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410" r:id="rId2"/>
    <p:sldId id="257" r:id="rId3"/>
    <p:sldId id="366" r:id="rId4"/>
    <p:sldId id="263" r:id="rId5"/>
    <p:sldId id="264" r:id="rId6"/>
    <p:sldId id="265" r:id="rId7"/>
    <p:sldId id="408" r:id="rId8"/>
    <p:sldId id="422" r:id="rId9"/>
    <p:sldId id="268" r:id="rId10"/>
    <p:sldId id="269" r:id="rId11"/>
    <p:sldId id="528" r:id="rId12"/>
    <p:sldId id="556" r:id="rId13"/>
    <p:sldId id="272" r:id="rId14"/>
    <p:sldId id="407" r:id="rId15"/>
    <p:sldId id="327" r:id="rId16"/>
    <p:sldId id="390" r:id="rId17"/>
    <p:sldId id="402" r:id="rId18"/>
    <p:sldId id="409" r:id="rId19"/>
    <p:sldId id="423" r:id="rId20"/>
    <p:sldId id="424" r:id="rId21"/>
    <p:sldId id="425" r:id="rId22"/>
    <p:sldId id="426" r:id="rId23"/>
    <p:sldId id="427" r:id="rId24"/>
    <p:sldId id="428" r:id="rId25"/>
    <p:sldId id="429" r:id="rId26"/>
    <p:sldId id="432" r:id="rId27"/>
    <p:sldId id="433" r:id="rId28"/>
    <p:sldId id="434" r:id="rId29"/>
    <p:sldId id="435" r:id="rId30"/>
    <p:sldId id="436" r:id="rId31"/>
    <p:sldId id="437" r:id="rId32"/>
    <p:sldId id="438" r:id="rId33"/>
    <p:sldId id="439" r:id="rId34"/>
    <p:sldId id="440" r:id="rId35"/>
    <p:sldId id="441" r:id="rId36"/>
    <p:sldId id="259" r:id="rId37"/>
    <p:sldId id="443" r:id="rId38"/>
    <p:sldId id="444" r:id="rId39"/>
    <p:sldId id="370" r:id="rId40"/>
    <p:sldId id="534"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363" r:id="rId55"/>
    <p:sldId id="336" r:id="rId56"/>
    <p:sldId id="335" r:id="rId57"/>
    <p:sldId id="298" r:id="rId58"/>
    <p:sldId id="358" r:id="rId59"/>
    <p:sldId id="554" r:id="rId60"/>
    <p:sldId id="558" r:id="rId61"/>
    <p:sldId id="559" r:id="rId62"/>
    <p:sldId id="560" r:id="rId63"/>
    <p:sldId id="561" r:id="rId64"/>
    <p:sldId id="562" r:id="rId65"/>
    <p:sldId id="563" r:id="rId66"/>
    <p:sldId id="400" r:id="rId67"/>
    <p:sldId id="566" r:id="rId68"/>
    <p:sldId id="565" r:id="rId69"/>
    <p:sldId id="567" r:id="rId70"/>
    <p:sldId id="568" r:id="rId71"/>
    <p:sldId id="569" r:id="rId72"/>
    <p:sldId id="299" r:id="rId73"/>
    <p:sldId id="571" r:id="rId74"/>
    <p:sldId id="572" r:id="rId75"/>
    <p:sldId id="573" r:id="rId76"/>
    <p:sldId id="574" r:id="rId77"/>
    <p:sldId id="575" r:id="rId78"/>
    <p:sldId id="576" r:id="rId79"/>
    <p:sldId id="557" r:id="rId80"/>
    <p:sldId id="379" r:id="rId81"/>
    <p:sldId id="380" r:id="rId82"/>
    <p:sldId id="386" r:id="rId83"/>
    <p:sldId id="387" r:id="rId84"/>
    <p:sldId id="388" r:id="rId85"/>
    <p:sldId id="389" r:id="rId86"/>
    <p:sldId id="391" r:id="rId87"/>
    <p:sldId id="446" r:id="rId88"/>
    <p:sldId id="447" r:id="rId89"/>
    <p:sldId id="448" r:id="rId90"/>
    <p:sldId id="449" r:id="rId91"/>
    <p:sldId id="450" r:id="rId92"/>
    <p:sldId id="451" r:id="rId93"/>
    <p:sldId id="452" r:id="rId94"/>
    <p:sldId id="453" r:id="rId95"/>
    <p:sldId id="454" r:id="rId96"/>
    <p:sldId id="455" r:id="rId97"/>
    <p:sldId id="456" r:id="rId98"/>
    <p:sldId id="457" r:id="rId99"/>
    <p:sldId id="458" r:id="rId100"/>
    <p:sldId id="577" r:id="rId101"/>
  </p:sldIdLst>
  <p:sldSz cx="9144000" cy="6858000" type="screen4x3"/>
  <p:notesSz cx="7010400" cy="9296400"/>
  <p:defaultTextStyle>
    <a:defPPr>
      <a:defRPr lang="ru-RU"/>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CC66"/>
    <a:srgbClr val="003300"/>
    <a:srgbClr val="006600"/>
    <a:srgbClr val="663300"/>
    <a:srgbClr val="B2B2B2"/>
    <a:srgbClr val="000000"/>
    <a:srgbClr val="FF0033"/>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194" autoAdjust="0"/>
  </p:normalViewPr>
  <p:slideViewPr>
    <p:cSldViewPr>
      <p:cViewPr>
        <p:scale>
          <a:sx n="55" d="100"/>
          <a:sy n="55" d="100"/>
        </p:scale>
        <p:origin x="-1806" y="-48"/>
      </p:cViewPr>
      <p:guideLst>
        <p:guide orient="horz" pos="2160"/>
        <p:guide pos="2880"/>
      </p:guideLst>
    </p:cSldViewPr>
  </p:slideViewPr>
  <p:notesTextViewPr>
    <p:cViewPr>
      <p:scale>
        <a:sx n="100" d="100"/>
        <a:sy n="100" d="100"/>
      </p:scale>
      <p:origin x="0" y="0"/>
    </p:cViewPr>
  </p:notesTextViewPr>
  <p:notesViewPr>
    <p:cSldViewPr>
      <p:cViewPr>
        <p:scale>
          <a:sx n="77" d="100"/>
          <a:sy n="77" d="100"/>
        </p:scale>
        <p:origin x="26" y="40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0638" y="12700"/>
            <a:ext cx="3054351"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84250" eaLnBrk="0" hangingPunct="0">
              <a:defRPr sz="1000" i="1">
                <a:latin typeface="Book Antiqua" pitchFamily="18" charset="0"/>
                <a:cs typeface="+mn-cs"/>
              </a:defRPr>
            </a:lvl1pPr>
          </a:lstStyle>
          <a:p>
            <a:pPr>
              <a:defRPr/>
            </a:pPr>
            <a:endParaRPr lang="ru-RU"/>
          </a:p>
        </p:txBody>
      </p:sp>
      <p:sp>
        <p:nvSpPr>
          <p:cNvPr id="3075" name="Rectangle 3"/>
          <p:cNvSpPr>
            <a:spLocks noGrp="1" noChangeArrowheads="1"/>
          </p:cNvSpPr>
          <p:nvPr>
            <p:ph type="dt" sz="quarter" idx="1"/>
          </p:nvPr>
        </p:nvSpPr>
        <p:spPr bwMode="auto">
          <a:xfrm>
            <a:off x="3976688" y="12700"/>
            <a:ext cx="3054350"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84250" eaLnBrk="0" hangingPunct="0">
              <a:defRPr sz="1000" i="1">
                <a:latin typeface="Book Antiqua" pitchFamily="18" charset="0"/>
                <a:cs typeface="+mn-cs"/>
              </a:defRPr>
            </a:lvl1pPr>
          </a:lstStyle>
          <a:p>
            <a:pPr>
              <a:defRPr/>
            </a:pPr>
            <a:endParaRPr lang="ru-RU"/>
          </a:p>
        </p:txBody>
      </p:sp>
      <p:sp>
        <p:nvSpPr>
          <p:cNvPr id="3076" name="Rectangle 4"/>
          <p:cNvSpPr>
            <a:spLocks noGrp="1" noChangeArrowheads="1"/>
          </p:cNvSpPr>
          <p:nvPr>
            <p:ph type="ftr" sz="quarter" idx="2"/>
          </p:nvPr>
        </p:nvSpPr>
        <p:spPr bwMode="auto">
          <a:xfrm>
            <a:off x="-20638" y="8823325"/>
            <a:ext cx="3054351"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84250" eaLnBrk="0" hangingPunct="0">
              <a:defRPr sz="1000" i="1">
                <a:latin typeface="Book Antiqua" pitchFamily="18" charset="0"/>
                <a:cs typeface="+mn-cs"/>
              </a:defRPr>
            </a:lvl1pPr>
          </a:lstStyle>
          <a:p>
            <a:pPr>
              <a:defRPr/>
            </a:pPr>
            <a:endParaRPr lang="ru-RU"/>
          </a:p>
        </p:txBody>
      </p:sp>
      <p:sp>
        <p:nvSpPr>
          <p:cNvPr id="3077" name="Rectangle 5"/>
          <p:cNvSpPr>
            <a:spLocks noGrp="1" noChangeArrowheads="1"/>
          </p:cNvSpPr>
          <p:nvPr>
            <p:ph type="sldNum" sz="quarter" idx="3"/>
          </p:nvPr>
        </p:nvSpPr>
        <p:spPr bwMode="auto">
          <a:xfrm>
            <a:off x="3976688" y="8823325"/>
            <a:ext cx="3054350"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84250" eaLnBrk="0" hangingPunct="0">
              <a:defRPr sz="1000" i="1">
                <a:latin typeface="Book Antiqua" pitchFamily="18" charset="0"/>
                <a:cs typeface="+mn-cs"/>
              </a:defRPr>
            </a:lvl1pPr>
          </a:lstStyle>
          <a:p>
            <a:pPr>
              <a:defRPr/>
            </a:pPr>
            <a:fld id="{12499540-0C67-4B4B-BCD2-56C3F0B6231F}"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2225" y="12700"/>
            <a:ext cx="3055938"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84250" eaLnBrk="0" hangingPunct="0">
              <a:defRPr sz="1000" i="1">
                <a:cs typeface="+mn-cs"/>
              </a:defRPr>
            </a:lvl1pPr>
          </a:lstStyle>
          <a:p>
            <a:pPr>
              <a:defRPr/>
            </a:pPr>
            <a:endParaRPr lang="ru-RU"/>
          </a:p>
        </p:txBody>
      </p:sp>
      <p:sp>
        <p:nvSpPr>
          <p:cNvPr id="2051" name="Rectangle 3"/>
          <p:cNvSpPr>
            <a:spLocks noGrp="1" noChangeArrowheads="1"/>
          </p:cNvSpPr>
          <p:nvPr>
            <p:ph type="dt" idx="1"/>
          </p:nvPr>
        </p:nvSpPr>
        <p:spPr bwMode="auto">
          <a:xfrm>
            <a:off x="3976688" y="12700"/>
            <a:ext cx="3055937" cy="4603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84250" eaLnBrk="0" hangingPunct="0">
              <a:defRPr sz="1000" i="1">
                <a:cs typeface="+mn-cs"/>
              </a:defRPr>
            </a:lvl1pPr>
          </a:lstStyle>
          <a:p>
            <a:pPr>
              <a:defRPr/>
            </a:pPr>
            <a:endParaRPr lang="ru-RU"/>
          </a:p>
        </p:txBody>
      </p:sp>
      <p:sp>
        <p:nvSpPr>
          <p:cNvPr id="2052" name="Rectangle 4"/>
          <p:cNvSpPr>
            <a:spLocks noGrp="1" noChangeArrowheads="1"/>
          </p:cNvSpPr>
          <p:nvPr>
            <p:ph type="ftr" sz="quarter" idx="4"/>
          </p:nvPr>
        </p:nvSpPr>
        <p:spPr bwMode="auto">
          <a:xfrm>
            <a:off x="-22225" y="8823325"/>
            <a:ext cx="3055938"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84250" eaLnBrk="0" hangingPunct="0">
              <a:defRPr sz="1000" i="1">
                <a:cs typeface="+mn-cs"/>
              </a:defRPr>
            </a:lvl1pPr>
          </a:lstStyle>
          <a:p>
            <a:pPr>
              <a:defRPr/>
            </a:pPr>
            <a:endParaRPr lang="ru-RU"/>
          </a:p>
        </p:txBody>
      </p:sp>
      <p:sp>
        <p:nvSpPr>
          <p:cNvPr id="2053" name="Rectangle 5"/>
          <p:cNvSpPr>
            <a:spLocks noGrp="1" noChangeArrowheads="1"/>
          </p:cNvSpPr>
          <p:nvPr>
            <p:ph type="sldNum" sz="quarter" idx="5"/>
          </p:nvPr>
        </p:nvSpPr>
        <p:spPr bwMode="auto">
          <a:xfrm>
            <a:off x="3976688" y="8823325"/>
            <a:ext cx="3055937"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84250" eaLnBrk="0" hangingPunct="0">
              <a:defRPr sz="1000" i="1">
                <a:cs typeface="+mn-cs"/>
              </a:defRPr>
            </a:lvl1pPr>
          </a:lstStyle>
          <a:p>
            <a:pPr>
              <a:defRPr/>
            </a:pPr>
            <a:fld id="{19733E08-7CC0-4172-812E-3D667D6EE8DB}" type="slidenum">
              <a:rPr lang="ru-RU"/>
              <a:pPr>
                <a:defRPr/>
              </a:pPr>
              <a:t>‹#›</a:t>
            </a:fld>
            <a:endParaRPr lang="ru-RU"/>
          </a:p>
        </p:txBody>
      </p:sp>
      <p:sp>
        <p:nvSpPr>
          <p:cNvPr id="2054" name="Rectangle 6"/>
          <p:cNvSpPr>
            <a:spLocks noGrp="1" noChangeArrowheads="1"/>
          </p:cNvSpPr>
          <p:nvPr>
            <p:ph type="body" sz="quarter" idx="3"/>
          </p:nvPr>
        </p:nvSpPr>
        <p:spPr bwMode="auto">
          <a:xfrm>
            <a:off x="914400" y="4416425"/>
            <a:ext cx="5200650" cy="4164013"/>
          </a:xfrm>
          <a:prstGeom prst="rect">
            <a:avLst/>
          </a:prstGeom>
          <a:noFill/>
          <a:ln w="9525">
            <a:noFill/>
            <a:miter lim="800000"/>
            <a:headEnd/>
            <a:tailEnd/>
          </a:ln>
          <a:effectLst/>
        </p:spPr>
        <p:txBody>
          <a:bodyPr vert="horz" wrap="square" lIns="96838" tIns="47625" rIns="96838" bIns="47625" numCol="1" anchor="t" anchorCtr="0" compatLnSpc="1">
            <a:prstTxWarp prst="textNoShape">
              <a:avLst/>
            </a:prstTxWarp>
          </a:bodyPr>
          <a:lstStyle/>
          <a:p>
            <a:pPr lvl="0"/>
            <a:r>
              <a:rPr lang="ru-RU" noProof="0" smtClean="0"/>
              <a:t>Click to edit Master notes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04455" name="Rectangle 7"/>
          <p:cNvSpPr>
            <a:spLocks noGrp="1" noRot="1" noChangeAspect="1" noChangeArrowheads="1" noTextEdit="1"/>
          </p:cNvSpPr>
          <p:nvPr>
            <p:ph type="sldImg" idx="2"/>
          </p:nvPr>
        </p:nvSpPr>
        <p:spPr bwMode="auto">
          <a:xfrm>
            <a:off x="1193800" y="708025"/>
            <a:ext cx="4622800" cy="34639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100806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82600" algn="l" defTabSz="100806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8850" algn="l" defTabSz="100806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41450" algn="l" defTabSz="100806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20875" algn="l" defTabSz="100806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p:txBody>
          <a:bodyPr/>
          <a:lstStyle/>
          <a:p>
            <a:pPr>
              <a:defRPr/>
            </a:pPr>
            <a:fld id="{C407B884-0EF7-40B9-B53D-5D5A021BCDD8}" type="slidenum">
              <a:rPr lang="ru-RU" smtClean="0"/>
              <a:pPr>
                <a:defRPr/>
              </a:pPr>
              <a:t>1</a:t>
            </a:fld>
            <a:endParaRPr lang="ru-RU" smtClean="0"/>
          </a:p>
        </p:txBody>
      </p:sp>
      <p:sp>
        <p:nvSpPr>
          <p:cNvPr id="105475" name="Rectangle 2"/>
          <p:cNvSpPr>
            <a:spLocks noGrp="1" noRot="1" noChangeAspect="1" noChangeArrowheads="1" noTextEdit="1"/>
          </p:cNvSpPr>
          <p:nvPr>
            <p:ph type="sldImg"/>
          </p:nvPr>
        </p:nvSpPr>
        <p:spPr>
          <a:xfrm>
            <a:off x="1195388" y="708025"/>
            <a:ext cx="4619625" cy="3463925"/>
          </a:xfrm>
          <a:ln cap="flat"/>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p:txBody>
          <a:bodyPr/>
          <a:lstStyle/>
          <a:p>
            <a:pPr>
              <a:defRPr/>
            </a:pPr>
            <a:fld id="{4A673195-BFDD-4CA7-B9C0-1363783338D9}" type="slidenum">
              <a:rPr lang="ru-RU" smtClean="0"/>
              <a:pPr>
                <a:defRPr/>
              </a:pPr>
              <a:t>10</a:t>
            </a:fld>
            <a:endParaRPr lang="ru-RU" smtClean="0"/>
          </a:p>
        </p:txBody>
      </p:sp>
      <p:sp>
        <p:nvSpPr>
          <p:cNvPr id="114691" name="Rectangle 2"/>
          <p:cNvSpPr>
            <a:spLocks noGrp="1" noChangeArrowheads="1"/>
          </p:cNvSpPr>
          <p:nvPr>
            <p:ph type="body" idx="1"/>
          </p:nvPr>
        </p:nvSpPr>
        <p:spPr>
          <a:xfrm>
            <a:off x="914400" y="4416425"/>
            <a:ext cx="5200650" cy="4878388"/>
          </a:xfrm>
          <a:noFill/>
          <a:ln/>
        </p:spPr>
        <p:txBody>
          <a:bodyPr/>
          <a:lstStyle/>
          <a:p>
            <a:r>
              <a:rPr lang="en-US" sz="900" smtClean="0"/>
              <a:t>Food industry - combination of roller and convective drying [1]Hydrodynamics – hydro transportation of potato tubers [2]Mining - Solid State Hydro transport [3]Colloid chemistry, consumer services - the use of surfactants (for washing tubers before cooking without peeling) [4,5]Precision engineering - flexible and spring-loaded cutting tools (to remove the peel with a reduction in energy consumption and loss of potatoes) [6]Microbiology - a method for the destruction of pectin substances by pectolytic enzymes (to replace cooking with enzyme treatment in order to realize maceration - separation of cells) </a:t>
            </a:r>
          </a:p>
          <a:p>
            <a:r>
              <a:rPr lang="en-US" smtClean="0"/>
              <a:t>Microbiology is a way of destroying pectin substances by pectolytic enzymes (to replace cooking with enzymatic treatment in order to implement maceration - cell separation) [7] Flaw detection - ultrasonic, IR and other types of flaw detection (to improve the quality of inspection and reduce labor costs) [8] Physics, Heat engineering - heating by MW and IR radiation [9] </a:t>
            </a:r>
            <a:br>
              <a:rPr lang="en-US" smtClean="0"/>
            </a:br>
            <a:endParaRPr lang="en-US" smtClean="0"/>
          </a:p>
          <a:p>
            <a:endParaRPr lang="ru-RU" sz="900" smtClean="0">
              <a:latin typeface="Arial" pitchFamily="34" charset="0"/>
            </a:endParaRPr>
          </a:p>
          <a:p>
            <a:r>
              <a:rPr lang="ru-RU" sz="900" smtClean="0">
                <a:latin typeface="Arial" pitchFamily="34" charset="0"/>
              </a:rPr>
              <a:t>1. ШУБ Л.П. Разработка и внедрение рациональной технологии сухого картофельного пюре. Кандидатская диссертация.Минск,1982</a:t>
            </a:r>
          </a:p>
          <a:p>
            <a:r>
              <a:rPr lang="ru-RU" sz="900" smtClean="0">
                <a:latin typeface="Arial" pitchFamily="34" charset="0"/>
              </a:rPr>
              <a:t>2. Горун Е.Г. Научные основы консервирования продуктов питания из картофеля. Докторская диссертация.М.,1988</a:t>
            </a:r>
          </a:p>
          <a:p>
            <a:r>
              <a:rPr lang="ru-RU" sz="900" smtClean="0">
                <a:latin typeface="Arial" pitchFamily="34" charset="0"/>
              </a:rPr>
              <a:t>3. Развитие углеобогащения в СССР. Под общ. ред. И.С.Благова.-М:Недра,1979</a:t>
            </a:r>
          </a:p>
          <a:p>
            <a:r>
              <a:rPr lang="ru-RU" sz="900" smtClean="0">
                <a:latin typeface="Arial" pitchFamily="34" charset="0"/>
              </a:rPr>
              <a:t>4. Зимон А.Д., Лещенко Н.Ф. Коллоидная химия.Учебник для вузов.- М:Химия,1995</a:t>
            </a:r>
          </a:p>
          <a:p>
            <a:r>
              <a:rPr lang="ru-RU" sz="900" smtClean="0">
                <a:latin typeface="Arial" pitchFamily="34" charset="0"/>
              </a:rPr>
              <a:t>5. Волков В.А. Поверхностно-активные вещества в моющих средствах и усилителях химической чистки.- М:Ленпромбытиздат,1985</a:t>
            </a:r>
          </a:p>
          <a:p>
            <a:r>
              <a:rPr lang="ru-RU" sz="900" smtClean="0">
                <a:latin typeface="Arial" pitchFamily="34" charset="0"/>
              </a:rPr>
              <a:t>6. Артоболевский И.И.Механизмы в современной технике. М:Наука,1979</a:t>
            </a:r>
          </a:p>
          <a:p>
            <a:r>
              <a:rPr lang="ru-RU" sz="900" smtClean="0">
                <a:latin typeface="Arial" pitchFamily="34" charset="0"/>
              </a:rPr>
              <a:t>7. Микробиология и биохимия разложения растительных материалов.-Отв.ред.Скрябин Г.К.- М:Наука,1988</a:t>
            </a:r>
          </a:p>
          <a:p>
            <a:r>
              <a:rPr lang="ru-RU" sz="900" smtClean="0">
                <a:latin typeface="Arial" pitchFamily="34" charset="0"/>
              </a:rPr>
              <a:t>8. Р.Коллакат  Диагностика повреждений. Пер .с англ. М:Мир,1989</a:t>
            </a:r>
          </a:p>
          <a:p>
            <a:r>
              <a:rPr lang="ru-RU" sz="900" smtClean="0">
                <a:latin typeface="Arial" pitchFamily="34" charset="0"/>
              </a:rPr>
              <a:t>9. Беляев М.И. и др. Комбинированный способ выпечки овощей и фруктов и его обоснование. Известия вузов.Пищевая технология. 1988, N5 с.51-54</a:t>
            </a:r>
          </a:p>
          <a:p>
            <a:r>
              <a:rPr lang="ru-RU" sz="900" smtClean="0">
                <a:latin typeface="Arial" pitchFamily="34" charset="0"/>
              </a:rPr>
              <a:t>10.Петунина М.П. Исследование влияния технологического процесса производства на качество картофельного полуфабриката. Кандидатская диссертация. Минск:1980</a:t>
            </a:r>
          </a:p>
          <a:p>
            <a:r>
              <a:rPr lang="ru-RU" sz="900" smtClean="0">
                <a:latin typeface="Arial" pitchFamily="34" charset="0"/>
              </a:rPr>
              <a:t>11. Д.Фляте. Технология бумаги. М:1987</a:t>
            </a:r>
          </a:p>
          <a:p>
            <a:r>
              <a:rPr lang="ru-RU" sz="900" smtClean="0">
                <a:latin typeface="Arial" pitchFamily="34" charset="0"/>
              </a:rPr>
              <a:t>12. M.Madigan, B.Marrs. Extremophiles. Scientific American, April 1997</a:t>
            </a:r>
          </a:p>
          <a:p>
            <a:endParaRPr lang="ru-RU" sz="900" smtClean="0">
              <a:latin typeface="Arial" pitchFamily="34" charset="0"/>
            </a:endParaRPr>
          </a:p>
          <a:p>
            <a:endParaRPr lang="ru-RU" sz="900" smtClean="0">
              <a:latin typeface="Arial CYR"/>
            </a:endParaRPr>
          </a:p>
        </p:txBody>
      </p:sp>
      <p:sp>
        <p:nvSpPr>
          <p:cNvPr id="114692" name="Rectangle 3"/>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p:txBody>
          <a:bodyPr/>
          <a:lstStyle/>
          <a:p>
            <a:pPr>
              <a:defRPr/>
            </a:pPr>
            <a:fld id="{0ACD7119-4487-42A5-A0A1-93C6C98FD660}" type="slidenum">
              <a:rPr lang="ru-RU" smtClean="0"/>
              <a:pPr>
                <a:defRPr/>
              </a:pPr>
              <a:t>11</a:t>
            </a:fld>
            <a:endParaRPr lang="ru-RU" smtClean="0"/>
          </a:p>
        </p:txBody>
      </p:sp>
      <p:sp>
        <p:nvSpPr>
          <p:cNvPr id="115715"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5716"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17</a:t>
            </a:r>
          </a:p>
        </p:txBody>
      </p:sp>
      <p:sp>
        <p:nvSpPr>
          <p:cNvPr id="115717"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5718"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5719" name="Rectangle 6"/>
          <p:cNvSpPr>
            <a:spLocks noChangeArrowheads="1"/>
          </p:cNvSpPr>
          <p:nvPr/>
        </p:nvSpPr>
        <p:spPr bwMode="auto">
          <a:xfrm>
            <a:off x="3975100" y="9525"/>
            <a:ext cx="3054350" cy="461963"/>
          </a:xfrm>
          <a:prstGeom prst="rect">
            <a:avLst/>
          </a:prstGeom>
          <a:noFill/>
          <a:ln w="9525">
            <a:noFill/>
            <a:miter lim="800000"/>
            <a:headEnd/>
            <a:tailEnd/>
          </a:ln>
        </p:spPr>
        <p:txBody>
          <a:bodyPr wrap="none" anchor="ctr"/>
          <a:lstStyle/>
          <a:p>
            <a:pPr algn="ctr" eaLnBrk="0" hangingPunct="0"/>
            <a:endParaRPr lang="en-US"/>
          </a:p>
        </p:txBody>
      </p:sp>
      <p:sp>
        <p:nvSpPr>
          <p:cNvPr id="115720" name="Rectangle 7"/>
          <p:cNvSpPr>
            <a:spLocks noChangeArrowheads="1"/>
          </p:cNvSpPr>
          <p:nvPr/>
        </p:nvSpPr>
        <p:spPr bwMode="auto">
          <a:xfrm>
            <a:off x="1974850" y="8745538"/>
            <a:ext cx="3057525" cy="461962"/>
          </a:xfrm>
          <a:prstGeom prst="rect">
            <a:avLst/>
          </a:prstGeom>
          <a:noFill/>
          <a:ln w="9525">
            <a:noFill/>
            <a:miter lim="800000"/>
            <a:headEnd/>
            <a:tailEnd/>
          </a:ln>
        </p:spPr>
        <p:txBody>
          <a:bodyPr lIns="19050" tIns="0" rIns="19050" bIns="0" anchor="b"/>
          <a:lstStyle/>
          <a:p>
            <a:pPr algn="ctr" defTabSz="1008063" eaLnBrk="0" hangingPunct="0"/>
            <a:r>
              <a:rPr lang="ru-RU" sz="1200" i="1"/>
              <a:t>10</a:t>
            </a:r>
          </a:p>
        </p:txBody>
      </p:sp>
      <p:sp>
        <p:nvSpPr>
          <p:cNvPr id="115721" name="Rectangle 8"/>
          <p:cNvSpPr>
            <a:spLocks noChangeArrowheads="1"/>
          </p:cNvSpPr>
          <p:nvPr/>
        </p:nvSpPr>
        <p:spPr bwMode="auto">
          <a:xfrm>
            <a:off x="-22225" y="9525"/>
            <a:ext cx="3052763" cy="461963"/>
          </a:xfrm>
          <a:prstGeom prst="rect">
            <a:avLst/>
          </a:prstGeom>
          <a:noFill/>
          <a:ln w="9525">
            <a:noFill/>
            <a:miter lim="800000"/>
            <a:headEnd/>
            <a:tailEnd/>
          </a:ln>
        </p:spPr>
        <p:txBody>
          <a:bodyPr wrap="none" anchor="ctr"/>
          <a:lstStyle/>
          <a:p>
            <a:pPr algn="ctr" eaLnBrk="0" hangingPunct="0"/>
            <a:endParaRPr lang="en-US"/>
          </a:p>
        </p:txBody>
      </p:sp>
      <p:sp>
        <p:nvSpPr>
          <p:cNvPr id="115722" name="Rectangle 9"/>
          <p:cNvSpPr>
            <a:spLocks noGrp="1" noChangeArrowheads="1"/>
          </p:cNvSpPr>
          <p:nvPr>
            <p:ph type="body" idx="1"/>
          </p:nvPr>
        </p:nvSpPr>
        <p:spPr>
          <a:xfrm>
            <a:off x="914400" y="4416425"/>
            <a:ext cx="5200650" cy="4878388"/>
          </a:xfrm>
          <a:noFill/>
          <a:ln/>
        </p:spPr>
        <p:txBody>
          <a:bodyPr/>
          <a:lstStyle/>
          <a:p>
            <a:r>
              <a:rPr lang="ru-RU" smtClean="0">
                <a:latin typeface="Arial" pitchFamily="34" charset="0"/>
              </a:rPr>
              <a:t>Это фрагмент таблицы</a:t>
            </a:r>
            <a:r>
              <a:rPr lang="ru-RU" smtClean="0"/>
              <a:t>,</a:t>
            </a:r>
            <a:r>
              <a:rPr lang="ru-RU" smtClean="0">
                <a:latin typeface="Arial" pitchFamily="34" charset="0"/>
              </a:rPr>
              <a:t> приведенный для примера. В таrом виде таблица будет выглядеть в отчете.</a:t>
            </a:r>
            <a:endParaRPr lang="ru-RU" smtClean="0">
              <a:latin typeface="Arial CYR"/>
            </a:endParaRPr>
          </a:p>
        </p:txBody>
      </p:sp>
      <p:sp>
        <p:nvSpPr>
          <p:cNvPr id="115723" name="Rectangle 10"/>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p:txBody>
          <a:bodyPr/>
          <a:lstStyle/>
          <a:p>
            <a:pPr>
              <a:defRPr/>
            </a:pPr>
            <a:fld id="{6396F482-F189-40DB-B1C5-5761FB8B2F73}" type="slidenum">
              <a:rPr lang="ru-RU" smtClean="0"/>
              <a:pPr>
                <a:defRPr/>
              </a:pPr>
              <a:t>12</a:t>
            </a:fld>
            <a:endParaRPr lang="ru-RU" smtClean="0"/>
          </a:p>
        </p:txBody>
      </p:sp>
      <p:sp>
        <p:nvSpPr>
          <p:cNvPr id="116739"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6740"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13</a:t>
            </a:r>
          </a:p>
        </p:txBody>
      </p:sp>
      <p:sp>
        <p:nvSpPr>
          <p:cNvPr id="116741"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6742"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6743" name="Rectangle 6"/>
          <p:cNvSpPr>
            <a:spLocks noGrp="1" noChangeArrowheads="1"/>
          </p:cNvSpPr>
          <p:nvPr>
            <p:ph type="body" idx="1"/>
          </p:nvPr>
        </p:nvSpPr>
        <p:spPr>
          <a:noFill/>
          <a:ln/>
        </p:spPr>
        <p:txBody>
          <a:bodyPr/>
          <a:lstStyle/>
          <a:p>
            <a:endParaRPr lang="en-US" smtClean="0"/>
          </a:p>
        </p:txBody>
      </p:sp>
      <p:sp>
        <p:nvSpPr>
          <p:cNvPr id="116744"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p:txBody>
          <a:bodyPr/>
          <a:lstStyle/>
          <a:p>
            <a:pPr>
              <a:defRPr/>
            </a:pPr>
            <a:fld id="{EB7B3DFB-6A2A-4884-A34D-CCEB7521BD7F}" type="slidenum">
              <a:rPr lang="ru-RU" smtClean="0"/>
              <a:pPr>
                <a:defRPr/>
              </a:pPr>
              <a:t>13</a:t>
            </a:fld>
            <a:endParaRPr lang="ru-RU" smtClean="0"/>
          </a:p>
        </p:txBody>
      </p:sp>
      <p:sp>
        <p:nvSpPr>
          <p:cNvPr id="117763" name="Rectangle 2"/>
          <p:cNvSpPr>
            <a:spLocks noChangeArrowheads="1"/>
          </p:cNvSpPr>
          <p:nvPr/>
        </p:nvSpPr>
        <p:spPr bwMode="auto">
          <a:xfrm>
            <a:off x="3973513" y="-1588"/>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7764" name="Rectangle 3"/>
          <p:cNvSpPr>
            <a:spLocks noChangeArrowheads="1"/>
          </p:cNvSpPr>
          <p:nvPr/>
        </p:nvSpPr>
        <p:spPr bwMode="auto">
          <a:xfrm>
            <a:off x="3973513" y="8829675"/>
            <a:ext cx="3035300" cy="468313"/>
          </a:xfrm>
          <a:prstGeom prst="rect">
            <a:avLst/>
          </a:prstGeom>
          <a:noFill/>
          <a:ln w="9525">
            <a:noFill/>
            <a:miter lim="800000"/>
            <a:headEnd/>
            <a:tailEnd/>
          </a:ln>
        </p:spPr>
        <p:txBody>
          <a:bodyPr lIns="19050" tIns="0" rIns="19050" bIns="0" anchor="b"/>
          <a:lstStyle/>
          <a:p>
            <a:pPr algn="r" defTabSz="984250" eaLnBrk="0" hangingPunct="0"/>
            <a:r>
              <a:rPr lang="ru-RU" sz="1000" i="1"/>
              <a:t>17</a:t>
            </a:r>
          </a:p>
        </p:txBody>
      </p:sp>
      <p:sp>
        <p:nvSpPr>
          <p:cNvPr id="117765" name="Rectangle 4"/>
          <p:cNvSpPr>
            <a:spLocks noChangeArrowheads="1"/>
          </p:cNvSpPr>
          <p:nvPr/>
        </p:nvSpPr>
        <p:spPr bwMode="auto">
          <a:xfrm>
            <a:off x="-1588" y="88296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7766" name="Rectangle 5"/>
          <p:cNvSpPr>
            <a:spLocks noChangeArrowheads="1"/>
          </p:cNvSpPr>
          <p:nvPr/>
        </p:nvSpPr>
        <p:spPr bwMode="auto">
          <a:xfrm>
            <a:off x="-1588" y="-1588"/>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7767" name="Rectangle 6"/>
          <p:cNvSpPr>
            <a:spLocks noChangeArrowheads="1"/>
          </p:cNvSpPr>
          <p:nvPr/>
        </p:nvSpPr>
        <p:spPr bwMode="auto">
          <a:xfrm>
            <a:off x="3975100" y="7938"/>
            <a:ext cx="3054350" cy="463550"/>
          </a:xfrm>
          <a:prstGeom prst="rect">
            <a:avLst/>
          </a:prstGeom>
          <a:noFill/>
          <a:ln w="9525">
            <a:noFill/>
            <a:miter lim="800000"/>
            <a:headEnd/>
            <a:tailEnd/>
          </a:ln>
        </p:spPr>
        <p:txBody>
          <a:bodyPr wrap="none" anchor="ctr"/>
          <a:lstStyle/>
          <a:p>
            <a:pPr algn="ctr" eaLnBrk="0" hangingPunct="0"/>
            <a:endParaRPr lang="en-US"/>
          </a:p>
        </p:txBody>
      </p:sp>
      <p:sp>
        <p:nvSpPr>
          <p:cNvPr id="117768" name="Rectangle 7"/>
          <p:cNvSpPr>
            <a:spLocks noChangeArrowheads="1"/>
          </p:cNvSpPr>
          <p:nvPr/>
        </p:nvSpPr>
        <p:spPr bwMode="auto">
          <a:xfrm>
            <a:off x="1974850" y="8743950"/>
            <a:ext cx="3057525" cy="463550"/>
          </a:xfrm>
          <a:prstGeom prst="rect">
            <a:avLst/>
          </a:prstGeom>
          <a:noFill/>
          <a:ln w="9525">
            <a:noFill/>
            <a:miter lim="800000"/>
            <a:headEnd/>
            <a:tailEnd/>
          </a:ln>
        </p:spPr>
        <p:txBody>
          <a:bodyPr lIns="19050" tIns="0" rIns="19050" bIns="0" anchor="b"/>
          <a:lstStyle/>
          <a:p>
            <a:pPr algn="ctr" defTabSz="1008063" eaLnBrk="0" hangingPunct="0"/>
            <a:r>
              <a:rPr lang="ru-RU" sz="1200" i="1"/>
              <a:t>10</a:t>
            </a:r>
          </a:p>
        </p:txBody>
      </p:sp>
      <p:sp>
        <p:nvSpPr>
          <p:cNvPr id="117769" name="Rectangle 8"/>
          <p:cNvSpPr>
            <a:spLocks noChangeArrowheads="1"/>
          </p:cNvSpPr>
          <p:nvPr/>
        </p:nvSpPr>
        <p:spPr bwMode="auto">
          <a:xfrm>
            <a:off x="-22225" y="7938"/>
            <a:ext cx="3052763" cy="463550"/>
          </a:xfrm>
          <a:prstGeom prst="rect">
            <a:avLst/>
          </a:prstGeom>
          <a:noFill/>
          <a:ln w="9525">
            <a:noFill/>
            <a:miter lim="800000"/>
            <a:headEnd/>
            <a:tailEnd/>
          </a:ln>
        </p:spPr>
        <p:txBody>
          <a:bodyPr wrap="none" anchor="ctr"/>
          <a:lstStyle/>
          <a:p>
            <a:pPr algn="ctr" eaLnBrk="0" hangingPunct="0"/>
            <a:endParaRPr lang="en-US"/>
          </a:p>
        </p:txBody>
      </p:sp>
      <p:sp>
        <p:nvSpPr>
          <p:cNvPr id="117770" name="Rectangle 9"/>
          <p:cNvSpPr>
            <a:spLocks noGrp="1" noChangeArrowheads="1"/>
          </p:cNvSpPr>
          <p:nvPr>
            <p:ph type="body" idx="1"/>
          </p:nvPr>
        </p:nvSpPr>
        <p:spPr>
          <a:noFill/>
          <a:ln/>
        </p:spPr>
        <p:txBody>
          <a:bodyPr lIns="98425" tIns="49213" rIns="98425" bIns="49213"/>
          <a:lstStyle/>
          <a:p>
            <a:pPr defTabSz="1052513"/>
            <a:endParaRPr lang="en-US" smtClean="0"/>
          </a:p>
        </p:txBody>
      </p:sp>
      <p:sp>
        <p:nvSpPr>
          <p:cNvPr id="117771" name="Rectangle 10"/>
          <p:cNvSpPr>
            <a:spLocks noGrp="1" noRot="1" noChangeAspect="1" noChangeArrowheads="1" noTextEdit="1"/>
          </p:cNvSpPr>
          <p:nvPr>
            <p:ph type="sldImg"/>
          </p:nvPr>
        </p:nvSpPr>
        <p:spPr>
          <a:xfrm>
            <a:off x="1195388" y="706438"/>
            <a:ext cx="4619625" cy="3463925"/>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p:txBody>
          <a:bodyPr/>
          <a:lstStyle/>
          <a:p>
            <a:pPr>
              <a:defRPr/>
            </a:pPr>
            <a:fld id="{4F4E7FB4-EA39-407B-9569-492C622FD1A7}" type="slidenum">
              <a:rPr lang="ru-RU" smtClean="0"/>
              <a:pPr>
                <a:defRPr/>
              </a:pPr>
              <a:t>14</a:t>
            </a:fld>
            <a:endParaRPr lang="ru-RU" smtClean="0"/>
          </a:p>
        </p:txBody>
      </p:sp>
      <p:sp>
        <p:nvSpPr>
          <p:cNvPr id="118787" name="Rectangle 2"/>
          <p:cNvSpPr>
            <a:spLocks noGrp="1" noRot="1" noChangeAspect="1" noChangeArrowheads="1" noTextEdit="1"/>
          </p:cNvSpPr>
          <p:nvPr>
            <p:ph type="sldImg"/>
          </p:nvPr>
        </p:nvSpPr>
        <p:spPr>
          <a:xfrm>
            <a:off x="1195388" y="708025"/>
            <a:ext cx="4619625" cy="3463925"/>
          </a:xfrm>
          <a:ln cap="flat"/>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p:txBody>
          <a:bodyPr/>
          <a:lstStyle/>
          <a:p>
            <a:pPr>
              <a:defRPr/>
            </a:pPr>
            <a:fld id="{0C1C8B91-57EE-4345-858A-AE5AB0C22A17}" type="slidenum">
              <a:rPr lang="ru-RU" smtClean="0"/>
              <a:pPr>
                <a:defRPr/>
              </a:pPr>
              <a:t>15</a:t>
            </a:fld>
            <a:endParaRPr lang="ru-RU" smtClean="0"/>
          </a:p>
        </p:txBody>
      </p:sp>
      <p:sp>
        <p:nvSpPr>
          <p:cNvPr id="119811" name="Rectangle 2"/>
          <p:cNvSpPr>
            <a:spLocks noGrp="1" noRot="1" noChangeAspect="1" noChangeArrowheads="1" noTextEdit="1"/>
          </p:cNvSpPr>
          <p:nvPr>
            <p:ph type="sldImg"/>
          </p:nvPr>
        </p:nvSpPr>
        <p:spPr>
          <a:xfrm>
            <a:off x="1195388" y="708025"/>
            <a:ext cx="4619625" cy="3463925"/>
          </a:xfrm>
          <a:ln cap="flat"/>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p:txBody>
          <a:bodyPr/>
          <a:lstStyle/>
          <a:p>
            <a:pPr>
              <a:defRPr/>
            </a:pPr>
            <a:fld id="{146BBAC9-50F2-47EB-928B-463DD9554447}" type="slidenum">
              <a:rPr lang="ru-RU" smtClean="0"/>
              <a:pPr>
                <a:defRPr/>
              </a:pPr>
              <a:t>16</a:t>
            </a:fld>
            <a:endParaRPr lang="ru-RU" smtClean="0"/>
          </a:p>
        </p:txBody>
      </p:sp>
      <p:sp>
        <p:nvSpPr>
          <p:cNvPr id="120835" name="Rectangle 2"/>
          <p:cNvSpPr>
            <a:spLocks noChangeArrowheads="1"/>
          </p:cNvSpPr>
          <p:nvPr/>
        </p:nvSpPr>
        <p:spPr bwMode="auto">
          <a:xfrm>
            <a:off x="3973513" y="-1588"/>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20836" name="Rectangle 3"/>
          <p:cNvSpPr>
            <a:spLocks noChangeArrowheads="1"/>
          </p:cNvSpPr>
          <p:nvPr/>
        </p:nvSpPr>
        <p:spPr bwMode="auto">
          <a:xfrm>
            <a:off x="3973513" y="8829675"/>
            <a:ext cx="3035300" cy="468313"/>
          </a:xfrm>
          <a:prstGeom prst="rect">
            <a:avLst/>
          </a:prstGeom>
          <a:noFill/>
          <a:ln w="9525">
            <a:noFill/>
            <a:miter lim="800000"/>
            <a:headEnd/>
            <a:tailEnd/>
          </a:ln>
        </p:spPr>
        <p:txBody>
          <a:bodyPr lIns="19050" tIns="0" rIns="19050" bIns="0" anchor="b"/>
          <a:lstStyle/>
          <a:p>
            <a:pPr algn="r" defTabSz="942975" eaLnBrk="0" hangingPunct="0"/>
            <a:r>
              <a:rPr lang="ru-RU" sz="1000" i="1"/>
              <a:t>17</a:t>
            </a:r>
          </a:p>
        </p:txBody>
      </p:sp>
      <p:sp>
        <p:nvSpPr>
          <p:cNvPr id="120837" name="Rectangle 4"/>
          <p:cNvSpPr>
            <a:spLocks noChangeArrowheads="1"/>
          </p:cNvSpPr>
          <p:nvPr/>
        </p:nvSpPr>
        <p:spPr bwMode="auto">
          <a:xfrm>
            <a:off x="-1588" y="88296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20838" name="Rectangle 5"/>
          <p:cNvSpPr>
            <a:spLocks noChangeArrowheads="1"/>
          </p:cNvSpPr>
          <p:nvPr/>
        </p:nvSpPr>
        <p:spPr bwMode="auto">
          <a:xfrm>
            <a:off x="-1588" y="-1588"/>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20839" name="Rectangle 6"/>
          <p:cNvSpPr>
            <a:spLocks noChangeArrowheads="1"/>
          </p:cNvSpPr>
          <p:nvPr/>
        </p:nvSpPr>
        <p:spPr bwMode="auto">
          <a:xfrm>
            <a:off x="3975100"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120840" name="Rectangle 7"/>
          <p:cNvSpPr>
            <a:spLocks noChangeArrowheads="1"/>
          </p:cNvSpPr>
          <p:nvPr/>
        </p:nvSpPr>
        <p:spPr bwMode="auto">
          <a:xfrm>
            <a:off x="1974850" y="8742363"/>
            <a:ext cx="3057525" cy="465137"/>
          </a:xfrm>
          <a:prstGeom prst="rect">
            <a:avLst/>
          </a:prstGeom>
          <a:noFill/>
          <a:ln w="9525">
            <a:noFill/>
            <a:miter lim="800000"/>
            <a:headEnd/>
            <a:tailEnd/>
          </a:ln>
        </p:spPr>
        <p:txBody>
          <a:bodyPr lIns="19050" tIns="0" rIns="19050" bIns="0" anchor="b"/>
          <a:lstStyle/>
          <a:p>
            <a:pPr algn="ctr" defTabSz="962025" eaLnBrk="0" hangingPunct="0"/>
            <a:r>
              <a:rPr lang="ru-RU" sz="1200" i="1"/>
              <a:t>10</a:t>
            </a:r>
          </a:p>
        </p:txBody>
      </p:sp>
      <p:sp>
        <p:nvSpPr>
          <p:cNvPr id="120841" name="Rectangle 8"/>
          <p:cNvSpPr>
            <a:spLocks noChangeArrowheads="1"/>
          </p:cNvSpPr>
          <p:nvPr/>
        </p:nvSpPr>
        <p:spPr bwMode="auto">
          <a:xfrm>
            <a:off x="-22225" y="6350"/>
            <a:ext cx="3052763" cy="465138"/>
          </a:xfrm>
          <a:prstGeom prst="rect">
            <a:avLst/>
          </a:prstGeom>
          <a:noFill/>
          <a:ln w="9525">
            <a:noFill/>
            <a:miter lim="800000"/>
            <a:headEnd/>
            <a:tailEnd/>
          </a:ln>
        </p:spPr>
        <p:txBody>
          <a:bodyPr wrap="none" anchor="ctr"/>
          <a:lstStyle/>
          <a:p>
            <a:pPr algn="ctr" eaLnBrk="0" hangingPunct="0"/>
            <a:endParaRPr lang="en-US"/>
          </a:p>
        </p:txBody>
      </p:sp>
      <p:sp>
        <p:nvSpPr>
          <p:cNvPr id="120842" name="Rectangle 9"/>
          <p:cNvSpPr>
            <a:spLocks noGrp="1" noChangeArrowheads="1"/>
          </p:cNvSpPr>
          <p:nvPr>
            <p:ph type="body" idx="1"/>
          </p:nvPr>
        </p:nvSpPr>
        <p:spPr>
          <a:xfrm>
            <a:off x="914400" y="4416425"/>
            <a:ext cx="5200650" cy="4165600"/>
          </a:xfrm>
          <a:noFill/>
          <a:ln/>
        </p:spPr>
        <p:txBody>
          <a:bodyPr/>
          <a:lstStyle/>
          <a:p>
            <a:pPr defTabSz="1011238"/>
            <a:endParaRPr lang="en-US" smtClean="0"/>
          </a:p>
        </p:txBody>
      </p:sp>
      <p:sp>
        <p:nvSpPr>
          <p:cNvPr id="120843" name="Rectangle 10"/>
          <p:cNvSpPr>
            <a:spLocks noGrp="1" noRot="1" noChangeAspect="1" noChangeArrowheads="1" noTextEdit="1"/>
          </p:cNvSpPr>
          <p:nvPr>
            <p:ph type="sldImg"/>
          </p:nvPr>
        </p:nvSpPr>
        <p:spPr>
          <a:xfrm>
            <a:off x="1195388" y="706438"/>
            <a:ext cx="4619625" cy="3463925"/>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p:txBody>
          <a:bodyPr/>
          <a:lstStyle/>
          <a:p>
            <a:pPr>
              <a:defRPr/>
            </a:pPr>
            <a:fld id="{823CD515-E50A-440F-9C25-031259A317E0}" type="slidenum">
              <a:rPr lang="ru-RU" smtClean="0"/>
              <a:pPr>
                <a:defRPr/>
              </a:pPr>
              <a:t>17</a:t>
            </a:fld>
            <a:endParaRPr lang="ru-RU" smtClean="0"/>
          </a:p>
        </p:txBody>
      </p:sp>
      <p:sp>
        <p:nvSpPr>
          <p:cNvPr id="121859" name="Rectangle 2"/>
          <p:cNvSpPr>
            <a:spLocks noGrp="1" noRot="1" noChangeAspect="1" noChangeArrowheads="1" noTextEdit="1"/>
          </p:cNvSpPr>
          <p:nvPr>
            <p:ph type="sldImg"/>
          </p:nvPr>
        </p:nvSpPr>
        <p:spPr>
          <a:xfrm>
            <a:off x="1195388" y="708025"/>
            <a:ext cx="4619625" cy="3463925"/>
          </a:xfrm>
          <a:ln cap="flat"/>
        </p:spPr>
      </p:sp>
      <p:sp>
        <p:nvSpPr>
          <p:cNvPr id="121860" name="Rectangle 3"/>
          <p:cNvSpPr>
            <a:spLocks noGrp="1" noChangeArrowheads="1"/>
          </p:cNvSpPr>
          <p:nvPr>
            <p:ph type="body" idx="1"/>
          </p:nvPr>
        </p:nvSpPr>
        <p:spPr>
          <a:xfrm>
            <a:off x="914400" y="4416425"/>
            <a:ext cx="5200650" cy="4165600"/>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p:txBody>
          <a:bodyPr/>
          <a:lstStyle/>
          <a:p>
            <a:pPr>
              <a:defRPr/>
            </a:pPr>
            <a:fld id="{B32EBF49-DA2A-4BEB-8D55-F3644AC4BEDE}" type="slidenum">
              <a:rPr lang="ru-RU" smtClean="0"/>
              <a:pPr>
                <a:defRPr/>
              </a:pPr>
              <a:t>18</a:t>
            </a:fld>
            <a:endParaRPr lang="ru-RU" smtClean="0"/>
          </a:p>
        </p:txBody>
      </p:sp>
      <p:sp>
        <p:nvSpPr>
          <p:cNvPr id="122883" name="Rectangle 2"/>
          <p:cNvSpPr>
            <a:spLocks noGrp="1" noRot="1" noChangeAspect="1" noChangeArrowheads="1" noTextEdit="1"/>
          </p:cNvSpPr>
          <p:nvPr>
            <p:ph type="sldImg"/>
          </p:nvPr>
        </p:nvSpPr>
        <p:spPr>
          <a:xfrm>
            <a:off x="1195388" y="709613"/>
            <a:ext cx="4619625" cy="3463925"/>
          </a:xfrm>
          <a:ln cap="flat"/>
        </p:spPr>
      </p:sp>
      <p:sp>
        <p:nvSpPr>
          <p:cNvPr id="122884" name="Rectangle 3"/>
          <p:cNvSpPr>
            <a:spLocks noGrp="1" noChangeArrowheads="1"/>
          </p:cNvSpPr>
          <p:nvPr>
            <p:ph type="body" idx="1"/>
          </p:nvPr>
        </p:nvSpPr>
        <p:spPr>
          <a:xfrm>
            <a:off x="915988" y="4416425"/>
            <a:ext cx="5199062" cy="4165600"/>
          </a:xfrm>
          <a:noFill/>
          <a:ln/>
        </p:spPr>
        <p:txBody>
          <a:bodyPr/>
          <a:lstStyle/>
          <a:p>
            <a:r>
              <a:rPr lang="en-US" smtClean="0"/>
              <a:t>Various methods of cleaning are known, but we will consider the development of the thermal method used by the customer. EXPLANATION: When exposed to heat on the potato, boiling intracellular fluid breaks the cells and tears off the skin. The connection of the peel with the pulp of the potato is weakened, but the peel is not separated enough, and mechanical peeling is performed. Salt method-temperature is insufficient, the method has not been applied. The boiling point of the solution is 109 ° C.</a:t>
            </a:r>
          </a:p>
          <a:p>
            <a:r>
              <a:rPr lang="en-US" smtClean="0"/>
              <a:t>The oil method is sufficient, but since it is difficult to remove the oil, the method has not been applied. Steam method (used by the Customer) - the temperature is lower than that of oil, but there are no problems with oil. Historically, this method has replaced the chemical (alkaline) one. Next is an increase in the temperature of exposure to potatoes with a simultaneous decrease in exposure time. All methods apply.</a:t>
            </a:r>
          </a:p>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p:txBody>
          <a:bodyPr/>
          <a:lstStyle/>
          <a:p>
            <a:pPr>
              <a:defRPr/>
            </a:pPr>
            <a:fld id="{A913B90D-3B9F-4E99-8D82-F5179541BCCE}" type="slidenum">
              <a:rPr lang="ru-RU" smtClean="0"/>
              <a:pPr>
                <a:defRPr/>
              </a:pPr>
              <a:t>19</a:t>
            </a:fld>
            <a:endParaRPr lang="ru-RU" smtClean="0"/>
          </a:p>
        </p:txBody>
      </p:sp>
      <p:sp>
        <p:nvSpPr>
          <p:cNvPr id="123907" name="Rectangle 2"/>
          <p:cNvSpPr>
            <a:spLocks noGrp="1" noRot="1" noChangeAspect="1" noChangeArrowheads="1" noTextEdit="1"/>
          </p:cNvSpPr>
          <p:nvPr>
            <p:ph type="sldImg"/>
          </p:nvPr>
        </p:nvSpPr>
        <p:spPr>
          <a:xfrm>
            <a:off x="1195388" y="709613"/>
            <a:ext cx="4619625" cy="3463925"/>
          </a:xfrm>
          <a:ln cap="flat"/>
        </p:spPr>
      </p:sp>
      <p:sp>
        <p:nvSpPr>
          <p:cNvPr id="123908" name="Rectangle 3"/>
          <p:cNvSpPr>
            <a:spLocks noGrp="1" noChangeArrowheads="1"/>
          </p:cNvSpPr>
          <p:nvPr>
            <p:ph type="body" idx="1"/>
          </p:nvPr>
        </p:nvSpPr>
        <p:spPr>
          <a:xfrm>
            <a:off x="915988" y="4416425"/>
            <a:ext cx="5199062" cy="4165600"/>
          </a:xfrm>
          <a:noFill/>
          <a:ln/>
        </p:spPr>
        <p:txBody>
          <a:bodyPr/>
          <a:lstStyle/>
          <a:p>
            <a:r>
              <a:rPr lang="en-US" smtClean="0"/>
              <a:t>When potatoes are exposed to heat, a layer of potatoes with boiled intracellular fluid and a heated layer of potatoes are formed under the skin. The boiled intracellular fluid tears off the peel. EXPLANATION: External steam cannot penetrate under the peel, it is the boiled intracellular fluid that destroys the cells and tears off the peel. The layer of potatoes, heated during peeling, is digested and destroyed later during cooking. If the exposure temperature is higher, the potato warms up less, and the losses during peeling and cooking are less.</a:t>
            </a:r>
          </a:p>
          <a:p>
            <a:endParaRPr lang="en-US" smtClean="0"/>
          </a:p>
          <a:p>
            <a:r>
              <a:rPr lang="en-US" smtClean="0"/>
              <a:t>EXPLANATION: The temperature increases, but the exposure time decreases. Thus, from the genetic analysis of the development of thermal cleaning methods, we obtain one of 19 problems. This task subsequently becomes key.</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p:txBody>
          <a:bodyPr/>
          <a:lstStyle/>
          <a:p>
            <a:pPr>
              <a:defRPr/>
            </a:pPr>
            <a:fld id="{4819670F-896A-4D6B-9D76-1F3339D35C0C}" type="slidenum">
              <a:rPr lang="ru-RU" smtClean="0"/>
              <a:pPr>
                <a:defRPr/>
              </a:pPr>
              <a:t>2</a:t>
            </a:fld>
            <a:endParaRPr lang="ru-RU" smtClean="0"/>
          </a:p>
        </p:txBody>
      </p:sp>
      <p:sp>
        <p:nvSpPr>
          <p:cNvPr id="106499"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06500"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2</a:t>
            </a:r>
          </a:p>
        </p:txBody>
      </p:sp>
      <p:sp>
        <p:nvSpPr>
          <p:cNvPr id="106501"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06502"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06503" name="Rectangle 6"/>
          <p:cNvSpPr>
            <a:spLocks noChangeArrowheads="1"/>
          </p:cNvSpPr>
          <p:nvPr/>
        </p:nvSpPr>
        <p:spPr bwMode="auto">
          <a:xfrm>
            <a:off x="3975100" y="9525"/>
            <a:ext cx="3054350" cy="461963"/>
          </a:xfrm>
          <a:prstGeom prst="rect">
            <a:avLst/>
          </a:prstGeom>
          <a:noFill/>
          <a:ln w="9525">
            <a:noFill/>
            <a:miter lim="800000"/>
            <a:headEnd/>
            <a:tailEnd/>
          </a:ln>
        </p:spPr>
        <p:txBody>
          <a:bodyPr wrap="none" anchor="ctr"/>
          <a:lstStyle/>
          <a:p>
            <a:pPr algn="ctr" eaLnBrk="0" hangingPunct="0"/>
            <a:endParaRPr lang="en-US"/>
          </a:p>
        </p:txBody>
      </p:sp>
      <p:sp>
        <p:nvSpPr>
          <p:cNvPr id="106504" name="Rectangle 7"/>
          <p:cNvSpPr>
            <a:spLocks noChangeArrowheads="1"/>
          </p:cNvSpPr>
          <p:nvPr/>
        </p:nvSpPr>
        <p:spPr bwMode="auto">
          <a:xfrm>
            <a:off x="1974850" y="8745538"/>
            <a:ext cx="3057525" cy="461962"/>
          </a:xfrm>
          <a:prstGeom prst="rect">
            <a:avLst/>
          </a:prstGeom>
          <a:noFill/>
          <a:ln w="9525">
            <a:noFill/>
            <a:miter lim="800000"/>
            <a:headEnd/>
            <a:tailEnd/>
          </a:ln>
        </p:spPr>
        <p:txBody>
          <a:bodyPr lIns="19050" tIns="0" rIns="19050" bIns="0" anchor="b"/>
          <a:lstStyle/>
          <a:p>
            <a:pPr algn="ctr" defTabSz="1008063" eaLnBrk="0" hangingPunct="0"/>
            <a:r>
              <a:rPr lang="ru-RU" sz="1200" i="1"/>
              <a:t>2</a:t>
            </a:r>
          </a:p>
        </p:txBody>
      </p:sp>
      <p:sp>
        <p:nvSpPr>
          <p:cNvPr id="106505" name="Rectangle 8"/>
          <p:cNvSpPr>
            <a:spLocks noChangeArrowheads="1"/>
          </p:cNvSpPr>
          <p:nvPr/>
        </p:nvSpPr>
        <p:spPr bwMode="auto">
          <a:xfrm>
            <a:off x="-22225" y="9525"/>
            <a:ext cx="3052763" cy="461963"/>
          </a:xfrm>
          <a:prstGeom prst="rect">
            <a:avLst/>
          </a:prstGeom>
          <a:noFill/>
          <a:ln w="9525">
            <a:noFill/>
            <a:miter lim="800000"/>
            <a:headEnd/>
            <a:tailEnd/>
          </a:ln>
        </p:spPr>
        <p:txBody>
          <a:bodyPr wrap="none" anchor="ctr"/>
          <a:lstStyle/>
          <a:p>
            <a:pPr algn="ctr" eaLnBrk="0" hangingPunct="0"/>
            <a:endParaRPr lang="en-US"/>
          </a:p>
        </p:txBody>
      </p:sp>
      <p:sp>
        <p:nvSpPr>
          <p:cNvPr id="106506" name="Rectangle 9"/>
          <p:cNvSpPr>
            <a:spLocks noGrp="1" noRot="1" noChangeAspect="1" noChangeArrowheads="1" noTextEdit="1"/>
          </p:cNvSpPr>
          <p:nvPr>
            <p:ph type="sldImg"/>
          </p:nvPr>
        </p:nvSpPr>
        <p:spPr>
          <a:xfrm>
            <a:off x="1195388" y="708025"/>
            <a:ext cx="4619625" cy="3463925"/>
          </a:xfrm>
          <a:ln cap="flat"/>
        </p:spPr>
      </p:sp>
      <p:sp>
        <p:nvSpPr>
          <p:cNvPr id="106507" name="Rectangle 10"/>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p:txBody>
          <a:bodyPr/>
          <a:lstStyle/>
          <a:p>
            <a:pPr>
              <a:defRPr/>
            </a:pPr>
            <a:fld id="{D19A495A-2813-4D37-ABF9-67DBB63694AD}" type="slidenum">
              <a:rPr lang="ru-RU" smtClean="0"/>
              <a:pPr>
                <a:defRPr/>
              </a:pPr>
              <a:t>20</a:t>
            </a:fld>
            <a:endParaRPr lang="ru-RU" smtClean="0"/>
          </a:p>
        </p:txBody>
      </p:sp>
      <p:sp>
        <p:nvSpPr>
          <p:cNvPr id="124931" name="Rectangle 2"/>
          <p:cNvSpPr>
            <a:spLocks noGrp="1" noRot="1" noChangeAspect="1" noChangeArrowheads="1" noTextEdit="1"/>
          </p:cNvSpPr>
          <p:nvPr>
            <p:ph type="sldImg"/>
          </p:nvPr>
        </p:nvSpPr>
        <p:spPr>
          <a:xfrm>
            <a:off x="1195388" y="709613"/>
            <a:ext cx="4619625" cy="3463925"/>
          </a:xfrm>
          <a:ln cap="flat"/>
        </p:spPr>
      </p:sp>
      <p:sp>
        <p:nvSpPr>
          <p:cNvPr id="124932"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p:txBody>
          <a:bodyPr/>
          <a:lstStyle/>
          <a:p>
            <a:pPr>
              <a:defRPr/>
            </a:pPr>
            <a:fld id="{1C0F229D-5A59-4DD6-BF62-D0C2E9E14D6C}" type="slidenum">
              <a:rPr lang="ru-RU" smtClean="0"/>
              <a:pPr>
                <a:defRPr/>
              </a:pPr>
              <a:t>21</a:t>
            </a:fld>
            <a:endParaRPr lang="ru-RU" smtClean="0"/>
          </a:p>
        </p:txBody>
      </p:sp>
      <p:sp>
        <p:nvSpPr>
          <p:cNvPr id="125955" name="Rectangle 2"/>
          <p:cNvSpPr>
            <a:spLocks noGrp="1" noRot="1" noChangeAspect="1" noChangeArrowheads="1" noTextEdit="1"/>
          </p:cNvSpPr>
          <p:nvPr>
            <p:ph type="sldImg"/>
          </p:nvPr>
        </p:nvSpPr>
        <p:spPr>
          <a:xfrm>
            <a:off x="1195388" y="708025"/>
            <a:ext cx="4619625" cy="3463925"/>
          </a:xfrm>
          <a:ln cap="flat"/>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p:txBody>
          <a:bodyPr/>
          <a:lstStyle/>
          <a:p>
            <a:pPr>
              <a:defRPr/>
            </a:pPr>
            <a:fld id="{D4651EB7-E341-4F73-B7F8-3DB51CD263ED}" type="slidenum">
              <a:rPr lang="ru-RU" smtClean="0"/>
              <a:pPr>
                <a:defRPr/>
              </a:pPr>
              <a:t>22</a:t>
            </a:fld>
            <a:endParaRPr lang="ru-RU" smtClean="0"/>
          </a:p>
        </p:txBody>
      </p:sp>
      <p:sp>
        <p:nvSpPr>
          <p:cNvPr id="126979" name="Rectangle 2"/>
          <p:cNvSpPr>
            <a:spLocks noGrp="1" noRot="1" noChangeAspect="1" noChangeArrowheads="1" noTextEdit="1"/>
          </p:cNvSpPr>
          <p:nvPr>
            <p:ph type="sldImg"/>
          </p:nvPr>
        </p:nvSpPr>
        <p:spPr>
          <a:xfrm>
            <a:off x="1195388" y="708025"/>
            <a:ext cx="4619625" cy="3463925"/>
          </a:xfrm>
          <a:ln cap="flat"/>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p:txBody>
          <a:bodyPr/>
          <a:lstStyle/>
          <a:p>
            <a:pPr>
              <a:defRPr/>
            </a:pPr>
            <a:fld id="{04C9F981-A4B5-4DA9-AC37-4B42649D7049}" type="slidenum">
              <a:rPr lang="ru-RU" smtClean="0"/>
              <a:pPr>
                <a:defRPr/>
              </a:pPr>
              <a:t>23</a:t>
            </a:fld>
            <a:endParaRPr lang="ru-RU" smtClean="0"/>
          </a:p>
        </p:txBody>
      </p:sp>
      <p:sp>
        <p:nvSpPr>
          <p:cNvPr id="128003" name="Rectangle 2"/>
          <p:cNvSpPr>
            <a:spLocks noGrp="1" noRot="1" noChangeAspect="1" noChangeArrowheads="1" noTextEdit="1"/>
          </p:cNvSpPr>
          <p:nvPr>
            <p:ph type="sldImg"/>
          </p:nvPr>
        </p:nvSpPr>
        <p:spPr>
          <a:xfrm>
            <a:off x="1195388" y="709613"/>
            <a:ext cx="4619625" cy="3463925"/>
          </a:xfrm>
          <a:ln cap="flat"/>
        </p:spPr>
      </p:sp>
      <p:sp>
        <p:nvSpPr>
          <p:cNvPr id="128004"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p:txBody>
          <a:bodyPr/>
          <a:lstStyle/>
          <a:p>
            <a:pPr>
              <a:defRPr/>
            </a:pPr>
            <a:fld id="{58F049BF-04B3-42B8-BA1A-41C8F4B31EC7}" type="slidenum">
              <a:rPr lang="ru-RU" smtClean="0"/>
              <a:pPr>
                <a:defRPr/>
              </a:pPr>
              <a:t>24</a:t>
            </a:fld>
            <a:endParaRPr lang="ru-RU" smtClean="0"/>
          </a:p>
        </p:txBody>
      </p:sp>
      <p:sp>
        <p:nvSpPr>
          <p:cNvPr id="129027" name="Rectangle 2"/>
          <p:cNvSpPr>
            <a:spLocks noGrp="1" noRot="1" noChangeAspect="1" noChangeArrowheads="1" noTextEdit="1"/>
          </p:cNvSpPr>
          <p:nvPr>
            <p:ph type="sldImg"/>
          </p:nvPr>
        </p:nvSpPr>
        <p:spPr>
          <a:xfrm>
            <a:off x="1195388" y="708025"/>
            <a:ext cx="4619625" cy="3463925"/>
          </a:xfrm>
          <a:ln cap="flat"/>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p:txBody>
          <a:bodyPr/>
          <a:lstStyle/>
          <a:p>
            <a:pPr>
              <a:defRPr/>
            </a:pPr>
            <a:fld id="{B43D069A-BE9E-4DB6-9CEC-42363E7021D0}" type="slidenum">
              <a:rPr lang="ru-RU" smtClean="0"/>
              <a:pPr>
                <a:defRPr/>
              </a:pPr>
              <a:t>25</a:t>
            </a:fld>
            <a:endParaRPr lang="ru-RU" smtClean="0"/>
          </a:p>
        </p:txBody>
      </p:sp>
      <p:sp>
        <p:nvSpPr>
          <p:cNvPr id="130051" name="Rectangle 2"/>
          <p:cNvSpPr>
            <a:spLocks noGrp="1" noRot="1" noChangeAspect="1" noChangeArrowheads="1" noTextEdit="1"/>
          </p:cNvSpPr>
          <p:nvPr>
            <p:ph type="sldImg"/>
          </p:nvPr>
        </p:nvSpPr>
        <p:spPr>
          <a:xfrm>
            <a:off x="1195388" y="708025"/>
            <a:ext cx="4619625" cy="3463925"/>
          </a:xfrm>
          <a:ln cap="flat"/>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p:txBody>
          <a:bodyPr/>
          <a:lstStyle/>
          <a:p>
            <a:pPr>
              <a:defRPr/>
            </a:pPr>
            <a:fld id="{F3A4A7EF-474F-4801-9693-252F3C55C495}" type="slidenum">
              <a:rPr lang="ru-RU" smtClean="0"/>
              <a:pPr>
                <a:defRPr/>
              </a:pPr>
              <a:t>26</a:t>
            </a:fld>
            <a:endParaRPr lang="ru-RU" smtClean="0"/>
          </a:p>
        </p:txBody>
      </p:sp>
      <p:sp>
        <p:nvSpPr>
          <p:cNvPr id="131075" name="Rectangle 2"/>
          <p:cNvSpPr>
            <a:spLocks noGrp="1" noRot="1" noChangeAspect="1" noChangeArrowheads="1" noTextEdit="1"/>
          </p:cNvSpPr>
          <p:nvPr>
            <p:ph type="sldImg"/>
          </p:nvPr>
        </p:nvSpPr>
        <p:spPr>
          <a:xfrm>
            <a:off x="1195388" y="709613"/>
            <a:ext cx="4619625" cy="3463925"/>
          </a:xfrm>
          <a:ln cap="flat"/>
        </p:spPr>
      </p:sp>
      <p:sp>
        <p:nvSpPr>
          <p:cNvPr id="131076"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p:txBody>
          <a:bodyPr/>
          <a:lstStyle/>
          <a:p>
            <a:pPr>
              <a:defRPr/>
            </a:pPr>
            <a:fld id="{B61BC181-E5B2-4693-B807-51115D8F98D0}" type="slidenum">
              <a:rPr lang="ru-RU" smtClean="0"/>
              <a:pPr>
                <a:defRPr/>
              </a:pPr>
              <a:t>27</a:t>
            </a:fld>
            <a:endParaRPr lang="ru-RU" smtClean="0"/>
          </a:p>
        </p:txBody>
      </p:sp>
      <p:sp>
        <p:nvSpPr>
          <p:cNvPr id="132099" name="Rectangle 2"/>
          <p:cNvSpPr>
            <a:spLocks noGrp="1" noRot="1" noChangeAspect="1" noChangeArrowheads="1" noTextEdit="1"/>
          </p:cNvSpPr>
          <p:nvPr>
            <p:ph type="sldImg"/>
          </p:nvPr>
        </p:nvSpPr>
        <p:spPr>
          <a:xfrm>
            <a:off x="1195388" y="709613"/>
            <a:ext cx="4619625" cy="3463925"/>
          </a:xfrm>
          <a:ln cap="flat"/>
        </p:spPr>
      </p:sp>
      <p:sp>
        <p:nvSpPr>
          <p:cNvPr id="132100"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p:txBody>
          <a:bodyPr/>
          <a:lstStyle/>
          <a:p>
            <a:pPr>
              <a:defRPr/>
            </a:pPr>
            <a:fld id="{FCC857CF-ACA6-4E57-8CC3-049D4A96C126}" type="slidenum">
              <a:rPr lang="ru-RU" smtClean="0"/>
              <a:pPr>
                <a:defRPr/>
              </a:pPr>
              <a:t>28</a:t>
            </a:fld>
            <a:endParaRPr lang="ru-RU" smtClean="0"/>
          </a:p>
        </p:txBody>
      </p:sp>
      <p:sp>
        <p:nvSpPr>
          <p:cNvPr id="133123" name="Rectangle 2"/>
          <p:cNvSpPr>
            <a:spLocks noChangeArrowheads="1"/>
          </p:cNvSpPr>
          <p:nvPr/>
        </p:nvSpPr>
        <p:spPr bwMode="auto">
          <a:xfrm>
            <a:off x="3971925" y="-1588"/>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33124" name="Rectangle 3"/>
          <p:cNvSpPr>
            <a:spLocks noChangeArrowheads="1"/>
          </p:cNvSpPr>
          <p:nvPr/>
        </p:nvSpPr>
        <p:spPr bwMode="auto">
          <a:xfrm>
            <a:off x="3971925" y="8829675"/>
            <a:ext cx="3036888" cy="468313"/>
          </a:xfrm>
          <a:prstGeom prst="rect">
            <a:avLst/>
          </a:prstGeom>
          <a:noFill/>
          <a:ln w="9525">
            <a:noFill/>
            <a:miter lim="800000"/>
            <a:headEnd/>
            <a:tailEnd/>
          </a:ln>
        </p:spPr>
        <p:txBody>
          <a:bodyPr lIns="19050" tIns="0" rIns="19050" bIns="0" anchor="b"/>
          <a:lstStyle/>
          <a:p>
            <a:pPr algn="r" defTabSz="963613" eaLnBrk="0" hangingPunct="0"/>
            <a:r>
              <a:rPr lang="ru-RU" sz="1000" i="1"/>
              <a:t>17</a:t>
            </a:r>
          </a:p>
        </p:txBody>
      </p:sp>
      <p:sp>
        <p:nvSpPr>
          <p:cNvPr id="133125" name="Rectangle 4"/>
          <p:cNvSpPr>
            <a:spLocks noChangeArrowheads="1"/>
          </p:cNvSpPr>
          <p:nvPr/>
        </p:nvSpPr>
        <p:spPr bwMode="auto">
          <a:xfrm>
            <a:off x="-1588" y="8829675"/>
            <a:ext cx="3038476" cy="468313"/>
          </a:xfrm>
          <a:prstGeom prst="rect">
            <a:avLst/>
          </a:prstGeom>
          <a:noFill/>
          <a:ln w="9525">
            <a:noFill/>
            <a:miter lim="800000"/>
            <a:headEnd/>
            <a:tailEnd/>
          </a:ln>
        </p:spPr>
        <p:txBody>
          <a:bodyPr wrap="none" anchor="ctr"/>
          <a:lstStyle/>
          <a:p>
            <a:pPr algn="ctr" eaLnBrk="0" hangingPunct="0"/>
            <a:endParaRPr lang="en-US"/>
          </a:p>
        </p:txBody>
      </p:sp>
      <p:sp>
        <p:nvSpPr>
          <p:cNvPr id="133126" name="Rectangle 5"/>
          <p:cNvSpPr>
            <a:spLocks noChangeArrowheads="1"/>
          </p:cNvSpPr>
          <p:nvPr/>
        </p:nvSpPr>
        <p:spPr bwMode="auto">
          <a:xfrm>
            <a:off x="-1588" y="-1588"/>
            <a:ext cx="3038476" cy="468313"/>
          </a:xfrm>
          <a:prstGeom prst="rect">
            <a:avLst/>
          </a:prstGeom>
          <a:noFill/>
          <a:ln w="9525">
            <a:noFill/>
            <a:miter lim="800000"/>
            <a:headEnd/>
            <a:tailEnd/>
          </a:ln>
        </p:spPr>
        <p:txBody>
          <a:bodyPr wrap="none" anchor="ctr"/>
          <a:lstStyle/>
          <a:p>
            <a:pPr algn="ctr" eaLnBrk="0" hangingPunct="0"/>
            <a:endParaRPr lang="en-US"/>
          </a:p>
        </p:txBody>
      </p:sp>
      <p:sp>
        <p:nvSpPr>
          <p:cNvPr id="133127" name="Rectangle 6"/>
          <p:cNvSpPr>
            <a:spLocks noChangeArrowheads="1"/>
          </p:cNvSpPr>
          <p:nvPr/>
        </p:nvSpPr>
        <p:spPr bwMode="auto">
          <a:xfrm>
            <a:off x="3973513" y="6350"/>
            <a:ext cx="3055937" cy="465138"/>
          </a:xfrm>
          <a:prstGeom prst="rect">
            <a:avLst/>
          </a:prstGeom>
          <a:noFill/>
          <a:ln w="9525">
            <a:noFill/>
            <a:miter lim="800000"/>
            <a:headEnd/>
            <a:tailEnd/>
          </a:ln>
        </p:spPr>
        <p:txBody>
          <a:bodyPr wrap="none" anchor="ctr"/>
          <a:lstStyle/>
          <a:p>
            <a:pPr algn="ctr" eaLnBrk="0" hangingPunct="0"/>
            <a:endParaRPr lang="en-US"/>
          </a:p>
        </p:txBody>
      </p:sp>
      <p:sp>
        <p:nvSpPr>
          <p:cNvPr id="133128" name="Rectangle 7"/>
          <p:cNvSpPr>
            <a:spLocks noChangeArrowheads="1"/>
          </p:cNvSpPr>
          <p:nvPr/>
        </p:nvSpPr>
        <p:spPr bwMode="auto">
          <a:xfrm>
            <a:off x="1974850" y="8742363"/>
            <a:ext cx="3057525" cy="466725"/>
          </a:xfrm>
          <a:prstGeom prst="rect">
            <a:avLst/>
          </a:prstGeom>
          <a:noFill/>
          <a:ln w="9525">
            <a:noFill/>
            <a:miter lim="800000"/>
            <a:headEnd/>
            <a:tailEnd/>
          </a:ln>
        </p:spPr>
        <p:txBody>
          <a:bodyPr lIns="19050" tIns="0" rIns="19050" bIns="0" anchor="b"/>
          <a:lstStyle/>
          <a:p>
            <a:pPr algn="ctr" defTabSz="989013" eaLnBrk="0" hangingPunct="0"/>
            <a:r>
              <a:rPr lang="ru-RU" sz="1200" i="1"/>
              <a:t>10</a:t>
            </a:r>
          </a:p>
        </p:txBody>
      </p:sp>
      <p:sp>
        <p:nvSpPr>
          <p:cNvPr id="133129" name="Rectangle 8"/>
          <p:cNvSpPr>
            <a:spLocks noChangeArrowheads="1"/>
          </p:cNvSpPr>
          <p:nvPr/>
        </p:nvSpPr>
        <p:spPr bwMode="auto">
          <a:xfrm>
            <a:off x="-22225"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133130" name="Rectangle 9"/>
          <p:cNvSpPr>
            <a:spLocks noGrp="1" noChangeArrowheads="1"/>
          </p:cNvSpPr>
          <p:nvPr>
            <p:ph type="body" idx="1"/>
          </p:nvPr>
        </p:nvSpPr>
        <p:spPr>
          <a:xfrm>
            <a:off x="915988" y="4416425"/>
            <a:ext cx="5199062" cy="4164013"/>
          </a:xfrm>
          <a:noFill/>
          <a:ln/>
        </p:spPr>
        <p:txBody>
          <a:bodyPr tIns="49213" bIns="49213"/>
          <a:lstStyle/>
          <a:p>
            <a:pPr defTabSz="1033463"/>
            <a:r>
              <a:rPr lang="ru-RU" smtClean="0">
                <a:latin typeface="Arial" pitchFamily="34" charset="0"/>
              </a:rPr>
              <a:t>P- productive function</a:t>
            </a:r>
          </a:p>
          <a:p>
            <a:pPr defTabSz="1033463"/>
            <a:r>
              <a:rPr lang="ru-RU" smtClean="0">
                <a:latin typeface="Arial" pitchFamily="34" charset="0"/>
              </a:rPr>
              <a:t>Pr- providing function</a:t>
            </a:r>
          </a:p>
          <a:p>
            <a:pPr defTabSz="1033463"/>
            <a:r>
              <a:rPr lang="ru-RU" smtClean="0">
                <a:latin typeface="Arial" pitchFamily="34" charset="0"/>
              </a:rPr>
              <a:t>T- transportation function</a:t>
            </a:r>
          </a:p>
          <a:p>
            <a:pPr defTabSz="1033463"/>
            <a:r>
              <a:rPr lang="ru-RU" smtClean="0">
                <a:latin typeface="Arial" pitchFamily="34" charset="0"/>
              </a:rPr>
              <a:t>H- harmful function</a:t>
            </a:r>
          </a:p>
          <a:p>
            <a:pPr defTabSz="1033463"/>
            <a:r>
              <a:rPr lang="ru-RU" smtClean="0">
                <a:latin typeface="Arial" pitchFamily="34" charset="0"/>
              </a:rPr>
              <a:t>A - adequate level</a:t>
            </a:r>
          </a:p>
          <a:p>
            <a:pPr defTabSz="1033463"/>
            <a:r>
              <a:rPr lang="ru-RU" smtClean="0">
                <a:latin typeface="Arial" pitchFamily="34" charset="0"/>
              </a:rPr>
              <a:t>I - insufficient level</a:t>
            </a:r>
          </a:p>
          <a:p>
            <a:pPr defTabSz="1033463"/>
            <a:endParaRPr lang="ru-RU" smtClean="0">
              <a:latin typeface="Arial CYR"/>
            </a:endParaRPr>
          </a:p>
        </p:txBody>
      </p:sp>
      <p:sp>
        <p:nvSpPr>
          <p:cNvPr id="133131" name="Rectangle 10"/>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p:txBody>
          <a:bodyPr/>
          <a:lstStyle/>
          <a:p>
            <a:pPr>
              <a:defRPr/>
            </a:pPr>
            <a:fld id="{2E2AB727-A65C-4EB9-AD84-030D9D850353}" type="slidenum">
              <a:rPr lang="ru-RU" smtClean="0"/>
              <a:pPr>
                <a:defRPr/>
              </a:pPr>
              <a:t>29</a:t>
            </a:fld>
            <a:endParaRPr lang="ru-RU" smtClean="0"/>
          </a:p>
        </p:txBody>
      </p:sp>
      <p:sp>
        <p:nvSpPr>
          <p:cNvPr id="134147" name="Rectangle 2"/>
          <p:cNvSpPr>
            <a:spLocks noGrp="1" noRot="1" noChangeAspect="1" noChangeArrowheads="1" noTextEdit="1"/>
          </p:cNvSpPr>
          <p:nvPr>
            <p:ph type="sldImg"/>
          </p:nvPr>
        </p:nvSpPr>
        <p:spPr>
          <a:xfrm>
            <a:off x="1195388" y="709613"/>
            <a:ext cx="4619625" cy="3463925"/>
          </a:xfrm>
          <a:ln cap="flat"/>
        </p:spPr>
      </p:sp>
      <p:sp>
        <p:nvSpPr>
          <p:cNvPr id="134148"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p:txBody>
          <a:bodyPr/>
          <a:lstStyle/>
          <a:p>
            <a:pPr>
              <a:defRPr/>
            </a:pPr>
            <a:fld id="{6F11F090-C517-44CE-9B41-6E99BE385077}" type="slidenum">
              <a:rPr lang="ru-RU" smtClean="0"/>
              <a:pPr>
                <a:defRPr/>
              </a:pPr>
              <a:t>3</a:t>
            </a:fld>
            <a:endParaRPr lang="ru-RU" smtClean="0"/>
          </a:p>
        </p:txBody>
      </p:sp>
      <p:sp>
        <p:nvSpPr>
          <p:cNvPr id="107523"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07524"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2</a:t>
            </a:r>
          </a:p>
        </p:txBody>
      </p:sp>
      <p:sp>
        <p:nvSpPr>
          <p:cNvPr id="107525"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07526"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07527" name="Rectangle 6"/>
          <p:cNvSpPr>
            <a:spLocks noChangeArrowheads="1"/>
          </p:cNvSpPr>
          <p:nvPr/>
        </p:nvSpPr>
        <p:spPr bwMode="auto">
          <a:xfrm>
            <a:off x="3975100" y="9525"/>
            <a:ext cx="3054350" cy="461963"/>
          </a:xfrm>
          <a:prstGeom prst="rect">
            <a:avLst/>
          </a:prstGeom>
          <a:noFill/>
          <a:ln w="9525">
            <a:noFill/>
            <a:miter lim="800000"/>
            <a:headEnd/>
            <a:tailEnd/>
          </a:ln>
        </p:spPr>
        <p:txBody>
          <a:bodyPr wrap="none" anchor="ctr"/>
          <a:lstStyle/>
          <a:p>
            <a:pPr algn="ctr" eaLnBrk="0" hangingPunct="0"/>
            <a:endParaRPr lang="en-US"/>
          </a:p>
        </p:txBody>
      </p:sp>
      <p:sp>
        <p:nvSpPr>
          <p:cNvPr id="107528" name="Rectangle 7"/>
          <p:cNvSpPr>
            <a:spLocks noChangeArrowheads="1"/>
          </p:cNvSpPr>
          <p:nvPr/>
        </p:nvSpPr>
        <p:spPr bwMode="auto">
          <a:xfrm>
            <a:off x="1974850" y="8745538"/>
            <a:ext cx="3057525" cy="461962"/>
          </a:xfrm>
          <a:prstGeom prst="rect">
            <a:avLst/>
          </a:prstGeom>
          <a:noFill/>
          <a:ln w="9525">
            <a:noFill/>
            <a:miter lim="800000"/>
            <a:headEnd/>
            <a:tailEnd/>
          </a:ln>
        </p:spPr>
        <p:txBody>
          <a:bodyPr lIns="19050" tIns="0" rIns="19050" bIns="0" anchor="b"/>
          <a:lstStyle/>
          <a:p>
            <a:pPr algn="ctr" defTabSz="1008063" eaLnBrk="0" hangingPunct="0"/>
            <a:r>
              <a:rPr lang="ru-RU" sz="1200" i="1"/>
              <a:t>2</a:t>
            </a:r>
          </a:p>
        </p:txBody>
      </p:sp>
      <p:sp>
        <p:nvSpPr>
          <p:cNvPr id="107529" name="Rectangle 8"/>
          <p:cNvSpPr>
            <a:spLocks noChangeArrowheads="1"/>
          </p:cNvSpPr>
          <p:nvPr/>
        </p:nvSpPr>
        <p:spPr bwMode="auto">
          <a:xfrm>
            <a:off x="-22225" y="9525"/>
            <a:ext cx="3052763" cy="461963"/>
          </a:xfrm>
          <a:prstGeom prst="rect">
            <a:avLst/>
          </a:prstGeom>
          <a:noFill/>
          <a:ln w="9525">
            <a:noFill/>
            <a:miter lim="800000"/>
            <a:headEnd/>
            <a:tailEnd/>
          </a:ln>
        </p:spPr>
        <p:txBody>
          <a:bodyPr wrap="none" anchor="ctr"/>
          <a:lstStyle/>
          <a:p>
            <a:pPr algn="ctr" eaLnBrk="0" hangingPunct="0"/>
            <a:endParaRPr lang="en-US"/>
          </a:p>
        </p:txBody>
      </p:sp>
      <p:sp>
        <p:nvSpPr>
          <p:cNvPr id="107530" name="Rectangle 9"/>
          <p:cNvSpPr>
            <a:spLocks noGrp="1" noRot="1" noChangeAspect="1" noChangeArrowheads="1" noTextEdit="1"/>
          </p:cNvSpPr>
          <p:nvPr>
            <p:ph type="sldImg"/>
          </p:nvPr>
        </p:nvSpPr>
        <p:spPr>
          <a:xfrm>
            <a:off x="1195388" y="708025"/>
            <a:ext cx="4619625" cy="3463925"/>
          </a:xfrm>
          <a:ln cap="flat"/>
        </p:spPr>
      </p:sp>
      <p:sp>
        <p:nvSpPr>
          <p:cNvPr id="107531" name="Rectangle 10"/>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p:txBody>
          <a:bodyPr/>
          <a:lstStyle/>
          <a:p>
            <a:pPr>
              <a:defRPr/>
            </a:pPr>
            <a:fld id="{7A1FD365-4295-469A-9D7F-F9E0C85D3171}" type="slidenum">
              <a:rPr lang="ru-RU" smtClean="0"/>
              <a:pPr>
                <a:defRPr/>
              </a:pPr>
              <a:t>30</a:t>
            </a:fld>
            <a:endParaRPr lang="ru-RU" smtClean="0"/>
          </a:p>
        </p:txBody>
      </p:sp>
      <p:sp>
        <p:nvSpPr>
          <p:cNvPr id="135171" name="Rectangle 2"/>
          <p:cNvSpPr>
            <a:spLocks noGrp="1" noRot="1" noChangeAspect="1" noChangeArrowheads="1" noTextEdit="1"/>
          </p:cNvSpPr>
          <p:nvPr>
            <p:ph type="sldImg"/>
          </p:nvPr>
        </p:nvSpPr>
        <p:spPr>
          <a:xfrm>
            <a:off x="1195388" y="708025"/>
            <a:ext cx="4619625" cy="3463925"/>
          </a:xfrm>
          <a:ln cap="flat"/>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p:txBody>
          <a:bodyPr/>
          <a:lstStyle/>
          <a:p>
            <a:pPr>
              <a:defRPr/>
            </a:pPr>
            <a:fld id="{1AB60173-C583-452A-A8F5-212ACD0CF813}" type="slidenum">
              <a:rPr lang="ru-RU" smtClean="0"/>
              <a:pPr>
                <a:defRPr/>
              </a:pPr>
              <a:t>31</a:t>
            </a:fld>
            <a:endParaRPr lang="ru-RU" smtClean="0"/>
          </a:p>
        </p:txBody>
      </p:sp>
      <p:sp>
        <p:nvSpPr>
          <p:cNvPr id="136195" name="Rectangle 2"/>
          <p:cNvSpPr>
            <a:spLocks noGrp="1" noRot="1" noChangeAspect="1" noChangeArrowheads="1" noTextEdit="1"/>
          </p:cNvSpPr>
          <p:nvPr>
            <p:ph type="sldImg"/>
          </p:nvPr>
        </p:nvSpPr>
        <p:spPr>
          <a:xfrm>
            <a:off x="1195388" y="708025"/>
            <a:ext cx="4619625" cy="3463925"/>
          </a:xfrm>
          <a:ln cap="flat"/>
        </p:spPr>
      </p:sp>
      <p:sp>
        <p:nvSpPr>
          <p:cNvPr id="136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p:txBody>
          <a:bodyPr/>
          <a:lstStyle/>
          <a:p>
            <a:pPr>
              <a:defRPr/>
            </a:pPr>
            <a:fld id="{128935F7-CE9D-435B-B0AB-FEE06CE315B0}" type="slidenum">
              <a:rPr lang="ru-RU" smtClean="0"/>
              <a:pPr>
                <a:defRPr/>
              </a:pPr>
              <a:t>32</a:t>
            </a:fld>
            <a:endParaRPr lang="ru-RU" smtClean="0"/>
          </a:p>
        </p:txBody>
      </p:sp>
      <p:sp>
        <p:nvSpPr>
          <p:cNvPr id="137219" name="Rectangle 2"/>
          <p:cNvSpPr>
            <a:spLocks noGrp="1" noRot="1" noChangeAspect="1" noChangeArrowheads="1" noTextEdit="1"/>
          </p:cNvSpPr>
          <p:nvPr>
            <p:ph type="sldImg"/>
          </p:nvPr>
        </p:nvSpPr>
        <p:spPr>
          <a:xfrm>
            <a:off x="1195388" y="709613"/>
            <a:ext cx="4619625" cy="3463925"/>
          </a:xfrm>
          <a:ln cap="flat"/>
        </p:spPr>
      </p:sp>
      <p:sp>
        <p:nvSpPr>
          <p:cNvPr id="137220"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p:txBody>
          <a:bodyPr/>
          <a:lstStyle/>
          <a:p>
            <a:pPr>
              <a:defRPr/>
            </a:pPr>
            <a:fld id="{2BB23503-BCD4-43B1-8A2A-D3299182F6BB}" type="slidenum">
              <a:rPr lang="ru-RU" smtClean="0"/>
              <a:pPr>
                <a:defRPr/>
              </a:pPr>
              <a:t>33</a:t>
            </a:fld>
            <a:endParaRPr lang="ru-RU" smtClean="0"/>
          </a:p>
        </p:txBody>
      </p:sp>
      <p:sp>
        <p:nvSpPr>
          <p:cNvPr id="138243" name="Rectangle 2"/>
          <p:cNvSpPr>
            <a:spLocks noGrp="1" noRot="1" noChangeAspect="1" noChangeArrowheads="1" noTextEdit="1"/>
          </p:cNvSpPr>
          <p:nvPr>
            <p:ph type="sldImg"/>
          </p:nvPr>
        </p:nvSpPr>
        <p:spPr>
          <a:xfrm>
            <a:off x="1195388" y="709613"/>
            <a:ext cx="4619625" cy="3463925"/>
          </a:xfrm>
          <a:ln cap="flat"/>
        </p:spPr>
      </p:sp>
      <p:sp>
        <p:nvSpPr>
          <p:cNvPr id="138244"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p:txBody>
          <a:bodyPr/>
          <a:lstStyle/>
          <a:p>
            <a:pPr>
              <a:defRPr/>
            </a:pPr>
            <a:fld id="{D09195DA-FADE-43EE-917B-0439C56A2941}" type="slidenum">
              <a:rPr lang="ru-RU" smtClean="0"/>
              <a:pPr>
                <a:defRPr/>
              </a:pPr>
              <a:t>34</a:t>
            </a:fld>
            <a:endParaRPr lang="ru-RU" smtClean="0"/>
          </a:p>
        </p:txBody>
      </p:sp>
      <p:sp>
        <p:nvSpPr>
          <p:cNvPr id="139267" name="Rectangle 2"/>
          <p:cNvSpPr>
            <a:spLocks noGrp="1" noRot="1" noChangeAspect="1" noChangeArrowheads="1" noTextEdit="1"/>
          </p:cNvSpPr>
          <p:nvPr>
            <p:ph type="sldImg"/>
          </p:nvPr>
        </p:nvSpPr>
        <p:spPr>
          <a:xfrm>
            <a:off x="1195388" y="708025"/>
            <a:ext cx="4619625" cy="3463925"/>
          </a:xfrm>
          <a:ln cap="flat"/>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p:txBody>
          <a:bodyPr/>
          <a:lstStyle/>
          <a:p>
            <a:pPr>
              <a:defRPr/>
            </a:pPr>
            <a:fld id="{112F22A3-505E-48B9-ACD4-8CD964ADC152}" type="slidenum">
              <a:rPr lang="ru-RU" smtClean="0"/>
              <a:pPr>
                <a:defRPr/>
              </a:pPr>
              <a:t>35</a:t>
            </a:fld>
            <a:endParaRPr lang="ru-RU" smtClean="0"/>
          </a:p>
        </p:txBody>
      </p:sp>
      <p:sp>
        <p:nvSpPr>
          <p:cNvPr id="140291" name="Rectangle 2"/>
          <p:cNvSpPr>
            <a:spLocks noGrp="1" noRot="1" noChangeAspect="1" noChangeArrowheads="1" noTextEdit="1"/>
          </p:cNvSpPr>
          <p:nvPr>
            <p:ph type="sldImg"/>
          </p:nvPr>
        </p:nvSpPr>
        <p:spPr>
          <a:xfrm>
            <a:off x="1195388" y="708025"/>
            <a:ext cx="4619625" cy="3463925"/>
          </a:xfrm>
          <a:ln cap="flat"/>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p:txBody>
          <a:bodyPr/>
          <a:lstStyle/>
          <a:p>
            <a:pPr>
              <a:defRPr/>
            </a:pPr>
            <a:fld id="{4B6C450E-28DF-4C19-939A-CD168FD87092}" type="slidenum">
              <a:rPr lang="ru-RU" smtClean="0"/>
              <a:pPr>
                <a:defRPr/>
              </a:pPr>
              <a:t>36</a:t>
            </a:fld>
            <a:endParaRPr lang="ru-RU" smtClean="0"/>
          </a:p>
        </p:txBody>
      </p:sp>
      <p:sp>
        <p:nvSpPr>
          <p:cNvPr id="141315" name="Rectangle 2"/>
          <p:cNvSpPr>
            <a:spLocks noGrp="1" noRot="1" noChangeAspect="1" noChangeArrowheads="1" noTextEdit="1"/>
          </p:cNvSpPr>
          <p:nvPr>
            <p:ph type="sldImg"/>
          </p:nvPr>
        </p:nvSpPr>
        <p:spPr>
          <a:xfrm>
            <a:off x="1195388" y="708025"/>
            <a:ext cx="4619625" cy="3463925"/>
          </a:xfrm>
          <a:ln cap="flat"/>
        </p:spPr>
      </p:sp>
      <p:sp>
        <p:nvSpPr>
          <p:cNvPr id="141316" name="Rectangle 3"/>
          <p:cNvSpPr>
            <a:spLocks noGrp="1" noChangeArrowheads="1"/>
          </p:cNvSpPr>
          <p:nvPr>
            <p:ph type="body" idx="1"/>
          </p:nvPr>
        </p:nvSpPr>
        <p:spPr>
          <a:noFill/>
          <a:ln/>
        </p:spPr>
        <p:txBody>
          <a:bodyPr/>
          <a:lstStyle/>
          <a:p>
            <a:r>
              <a:rPr lang="en-US" smtClean="0"/>
              <a:t>There are 5 known conditions for curtailing operations. : a) eliminate the function object; b) eliminate the need for parameter changes; d) eliminate or change the operation on which the function object occurs; c) the function is executed on another operation; e) the function is executed on a new operation. This slide depicts graphical representations of only 3 coagulation conditions. This is done to simplify the explanation of this material to the Customer.</a:t>
            </a:r>
          </a:p>
          <a:p>
            <a:endParaRPr lang="ru-RU" smtClean="0">
              <a:latin typeface="Arial CY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p:txBody>
          <a:bodyPr/>
          <a:lstStyle/>
          <a:p>
            <a:pPr>
              <a:defRPr/>
            </a:pPr>
            <a:fld id="{AD1A497A-69FE-4748-9037-4EE65AFD8019}" type="slidenum">
              <a:rPr lang="ru-RU" smtClean="0"/>
              <a:pPr>
                <a:defRPr/>
              </a:pPr>
              <a:t>37</a:t>
            </a:fld>
            <a:endParaRPr lang="ru-RU" smtClean="0"/>
          </a:p>
        </p:txBody>
      </p:sp>
      <p:sp>
        <p:nvSpPr>
          <p:cNvPr id="142339" name="Rectangle 2"/>
          <p:cNvSpPr>
            <a:spLocks noGrp="1" noRot="1" noChangeAspect="1" noChangeArrowheads="1" noTextEdit="1"/>
          </p:cNvSpPr>
          <p:nvPr>
            <p:ph type="sldImg"/>
          </p:nvPr>
        </p:nvSpPr>
        <p:spPr>
          <a:xfrm>
            <a:off x="1195388" y="708025"/>
            <a:ext cx="4619625" cy="3463925"/>
          </a:xfrm>
          <a:ln cap="flat"/>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p:txBody>
          <a:bodyPr/>
          <a:lstStyle/>
          <a:p>
            <a:pPr>
              <a:defRPr/>
            </a:pPr>
            <a:fld id="{C2B50D64-38A0-442C-98BF-44A73DE3EA77}" type="slidenum">
              <a:rPr lang="ru-RU" smtClean="0"/>
              <a:pPr>
                <a:defRPr/>
              </a:pPr>
              <a:t>38</a:t>
            </a:fld>
            <a:endParaRPr lang="ru-RU" smtClean="0"/>
          </a:p>
        </p:txBody>
      </p:sp>
      <p:sp>
        <p:nvSpPr>
          <p:cNvPr id="143363" name="Rectangle 2"/>
          <p:cNvSpPr>
            <a:spLocks noGrp="1" noRot="1" noChangeAspect="1" noChangeArrowheads="1" noTextEdit="1"/>
          </p:cNvSpPr>
          <p:nvPr>
            <p:ph type="sldImg"/>
          </p:nvPr>
        </p:nvSpPr>
        <p:spPr>
          <a:xfrm>
            <a:off x="1195388" y="708025"/>
            <a:ext cx="4619625" cy="3463925"/>
          </a:xfrm>
          <a:ln cap="flat"/>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p:txBody>
          <a:bodyPr/>
          <a:lstStyle/>
          <a:p>
            <a:pPr>
              <a:defRPr/>
            </a:pPr>
            <a:fld id="{517453F9-6D1F-467C-9CB8-6177F312FB13}" type="slidenum">
              <a:rPr lang="ru-RU" smtClean="0"/>
              <a:pPr>
                <a:defRPr/>
              </a:pPr>
              <a:t>39</a:t>
            </a:fld>
            <a:endParaRPr lang="ru-RU" smtClean="0"/>
          </a:p>
        </p:txBody>
      </p:sp>
      <p:sp>
        <p:nvSpPr>
          <p:cNvPr id="144387" name="Rectangle 2"/>
          <p:cNvSpPr>
            <a:spLocks noGrp="1" noRot="1" noChangeAspect="1" noChangeArrowheads="1" noTextEdit="1"/>
          </p:cNvSpPr>
          <p:nvPr>
            <p:ph type="sldImg"/>
          </p:nvPr>
        </p:nvSpPr>
        <p:spPr>
          <a:xfrm>
            <a:off x="1195388" y="708025"/>
            <a:ext cx="4619625" cy="3463925"/>
          </a:xfrm>
          <a:ln cap="flat"/>
        </p:spPr>
      </p:sp>
      <p:sp>
        <p:nvSpPr>
          <p:cNvPr id="144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p:txBody>
          <a:bodyPr/>
          <a:lstStyle/>
          <a:p>
            <a:pPr>
              <a:defRPr/>
            </a:pPr>
            <a:fld id="{530C493E-9B73-4895-8875-A4D9ED943BD2}" type="slidenum">
              <a:rPr lang="ru-RU" smtClean="0"/>
              <a:pPr>
                <a:defRPr/>
              </a:pPr>
              <a:t>4</a:t>
            </a:fld>
            <a:endParaRPr lang="ru-RU" smtClean="0"/>
          </a:p>
        </p:txBody>
      </p:sp>
      <p:sp>
        <p:nvSpPr>
          <p:cNvPr id="108547"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08548"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8</a:t>
            </a:r>
          </a:p>
        </p:txBody>
      </p:sp>
      <p:sp>
        <p:nvSpPr>
          <p:cNvPr id="108549"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08550"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08551" name="Rectangle 6"/>
          <p:cNvSpPr>
            <a:spLocks noChangeArrowheads="1"/>
          </p:cNvSpPr>
          <p:nvPr/>
        </p:nvSpPr>
        <p:spPr bwMode="auto">
          <a:xfrm>
            <a:off x="3975100" y="9525"/>
            <a:ext cx="3054350" cy="461963"/>
          </a:xfrm>
          <a:prstGeom prst="rect">
            <a:avLst/>
          </a:prstGeom>
          <a:noFill/>
          <a:ln w="9525">
            <a:noFill/>
            <a:miter lim="800000"/>
            <a:headEnd/>
            <a:tailEnd/>
          </a:ln>
        </p:spPr>
        <p:txBody>
          <a:bodyPr wrap="none" anchor="ctr"/>
          <a:lstStyle/>
          <a:p>
            <a:pPr algn="ctr" eaLnBrk="0" hangingPunct="0"/>
            <a:endParaRPr lang="en-US"/>
          </a:p>
        </p:txBody>
      </p:sp>
      <p:sp>
        <p:nvSpPr>
          <p:cNvPr id="108552" name="Rectangle 7"/>
          <p:cNvSpPr>
            <a:spLocks noChangeArrowheads="1"/>
          </p:cNvSpPr>
          <p:nvPr/>
        </p:nvSpPr>
        <p:spPr bwMode="auto">
          <a:xfrm>
            <a:off x="1974850" y="8745538"/>
            <a:ext cx="3057525" cy="461962"/>
          </a:xfrm>
          <a:prstGeom prst="rect">
            <a:avLst/>
          </a:prstGeom>
          <a:noFill/>
          <a:ln w="9525">
            <a:noFill/>
            <a:miter lim="800000"/>
            <a:headEnd/>
            <a:tailEnd/>
          </a:ln>
        </p:spPr>
        <p:txBody>
          <a:bodyPr lIns="19050" tIns="0" rIns="19050" bIns="0" anchor="b"/>
          <a:lstStyle/>
          <a:p>
            <a:pPr algn="ctr" defTabSz="1008063" eaLnBrk="0" hangingPunct="0"/>
            <a:r>
              <a:rPr lang="ru-RU" sz="1200" i="1"/>
              <a:t>4</a:t>
            </a:r>
          </a:p>
        </p:txBody>
      </p:sp>
      <p:sp>
        <p:nvSpPr>
          <p:cNvPr id="108553" name="Rectangle 8"/>
          <p:cNvSpPr>
            <a:spLocks noChangeArrowheads="1"/>
          </p:cNvSpPr>
          <p:nvPr/>
        </p:nvSpPr>
        <p:spPr bwMode="auto">
          <a:xfrm>
            <a:off x="-22225" y="9525"/>
            <a:ext cx="3052763" cy="461963"/>
          </a:xfrm>
          <a:prstGeom prst="rect">
            <a:avLst/>
          </a:prstGeom>
          <a:noFill/>
          <a:ln w="9525">
            <a:noFill/>
            <a:miter lim="800000"/>
            <a:headEnd/>
            <a:tailEnd/>
          </a:ln>
        </p:spPr>
        <p:txBody>
          <a:bodyPr wrap="none" anchor="ctr"/>
          <a:lstStyle/>
          <a:p>
            <a:pPr algn="ctr" eaLnBrk="0" hangingPunct="0"/>
            <a:endParaRPr lang="en-US"/>
          </a:p>
        </p:txBody>
      </p:sp>
      <p:sp>
        <p:nvSpPr>
          <p:cNvPr id="108554" name="Rectangle 9"/>
          <p:cNvSpPr>
            <a:spLocks noGrp="1" noRot="1" noChangeAspect="1" noChangeArrowheads="1" noTextEdit="1"/>
          </p:cNvSpPr>
          <p:nvPr>
            <p:ph type="sldImg"/>
          </p:nvPr>
        </p:nvSpPr>
        <p:spPr>
          <a:xfrm>
            <a:off x="1195388" y="708025"/>
            <a:ext cx="4619625" cy="3463925"/>
          </a:xfrm>
          <a:ln cap="flat"/>
        </p:spPr>
      </p:sp>
      <p:sp>
        <p:nvSpPr>
          <p:cNvPr id="108555" name="Rectangle 10"/>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p:txBody>
          <a:bodyPr/>
          <a:lstStyle/>
          <a:p>
            <a:pPr>
              <a:defRPr/>
            </a:pPr>
            <a:fld id="{EEDBDA2F-7F2F-4C4C-A518-755D70EE23F1}" type="slidenum">
              <a:rPr lang="ru-RU" smtClean="0"/>
              <a:pPr>
                <a:defRPr/>
              </a:pPr>
              <a:t>40</a:t>
            </a:fld>
            <a:endParaRPr lang="ru-RU" smtClean="0"/>
          </a:p>
        </p:txBody>
      </p:sp>
      <p:sp>
        <p:nvSpPr>
          <p:cNvPr id="145411" name="Rectangle 2"/>
          <p:cNvSpPr>
            <a:spLocks noGrp="1" noRot="1" noChangeAspect="1" noChangeArrowheads="1" noTextEdit="1"/>
          </p:cNvSpPr>
          <p:nvPr>
            <p:ph type="sldImg"/>
          </p:nvPr>
        </p:nvSpPr>
        <p:spPr>
          <a:xfrm>
            <a:off x="1195388" y="708025"/>
            <a:ext cx="4619625" cy="3463925"/>
          </a:xfrm>
          <a:ln cap="flat"/>
        </p:spPr>
      </p:sp>
      <p:sp>
        <p:nvSpPr>
          <p:cNvPr id="145412" name="Rectangle 3"/>
          <p:cNvSpPr>
            <a:spLocks noGrp="1" noChangeArrowheads="1"/>
          </p:cNvSpPr>
          <p:nvPr>
            <p:ph type="body" idx="1"/>
          </p:nvPr>
        </p:nvSpPr>
        <p:spPr>
          <a:noFill/>
          <a:ln/>
        </p:spPr>
        <p:txBody>
          <a:bodyPr/>
          <a:lstStyle/>
          <a:p>
            <a:r>
              <a:rPr lang="en-US" smtClean="0"/>
              <a:t>Manual inspection does not guarantee complete waste disposal, and a good part of the tubers is removed along with the waste. On the other hand, the remaining substandard potatoes have practically no negative impact on the finished product. We turn off the operation, transferring the function “separate substandard potatoes” to the washing operation. The solution is shown in the concept “hydraulic sorting”.</a:t>
            </a:r>
          </a:p>
          <a:p>
            <a:endParaRPr lang="ru-RU" smtClean="0">
              <a:latin typeface="Arial CY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p:txBody>
          <a:bodyPr/>
          <a:lstStyle/>
          <a:p>
            <a:pPr>
              <a:defRPr/>
            </a:pPr>
            <a:fld id="{DBD07B9A-ED38-4D15-B394-9E0533A9451D}" type="slidenum">
              <a:rPr lang="ru-RU" smtClean="0"/>
              <a:pPr>
                <a:defRPr/>
              </a:pPr>
              <a:t>41</a:t>
            </a:fld>
            <a:endParaRPr lang="ru-RU" smtClean="0"/>
          </a:p>
        </p:txBody>
      </p:sp>
      <p:sp>
        <p:nvSpPr>
          <p:cNvPr id="146435" name="Rectangle 2"/>
          <p:cNvSpPr>
            <a:spLocks noGrp="1" noRot="1" noChangeAspect="1" noChangeArrowheads="1" noTextEdit="1"/>
          </p:cNvSpPr>
          <p:nvPr>
            <p:ph type="sldImg"/>
          </p:nvPr>
        </p:nvSpPr>
        <p:spPr>
          <a:xfrm>
            <a:off x="1195388" y="708025"/>
            <a:ext cx="4619625" cy="3463925"/>
          </a:xfrm>
          <a:ln cap="flat"/>
        </p:spPr>
      </p:sp>
      <p:sp>
        <p:nvSpPr>
          <p:cNvPr id="146436" name="Rectangle 3"/>
          <p:cNvSpPr>
            <a:spLocks noGrp="1" noChangeArrowheads="1"/>
          </p:cNvSpPr>
          <p:nvPr>
            <p:ph type="body" idx="1"/>
          </p:nvPr>
        </p:nvSpPr>
        <p:spPr>
          <a:noFill/>
          <a:ln/>
        </p:spPr>
        <p:txBody>
          <a:bodyPr/>
          <a:lstStyle/>
          <a:p>
            <a:r>
              <a:rPr lang="en-US" smtClean="0"/>
              <a:t>The defect “pieces of sheet” is purely decorative, since it does not negatively affect either the quality of the final product or (at this ratio - 1.6%) on the bulk density during transportation. If there are no regulatory (standard) restrictions, then this operation can be safely minimized.</a:t>
            </a:r>
          </a:p>
          <a:p>
            <a:endParaRPr lang="ru-RU" smtClean="0">
              <a:latin typeface="Arial CY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p:txBody>
          <a:bodyPr/>
          <a:lstStyle/>
          <a:p>
            <a:pPr>
              <a:defRPr/>
            </a:pPr>
            <a:fld id="{875089BE-85D1-4ECC-BC46-8EEB0265A69E}" type="slidenum">
              <a:rPr lang="ru-RU" smtClean="0"/>
              <a:pPr>
                <a:defRPr/>
              </a:pPr>
              <a:t>42</a:t>
            </a:fld>
            <a:endParaRPr lang="ru-RU" smtClean="0"/>
          </a:p>
        </p:txBody>
      </p:sp>
      <p:sp>
        <p:nvSpPr>
          <p:cNvPr id="147459" name="Rectangle 2"/>
          <p:cNvSpPr>
            <a:spLocks noGrp="1" noRot="1" noChangeAspect="1" noChangeArrowheads="1" noTextEdit="1"/>
          </p:cNvSpPr>
          <p:nvPr>
            <p:ph type="sldImg"/>
          </p:nvPr>
        </p:nvSpPr>
        <p:spPr>
          <a:xfrm>
            <a:off x="1195388" y="708025"/>
            <a:ext cx="4619625" cy="3463925"/>
          </a:xfrm>
          <a:ln cap="flat"/>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p:txBody>
          <a:bodyPr/>
          <a:lstStyle/>
          <a:p>
            <a:pPr>
              <a:defRPr/>
            </a:pPr>
            <a:fld id="{61B5324E-9316-4EE6-9CF6-FD5AA85888A3}" type="slidenum">
              <a:rPr lang="ru-RU" smtClean="0"/>
              <a:pPr>
                <a:defRPr/>
              </a:pPr>
              <a:t>43</a:t>
            </a:fld>
            <a:endParaRPr lang="ru-RU" smtClean="0"/>
          </a:p>
        </p:txBody>
      </p:sp>
      <p:sp>
        <p:nvSpPr>
          <p:cNvPr id="148483" name="Rectangle 2"/>
          <p:cNvSpPr>
            <a:spLocks noGrp="1" noRot="1" noChangeAspect="1" noChangeArrowheads="1" noTextEdit="1"/>
          </p:cNvSpPr>
          <p:nvPr>
            <p:ph type="sldImg"/>
          </p:nvPr>
        </p:nvSpPr>
        <p:spPr>
          <a:xfrm>
            <a:off x="1195388" y="708025"/>
            <a:ext cx="4619625" cy="3463925"/>
          </a:xfrm>
          <a:ln cap="flat"/>
        </p:spPr>
      </p:sp>
      <p:sp>
        <p:nvSpPr>
          <p:cNvPr id="148484" name="Rectangle 3"/>
          <p:cNvSpPr>
            <a:spLocks noGrp="1" noChangeArrowheads="1"/>
          </p:cNvSpPr>
          <p:nvPr>
            <p:ph type="body" idx="1"/>
          </p:nvPr>
        </p:nvSpPr>
        <p:spPr>
          <a:noFill/>
          <a:ln/>
        </p:spPr>
        <p:txBody>
          <a:bodyPr/>
          <a:lstStyle/>
          <a:p>
            <a:r>
              <a:rPr lang="en-US" smtClean="0"/>
              <a:t>Operation “cutting” in its pure form provides for operations “blanching” and “cooking” in order to accelerate these processes. The design of this unit is unknown to us. But we can offer the following coagulation options: then we turn off the critical operation “cooking”, and then we can blanch the potatoes longer; it is possible to install a cutting grid at the “blanching” operation and pushing potatoes through it at the beginning of the blanching; it is possible to provide only the “cooking” operation, and then the cutting grid is placed at the exit of the “blanching” and the potatoes are pressed through it with the existing screw.</a:t>
            </a:r>
          </a:p>
          <a:p>
            <a:endParaRPr lang="ru-RU" smtClean="0">
              <a:latin typeface="Arial CY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p:txBody>
          <a:bodyPr/>
          <a:lstStyle/>
          <a:p>
            <a:pPr>
              <a:defRPr/>
            </a:pPr>
            <a:fld id="{7D042266-8B1C-44A5-AD1D-C47BEA4D1612}" type="slidenum">
              <a:rPr lang="ru-RU" smtClean="0"/>
              <a:pPr>
                <a:defRPr/>
              </a:pPr>
              <a:t>44</a:t>
            </a:fld>
            <a:endParaRPr lang="ru-RU" smtClean="0"/>
          </a:p>
        </p:txBody>
      </p:sp>
      <p:sp>
        <p:nvSpPr>
          <p:cNvPr id="149507" name="Rectangle 2"/>
          <p:cNvSpPr>
            <a:spLocks noGrp="1" noRot="1" noChangeAspect="1" noChangeArrowheads="1" noTextEdit="1"/>
          </p:cNvSpPr>
          <p:nvPr>
            <p:ph type="sldImg"/>
          </p:nvPr>
        </p:nvSpPr>
        <p:spPr>
          <a:xfrm>
            <a:off x="1195388" y="708025"/>
            <a:ext cx="4619625" cy="3463925"/>
          </a:xfrm>
          <a:ln cap="flat"/>
        </p:spPr>
      </p:sp>
      <p:sp>
        <p:nvSpPr>
          <p:cNvPr id="149508" name="Rectangle 3"/>
          <p:cNvSpPr>
            <a:spLocks noGrp="1" noChangeArrowheads="1"/>
          </p:cNvSpPr>
          <p:nvPr>
            <p:ph type="body" idx="1"/>
          </p:nvPr>
        </p:nvSpPr>
        <p:spPr>
          <a:noFill/>
          <a:ln/>
        </p:spPr>
        <p:txBody>
          <a:bodyPr/>
          <a:lstStyle/>
          <a:p>
            <a:r>
              <a:rPr lang="en-US" smtClean="0"/>
              <a:t>The best option for folding this operation is that the “drying” operation does not create a sheet. The next solution will be the destruction of the sheet on the operation of “drying“. The resource for such a solution is the movement of the drum. It is enough to set the comb at an angle on the “doctor blade” so that the separated sheet passes through it and breaks down.</a:t>
            </a:r>
          </a:p>
          <a:p>
            <a:endParaRPr lang="ru-RU" smtClean="0">
              <a:latin typeface="Arial CY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p:txBody>
          <a:bodyPr/>
          <a:lstStyle/>
          <a:p>
            <a:pPr>
              <a:defRPr/>
            </a:pPr>
            <a:fld id="{E350AAA9-D266-4042-8A60-C32809959BA4}" type="slidenum">
              <a:rPr lang="ru-RU" smtClean="0"/>
              <a:pPr>
                <a:defRPr/>
              </a:pPr>
              <a:t>45</a:t>
            </a:fld>
            <a:endParaRPr lang="ru-RU" smtClean="0"/>
          </a:p>
        </p:txBody>
      </p:sp>
      <p:sp>
        <p:nvSpPr>
          <p:cNvPr id="150531" name="Rectangle 2"/>
          <p:cNvSpPr>
            <a:spLocks noGrp="1" noRot="1" noChangeAspect="1" noChangeArrowheads="1" noTextEdit="1"/>
          </p:cNvSpPr>
          <p:nvPr>
            <p:ph type="sldImg"/>
          </p:nvPr>
        </p:nvSpPr>
        <p:spPr>
          <a:xfrm>
            <a:off x="1195388" y="708025"/>
            <a:ext cx="4619625" cy="3463925"/>
          </a:xfrm>
          <a:ln cap="flat"/>
        </p:spPr>
      </p:sp>
      <p:sp>
        <p:nvSpPr>
          <p:cNvPr id="150532" name="Rectangle 3"/>
          <p:cNvSpPr>
            <a:spLocks noGrp="1" noChangeArrowheads="1"/>
          </p:cNvSpPr>
          <p:nvPr>
            <p:ph type="body" idx="1"/>
          </p:nvPr>
        </p:nvSpPr>
        <p:spPr>
          <a:noFill/>
          <a:ln/>
        </p:spPr>
        <p:txBody>
          <a:bodyPr/>
          <a:lstStyle/>
          <a:p>
            <a:r>
              <a:rPr lang="en-US" smtClean="0"/>
              <a:t>We carried out an experiment on grinding potatoes after blanching and without boiling. Even blanched potatoes (hot only) roll out easily. Thus, the operation "kneading" is a clear excess and an example of psychological inertia.</a:t>
            </a:r>
          </a:p>
          <a:p>
            <a:endParaRPr lang="ru-RU" smtClean="0">
              <a:latin typeface="Arial CY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p:txBody>
          <a:bodyPr/>
          <a:lstStyle/>
          <a:p>
            <a:pPr>
              <a:defRPr/>
            </a:pPr>
            <a:fld id="{325682E4-A301-49E4-90EA-5FC1EFC17D2C}" type="slidenum">
              <a:rPr lang="ru-RU" smtClean="0"/>
              <a:pPr>
                <a:defRPr/>
              </a:pPr>
              <a:t>46</a:t>
            </a:fld>
            <a:endParaRPr lang="ru-RU" smtClean="0"/>
          </a:p>
        </p:txBody>
      </p:sp>
      <p:sp>
        <p:nvSpPr>
          <p:cNvPr id="151555" name="Rectangle 2"/>
          <p:cNvSpPr>
            <a:spLocks noGrp="1" noRot="1" noChangeAspect="1" noChangeArrowheads="1" noTextEdit="1"/>
          </p:cNvSpPr>
          <p:nvPr>
            <p:ph type="sldImg"/>
          </p:nvPr>
        </p:nvSpPr>
        <p:spPr>
          <a:xfrm>
            <a:off x="1195388" y="708025"/>
            <a:ext cx="4619625" cy="3463925"/>
          </a:xfrm>
          <a:ln cap="flat"/>
        </p:spPr>
      </p:sp>
      <p:sp>
        <p:nvSpPr>
          <p:cNvPr id="151556" name="Rectangle 3"/>
          <p:cNvSpPr>
            <a:spLocks noGrp="1" noChangeArrowheads="1"/>
          </p:cNvSpPr>
          <p:nvPr>
            <p:ph type="body" idx="1"/>
          </p:nvPr>
        </p:nvSpPr>
        <p:spPr>
          <a:noFill/>
          <a:ln/>
        </p:spPr>
        <p:txBody>
          <a:bodyPr/>
          <a:lstStyle/>
          <a:p>
            <a:endParaRPr lang="en-US" smtClean="0"/>
          </a:p>
          <a:p>
            <a:r>
              <a:rPr lang="en-US" smtClean="0"/>
              <a:t>Cooking differs from blanching only by 1 function - to “coagulate” proteins and has two harmful functions. Drying has resources for protein coagulation, and it is guaranteed that they will be coagulated when fried chips. Therefore, we collapse the "cooking" operation by transferring only this function, since the rest have already been performed during blanching.</a:t>
            </a:r>
          </a:p>
          <a:p>
            <a:endParaRPr lang="ru-RU" smtClean="0">
              <a:latin typeface="Arial CY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p:txBody>
          <a:bodyPr/>
          <a:lstStyle/>
          <a:p>
            <a:pPr>
              <a:defRPr/>
            </a:pPr>
            <a:fld id="{2B74B4D9-2F29-4D54-B003-9BABD67968A1}" type="slidenum">
              <a:rPr lang="ru-RU" smtClean="0"/>
              <a:pPr>
                <a:defRPr/>
              </a:pPr>
              <a:t>47</a:t>
            </a:fld>
            <a:endParaRPr lang="ru-RU" smtClean="0"/>
          </a:p>
        </p:txBody>
      </p:sp>
      <p:sp>
        <p:nvSpPr>
          <p:cNvPr id="152579" name="Rectangle 2"/>
          <p:cNvSpPr>
            <a:spLocks noGrp="1" noRot="1" noChangeAspect="1" noChangeArrowheads="1" noTextEdit="1"/>
          </p:cNvSpPr>
          <p:nvPr>
            <p:ph type="sldImg"/>
          </p:nvPr>
        </p:nvSpPr>
        <p:spPr>
          <a:xfrm>
            <a:off x="1195388" y="708025"/>
            <a:ext cx="4619625" cy="3463925"/>
          </a:xfrm>
          <a:ln cap="flat"/>
        </p:spPr>
      </p:sp>
      <p:sp>
        <p:nvSpPr>
          <p:cNvPr id="152580" name="Rectangle 3"/>
          <p:cNvSpPr>
            <a:spLocks noGrp="1" noChangeArrowheads="1"/>
          </p:cNvSpPr>
          <p:nvPr>
            <p:ph type="body" idx="1"/>
          </p:nvPr>
        </p:nvSpPr>
        <p:spPr>
          <a:noFill/>
          <a:ln/>
        </p:spPr>
        <p:txBody>
          <a:bodyPr/>
          <a:lstStyle/>
          <a:p>
            <a:r>
              <a:rPr lang="en-US" smtClean="0"/>
              <a:t>The experiment already mentioned showed that after blanching for 6 minutes, only hot potatoes are kneaded by rolling, chilled potatoes ~ 14 mm thick turns out to be excessively hardened. Potatoes ~ 7 mm thick are rolled out after cooling. In addition, curtailing the cooking, we reduce the number of damaged cells. Thus, the “cooling” operation can be minimized, even as not used for “regular” puree.</a:t>
            </a:r>
          </a:p>
          <a:p>
            <a:endParaRPr lang="ru-RU" smtClean="0">
              <a:latin typeface="Arial CY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p:txBody>
          <a:bodyPr/>
          <a:lstStyle/>
          <a:p>
            <a:pPr>
              <a:defRPr/>
            </a:pPr>
            <a:fld id="{D867A5D5-61D3-464F-8881-71E5F09EABFE}" type="slidenum">
              <a:rPr lang="ru-RU" smtClean="0"/>
              <a:pPr>
                <a:defRPr/>
              </a:pPr>
              <a:t>48</a:t>
            </a:fld>
            <a:endParaRPr lang="ru-RU" smtClean="0"/>
          </a:p>
        </p:txBody>
      </p:sp>
      <p:sp>
        <p:nvSpPr>
          <p:cNvPr id="153603" name="Rectangle 2"/>
          <p:cNvSpPr>
            <a:spLocks noGrp="1" noRot="1" noChangeAspect="1" noChangeArrowheads="1" noTextEdit="1"/>
          </p:cNvSpPr>
          <p:nvPr>
            <p:ph type="sldImg"/>
          </p:nvPr>
        </p:nvSpPr>
        <p:spPr>
          <a:xfrm>
            <a:off x="1195388" y="708025"/>
            <a:ext cx="4619625" cy="3463925"/>
          </a:xfrm>
          <a:ln cap="flat"/>
        </p:spPr>
      </p:sp>
      <p:sp>
        <p:nvSpPr>
          <p:cNvPr id="153604" name="Rectangle 3"/>
          <p:cNvSpPr>
            <a:spLocks noGrp="1" noChangeArrowheads="1"/>
          </p:cNvSpPr>
          <p:nvPr>
            <p:ph type="body" idx="1"/>
          </p:nvPr>
        </p:nvSpPr>
        <p:spPr>
          <a:noFill/>
          <a:ln/>
        </p:spPr>
        <p:txBody>
          <a:bodyPr/>
          <a:lstStyle/>
          <a:p>
            <a:r>
              <a:rPr lang="en-US" smtClean="0"/>
              <a:t>After completing all the folding steps, we get the functional model shown on this slide. The achievement of this model is given with minimal effort, namely - a new installation of hydraulic sorting at the sink and the modernization of Dr. blade on drying. Thus, we have improved the process by modernizing the existing production.</a:t>
            </a:r>
          </a:p>
          <a:p>
            <a:endParaRPr lang="ru-RU" smtClean="0">
              <a:latin typeface="Arial CY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p:txBody>
          <a:bodyPr/>
          <a:lstStyle/>
          <a:p>
            <a:pPr>
              <a:defRPr/>
            </a:pPr>
            <a:fld id="{10B0C3F9-990D-4333-BC78-C5299E2CF01B}" type="slidenum">
              <a:rPr lang="ru-RU" smtClean="0"/>
              <a:pPr>
                <a:defRPr/>
              </a:pPr>
              <a:t>49</a:t>
            </a:fld>
            <a:endParaRPr lang="ru-RU" smtClean="0"/>
          </a:p>
        </p:txBody>
      </p:sp>
      <p:sp>
        <p:nvSpPr>
          <p:cNvPr id="154627" name="Rectangle 2"/>
          <p:cNvSpPr>
            <a:spLocks noGrp="1" noRot="1" noChangeAspect="1" noChangeArrowheads="1" noTextEdit="1"/>
          </p:cNvSpPr>
          <p:nvPr>
            <p:ph type="sldImg"/>
          </p:nvPr>
        </p:nvSpPr>
        <p:spPr>
          <a:xfrm>
            <a:off x="1195388" y="708025"/>
            <a:ext cx="4619625" cy="3463925"/>
          </a:xfrm>
          <a:ln cap="flat"/>
        </p:spPr>
      </p:sp>
      <p:sp>
        <p:nvSpPr>
          <p:cNvPr id="154628" name="Rectangle 3"/>
          <p:cNvSpPr>
            <a:spLocks noGrp="1" noChangeArrowheads="1"/>
          </p:cNvSpPr>
          <p:nvPr>
            <p:ph type="body" idx="1"/>
          </p:nvPr>
        </p:nvSpPr>
        <p:spPr>
          <a:noFill/>
          <a:ln/>
        </p:spPr>
        <p:txBody>
          <a:bodyPr/>
          <a:lstStyle/>
          <a:p>
            <a:r>
              <a:rPr lang="en-US" smtClean="0"/>
              <a:t>This slide presents the Ideally Functional Model, which serves as a starting point for another path - deployment, that is, the creation of a new production. The ideal model includes only the minimally necessary set of creating functions, which are enough to turn raw materials into a finished product. Moreover, the number of operations may differ from the number of functions, including downwards. Of course, a real process based on the ideal will include other operations that provide the necessary input and output of the product.</a:t>
            </a:r>
            <a:endParaRPr lang="ru-RU" smtClean="0">
              <a:latin typeface="Arial CY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p:txBody>
          <a:bodyPr/>
          <a:lstStyle/>
          <a:p>
            <a:pPr>
              <a:defRPr/>
            </a:pPr>
            <a:fld id="{4DAEFB5A-7E70-4AD7-85A4-678BA993DA88}" type="slidenum">
              <a:rPr lang="ru-RU" smtClean="0"/>
              <a:pPr>
                <a:defRPr/>
              </a:pPr>
              <a:t>5</a:t>
            </a:fld>
            <a:endParaRPr lang="ru-RU" smtClean="0"/>
          </a:p>
        </p:txBody>
      </p:sp>
      <p:sp>
        <p:nvSpPr>
          <p:cNvPr id="109571"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09572"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9</a:t>
            </a:r>
          </a:p>
        </p:txBody>
      </p:sp>
      <p:sp>
        <p:nvSpPr>
          <p:cNvPr id="109573"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09574"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09575" name="Rectangle 6"/>
          <p:cNvSpPr>
            <a:spLocks noChangeArrowheads="1"/>
          </p:cNvSpPr>
          <p:nvPr/>
        </p:nvSpPr>
        <p:spPr bwMode="auto">
          <a:xfrm>
            <a:off x="3975100" y="9525"/>
            <a:ext cx="3054350" cy="461963"/>
          </a:xfrm>
          <a:prstGeom prst="rect">
            <a:avLst/>
          </a:prstGeom>
          <a:noFill/>
          <a:ln w="9525">
            <a:noFill/>
            <a:miter lim="800000"/>
            <a:headEnd/>
            <a:tailEnd/>
          </a:ln>
        </p:spPr>
        <p:txBody>
          <a:bodyPr wrap="none" anchor="ctr"/>
          <a:lstStyle/>
          <a:p>
            <a:pPr algn="ctr" eaLnBrk="0" hangingPunct="0"/>
            <a:endParaRPr lang="en-US"/>
          </a:p>
        </p:txBody>
      </p:sp>
      <p:sp>
        <p:nvSpPr>
          <p:cNvPr id="109576" name="Rectangle 7"/>
          <p:cNvSpPr>
            <a:spLocks noChangeArrowheads="1"/>
          </p:cNvSpPr>
          <p:nvPr/>
        </p:nvSpPr>
        <p:spPr bwMode="auto">
          <a:xfrm>
            <a:off x="1974850" y="8745538"/>
            <a:ext cx="3057525" cy="461962"/>
          </a:xfrm>
          <a:prstGeom prst="rect">
            <a:avLst/>
          </a:prstGeom>
          <a:noFill/>
          <a:ln w="9525">
            <a:noFill/>
            <a:miter lim="800000"/>
            <a:headEnd/>
            <a:tailEnd/>
          </a:ln>
        </p:spPr>
        <p:txBody>
          <a:bodyPr lIns="19050" tIns="0" rIns="19050" bIns="0" anchor="b"/>
          <a:lstStyle/>
          <a:p>
            <a:pPr algn="ctr" defTabSz="1008063" eaLnBrk="0" hangingPunct="0"/>
            <a:r>
              <a:rPr lang="ru-RU" sz="1200" i="1"/>
              <a:t>5</a:t>
            </a:r>
          </a:p>
        </p:txBody>
      </p:sp>
      <p:sp>
        <p:nvSpPr>
          <p:cNvPr id="109577" name="Rectangle 8"/>
          <p:cNvSpPr>
            <a:spLocks noChangeArrowheads="1"/>
          </p:cNvSpPr>
          <p:nvPr/>
        </p:nvSpPr>
        <p:spPr bwMode="auto">
          <a:xfrm>
            <a:off x="-22225" y="9525"/>
            <a:ext cx="3052763" cy="461963"/>
          </a:xfrm>
          <a:prstGeom prst="rect">
            <a:avLst/>
          </a:prstGeom>
          <a:noFill/>
          <a:ln w="9525">
            <a:noFill/>
            <a:miter lim="800000"/>
            <a:headEnd/>
            <a:tailEnd/>
          </a:ln>
        </p:spPr>
        <p:txBody>
          <a:bodyPr wrap="none" anchor="ctr"/>
          <a:lstStyle/>
          <a:p>
            <a:pPr algn="ctr" eaLnBrk="0" hangingPunct="0"/>
            <a:endParaRPr lang="en-US"/>
          </a:p>
        </p:txBody>
      </p:sp>
      <p:sp>
        <p:nvSpPr>
          <p:cNvPr id="109578" name="Rectangle 9"/>
          <p:cNvSpPr>
            <a:spLocks noGrp="1" noRot="1" noChangeAspect="1" noChangeArrowheads="1" noTextEdit="1"/>
          </p:cNvSpPr>
          <p:nvPr>
            <p:ph type="sldImg"/>
          </p:nvPr>
        </p:nvSpPr>
        <p:spPr>
          <a:xfrm>
            <a:off x="1195388" y="708025"/>
            <a:ext cx="4619625" cy="3463925"/>
          </a:xfrm>
          <a:ln cap="flat"/>
        </p:spPr>
      </p:sp>
      <p:sp>
        <p:nvSpPr>
          <p:cNvPr id="109579" name="Rectangle 10"/>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p:txBody>
          <a:bodyPr/>
          <a:lstStyle/>
          <a:p>
            <a:pPr>
              <a:defRPr/>
            </a:pPr>
            <a:fld id="{8D3B3A63-DF5E-45A0-9C6C-C2DFA2487F39}" type="slidenum">
              <a:rPr lang="ru-RU" smtClean="0"/>
              <a:pPr>
                <a:defRPr/>
              </a:pPr>
              <a:t>50</a:t>
            </a:fld>
            <a:endParaRPr lang="ru-RU" smtClean="0"/>
          </a:p>
        </p:txBody>
      </p:sp>
      <p:sp>
        <p:nvSpPr>
          <p:cNvPr id="155651" name="Rectangle 2"/>
          <p:cNvSpPr>
            <a:spLocks noGrp="1" noRot="1" noChangeAspect="1" noChangeArrowheads="1" noTextEdit="1"/>
          </p:cNvSpPr>
          <p:nvPr>
            <p:ph type="sldImg"/>
          </p:nvPr>
        </p:nvSpPr>
        <p:spPr>
          <a:xfrm>
            <a:off x="1195388" y="708025"/>
            <a:ext cx="4619625" cy="3463925"/>
          </a:xfrm>
          <a:ln cap="flat"/>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p:txBody>
          <a:bodyPr/>
          <a:lstStyle/>
          <a:p>
            <a:pPr>
              <a:defRPr/>
            </a:pPr>
            <a:fld id="{14DF6407-6E9A-4065-B5E8-76C8C2DFE049}" type="slidenum">
              <a:rPr lang="ru-RU" smtClean="0"/>
              <a:pPr>
                <a:defRPr/>
              </a:pPr>
              <a:t>51</a:t>
            </a:fld>
            <a:endParaRPr lang="ru-RU" smtClean="0"/>
          </a:p>
        </p:txBody>
      </p:sp>
      <p:sp>
        <p:nvSpPr>
          <p:cNvPr id="156675" name="Rectangle 2"/>
          <p:cNvSpPr>
            <a:spLocks noGrp="1" noRot="1" noChangeAspect="1" noChangeArrowheads="1" noTextEdit="1"/>
          </p:cNvSpPr>
          <p:nvPr>
            <p:ph type="sldImg"/>
          </p:nvPr>
        </p:nvSpPr>
        <p:spPr>
          <a:xfrm>
            <a:off x="1195388" y="708025"/>
            <a:ext cx="4619625" cy="3463925"/>
          </a:xfrm>
          <a:ln cap="flat"/>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p:txBody>
          <a:bodyPr/>
          <a:lstStyle/>
          <a:p>
            <a:pPr>
              <a:defRPr/>
            </a:pPr>
            <a:fld id="{AE58DCB6-5BE8-402B-B357-6F55C01B1C8F}" type="slidenum">
              <a:rPr lang="ru-RU" smtClean="0"/>
              <a:pPr>
                <a:defRPr/>
              </a:pPr>
              <a:t>52</a:t>
            </a:fld>
            <a:endParaRPr lang="ru-RU" smtClean="0"/>
          </a:p>
        </p:txBody>
      </p:sp>
      <p:sp>
        <p:nvSpPr>
          <p:cNvPr id="157699" name="Rectangle 2"/>
          <p:cNvSpPr>
            <a:spLocks noGrp="1" noRot="1" noChangeAspect="1" noChangeArrowheads="1" noTextEdit="1"/>
          </p:cNvSpPr>
          <p:nvPr>
            <p:ph type="sldImg"/>
          </p:nvPr>
        </p:nvSpPr>
        <p:spPr>
          <a:xfrm>
            <a:off x="1195388" y="708025"/>
            <a:ext cx="4619625" cy="3463925"/>
          </a:xfrm>
          <a:ln cap="flat"/>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p:txBody>
          <a:bodyPr/>
          <a:lstStyle/>
          <a:p>
            <a:pPr>
              <a:defRPr/>
            </a:pPr>
            <a:fld id="{8676479D-D402-445E-9325-BD2194C95B58}" type="slidenum">
              <a:rPr lang="ru-RU" smtClean="0"/>
              <a:pPr>
                <a:defRPr/>
              </a:pPr>
              <a:t>53</a:t>
            </a:fld>
            <a:endParaRPr lang="ru-RU" smtClean="0"/>
          </a:p>
        </p:txBody>
      </p:sp>
      <p:sp>
        <p:nvSpPr>
          <p:cNvPr id="158723" name="Rectangle 2"/>
          <p:cNvSpPr>
            <a:spLocks noGrp="1" noRot="1" noChangeAspect="1" noChangeArrowheads="1" noTextEdit="1"/>
          </p:cNvSpPr>
          <p:nvPr>
            <p:ph type="sldImg"/>
          </p:nvPr>
        </p:nvSpPr>
        <p:spPr>
          <a:xfrm>
            <a:off x="1195388" y="708025"/>
            <a:ext cx="4619625" cy="3463925"/>
          </a:xfrm>
          <a:ln cap="flat"/>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p:txBody>
          <a:bodyPr/>
          <a:lstStyle/>
          <a:p>
            <a:pPr>
              <a:defRPr/>
            </a:pPr>
            <a:fld id="{19258E92-9823-409E-82DF-74247E9487CF}" type="slidenum">
              <a:rPr lang="ru-RU" smtClean="0"/>
              <a:pPr>
                <a:defRPr/>
              </a:pPr>
              <a:t>54</a:t>
            </a:fld>
            <a:endParaRPr lang="ru-RU" smtClean="0"/>
          </a:p>
        </p:txBody>
      </p:sp>
      <p:sp>
        <p:nvSpPr>
          <p:cNvPr id="159747" name="Rectangle 2"/>
          <p:cNvSpPr>
            <a:spLocks noGrp="1" noRot="1" noChangeAspect="1" noChangeArrowheads="1" noTextEdit="1"/>
          </p:cNvSpPr>
          <p:nvPr>
            <p:ph type="sldImg"/>
          </p:nvPr>
        </p:nvSpPr>
        <p:spPr>
          <a:xfrm>
            <a:off x="1195388" y="708025"/>
            <a:ext cx="4619625" cy="3463925"/>
          </a:xfrm>
          <a:ln cap="flat"/>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p:txBody>
          <a:bodyPr/>
          <a:lstStyle/>
          <a:p>
            <a:pPr>
              <a:defRPr/>
            </a:pPr>
            <a:fld id="{3E3FAB17-902E-40B6-8C65-C727CD7879AF}" type="slidenum">
              <a:rPr lang="ru-RU" smtClean="0"/>
              <a:pPr>
                <a:defRPr/>
              </a:pPr>
              <a:t>55</a:t>
            </a:fld>
            <a:endParaRPr lang="ru-RU" smtClean="0"/>
          </a:p>
        </p:txBody>
      </p:sp>
      <p:sp>
        <p:nvSpPr>
          <p:cNvPr id="160771" name="Rectangle 2"/>
          <p:cNvSpPr>
            <a:spLocks noGrp="1" noRot="1" noChangeAspect="1" noChangeArrowheads="1" noTextEdit="1"/>
          </p:cNvSpPr>
          <p:nvPr>
            <p:ph type="sldImg"/>
          </p:nvPr>
        </p:nvSpPr>
        <p:spPr>
          <a:xfrm>
            <a:off x="1195388" y="708025"/>
            <a:ext cx="4619625" cy="3463925"/>
          </a:xfrm>
          <a:ln cap="flat"/>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p:txBody>
          <a:bodyPr/>
          <a:lstStyle/>
          <a:p>
            <a:pPr>
              <a:defRPr/>
            </a:pPr>
            <a:fld id="{EC985937-42DF-41ED-9F8B-35F36B203116}" type="slidenum">
              <a:rPr lang="ru-RU" smtClean="0"/>
              <a:pPr>
                <a:defRPr/>
              </a:pPr>
              <a:t>56</a:t>
            </a:fld>
            <a:endParaRPr lang="ru-RU" smtClean="0"/>
          </a:p>
        </p:txBody>
      </p:sp>
      <p:sp>
        <p:nvSpPr>
          <p:cNvPr id="161795" name="Rectangle 2"/>
          <p:cNvSpPr>
            <a:spLocks noGrp="1" noRot="1" noChangeAspect="1" noChangeArrowheads="1" noTextEdit="1"/>
          </p:cNvSpPr>
          <p:nvPr>
            <p:ph type="sldImg"/>
          </p:nvPr>
        </p:nvSpPr>
        <p:spPr>
          <a:xfrm>
            <a:off x="1195388" y="708025"/>
            <a:ext cx="4619625" cy="3463925"/>
          </a:xfrm>
          <a:ln cap="flat"/>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p:txBody>
          <a:bodyPr/>
          <a:lstStyle/>
          <a:p>
            <a:pPr>
              <a:defRPr/>
            </a:pPr>
            <a:fld id="{90372990-68C7-4BF9-8BBF-BE8289C260F8}" type="slidenum">
              <a:rPr lang="ru-RU" smtClean="0"/>
              <a:pPr>
                <a:defRPr/>
              </a:pPr>
              <a:t>57</a:t>
            </a:fld>
            <a:endParaRPr lang="ru-RU" smtClean="0"/>
          </a:p>
        </p:txBody>
      </p:sp>
      <p:sp>
        <p:nvSpPr>
          <p:cNvPr id="162819" name="Rectangle 2"/>
          <p:cNvSpPr>
            <a:spLocks noChangeArrowheads="1"/>
          </p:cNvSpPr>
          <p:nvPr/>
        </p:nvSpPr>
        <p:spPr bwMode="auto">
          <a:xfrm>
            <a:off x="3973513" y="-1588"/>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62820" name="Rectangle 3"/>
          <p:cNvSpPr>
            <a:spLocks noChangeArrowheads="1"/>
          </p:cNvSpPr>
          <p:nvPr/>
        </p:nvSpPr>
        <p:spPr bwMode="auto">
          <a:xfrm>
            <a:off x="3973513" y="8829675"/>
            <a:ext cx="3035300" cy="468313"/>
          </a:xfrm>
          <a:prstGeom prst="rect">
            <a:avLst/>
          </a:prstGeom>
          <a:noFill/>
          <a:ln w="9525">
            <a:noFill/>
            <a:miter lim="800000"/>
            <a:headEnd/>
            <a:tailEnd/>
          </a:ln>
        </p:spPr>
        <p:txBody>
          <a:bodyPr lIns="19050" tIns="0" rIns="19050" bIns="0" anchor="b"/>
          <a:lstStyle/>
          <a:p>
            <a:pPr algn="r" defTabSz="984250" eaLnBrk="0" hangingPunct="0"/>
            <a:r>
              <a:rPr lang="ru-RU" sz="1000" i="1"/>
              <a:t>17</a:t>
            </a:r>
          </a:p>
        </p:txBody>
      </p:sp>
      <p:sp>
        <p:nvSpPr>
          <p:cNvPr id="162821" name="Rectangle 4"/>
          <p:cNvSpPr>
            <a:spLocks noChangeArrowheads="1"/>
          </p:cNvSpPr>
          <p:nvPr/>
        </p:nvSpPr>
        <p:spPr bwMode="auto">
          <a:xfrm>
            <a:off x="-1588" y="88296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62822" name="Rectangle 5"/>
          <p:cNvSpPr>
            <a:spLocks noChangeArrowheads="1"/>
          </p:cNvSpPr>
          <p:nvPr/>
        </p:nvSpPr>
        <p:spPr bwMode="auto">
          <a:xfrm>
            <a:off x="-1588" y="-1588"/>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62823" name="Rectangle 6"/>
          <p:cNvSpPr>
            <a:spLocks noChangeArrowheads="1"/>
          </p:cNvSpPr>
          <p:nvPr/>
        </p:nvSpPr>
        <p:spPr bwMode="auto">
          <a:xfrm>
            <a:off x="3975100" y="7938"/>
            <a:ext cx="3054350" cy="463550"/>
          </a:xfrm>
          <a:prstGeom prst="rect">
            <a:avLst/>
          </a:prstGeom>
          <a:noFill/>
          <a:ln w="9525">
            <a:noFill/>
            <a:miter lim="800000"/>
            <a:headEnd/>
            <a:tailEnd/>
          </a:ln>
        </p:spPr>
        <p:txBody>
          <a:bodyPr wrap="none" anchor="ctr"/>
          <a:lstStyle/>
          <a:p>
            <a:pPr algn="ctr" eaLnBrk="0" hangingPunct="0"/>
            <a:endParaRPr lang="en-US"/>
          </a:p>
        </p:txBody>
      </p:sp>
      <p:sp>
        <p:nvSpPr>
          <p:cNvPr id="162824" name="Rectangle 7"/>
          <p:cNvSpPr>
            <a:spLocks noChangeArrowheads="1"/>
          </p:cNvSpPr>
          <p:nvPr/>
        </p:nvSpPr>
        <p:spPr bwMode="auto">
          <a:xfrm>
            <a:off x="1974850" y="8743950"/>
            <a:ext cx="3057525" cy="463550"/>
          </a:xfrm>
          <a:prstGeom prst="rect">
            <a:avLst/>
          </a:prstGeom>
          <a:noFill/>
          <a:ln w="9525">
            <a:noFill/>
            <a:miter lim="800000"/>
            <a:headEnd/>
            <a:tailEnd/>
          </a:ln>
        </p:spPr>
        <p:txBody>
          <a:bodyPr lIns="19050" tIns="0" rIns="19050" bIns="0" anchor="b"/>
          <a:lstStyle/>
          <a:p>
            <a:pPr algn="ctr" defTabSz="1008063" eaLnBrk="0" hangingPunct="0"/>
            <a:r>
              <a:rPr lang="ru-RU" sz="1200" i="1"/>
              <a:t>10</a:t>
            </a:r>
          </a:p>
        </p:txBody>
      </p:sp>
      <p:sp>
        <p:nvSpPr>
          <p:cNvPr id="162825" name="Rectangle 8"/>
          <p:cNvSpPr>
            <a:spLocks noChangeArrowheads="1"/>
          </p:cNvSpPr>
          <p:nvPr/>
        </p:nvSpPr>
        <p:spPr bwMode="auto">
          <a:xfrm>
            <a:off x="-22225" y="7938"/>
            <a:ext cx="3052763" cy="463550"/>
          </a:xfrm>
          <a:prstGeom prst="rect">
            <a:avLst/>
          </a:prstGeom>
          <a:noFill/>
          <a:ln w="9525">
            <a:noFill/>
            <a:miter lim="800000"/>
            <a:headEnd/>
            <a:tailEnd/>
          </a:ln>
        </p:spPr>
        <p:txBody>
          <a:bodyPr wrap="none" anchor="ctr"/>
          <a:lstStyle/>
          <a:p>
            <a:pPr algn="ctr" eaLnBrk="0" hangingPunct="0"/>
            <a:endParaRPr lang="en-US"/>
          </a:p>
        </p:txBody>
      </p:sp>
      <p:sp>
        <p:nvSpPr>
          <p:cNvPr id="162826" name="Rectangle 9"/>
          <p:cNvSpPr>
            <a:spLocks noGrp="1" noChangeArrowheads="1"/>
          </p:cNvSpPr>
          <p:nvPr>
            <p:ph type="body" idx="1"/>
          </p:nvPr>
        </p:nvSpPr>
        <p:spPr>
          <a:noFill/>
          <a:ln/>
        </p:spPr>
        <p:txBody>
          <a:bodyPr lIns="98425" tIns="49213" rIns="98425" bIns="49213"/>
          <a:lstStyle/>
          <a:p>
            <a:pPr defTabSz="1052513"/>
            <a:endParaRPr lang="en-US" smtClean="0"/>
          </a:p>
        </p:txBody>
      </p:sp>
      <p:sp>
        <p:nvSpPr>
          <p:cNvPr id="162827" name="Rectangle 10"/>
          <p:cNvSpPr>
            <a:spLocks noGrp="1" noRot="1" noChangeAspect="1" noChangeArrowheads="1" noTextEdit="1"/>
          </p:cNvSpPr>
          <p:nvPr>
            <p:ph type="sldImg"/>
          </p:nvPr>
        </p:nvSpPr>
        <p:spPr>
          <a:xfrm>
            <a:off x="1195388" y="706438"/>
            <a:ext cx="4619625" cy="3463925"/>
          </a:xfrm>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p:txBody>
          <a:bodyPr/>
          <a:lstStyle/>
          <a:p>
            <a:pPr>
              <a:defRPr/>
            </a:pPr>
            <a:fld id="{E5301CD7-E6EF-43FB-84EE-002D8DB734E3}" type="slidenum">
              <a:rPr lang="ru-RU" smtClean="0"/>
              <a:pPr>
                <a:defRPr/>
              </a:pPr>
              <a:t>58</a:t>
            </a:fld>
            <a:endParaRPr lang="ru-RU" smtClean="0"/>
          </a:p>
        </p:txBody>
      </p:sp>
      <p:sp>
        <p:nvSpPr>
          <p:cNvPr id="163843" name="Rectangle 2"/>
          <p:cNvSpPr>
            <a:spLocks noChangeArrowheads="1"/>
          </p:cNvSpPr>
          <p:nvPr/>
        </p:nvSpPr>
        <p:spPr bwMode="auto">
          <a:xfrm>
            <a:off x="3973513" y="-1588"/>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63844" name="Rectangle 3"/>
          <p:cNvSpPr>
            <a:spLocks noChangeArrowheads="1"/>
          </p:cNvSpPr>
          <p:nvPr/>
        </p:nvSpPr>
        <p:spPr bwMode="auto">
          <a:xfrm>
            <a:off x="3973513" y="8829675"/>
            <a:ext cx="3035300" cy="468313"/>
          </a:xfrm>
          <a:prstGeom prst="rect">
            <a:avLst/>
          </a:prstGeom>
          <a:noFill/>
          <a:ln w="9525">
            <a:noFill/>
            <a:miter lim="800000"/>
            <a:headEnd/>
            <a:tailEnd/>
          </a:ln>
        </p:spPr>
        <p:txBody>
          <a:bodyPr lIns="19050" tIns="0" rIns="19050" bIns="0" anchor="b"/>
          <a:lstStyle/>
          <a:p>
            <a:pPr algn="r" defTabSz="984250" eaLnBrk="0" hangingPunct="0"/>
            <a:r>
              <a:rPr lang="ru-RU" sz="1000" i="1"/>
              <a:t>17</a:t>
            </a:r>
          </a:p>
        </p:txBody>
      </p:sp>
      <p:sp>
        <p:nvSpPr>
          <p:cNvPr id="163845" name="Rectangle 4"/>
          <p:cNvSpPr>
            <a:spLocks noChangeArrowheads="1"/>
          </p:cNvSpPr>
          <p:nvPr/>
        </p:nvSpPr>
        <p:spPr bwMode="auto">
          <a:xfrm>
            <a:off x="-1588" y="88296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63846" name="Rectangle 5"/>
          <p:cNvSpPr>
            <a:spLocks noChangeArrowheads="1"/>
          </p:cNvSpPr>
          <p:nvPr/>
        </p:nvSpPr>
        <p:spPr bwMode="auto">
          <a:xfrm>
            <a:off x="-1588" y="-1588"/>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63847" name="Rectangle 6"/>
          <p:cNvSpPr>
            <a:spLocks noChangeArrowheads="1"/>
          </p:cNvSpPr>
          <p:nvPr/>
        </p:nvSpPr>
        <p:spPr bwMode="auto">
          <a:xfrm>
            <a:off x="3975100" y="7938"/>
            <a:ext cx="3054350" cy="463550"/>
          </a:xfrm>
          <a:prstGeom prst="rect">
            <a:avLst/>
          </a:prstGeom>
          <a:noFill/>
          <a:ln w="9525">
            <a:noFill/>
            <a:miter lim="800000"/>
            <a:headEnd/>
            <a:tailEnd/>
          </a:ln>
        </p:spPr>
        <p:txBody>
          <a:bodyPr wrap="none" anchor="ctr"/>
          <a:lstStyle/>
          <a:p>
            <a:pPr algn="ctr" eaLnBrk="0" hangingPunct="0"/>
            <a:endParaRPr lang="en-US"/>
          </a:p>
        </p:txBody>
      </p:sp>
      <p:sp>
        <p:nvSpPr>
          <p:cNvPr id="163848" name="Rectangle 7"/>
          <p:cNvSpPr>
            <a:spLocks noChangeArrowheads="1"/>
          </p:cNvSpPr>
          <p:nvPr/>
        </p:nvSpPr>
        <p:spPr bwMode="auto">
          <a:xfrm>
            <a:off x="1974850" y="8743950"/>
            <a:ext cx="3057525" cy="463550"/>
          </a:xfrm>
          <a:prstGeom prst="rect">
            <a:avLst/>
          </a:prstGeom>
          <a:noFill/>
          <a:ln w="9525">
            <a:noFill/>
            <a:miter lim="800000"/>
            <a:headEnd/>
            <a:tailEnd/>
          </a:ln>
        </p:spPr>
        <p:txBody>
          <a:bodyPr lIns="19050" tIns="0" rIns="19050" bIns="0" anchor="b"/>
          <a:lstStyle/>
          <a:p>
            <a:pPr algn="ctr" defTabSz="1008063" eaLnBrk="0" hangingPunct="0"/>
            <a:r>
              <a:rPr lang="ru-RU" sz="1200" i="1"/>
              <a:t>10</a:t>
            </a:r>
          </a:p>
        </p:txBody>
      </p:sp>
      <p:sp>
        <p:nvSpPr>
          <p:cNvPr id="163849" name="Rectangle 8"/>
          <p:cNvSpPr>
            <a:spLocks noChangeArrowheads="1"/>
          </p:cNvSpPr>
          <p:nvPr/>
        </p:nvSpPr>
        <p:spPr bwMode="auto">
          <a:xfrm>
            <a:off x="-22225" y="7938"/>
            <a:ext cx="3052763" cy="463550"/>
          </a:xfrm>
          <a:prstGeom prst="rect">
            <a:avLst/>
          </a:prstGeom>
          <a:noFill/>
          <a:ln w="9525">
            <a:noFill/>
            <a:miter lim="800000"/>
            <a:headEnd/>
            <a:tailEnd/>
          </a:ln>
        </p:spPr>
        <p:txBody>
          <a:bodyPr wrap="none" anchor="ctr"/>
          <a:lstStyle/>
          <a:p>
            <a:pPr algn="ctr" eaLnBrk="0" hangingPunct="0"/>
            <a:endParaRPr lang="en-US"/>
          </a:p>
        </p:txBody>
      </p:sp>
      <p:sp>
        <p:nvSpPr>
          <p:cNvPr id="163850" name="Rectangle 9"/>
          <p:cNvSpPr>
            <a:spLocks noGrp="1" noChangeArrowheads="1"/>
          </p:cNvSpPr>
          <p:nvPr>
            <p:ph type="body" idx="1"/>
          </p:nvPr>
        </p:nvSpPr>
        <p:spPr>
          <a:noFill/>
          <a:ln/>
        </p:spPr>
        <p:txBody>
          <a:bodyPr lIns="98425" tIns="49213" rIns="98425" bIns="49213"/>
          <a:lstStyle/>
          <a:p>
            <a:pPr defTabSz="1052513"/>
            <a:endParaRPr lang="en-US" smtClean="0"/>
          </a:p>
        </p:txBody>
      </p:sp>
      <p:sp>
        <p:nvSpPr>
          <p:cNvPr id="163851" name="Rectangle 10"/>
          <p:cNvSpPr>
            <a:spLocks noGrp="1" noRot="1" noChangeAspect="1" noChangeArrowheads="1" noTextEdit="1"/>
          </p:cNvSpPr>
          <p:nvPr>
            <p:ph type="sldImg"/>
          </p:nvPr>
        </p:nvSpPr>
        <p:spPr>
          <a:xfrm>
            <a:off x="1195388" y="706438"/>
            <a:ext cx="4619625" cy="3463925"/>
          </a:xfrm>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p:txBody>
          <a:bodyPr/>
          <a:lstStyle/>
          <a:p>
            <a:pPr>
              <a:defRPr/>
            </a:pPr>
            <a:fld id="{03B7AC0B-3838-47FD-A958-CB04AE0B76EE}" type="slidenum">
              <a:rPr lang="ru-RU" smtClean="0"/>
              <a:pPr>
                <a:defRPr/>
              </a:pPr>
              <a:t>59</a:t>
            </a:fld>
            <a:endParaRPr lang="ru-RU" smtClean="0"/>
          </a:p>
        </p:txBody>
      </p:sp>
      <p:sp>
        <p:nvSpPr>
          <p:cNvPr id="164867" name="Rectangle 2"/>
          <p:cNvSpPr>
            <a:spLocks noGrp="1" noRot="1" noChangeAspect="1" noChangeArrowheads="1" noTextEdit="1"/>
          </p:cNvSpPr>
          <p:nvPr>
            <p:ph type="sldImg"/>
          </p:nvPr>
        </p:nvSpPr>
        <p:spPr>
          <a:xfrm>
            <a:off x="1195388" y="708025"/>
            <a:ext cx="4619625" cy="3463925"/>
          </a:xfrm>
          <a:ln cap="flat"/>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p:txBody>
          <a:bodyPr/>
          <a:lstStyle/>
          <a:p>
            <a:pPr>
              <a:defRPr/>
            </a:pPr>
            <a:fld id="{92E581CF-7880-4053-9B48-059E1B678690}" type="slidenum">
              <a:rPr lang="ru-RU" smtClean="0"/>
              <a:pPr>
                <a:defRPr/>
              </a:pPr>
              <a:t>6</a:t>
            </a:fld>
            <a:endParaRPr lang="ru-RU" smtClean="0"/>
          </a:p>
        </p:txBody>
      </p:sp>
      <p:sp>
        <p:nvSpPr>
          <p:cNvPr id="110595"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0596"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10</a:t>
            </a:r>
          </a:p>
        </p:txBody>
      </p:sp>
      <p:sp>
        <p:nvSpPr>
          <p:cNvPr id="110597"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0598"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0599" name="Rectangle 6"/>
          <p:cNvSpPr>
            <a:spLocks noGrp="1" noChangeArrowheads="1"/>
          </p:cNvSpPr>
          <p:nvPr>
            <p:ph type="body" idx="1"/>
          </p:nvPr>
        </p:nvSpPr>
        <p:spPr>
          <a:noFill/>
          <a:ln/>
        </p:spPr>
        <p:txBody>
          <a:bodyPr/>
          <a:lstStyle/>
          <a:p>
            <a:endParaRPr lang="en-US" smtClean="0"/>
          </a:p>
        </p:txBody>
      </p:sp>
      <p:sp>
        <p:nvSpPr>
          <p:cNvPr id="110600"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p:txBody>
          <a:bodyPr/>
          <a:lstStyle/>
          <a:p>
            <a:pPr>
              <a:defRPr/>
            </a:pPr>
            <a:fld id="{30EB3B1A-67E8-4187-A9AB-103D6EAE10A0}" type="slidenum">
              <a:rPr lang="ru-RU" smtClean="0"/>
              <a:pPr>
                <a:defRPr/>
              </a:pPr>
              <a:t>60</a:t>
            </a:fld>
            <a:endParaRPr lang="ru-RU" smtClean="0"/>
          </a:p>
        </p:txBody>
      </p:sp>
      <p:sp>
        <p:nvSpPr>
          <p:cNvPr id="165891" name="Rectangle 2"/>
          <p:cNvSpPr>
            <a:spLocks noGrp="1" noRot="1" noChangeAspect="1" noChangeArrowheads="1" noTextEdit="1"/>
          </p:cNvSpPr>
          <p:nvPr>
            <p:ph type="sldImg"/>
          </p:nvPr>
        </p:nvSpPr>
        <p:spPr>
          <a:xfrm>
            <a:off x="1195388" y="708025"/>
            <a:ext cx="4619625" cy="3463925"/>
          </a:xfrm>
          <a:ln cap="flat"/>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p:txBody>
          <a:bodyPr/>
          <a:lstStyle/>
          <a:p>
            <a:pPr>
              <a:defRPr/>
            </a:pPr>
            <a:fld id="{F4944C45-FDC3-4363-AB96-EA053D275AFB}" type="slidenum">
              <a:rPr lang="ru-RU" smtClean="0"/>
              <a:pPr>
                <a:defRPr/>
              </a:pPr>
              <a:t>61</a:t>
            </a:fld>
            <a:endParaRPr lang="ru-RU" smtClean="0"/>
          </a:p>
        </p:txBody>
      </p:sp>
      <p:sp>
        <p:nvSpPr>
          <p:cNvPr id="166915" name="Rectangle 2"/>
          <p:cNvSpPr>
            <a:spLocks noGrp="1" noRot="1" noChangeAspect="1" noChangeArrowheads="1" noTextEdit="1"/>
          </p:cNvSpPr>
          <p:nvPr>
            <p:ph type="sldImg"/>
          </p:nvPr>
        </p:nvSpPr>
        <p:spPr>
          <a:xfrm>
            <a:off x="1195388" y="708025"/>
            <a:ext cx="4619625" cy="3463925"/>
          </a:xfrm>
          <a:ln cap="flat"/>
        </p:spPr>
      </p:sp>
      <p:sp>
        <p:nvSpPr>
          <p:cNvPr id="166916" name="Rectangle 3"/>
          <p:cNvSpPr>
            <a:spLocks noGrp="1" noChangeArrowheads="1"/>
          </p:cNvSpPr>
          <p:nvPr>
            <p:ph type="body" idx="1"/>
          </p:nvPr>
        </p:nvSpPr>
        <p:spPr>
          <a:noFill/>
          <a:ln/>
        </p:spPr>
        <p:txBody>
          <a:bodyPr/>
          <a:lstStyle/>
          <a:p>
            <a:r>
              <a:rPr lang="en-US" smtClean="0"/>
              <a:t>Analysis of alternative systems is part of the analytical phase. Tasks arising from the analysis of alternative systems passing through the chain of the analytical stage are transformed into key tasks. The basic operations of the production of “powder" are considered. In genetic analysis for basic operations, development lines are considered and tasks are defined.</a:t>
            </a:r>
          </a:p>
          <a:p>
            <a:endParaRPr lang="ru-RU" smtClean="0">
              <a:latin typeface="Arial CY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p:txBody>
          <a:bodyPr/>
          <a:lstStyle/>
          <a:p>
            <a:pPr>
              <a:defRPr/>
            </a:pPr>
            <a:fld id="{6622DFC7-F0B6-4D2B-A870-D14FC493EC89}" type="slidenum">
              <a:rPr lang="ru-RU" smtClean="0"/>
              <a:pPr>
                <a:defRPr/>
              </a:pPr>
              <a:t>62</a:t>
            </a:fld>
            <a:endParaRPr lang="ru-RU" smtClean="0"/>
          </a:p>
        </p:txBody>
      </p:sp>
      <p:sp>
        <p:nvSpPr>
          <p:cNvPr id="167939" name="Rectangle 2"/>
          <p:cNvSpPr>
            <a:spLocks noGrp="1" noRot="1" noChangeAspect="1" noChangeArrowheads="1" noTextEdit="1"/>
          </p:cNvSpPr>
          <p:nvPr>
            <p:ph type="sldImg"/>
          </p:nvPr>
        </p:nvSpPr>
        <p:spPr>
          <a:xfrm>
            <a:off x="1195388" y="709613"/>
            <a:ext cx="4619625" cy="3463925"/>
          </a:xfrm>
          <a:ln cap="flat"/>
        </p:spPr>
      </p:sp>
      <p:sp>
        <p:nvSpPr>
          <p:cNvPr id="167940" name="Rectangle 3"/>
          <p:cNvSpPr>
            <a:spLocks noGrp="1" noChangeArrowheads="1"/>
          </p:cNvSpPr>
          <p:nvPr>
            <p:ph type="body" idx="1"/>
          </p:nvPr>
        </p:nvSpPr>
        <p:spPr>
          <a:xfrm>
            <a:off x="915988" y="4416425"/>
            <a:ext cx="5199062" cy="4165600"/>
          </a:xfrm>
          <a:noFill/>
          <a:ln/>
        </p:spPr>
        <p:txBody>
          <a:bodyPr lIns="92075" tIns="44450" rIns="92075" bIns="44450"/>
          <a:lstStyle/>
          <a:p>
            <a:endParaRPr lang="en-US" smtClean="0"/>
          </a:p>
          <a:p>
            <a:r>
              <a:rPr lang="en-US" smtClean="0"/>
              <a:t>We consider alternative systems: a roller dryer (used by the Customer) and a multi-infrared dryer (used for drying potato slices). EXPLANATION: Roller dryer heating a thin layer of mashed potatoes on a drum. If to increase the dryer productivity, take a thick layer of mashed potatoes and increase the heat supply from the drum, then the mashed potatoes near the drum will burn or the layer will not dry (if you lower the temperature of the drum surface). EXPLANATION: Droplets indicate moisture. In fact, moisture does not collect in droplets - this is only a graphical representation.</a:t>
            </a:r>
          </a:p>
          <a:p>
            <a:endParaRPr lang="ru-RU" smtClean="0">
              <a:latin typeface="Arial CY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p:txBody>
          <a:bodyPr/>
          <a:lstStyle/>
          <a:p>
            <a:pPr>
              <a:defRPr/>
            </a:pPr>
            <a:fld id="{0D336CDC-A835-4615-94BA-073E76511408}" type="slidenum">
              <a:rPr lang="ru-RU" smtClean="0"/>
              <a:pPr>
                <a:defRPr/>
              </a:pPr>
              <a:t>63</a:t>
            </a:fld>
            <a:endParaRPr lang="ru-RU" smtClean="0"/>
          </a:p>
        </p:txBody>
      </p:sp>
      <p:sp>
        <p:nvSpPr>
          <p:cNvPr id="168963" name="Rectangle 2"/>
          <p:cNvSpPr>
            <a:spLocks noGrp="1" noRot="1" noChangeAspect="1" noChangeArrowheads="1" noTextEdit="1"/>
          </p:cNvSpPr>
          <p:nvPr>
            <p:ph type="sldImg"/>
          </p:nvPr>
        </p:nvSpPr>
        <p:spPr>
          <a:xfrm>
            <a:off x="1195388" y="709613"/>
            <a:ext cx="4619625" cy="3463925"/>
          </a:xfrm>
          <a:ln cap="flat"/>
        </p:spPr>
      </p:sp>
      <p:sp>
        <p:nvSpPr>
          <p:cNvPr id="168964" name="Rectangle 3"/>
          <p:cNvSpPr>
            <a:spLocks noGrp="1" noChangeArrowheads="1"/>
          </p:cNvSpPr>
          <p:nvPr>
            <p:ph type="body" idx="1"/>
          </p:nvPr>
        </p:nvSpPr>
        <p:spPr>
          <a:xfrm>
            <a:off x="915988" y="4416425"/>
            <a:ext cx="5199062" cy="4165600"/>
          </a:xfrm>
          <a:noFill/>
          <a:ln/>
        </p:spPr>
        <p:txBody>
          <a:bodyPr lIns="92075" tIns="44450" rIns="92075" bIns="44450"/>
          <a:lstStyle/>
          <a:p>
            <a:pPr defTabSz="911225"/>
            <a:r>
              <a:rPr lang="en-US" smtClean="0"/>
              <a:t>Infrared rays penetrate into the layer. This is the advantage of infrared drying, but first the outer layer heats up and moisture from it evaporates into the atmosphere and goes into the depth of the layer. Humidity of the upper layer decreases, and the lower layer increases. To prevent the outer layer from charring, the heating is temporarily stopped. At this time, moisture is redistributed over the potatoes. Then the potatoes are dried.</a:t>
            </a:r>
          </a:p>
          <a:p>
            <a:pPr defTabSz="911225"/>
            <a:endParaRPr lang="ru-RU" smtClean="0">
              <a:latin typeface="Arial CY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p:txBody>
          <a:bodyPr/>
          <a:lstStyle/>
          <a:p>
            <a:pPr>
              <a:defRPr/>
            </a:pPr>
            <a:fld id="{FF46FC14-97EC-4BD3-8384-DC4BF52769D6}" type="slidenum">
              <a:rPr lang="ru-RU" smtClean="0"/>
              <a:pPr>
                <a:defRPr/>
              </a:pPr>
              <a:t>64</a:t>
            </a:fld>
            <a:endParaRPr lang="ru-RU" smtClean="0"/>
          </a:p>
        </p:txBody>
      </p:sp>
      <p:sp>
        <p:nvSpPr>
          <p:cNvPr id="169987" name="Rectangle 2"/>
          <p:cNvSpPr>
            <a:spLocks noGrp="1" noRot="1" noChangeAspect="1" noChangeArrowheads="1" noTextEdit="1"/>
          </p:cNvSpPr>
          <p:nvPr>
            <p:ph type="sldImg"/>
          </p:nvPr>
        </p:nvSpPr>
        <p:spPr>
          <a:xfrm>
            <a:off x="1195388" y="709613"/>
            <a:ext cx="4619625" cy="3463925"/>
          </a:xfrm>
          <a:ln cap="flat"/>
        </p:spPr>
      </p:sp>
      <p:sp>
        <p:nvSpPr>
          <p:cNvPr id="169988" name="Rectangle 3"/>
          <p:cNvSpPr>
            <a:spLocks noGrp="1" noChangeArrowheads="1"/>
          </p:cNvSpPr>
          <p:nvPr>
            <p:ph type="body" idx="1"/>
          </p:nvPr>
        </p:nvSpPr>
        <p:spPr>
          <a:xfrm>
            <a:off x="915988" y="4416425"/>
            <a:ext cx="5199062" cy="4165600"/>
          </a:xfrm>
          <a:noFill/>
          <a:ln/>
        </p:spPr>
        <p:txBody>
          <a:bodyPr lIns="92075" tIns="44450" rIns="92075" bIns="44450"/>
          <a:lstStyle/>
          <a:p>
            <a:pPr defTabSz="911225"/>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p:txBody>
          <a:bodyPr/>
          <a:lstStyle/>
          <a:p>
            <a:pPr>
              <a:defRPr/>
            </a:pPr>
            <a:fld id="{D2E05470-5BE5-4ECA-8497-E5FB7807F140}" type="slidenum">
              <a:rPr lang="ru-RU" smtClean="0"/>
              <a:pPr>
                <a:defRPr/>
              </a:pPr>
              <a:t>65</a:t>
            </a:fld>
            <a:endParaRPr lang="ru-RU" smtClean="0"/>
          </a:p>
        </p:txBody>
      </p:sp>
      <p:sp>
        <p:nvSpPr>
          <p:cNvPr id="171011" name="Rectangle 2"/>
          <p:cNvSpPr>
            <a:spLocks noGrp="1" noRot="1" noChangeAspect="1" noChangeArrowheads="1" noTextEdit="1"/>
          </p:cNvSpPr>
          <p:nvPr>
            <p:ph type="sldImg"/>
          </p:nvPr>
        </p:nvSpPr>
        <p:spPr>
          <a:xfrm>
            <a:off x="1195388" y="709613"/>
            <a:ext cx="4619625" cy="3463925"/>
          </a:xfrm>
          <a:ln cap="flat"/>
        </p:spPr>
      </p:sp>
      <p:sp>
        <p:nvSpPr>
          <p:cNvPr id="171012" name="Rectangle 3"/>
          <p:cNvSpPr>
            <a:spLocks noGrp="1" noChangeArrowheads="1"/>
          </p:cNvSpPr>
          <p:nvPr>
            <p:ph type="body" idx="1"/>
          </p:nvPr>
        </p:nvSpPr>
        <p:spPr>
          <a:xfrm>
            <a:off x="915988" y="4416425"/>
            <a:ext cx="5199062" cy="4165600"/>
          </a:xfrm>
          <a:noFill/>
          <a:ln/>
        </p:spPr>
        <p:txBody>
          <a:bodyPr lIns="92075" tIns="44450" rIns="92075" bIns="44450"/>
          <a:lstStyle/>
          <a:p>
            <a:pPr defTabSz="911225"/>
            <a:r>
              <a:rPr lang="en-US" smtClean="0"/>
              <a:t>Alternative systems must be combined so that their advantages remain and their disadvantages disappear. Thus, from the analysis of alternative systems we obtain one of the tasks.</a:t>
            </a:r>
            <a:endParaRPr lang="ru-RU" smtClean="0">
              <a:latin typeface="Arial CY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p:txBody>
          <a:bodyPr/>
          <a:lstStyle/>
          <a:p>
            <a:pPr>
              <a:defRPr/>
            </a:pPr>
            <a:fld id="{5F19DA87-83F4-43A1-9C08-A0C3DCF5604A}" type="slidenum">
              <a:rPr lang="ru-RU" smtClean="0"/>
              <a:pPr>
                <a:defRPr/>
              </a:pPr>
              <a:t>66</a:t>
            </a:fld>
            <a:endParaRPr lang="ru-RU" smtClean="0"/>
          </a:p>
        </p:txBody>
      </p:sp>
      <p:sp>
        <p:nvSpPr>
          <p:cNvPr id="172035" name="Rectangle 2"/>
          <p:cNvSpPr>
            <a:spLocks noGrp="1" noRot="1" noChangeAspect="1" noChangeArrowheads="1" noTextEdit="1"/>
          </p:cNvSpPr>
          <p:nvPr>
            <p:ph type="sldImg"/>
          </p:nvPr>
        </p:nvSpPr>
        <p:spPr>
          <a:xfrm>
            <a:off x="1195388" y="708025"/>
            <a:ext cx="4619625" cy="3463925"/>
          </a:xfrm>
          <a:ln cap="flat"/>
        </p:spPr>
      </p:sp>
      <p:sp>
        <p:nvSpPr>
          <p:cNvPr id="172036" name="Rectangle 3"/>
          <p:cNvSpPr>
            <a:spLocks noGrp="1" noChangeArrowheads="1"/>
          </p:cNvSpPr>
          <p:nvPr>
            <p:ph type="body" idx="1"/>
          </p:nvPr>
        </p:nvSpPr>
        <p:spPr>
          <a:xfrm>
            <a:off x="914400" y="4416425"/>
            <a:ext cx="5200650" cy="4165600"/>
          </a:xfrm>
          <a:noFill/>
          <a:ln/>
        </p:spPr>
        <p:txBody>
          <a:bodyPr lIns="93663" tIns="44450" rIns="93663" bIns="44450"/>
          <a:lstStyle/>
          <a:p>
            <a:pPr defTabSz="927100"/>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p:txBody>
          <a:bodyPr/>
          <a:lstStyle/>
          <a:p>
            <a:pPr>
              <a:defRPr/>
            </a:pPr>
            <a:fld id="{A4CEF1C8-1D84-46E1-AB77-655E3C624D8F}" type="slidenum">
              <a:rPr lang="ru-RU" smtClean="0"/>
              <a:pPr>
                <a:defRPr/>
              </a:pPr>
              <a:t>67</a:t>
            </a:fld>
            <a:endParaRPr lang="ru-RU" smtClean="0"/>
          </a:p>
        </p:txBody>
      </p:sp>
      <p:sp>
        <p:nvSpPr>
          <p:cNvPr id="173059" name="Rectangle 2"/>
          <p:cNvSpPr>
            <a:spLocks noGrp="1" noRot="1" noChangeAspect="1" noChangeArrowheads="1" noTextEdit="1"/>
          </p:cNvSpPr>
          <p:nvPr>
            <p:ph type="sldImg"/>
          </p:nvPr>
        </p:nvSpPr>
        <p:spPr>
          <a:xfrm>
            <a:off x="1195388" y="709613"/>
            <a:ext cx="4619625" cy="3463925"/>
          </a:xfrm>
          <a:ln cap="flat"/>
        </p:spPr>
      </p:sp>
      <p:sp>
        <p:nvSpPr>
          <p:cNvPr id="173060" name="Rectangle 3"/>
          <p:cNvSpPr>
            <a:spLocks noGrp="1" noChangeArrowheads="1"/>
          </p:cNvSpPr>
          <p:nvPr>
            <p:ph type="body" idx="1"/>
          </p:nvPr>
        </p:nvSpPr>
        <p:spPr>
          <a:xfrm>
            <a:off x="915988" y="4416425"/>
            <a:ext cx="5199062" cy="4165600"/>
          </a:xfrm>
          <a:noFill/>
          <a:ln/>
        </p:spPr>
        <p:txBody>
          <a:bodyPr lIns="92075" tIns="44450" rIns="92075" bIns="44450"/>
          <a:lstStyle/>
          <a:p>
            <a:pPr defTabSz="911225"/>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a:defRPr/>
            </a:pPr>
            <a:fld id="{3017DFF9-85F7-4403-B593-29E279A9FFF9}" type="slidenum">
              <a:rPr lang="ru-RU" smtClean="0"/>
              <a:pPr>
                <a:defRPr/>
              </a:pPr>
              <a:t>68</a:t>
            </a:fld>
            <a:endParaRPr lang="ru-RU" smtClean="0"/>
          </a:p>
        </p:txBody>
      </p:sp>
      <p:sp>
        <p:nvSpPr>
          <p:cNvPr id="174083" name="Rectangle 2"/>
          <p:cNvSpPr>
            <a:spLocks noGrp="1" noRot="1" noChangeAspect="1" noChangeArrowheads="1" noTextEdit="1"/>
          </p:cNvSpPr>
          <p:nvPr>
            <p:ph type="sldImg"/>
          </p:nvPr>
        </p:nvSpPr>
        <p:spPr>
          <a:xfrm>
            <a:off x="1195388" y="708025"/>
            <a:ext cx="4619625" cy="3463925"/>
          </a:xfrm>
          <a:ln cap="flat"/>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p:txBody>
          <a:bodyPr/>
          <a:lstStyle/>
          <a:p>
            <a:pPr>
              <a:defRPr/>
            </a:pPr>
            <a:fld id="{5A401561-C32C-4552-B18E-61D93CC75F2C}" type="slidenum">
              <a:rPr lang="ru-RU" smtClean="0"/>
              <a:pPr>
                <a:defRPr/>
              </a:pPr>
              <a:t>69</a:t>
            </a:fld>
            <a:endParaRPr lang="ru-RU" smtClean="0"/>
          </a:p>
        </p:txBody>
      </p:sp>
      <p:sp>
        <p:nvSpPr>
          <p:cNvPr id="175107" name="Rectangle 2"/>
          <p:cNvSpPr>
            <a:spLocks noGrp="1" noRot="1" noChangeAspect="1" noChangeArrowheads="1" noTextEdit="1"/>
          </p:cNvSpPr>
          <p:nvPr>
            <p:ph type="sldImg"/>
          </p:nvPr>
        </p:nvSpPr>
        <p:spPr>
          <a:xfrm>
            <a:off x="1195388" y="708025"/>
            <a:ext cx="4619625" cy="3463925"/>
          </a:xfrm>
          <a:ln cap="flat"/>
        </p:spPr>
      </p:sp>
      <p:sp>
        <p:nvSpPr>
          <p:cNvPr id="175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p:txBody>
          <a:bodyPr/>
          <a:lstStyle/>
          <a:p>
            <a:pPr>
              <a:defRPr/>
            </a:pPr>
            <a:fld id="{4CB37DE6-66F5-4A6D-8959-5799BB730976}" type="slidenum">
              <a:rPr lang="ru-RU" smtClean="0"/>
              <a:pPr>
                <a:defRPr/>
              </a:pPr>
              <a:t>7</a:t>
            </a:fld>
            <a:endParaRPr lang="ru-RU" smtClean="0"/>
          </a:p>
        </p:txBody>
      </p:sp>
      <p:sp>
        <p:nvSpPr>
          <p:cNvPr id="111619"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1620"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13</a:t>
            </a:r>
          </a:p>
        </p:txBody>
      </p:sp>
      <p:sp>
        <p:nvSpPr>
          <p:cNvPr id="111621"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1622"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1623" name="Rectangle 6"/>
          <p:cNvSpPr>
            <a:spLocks noGrp="1" noChangeArrowheads="1"/>
          </p:cNvSpPr>
          <p:nvPr>
            <p:ph type="body" idx="1"/>
          </p:nvPr>
        </p:nvSpPr>
        <p:spPr>
          <a:noFill/>
          <a:ln/>
        </p:spPr>
        <p:txBody>
          <a:bodyPr/>
          <a:lstStyle/>
          <a:p>
            <a:endParaRPr lang="en-US" smtClean="0"/>
          </a:p>
        </p:txBody>
      </p:sp>
      <p:sp>
        <p:nvSpPr>
          <p:cNvPr id="111624"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p:txBody>
          <a:bodyPr/>
          <a:lstStyle/>
          <a:p>
            <a:pPr>
              <a:defRPr/>
            </a:pPr>
            <a:fld id="{5972CDD0-8CAC-465D-BF1C-ADACE8B110EA}" type="slidenum">
              <a:rPr lang="ru-RU" smtClean="0"/>
              <a:pPr>
                <a:defRPr/>
              </a:pPr>
              <a:t>70</a:t>
            </a:fld>
            <a:endParaRPr lang="ru-RU" smtClean="0"/>
          </a:p>
        </p:txBody>
      </p:sp>
      <p:sp>
        <p:nvSpPr>
          <p:cNvPr id="176131" name="Rectangle 2"/>
          <p:cNvSpPr>
            <a:spLocks noGrp="1" noRot="1" noChangeAspect="1" noChangeArrowheads="1" noTextEdit="1"/>
          </p:cNvSpPr>
          <p:nvPr>
            <p:ph type="sldImg"/>
          </p:nvPr>
        </p:nvSpPr>
        <p:spPr>
          <a:xfrm>
            <a:off x="1195388" y="708025"/>
            <a:ext cx="4619625" cy="3463925"/>
          </a:xfrm>
          <a:ln cap="flat"/>
        </p:spPr>
      </p:sp>
      <p:sp>
        <p:nvSpPr>
          <p:cNvPr id="176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p:txBody>
          <a:bodyPr/>
          <a:lstStyle/>
          <a:p>
            <a:pPr>
              <a:defRPr/>
            </a:pPr>
            <a:fld id="{4F18CB61-8601-4D50-A1B3-B1FAA43BF651}" type="slidenum">
              <a:rPr lang="ru-RU" smtClean="0"/>
              <a:pPr>
                <a:defRPr/>
              </a:pPr>
              <a:t>71</a:t>
            </a:fld>
            <a:endParaRPr lang="ru-RU" smtClean="0"/>
          </a:p>
        </p:txBody>
      </p:sp>
      <p:sp>
        <p:nvSpPr>
          <p:cNvPr id="177155" name="Rectangle 2"/>
          <p:cNvSpPr>
            <a:spLocks noGrp="1" noRot="1" noChangeAspect="1" noChangeArrowheads="1" noTextEdit="1"/>
          </p:cNvSpPr>
          <p:nvPr>
            <p:ph type="sldImg"/>
          </p:nvPr>
        </p:nvSpPr>
        <p:spPr>
          <a:xfrm>
            <a:off x="1195388" y="708025"/>
            <a:ext cx="4619625" cy="3463925"/>
          </a:xfrm>
          <a:ln cap="flat"/>
        </p:spPr>
      </p:sp>
      <p:sp>
        <p:nvSpPr>
          <p:cNvPr id="177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p:txBody>
          <a:bodyPr/>
          <a:lstStyle/>
          <a:p>
            <a:pPr>
              <a:defRPr/>
            </a:pPr>
            <a:fld id="{63AFC603-A633-4F4B-AC2E-8EDD77095F21}" type="slidenum">
              <a:rPr lang="ru-RU" smtClean="0"/>
              <a:pPr>
                <a:defRPr/>
              </a:pPr>
              <a:t>72</a:t>
            </a:fld>
            <a:endParaRPr lang="ru-RU" smtClean="0"/>
          </a:p>
        </p:txBody>
      </p:sp>
      <p:sp>
        <p:nvSpPr>
          <p:cNvPr id="178179" name="Rectangle 2"/>
          <p:cNvSpPr>
            <a:spLocks noGrp="1" noRot="1" noChangeAspect="1" noChangeArrowheads="1" noTextEdit="1"/>
          </p:cNvSpPr>
          <p:nvPr>
            <p:ph type="sldImg"/>
          </p:nvPr>
        </p:nvSpPr>
        <p:spPr>
          <a:xfrm>
            <a:off x="1195388" y="708025"/>
            <a:ext cx="4619625" cy="3463925"/>
          </a:xfrm>
          <a:ln cap="flat"/>
        </p:spPr>
      </p:sp>
      <p:sp>
        <p:nvSpPr>
          <p:cNvPr id="178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p:txBody>
          <a:bodyPr/>
          <a:lstStyle/>
          <a:p>
            <a:pPr>
              <a:defRPr/>
            </a:pPr>
            <a:fld id="{4BB2624D-872F-463F-90F0-DADBD7F6503C}" type="slidenum">
              <a:rPr lang="ru-RU" smtClean="0"/>
              <a:pPr>
                <a:defRPr/>
              </a:pPr>
              <a:t>73</a:t>
            </a:fld>
            <a:endParaRPr lang="ru-RU" smtClean="0"/>
          </a:p>
        </p:txBody>
      </p:sp>
      <p:sp>
        <p:nvSpPr>
          <p:cNvPr id="179203" name="Rectangle 2"/>
          <p:cNvSpPr>
            <a:spLocks noGrp="1" noRot="1" noChangeAspect="1" noChangeArrowheads="1" noTextEdit="1"/>
          </p:cNvSpPr>
          <p:nvPr>
            <p:ph type="sldImg"/>
          </p:nvPr>
        </p:nvSpPr>
        <p:spPr>
          <a:xfrm>
            <a:off x="1195388" y="708025"/>
            <a:ext cx="4619625" cy="3463925"/>
          </a:xfrm>
          <a:ln cap="flat"/>
        </p:spPr>
      </p:sp>
      <p:sp>
        <p:nvSpPr>
          <p:cNvPr id="179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p:txBody>
          <a:bodyPr/>
          <a:lstStyle/>
          <a:p>
            <a:pPr>
              <a:defRPr/>
            </a:pPr>
            <a:fld id="{4A5A6F7E-A418-4D30-829F-50F90406D576}" type="slidenum">
              <a:rPr lang="ru-RU" smtClean="0"/>
              <a:pPr>
                <a:defRPr/>
              </a:pPr>
              <a:t>74</a:t>
            </a:fld>
            <a:endParaRPr lang="ru-RU" smtClean="0"/>
          </a:p>
        </p:txBody>
      </p:sp>
      <p:sp>
        <p:nvSpPr>
          <p:cNvPr id="180227" name="Rectangle 2"/>
          <p:cNvSpPr>
            <a:spLocks noGrp="1" noRot="1" noChangeAspect="1" noChangeArrowheads="1" noTextEdit="1"/>
          </p:cNvSpPr>
          <p:nvPr>
            <p:ph type="sldImg"/>
          </p:nvPr>
        </p:nvSpPr>
        <p:spPr>
          <a:xfrm>
            <a:off x="1195388" y="708025"/>
            <a:ext cx="4619625" cy="3463925"/>
          </a:xfrm>
          <a:ln cap="flat"/>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p:txBody>
          <a:bodyPr/>
          <a:lstStyle/>
          <a:p>
            <a:pPr>
              <a:defRPr/>
            </a:pPr>
            <a:fld id="{6859E5EE-511B-4062-A054-A4150F1CE002}" type="slidenum">
              <a:rPr lang="ru-RU" smtClean="0"/>
              <a:pPr>
                <a:defRPr/>
              </a:pPr>
              <a:t>75</a:t>
            </a:fld>
            <a:endParaRPr lang="ru-RU" smtClean="0"/>
          </a:p>
        </p:txBody>
      </p:sp>
      <p:sp>
        <p:nvSpPr>
          <p:cNvPr id="181251" name="Rectangle 2"/>
          <p:cNvSpPr>
            <a:spLocks noGrp="1" noRot="1" noChangeAspect="1" noChangeArrowheads="1" noTextEdit="1"/>
          </p:cNvSpPr>
          <p:nvPr>
            <p:ph type="sldImg"/>
          </p:nvPr>
        </p:nvSpPr>
        <p:spPr>
          <a:xfrm>
            <a:off x="1195388" y="708025"/>
            <a:ext cx="4619625" cy="3463925"/>
          </a:xfrm>
          <a:ln cap="flat"/>
        </p:spPr>
      </p:sp>
      <p:sp>
        <p:nvSpPr>
          <p:cNvPr id="181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p:txBody>
          <a:bodyPr/>
          <a:lstStyle/>
          <a:p>
            <a:pPr>
              <a:defRPr/>
            </a:pPr>
            <a:fld id="{D7BE86B0-C2ED-40F7-8862-7D0C5AE4235E}" type="slidenum">
              <a:rPr lang="ru-RU" smtClean="0"/>
              <a:pPr>
                <a:defRPr/>
              </a:pPr>
              <a:t>76</a:t>
            </a:fld>
            <a:endParaRPr lang="ru-RU" smtClean="0"/>
          </a:p>
        </p:txBody>
      </p:sp>
      <p:sp>
        <p:nvSpPr>
          <p:cNvPr id="182275" name="Rectangle 2"/>
          <p:cNvSpPr>
            <a:spLocks noGrp="1" noRot="1" noChangeAspect="1" noChangeArrowheads="1" noTextEdit="1"/>
          </p:cNvSpPr>
          <p:nvPr>
            <p:ph type="sldImg"/>
          </p:nvPr>
        </p:nvSpPr>
        <p:spPr>
          <a:xfrm>
            <a:off x="1195388" y="708025"/>
            <a:ext cx="4619625" cy="3463925"/>
          </a:xfrm>
          <a:ln cap="flat"/>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p:txBody>
          <a:bodyPr/>
          <a:lstStyle/>
          <a:p>
            <a:pPr>
              <a:defRPr/>
            </a:pPr>
            <a:fld id="{E19287A9-F626-4F68-8AC0-F3F35A0894F1}" type="slidenum">
              <a:rPr lang="ru-RU" smtClean="0"/>
              <a:pPr>
                <a:defRPr/>
              </a:pPr>
              <a:t>77</a:t>
            </a:fld>
            <a:endParaRPr lang="ru-RU" smtClean="0"/>
          </a:p>
        </p:txBody>
      </p:sp>
      <p:sp>
        <p:nvSpPr>
          <p:cNvPr id="183299" name="Rectangle 2"/>
          <p:cNvSpPr>
            <a:spLocks noGrp="1" noRot="1" noChangeAspect="1" noChangeArrowheads="1" noTextEdit="1"/>
          </p:cNvSpPr>
          <p:nvPr>
            <p:ph type="sldImg"/>
          </p:nvPr>
        </p:nvSpPr>
        <p:spPr>
          <a:xfrm>
            <a:off x="1195388" y="708025"/>
            <a:ext cx="4619625" cy="3463925"/>
          </a:xfrm>
          <a:ln cap="flat"/>
        </p:spPr>
      </p:sp>
      <p:sp>
        <p:nvSpPr>
          <p:cNvPr id="183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p:txBody>
          <a:bodyPr/>
          <a:lstStyle/>
          <a:p>
            <a:pPr>
              <a:defRPr/>
            </a:pPr>
            <a:fld id="{7EBE2D00-9297-4777-B85D-55536412415A}" type="slidenum">
              <a:rPr lang="ru-RU" smtClean="0"/>
              <a:pPr>
                <a:defRPr/>
              </a:pPr>
              <a:t>78</a:t>
            </a:fld>
            <a:endParaRPr lang="ru-RU" smtClean="0"/>
          </a:p>
        </p:txBody>
      </p:sp>
      <p:sp>
        <p:nvSpPr>
          <p:cNvPr id="184323" name="Rectangle 2"/>
          <p:cNvSpPr>
            <a:spLocks noGrp="1" noRot="1" noChangeAspect="1" noChangeArrowheads="1" noTextEdit="1"/>
          </p:cNvSpPr>
          <p:nvPr>
            <p:ph type="sldImg"/>
          </p:nvPr>
        </p:nvSpPr>
        <p:spPr>
          <a:xfrm>
            <a:off x="1195388" y="708025"/>
            <a:ext cx="4619625" cy="3463925"/>
          </a:xfrm>
          <a:ln cap="flat"/>
        </p:spPr>
      </p:sp>
      <p:sp>
        <p:nvSpPr>
          <p:cNvPr id="184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p:txBody>
          <a:bodyPr/>
          <a:lstStyle/>
          <a:p>
            <a:pPr>
              <a:defRPr/>
            </a:pPr>
            <a:fld id="{1434FBD9-DD39-4E03-8928-A92825BC7213}" type="slidenum">
              <a:rPr lang="ru-RU" smtClean="0"/>
              <a:pPr>
                <a:defRPr/>
              </a:pPr>
              <a:t>79</a:t>
            </a:fld>
            <a:endParaRPr lang="ru-RU" smtClean="0"/>
          </a:p>
        </p:txBody>
      </p:sp>
      <p:sp>
        <p:nvSpPr>
          <p:cNvPr id="185347"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85348"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13</a:t>
            </a:r>
          </a:p>
        </p:txBody>
      </p:sp>
      <p:sp>
        <p:nvSpPr>
          <p:cNvPr id="185349"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85350"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85351" name="Rectangle 6"/>
          <p:cNvSpPr>
            <a:spLocks noGrp="1" noChangeArrowheads="1"/>
          </p:cNvSpPr>
          <p:nvPr>
            <p:ph type="body" idx="1"/>
          </p:nvPr>
        </p:nvSpPr>
        <p:spPr>
          <a:noFill/>
          <a:ln/>
        </p:spPr>
        <p:txBody>
          <a:bodyPr/>
          <a:lstStyle/>
          <a:p>
            <a:endParaRPr lang="en-US" smtClean="0"/>
          </a:p>
        </p:txBody>
      </p:sp>
      <p:sp>
        <p:nvSpPr>
          <p:cNvPr id="185352"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p:txBody>
          <a:bodyPr/>
          <a:lstStyle/>
          <a:p>
            <a:pPr>
              <a:defRPr/>
            </a:pPr>
            <a:fld id="{1DFCD54D-C654-4325-B37B-D59381D859E2}" type="slidenum">
              <a:rPr lang="ru-RU" smtClean="0"/>
              <a:pPr>
                <a:defRPr/>
              </a:pPr>
              <a:t>8</a:t>
            </a:fld>
            <a:endParaRPr lang="ru-RU" smtClean="0"/>
          </a:p>
        </p:txBody>
      </p:sp>
      <p:sp>
        <p:nvSpPr>
          <p:cNvPr id="112643"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2644"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13</a:t>
            </a:r>
          </a:p>
        </p:txBody>
      </p:sp>
      <p:sp>
        <p:nvSpPr>
          <p:cNvPr id="112645"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2646"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2647" name="Rectangle 6"/>
          <p:cNvSpPr>
            <a:spLocks noGrp="1" noChangeArrowheads="1"/>
          </p:cNvSpPr>
          <p:nvPr>
            <p:ph type="body" idx="1"/>
          </p:nvPr>
        </p:nvSpPr>
        <p:spPr>
          <a:noFill/>
          <a:ln/>
        </p:spPr>
        <p:txBody>
          <a:bodyPr/>
          <a:lstStyle/>
          <a:p>
            <a:endParaRPr lang="en-US" smtClean="0"/>
          </a:p>
        </p:txBody>
      </p:sp>
      <p:sp>
        <p:nvSpPr>
          <p:cNvPr id="112648"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p:txBody>
          <a:bodyPr/>
          <a:lstStyle/>
          <a:p>
            <a:pPr>
              <a:defRPr/>
            </a:pPr>
            <a:fld id="{3E193CDE-9449-428C-AF0B-47E5230675E2}" type="slidenum">
              <a:rPr lang="ru-RU" smtClean="0"/>
              <a:pPr>
                <a:defRPr/>
              </a:pPr>
              <a:t>80</a:t>
            </a:fld>
            <a:endParaRPr lang="ru-RU" smtClean="0"/>
          </a:p>
        </p:txBody>
      </p:sp>
      <p:sp>
        <p:nvSpPr>
          <p:cNvPr id="186371" name="Rectangle 2"/>
          <p:cNvSpPr>
            <a:spLocks noChangeArrowheads="1"/>
          </p:cNvSpPr>
          <p:nvPr/>
        </p:nvSpPr>
        <p:spPr bwMode="auto">
          <a:xfrm>
            <a:off x="3971925" y="-1588"/>
            <a:ext cx="3038475" cy="465138"/>
          </a:xfrm>
          <a:prstGeom prst="rect">
            <a:avLst/>
          </a:prstGeom>
          <a:noFill/>
          <a:ln w="9525">
            <a:noFill/>
            <a:miter lim="800000"/>
            <a:headEnd/>
            <a:tailEnd/>
          </a:ln>
        </p:spPr>
        <p:txBody>
          <a:bodyPr wrap="none" anchor="ctr"/>
          <a:lstStyle/>
          <a:p>
            <a:pPr algn="ctr" eaLnBrk="0" hangingPunct="0"/>
            <a:endParaRPr lang="en-US"/>
          </a:p>
        </p:txBody>
      </p:sp>
      <p:sp>
        <p:nvSpPr>
          <p:cNvPr id="186372" name="Rectangle 3"/>
          <p:cNvSpPr>
            <a:spLocks noChangeArrowheads="1"/>
          </p:cNvSpPr>
          <p:nvPr/>
        </p:nvSpPr>
        <p:spPr bwMode="auto">
          <a:xfrm>
            <a:off x="3971925" y="8829675"/>
            <a:ext cx="3038475" cy="465138"/>
          </a:xfrm>
          <a:prstGeom prst="rect">
            <a:avLst/>
          </a:prstGeom>
          <a:noFill/>
          <a:ln w="9525">
            <a:noFill/>
            <a:miter lim="800000"/>
            <a:headEnd/>
            <a:tailEnd/>
          </a:ln>
        </p:spPr>
        <p:txBody>
          <a:bodyPr lIns="19050" tIns="0" rIns="19050" bIns="0" anchor="b"/>
          <a:lstStyle/>
          <a:p>
            <a:pPr algn="r" defTabSz="941388" eaLnBrk="0" hangingPunct="0"/>
            <a:r>
              <a:rPr lang="ru-RU" sz="1000" i="1"/>
              <a:t>3</a:t>
            </a:r>
          </a:p>
        </p:txBody>
      </p:sp>
      <p:sp>
        <p:nvSpPr>
          <p:cNvPr id="186373" name="Rectangle 4"/>
          <p:cNvSpPr>
            <a:spLocks noChangeArrowheads="1"/>
          </p:cNvSpPr>
          <p:nvPr/>
        </p:nvSpPr>
        <p:spPr bwMode="auto">
          <a:xfrm>
            <a:off x="0" y="8829675"/>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86374" name="Rectangle 5"/>
          <p:cNvSpPr>
            <a:spLocks noChangeArrowheads="1"/>
          </p:cNvSpPr>
          <p:nvPr/>
        </p:nvSpPr>
        <p:spPr bwMode="auto">
          <a:xfrm>
            <a:off x="0" y="-1588"/>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86375" name="Rectangle 6"/>
          <p:cNvSpPr>
            <a:spLocks noChangeArrowheads="1"/>
          </p:cNvSpPr>
          <p:nvPr/>
        </p:nvSpPr>
        <p:spPr bwMode="auto">
          <a:xfrm>
            <a:off x="3973513"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186376" name="Rectangle 7"/>
          <p:cNvSpPr>
            <a:spLocks noChangeArrowheads="1"/>
          </p:cNvSpPr>
          <p:nvPr/>
        </p:nvSpPr>
        <p:spPr bwMode="auto">
          <a:xfrm>
            <a:off x="1974850" y="8742363"/>
            <a:ext cx="3057525" cy="465137"/>
          </a:xfrm>
          <a:prstGeom prst="rect">
            <a:avLst/>
          </a:prstGeom>
          <a:noFill/>
          <a:ln w="9525">
            <a:noFill/>
            <a:miter lim="800000"/>
            <a:headEnd/>
            <a:tailEnd/>
          </a:ln>
        </p:spPr>
        <p:txBody>
          <a:bodyPr lIns="19050" tIns="0" rIns="19050" bIns="0" anchor="b"/>
          <a:lstStyle/>
          <a:p>
            <a:pPr algn="ctr" defTabSz="963613" eaLnBrk="0" hangingPunct="0"/>
            <a:r>
              <a:rPr lang="ru-RU" sz="1200" i="1"/>
              <a:t>5</a:t>
            </a:r>
          </a:p>
        </p:txBody>
      </p:sp>
      <p:sp>
        <p:nvSpPr>
          <p:cNvPr id="186377" name="Rectangle 8"/>
          <p:cNvSpPr>
            <a:spLocks noChangeArrowheads="1"/>
          </p:cNvSpPr>
          <p:nvPr/>
        </p:nvSpPr>
        <p:spPr bwMode="auto">
          <a:xfrm>
            <a:off x="-19050" y="6350"/>
            <a:ext cx="3051175" cy="465138"/>
          </a:xfrm>
          <a:prstGeom prst="rect">
            <a:avLst/>
          </a:prstGeom>
          <a:noFill/>
          <a:ln w="9525">
            <a:noFill/>
            <a:miter lim="800000"/>
            <a:headEnd/>
            <a:tailEnd/>
          </a:ln>
        </p:spPr>
        <p:txBody>
          <a:bodyPr wrap="none" anchor="ctr"/>
          <a:lstStyle/>
          <a:p>
            <a:pPr algn="ctr" eaLnBrk="0" hangingPunct="0"/>
            <a:endParaRPr lang="en-US"/>
          </a:p>
        </p:txBody>
      </p:sp>
      <p:sp>
        <p:nvSpPr>
          <p:cNvPr id="186378" name="Rectangle 9"/>
          <p:cNvSpPr>
            <a:spLocks noGrp="1" noRot="1" noChangeAspect="1" noChangeArrowheads="1" noTextEdit="1"/>
          </p:cNvSpPr>
          <p:nvPr>
            <p:ph type="sldImg"/>
          </p:nvPr>
        </p:nvSpPr>
        <p:spPr>
          <a:xfrm>
            <a:off x="1189038" y="704850"/>
            <a:ext cx="4632325" cy="3473450"/>
          </a:xfrm>
          <a:ln cap="flat"/>
        </p:spPr>
      </p:sp>
      <p:sp>
        <p:nvSpPr>
          <p:cNvPr id="186379" name="Rectangle 10"/>
          <p:cNvSpPr>
            <a:spLocks noGrp="1" noChangeArrowheads="1"/>
          </p:cNvSpPr>
          <p:nvPr>
            <p:ph type="body" idx="1"/>
          </p:nvPr>
        </p:nvSpPr>
        <p:spPr>
          <a:xfrm>
            <a:off x="915988" y="4413250"/>
            <a:ext cx="5170487" cy="4173538"/>
          </a:xfrm>
          <a:noFill/>
          <a:ln/>
        </p:spPr>
        <p:txBody>
          <a:bodyPr/>
          <a:lstStyle/>
          <a:p>
            <a:r>
              <a:rPr lang="en-US" smtClean="0"/>
              <a:t>Productivity is increased by increasing the thickness of the mashed potatoes on the drum. The increase in thickness becomes possible due to the additional external heating of the mashed potatoes.</a:t>
            </a:r>
          </a:p>
          <a:p>
            <a:endParaRPr lang="ru-RU" smtClean="0">
              <a:latin typeface="Arial CY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p:txBody>
          <a:bodyPr/>
          <a:lstStyle/>
          <a:p>
            <a:pPr>
              <a:defRPr/>
            </a:pPr>
            <a:fld id="{DE7C35A7-F1AF-4135-9FDD-97C0C65C0BCC}" type="slidenum">
              <a:rPr lang="ru-RU" smtClean="0"/>
              <a:pPr>
                <a:defRPr/>
              </a:pPr>
              <a:t>81</a:t>
            </a:fld>
            <a:endParaRPr lang="ru-RU" smtClean="0"/>
          </a:p>
        </p:txBody>
      </p:sp>
      <p:sp>
        <p:nvSpPr>
          <p:cNvPr id="187395" name="Rectangle 2"/>
          <p:cNvSpPr>
            <a:spLocks noGrp="1" noRot="1" noChangeAspect="1" noChangeArrowheads="1" noTextEdit="1"/>
          </p:cNvSpPr>
          <p:nvPr>
            <p:ph type="sldImg"/>
          </p:nvPr>
        </p:nvSpPr>
        <p:spPr>
          <a:xfrm>
            <a:off x="1189038" y="704850"/>
            <a:ext cx="4632325" cy="3473450"/>
          </a:xfrm>
          <a:ln cap="flat"/>
        </p:spPr>
      </p:sp>
      <p:sp>
        <p:nvSpPr>
          <p:cNvPr id="187396" name="Rectangle 3"/>
          <p:cNvSpPr>
            <a:spLocks noGrp="1" noChangeArrowheads="1"/>
          </p:cNvSpPr>
          <p:nvPr>
            <p:ph type="body" idx="1"/>
          </p:nvPr>
        </p:nvSpPr>
        <p:spPr>
          <a:xfrm>
            <a:off x="915988" y="4413250"/>
            <a:ext cx="5170487" cy="4173538"/>
          </a:xfrm>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p:txBody>
          <a:bodyPr/>
          <a:lstStyle/>
          <a:p>
            <a:pPr>
              <a:defRPr/>
            </a:pPr>
            <a:fld id="{E9097241-BB20-4FCD-BFB0-750010D61170}" type="slidenum">
              <a:rPr lang="ru-RU" smtClean="0"/>
              <a:pPr>
                <a:defRPr/>
              </a:pPr>
              <a:t>82</a:t>
            </a:fld>
            <a:endParaRPr lang="ru-RU" smtClean="0"/>
          </a:p>
        </p:txBody>
      </p:sp>
      <p:sp>
        <p:nvSpPr>
          <p:cNvPr id="188419" name="Rectangle 2"/>
          <p:cNvSpPr>
            <a:spLocks noGrp="1" noRot="1" noChangeAspect="1" noChangeArrowheads="1" noTextEdit="1"/>
          </p:cNvSpPr>
          <p:nvPr>
            <p:ph type="sldImg"/>
          </p:nvPr>
        </p:nvSpPr>
        <p:spPr>
          <a:xfrm>
            <a:off x="1195388" y="708025"/>
            <a:ext cx="4619625" cy="3463925"/>
          </a:xfrm>
          <a:ln cap="flat"/>
        </p:spPr>
      </p:sp>
      <p:sp>
        <p:nvSpPr>
          <p:cNvPr id="188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5"/>
          <p:cNvSpPr>
            <a:spLocks noGrp="1" noChangeArrowheads="1"/>
          </p:cNvSpPr>
          <p:nvPr>
            <p:ph type="sldNum" sz="quarter" idx="5"/>
          </p:nvPr>
        </p:nvSpPr>
        <p:spPr/>
        <p:txBody>
          <a:bodyPr/>
          <a:lstStyle/>
          <a:p>
            <a:pPr>
              <a:defRPr/>
            </a:pPr>
            <a:fld id="{94028264-275C-4A3C-9E07-27149D0C3726}" type="slidenum">
              <a:rPr lang="ru-RU" smtClean="0"/>
              <a:pPr>
                <a:defRPr/>
              </a:pPr>
              <a:t>83</a:t>
            </a:fld>
            <a:endParaRPr lang="ru-RU" smtClean="0"/>
          </a:p>
        </p:txBody>
      </p:sp>
      <p:sp>
        <p:nvSpPr>
          <p:cNvPr id="189443" name="Rectangle 2"/>
          <p:cNvSpPr>
            <a:spLocks noChangeArrowheads="1"/>
          </p:cNvSpPr>
          <p:nvPr/>
        </p:nvSpPr>
        <p:spPr bwMode="auto">
          <a:xfrm>
            <a:off x="3971925" y="-1588"/>
            <a:ext cx="3038475" cy="465138"/>
          </a:xfrm>
          <a:prstGeom prst="rect">
            <a:avLst/>
          </a:prstGeom>
          <a:noFill/>
          <a:ln w="9525">
            <a:noFill/>
            <a:miter lim="800000"/>
            <a:headEnd/>
            <a:tailEnd/>
          </a:ln>
        </p:spPr>
        <p:txBody>
          <a:bodyPr wrap="none" anchor="ctr"/>
          <a:lstStyle/>
          <a:p>
            <a:pPr algn="ctr" eaLnBrk="0" hangingPunct="0"/>
            <a:endParaRPr lang="en-US"/>
          </a:p>
        </p:txBody>
      </p:sp>
      <p:sp>
        <p:nvSpPr>
          <p:cNvPr id="189444" name="Rectangle 3"/>
          <p:cNvSpPr>
            <a:spLocks noChangeArrowheads="1"/>
          </p:cNvSpPr>
          <p:nvPr/>
        </p:nvSpPr>
        <p:spPr bwMode="auto">
          <a:xfrm>
            <a:off x="3971925" y="8829675"/>
            <a:ext cx="3038475" cy="465138"/>
          </a:xfrm>
          <a:prstGeom prst="rect">
            <a:avLst/>
          </a:prstGeom>
          <a:noFill/>
          <a:ln w="9525">
            <a:noFill/>
            <a:miter lim="800000"/>
            <a:headEnd/>
            <a:tailEnd/>
          </a:ln>
        </p:spPr>
        <p:txBody>
          <a:bodyPr lIns="19050" tIns="0" rIns="19050" bIns="0" anchor="b"/>
          <a:lstStyle/>
          <a:p>
            <a:pPr algn="r" defTabSz="941388" eaLnBrk="0" hangingPunct="0"/>
            <a:r>
              <a:rPr lang="ru-RU" sz="1000" i="1"/>
              <a:t>3</a:t>
            </a:r>
          </a:p>
        </p:txBody>
      </p:sp>
      <p:sp>
        <p:nvSpPr>
          <p:cNvPr id="189445" name="Rectangle 4"/>
          <p:cNvSpPr>
            <a:spLocks noChangeArrowheads="1"/>
          </p:cNvSpPr>
          <p:nvPr/>
        </p:nvSpPr>
        <p:spPr bwMode="auto">
          <a:xfrm>
            <a:off x="0" y="8829675"/>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89446" name="Rectangle 5"/>
          <p:cNvSpPr>
            <a:spLocks noChangeArrowheads="1"/>
          </p:cNvSpPr>
          <p:nvPr/>
        </p:nvSpPr>
        <p:spPr bwMode="auto">
          <a:xfrm>
            <a:off x="0" y="-1588"/>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89447" name="Rectangle 6"/>
          <p:cNvSpPr>
            <a:spLocks noChangeArrowheads="1"/>
          </p:cNvSpPr>
          <p:nvPr/>
        </p:nvSpPr>
        <p:spPr bwMode="auto">
          <a:xfrm>
            <a:off x="3973513"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189448" name="Rectangle 7"/>
          <p:cNvSpPr>
            <a:spLocks noChangeArrowheads="1"/>
          </p:cNvSpPr>
          <p:nvPr/>
        </p:nvSpPr>
        <p:spPr bwMode="auto">
          <a:xfrm>
            <a:off x="1974850" y="8742363"/>
            <a:ext cx="3057525" cy="465137"/>
          </a:xfrm>
          <a:prstGeom prst="rect">
            <a:avLst/>
          </a:prstGeom>
          <a:noFill/>
          <a:ln w="9525">
            <a:noFill/>
            <a:miter lim="800000"/>
            <a:headEnd/>
            <a:tailEnd/>
          </a:ln>
        </p:spPr>
        <p:txBody>
          <a:bodyPr lIns="19050" tIns="0" rIns="19050" bIns="0" anchor="b"/>
          <a:lstStyle/>
          <a:p>
            <a:pPr algn="ctr" defTabSz="963613" eaLnBrk="0" hangingPunct="0"/>
            <a:r>
              <a:rPr lang="ru-RU" sz="1200" i="1"/>
              <a:t>5</a:t>
            </a:r>
          </a:p>
        </p:txBody>
      </p:sp>
      <p:sp>
        <p:nvSpPr>
          <p:cNvPr id="189449" name="Rectangle 8"/>
          <p:cNvSpPr>
            <a:spLocks noChangeArrowheads="1"/>
          </p:cNvSpPr>
          <p:nvPr/>
        </p:nvSpPr>
        <p:spPr bwMode="auto">
          <a:xfrm>
            <a:off x="-19050" y="6350"/>
            <a:ext cx="3051175" cy="465138"/>
          </a:xfrm>
          <a:prstGeom prst="rect">
            <a:avLst/>
          </a:prstGeom>
          <a:noFill/>
          <a:ln w="9525">
            <a:noFill/>
            <a:miter lim="800000"/>
            <a:headEnd/>
            <a:tailEnd/>
          </a:ln>
        </p:spPr>
        <p:txBody>
          <a:bodyPr wrap="none" anchor="ctr"/>
          <a:lstStyle/>
          <a:p>
            <a:pPr algn="ctr" eaLnBrk="0" hangingPunct="0"/>
            <a:endParaRPr lang="en-US"/>
          </a:p>
        </p:txBody>
      </p:sp>
      <p:sp>
        <p:nvSpPr>
          <p:cNvPr id="189450" name="Rectangle 9"/>
          <p:cNvSpPr>
            <a:spLocks noGrp="1" noRot="1" noChangeAspect="1" noChangeArrowheads="1" noTextEdit="1"/>
          </p:cNvSpPr>
          <p:nvPr>
            <p:ph type="sldImg"/>
          </p:nvPr>
        </p:nvSpPr>
        <p:spPr>
          <a:xfrm>
            <a:off x="1189038" y="704850"/>
            <a:ext cx="4632325" cy="3473450"/>
          </a:xfrm>
          <a:ln cap="flat"/>
        </p:spPr>
      </p:sp>
      <p:sp>
        <p:nvSpPr>
          <p:cNvPr id="189451" name="Rectangle 10"/>
          <p:cNvSpPr>
            <a:spLocks noGrp="1" noChangeArrowheads="1"/>
          </p:cNvSpPr>
          <p:nvPr>
            <p:ph type="body" idx="1"/>
          </p:nvPr>
        </p:nvSpPr>
        <p:spPr>
          <a:xfrm>
            <a:off x="915988" y="4413250"/>
            <a:ext cx="5170487" cy="4173538"/>
          </a:xfrm>
          <a:noFill/>
          <a:ln/>
        </p:spPr>
        <p:txBody>
          <a:bodyPr/>
          <a:lstStyle/>
          <a:p>
            <a:r>
              <a:rPr lang="en-US" smtClean="0"/>
              <a:t>The main idea is to eliminate the drawback of the existing technology for steam cleaning of potatoes, in which the supply of steam (thermal energy) to the tubers does not occur in the same way. As a result, some of the tubers are exposed to the heat field for an unnecessary time. This leads to overheating of some of the tubers and an increased depth of their heating. With further heat treatment (cooking), the outer layers of tubers subjected to preliminary heat exposure during steam cleaning are boiled. At the same time, the quality of the powder deteriorates and the productivity of the production line decreases.</a:t>
            </a:r>
          </a:p>
          <a:p>
            <a:endParaRPr lang="ru-RU" smtClean="0">
              <a:latin typeface="Arial CYR"/>
            </a:endParaRPr>
          </a:p>
          <a:p>
            <a:r>
              <a:rPr lang="en-US" smtClean="0"/>
              <a:t>The main reason for the uneven heat supply is the multi-layered presence of potatoes in a steam cleaner. The way to solve the problem is to make the heat flow supplied to each tuber the same. The essence of the proposal is illustrated with figures.</a:t>
            </a:r>
          </a:p>
          <a:p>
            <a:endParaRPr lang="ru-RU" smtClean="0">
              <a:latin typeface="Arial CY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a:spLocks noGrp="1" noChangeArrowheads="1"/>
          </p:cNvSpPr>
          <p:nvPr>
            <p:ph type="sldNum" sz="quarter" idx="5"/>
          </p:nvPr>
        </p:nvSpPr>
        <p:spPr/>
        <p:txBody>
          <a:bodyPr/>
          <a:lstStyle/>
          <a:p>
            <a:pPr>
              <a:defRPr/>
            </a:pPr>
            <a:fld id="{81435CFA-E2AA-4A9A-AA37-5679DDC71018}" type="slidenum">
              <a:rPr lang="ru-RU" smtClean="0"/>
              <a:pPr>
                <a:defRPr/>
              </a:pPr>
              <a:t>84</a:t>
            </a:fld>
            <a:endParaRPr lang="ru-RU" smtClean="0"/>
          </a:p>
        </p:txBody>
      </p:sp>
      <p:sp>
        <p:nvSpPr>
          <p:cNvPr id="190467" name="Rectangle 2"/>
          <p:cNvSpPr>
            <a:spLocks noChangeArrowheads="1"/>
          </p:cNvSpPr>
          <p:nvPr/>
        </p:nvSpPr>
        <p:spPr bwMode="auto">
          <a:xfrm>
            <a:off x="3971925" y="-1588"/>
            <a:ext cx="3038475" cy="465138"/>
          </a:xfrm>
          <a:prstGeom prst="rect">
            <a:avLst/>
          </a:prstGeom>
          <a:noFill/>
          <a:ln w="9525">
            <a:noFill/>
            <a:miter lim="800000"/>
            <a:headEnd/>
            <a:tailEnd/>
          </a:ln>
        </p:spPr>
        <p:txBody>
          <a:bodyPr wrap="none" anchor="ctr"/>
          <a:lstStyle/>
          <a:p>
            <a:pPr algn="ctr" eaLnBrk="0" hangingPunct="0"/>
            <a:endParaRPr lang="en-US"/>
          </a:p>
        </p:txBody>
      </p:sp>
      <p:sp>
        <p:nvSpPr>
          <p:cNvPr id="190468" name="Rectangle 3"/>
          <p:cNvSpPr>
            <a:spLocks noChangeArrowheads="1"/>
          </p:cNvSpPr>
          <p:nvPr/>
        </p:nvSpPr>
        <p:spPr bwMode="auto">
          <a:xfrm>
            <a:off x="3971925" y="8829675"/>
            <a:ext cx="3038475" cy="465138"/>
          </a:xfrm>
          <a:prstGeom prst="rect">
            <a:avLst/>
          </a:prstGeom>
          <a:noFill/>
          <a:ln w="9525">
            <a:noFill/>
            <a:miter lim="800000"/>
            <a:headEnd/>
            <a:tailEnd/>
          </a:ln>
        </p:spPr>
        <p:txBody>
          <a:bodyPr lIns="19050" tIns="0" rIns="19050" bIns="0" anchor="b"/>
          <a:lstStyle/>
          <a:p>
            <a:pPr algn="r" defTabSz="941388" eaLnBrk="0" hangingPunct="0"/>
            <a:r>
              <a:rPr lang="ru-RU" sz="1000" i="1"/>
              <a:t>3</a:t>
            </a:r>
          </a:p>
        </p:txBody>
      </p:sp>
      <p:sp>
        <p:nvSpPr>
          <p:cNvPr id="190469" name="Rectangle 4"/>
          <p:cNvSpPr>
            <a:spLocks noChangeArrowheads="1"/>
          </p:cNvSpPr>
          <p:nvPr/>
        </p:nvSpPr>
        <p:spPr bwMode="auto">
          <a:xfrm>
            <a:off x="0" y="8829675"/>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90470" name="Rectangle 5"/>
          <p:cNvSpPr>
            <a:spLocks noChangeArrowheads="1"/>
          </p:cNvSpPr>
          <p:nvPr/>
        </p:nvSpPr>
        <p:spPr bwMode="auto">
          <a:xfrm>
            <a:off x="0" y="-1588"/>
            <a:ext cx="3036888" cy="465138"/>
          </a:xfrm>
          <a:prstGeom prst="rect">
            <a:avLst/>
          </a:prstGeom>
          <a:noFill/>
          <a:ln w="9525">
            <a:noFill/>
            <a:miter lim="800000"/>
            <a:headEnd/>
            <a:tailEnd/>
          </a:ln>
        </p:spPr>
        <p:txBody>
          <a:bodyPr wrap="none" anchor="ctr"/>
          <a:lstStyle/>
          <a:p>
            <a:pPr algn="ctr" eaLnBrk="0" hangingPunct="0"/>
            <a:endParaRPr lang="en-US"/>
          </a:p>
        </p:txBody>
      </p:sp>
      <p:sp>
        <p:nvSpPr>
          <p:cNvPr id="190471" name="Rectangle 6"/>
          <p:cNvSpPr>
            <a:spLocks noChangeArrowheads="1"/>
          </p:cNvSpPr>
          <p:nvPr/>
        </p:nvSpPr>
        <p:spPr bwMode="auto">
          <a:xfrm>
            <a:off x="3973513"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190472" name="Rectangle 7"/>
          <p:cNvSpPr>
            <a:spLocks noChangeArrowheads="1"/>
          </p:cNvSpPr>
          <p:nvPr/>
        </p:nvSpPr>
        <p:spPr bwMode="auto">
          <a:xfrm>
            <a:off x="1974850" y="8742363"/>
            <a:ext cx="3057525" cy="465137"/>
          </a:xfrm>
          <a:prstGeom prst="rect">
            <a:avLst/>
          </a:prstGeom>
          <a:noFill/>
          <a:ln w="9525">
            <a:noFill/>
            <a:miter lim="800000"/>
            <a:headEnd/>
            <a:tailEnd/>
          </a:ln>
        </p:spPr>
        <p:txBody>
          <a:bodyPr lIns="19050" tIns="0" rIns="19050" bIns="0" anchor="b"/>
          <a:lstStyle/>
          <a:p>
            <a:pPr algn="ctr" defTabSz="963613" eaLnBrk="0" hangingPunct="0"/>
            <a:r>
              <a:rPr lang="ru-RU" sz="1200" i="1"/>
              <a:t>5</a:t>
            </a:r>
          </a:p>
        </p:txBody>
      </p:sp>
      <p:sp>
        <p:nvSpPr>
          <p:cNvPr id="190473" name="Rectangle 8"/>
          <p:cNvSpPr>
            <a:spLocks noChangeArrowheads="1"/>
          </p:cNvSpPr>
          <p:nvPr/>
        </p:nvSpPr>
        <p:spPr bwMode="auto">
          <a:xfrm>
            <a:off x="-19050" y="6350"/>
            <a:ext cx="3051175" cy="465138"/>
          </a:xfrm>
          <a:prstGeom prst="rect">
            <a:avLst/>
          </a:prstGeom>
          <a:noFill/>
          <a:ln w="9525">
            <a:noFill/>
            <a:miter lim="800000"/>
            <a:headEnd/>
            <a:tailEnd/>
          </a:ln>
        </p:spPr>
        <p:txBody>
          <a:bodyPr wrap="none" anchor="ctr"/>
          <a:lstStyle/>
          <a:p>
            <a:pPr algn="ctr" eaLnBrk="0" hangingPunct="0"/>
            <a:endParaRPr lang="en-US"/>
          </a:p>
        </p:txBody>
      </p:sp>
      <p:sp>
        <p:nvSpPr>
          <p:cNvPr id="190474" name="Rectangle 9"/>
          <p:cNvSpPr>
            <a:spLocks noGrp="1" noRot="1" noChangeAspect="1" noChangeArrowheads="1" noTextEdit="1"/>
          </p:cNvSpPr>
          <p:nvPr>
            <p:ph type="sldImg"/>
          </p:nvPr>
        </p:nvSpPr>
        <p:spPr>
          <a:xfrm>
            <a:off x="1189038" y="704850"/>
            <a:ext cx="4632325" cy="3473450"/>
          </a:xfrm>
          <a:ln cap="flat"/>
        </p:spPr>
      </p:sp>
      <p:sp>
        <p:nvSpPr>
          <p:cNvPr id="190475" name="Rectangle 10"/>
          <p:cNvSpPr>
            <a:spLocks noGrp="1" noChangeArrowheads="1"/>
          </p:cNvSpPr>
          <p:nvPr>
            <p:ph type="body" idx="1"/>
          </p:nvPr>
        </p:nvSpPr>
        <p:spPr>
          <a:xfrm>
            <a:off x="915988" y="4413250"/>
            <a:ext cx="5170487" cy="4173538"/>
          </a:xfrm>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p:txBody>
          <a:bodyPr/>
          <a:lstStyle/>
          <a:p>
            <a:pPr>
              <a:defRPr/>
            </a:pPr>
            <a:fld id="{A918A88A-6589-4F34-9BF2-3CCE2B62C33D}" type="slidenum">
              <a:rPr lang="ru-RU" smtClean="0"/>
              <a:pPr>
                <a:defRPr/>
              </a:pPr>
              <a:t>85</a:t>
            </a:fld>
            <a:endParaRPr lang="ru-RU" smtClean="0"/>
          </a:p>
        </p:txBody>
      </p:sp>
      <p:sp>
        <p:nvSpPr>
          <p:cNvPr id="191491" name="Rectangle 2"/>
          <p:cNvSpPr>
            <a:spLocks noGrp="1" noRot="1" noChangeAspect="1" noChangeArrowheads="1" noTextEdit="1"/>
          </p:cNvSpPr>
          <p:nvPr>
            <p:ph type="sldImg"/>
          </p:nvPr>
        </p:nvSpPr>
        <p:spPr>
          <a:xfrm>
            <a:off x="1195388" y="708025"/>
            <a:ext cx="4619625" cy="3463925"/>
          </a:xfrm>
          <a:ln cap="flat"/>
        </p:spPr>
      </p:sp>
      <p:sp>
        <p:nvSpPr>
          <p:cNvPr id="191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sldNum" sz="quarter" idx="5"/>
          </p:nvPr>
        </p:nvSpPr>
        <p:spPr/>
        <p:txBody>
          <a:bodyPr/>
          <a:lstStyle/>
          <a:p>
            <a:pPr>
              <a:defRPr/>
            </a:pPr>
            <a:fld id="{3756CA19-CD10-479A-82D0-DAA4A975CB5A}" type="slidenum">
              <a:rPr lang="ru-RU" smtClean="0"/>
              <a:pPr>
                <a:defRPr/>
              </a:pPr>
              <a:t>86</a:t>
            </a:fld>
            <a:endParaRPr lang="ru-RU" smtClean="0"/>
          </a:p>
        </p:txBody>
      </p:sp>
      <p:sp>
        <p:nvSpPr>
          <p:cNvPr id="192515" name="Rectangle 2"/>
          <p:cNvSpPr>
            <a:spLocks noGrp="1" noRot="1" noChangeAspect="1" noChangeArrowheads="1" noTextEdit="1"/>
          </p:cNvSpPr>
          <p:nvPr>
            <p:ph type="sldImg"/>
          </p:nvPr>
        </p:nvSpPr>
        <p:spPr>
          <a:xfrm>
            <a:off x="1195388" y="708025"/>
            <a:ext cx="4619625" cy="3463925"/>
          </a:xfrm>
          <a:ln cap="flat"/>
        </p:spPr>
      </p:sp>
      <p:sp>
        <p:nvSpPr>
          <p:cNvPr id="192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p:txBody>
          <a:bodyPr/>
          <a:lstStyle/>
          <a:p>
            <a:pPr>
              <a:defRPr/>
            </a:pPr>
            <a:fld id="{640DEDC1-92A0-4085-A7EE-821A8C872E5B}" type="slidenum">
              <a:rPr lang="ru-RU" smtClean="0"/>
              <a:pPr>
                <a:defRPr/>
              </a:pPr>
              <a:t>87</a:t>
            </a:fld>
            <a:endParaRPr lang="ru-RU" smtClean="0"/>
          </a:p>
        </p:txBody>
      </p:sp>
      <p:sp>
        <p:nvSpPr>
          <p:cNvPr id="193539" name="Rectangle 2"/>
          <p:cNvSpPr>
            <a:spLocks noGrp="1" noRot="1" noChangeAspect="1" noChangeArrowheads="1" noTextEdit="1"/>
          </p:cNvSpPr>
          <p:nvPr>
            <p:ph type="sldImg"/>
          </p:nvPr>
        </p:nvSpPr>
        <p:spPr>
          <a:xfrm>
            <a:off x="1195388" y="709613"/>
            <a:ext cx="4619625" cy="3463925"/>
          </a:xfrm>
          <a:ln cap="flat"/>
        </p:spPr>
      </p:sp>
      <p:sp>
        <p:nvSpPr>
          <p:cNvPr id="193540" name="Rectangle 3"/>
          <p:cNvSpPr>
            <a:spLocks noGrp="1" noChangeArrowheads="1"/>
          </p:cNvSpPr>
          <p:nvPr>
            <p:ph type="body" idx="1"/>
          </p:nvPr>
        </p:nvSpPr>
        <p:spPr>
          <a:xfrm>
            <a:off x="915988" y="4416425"/>
            <a:ext cx="5199062" cy="4165600"/>
          </a:xfrm>
          <a:noFill/>
          <a:ln/>
        </p:spPr>
        <p:txBody>
          <a:bodyPr/>
          <a:lstStyle/>
          <a:p>
            <a:r>
              <a:rPr lang="en-US" smtClean="0"/>
              <a:t>One of the concepts for solving the shown key problem. A visual method is used to separate substandard potatoes from the flow of potatoes on a fast conveyor. Rotten potatoes are identified as fit inside. Potatoes do not turn over and rotten underneath defined as good. The potato located rotting up is removed (if the person has time).</a:t>
            </a:r>
          </a:p>
          <a:p>
            <a:endParaRPr lang="ru-RU" smtClean="0">
              <a:latin typeface="Arial CY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a:spLocks noGrp="1" noChangeArrowheads="1"/>
          </p:cNvSpPr>
          <p:nvPr>
            <p:ph type="sldNum" sz="quarter" idx="5"/>
          </p:nvPr>
        </p:nvSpPr>
        <p:spPr/>
        <p:txBody>
          <a:bodyPr/>
          <a:lstStyle/>
          <a:p>
            <a:pPr>
              <a:defRPr/>
            </a:pPr>
            <a:fld id="{58735CFC-271B-4391-A9AE-9101078C14BC}" type="slidenum">
              <a:rPr lang="ru-RU" smtClean="0"/>
              <a:pPr>
                <a:defRPr/>
              </a:pPr>
              <a:t>88</a:t>
            </a:fld>
            <a:endParaRPr lang="ru-RU" smtClean="0"/>
          </a:p>
        </p:txBody>
      </p:sp>
      <p:sp>
        <p:nvSpPr>
          <p:cNvPr id="194563" name="Rectangle 2"/>
          <p:cNvSpPr>
            <a:spLocks noGrp="1" noRot="1" noChangeAspect="1" noChangeArrowheads="1" noTextEdit="1"/>
          </p:cNvSpPr>
          <p:nvPr>
            <p:ph type="sldImg"/>
          </p:nvPr>
        </p:nvSpPr>
        <p:spPr>
          <a:xfrm>
            <a:off x="1195388" y="709613"/>
            <a:ext cx="4619625" cy="3463925"/>
          </a:xfrm>
          <a:ln cap="flat"/>
        </p:spPr>
      </p:sp>
      <p:sp>
        <p:nvSpPr>
          <p:cNvPr id="194564" name="Rectangle 3"/>
          <p:cNvSpPr>
            <a:spLocks noGrp="1" noChangeArrowheads="1"/>
          </p:cNvSpPr>
          <p:nvPr>
            <p:ph type="body" idx="1"/>
          </p:nvPr>
        </p:nvSpPr>
        <p:spPr>
          <a:xfrm>
            <a:off x="915988" y="4416425"/>
            <a:ext cx="5199062" cy="4165600"/>
          </a:xfrm>
          <a:noFill/>
          <a:ln/>
        </p:spPr>
        <p:txBody>
          <a:bodyPr/>
          <a:lstStyle/>
          <a:p>
            <a:r>
              <a:rPr lang="en-US" smtClean="0"/>
              <a:t>Thus, the visual inspection method is fundamentally bad. potato rotten inside is defined as good. How to Inspect? Rotten and healthy potatoes have different densities. The operating (proven in practice) installation separates the substandard potato depth from healthy tubers, if the rotten part is at least 10%. An additional effect is not to waste energy on cleaning rotten tubers.</a:t>
            </a:r>
          </a:p>
          <a:p>
            <a:endParaRPr lang="ru-RU" smtClean="0">
              <a:latin typeface="Arial CY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p:txBody>
          <a:bodyPr/>
          <a:lstStyle/>
          <a:p>
            <a:pPr>
              <a:defRPr/>
            </a:pPr>
            <a:fld id="{512A4742-2E59-4282-9E9C-F02E9F3A9179}" type="slidenum">
              <a:rPr lang="ru-RU" smtClean="0"/>
              <a:pPr>
                <a:defRPr/>
              </a:pPr>
              <a:t>89</a:t>
            </a:fld>
            <a:endParaRPr lang="ru-RU" smtClean="0"/>
          </a:p>
        </p:txBody>
      </p:sp>
      <p:sp>
        <p:nvSpPr>
          <p:cNvPr id="195587" name="Rectangle 2"/>
          <p:cNvSpPr>
            <a:spLocks noGrp="1" noRot="1" noChangeAspect="1" noChangeArrowheads="1" noTextEdit="1"/>
          </p:cNvSpPr>
          <p:nvPr>
            <p:ph type="sldImg"/>
          </p:nvPr>
        </p:nvSpPr>
        <p:spPr>
          <a:xfrm>
            <a:off x="1195388" y="708025"/>
            <a:ext cx="4619625" cy="3463925"/>
          </a:xfrm>
          <a:ln cap="flat"/>
        </p:spPr>
      </p:sp>
      <p:sp>
        <p:nvSpPr>
          <p:cNvPr id="195588" name="Rectangle 3"/>
          <p:cNvSpPr>
            <a:spLocks noGrp="1" noChangeArrowheads="1"/>
          </p:cNvSpPr>
          <p:nvPr>
            <p:ph type="body" idx="1"/>
          </p:nvPr>
        </p:nvSpPr>
        <p:spPr>
          <a:noFill/>
          <a:ln/>
        </p:spPr>
        <p:txBody>
          <a:bodyPr/>
          <a:lstStyle/>
          <a:p>
            <a:endParaRPr lang="en-US" smtClean="0"/>
          </a:p>
          <a:p>
            <a:r>
              <a:rPr lang="en-US" smtClean="0"/>
              <a:t>In this concept, the mechanism of hydroenzymatic maceration is used. ”Soaking” of peeled and cut potatoes with enzymes is carried out in a time from 1.5 hours to 3 days. The longer the “soak” time, the more “runny” the potatoes will be. The choice of the optimal pre-soak time is the subject of further research.</a:t>
            </a:r>
          </a:p>
          <a:p>
            <a:endParaRPr lang="ru-RU" smtClean="0">
              <a:latin typeface="Arial CY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p:txBody>
          <a:bodyPr/>
          <a:lstStyle/>
          <a:p>
            <a:pPr>
              <a:defRPr/>
            </a:pPr>
            <a:fld id="{EE7F6553-43FE-4908-9F8E-A1FCF4C0A6E8}" type="slidenum">
              <a:rPr lang="ru-RU" smtClean="0"/>
              <a:pPr>
                <a:defRPr/>
              </a:pPr>
              <a:t>9</a:t>
            </a:fld>
            <a:endParaRPr lang="ru-RU" smtClean="0"/>
          </a:p>
        </p:txBody>
      </p:sp>
      <p:sp>
        <p:nvSpPr>
          <p:cNvPr id="113667" name="Rectangle 2"/>
          <p:cNvSpPr>
            <a:spLocks noChangeArrowheads="1"/>
          </p:cNvSpPr>
          <p:nvPr/>
        </p:nvSpPr>
        <p:spPr bwMode="auto">
          <a:xfrm>
            <a:off x="3973513" y="-3175"/>
            <a:ext cx="3035300" cy="468313"/>
          </a:xfrm>
          <a:prstGeom prst="rect">
            <a:avLst/>
          </a:prstGeom>
          <a:noFill/>
          <a:ln w="9525">
            <a:noFill/>
            <a:miter lim="800000"/>
            <a:headEnd/>
            <a:tailEnd/>
          </a:ln>
        </p:spPr>
        <p:txBody>
          <a:bodyPr wrap="none" anchor="ctr"/>
          <a:lstStyle/>
          <a:p>
            <a:pPr algn="ctr" eaLnBrk="0" hangingPunct="0"/>
            <a:endParaRPr lang="en-US"/>
          </a:p>
        </p:txBody>
      </p:sp>
      <p:sp>
        <p:nvSpPr>
          <p:cNvPr id="113668" name="Rectangle 3"/>
          <p:cNvSpPr>
            <a:spLocks noChangeArrowheads="1"/>
          </p:cNvSpPr>
          <p:nvPr/>
        </p:nvSpPr>
        <p:spPr bwMode="auto">
          <a:xfrm>
            <a:off x="3973513" y="8831263"/>
            <a:ext cx="3035300" cy="468312"/>
          </a:xfrm>
          <a:prstGeom prst="rect">
            <a:avLst/>
          </a:prstGeom>
          <a:noFill/>
          <a:ln w="9525">
            <a:noFill/>
            <a:miter lim="800000"/>
            <a:headEnd/>
            <a:tailEnd/>
          </a:ln>
        </p:spPr>
        <p:txBody>
          <a:bodyPr lIns="19050" tIns="0" rIns="19050" bIns="0" anchor="b"/>
          <a:lstStyle/>
          <a:p>
            <a:pPr algn="r" defTabSz="984250" eaLnBrk="0" hangingPunct="0"/>
            <a:r>
              <a:rPr lang="ru-RU" sz="1000" i="1"/>
              <a:t>13</a:t>
            </a:r>
          </a:p>
        </p:txBody>
      </p:sp>
      <p:sp>
        <p:nvSpPr>
          <p:cNvPr id="113669" name="Rectangle 4"/>
          <p:cNvSpPr>
            <a:spLocks noChangeArrowheads="1"/>
          </p:cNvSpPr>
          <p:nvPr/>
        </p:nvSpPr>
        <p:spPr bwMode="auto">
          <a:xfrm>
            <a:off x="-1588" y="8831263"/>
            <a:ext cx="3036888" cy="468312"/>
          </a:xfrm>
          <a:prstGeom prst="rect">
            <a:avLst/>
          </a:prstGeom>
          <a:noFill/>
          <a:ln w="9525">
            <a:noFill/>
            <a:miter lim="800000"/>
            <a:headEnd/>
            <a:tailEnd/>
          </a:ln>
        </p:spPr>
        <p:txBody>
          <a:bodyPr wrap="none" anchor="ctr"/>
          <a:lstStyle/>
          <a:p>
            <a:pPr algn="ctr" eaLnBrk="0" hangingPunct="0"/>
            <a:endParaRPr lang="en-US"/>
          </a:p>
        </p:txBody>
      </p:sp>
      <p:sp>
        <p:nvSpPr>
          <p:cNvPr id="113670" name="Rectangle 5"/>
          <p:cNvSpPr>
            <a:spLocks noChangeArrowheads="1"/>
          </p:cNvSpPr>
          <p:nvPr/>
        </p:nvSpPr>
        <p:spPr bwMode="auto">
          <a:xfrm>
            <a:off x="-1588" y="-3175"/>
            <a:ext cx="3036888" cy="468313"/>
          </a:xfrm>
          <a:prstGeom prst="rect">
            <a:avLst/>
          </a:prstGeom>
          <a:noFill/>
          <a:ln w="9525">
            <a:noFill/>
            <a:miter lim="800000"/>
            <a:headEnd/>
            <a:tailEnd/>
          </a:ln>
        </p:spPr>
        <p:txBody>
          <a:bodyPr wrap="none" anchor="ctr"/>
          <a:lstStyle/>
          <a:p>
            <a:pPr algn="ctr" eaLnBrk="0" hangingPunct="0"/>
            <a:endParaRPr lang="en-US"/>
          </a:p>
        </p:txBody>
      </p:sp>
      <p:sp>
        <p:nvSpPr>
          <p:cNvPr id="113671" name="Rectangle 6"/>
          <p:cNvSpPr>
            <a:spLocks noGrp="1" noChangeArrowheads="1"/>
          </p:cNvSpPr>
          <p:nvPr>
            <p:ph type="body" idx="1"/>
          </p:nvPr>
        </p:nvSpPr>
        <p:spPr>
          <a:noFill/>
          <a:ln/>
        </p:spPr>
        <p:txBody>
          <a:bodyPr/>
          <a:lstStyle/>
          <a:p>
            <a:r>
              <a:rPr lang="en-US" smtClean="0"/>
              <a:t>Flax industry - hydraulic maceration (soaking flax in vats)</a:t>
            </a:r>
          </a:p>
          <a:p>
            <a:r>
              <a:rPr lang="en-US" smtClean="0"/>
              <a:t>Taxidermy - hydro chemical maceration (for cleaning bones from tissues during the preparation of skeletons).</a:t>
            </a:r>
          </a:p>
          <a:p>
            <a:r>
              <a:rPr lang="en-US" smtClean="0"/>
              <a:t>Cytology and bioengineering - hydro chemical maceration (preparation of histological preparations and cell cultures - for cloning cells and breeding new varieties in genetic engineering)</a:t>
            </a:r>
          </a:p>
          <a:p>
            <a:r>
              <a:rPr lang="en-US" smtClean="0"/>
              <a:t>Hydro enzymatic maceration – is production of clarified fruit and fruit and vegetable juices in the food industry - hydrolysis of proto-pectin of the intercellular substance of the pulp.</a:t>
            </a:r>
          </a:p>
          <a:p>
            <a:r>
              <a:rPr lang="en-US" smtClean="0"/>
              <a:t>Oil industry - the use of hydro enzymatic maceration in the technology of more complete extraction of oil residues from wells (enzymes destroy temporary rubber partitions created for these purposes).M.Madigan and others, Scientific American, April 1997</a:t>
            </a:r>
          </a:p>
          <a:p>
            <a:endParaRPr lang="ru-RU" sz="900" smtClean="0">
              <a:latin typeface="Arial CYR"/>
            </a:endParaRPr>
          </a:p>
        </p:txBody>
      </p:sp>
      <p:sp>
        <p:nvSpPr>
          <p:cNvPr id="113672" name="Rectangle 7"/>
          <p:cNvSpPr>
            <a:spLocks noGrp="1" noRot="1" noChangeAspect="1" noChangeArrowheads="1" noTextEdit="1"/>
          </p:cNvSpPr>
          <p:nvPr>
            <p:ph type="sldImg"/>
          </p:nvPr>
        </p:nvSpPr>
        <p:spPr>
          <a:xfrm>
            <a:off x="1195388" y="708025"/>
            <a:ext cx="4619625" cy="3463925"/>
          </a:xfrm>
          <a:ln cap="flat"/>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p:txBody>
          <a:bodyPr/>
          <a:lstStyle/>
          <a:p>
            <a:pPr>
              <a:defRPr/>
            </a:pPr>
            <a:fld id="{7299F27D-DC8C-41C4-B6D6-968F15570B13}" type="slidenum">
              <a:rPr lang="ru-RU" smtClean="0"/>
              <a:pPr>
                <a:defRPr/>
              </a:pPr>
              <a:t>90</a:t>
            </a:fld>
            <a:endParaRPr lang="ru-RU" smtClean="0"/>
          </a:p>
        </p:txBody>
      </p:sp>
      <p:sp>
        <p:nvSpPr>
          <p:cNvPr id="196611" name="Rectangle 2"/>
          <p:cNvSpPr>
            <a:spLocks noGrp="1" noRot="1" noChangeAspect="1" noChangeArrowheads="1" noTextEdit="1"/>
          </p:cNvSpPr>
          <p:nvPr>
            <p:ph type="sldImg"/>
          </p:nvPr>
        </p:nvSpPr>
        <p:spPr>
          <a:xfrm>
            <a:off x="1195388" y="708025"/>
            <a:ext cx="4619625" cy="3463925"/>
          </a:xfrm>
          <a:ln cap="flat"/>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a:spLocks noGrp="1" noChangeArrowheads="1"/>
          </p:cNvSpPr>
          <p:nvPr>
            <p:ph type="sldNum" sz="quarter" idx="5"/>
          </p:nvPr>
        </p:nvSpPr>
        <p:spPr/>
        <p:txBody>
          <a:bodyPr/>
          <a:lstStyle/>
          <a:p>
            <a:pPr>
              <a:defRPr/>
            </a:pPr>
            <a:fld id="{005929EF-DE8F-4A1A-AB09-CE79179F6427}" type="slidenum">
              <a:rPr lang="ru-RU" smtClean="0"/>
              <a:pPr>
                <a:defRPr/>
              </a:pPr>
              <a:t>91</a:t>
            </a:fld>
            <a:endParaRPr lang="ru-RU" smtClean="0"/>
          </a:p>
        </p:txBody>
      </p:sp>
      <p:sp>
        <p:nvSpPr>
          <p:cNvPr id="197635" name="Rectangle 2"/>
          <p:cNvSpPr>
            <a:spLocks noGrp="1" noRot="1" noChangeAspect="1" noChangeArrowheads="1" noTextEdit="1"/>
          </p:cNvSpPr>
          <p:nvPr>
            <p:ph type="sldImg"/>
          </p:nvPr>
        </p:nvSpPr>
        <p:spPr>
          <a:xfrm>
            <a:off x="1195388" y="708025"/>
            <a:ext cx="4619625" cy="3463925"/>
          </a:xfrm>
          <a:ln cap="flat"/>
        </p:spPr>
      </p:sp>
      <p:sp>
        <p:nvSpPr>
          <p:cNvPr id="197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p:txBody>
          <a:bodyPr/>
          <a:lstStyle/>
          <a:p>
            <a:pPr>
              <a:defRPr/>
            </a:pPr>
            <a:fld id="{9C7E8AAB-9802-4CEF-9841-182F1ADCA08B}" type="slidenum">
              <a:rPr lang="ru-RU" smtClean="0"/>
              <a:pPr>
                <a:defRPr/>
              </a:pPr>
              <a:t>92</a:t>
            </a:fld>
            <a:endParaRPr lang="ru-RU" smtClean="0"/>
          </a:p>
        </p:txBody>
      </p:sp>
      <p:sp>
        <p:nvSpPr>
          <p:cNvPr id="198659" name="Rectangle 2"/>
          <p:cNvSpPr>
            <a:spLocks noGrp="1" noRot="1" noChangeAspect="1" noChangeArrowheads="1" noTextEdit="1"/>
          </p:cNvSpPr>
          <p:nvPr>
            <p:ph type="sldImg"/>
          </p:nvPr>
        </p:nvSpPr>
        <p:spPr>
          <a:xfrm>
            <a:off x="1195388" y="708025"/>
            <a:ext cx="4619625" cy="3463925"/>
          </a:xfrm>
          <a:ln cap="flat"/>
        </p:spPr>
      </p:sp>
      <p:sp>
        <p:nvSpPr>
          <p:cNvPr id="198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p:txBody>
          <a:bodyPr/>
          <a:lstStyle/>
          <a:p>
            <a:pPr>
              <a:defRPr/>
            </a:pPr>
            <a:fld id="{E8D1C730-0E9B-450C-BD8D-CC25167855C3}" type="slidenum">
              <a:rPr lang="ru-RU" smtClean="0"/>
              <a:pPr>
                <a:defRPr/>
              </a:pPr>
              <a:t>93</a:t>
            </a:fld>
            <a:endParaRPr lang="ru-RU" smtClean="0"/>
          </a:p>
        </p:txBody>
      </p:sp>
      <p:sp>
        <p:nvSpPr>
          <p:cNvPr id="199683" name="Rectangle 2"/>
          <p:cNvSpPr>
            <a:spLocks noGrp="1" noRot="1" noChangeAspect="1" noChangeArrowheads="1" noTextEdit="1"/>
          </p:cNvSpPr>
          <p:nvPr>
            <p:ph type="sldImg"/>
          </p:nvPr>
        </p:nvSpPr>
        <p:spPr>
          <a:xfrm>
            <a:off x="1195388" y="709613"/>
            <a:ext cx="4619625" cy="3463925"/>
          </a:xfrm>
          <a:ln cap="flat"/>
        </p:spPr>
      </p:sp>
      <p:sp>
        <p:nvSpPr>
          <p:cNvPr id="199684" name="Rectangle 3"/>
          <p:cNvSpPr>
            <a:spLocks noGrp="1" noChangeArrowheads="1"/>
          </p:cNvSpPr>
          <p:nvPr>
            <p:ph type="body" idx="1"/>
          </p:nvPr>
        </p:nvSpPr>
        <p:spPr>
          <a:xfrm>
            <a:off x="915988" y="4416425"/>
            <a:ext cx="5199062" cy="4164013"/>
          </a:xfrm>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a:spLocks noGrp="1" noChangeArrowheads="1"/>
          </p:cNvSpPr>
          <p:nvPr>
            <p:ph type="sldNum" sz="quarter" idx="5"/>
          </p:nvPr>
        </p:nvSpPr>
        <p:spPr/>
        <p:txBody>
          <a:bodyPr/>
          <a:lstStyle/>
          <a:p>
            <a:pPr>
              <a:defRPr/>
            </a:pPr>
            <a:fld id="{5AF680F6-45B7-45CC-9D2E-6EE7B45DED04}" type="slidenum">
              <a:rPr lang="ru-RU" smtClean="0"/>
              <a:pPr>
                <a:defRPr/>
              </a:pPr>
              <a:t>94</a:t>
            </a:fld>
            <a:endParaRPr lang="ru-RU" smtClean="0"/>
          </a:p>
        </p:txBody>
      </p:sp>
      <p:sp>
        <p:nvSpPr>
          <p:cNvPr id="200707" name="Rectangle 2"/>
          <p:cNvSpPr>
            <a:spLocks noGrp="1" noRot="1" noChangeAspect="1" noChangeArrowheads="1" noTextEdit="1"/>
          </p:cNvSpPr>
          <p:nvPr>
            <p:ph type="sldImg"/>
          </p:nvPr>
        </p:nvSpPr>
        <p:spPr>
          <a:xfrm>
            <a:off x="1195388" y="708025"/>
            <a:ext cx="4619625" cy="3463925"/>
          </a:xfrm>
          <a:ln cap="flat"/>
        </p:spPr>
      </p:sp>
      <p:sp>
        <p:nvSpPr>
          <p:cNvPr id="200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sldNum" sz="quarter" idx="5"/>
          </p:nvPr>
        </p:nvSpPr>
        <p:spPr/>
        <p:txBody>
          <a:bodyPr/>
          <a:lstStyle/>
          <a:p>
            <a:pPr>
              <a:defRPr/>
            </a:pPr>
            <a:fld id="{8272CAB7-7376-4BA6-9E81-33CFE5A99AB5}" type="slidenum">
              <a:rPr lang="ru-RU" smtClean="0"/>
              <a:pPr>
                <a:defRPr/>
              </a:pPr>
              <a:t>95</a:t>
            </a:fld>
            <a:endParaRPr lang="ru-RU" smtClean="0"/>
          </a:p>
        </p:txBody>
      </p:sp>
      <p:sp>
        <p:nvSpPr>
          <p:cNvPr id="201731" name="Rectangle 2"/>
          <p:cNvSpPr>
            <a:spLocks noChangeArrowheads="1"/>
          </p:cNvSpPr>
          <p:nvPr/>
        </p:nvSpPr>
        <p:spPr bwMode="auto">
          <a:xfrm>
            <a:off x="3971925" y="-1588"/>
            <a:ext cx="3038475" cy="465138"/>
          </a:xfrm>
          <a:prstGeom prst="rect">
            <a:avLst/>
          </a:prstGeom>
          <a:noFill/>
          <a:ln w="9525">
            <a:noFill/>
            <a:miter lim="800000"/>
            <a:headEnd/>
            <a:tailEnd/>
          </a:ln>
        </p:spPr>
        <p:txBody>
          <a:bodyPr wrap="none" anchor="ctr"/>
          <a:lstStyle/>
          <a:p>
            <a:pPr algn="ctr" eaLnBrk="0" hangingPunct="0"/>
            <a:endParaRPr lang="en-US"/>
          </a:p>
        </p:txBody>
      </p:sp>
      <p:sp>
        <p:nvSpPr>
          <p:cNvPr id="201732" name="Rectangle 3"/>
          <p:cNvSpPr>
            <a:spLocks noChangeArrowheads="1"/>
          </p:cNvSpPr>
          <p:nvPr/>
        </p:nvSpPr>
        <p:spPr bwMode="auto">
          <a:xfrm>
            <a:off x="3971925" y="8829675"/>
            <a:ext cx="3038475" cy="465138"/>
          </a:xfrm>
          <a:prstGeom prst="rect">
            <a:avLst/>
          </a:prstGeom>
          <a:noFill/>
          <a:ln w="9525">
            <a:noFill/>
            <a:miter lim="800000"/>
            <a:headEnd/>
            <a:tailEnd/>
          </a:ln>
        </p:spPr>
        <p:txBody>
          <a:bodyPr lIns="19050" tIns="0" rIns="19050" bIns="0" anchor="b"/>
          <a:lstStyle/>
          <a:p>
            <a:pPr algn="r" defTabSz="941388" eaLnBrk="0" hangingPunct="0"/>
            <a:r>
              <a:rPr lang="ru-RU" sz="1000" i="1"/>
              <a:t>3</a:t>
            </a:r>
          </a:p>
        </p:txBody>
      </p:sp>
      <p:sp>
        <p:nvSpPr>
          <p:cNvPr id="201733" name="Rectangle 4"/>
          <p:cNvSpPr>
            <a:spLocks noChangeArrowheads="1"/>
          </p:cNvSpPr>
          <p:nvPr/>
        </p:nvSpPr>
        <p:spPr bwMode="auto">
          <a:xfrm>
            <a:off x="0" y="8829675"/>
            <a:ext cx="3036888" cy="465138"/>
          </a:xfrm>
          <a:prstGeom prst="rect">
            <a:avLst/>
          </a:prstGeom>
          <a:noFill/>
          <a:ln w="9525">
            <a:noFill/>
            <a:miter lim="800000"/>
            <a:headEnd/>
            <a:tailEnd/>
          </a:ln>
        </p:spPr>
        <p:txBody>
          <a:bodyPr wrap="none" anchor="ctr"/>
          <a:lstStyle/>
          <a:p>
            <a:pPr algn="ctr" eaLnBrk="0" hangingPunct="0"/>
            <a:endParaRPr lang="en-US"/>
          </a:p>
        </p:txBody>
      </p:sp>
      <p:sp>
        <p:nvSpPr>
          <p:cNvPr id="201734" name="Rectangle 5"/>
          <p:cNvSpPr>
            <a:spLocks noChangeArrowheads="1"/>
          </p:cNvSpPr>
          <p:nvPr/>
        </p:nvSpPr>
        <p:spPr bwMode="auto">
          <a:xfrm>
            <a:off x="0" y="-1588"/>
            <a:ext cx="3036888" cy="465138"/>
          </a:xfrm>
          <a:prstGeom prst="rect">
            <a:avLst/>
          </a:prstGeom>
          <a:noFill/>
          <a:ln w="9525">
            <a:noFill/>
            <a:miter lim="800000"/>
            <a:headEnd/>
            <a:tailEnd/>
          </a:ln>
        </p:spPr>
        <p:txBody>
          <a:bodyPr wrap="none" anchor="ctr"/>
          <a:lstStyle/>
          <a:p>
            <a:pPr algn="ctr" eaLnBrk="0" hangingPunct="0"/>
            <a:endParaRPr lang="en-US"/>
          </a:p>
        </p:txBody>
      </p:sp>
      <p:sp>
        <p:nvSpPr>
          <p:cNvPr id="201735" name="Rectangle 6"/>
          <p:cNvSpPr>
            <a:spLocks noChangeArrowheads="1"/>
          </p:cNvSpPr>
          <p:nvPr/>
        </p:nvSpPr>
        <p:spPr bwMode="auto">
          <a:xfrm>
            <a:off x="3973513" y="6350"/>
            <a:ext cx="3054350" cy="465138"/>
          </a:xfrm>
          <a:prstGeom prst="rect">
            <a:avLst/>
          </a:prstGeom>
          <a:noFill/>
          <a:ln w="9525">
            <a:noFill/>
            <a:miter lim="800000"/>
            <a:headEnd/>
            <a:tailEnd/>
          </a:ln>
        </p:spPr>
        <p:txBody>
          <a:bodyPr wrap="none" anchor="ctr"/>
          <a:lstStyle/>
          <a:p>
            <a:pPr algn="ctr" eaLnBrk="0" hangingPunct="0"/>
            <a:endParaRPr lang="en-US"/>
          </a:p>
        </p:txBody>
      </p:sp>
      <p:sp>
        <p:nvSpPr>
          <p:cNvPr id="201736" name="Rectangle 7"/>
          <p:cNvSpPr>
            <a:spLocks noChangeArrowheads="1"/>
          </p:cNvSpPr>
          <p:nvPr/>
        </p:nvSpPr>
        <p:spPr bwMode="auto">
          <a:xfrm>
            <a:off x="1974850" y="8742363"/>
            <a:ext cx="3057525" cy="465137"/>
          </a:xfrm>
          <a:prstGeom prst="rect">
            <a:avLst/>
          </a:prstGeom>
          <a:noFill/>
          <a:ln w="9525">
            <a:noFill/>
            <a:miter lim="800000"/>
            <a:headEnd/>
            <a:tailEnd/>
          </a:ln>
        </p:spPr>
        <p:txBody>
          <a:bodyPr lIns="19050" tIns="0" rIns="19050" bIns="0" anchor="b"/>
          <a:lstStyle/>
          <a:p>
            <a:pPr algn="ctr" defTabSz="963613" eaLnBrk="0" hangingPunct="0"/>
            <a:r>
              <a:rPr lang="ru-RU" sz="1200" i="1"/>
              <a:t>5</a:t>
            </a:r>
          </a:p>
        </p:txBody>
      </p:sp>
      <p:sp>
        <p:nvSpPr>
          <p:cNvPr id="201737" name="Rectangle 8"/>
          <p:cNvSpPr>
            <a:spLocks noChangeArrowheads="1"/>
          </p:cNvSpPr>
          <p:nvPr/>
        </p:nvSpPr>
        <p:spPr bwMode="auto">
          <a:xfrm>
            <a:off x="-19050" y="6350"/>
            <a:ext cx="3051175" cy="465138"/>
          </a:xfrm>
          <a:prstGeom prst="rect">
            <a:avLst/>
          </a:prstGeom>
          <a:noFill/>
          <a:ln w="9525">
            <a:noFill/>
            <a:miter lim="800000"/>
            <a:headEnd/>
            <a:tailEnd/>
          </a:ln>
        </p:spPr>
        <p:txBody>
          <a:bodyPr wrap="none" anchor="ctr"/>
          <a:lstStyle/>
          <a:p>
            <a:pPr algn="ctr" eaLnBrk="0" hangingPunct="0"/>
            <a:endParaRPr lang="en-US"/>
          </a:p>
        </p:txBody>
      </p:sp>
      <p:sp>
        <p:nvSpPr>
          <p:cNvPr id="201738" name="Rectangle 9"/>
          <p:cNvSpPr>
            <a:spLocks noGrp="1" noRot="1" noChangeAspect="1" noChangeArrowheads="1" noTextEdit="1"/>
          </p:cNvSpPr>
          <p:nvPr>
            <p:ph type="sldImg"/>
          </p:nvPr>
        </p:nvSpPr>
        <p:spPr>
          <a:xfrm>
            <a:off x="1189038" y="704850"/>
            <a:ext cx="4632325" cy="3473450"/>
          </a:xfrm>
          <a:ln cap="flat"/>
        </p:spPr>
      </p:sp>
      <p:sp>
        <p:nvSpPr>
          <p:cNvPr id="201739" name="Rectangle 10"/>
          <p:cNvSpPr>
            <a:spLocks noGrp="1" noChangeArrowheads="1"/>
          </p:cNvSpPr>
          <p:nvPr>
            <p:ph type="body" idx="1"/>
          </p:nvPr>
        </p:nvSpPr>
        <p:spPr>
          <a:xfrm>
            <a:off x="915988" y="4413250"/>
            <a:ext cx="5170487" cy="4173538"/>
          </a:xfrm>
          <a:noFill/>
          <a:ln/>
        </p:spPr>
        <p:txBody>
          <a:bodyPr/>
          <a:lstStyle/>
          <a:p>
            <a:r>
              <a:rPr lang="en-US" smtClean="0"/>
              <a:t>The rate of moisture removal inside the cell (and not in the tuber capillaries) during the drying of the powder is determined not so much by the temperature of the drum heating, but by the rate of moisture diffusion through the pores of the cell walls. In order to increase the productivity of the line by intensifying the drying process, it is proposed to increase the rate of diffusion of moisture from the cells through the use of a vibratory field. A “steam whistle” acts as a source of vibration.</a:t>
            </a:r>
          </a:p>
          <a:p>
            <a:endParaRPr lang="ru-RU" smtClean="0">
              <a:latin typeface="Arial CY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p:txBody>
          <a:bodyPr/>
          <a:lstStyle/>
          <a:p>
            <a:pPr>
              <a:defRPr/>
            </a:pPr>
            <a:fld id="{BB08DD25-6E82-420F-8FCC-FEBF381672EF}" type="slidenum">
              <a:rPr lang="ru-RU" smtClean="0"/>
              <a:pPr>
                <a:defRPr/>
              </a:pPr>
              <a:t>96</a:t>
            </a:fld>
            <a:endParaRPr lang="ru-RU" smtClean="0"/>
          </a:p>
        </p:txBody>
      </p:sp>
      <p:sp>
        <p:nvSpPr>
          <p:cNvPr id="202755" name="Rectangle 2"/>
          <p:cNvSpPr>
            <a:spLocks noGrp="1" noRot="1" noChangeAspect="1" noChangeArrowheads="1" noTextEdit="1"/>
          </p:cNvSpPr>
          <p:nvPr>
            <p:ph type="sldImg"/>
          </p:nvPr>
        </p:nvSpPr>
        <p:spPr>
          <a:xfrm>
            <a:off x="1195388" y="708025"/>
            <a:ext cx="4619625" cy="3463925"/>
          </a:xfrm>
          <a:ln cap="flat"/>
        </p:spPr>
      </p:sp>
      <p:sp>
        <p:nvSpPr>
          <p:cNvPr id="202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5"/>
          <p:cNvSpPr>
            <a:spLocks noGrp="1" noChangeArrowheads="1"/>
          </p:cNvSpPr>
          <p:nvPr>
            <p:ph type="sldNum" sz="quarter" idx="5"/>
          </p:nvPr>
        </p:nvSpPr>
        <p:spPr/>
        <p:txBody>
          <a:bodyPr/>
          <a:lstStyle/>
          <a:p>
            <a:pPr>
              <a:defRPr/>
            </a:pPr>
            <a:fld id="{C90B85BC-6436-4F68-84BC-07DE1A5C2047}" type="slidenum">
              <a:rPr lang="ru-RU" smtClean="0"/>
              <a:pPr>
                <a:defRPr/>
              </a:pPr>
              <a:t>97</a:t>
            </a:fld>
            <a:endParaRPr lang="ru-RU" smtClean="0"/>
          </a:p>
        </p:txBody>
      </p:sp>
      <p:sp>
        <p:nvSpPr>
          <p:cNvPr id="203779" name="Rectangle 2"/>
          <p:cNvSpPr>
            <a:spLocks noGrp="1" noRot="1" noChangeAspect="1" noChangeArrowheads="1" noTextEdit="1"/>
          </p:cNvSpPr>
          <p:nvPr>
            <p:ph type="sldImg"/>
          </p:nvPr>
        </p:nvSpPr>
        <p:spPr>
          <a:xfrm>
            <a:off x="1195388" y="709613"/>
            <a:ext cx="4619625" cy="3463925"/>
          </a:xfrm>
          <a:ln cap="flat"/>
        </p:spPr>
      </p:sp>
      <p:sp>
        <p:nvSpPr>
          <p:cNvPr id="203780" name="Rectangle 3"/>
          <p:cNvSpPr>
            <a:spLocks noGrp="1" noChangeArrowheads="1"/>
          </p:cNvSpPr>
          <p:nvPr>
            <p:ph type="body" idx="1"/>
          </p:nvPr>
        </p:nvSpPr>
        <p:spPr>
          <a:xfrm>
            <a:off x="915988" y="4416425"/>
            <a:ext cx="5199062" cy="4165600"/>
          </a:xfrm>
          <a:noFill/>
          <a:ln/>
        </p:spPr>
        <p:txBody>
          <a:bodyPr/>
          <a:lstStyle/>
          <a:p>
            <a:r>
              <a:rPr lang="en-US" smtClean="0"/>
              <a:t>One of the concepts for solving the shown key problem. The disadvantage of the cooking used is the uneven heating of the potatoes. The diagram of the temperature distribution of “ideal” cooking and the direction of improving the existing cooking without major design changes are shown.</a:t>
            </a:r>
          </a:p>
          <a:p>
            <a:endParaRPr lang="ru-RU" smtClean="0">
              <a:latin typeface="Arial CY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Grp="1" noChangeArrowheads="1"/>
          </p:cNvSpPr>
          <p:nvPr>
            <p:ph type="sldNum" sz="quarter" idx="5"/>
          </p:nvPr>
        </p:nvSpPr>
        <p:spPr/>
        <p:txBody>
          <a:bodyPr/>
          <a:lstStyle/>
          <a:p>
            <a:pPr>
              <a:defRPr/>
            </a:pPr>
            <a:fld id="{F1670CEF-8274-4E07-81C1-EE7F57E716B6}" type="slidenum">
              <a:rPr lang="ru-RU" smtClean="0"/>
              <a:pPr>
                <a:defRPr/>
              </a:pPr>
              <a:t>98</a:t>
            </a:fld>
            <a:endParaRPr lang="ru-RU" smtClean="0"/>
          </a:p>
        </p:txBody>
      </p:sp>
      <p:sp>
        <p:nvSpPr>
          <p:cNvPr id="204803" name="Rectangle 2"/>
          <p:cNvSpPr>
            <a:spLocks noGrp="1" noRot="1" noChangeAspect="1" noChangeArrowheads="1" noTextEdit="1"/>
          </p:cNvSpPr>
          <p:nvPr>
            <p:ph type="sldImg"/>
          </p:nvPr>
        </p:nvSpPr>
        <p:spPr>
          <a:xfrm>
            <a:off x="1195388" y="709613"/>
            <a:ext cx="4619625" cy="3463925"/>
          </a:xfrm>
          <a:ln cap="flat"/>
        </p:spPr>
      </p:sp>
      <p:sp>
        <p:nvSpPr>
          <p:cNvPr id="204804" name="Rectangle 3"/>
          <p:cNvSpPr>
            <a:spLocks noGrp="1" noChangeArrowheads="1"/>
          </p:cNvSpPr>
          <p:nvPr>
            <p:ph type="body" idx="1"/>
          </p:nvPr>
        </p:nvSpPr>
        <p:spPr>
          <a:xfrm>
            <a:off x="915988" y="4416425"/>
            <a:ext cx="5199062" cy="4165600"/>
          </a:xfrm>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p:txBody>
          <a:bodyPr/>
          <a:lstStyle/>
          <a:p>
            <a:pPr>
              <a:defRPr/>
            </a:pPr>
            <a:fld id="{F8A58261-352E-449B-9427-861DEA4B1171}" type="slidenum">
              <a:rPr lang="ru-RU" smtClean="0"/>
              <a:pPr>
                <a:defRPr/>
              </a:pPr>
              <a:t>99</a:t>
            </a:fld>
            <a:endParaRPr lang="ru-RU" smtClean="0"/>
          </a:p>
        </p:txBody>
      </p:sp>
      <p:sp>
        <p:nvSpPr>
          <p:cNvPr id="205827" name="Rectangle 2"/>
          <p:cNvSpPr>
            <a:spLocks noGrp="1" noRot="1" noChangeAspect="1" noChangeArrowheads="1" noTextEdit="1"/>
          </p:cNvSpPr>
          <p:nvPr>
            <p:ph type="sldImg"/>
          </p:nvPr>
        </p:nvSpPr>
        <p:spPr>
          <a:xfrm>
            <a:off x="1195388" y="709613"/>
            <a:ext cx="4619625" cy="3463925"/>
          </a:xfrm>
          <a:ln cap="flat"/>
        </p:spPr>
      </p:sp>
      <p:sp>
        <p:nvSpPr>
          <p:cNvPr id="205828" name="Rectangle 3"/>
          <p:cNvSpPr>
            <a:spLocks noGrp="1" noChangeArrowheads="1"/>
          </p:cNvSpPr>
          <p:nvPr>
            <p:ph type="body" idx="1"/>
          </p:nvPr>
        </p:nvSpPr>
        <p:spPr>
          <a:xfrm>
            <a:off x="915988" y="4416425"/>
            <a:ext cx="5199062" cy="4165600"/>
          </a:xfrm>
          <a:noFill/>
          <a:ln/>
        </p:spPr>
        <p:txBody>
          <a:bodyPr lIns="92075" tIns="44450" rIns="92075" bIns="44450"/>
          <a:lstStyle/>
          <a:p>
            <a:r>
              <a:rPr lang="en-US" smtClean="0"/>
              <a:t>The option of cooking in an upward flow of hot water is shown. Similarly, dried, relieved potatoes are removed from the heating zone during drying in a pseudo-boiling layer. EXPLANATION: An additional effect is the preservation of valuable potato substances if boiled in a peel. Separating the skins from boiled potatoes by filtration (known and used) or other methods.</a:t>
            </a:r>
          </a:p>
          <a:p>
            <a:endParaRPr lang="ru-RU" smtClean="0">
              <a:latin typeface="Arial CY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ftr" sz="quarter" idx="11"/>
          </p:nvPr>
        </p:nvSpPr>
        <p:spPr>
          <a:ln/>
        </p:spPr>
        <p:txBody>
          <a:bodyPr/>
          <a:lstStyle>
            <a:lvl1pPr>
              <a:defRPr/>
            </a:lvl1pPr>
          </a:lstStyle>
          <a:p>
            <a:pPr>
              <a:defRPr/>
            </a:pPr>
            <a:endParaRPr lang="ru-RU"/>
          </a:p>
        </p:txBody>
      </p:sp>
      <p:sp>
        <p:nvSpPr>
          <p:cNvPr id="6" name="Rectangle 4"/>
          <p:cNvSpPr>
            <a:spLocks noGrp="1" noChangeArrowheads="1"/>
          </p:cNvSpPr>
          <p:nvPr>
            <p:ph type="sldNum" sz="quarter" idx="12"/>
          </p:nvPr>
        </p:nvSpPr>
        <p:spPr>
          <a:ln/>
        </p:spPr>
        <p:txBody>
          <a:bodyPr/>
          <a:lstStyle>
            <a:lvl1pPr>
              <a:defRPr/>
            </a:lvl1pPr>
          </a:lstStyle>
          <a:p>
            <a:pPr>
              <a:defRPr/>
            </a:pPr>
            <a:fld id="{1E108E02-CF59-48F4-BBF8-3CA9E2AB352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ftr" sz="quarter" idx="11"/>
          </p:nvPr>
        </p:nvSpPr>
        <p:spPr>
          <a:ln/>
        </p:spPr>
        <p:txBody>
          <a:bodyPr/>
          <a:lstStyle>
            <a:lvl1pPr>
              <a:defRPr/>
            </a:lvl1pPr>
          </a:lstStyle>
          <a:p>
            <a:pPr>
              <a:defRPr/>
            </a:pPr>
            <a:endParaRPr lang="ru-RU"/>
          </a:p>
        </p:txBody>
      </p:sp>
      <p:sp>
        <p:nvSpPr>
          <p:cNvPr id="6" name="Rectangle 4"/>
          <p:cNvSpPr>
            <a:spLocks noGrp="1" noChangeArrowheads="1"/>
          </p:cNvSpPr>
          <p:nvPr>
            <p:ph type="sldNum" sz="quarter" idx="12"/>
          </p:nvPr>
        </p:nvSpPr>
        <p:spPr>
          <a:ln/>
        </p:spPr>
        <p:txBody>
          <a:bodyPr/>
          <a:lstStyle>
            <a:lvl1pPr>
              <a:defRPr/>
            </a:lvl1pPr>
          </a:lstStyle>
          <a:p>
            <a:pPr>
              <a:defRPr/>
            </a:pPr>
            <a:fld id="{2A1593CF-D0E1-47F2-B41A-61ED1C9ED4D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1438" y="101600"/>
            <a:ext cx="2036762" cy="599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1150" y="101600"/>
            <a:ext cx="5957888"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ftr" sz="quarter" idx="11"/>
          </p:nvPr>
        </p:nvSpPr>
        <p:spPr>
          <a:ln/>
        </p:spPr>
        <p:txBody>
          <a:bodyPr/>
          <a:lstStyle>
            <a:lvl1pPr>
              <a:defRPr/>
            </a:lvl1pPr>
          </a:lstStyle>
          <a:p>
            <a:pPr>
              <a:defRPr/>
            </a:pPr>
            <a:endParaRPr lang="ru-RU"/>
          </a:p>
        </p:txBody>
      </p:sp>
      <p:sp>
        <p:nvSpPr>
          <p:cNvPr id="6" name="Rectangle 4"/>
          <p:cNvSpPr>
            <a:spLocks noGrp="1" noChangeArrowheads="1"/>
          </p:cNvSpPr>
          <p:nvPr>
            <p:ph type="sldNum" sz="quarter" idx="12"/>
          </p:nvPr>
        </p:nvSpPr>
        <p:spPr>
          <a:ln/>
        </p:spPr>
        <p:txBody>
          <a:bodyPr/>
          <a:lstStyle>
            <a:lvl1pPr>
              <a:defRPr/>
            </a:lvl1pPr>
          </a:lstStyle>
          <a:p>
            <a:pPr>
              <a:defRPr/>
            </a:pPr>
            <a:fld id="{014F3DFE-D2A0-46FE-8446-362F9603CEA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ftr" sz="quarter" idx="11"/>
          </p:nvPr>
        </p:nvSpPr>
        <p:spPr>
          <a:ln/>
        </p:spPr>
        <p:txBody>
          <a:bodyPr/>
          <a:lstStyle>
            <a:lvl1pPr>
              <a:defRPr/>
            </a:lvl1pPr>
          </a:lstStyle>
          <a:p>
            <a:pPr>
              <a:defRPr/>
            </a:pPr>
            <a:endParaRPr lang="ru-RU"/>
          </a:p>
        </p:txBody>
      </p:sp>
      <p:sp>
        <p:nvSpPr>
          <p:cNvPr id="6" name="Rectangle 4"/>
          <p:cNvSpPr>
            <a:spLocks noGrp="1" noChangeArrowheads="1"/>
          </p:cNvSpPr>
          <p:nvPr>
            <p:ph type="sldNum" sz="quarter" idx="12"/>
          </p:nvPr>
        </p:nvSpPr>
        <p:spPr>
          <a:ln/>
        </p:spPr>
        <p:txBody>
          <a:bodyPr/>
          <a:lstStyle>
            <a:lvl1pPr>
              <a:defRPr/>
            </a:lvl1pPr>
          </a:lstStyle>
          <a:p>
            <a:pPr>
              <a:defRPr/>
            </a:pPr>
            <a:fld id="{8027C815-E425-41A9-9312-2E9CFBDC333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ftr" sz="quarter" idx="11"/>
          </p:nvPr>
        </p:nvSpPr>
        <p:spPr>
          <a:ln/>
        </p:spPr>
        <p:txBody>
          <a:bodyPr/>
          <a:lstStyle>
            <a:lvl1pPr>
              <a:defRPr/>
            </a:lvl1pPr>
          </a:lstStyle>
          <a:p>
            <a:pPr>
              <a:defRPr/>
            </a:pPr>
            <a:endParaRPr lang="ru-RU"/>
          </a:p>
        </p:txBody>
      </p:sp>
      <p:sp>
        <p:nvSpPr>
          <p:cNvPr id="6" name="Rectangle 4"/>
          <p:cNvSpPr>
            <a:spLocks noGrp="1" noChangeArrowheads="1"/>
          </p:cNvSpPr>
          <p:nvPr>
            <p:ph type="sldNum" sz="quarter" idx="12"/>
          </p:nvPr>
        </p:nvSpPr>
        <p:spPr>
          <a:ln/>
        </p:spPr>
        <p:txBody>
          <a:bodyPr/>
          <a:lstStyle>
            <a:lvl1pPr>
              <a:defRPr/>
            </a:lvl1pPr>
          </a:lstStyle>
          <a:p>
            <a:pPr>
              <a:defRPr/>
            </a:pPr>
            <a:fld id="{1E39D877-B420-4345-9F21-3542E1996C2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ftr" sz="quarter" idx="11"/>
          </p:nvPr>
        </p:nvSpPr>
        <p:spPr>
          <a:ln/>
        </p:spPr>
        <p:txBody>
          <a:bodyPr/>
          <a:lstStyle>
            <a:lvl1pPr>
              <a:defRPr/>
            </a:lvl1pPr>
          </a:lstStyle>
          <a:p>
            <a:pPr>
              <a:defRPr/>
            </a:pPr>
            <a:endParaRPr lang="ru-RU"/>
          </a:p>
        </p:txBody>
      </p:sp>
      <p:sp>
        <p:nvSpPr>
          <p:cNvPr id="7" name="Rectangle 4"/>
          <p:cNvSpPr>
            <a:spLocks noGrp="1" noChangeArrowheads="1"/>
          </p:cNvSpPr>
          <p:nvPr>
            <p:ph type="sldNum" sz="quarter" idx="12"/>
          </p:nvPr>
        </p:nvSpPr>
        <p:spPr>
          <a:ln/>
        </p:spPr>
        <p:txBody>
          <a:bodyPr/>
          <a:lstStyle>
            <a:lvl1pPr>
              <a:defRPr/>
            </a:lvl1pPr>
          </a:lstStyle>
          <a:p>
            <a:pPr>
              <a:defRPr/>
            </a:pPr>
            <a:fld id="{FF48A2C6-56D4-4FF0-90D8-22E45FB3A79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ftr" sz="quarter" idx="11"/>
          </p:nvPr>
        </p:nvSpPr>
        <p:spPr>
          <a:ln/>
        </p:spPr>
        <p:txBody>
          <a:bodyPr/>
          <a:lstStyle>
            <a:lvl1pPr>
              <a:defRPr/>
            </a:lvl1pPr>
          </a:lstStyle>
          <a:p>
            <a:pPr>
              <a:defRPr/>
            </a:pPr>
            <a:endParaRPr lang="ru-RU"/>
          </a:p>
        </p:txBody>
      </p:sp>
      <p:sp>
        <p:nvSpPr>
          <p:cNvPr id="9" name="Rectangle 4"/>
          <p:cNvSpPr>
            <a:spLocks noGrp="1" noChangeArrowheads="1"/>
          </p:cNvSpPr>
          <p:nvPr>
            <p:ph type="sldNum" sz="quarter" idx="12"/>
          </p:nvPr>
        </p:nvSpPr>
        <p:spPr>
          <a:ln/>
        </p:spPr>
        <p:txBody>
          <a:bodyPr/>
          <a:lstStyle>
            <a:lvl1pPr>
              <a:defRPr/>
            </a:lvl1pPr>
          </a:lstStyle>
          <a:p>
            <a:pPr>
              <a:defRPr/>
            </a:pPr>
            <a:fld id="{BB6F6FD3-E142-454D-AB44-41C9F386EF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ftr" sz="quarter" idx="11"/>
          </p:nvPr>
        </p:nvSpPr>
        <p:spPr>
          <a:ln/>
        </p:spPr>
        <p:txBody>
          <a:bodyPr/>
          <a:lstStyle>
            <a:lvl1pPr>
              <a:defRPr/>
            </a:lvl1pPr>
          </a:lstStyle>
          <a:p>
            <a:pPr>
              <a:defRPr/>
            </a:pPr>
            <a:endParaRPr lang="ru-RU"/>
          </a:p>
        </p:txBody>
      </p:sp>
      <p:sp>
        <p:nvSpPr>
          <p:cNvPr id="5" name="Rectangle 4"/>
          <p:cNvSpPr>
            <a:spLocks noGrp="1" noChangeArrowheads="1"/>
          </p:cNvSpPr>
          <p:nvPr>
            <p:ph type="sldNum" sz="quarter" idx="12"/>
          </p:nvPr>
        </p:nvSpPr>
        <p:spPr>
          <a:ln/>
        </p:spPr>
        <p:txBody>
          <a:bodyPr/>
          <a:lstStyle>
            <a:lvl1pPr>
              <a:defRPr/>
            </a:lvl1pPr>
          </a:lstStyle>
          <a:p>
            <a:pPr>
              <a:defRPr/>
            </a:pPr>
            <a:fld id="{1996D6F6-C882-415A-9F8F-54D1B644B47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ftr" sz="quarter" idx="11"/>
          </p:nvPr>
        </p:nvSpPr>
        <p:spPr>
          <a:ln/>
        </p:spPr>
        <p:txBody>
          <a:bodyPr/>
          <a:lstStyle>
            <a:lvl1pPr>
              <a:defRPr/>
            </a:lvl1pPr>
          </a:lstStyle>
          <a:p>
            <a:pPr>
              <a:defRPr/>
            </a:pPr>
            <a:endParaRPr lang="ru-RU"/>
          </a:p>
        </p:txBody>
      </p:sp>
      <p:sp>
        <p:nvSpPr>
          <p:cNvPr id="4" name="Rectangle 4"/>
          <p:cNvSpPr>
            <a:spLocks noGrp="1" noChangeArrowheads="1"/>
          </p:cNvSpPr>
          <p:nvPr>
            <p:ph type="sldNum" sz="quarter" idx="12"/>
          </p:nvPr>
        </p:nvSpPr>
        <p:spPr>
          <a:ln/>
        </p:spPr>
        <p:txBody>
          <a:bodyPr/>
          <a:lstStyle>
            <a:lvl1pPr>
              <a:defRPr/>
            </a:lvl1pPr>
          </a:lstStyle>
          <a:p>
            <a:pPr>
              <a:defRPr/>
            </a:pPr>
            <a:fld id="{713C154A-854C-40DA-BD5C-D1F02CF7655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ftr" sz="quarter" idx="11"/>
          </p:nvPr>
        </p:nvSpPr>
        <p:spPr>
          <a:ln/>
        </p:spPr>
        <p:txBody>
          <a:bodyPr/>
          <a:lstStyle>
            <a:lvl1pPr>
              <a:defRPr/>
            </a:lvl1pPr>
          </a:lstStyle>
          <a:p>
            <a:pPr>
              <a:defRPr/>
            </a:pPr>
            <a:endParaRPr lang="ru-RU"/>
          </a:p>
        </p:txBody>
      </p:sp>
      <p:sp>
        <p:nvSpPr>
          <p:cNvPr id="7" name="Rectangle 4"/>
          <p:cNvSpPr>
            <a:spLocks noGrp="1" noChangeArrowheads="1"/>
          </p:cNvSpPr>
          <p:nvPr>
            <p:ph type="sldNum" sz="quarter" idx="12"/>
          </p:nvPr>
        </p:nvSpPr>
        <p:spPr>
          <a:ln/>
        </p:spPr>
        <p:txBody>
          <a:bodyPr/>
          <a:lstStyle>
            <a:lvl1pPr>
              <a:defRPr/>
            </a:lvl1pPr>
          </a:lstStyle>
          <a:p>
            <a:pPr>
              <a:defRPr/>
            </a:pPr>
            <a:fld id="{2B8B11AF-F4BC-4A47-8648-B1EA1561359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ftr" sz="quarter" idx="11"/>
          </p:nvPr>
        </p:nvSpPr>
        <p:spPr>
          <a:ln/>
        </p:spPr>
        <p:txBody>
          <a:bodyPr/>
          <a:lstStyle>
            <a:lvl1pPr>
              <a:defRPr/>
            </a:lvl1pPr>
          </a:lstStyle>
          <a:p>
            <a:pPr>
              <a:defRPr/>
            </a:pPr>
            <a:endParaRPr lang="ru-RU"/>
          </a:p>
        </p:txBody>
      </p:sp>
      <p:sp>
        <p:nvSpPr>
          <p:cNvPr id="7" name="Rectangle 4"/>
          <p:cNvSpPr>
            <a:spLocks noGrp="1" noChangeArrowheads="1"/>
          </p:cNvSpPr>
          <p:nvPr>
            <p:ph type="sldNum" sz="quarter" idx="12"/>
          </p:nvPr>
        </p:nvSpPr>
        <p:spPr>
          <a:ln/>
        </p:spPr>
        <p:txBody>
          <a:bodyPr/>
          <a:lstStyle>
            <a:lvl1pPr>
              <a:defRPr/>
            </a:lvl1pPr>
          </a:lstStyle>
          <a:p>
            <a:pPr>
              <a:defRPr/>
            </a:pPr>
            <a:fld id="{00C14DB7-6FA7-4468-9C4C-9D783B81D6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cs typeface="+mn-cs"/>
              </a:defRPr>
            </a:lvl1pPr>
          </a:lstStyle>
          <a:p>
            <a:pPr>
              <a:defRPr/>
            </a:pPr>
            <a:endParaRPr lang="ru-RU"/>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endParaRPr lang="ru-RU"/>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a:defRPr/>
            </a:pPr>
            <a:fld id="{59EE621B-113C-468B-B61F-FB3C92C25164}" type="slidenum">
              <a:rPr lang="ru-RU"/>
              <a:pPr>
                <a:defRPr/>
              </a:pPr>
              <a:t>‹#›</a:t>
            </a:fld>
            <a:endParaRPr lang="ru-RU"/>
          </a:p>
        </p:txBody>
      </p:sp>
      <p:sp useBgFill="1">
        <p:nvSpPr>
          <p:cNvPr id="1029" name="Rectangle 5"/>
          <p:cNvSpPr>
            <a:spLocks noGrp="1" noChangeArrowheads="1"/>
          </p:cNvSpPr>
          <p:nvPr>
            <p:ph type="title"/>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vert="horz" wrap="square" lIns="92075" tIns="46038" rIns="92075" bIns="46038" numCol="1" anchor="ctr" anchorCtr="0" compatLnSpc="1">
            <a:prstTxWarp prst="textNoShape">
              <a:avLst/>
            </a:prstTxWarp>
          </a:bodyPr>
          <a:lstStyle/>
          <a:p>
            <a:pPr lvl="0"/>
            <a:r>
              <a:rPr lang="ru-RU" smtClean="0"/>
              <a:t>Click to edit Master title style</a:t>
            </a:r>
          </a:p>
        </p:txBody>
      </p:sp>
      <p:sp>
        <p:nvSpPr>
          <p:cNvPr id="23558"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pic>
        <p:nvPicPr>
          <p:cNvPr id="23559" name="Picture 7"/>
          <p:cNvPicPr>
            <a:picLocks noChangeArrowheads="1"/>
          </p:cNvPicPr>
          <p:nvPr/>
        </p:nvPicPr>
        <p:blipFill>
          <a:blip r:embed="rId13"/>
          <a:srcRect/>
          <a:stretch>
            <a:fillRect/>
          </a:stretch>
        </p:blipFill>
        <p:spPr bwMode="auto">
          <a:xfrm>
            <a:off x="8189913" y="9525"/>
            <a:ext cx="942975" cy="942975"/>
          </a:xfrm>
          <a:prstGeom prst="rect">
            <a:avLst/>
          </a:prstGeom>
          <a:noFill/>
          <a:ln w="9525">
            <a:noFill/>
            <a:miter lim="800000"/>
            <a:headEnd/>
            <a:tailEnd/>
          </a:ln>
        </p:spPr>
      </p:pic>
      <p:sp>
        <p:nvSpPr>
          <p:cNvPr id="1032" name="Rectangle 8"/>
          <p:cNvSpPr>
            <a:spLocks noChangeArrowheads="1"/>
          </p:cNvSpPr>
          <p:nvPr/>
        </p:nvSpPr>
        <p:spPr bwMode="auto">
          <a:xfrm>
            <a:off x="8188325" y="6350"/>
            <a:ext cx="947738" cy="949325"/>
          </a:xfrm>
          <a:prstGeom prst="rect">
            <a:avLst/>
          </a:prstGeom>
          <a:noFill/>
          <a:ln w="12700">
            <a:solidFill>
              <a:schemeClr val="tx1"/>
            </a:solidFill>
            <a:miter lim="800000"/>
            <a:headEnd/>
            <a:tailEnd/>
          </a:ln>
          <a:effectLst/>
        </p:spPr>
        <p:txBody>
          <a:bodyPr wrap="none" anchor="ctr"/>
          <a:lstStyle/>
          <a:p>
            <a:pPr algn="ctr" eaLnBrk="0" hangingPunct="0">
              <a:defRPr/>
            </a:pPr>
            <a:endParaRPr lang="en-US">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charset="0"/>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charset="0"/>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charset="0"/>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charset="0"/>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1.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1.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11.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jpe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11.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11.jpe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image" Target="../media/image11.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98" name="Rectangle 2"/>
          <p:cNvSpPr>
            <a:spLocks noGrp="1" noChangeArrowheads="1"/>
          </p:cNvSpPr>
          <p:nvPr>
            <p:ph type="title"/>
          </p:nvPr>
        </p:nvSpPr>
        <p:spPr>
          <a:xfrm>
            <a:off x="0" y="0"/>
            <a:ext cx="7715250" cy="1612900"/>
          </a:xfrm>
          <a:ln cap="flat"/>
        </p:spPr>
        <p:txBody>
          <a:bodyPr/>
          <a:lstStyle/>
          <a:p>
            <a:pPr algn="ctr">
              <a:defRPr/>
            </a:pPr>
            <a:r>
              <a:rPr lang="en-US" b="1" dirty="0" smtClean="0">
                <a:latin typeface="Arial" pitchFamily="34" charset="0"/>
              </a:rPr>
              <a:t>   </a:t>
            </a:r>
            <a:br>
              <a:rPr lang="en-US" b="1" dirty="0" smtClean="0">
                <a:latin typeface="Arial" pitchFamily="34" charset="0"/>
              </a:rPr>
            </a:br>
            <a:r>
              <a:rPr lang="en-US" b="1" i="0" dirty="0" smtClean="0">
                <a:latin typeface="Arial" pitchFamily="34" charset="0"/>
              </a:rPr>
              <a:t>Function-Cost-Analysis</a:t>
            </a:r>
            <a:r>
              <a:rPr lang="en-US" b="1" dirty="0" smtClean="0">
                <a:latin typeface="Arial" pitchFamily="34" charset="0"/>
              </a:rPr>
              <a:t/>
            </a:r>
            <a:br>
              <a:rPr lang="en-US" b="1" dirty="0" smtClean="0">
                <a:latin typeface="Arial" pitchFamily="34" charset="0"/>
              </a:rPr>
            </a:br>
            <a:r>
              <a:rPr lang="en-US" sz="3200" dirty="0" smtClean="0">
                <a:latin typeface="Arial" pitchFamily="34" charset="0"/>
              </a:rPr>
              <a:t>Innovative Design at its peak !</a:t>
            </a:r>
            <a:r>
              <a:rPr lang="en-US" b="1" dirty="0" smtClean="0">
                <a:latin typeface="Arial" pitchFamily="34" charset="0"/>
              </a:rPr>
              <a:t/>
            </a:r>
            <a:br>
              <a:rPr lang="en-US" b="1" dirty="0" smtClean="0">
                <a:latin typeface="Arial" pitchFamily="34" charset="0"/>
              </a:rPr>
            </a:br>
            <a:endParaRPr lang="ru-RU" b="1" dirty="0" smtClean="0">
              <a:latin typeface="Arial CYR" charset="-52"/>
            </a:endParaRPr>
          </a:p>
        </p:txBody>
      </p:sp>
      <p:sp>
        <p:nvSpPr>
          <p:cNvPr id="4099" name="AutoShape 3"/>
          <p:cNvSpPr>
            <a:spLocks noChangeArrowheads="1"/>
          </p:cNvSpPr>
          <p:nvPr/>
        </p:nvSpPr>
        <p:spPr bwMode="auto">
          <a:xfrm>
            <a:off x="6253163" y="3587750"/>
            <a:ext cx="2808287" cy="2882900"/>
          </a:xfrm>
          <a:prstGeom prst="star16">
            <a:avLst>
              <a:gd name="adj" fmla="val 37500"/>
            </a:avLst>
          </a:prstGeom>
          <a:solidFill>
            <a:srgbClr val="FF0033"/>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graphicFrame>
        <p:nvGraphicFramePr>
          <p:cNvPr id="4100" name="Object 4"/>
          <p:cNvGraphicFramePr>
            <a:graphicFrameLocks/>
          </p:cNvGraphicFramePr>
          <p:nvPr/>
        </p:nvGraphicFramePr>
        <p:xfrm>
          <a:off x="6691313" y="4114800"/>
          <a:ext cx="2049462" cy="2133600"/>
        </p:xfrm>
        <a:graphic>
          <a:graphicData uri="http://schemas.openxmlformats.org/presentationml/2006/ole">
            <p:oleObj spid="_x0000_s1026" name="ClipArt" r:id="rId4" imgW="2603160" imgH="3660480" progId="">
              <p:embed/>
            </p:oleObj>
          </a:graphicData>
        </a:graphic>
      </p:graphicFrame>
      <p:sp>
        <p:nvSpPr>
          <p:cNvPr id="4101" name="Rectangle 5"/>
          <p:cNvSpPr>
            <a:spLocks noChangeArrowheads="1"/>
          </p:cNvSpPr>
          <p:nvPr/>
        </p:nvSpPr>
        <p:spPr bwMode="auto">
          <a:xfrm>
            <a:off x="938213" y="1765300"/>
            <a:ext cx="7213600" cy="3556000"/>
          </a:xfrm>
          <a:prstGeom prst="rect">
            <a:avLst/>
          </a:prstGeom>
          <a:blipFill dpi="0" rotWithShape="0">
            <a:blip r:embed="rId5"/>
            <a:srcRect/>
            <a:tile tx="0" ty="0" sx="100000" sy="100000" flip="none" algn="tl"/>
          </a:blipFill>
          <a:ln w="9525">
            <a:noFill/>
            <a:miter lim="800000"/>
            <a:headEnd/>
            <a:tailEnd/>
          </a:ln>
          <a:effectLst>
            <a:outerShdw dist="179605" dir="2700000" algn="ctr" rotWithShape="0">
              <a:srgbClr val="000000">
                <a:alpha val="50000"/>
              </a:srgbClr>
            </a:outerShdw>
          </a:effectLst>
        </p:spPr>
        <p:txBody>
          <a:bodyPr lIns="92075" tIns="46038" rIns="92075" bIns="46038">
            <a:spAutoFit/>
          </a:bodyPr>
          <a:lstStyle/>
          <a:p>
            <a:pPr algn="ctr" eaLnBrk="0" hangingPunct="0">
              <a:spcBef>
                <a:spcPct val="50000"/>
              </a:spcBef>
              <a:defRPr/>
            </a:pPr>
            <a:r>
              <a:rPr lang="en-US" sz="3600" b="1" dirty="0">
                <a:latin typeface="Arial" pitchFamily="34" charset="0"/>
                <a:cs typeface="+mn-cs"/>
              </a:rPr>
              <a:t>Real Case Study from Food Processing</a:t>
            </a:r>
            <a:r>
              <a:rPr lang="ru-RU" sz="3600" b="1" dirty="0">
                <a:latin typeface="Arial" pitchFamily="34" charset="0"/>
                <a:cs typeface="+mn-cs"/>
              </a:rPr>
              <a:t> </a:t>
            </a:r>
            <a:r>
              <a:rPr lang="en-US" sz="3600" b="1" dirty="0">
                <a:latin typeface="Arial" pitchFamily="34" charset="0"/>
                <a:cs typeface="+mn-cs"/>
              </a:rPr>
              <a:t>Industry</a:t>
            </a:r>
            <a:br>
              <a:rPr lang="en-US" sz="3600" b="1" dirty="0">
                <a:latin typeface="Arial" pitchFamily="34" charset="0"/>
                <a:cs typeface="+mn-cs"/>
              </a:rPr>
            </a:br>
            <a:r>
              <a:rPr lang="en-US" sz="3600" b="1" dirty="0">
                <a:solidFill>
                  <a:srgbClr val="FFCC00"/>
                </a:solidFill>
                <a:effectLst>
                  <a:outerShdw blurRad="38100" dist="38100" dir="2700000" algn="tl">
                    <a:srgbClr val="000000"/>
                  </a:outerShdw>
                </a:effectLst>
                <a:latin typeface="Arial" pitchFamily="34" charset="0"/>
                <a:cs typeface="+mn-cs"/>
              </a:rPr>
              <a:t>POTATO INDUSTRY: </a:t>
            </a:r>
            <a:br>
              <a:rPr lang="en-US" sz="3600" b="1" dirty="0">
                <a:solidFill>
                  <a:srgbClr val="FFCC00"/>
                </a:solidFill>
                <a:effectLst>
                  <a:outerShdw blurRad="38100" dist="38100" dir="2700000" algn="tl">
                    <a:srgbClr val="000000"/>
                  </a:outerShdw>
                </a:effectLst>
                <a:latin typeface="Arial" pitchFamily="34" charset="0"/>
                <a:cs typeface="+mn-cs"/>
              </a:rPr>
            </a:br>
            <a:r>
              <a:rPr lang="en-US" sz="3600" b="1" dirty="0">
                <a:solidFill>
                  <a:srgbClr val="FFCC00"/>
                </a:solidFill>
                <a:effectLst>
                  <a:outerShdw blurRad="38100" dist="38100" dir="2700000" algn="tl">
                    <a:srgbClr val="000000"/>
                  </a:outerShdw>
                </a:effectLst>
                <a:latin typeface="Arial" pitchFamily="34" charset="0"/>
                <a:cs typeface="+mn-cs"/>
              </a:rPr>
              <a:t>FROM RAW TO POWDER</a:t>
            </a:r>
          </a:p>
          <a:p>
            <a:pPr algn="ctr" eaLnBrk="0" hangingPunct="0">
              <a:spcBef>
                <a:spcPct val="50000"/>
              </a:spcBef>
              <a:defRPr/>
            </a:pPr>
            <a:r>
              <a:rPr lang="en-US" sz="1800" dirty="0">
                <a:solidFill>
                  <a:srgbClr val="FFCC00"/>
                </a:solidFill>
                <a:effectLst>
                  <a:outerShdw blurRad="38100" dist="38100" dir="2700000" algn="tl">
                    <a:srgbClr val="000000"/>
                  </a:outerShdw>
                </a:effectLst>
                <a:latin typeface="Arial" pitchFamily="34" charset="0"/>
                <a:cs typeface="+mn-cs"/>
              </a:rPr>
              <a:t>(maximum nutrition, maximum profit)</a:t>
            </a:r>
          </a:p>
          <a:p>
            <a:pPr algn="ctr" eaLnBrk="0" hangingPunct="0">
              <a:spcBef>
                <a:spcPct val="50000"/>
              </a:spcBef>
              <a:defRPr/>
            </a:pPr>
            <a:r>
              <a:rPr lang="en-US" sz="3600" b="1" dirty="0">
                <a:solidFill>
                  <a:srgbClr val="FFCC00"/>
                </a:solidFill>
                <a:effectLst>
                  <a:outerShdw blurRad="38100" dist="38100" dir="2700000" algn="tl">
                    <a:srgbClr val="000000"/>
                  </a:outerShdw>
                </a:effectLst>
                <a:latin typeface="Arial" pitchFamily="34" charset="0"/>
                <a:cs typeface="+mn-cs"/>
              </a:rPr>
              <a:t> </a:t>
            </a:r>
            <a:endParaRPr lang="ru-RU" sz="3600" b="1" dirty="0">
              <a:solidFill>
                <a:srgbClr val="FFCC00"/>
              </a:solidFill>
              <a:latin typeface="Arial" pitchFamily="34" charset="0"/>
              <a:cs typeface="+mn-cs"/>
            </a:endParaRPr>
          </a:p>
        </p:txBody>
      </p:sp>
      <p:sp>
        <p:nvSpPr>
          <p:cNvPr id="1030" name="Rectangle 6"/>
          <p:cNvSpPr>
            <a:spLocks noChangeArrowheads="1"/>
          </p:cNvSpPr>
          <p:nvPr/>
        </p:nvSpPr>
        <p:spPr bwMode="auto">
          <a:xfrm>
            <a:off x="7643813" y="0"/>
            <a:ext cx="1500187" cy="1214438"/>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sz="2000"/>
          </a:p>
          <a:p>
            <a:pPr algn="ctr" eaLnBrk="0" hangingPunct="0"/>
            <a:r>
              <a:rPr lang="en-US" sz="2000"/>
              <a:t>Trimmed Innovations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
                                          <p:stCondLst>
                                            <p:cond delay="0"/>
                                          </p:stCondLst>
                                        </p:cTn>
                                        <p:tgtEl>
                                          <p:spTgt spid="409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100"/>
                                        </p:tgtEl>
                                        <p:attrNameLst>
                                          <p:attrName>style.visibility</p:attrName>
                                        </p:attrNameLst>
                                      </p:cBhvr>
                                      <p:to>
                                        <p:strVal val="visible"/>
                                      </p:to>
                                    </p:set>
                                  </p:childTnLst>
                                </p:cTn>
                              </p:par>
                            </p:childTnLst>
                          </p:cTn>
                        </p:par>
                        <p:par>
                          <p:cTn id="10" fill="hold">
                            <p:stCondLst>
                              <p:cond delay="1000"/>
                            </p:stCondLst>
                            <p:childTnLst>
                              <p:par>
                                <p:cTn id="11" presetID="4" presetClass="entr" presetSubtype="32" fill="hold" grpId="0" nodeType="after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box(out)">
                                      <p:cBhvr>
                                        <p:cTn id="1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30" name="Rectangle 2"/>
          <p:cNvSpPr>
            <a:spLocks noGrp="1" noChangeArrowheads="1"/>
          </p:cNvSpPr>
          <p:nvPr>
            <p:ph type="title"/>
          </p:nvPr>
        </p:nvSpPr>
        <p:spPr>
          <a:xfrm>
            <a:off x="82550" y="101600"/>
            <a:ext cx="7604125" cy="1111250"/>
          </a:xfrm>
          <a:ln cap="flat"/>
        </p:spPr>
        <p:txBody>
          <a:bodyPr/>
          <a:lstStyle/>
          <a:p>
            <a:pPr algn="ctr">
              <a:defRPr/>
            </a:pPr>
            <a:r>
              <a:rPr lang="ru-RU" smtClean="0"/>
              <a:t>Engineering Branches Researched</a:t>
            </a:r>
            <a:r>
              <a:rPr lang="ru-RU" sz="3600" smtClean="0"/>
              <a:t> </a:t>
            </a:r>
            <a:r>
              <a:rPr lang="ru-RU" sz="2400" smtClean="0"/>
              <a:t>(preliminary)</a:t>
            </a:r>
            <a:endParaRPr lang="ru-RU" sz="2400" smtClean="0">
              <a:latin typeface="Times New Roman Cyr" pitchFamily="18" charset="-52"/>
            </a:endParaRPr>
          </a:p>
        </p:txBody>
      </p:sp>
      <p:sp>
        <p:nvSpPr>
          <p:cNvPr id="22531" name="Rectangle 3"/>
          <p:cNvSpPr>
            <a:spLocks noChangeArrowheads="1"/>
          </p:cNvSpPr>
          <p:nvPr/>
        </p:nvSpPr>
        <p:spPr bwMode="auto">
          <a:xfrm>
            <a:off x="1225550" y="1557338"/>
            <a:ext cx="7027863" cy="4954587"/>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noFill/>
            <a:miter lim="800000"/>
            <a:headEnd/>
            <a:tailEnd/>
          </a:ln>
          <a:effectLst>
            <a:outerShdw dist="107763" dir="2700000" algn="ctr" rotWithShape="0">
              <a:schemeClr val="bg2">
                <a:alpha val="50000"/>
              </a:schemeClr>
            </a:outerShdw>
          </a:effectLst>
        </p:spPr>
        <p:txBody>
          <a:bodyPr lIns="92075" tIns="46038" rIns="92075" bIns="46038">
            <a:spAutoFit/>
          </a:bodyPr>
          <a:lstStyle/>
          <a:p>
            <a:pPr lvl="2" eaLnBrk="0" hangingPunct="0">
              <a:lnSpc>
                <a:spcPct val="80000"/>
              </a:lnSpc>
              <a:spcBef>
                <a:spcPct val="50000"/>
              </a:spcBef>
              <a:buSzPct val="100000"/>
              <a:buFontTx/>
              <a:buChar char="•"/>
              <a:defRPr/>
            </a:pPr>
            <a:r>
              <a:rPr lang="ru-RU" sz="1800" b="1">
                <a:latin typeface="Arial" pitchFamily="34" charset="0"/>
                <a:cs typeface="+mn-cs"/>
              </a:rPr>
              <a:t> </a:t>
            </a:r>
            <a:r>
              <a:rPr lang="ru-RU" sz="1800" b="1" i="1">
                <a:latin typeface="Arial" pitchFamily="34" charset="0"/>
                <a:cs typeface="+mn-cs"/>
              </a:rPr>
              <a:t>Food industry</a:t>
            </a:r>
          </a:p>
          <a:p>
            <a:pPr lvl="2" eaLnBrk="0" hangingPunct="0">
              <a:lnSpc>
                <a:spcPct val="80000"/>
              </a:lnSpc>
              <a:spcBef>
                <a:spcPct val="50000"/>
              </a:spcBef>
              <a:buSzPct val="100000"/>
              <a:buFontTx/>
              <a:buChar char="•"/>
              <a:defRPr/>
            </a:pPr>
            <a:r>
              <a:rPr lang="ru-RU" sz="1800" b="1" i="1">
                <a:latin typeface="Arial" pitchFamily="34" charset="0"/>
                <a:cs typeface="+mn-cs"/>
              </a:rPr>
              <a:t>Hydrodynamics</a:t>
            </a:r>
          </a:p>
          <a:p>
            <a:pPr lvl="2" eaLnBrk="0" hangingPunct="0">
              <a:lnSpc>
                <a:spcPct val="80000"/>
              </a:lnSpc>
              <a:spcBef>
                <a:spcPct val="50000"/>
              </a:spcBef>
              <a:buSzPct val="100000"/>
              <a:buFontTx/>
              <a:buChar char="•"/>
              <a:defRPr/>
            </a:pPr>
            <a:r>
              <a:rPr lang="ru-RU" sz="1800" b="1" i="1">
                <a:latin typeface="Arial" pitchFamily="34" charset="0"/>
                <a:cs typeface="+mn-cs"/>
              </a:rPr>
              <a:t>Mining industry</a:t>
            </a:r>
          </a:p>
          <a:p>
            <a:pPr lvl="2" eaLnBrk="0" hangingPunct="0">
              <a:lnSpc>
                <a:spcPct val="80000"/>
              </a:lnSpc>
              <a:spcBef>
                <a:spcPct val="50000"/>
              </a:spcBef>
              <a:buSzPct val="100000"/>
              <a:buFontTx/>
              <a:buChar char="•"/>
              <a:defRPr/>
            </a:pPr>
            <a:r>
              <a:rPr lang="ru-RU" sz="1800" b="1" i="1">
                <a:latin typeface="Arial" pitchFamily="34" charset="0"/>
                <a:cs typeface="+mn-cs"/>
              </a:rPr>
              <a:t>Colloid chemistry</a:t>
            </a:r>
          </a:p>
          <a:p>
            <a:pPr lvl="2" eaLnBrk="0" hangingPunct="0">
              <a:lnSpc>
                <a:spcPct val="80000"/>
              </a:lnSpc>
              <a:spcBef>
                <a:spcPct val="50000"/>
              </a:spcBef>
              <a:buSzPct val="100000"/>
              <a:buFontTx/>
              <a:buChar char="•"/>
              <a:defRPr/>
            </a:pPr>
            <a:r>
              <a:rPr lang="ru-RU" sz="1800" b="1" i="1">
                <a:latin typeface="Arial" pitchFamily="34" charset="0"/>
                <a:cs typeface="+mn-cs"/>
              </a:rPr>
              <a:t>General services</a:t>
            </a:r>
          </a:p>
          <a:p>
            <a:pPr lvl="2" eaLnBrk="0" hangingPunct="0">
              <a:lnSpc>
                <a:spcPct val="80000"/>
              </a:lnSpc>
              <a:spcBef>
                <a:spcPct val="50000"/>
              </a:spcBef>
              <a:buSzPct val="100000"/>
              <a:buFontTx/>
              <a:buChar char="•"/>
              <a:defRPr/>
            </a:pPr>
            <a:r>
              <a:rPr lang="ru-RU" sz="1800" b="1" i="1">
                <a:latin typeface="Arial" pitchFamily="34" charset="0"/>
                <a:cs typeface="+mn-cs"/>
              </a:rPr>
              <a:t>Precise mechanical engineering</a:t>
            </a:r>
          </a:p>
          <a:p>
            <a:pPr lvl="2" eaLnBrk="0" hangingPunct="0">
              <a:lnSpc>
                <a:spcPct val="80000"/>
              </a:lnSpc>
              <a:spcBef>
                <a:spcPct val="50000"/>
              </a:spcBef>
              <a:buSzPct val="100000"/>
              <a:buFontTx/>
              <a:buChar char="•"/>
              <a:defRPr/>
            </a:pPr>
            <a:r>
              <a:rPr lang="ru-RU" sz="1800" b="1" i="1">
                <a:latin typeface="Arial" pitchFamily="34" charset="0"/>
                <a:cs typeface="+mn-cs"/>
              </a:rPr>
              <a:t>Microbiology</a:t>
            </a:r>
          </a:p>
          <a:p>
            <a:pPr lvl="2" eaLnBrk="0" hangingPunct="0">
              <a:lnSpc>
                <a:spcPct val="80000"/>
              </a:lnSpc>
              <a:spcBef>
                <a:spcPct val="50000"/>
              </a:spcBef>
              <a:buSzPct val="100000"/>
              <a:buFontTx/>
              <a:buChar char="•"/>
              <a:defRPr/>
            </a:pPr>
            <a:r>
              <a:rPr lang="ru-RU" sz="1800" b="1" i="1">
                <a:latin typeface="Arial" pitchFamily="34" charset="0"/>
                <a:cs typeface="+mn-cs"/>
              </a:rPr>
              <a:t>Defectoscopy</a:t>
            </a:r>
          </a:p>
          <a:p>
            <a:pPr lvl="2" eaLnBrk="0" hangingPunct="0">
              <a:lnSpc>
                <a:spcPct val="80000"/>
              </a:lnSpc>
              <a:spcBef>
                <a:spcPct val="50000"/>
              </a:spcBef>
              <a:buSzPct val="100000"/>
              <a:buFontTx/>
              <a:buChar char="•"/>
              <a:defRPr/>
            </a:pPr>
            <a:r>
              <a:rPr lang="ru-RU" sz="1800" b="1" i="1">
                <a:latin typeface="Arial" pitchFamily="34" charset="0"/>
                <a:cs typeface="+mn-cs"/>
              </a:rPr>
              <a:t>Heat engineering </a:t>
            </a:r>
          </a:p>
          <a:p>
            <a:pPr lvl="2" eaLnBrk="0" hangingPunct="0">
              <a:lnSpc>
                <a:spcPct val="80000"/>
              </a:lnSpc>
              <a:spcBef>
                <a:spcPct val="50000"/>
              </a:spcBef>
              <a:buSzPct val="100000"/>
              <a:buFontTx/>
              <a:buChar char="•"/>
              <a:defRPr/>
            </a:pPr>
            <a:r>
              <a:rPr lang="ru-RU" sz="1800" b="1" i="1">
                <a:latin typeface="Arial" pitchFamily="34" charset="0"/>
                <a:cs typeface="+mn-cs"/>
              </a:rPr>
              <a:t>Physics</a:t>
            </a:r>
          </a:p>
          <a:p>
            <a:pPr lvl="2" eaLnBrk="0" hangingPunct="0">
              <a:lnSpc>
                <a:spcPct val="80000"/>
              </a:lnSpc>
              <a:spcBef>
                <a:spcPct val="50000"/>
              </a:spcBef>
              <a:buSzPct val="100000"/>
              <a:buFontTx/>
              <a:buChar char="•"/>
              <a:defRPr/>
            </a:pPr>
            <a:r>
              <a:rPr lang="ru-RU" sz="1800" b="1" i="1">
                <a:latin typeface="Arial" pitchFamily="34" charset="0"/>
                <a:cs typeface="+mn-cs"/>
              </a:rPr>
              <a:t>Chemical industry</a:t>
            </a:r>
            <a:endParaRPr lang="ru-RU" sz="1800" b="1">
              <a:latin typeface="Arial" pitchFamily="34" charset="0"/>
              <a:cs typeface="+mn-cs"/>
            </a:endParaRPr>
          </a:p>
          <a:p>
            <a:pPr lvl="2" eaLnBrk="0" hangingPunct="0">
              <a:lnSpc>
                <a:spcPct val="80000"/>
              </a:lnSpc>
              <a:spcBef>
                <a:spcPct val="50000"/>
              </a:spcBef>
              <a:buSzPct val="100000"/>
              <a:buFontTx/>
              <a:buChar char="•"/>
              <a:defRPr/>
            </a:pPr>
            <a:r>
              <a:rPr lang="ru-RU" sz="1800" b="1" i="1">
                <a:latin typeface="Arial" pitchFamily="34" charset="0"/>
                <a:cs typeface="+mn-cs"/>
              </a:rPr>
              <a:t>Paper-and-pulp industry</a:t>
            </a:r>
            <a:endParaRPr lang="ru-RU" sz="1800" b="1">
              <a:latin typeface="Arial" pitchFamily="34" charset="0"/>
              <a:cs typeface="+mn-cs"/>
            </a:endParaRPr>
          </a:p>
          <a:p>
            <a:pPr lvl="2" eaLnBrk="0" hangingPunct="0">
              <a:lnSpc>
                <a:spcPct val="80000"/>
              </a:lnSpc>
              <a:spcBef>
                <a:spcPct val="50000"/>
              </a:spcBef>
              <a:buSzPct val="100000"/>
              <a:buFontTx/>
              <a:buChar char="•"/>
              <a:defRPr/>
            </a:pPr>
            <a:r>
              <a:rPr lang="ru-RU" sz="1800" b="1" i="1">
                <a:latin typeface="Arial" pitchFamily="34" charset="0"/>
                <a:cs typeface="+mn-cs"/>
              </a:rPr>
              <a:t>Wood-working industry</a:t>
            </a:r>
            <a:endParaRPr lang="ru-RU" sz="1800" b="1">
              <a:latin typeface="Arial" pitchFamily="34" charset="0"/>
              <a:cs typeface="+mn-cs"/>
            </a:endParaRPr>
          </a:p>
          <a:p>
            <a:pPr lvl="2" eaLnBrk="0" hangingPunct="0">
              <a:lnSpc>
                <a:spcPct val="80000"/>
              </a:lnSpc>
              <a:spcBef>
                <a:spcPct val="50000"/>
              </a:spcBef>
              <a:buSzPct val="100000"/>
              <a:buFontTx/>
              <a:buChar char="•"/>
              <a:defRPr/>
            </a:pPr>
            <a:r>
              <a:rPr lang="ru-RU" sz="1800" b="1" i="1">
                <a:latin typeface="Arial" pitchFamily="34" charset="0"/>
                <a:cs typeface="+mn-cs"/>
              </a:rPr>
              <a:t>Cattle breeding and poultry farming</a:t>
            </a:r>
            <a:endParaRPr lang="ru-RU" sz="1800" b="1" i="1">
              <a:latin typeface="Arial CYR" charset="-52"/>
              <a:cs typeface="+mn-cs"/>
            </a:endParaRPr>
          </a:p>
        </p:txBody>
      </p:sp>
      <p:sp>
        <p:nvSpPr>
          <p:cNvPr id="29700"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101600"/>
            <a:ext cx="7073900" cy="4470400"/>
          </a:xfrm>
        </p:spPr>
        <p:txBody>
          <a:bodyPr/>
          <a:lstStyle/>
          <a:p>
            <a:pPr>
              <a:defRPr/>
            </a:pPr>
            <a:r>
              <a:rPr lang="en-US" dirty="0" smtClean="0"/>
              <a:t>Depending on customer requirements, each startup/industry can adopt a conceptual solution or a set of solutions. Thanks. </a:t>
            </a:r>
            <a:endParaRPr lang="en-US" dirty="0"/>
          </a:p>
        </p:txBody>
      </p:sp>
      <p:sp>
        <p:nvSpPr>
          <p:cNvPr id="103427" name="Rectangle 38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a:p>
        </p:txBody>
      </p:sp>
      <p:sp useBgFill="1">
        <p:nvSpPr>
          <p:cNvPr id="24579" name="Rectangle 3"/>
          <p:cNvSpPr>
            <a:spLocks noGrp="1" noChangeArrowheads="1"/>
          </p:cNvSpPr>
          <p:nvPr>
            <p:ph type="title"/>
          </p:nvPr>
        </p:nvSpPr>
        <p:spPr>
          <a:xfrm>
            <a:off x="387350" y="101600"/>
            <a:ext cx="7226300" cy="1339850"/>
          </a:xfrm>
          <a:ln cap="flat"/>
        </p:spPr>
        <p:txBody>
          <a:bodyPr/>
          <a:lstStyle/>
          <a:p>
            <a:pPr algn="ctr">
              <a:lnSpc>
                <a:spcPct val="90000"/>
              </a:lnSpc>
              <a:defRPr/>
            </a:pPr>
            <a:r>
              <a:rPr lang="ru-RU" sz="3600" smtClean="0">
                <a:latin typeface="Arial" pitchFamily="34" charset="0"/>
              </a:rPr>
              <a:t>Table of Information Search </a:t>
            </a:r>
            <a:br>
              <a:rPr lang="ru-RU" sz="3600" smtClean="0">
                <a:latin typeface="Arial" pitchFamily="34" charset="0"/>
              </a:rPr>
            </a:br>
            <a:r>
              <a:rPr lang="ru-RU" sz="3600" smtClean="0">
                <a:latin typeface="Arial" pitchFamily="34" charset="0"/>
              </a:rPr>
              <a:t>(fragment)</a:t>
            </a:r>
            <a:endParaRPr lang="ru-RU" sz="3600" smtClean="0">
              <a:latin typeface="Arial CYR" charset="-52"/>
            </a:endParaRPr>
          </a:p>
        </p:txBody>
      </p:sp>
      <p:sp>
        <p:nvSpPr>
          <p:cNvPr id="5125" name="Rectangle 4"/>
          <p:cNvSpPr>
            <a:spLocks noChangeArrowheads="1"/>
          </p:cNvSpPr>
          <p:nvPr/>
        </p:nvSpPr>
        <p:spPr bwMode="auto">
          <a:xfrm>
            <a:off x="82550" y="1530350"/>
            <a:ext cx="8978900" cy="5245100"/>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graphicFrame>
        <p:nvGraphicFramePr>
          <p:cNvPr id="5122" name="Object 5"/>
          <p:cNvGraphicFramePr>
            <a:graphicFrameLocks/>
          </p:cNvGraphicFramePr>
          <p:nvPr/>
        </p:nvGraphicFramePr>
        <p:xfrm>
          <a:off x="114300" y="1524000"/>
          <a:ext cx="8896350" cy="5219700"/>
        </p:xfrm>
        <a:graphic>
          <a:graphicData uri="http://schemas.openxmlformats.org/presentationml/2006/ole">
            <p:oleObj spid="_x0000_s5122" name="Document" r:id="rId4" imgW="9084960" imgH="8740440" progId="Word.Document.8">
              <p:embed/>
            </p:oleObj>
          </a:graphicData>
        </a:graphic>
      </p:graphicFrame>
      <p:sp>
        <p:nvSpPr>
          <p:cNvPr id="5126" name="Rectangle 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626" name="Rectangle 2"/>
          <p:cNvSpPr>
            <a:spLocks noGrp="1" noChangeArrowheads="1"/>
          </p:cNvSpPr>
          <p:nvPr>
            <p:ph type="title"/>
          </p:nvPr>
        </p:nvSpPr>
        <p:spPr>
          <a:ln cap="flat"/>
        </p:spPr>
        <p:txBody>
          <a:bodyPr/>
          <a:lstStyle/>
          <a:p>
            <a:pPr algn="ctr">
              <a:defRPr/>
            </a:pPr>
            <a:r>
              <a:rPr lang="ru-RU" smtClean="0">
                <a:latin typeface="Arial" pitchFamily="34" charset="0"/>
              </a:rPr>
              <a:t>ITD</a:t>
            </a:r>
            <a:r>
              <a:rPr lang="ru-RU" baseline="30000" smtClean="0">
                <a:latin typeface="Arial" pitchFamily="34" charset="0"/>
              </a:rPr>
              <a:t>TM</a:t>
            </a:r>
            <a:r>
              <a:rPr lang="ru-RU" smtClean="0">
                <a:latin typeface="Arial" pitchFamily="34" charset="0"/>
              </a:rPr>
              <a:t>: Analytical Stage</a:t>
            </a:r>
            <a:endParaRPr lang="ru-RU" smtClean="0">
              <a:latin typeface="Arial CYR" charset="-52"/>
            </a:endParaRPr>
          </a:p>
        </p:txBody>
      </p:sp>
      <p:sp>
        <p:nvSpPr>
          <p:cNvPr id="26627" name="Rectangle 3"/>
          <p:cNvSpPr>
            <a:spLocks noChangeArrowheads="1"/>
          </p:cNvSpPr>
          <p:nvPr/>
        </p:nvSpPr>
        <p:spPr bwMode="auto">
          <a:xfrm>
            <a:off x="4121150" y="4425950"/>
            <a:ext cx="4635500" cy="1816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26628" name="Rectangle 4"/>
          <p:cNvSpPr>
            <a:spLocks noChangeArrowheads="1"/>
          </p:cNvSpPr>
          <p:nvPr/>
        </p:nvSpPr>
        <p:spPr bwMode="auto">
          <a:xfrm>
            <a:off x="4121150" y="1454150"/>
            <a:ext cx="4635500" cy="2349500"/>
          </a:xfrm>
          <a:prstGeom prst="rect">
            <a:avLst/>
          </a:prstGeom>
          <a:gradFill rotWithShape="0">
            <a:gsLst>
              <a:gs pos="0">
                <a:srgbClr val="00CC00"/>
              </a:gs>
              <a:gs pos="50000">
                <a:srgbClr val="00CC00">
                  <a:gamma/>
                  <a:tint val="50196"/>
                  <a:invGamma/>
                </a:srgbClr>
              </a:gs>
              <a:gs pos="100000">
                <a:srgbClr val="00CC00"/>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26629" name="Rectangle 5"/>
          <p:cNvSpPr>
            <a:spLocks noChangeArrowheads="1"/>
          </p:cNvSpPr>
          <p:nvPr/>
        </p:nvSpPr>
        <p:spPr bwMode="auto">
          <a:xfrm>
            <a:off x="539750" y="1454150"/>
            <a:ext cx="2959100" cy="4864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26630" name="Rectangle 6"/>
          <p:cNvSpPr>
            <a:spLocks noChangeArrowheads="1"/>
          </p:cNvSpPr>
          <p:nvPr/>
        </p:nvSpPr>
        <p:spPr bwMode="auto">
          <a:xfrm>
            <a:off x="692150" y="5110163"/>
            <a:ext cx="2501900" cy="674687"/>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Supporting Information</a:t>
            </a:r>
            <a:br>
              <a:rPr lang="ru-RU" sz="1800" b="1">
                <a:solidFill>
                  <a:srgbClr val="000000"/>
                </a:solidFill>
                <a:cs typeface="+mn-cs"/>
              </a:rPr>
            </a:br>
            <a:r>
              <a:rPr lang="ru-RU" sz="1800" b="1">
                <a:solidFill>
                  <a:srgbClr val="000000"/>
                </a:solidFill>
                <a:cs typeface="+mn-cs"/>
              </a:rPr>
              <a:t>Gathering</a:t>
            </a:r>
            <a:r>
              <a:rPr lang="ru-RU" sz="1800">
                <a:solidFill>
                  <a:srgbClr val="000000"/>
                </a:solidFill>
                <a:cs typeface="+mn-cs"/>
              </a:rPr>
              <a:t> </a:t>
            </a:r>
            <a:br>
              <a:rPr lang="ru-RU" sz="1800">
                <a:solidFill>
                  <a:srgbClr val="000000"/>
                </a:solidFill>
                <a:cs typeface="+mn-cs"/>
              </a:rPr>
            </a:br>
            <a:r>
              <a:rPr lang="ru-RU" sz="1400">
                <a:solidFill>
                  <a:srgbClr val="000000"/>
                </a:solidFill>
                <a:cs typeface="+mn-cs"/>
              </a:rPr>
              <a:t>Supporting information</a:t>
            </a:r>
          </a:p>
        </p:txBody>
      </p:sp>
      <p:sp>
        <p:nvSpPr>
          <p:cNvPr id="26631" name="Rectangle 7"/>
          <p:cNvSpPr>
            <a:spLocks noChangeArrowheads="1"/>
          </p:cNvSpPr>
          <p:nvPr/>
        </p:nvSpPr>
        <p:spPr bwMode="auto">
          <a:xfrm>
            <a:off x="4654550" y="1651000"/>
            <a:ext cx="2730500" cy="9334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Analysis of the Object</a:t>
            </a:r>
            <a:r>
              <a:rPr lang="ru-RU" sz="2400">
                <a:solidFill>
                  <a:srgbClr val="000000"/>
                </a:solidFill>
                <a:cs typeface="+mn-cs"/>
              </a:rPr>
              <a:t/>
            </a:r>
            <a:br>
              <a:rPr lang="ru-RU" sz="2400">
                <a:solidFill>
                  <a:srgbClr val="000000"/>
                </a:solidFill>
                <a:cs typeface="+mn-cs"/>
              </a:rPr>
            </a:br>
            <a:r>
              <a:rPr lang="ru-RU" sz="1400">
                <a:solidFill>
                  <a:srgbClr val="000000"/>
                </a:solidFill>
                <a:cs typeface="+mn-cs"/>
              </a:rPr>
              <a:t>Functional and Flow models, </a:t>
            </a:r>
            <a:br>
              <a:rPr lang="ru-RU" sz="1400">
                <a:solidFill>
                  <a:srgbClr val="000000"/>
                </a:solidFill>
                <a:cs typeface="+mn-cs"/>
              </a:rPr>
            </a:br>
            <a:r>
              <a:rPr lang="ru-RU" sz="1400">
                <a:solidFill>
                  <a:srgbClr val="000000"/>
                </a:solidFill>
                <a:cs typeface="+mn-cs"/>
              </a:rPr>
              <a:t>Evolution Trends, </a:t>
            </a:r>
            <a:br>
              <a:rPr lang="ru-RU" sz="1400">
                <a:solidFill>
                  <a:srgbClr val="000000"/>
                </a:solidFill>
                <a:cs typeface="+mn-cs"/>
              </a:rPr>
            </a:br>
            <a:r>
              <a:rPr lang="ru-RU" sz="1400">
                <a:solidFill>
                  <a:srgbClr val="000000"/>
                </a:solidFill>
                <a:cs typeface="+mn-cs"/>
              </a:rPr>
              <a:t>Key Disadvantages, Contradictions</a:t>
            </a:r>
          </a:p>
        </p:txBody>
      </p:sp>
      <p:sp>
        <p:nvSpPr>
          <p:cNvPr id="26632" name="Rectangle 8"/>
          <p:cNvSpPr>
            <a:spLocks noChangeArrowheads="1"/>
          </p:cNvSpPr>
          <p:nvPr/>
        </p:nvSpPr>
        <p:spPr bwMode="auto">
          <a:xfrm>
            <a:off x="4273550" y="4584700"/>
            <a:ext cx="2089150" cy="5905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Solution</a:t>
            </a:r>
            <a:r>
              <a:rPr lang="ru-RU" sz="2000">
                <a:solidFill>
                  <a:srgbClr val="000000"/>
                </a:solidFill>
                <a:cs typeface="+mn-cs"/>
              </a:rPr>
              <a:t/>
            </a:r>
            <a:br>
              <a:rPr lang="ru-RU" sz="2000">
                <a:solidFill>
                  <a:srgbClr val="000000"/>
                </a:solidFill>
                <a:cs typeface="+mn-cs"/>
              </a:rPr>
            </a:br>
            <a:r>
              <a:rPr lang="ru-RU" sz="1400">
                <a:solidFill>
                  <a:srgbClr val="000000"/>
                </a:solidFill>
                <a:cs typeface="+mn-cs"/>
              </a:rPr>
              <a:t>Engineering Solutions</a:t>
            </a:r>
          </a:p>
        </p:txBody>
      </p:sp>
      <p:sp>
        <p:nvSpPr>
          <p:cNvPr id="26633" name="Rectangle 9"/>
          <p:cNvSpPr>
            <a:spLocks noChangeArrowheads="1"/>
          </p:cNvSpPr>
          <p:nvPr/>
        </p:nvSpPr>
        <p:spPr bwMode="auto">
          <a:xfrm>
            <a:off x="768350" y="1627188"/>
            <a:ext cx="2425700" cy="6524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Data Gathering</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Background information</a:t>
            </a:r>
          </a:p>
        </p:txBody>
      </p:sp>
      <p:sp>
        <p:nvSpPr>
          <p:cNvPr id="26634" name="Rectangle 10"/>
          <p:cNvSpPr>
            <a:spLocks noChangeArrowheads="1"/>
          </p:cNvSpPr>
          <p:nvPr/>
        </p:nvSpPr>
        <p:spPr bwMode="auto">
          <a:xfrm>
            <a:off x="692150" y="3443288"/>
            <a:ext cx="2501900" cy="8937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Function Based</a:t>
            </a:r>
            <a:br>
              <a:rPr lang="ru-RU" sz="1800" b="1">
                <a:solidFill>
                  <a:srgbClr val="000000"/>
                </a:solidFill>
                <a:cs typeface="+mn-cs"/>
              </a:rPr>
            </a:br>
            <a:r>
              <a:rPr lang="ru-RU" sz="1800" b="1">
                <a:solidFill>
                  <a:srgbClr val="000000"/>
                </a:solidFill>
                <a:cs typeface="+mn-cs"/>
              </a:rPr>
              <a:t>Information Gathering</a:t>
            </a:r>
            <a:r>
              <a:rPr lang="ru-RU" sz="2000">
                <a:solidFill>
                  <a:srgbClr val="000000"/>
                </a:solidFill>
                <a:cs typeface="+mn-cs"/>
              </a:rPr>
              <a:t> </a:t>
            </a:r>
            <a:br>
              <a:rPr lang="ru-RU" sz="2000">
                <a:solidFill>
                  <a:srgbClr val="000000"/>
                </a:solidFill>
                <a:cs typeface="+mn-cs"/>
              </a:rPr>
            </a:br>
            <a:r>
              <a:rPr lang="ru-RU" sz="1400">
                <a:solidFill>
                  <a:srgbClr val="000000"/>
                </a:solidFill>
                <a:cs typeface="+mn-cs"/>
              </a:rPr>
              <a:t>Function oriented</a:t>
            </a:r>
            <a:br>
              <a:rPr lang="ru-RU" sz="1400">
                <a:solidFill>
                  <a:srgbClr val="000000"/>
                </a:solidFill>
                <a:cs typeface="+mn-cs"/>
              </a:rPr>
            </a:br>
            <a:r>
              <a:rPr lang="ru-RU" sz="1400">
                <a:solidFill>
                  <a:srgbClr val="000000"/>
                </a:solidFill>
                <a:cs typeface="+mn-cs"/>
              </a:rPr>
              <a:t>information</a:t>
            </a:r>
          </a:p>
        </p:txBody>
      </p:sp>
      <p:sp>
        <p:nvSpPr>
          <p:cNvPr id="30731" name="Rectangle 11"/>
          <p:cNvSpPr>
            <a:spLocks noChangeArrowheads="1"/>
          </p:cNvSpPr>
          <p:nvPr/>
        </p:nvSpPr>
        <p:spPr bwMode="auto">
          <a:xfrm>
            <a:off x="6688138" y="5899150"/>
            <a:ext cx="2106612"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CONCEPTUAL STAGE</a:t>
            </a:r>
          </a:p>
        </p:txBody>
      </p:sp>
      <p:sp>
        <p:nvSpPr>
          <p:cNvPr id="30732" name="Line 12"/>
          <p:cNvSpPr>
            <a:spLocks noChangeShapeType="1"/>
          </p:cNvSpPr>
          <p:nvPr/>
        </p:nvSpPr>
        <p:spPr bwMode="auto">
          <a:xfrm>
            <a:off x="3200400" y="1828800"/>
            <a:ext cx="1463675" cy="14288"/>
          </a:xfrm>
          <a:prstGeom prst="line">
            <a:avLst/>
          </a:prstGeom>
          <a:noFill/>
          <a:ln w="50800">
            <a:solidFill>
              <a:srgbClr val="FF0033"/>
            </a:solidFill>
            <a:round/>
            <a:headEnd type="none" w="sm" len="sm"/>
            <a:tailEnd type="stealth" w="med" len="lg"/>
          </a:ln>
        </p:spPr>
        <p:txBody>
          <a:bodyPr/>
          <a:lstStyle/>
          <a:p>
            <a:endParaRPr lang="en-US"/>
          </a:p>
        </p:txBody>
      </p:sp>
      <p:sp>
        <p:nvSpPr>
          <p:cNvPr id="30733" name="Line 13"/>
          <p:cNvSpPr>
            <a:spLocks noChangeShapeType="1"/>
          </p:cNvSpPr>
          <p:nvPr/>
        </p:nvSpPr>
        <p:spPr bwMode="auto">
          <a:xfrm>
            <a:off x="3200400" y="5562600"/>
            <a:ext cx="2590800" cy="0"/>
          </a:xfrm>
          <a:prstGeom prst="line">
            <a:avLst/>
          </a:prstGeom>
          <a:noFill/>
          <a:ln w="50800">
            <a:solidFill>
              <a:srgbClr val="FF0033"/>
            </a:solidFill>
            <a:round/>
            <a:headEnd type="none" w="sm" len="sm"/>
            <a:tailEnd type="stealth" w="med" len="lg"/>
          </a:ln>
        </p:spPr>
        <p:txBody>
          <a:bodyPr/>
          <a:lstStyle/>
          <a:p>
            <a:endParaRPr lang="en-US"/>
          </a:p>
        </p:txBody>
      </p:sp>
      <p:sp>
        <p:nvSpPr>
          <p:cNvPr id="30734" name="Freeform 14"/>
          <p:cNvSpPr>
            <a:spLocks/>
          </p:cNvSpPr>
          <p:nvPr/>
        </p:nvSpPr>
        <p:spPr bwMode="auto">
          <a:xfrm>
            <a:off x="6400800" y="4800600"/>
            <a:ext cx="992188" cy="382588"/>
          </a:xfrm>
          <a:custGeom>
            <a:avLst/>
            <a:gdLst>
              <a:gd name="T0" fmla="*/ 0 w 625"/>
              <a:gd name="T1" fmla="*/ 0 h 241"/>
              <a:gd name="T2" fmla="*/ 2147483647 w 625"/>
              <a:gd name="T3" fmla="*/ 0 h 241"/>
              <a:gd name="T4" fmla="*/ 2147483647 w 625"/>
              <a:gd name="T5" fmla="*/ 2147483647 h 241"/>
              <a:gd name="T6" fmla="*/ 0 60000 65536"/>
              <a:gd name="T7" fmla="*/ 0 60000 65536"/>
              <a:gd name="T8" fmla="*/ 0 60000 65536"/>
              <a:gd name="T9" fmla="*/ 0 w 625"/>
              <a:gd name="T10" fmla="*/ 0 h 241"/>
              <a:gd name="T11" fmla="*/ 625 w 625"/>
              <a:gd name="T12" fmla="*/ 241 h 241"/>
            </a:gdLst>
            <a:ahLst/>
            <a:cxnLst>
              <a:cxn ang="T6">
                <a:pos x="T0" y="T1"/>
              </a:cxn>
              <a:cxn ang="T7">
                <a:pos x="T2" y="T3"/>
              </a:cxn>
              <a:cxn ang="T8">
                <a:pos x="T4" y="T5"/>
              </a:cxn>
            </a:cxnLst>
            <a:rect l="T9" t="T10" r="T11" b="T12"/>
            <a:pathLst>
              <a:path w="625" h="241">
                <a:moveTo>
                  <a:pt x="0" y="0"/>
                </a:moveTo>
                <a:lnTo>
                  <a:pt x="624" y="0"/>
                </a:lnTo>
                <a:lnTo>
                  <a:pt x="624"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35" name="Freeform 15"/>
          <p:cNvSpPr>
            <a:spLocks/>
          </p:cNvSpPr>
          <p:nvPr/>
        </p:nvSpPr>
        <p:spPr bwMode="auto">
          <a:xfrm>
            <a:off x="3200400" y="4038600"/>
            <a:ext cx="1449388" cy="534988"/>
          </a:xfrm>
          <a:custGeom>
            <a:avLst/>
            <a:gdLst>
              <a:gd name="T0" fmla="*/ 0 w 913"/>
              <a:gd name="T1" fmla="*/ 0 h 337"/>
              <a:gd name="T2" fmla="*/ 2147483647 w 913"/>
              <a:gd name="T3" fmla="*/ 0 h 337"/>
              <a:gd name="T4" fmla="*/ 2147483647 w 913"/>
              <a:gd name="T5" fmla="*/ 2147483647 h 337"/>
              <a:gd name="T6" fmla="*/ 0 60000 65536"/>
              <a:gd name="T7" fmla="*/ 0 60000 65536"/>
              <a:gd name="T8" fmla="*/ 0 60000 65536"/>
              <a:gd name="T9" fmla="*/ 0 w 913"/>
              <a:gd name="T10" fmla="*/ 0 h 337"/>
              <a:gd name="T11" fmla="*/ 913 w 913"/>
              <a:gd name="T12" fmla="*/ 337 h 337"/>
            </a:gdLst>
            <a:ahLst/>
            <a:cxnLst>
              <a:cxn ang="T6">
                <a:pos x="T0" y="T1"/>
              </a:cxn>
              <a:cxn ang="T7">
                <a:pos x="T2" y="T3"/>
              </a:cxn>
              <a:cxn ang="T8">
                <a:pos x="T4" y="T5"/>
              </a:cxn>
            </a:cxnLst>
            <a:rect l="T9" t="T10" r="T11" b="T12"/>
            <a:pathLst>
              <a:path w="913" h="337">
                <a:moveTo>
                  <a:pt x="0" y="0"/>
                </a:moveTo>
                <a:lnTo>
                  <a:pt x="912" y="0"/>
                </a:lnTo>
                <a:lnTo>
                  <a:pt x="912"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36" name="Freeform 16"/>
          <p:cNvSpPr>
            <a:spLocks/>
          </p:cNvSpPr>
          <p:nvPr/>
        </p:nvSpPr>
        <p:spPr bwMode="auto">
          <a:xfrm>
            <a:off x="2743200" y="4724400"/>
            <a:ext cx="1525588" cy="382588"/>
          </a:xfrm>
          <a:custGeom>
            <a:avLst/>
            <a:gdLst>
              <a:gd name="T0" fmla="*/ 2147483647 w 961"/>
              <a:gd name="T1" fmla="*/ 0 h 241"/>
              <a:gd name="T2" fmla="*/ 0 w 961"/>
              <a:gd name="T3" fmla="*/ 0 h 241"/>
              <a:gd name="T4" fmla="*/ 0 w 961"/>
              <a:gd name="T5" fmla="*/ 2147483647 h 241"/>
              <a:gd name="T6" fmla="*/ 0 60000 65536"/>
              <a:gd name="T7" fmla="*/ 0 60000 65536"/>
              <a:gd name="T8" fmla="*/ 0 60000 65536"/>
              <a:gd name="T9" fmla="*/ 0 w 961"/>
              <a:gd name="T10" fmla="*/ 0 h 241"/>
              <a:gd name="T11" fmla="*/ 961 w 961"/>
              <a:gd name="T12" fmla="*/ 241 h 241"/>
            </a:gdLst>
            <a:ahLst/>
            <a:cxnLst>
              <a:cxn ang="T6">
                <a:pos x="T0" y="T1"/>
              </a:cxn>
              <a:cxn ang="T7">
                <a:pos x="T2" y="T3"/>
              </a:cxn>
              <a:cxn ang="T8">
                <a:pos x="T4" y="T5"/>
              </a:cxn>
            </a:cxnLst>
            <a:rect l="T9" t="T10" r="T11" b="T12"/>
            <a:pathLst>
              <a:path w="961" h="241">
                <a:moveTo>
                  <a:pt x="960" y="0"/>
                </a:moveTo>
                <a:lnTo>
                  <a:pt x="0" y="0"/>
                </a:lnTo>
                <a:lnTo>
                  <a:pt x="0"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37" name="Freeform 17"/>
          <p:cNvSpPr>
            <a:spLocks/>
          </p:cNvSpPr>
          <p:nvPr/>
        </p:nvSpPr>
        <p:spPr bwMode="auto">
          <a:xfrm>
            <a:off x="2438400" y="2438400"/>
            <a:ext cx="2211388" cy="992188"/>
          </a:xfrm>
          <a:custGeom>
            <a:avLst/>
            <a:gdLst>
              <a:gd name="T0" fmla="*/ 2147483647 w 1393"/>
              <a:gd name="T1" fmla="*/ 0 h 625"/>
              <a:gd name="T2" fmla="*/ 0 w 1393"/>
              <a:gd name="T3" fmla="*/ 0 h 625"/>
              <a:gd name="T4" fmla="*/ 0 w 1393"/>
              <a:gd name="T5" fmla="*/ 2147483647 h 625"/>
              <a:gd name="T6" fmla="*/ 0 60000 65536"/>
              <a:gd name="T7" fmla="*/ 0 60000 65536"/>
              <a:gd name="T8" fmla="*/ 0 60000 65536"/>
              <a:gd name="T9" fmla="*/ 0 w 1393"/>
              <a:gd name="T10" fmla="*/ 0 h 625"/>
              <a:gd name="T11" fmla="*/ 1393 w 1393"/>
              <a:gd name="T12" fmla="*/ 625 h 625"/>
            </a:gdLst>
            <a:ahLst/>
            <a:cxnLst>
              <a:cxn ang="T6">
                <a:pos x="T0" y="T1"/>
              </a:cxn>
              <a:cxn ang="T7">
                <a:pos x="T2" y="T3"/>
              </a:cxn>
              <a:cxn ang="T8">
                <a:pos x="T4" y="T5"/>
              </a:cxn>
            </a:cxnLst>
            <a:rect l="T9" t="T10" r="T11" b="T12"/>
            <a:pathLst>
              <a:path w="1393" h="625">
                <a:moveTo>
                  <a:pt x="1392" y="0"/>
                </a:moveTo>
                <a:lnTo>
                  <a:pt x="0" y="0"/>
                </a:lnTo>
                <a:lnTo>
                  <a:pt x="0" y="624"/>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38" name="Freeform 18"/>
          <p:cNvSpPr>
            <a:spLocks/>
          </p:cNvSpPr>
          <p:nvPr/>
        </p:nvSpPr>
        <p:spPr bwMode="auto">
          <a:xfrm>
            <a:off x="7424738" y="1905000"/>
            <a:ext cx="425450" cy="534988"/>
          </a:xfrm>
          <a:custGeom>
            <a:avLst/>
            <a:gdLst>
              <a:gd name="T0" fmla="*/ 0 w 268"/>
              <a:gd name="T1" fmla="*/ 0 h 337"/>
              <a:gd name="T2" fmla="*/ 2147483647 w 268"/>
              <a:gd name="T3" fmla="*/ 0 h 337"/>
              <a:gd name="T4" fmla="*/ 2147483647 w 268"/>
              <a:gd name="T5" fmla="*/ 2147483647 h 337"/>
              <a:gd name="T6" fmla="*/ 0 60000 65536"/>
              <a:gd name="T7" fmla="*/ 0 60000 65536"/>
              <a:gd name="T8" fmla="*/ 0 60000 65536"/>
              <a:gd name="T9" fmla="*/ 0 w 268"/>
              <a:gd name="T10" fmla="*/ 0 h 337"/>
              <a:gd name="T11" fmla="*/ 268 w 268"/>
              <a:gd name="T12" fmla="*/ 337 h 337"/>
            </a:gdLst>
            <a:ahLst/>
            <a:cxnLst>
              <a:cxn ang="T6">
                <a:pos x="T0" y="T1"/>
              </a:cxn>
              <a:cxn ang="T7">
                <a:pos x="T2" y="T3"/>
              </a:cxn>
              <a:cxn ang="T8">
                <a:pos x="T4" y="T5"/>
              </a:cxn>
            </a:cxnLst>
            <a:rect l="T9" t="T10" r="T11" b="T12"/>
            <a:pathLst>
              <a:path w="268" h="337">
                <a:moveTo>
                  <a:pt x="0" y="0"/>
                </a:moveTo>
                <a:lnTo>
                  <a:pt x="267" y="0"/>
                </a:lnTo>
                <a:lnTo>
                  <a:pt x="267"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39" name="Freeform 19"/>
          <p:cNvSpPr>
            <a:spLocks/>
          </p:cNvSpPr>
          <p:nvPr/>
        </p:nvSpPr>
        <p:spPr bwMode="auto">
          <a:xfrm>
            <a:off x="5715000" y="3352800"/>
            <a:ext cx="458788" cy="1220788"/>
          </a:xfrm>
          <a:custGeom>
            <a:avLst/>
            <a:gdLst>
              <a:gd name="T0" fmla="*/ 2147483647 w 289"/>
              <a:gd name="T1" fmla="*/ 0 h 769"/>
              <a:gd name="T2" fmla="*/ 2147483647 w 289"/>
              <a:gd name="T3" fmla="*/ 2147483647 h 769"/>
              <a:gd name="T4" fmla="*/ 0 w 289"/>
              <a:gd name="T5" fmla="*/ 2147483647 h 769"/>
              <a:gd name="T6" fmla="*/ 0 w 289"/>
              <a:gd name="T7" fmla="*/ 2147483647 h 769"/>
              <a:gd name="T8" fmla="*/ 0 60000 65536"/>
              <a:gd name="T9" fmla="*/ 0 60000 65536"/>
              <a:gd name="T10" fmla="*/ 0 60000 65536"/>
              <a:gd name="T11" fmla="*/ 0 60000 65536"/>
              <a:gd name="T12" fmla="*/ 0 w 289"/>
              <a:gd name="T13" fmla="*/ 0 h 769"/>
              <a:gd name="T14" fmla="*/ 289 w 289"/>
              <a:gd name="T15" fmla="*/ 769 h 769"/>
            </a:gdLst>
            <a:ahLst/>
            <a:cxnLst>
              <a:cxn ang="T8">
                <a:pos x="T0" y="T1"/>
              </a:cxn>
              <a:cxn ang="T9">
                <a:pos x="T2" y="T3"/>
              </a:cxn>
              <a:cxn ang="T10">
                <a:pos x="T4" y="T5"/>
              </a:cxn>
              <a:cxn ang="T11">
                <a:pos x="T6" y="T7"/>
              </a:cxn>
            </a:cxnLst>
            <a:rect l="T12" t="T13" r="T14" b="T15"/>
            <a:pathLst>
              <a:path w="289" h="769">
                <a:moveTo>
                  <a:pt x="288" y="0"/>
                </a:moveTo>
                <a:lnTo>
                  <a:pt x="288" y="432"/>
                </a:lnTo>
                <a:lnTo>
                  <a:pt x="0" y="432"/>
                </a:lnTo>
                <a:lnTo>
                  <a:pt x="0" y="768"/>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30740" name="Line 20"/>
          <p:cNvSpPr>
            <a:spLocks noChangeShapeType="1"/>
          </p:cNvSpPr>
          <p:nvPr/>
        </p:nvSpPr>
        <p:spPr bwMode="auto">
          <a:xfrm>
            <a:off x="5181600" y="2590800"/>
            <a:ext cx="0" cy="1981200"/>
          </a:xfrm>
          <a:prstGeom prst="line">
            <a:avLst/>
          </a:prstGeom>
          <a:noFill/>
          <a:ln w="50800">
            <a:solidFill>
              <a:srgbClr val="FF0033"/>
            </a:solidFill>
            <a:round/>
            <a:headEnd type="none" w="sm" len="sm"/>
            <a:tailEnd type="stealth" w="med" len="lg"/>
          </a:ln>
        </p:spPr>
        <p:txBody>
          <a:bodyPr/>
          <a:lstStyle/>
          <a:p>
            <a:endParaRPr lang="en-US"/>
          </a:p>
        </p:txBody>
      </p:sp>
      <p:sp>
        <p:nvSpPr>
          <p:cNvPr id="30741" name="Rectangle 21"/>
          <p:cNvSpPr>
            <a:spLocks noChangeArrowheads="1"/>
          </p:cNvSpPr>
          <p:nvPr/>
        </p:nvSpPr>
        <p:spPr bwMode="auto">
          <a:xfrm>
            <a:off x="1355725" y="5975350"/>
            <a:ext cx="2125663"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INFORMATION STAGE</a:t>
            </a:r>
          </a:p>
        </p:txBody>
      </p:sp>
      <p:sp>
        <p:nvSpPr>
          <p:cNvPr id="30742" name="Rectangle 22"/>
          <p:cNvSpPr>
            <a:spLocks noChangeArrowheads="1"/>
          </p:cNvSpPr>
          <p:nvPr/>
        </p:nvSpPr>
        <p:spPr bwMode="auto">
          <a:xfrm>
            <a:off x="6400800" y="3513138"/>
            <a:ext cx="2349500" cy="330200"/>
          </a:xfrm>
          <a:prstGeom prst="rect">
            <a:avLst/>
          </a:prstGeom>
          <a:solidFill>
            <a:srgbClr val="66FFFF"/>
          </a:solidFill>
          <a:ln w="25400">
            <a:solidFill>
              <a:srgbClr val="FF66FF"/>
            </a:solidFill>
            <a:miter lim="800000"/>
            <a:headEnd/>
            <a:tailEnd/>
          </a:ln>
        </p:spPr>
        <p:txBody>
          <a:bodyPr lIns="92075" tIns="46038" rIns="92075" bIns="46038">
            <a:spAutoFit/>
          </a:bodyPr>
          <a:lstStyle/>
          <a:p>
            <a:pPr algn="ctr" eaLnBrk="0" hangingPunct="0"/>
            <a:r>
              <a:rPr lang="ru-RU" sz="1400" b="1">
                <a:solidFill>
                  <a:schemeClr val="bg2"/>
                </a:solidFill>
                <a:latin typeface="Arial" pitchFamily="34" charset="0"/>
              </a:rPr>
              <a:t>ANALYTICAL STAGE</a:t>
            </a:r>
          </a:p>
        </p:txBody>
      </p:sp>
      <p:sp>
        <p:nvSpPr>
          <p:cNvPr id="26647" name="Rectangle 23"/>
          <p:cNvSpPr>
            <a:spLocks noChangeArrowheads="1"/>
          </p:cNvSpPr>
          <p:nvPr/>
        </p:nvSpPr>
        <p:spPr bwMode="auto">
          <a:xfrm>
            <a:off x="5797550" y="5102225"/>
            <a:ext cx="2708275" cy="606425"/>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Concept substantiation</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Concepts, </a:t>
            </a:r>
            <a:br>
              <a:rPr lang="ru-RU" sz="1400">
                <a:solidFill>
                  <a:srgbClr val="000000"/>
                </a:solidFill>
                <a:cs typeface="+mn-cs"/>
              </a:rPr>
            </a:br>
            <a:r>
              <a:rPr lang="ru-RU" sz="1400">
                <a:solidFill>
                  <a:srgbClr val="000000"/>
                </a:solidFill>
                <a:cs typeface="+mn-cs"/>
              </a:rPr>
              <a:t>Ideas for Further Development</a:t>
            </a:r>
          </a:p>
        </p:txBody>
      </p:sp>
      <p:sp>
        <p:nvSpPr>
          <p:cNvPr id="26648" name="Rectangle 24"/>
          <p:cNvSpPr>
            <a:spLocks noChangeArrowheads="1"/>
          </p:cNvSpPr>
          <p:nvPr/>
        </p:nvSpPr>
        <p:spPr bwMode="auto">
          <a:xfrm>
            <a:off x="6026150" y="2433638"/>
            <a:ext cx="2273300" cy="91281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Statement</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Trimming problems,</a:t>
            </a:r>
            <a:br>
              <a:rPr lang="ru-RU" sz="1400">
                <a:solidFill>
                  <a:srgbClr val="000000"/>
                </a:solidFill>
                <a:cs typeface="+mn-cs"/>
              </a:rPr>
            </a:br>
            <a:r>
              <a:rPr lang="ru-RU" sz="1400">
                <a:solidFill>
                  <a:srgbClr val="000000"/>
                </a:solidFill>
                <a:cs typeface="+mn-cs"/>
              </a:rPr>
              <a:t>Feature transfer problems, </a:t>
            </a:r>
            <a:br>
              <a:rPr lang="ru-RU" sz="1400">
                <a:solidFill>
                  <a:srgbClr val="000000"/>
                </a:solidFill>
                <a:cs typeface="+mn-cs"/>
              </a:rPr>
            </a:br>
            <a:r>
              <a:rPr lang="ru-RU" sz="1400">
                <a:solidFill>
                  <a:srgbClr val="000000"/>
                </a:solidFill>
                <a:cs typeface="+mn-cs"/>
              </a:rPr>
              <a:t>Key problems</a:t>
            </a:r>
          </a:p>
        </p:txBody>
      </p:sp>
      <p:sp>
        <p:nvSpPr>
          <p:cNvPr id="30745" name="Rectangle 2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4"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z="4000" smtClean="0"/>
              <a:t> </a:t>
            </a:r>
            <a:r>
              <a:rPr lang="ru-RU" smtClean="0">
                <a:latin typeface="Arial" pitchFamily="34" charset="0"/>
              </a:rPr>
              <a:t>Analytical Stage Structure </a:t>
            </a:r>
            <a:br>
              <a:rPr lang="ru-RU" smtClean="0">
                <a:latin typeface="Arial" pitchFamily="34" charset="0"/>
              </a:rPr>
            </a:br>
            <a:r>
              <a:rPr lang="ru-RU" smtClean="0">
                <a:latin typeface="Arial" pitchFamily="34" charset="0"/>
              </a:rPr>
              <a:t>of the Project</a:t>
            </a:r>
            <a:r>
              <a:rPr lang="ru-RU" sz="3200" smtClean="0"/>
              <a:t> </a:t>
            </a:r>
          </a:p>
        </p:txBody>
      </p:sp>
      <p:sp>
        <p:nvSpPr>
          <p:cNvPr id="28675" name="AutoShape 3"/>
          <p:cNvSpPr>
            <a:spLocks noChangeArrowheads="1"/>
          </p:cNvSpPr>
          <p:nvPr/>
        </p:nvSpPr>
        <p:spPr bwMode="auto">
          <a:xfrm>
            <a:off x="387350" y="1377950"/>
            <a:ext cx="4406900" cy="444500"/>
          </a:xfrm>
          <a:prstGeom prst="cube">
            <a:avLst>
              <a:gd name="adj" fmla="val 80000"/>
            </a:avLst>
          </a:prstGeom>
          <a:blipFill dpi="0" rotWithShape="0">
            <a:blip r:embed="rId3"/>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76" name="Rectangle 4"/>
          <p:cNvSpPr>
            <a:spLocks noChangeArrowheads="1"/>
          </p:cNvSpPr>
          <p:nvPr/>
        </p:nvSpPr>
        <p:spPr bwMode="auto">
          <a:xfrm>
            <a:off x="1295400" y="1439863"/>
            <a:ext cx="2895600" cy="27463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28677" name="AutoShape 5"/>
          <p:cNvSpPr>
            <a:spLocks noChangeArrowheads="1"/>
          </p:cNvSpPr>
          <p:nvPr/>
        </p:nvSpPr>
        <p:spPr bwMode="auto">
          <a:xfrm>
            <a:off x="387350" y="1987550"/>
            <a:ext cx="43307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78" name="Rectangle 6"/>
          <p:cNvSpPr>
            <a:spLocks noChangeArrowheads="1"/>
          </p:cNvSpPr>
          <p:nvPr/>
        </p:nvSpPr>
        <p:spPr bwMode="auto">
          <a:xfrm>
            <a:off x="1219200" y="2049463"/>
            <a:ext cx="2895600" cy="274637"/>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679" name="AutoShape 7"/>
          <p:cNvSpPr>
            <a:spLocks noChangeArrowheads="1"/>
          </p:cNvSpPr>
          <p:nvPr/>
        </p:nvSpPr>
        <p:spPr bwMode="auto">
          <a:xfrm>
            <a:off x="4502150" y="16827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680" name="AutoShape 8"/>
          <p:cNvSpPr>
            <a:spLocks noChangeArrowheads="1"/>
          </p:cNvSpPr>
          <p:nvPr/>
        </p:nvSpPr>
        <p:spPr bwMode="auto">
          <a:xfrm>
            <a:off x="463550" y="25209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81" name="Rectangle 9"/>
          <p:cNvSpPr>
            <a:spLocks noChangeArrowheads="1"/>
          </p:cNvSpPr>
          <p:nvPr/>
        </p:nvSpPr>
        <p:spPr bwMode="auto">
          <a:xfrm>
            <a:off x="974725" y="2560638"/>
            <a:ext cx="3113088" cy="274637"/>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682" name="AutoShape 10"/>
          <p:cNvSpPr>
            <a:spLocks noChangeArrowheads="1"/>
          </p:cNvSpPr>
          <p:nvPr/>
        </p:nvSpPr>
        <p:spPr bwMode="auto">
          <a:xfrm>
            <a:off x="4425950" y="22923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683" name="AutoShape 11"/>
          <p:cNvSpPr>
            <a:spLocks noChangeArrowheads="1"/>
          </p:cNvSpPr>
          <p:nvPr/>
        </p:nvSpPr>
        <p:spPr bwMode="auto">
          <a:xfrm>
            <a:off x="4654550" y="2749550"/>
            <a:ext cx="520700" cy="215900"/>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84" name="AutoShape 12"/>
          <p:cNvSpPr>
            <a:spLocks noChangeArrowheads="1"/>
          </p:cNvSpPr>
          <p:nvPr/>
        </p:nvSpPr>
        <p:spPr bwMode="auto">
          <a:xfrm>
            <a:off x="5035550" y="2673350"/>
            <a:ext cx="3721100" cy="520700"/>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85" name="Rectangle 13"/>
          <p:cNvSpPr>
            <a:spLocks noChangeArrowheads="1"/>
          </p:cNvSpPr>
          <p:nvPr/>
        </p:nvSpPr>
        <p:spPr bwMode="auto">
          <a:xfrm>
            <a:off x="5167313" y="2735263"/>
            <a:ext cx="3598862"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686" name="AutoShape 14"/>
          <p:cNvSpPr>
            <a:spLocks noChangeArrowheads="1"/>
          </p:cNvSpPr>
          <p:nvPr/>
        </p:nvSpPr>
        <p:spPr bwMode="auto">
          <a:xfrm>
            <a:off x="387350" y="30543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87" name="Rectangle 15"/>
          <p:cNvSpPr>
            <a:spLocks noChangeArrowheads="1"/>
          </p:cNvSpPr>
          <p:nvPr/>
        </p:nvSpPr>
        <p:spPr bwMode="auto">
          <a:xfrm>
            <a:off x="593725" y="3094038"/>
            <a:ext cx="3087688" cy="274637"/>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688" name="AutoShape 16"/>
          <p:cNvSpPr>
            <a:spLocks noChangeArrowheads="1"/>
          </p:cNvSpPr>
          <p:nvPr/>
        </p:nvSpPr>
        <p:spPr bwMode="auto">
          <a:xfrm>
            <a:off x="4425950" y="29019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689" name="AutoShape 17"/>
          <p:cNvSpPr>
            <a:spLocks noChangeArrowheads="1"/>
          </p:cNvSpPr>
          <p:nvPr/>
        </p:nvSpPr>
        <p:spPr bwMode="auto">
          <a:xfrm>
            <a:off x="4578350" y="3206750"/>
            <a:ext cx="520700" cy="215900"/>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90" name="AutoShape 18"/>
          <p:cNvSpPr>
            <a:spLocks noChangeArrowheads="1"/>
          </p:cNvSpPr>
          <p:nvPr/>
        </p:nvSpPr>
        <p:spPr bwMode="auto">
          <a:xfrm>
            <a:off x="4959350" y="3130550"/>
            <a:ext cx="3721100" cy="520700"/>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91" name="Rectangle 19"/>
          <p:cNvSpPr>
            <a:spLocks noChangeArrowheads="1"/>
          </p:cNvSpPr>
          <p:nvPr/>
        </p:nvSpPr>
        <p:spPr bwMode="auto">
          <a:xfrm>
            <a:off x="5167313" y="3192463"/>
            <a:ext cx="2695575"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692" name="AutoShape 20"/>
          <p:cNvSpPr>
            <a:spLocks noChangeArrowheads="1"/>
          </p:cNvSpPr>
          <p:nvPr/>
        </p:nvSpPr>
        <p:spPr bwMode="auto">
          <a:xfrm>
            <a:off x="5035550" y="3587750"/>
            <a:ext cx="3721100" cy="520700"/>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93" name="Rectangle 21"/>
          <p:cNvSpPr>
            <a:spLocks noChangeArrowheads="1"/>
          </p:cNvSpPr>
          <p:nvPr/>
        </p:nvSpPr>
        <p:spPr bwMode="auto">
          <a:xfrm>
            <a:off x="5319713" y="3725863"/>
            <a:ext cx="2717800"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694" name="AutoShape 22"/>
          <p:cNvSpPr>
            <a:spLocks noChangeArrowheads="1"/>
          </p:cNvSpPr>
          <p:nvPr/>
        </p:nvSpPr>
        <p:spPr bwMode="auto">
          <a:xfrm>
            <a:off x="387350" y="35877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95" name="Rectangle 23"/>
          <p:cNvSpPr>
            <a:spLocks noChangeArrowheads="1"/>
          </p:cNvSpPr>
          <p:nvPr/>
        </p:nvSpPr>
        <p:spPr bwMode="auto">
          <a:xfrm>
            <a:off x="1279525" y="3627438"/>
            <a:ext cx="1995488" cy="274637"/>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696" name="AutoShape 24"/>
          <p:cNvSpPr>
            <a:spLocks noChangeArrowheads="1"/>
          </p:cNvSpPr>
          <p:nvPr/>
        </p:nvSpPr>
        <p:spPr bwMode="auto">
          <a:xfrm>
            <a:off x="4425950" y="33591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697" name="AutoShape 25"/>
          <p:cNvSpPr>
            <a:spLocks noChangeArrowheads="1"/>
          </p:cNvSpPr>
          <p:nvPr/>
        </p:nvSpPr>
        <p:spPr bwMode="auto">
          <a:xfrm>
            <a:off x="311150" y="41211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698" name="Rectangle 26"/>
          <p:cNvSpPr>
            <a:spLocks noChangeArrowheads="1"/>
          </p:cNvSpPr>
          <p:nvPr/>
        </p:nvSpPr>
        <p:spPr bwMode="auto">
          <a:xfrm>
            <a:off x="1279525" y="4183063"/>
            <a:ext cx="2181225"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699" name="AutoShape 27"/>
          <p:cNvSpPr>
            <a:spLocks noChangeArrowheads="1"/>
          </p:cNvSpPr>
          <p:nvPr/>
        </p:nvSpPr>
        <p:spPr bwMode="auto">
          <a:xfrm>
            <a:off x="4425950" y="38925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700" name="AutoShape 28"/>
          <p:cNvSpPr>
            <a:spLocks noChangeArrowheads="1"/>
          </p:cNvSpPr>
          <p:nvPr/>
        </p:nvSpPr>
        <p:spPr bwMode="auto">
          <a:xfrm>
            <a:off x="4578350" y="4197350"/>
            <a:ext cx="520700" cy="215900"/>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01" name="AutoShape 29"/>
          <p:cNvSpPr>
            <a:spLocks noChangeArrowheads="1"/>
          </p:cNvSpPr>
          <p:nvPr/>
        </p:nvSpPr>
        <p:spPr bwMode="auto">
          <a:xfrm>
            <a:off x="4959350" y="4121150"/>
            <a:ext cx="3721100" cy="520700"/>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02" name="Rectangle 30"/>
          <p:cNvSpPr>
            <a:spLocks noChangeArrowheads="1"/>
          </p:cNvSpPr>
          <p:nvPr/>
        </p:nvSpPr>
        <p:spPr bwMode="auto">
          <a:xfrm>
            <a:off x="5410200" y="4183063"/>
            <a:ext cx="2438400"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703" name="AutoShape 31"/>
          <p:cNvSpPr>
            <a:spLocks noChangeArrowheads="1"/>
          </p:cNvSpPr>
          <p:nvPr/>
        </p:nvSpPr>
        <p:spPr bwMode="auto">
          <a:xfrm>
            <a:off x="387350" y="46545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04" name="Rectangle 32"/>
          <p:cNvSpPr>
            <a:spLocks noChangeArrowheads="1"/>
          </p:cNvSpPr>
          <p:nvPr/>
        </p:nvSpPr>
        <p:spPr bwMode="auto">
          <a:xfrm>
            <a:off x="669925" y="4694238"/>
            <a:ext cx="3536950" cy="274637"/>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705" name="AutoShape 33"/>
          <p:cNvSpPr>
            <a:spLocks noChangeArrowheads="1"/>
          </p:cNvSpPr>
          <p:nvPr/>
        </p:nvSpPr>
        <p:spPr bwMode="auto">
          <a:xfrm>
            <a:off x="4425950" y="43497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706" name="AutoShape 34"/>
          <p:cNvSpPr>
            <a:spLocks noChangeArrowheads="1"/>
          </p:cNvSpPr>
          <p:nvPr/>
        </p:nvSpPr>
        <p:spPr bwMode="auto">
          <a:xfrm>
            <a:off x="4502150" y="4730750"/>
            <a:ext cx="520700" cy="215900"/>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07" name="AutoShape 35"/>
          <p:cNvSpPr>
            <a:spLocks noChangeArrowheads="1"/>
          </p:cNvSpPr>
          <p:nvPr/>
        </p:nvSpPr>
        <p:spPr bwMode="auto">
          <a:xfrm>
            <a:off x="4730750" y="4806950"/>
            <a:ext cx="3721100" cy="520700"/>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08" name="Rectangle 36"/>
          <p:cNvSpPr>
            <a:spLocks noChangeArrowheads="1"/>
          </p:cNvSpPr>
          <p:nvPr/>
        </p:nvSpPr>
        <p:spPr bwMode="auto">
          <a:xfrm>
            <a:off x="5014913" y="4868863"/>
            <a:ext cx="2244725"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709" name="AutoShape 37"/>
          <p:cNvSpPr>
            <a:spLocks noChangeArrowheads="1"/>
          </p:cNvSpPr>
          <p:nvPr/>
        </p:nvSpPr>
        <p:spPr bwMode="auto">
          <a:xfrm>
            <a:off x="311150" y="51879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10" name="Rectangle 38"/>
          <p:cNvSpPr>
            <a:spLocks noChangeArrowheads="1"/>
          </p:cNvSpPr>
          <p:nvPr/>
        </p:nvSpPr>
        <p:spPr bwMode="auto">
          <a:xfrm>
            <a:off x="974725" y="5227638"/>
            <a:ext cx="2876550" cy="274637"/>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8711" name="AutoShape 39"/>
          <p:cNvSpPr>
            <a:spLocks noChangeArrowheads="1"/>
          </p:cNvSpPr>
          <p:nvPr/>
        </p:nvSpPr>
        <p:spPr bwMode="auto">
          <a:xfrm>
            <a:off x="4425950" y="49593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712" name="AutoShape 40"/>
          <p:cNvSpPr>
            <a:spLocks noChangeArrowheads="1"/>
          </p:cNvSpPr>
          <p:nvPr/>
        </p:nvSpPr>
        <p:spPr bwMode="auto">
          <a:xfrm>
            <a:off x="311150" y="5721350"/>
            <a:ext cx="4254500" cy="368300"/>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13" name="Rectangle 41"/>
          <p:cNvSpPr>
            <a:spLocks noChangeArrowheads="1"/>
          </p:cNvSpPr>
          <p:nvPr/>
        </p:nvSpPr>
        <p:spPr bwMode="auto">
          <a:xfrm>
            <a:off x="457200" y="5761038"/>
            <a:ext cx="3681413"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714" name="AutoShape 42"/>
          <p:cNvSpPr>
            <a:spLocks noChangeArrowheads="1"/>
          </p:cNvSpPr>
          <p:nvPr/>
        </p:nvSpPr>
        <p:spPr bwMode="auto">
          <a:xfrm>
            <a:off x="4349750" y="5416550"/>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8715" name="AutoShape 43"/>
          <p:cNvSpPr>
            <a:spLocks noChangeArrowheads="1"/>
          </p:cNvSpPr>
          <p:nvPr/>
        </p:nvSpPr>
        <p:spPr bwMode="auto">
          <a:xfrm>
            <a:off x="4578350" y="5721350"/>
            <a:ext cx="520700" cy="215900"/>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16" name="AutoShape 44"/>
          <p:cNvSpPr>
            <a:spLocks noChangeArrowheads="1"/>
          </p:cNvSpPr>
          <p:nvPr/>
        </p:nvSpPr>
        <p:spPr bwMode="auto">
          <a:xfrm>
            <a:off x="5111750" y="5416550"/>
            <a:ext cx="3721100" cy="520700"/>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17" name="Rectangle 45"/>
          <p:cNvSpPr>
            <a:spLocks noChangeArrowheads="1"/>
          </p:cNvSpPr>
          <p:nvPr/>
        </p:nvSpPr>
        <p:spPr bwMode="auto">
          <a:xfrm>
            <a:off x="6005513" y="5478463"/>
            <a:ext cx="1616075" cy="244475"/>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8718" name="AutoShape 46"/>
          <p:cNvSpPr>
            <a:spLocks noChangeArrowheads="1"/>
          </p:cNvSpPr>
          <p:nvPr/>
        </p:nvSpPr>
        <p:spPr bwMode="auto">
          <a:xfrm>
            <a:off x="6407150" y="5949950"/>
            <a:ext cx="977900" cy="139700"/>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19" name="AutoShape 47"/>
          <p:cNvSpPr>
            <a:spLocks noChangeArrowheads="1"/>
          </p:cNvSpPr>
          <p:nvPr/>
        </p:nvSpPr>
        <p:spPr bwMode="auto">
          <a:xfrm>
            <a:off x="5111750" y="6178550"/>
            <a:ext cx="3721100" cy="520700"/>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720" name="Rectangle 48"/>
          <p:cNvSpPr>
            <a:spLocks noChangeArrowheads="1"/>
          </p:cNvSpPr>
          <p:nvPr/>
        </p:nvSpPr>
        <p:spPr bwMode="auto">
          <a:xfrm>
            <a:off x="5624513" y="6240463"/>
            <a:ext cx="2363787" cy="244475"/>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1793" name="Rectangle 4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out)">
                                      <p:cBhvr>
                                        <p:cTn id="7" dur="500"/>
                                        <p:tgtEl>
                                          <p:spTgt spid="28675"/>
                                        </p:tgtEl>
                                      </p:cBhvr>
                                    </p:animEffect>
                                  </p:childTnLst>
                                </p:cTn>
                              </p:par>
                            </p:childTnLst>
                          </p:cTn>
                        </p:par>
                        <p:par>
                          <p:cTn id="8" fill="hold">
                            <p:stCondLst>
                              <p:cond delay="500"/>
                            </p:stCondLst>
                            <p:childTnLst>
                              <p:par>
                                <p:cTn id="9" presetID="4" presetClass="entr" presetSubtype="32" fill="hold" grpId="0" nodeType="afterEffect">
                                  <p:stCondLst>
                                    <p:cond delay="0"/>
                                  </p:stCondLst>
                                  <p:iterate type="wd">
                                    <p:tmPct val="100000"/>
                                  </p:iterate>
                                  <p:childTnLst>
                                    <p:set>
                                      <p:cBhvr>
                                        <p:cTn id="10" dur="1" fill="hold">
                                          <p:stCondLst>
                                            <p:cond delay="0"/>
                                          </p:stCondLst>
                                        </p:cTn>
                                        <p:tgtEl>
                                          <p:spTgt spid="28676">
                                            <p:txEl>
                                              <p:pRg st="0" end="0"/>
                                            </p:txEl>
                                          </p:spTgt>
                                        </p:tgtEl>
                                        <p:attrNameLst>
                                          <p:attrName>style.visibility</p:attrName>
                                        </p:attrNameLst>
                                      </p:cBhvr>
                                      <p:to>
                                        <p:strVal val="visible"/>
                                      </p:to>
                                    </p:set>
                                    <p:animEffect transition="in" filter="box(out)">
                                      <p:cBhvr>
                                        <p:cTn id="11" dur="300"/>
                                        <p:tgtEl>
                                          <p:spTgt spid="2867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box(out)">
                                      <p:cBhvr>
                                        <p:cTn id="16" dur="500"/>
                                        <p:tgtEl>
                                          <p:spTgt spid="28677"/>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box(out)">
                                      <p:cBhvr>
                                        <p:cTn id="20" dur="500"/>
                                        <p:tgtEl>
                                          <p:spTgt spid="28678"/>
                                        </p:tgtEl>
                                      </p:cBhvr>
                                    </p:animEffect>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28679"/>
                                        </p:tgtEl>
                                        <p:attrNameLst>
                                          <p:attrName>style.visibility</p:attrName>
                                        </p:attrNameLst>
                                      </p:cBhvr>
                                      <p:to>
                                        <p:strVal val="visible"/>
                                      </p:to>
                                    </p:set>
                                    <p:anim calcmode="lin" valueType="num">
                                      <p:cBhvr additive="base">
                                        <p:cTn id="24" dur="500" fill="hold"/>
                                        <p:tgtEl>
                                          <p:spTgt spid="28679"/>
                                        </p:tgtEl>
                                        <p:attrNameLst>
                                          <p:attrName>ppt_x</p:attrName>
                                        </p:attrNameLst>
                                      </p:cBhvr>
                                      <p:tavLst>
                                        <p:tav tm="0">
                                          <p:val>
                                            <p:strVal val="#ppt_x"/>
                                          </p:val>
                                        </p:tav>
                                        <p:tav tm="100000">
                                          <p:val>
                                            <p:strVal val="#ppt_x"/>
                                          </p:val>
                                        </p:tav>
                                      </p:tavLst>
                                    </p:anim>
                                    <p:anim calcmode="lin" valueType="num">
                                      <p:cBhvr additive="base">
                                        <p:cTn id="25" dur="500" fill="hold"/>
                                        <p:tgtEl>
                                          <p:spTgt spid="2867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8680"/>
                                        </p:tgtEl>
                                        <p:attrNameLst>
                                          <p:attrName>style.visibility</p:attrName>
                                        </p:attrNameLst>
                                      </p:cBhvr>
                                      <p:to>
                                        <p:strVal val="visible"/>
                                      </p:to>
                                    </p:set>
                                    <p:animEffect transition="in" filter="box(out)">
                                      <p:cBhvr>
                                        <p:cTn id="30" dur="500"/>
                                        <p:tgtEl>
                                          <p:spTgt spid="28680"/>
                                        </p:tgtEl>
                                      </p:cBhvr>
                                    </p:animEffec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28681"/>
                                        </p:tgtEl>
                                        <p:attrNameLst>
                                          <p:attrName>style.visibility</p:attrName>
                                        </p:attrNameLst>
                                      </p:cBhvr>
                                      <p:to>
                                        <p:strVal val="visible"/>
                                      </p:to>
                                    </p:set>
                                    <p:animEffect transition="in" filter="box(out)">
                                      <p:cBhvr>
                                        <p:cTn id="34" dur="500"/>
                                        <p:tgtEl>
                                          <p:spTgt spid="28681"/>
                                        </p:tgtEl>
                                      </p:cBhvr>
                                    </p:animEffect>
                                  </p:childTnLst>
                                </p:cTn>
                              </p:par>
                            </p:childTnLst>
                          </p:cTn>
                        </p:par>
                        <p:par>
                          <p:cTn id="35" fill="hold">
                            <p:stCondLst>
                              <p:cond delay="1000"/>
                            </p:stCondLst>
                            <p:childTnLst>
                              <p:par>
                                <p:cTn id="36" presetID="2" presetClass="entr" presetSubtype="1" fill="hold" grpId="0" nodeType="afterEffect">
                                  <p:stCondLst>
                                    <p:cond delay="0"/>
                                  </p:stCondLst>
                                  <p:childTnLst>
                                    <p:set>
                                      <p:cBhvr>
                                        <p:cTn id="37" dur="1" fill="hold">
                                          <p:stCondLst>
                                            <p:cond delay="0"/>
                                          </p:stCondLst>
                                        </p:cTn>
                                        <p:tgtEl>
                                          <p:spTgt spid="28682"/>
                                        </p:tgtEl>
                                        <p:attrNameLst>
                                          <p:attrName>style.visibility</p:attrName>
                                        </p:attrNameLst>
                                      </p:cBhvr>
                                      <p:to>
                                        <p:strVal val="visible"/>
                                      </p:to>
                                    </p:set>
                                    <p:anim calcmode="lin" valueType="num">
                                      <p:cBhvr additive="base">
                                        <p:cTn id="38" dur="500" fill="hold"/>
                                        <p:tgtEl>
                                          <p:spTgt spid="28682"/>
                                        </p:tgtEl>
                                        <p:attrNameLst>
                                          <p:attrName>ppt_x</p:attrName>
                                        </p:attrNameLst>
                                      </p:cBhvr>
                                      <p:tavLst>
                                        <p:tav tm="0">
                                          <p:val>
                                            <p:strVal val="#ppt_x"/>
                                          </p:val>
                                        </p:tav>
                                        <p:tav tm="100000">
                                          <p:val>
                                            <p:strVal val="#ppt_x"/>
                                          </p:val>
                                        </p:tav>
                                      </p:tavLst>
                                    </p:anim>
                                    <p:anim calcmode="lin" valueType="num">
                                      <p:cBhvr additive="base">
                                        <p:cTn id="39" dur="500" fill="hold"/>
                                        <p:tgtEl>
                                          <p:spTgt spid="28682"/>
                                        </p:tgtEl>
                                        <p:attrNameLst>
                                          <p:attrName>ppt_y</p:attrName>
                                        </p:attrNameLst>
                                      </p:cBhvr>
                                      <p:tavLst>
                                        <p:tav tm="0">
                                          <p:val>
                                            <p:strVal val="0-#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8683"/>
                                        </p:tgtEl>
                                        <p:attrNameLst>
                                          <p:attrName>style.visibility</p:attrName>
                                        </p:attrNameLst>
                                      </p:cBhvr>
                                      <p:to>
                                        <p:strVal val="visible"/>
                                      </p:to>
                                    </p:set>
                                    <p:animEffect transition="in" filter="wipe(left)">
                                      <p:cBhvr>
                                        <p:cTn id="43" dur="500"/>
                                        <p:tgtEl>
                                          <p:spTgt spid="28683"/>
                                        </p:tgtEl>
                                      </p:cBhvr>
                                    </p:animEffect>
                                  </p:childTnLst>
                                </p:cTn>
                              </p:par>
                            </p:childTnLst>
                          </p:cTn>
                        </p:par>
                        <p:par>
                          <p:cTn id="44" fill="hold">
                            <p:stCondLst>
                              <p:cond delay="2000"/>
                            </p:stCondLst>
                            <p:childTnLst>
                              <p:par>
                                <p:cTn id="45" presetID="4" presetClass="entr" presetSubtype="32" fill="hold" grpId="0" nodeType="afterEffect">
                                  <p:stCondLst>
                                    <p:cond delay="0"/>
                                  </p:stCondLst>
                                  <p:childTnLst>
                                    <p:set>
                                      <p:cBhvr>
                                        <p:cTn id="46" dur="1" fill="hold">
                                          <p:stCondLst>
                                            <p:cond delay="0"/>
                                          </p:stCondLst>
                                        </p:cTn>
                                        <p:tgtEl>
                                          <p:spTgt spid="28684"/>
                                        </p:tgtEl>
                                        <p:attrNameLst>
                                          <p:attrName>style.visibility</p:attrName>
                                        </p:attrNameLst>
                                      </p:cBhvr>
                                      <p:to>
                                        <p:strVal val="visible"/>
                                      </p:to>
                                    </p:set>
                                    <p:animEffect transition="in" filter="box(out)">
                                      <p:cBhvr>
                                        <p:cTn id="47" dur="500"/>
                                        <p:tgtEl>
                                          <p:spTgt spid="28684"/>
                                        </p:tgtEl>
                                      </p:cBhvr>
                                    </p:animEffect>
                                  </p:childTnLst>
                                </p:cTn>
                              </p:par>
                            </p:childTnLst>
                          </p:cTn>
                        </p:par>
                        <p:par>
                          <p:cTn id="48" fill="hold">
                            <p:stCondLst>
                              <p:cond delay="2500"/>
                            </p:stCondLst>
                            <p:childTnLst>
                              <p:par>
                                <p:cTn id="49" presetID="4" presetClass="entr" presetSubtype="32" fill="hold" grpId="0" nodeType="afterEffect">
                                  <p:stCondLst>
                                    <p:cond delay="0"/>
                                  </p:stCondLst>
                                  <p:childTnLst>
                                    <p:set>
                                      <p:cBhvr>
                                        <p:cTn id="50" dur="1" fill="hold">
                                          <p:stCondLst>
                                            <p:cond delay="0"/>
                                          </p:stCondLst>
                                        </p:cTn>
                                        <p:tgtEl>
                                          <p:spTgt spid="28685"/>
                                        </p:tgtEl>
                                        <p:attrNameLst>
                                          <p:attrName>style.visibility</p:attrName>
                                        </p:attrNameLst>
                                      </p:cBhvr>
                                      <p:to>
                                        <p:strVal val="visible"/>
                                      </p:to>
                                    </p:set>
                                    <p:animEffect transition="in" filter="box(out)">
                                      <p:cBhvr>
                                        <p:cTn id="51" dur="500"/>
                                        <p:tgtEl>
                                          <p:spTgt spid="2868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28686"/>
                                        </p:tgtEl>
                                        <p:attrNameLst>
                                          <p:attrName>style.visibility</p:attrName>
                                        </p:attrNameLst>
                                      </p:cBhvr>
                                      <p:to>
                                        <p:strVal val="visible"/>
                                      </p:to>
                                    </p:set>
                                    <p:animEffect transition="in" filter="box(out)">
                                      <p:cBhvr>
                                        <p:cTn id="56" dur="500"/>
                                        <p:tgtEl>
                                          <p:spTgt spid="28686"/>
                                        </p:tgtEl>
                                      </p:cBhvr>
                                    </p:animEffect>
                                  </p:childTnLst>
                                </p:cTn>
                              </p:par>
                            </p:childTnLst>
                          </p:cTn>
                        </p:par>
                        <p:par>
                          <p:cTn id="57" fill="hold">
                            <p:stCondLst>
                              <p:cond delay="500"/>
                            </p:stCondLst>
                            <p:childTnLst>
                              <p:par>
                                <p:cTn id="58" presetID="4" presetClass="entr" presetSubtype="32" fill="hold" grpId="0" nodeType="afterEffect">
                                  <p:stCondLst>
                                    <p:cond delay="0"/>
                                  </p:stCondLst>
                                  <p:childTnLst>
                                    <p:set>
                                      <p:cBhvr>
                                        <p:cTn id="59" dur="1" fill="hold">
                                          <p:stCondLst>
                                            <p:cond delay="0"/>
                                          </p:stCondLst>
                                        </p:cTn>
                                        <p:tgtEl>
                                          <p:spTgt spid="28687">
                                            <p:txEl>
                                              <p:pRg st="0" end="0"/>
                                            </p:txEl>
                                          </p:spTgt>
                                        </p:tgtEl>
                                        <p:attrNameLst>
                                          <p:attrName>style.visibility</p:attrName>
                                        </p:attrNameLst>
                                      </p:cBhvr>
                                      <p:to>
                                        <p:strVal val="visible"/>
                                      </p:to>
                                    </p:set>
                                    <p:animEffect transition="in" filter="box(out)">
                                      <p:cBhvr>
                                        <p:cTn id="60" dur="500"/>
                                        <p:tgtEl>
                                          <p:spTgt spid="28687">
                                            <p:txEl>
                                              <p:pRg st="0" end="0"/>
                                            </p:txEl>
                                          </p:spTgt>
                                        </p:tgtEl>
                                      </p:cBhvr>
                                    </p:animEffect>
                                  </p:childTnLst>
                                </p:cTn>
                              </p:par>
                            </p:childTnLst>
                          </p:cTn>
                        </p:par>
                        <p:par>
                          <p:cTn id="61" fill="hold">
                            <p:stCondLst>
                              <p:cond delay="1000"/>
                            </p:stCondLst>
                            <p:childTnLst>
                              <p:par>
                                <p:cTn id="62" presetID="2" presetClass="entr" presetSubtype="1" fill="hold" grpId="0" nodeType="afterEffect">
                                  <p:stCondLst>
                                    <p:cond delay="0"/>
                                  </p:stCondLst>
                                  <p:childTnLst>
                                    <p:set>
                                      <p:cBhvr>
                                        <p:cTn id="63" dur="1" fill="hold">
                                          <p:stCondLst>
                                            <p:cond delay="0"/>
                                          </p:stCondLst>
                                        </p:cTn>
                                        <p:tgtEl>
                                          <p:spTgt spid="28688"/>
                                        </p:tgtEl>
                                        <p:attrNameLst>
                                          <p:attrName>style.visibility</p:attrName>
                                        </p:attrNameLst>
                                      </p:cBhvr>
                                      <p:to>
                                        <p:strVal val="visible"/>
                                      </p:to>
                                    </p:set>
                                    <p:anim calcmode="lin" valueType="num">
                                      <p:cBhvr additive="base">
                                        <p:cTn id="64" dur="500" fill="hold"/>
                                        <p:tgtEl>
                                          <p:spTgt spid="28688"/>
                                        </p:tgtEl>
                                        <p:attrNameLst>
                                          <p:attrName>ppt_x</p:attrName>
                                        </p:attrNameLst>
                                      </p:cBhvr>
                                      <p:tavLst>
                                        <p:tav tm="0">
                                          <p:val>
                                            <p:strVal val="#ppt_x"/>
                                          </p:val>
                                        </p:tav>
                                        <p:tav tm="100000">
                                          <p:val>
                                            <p:strVal val="#ppt_x"/>
                                          </p:val>
                                        </p:tav>
                                      </p:tavLst>
                                    </p:anim>
                                    <p:anim calcmode="lin" valueType="num">
                                      <p:cBhvr additive="base">
                                        <p:cTn id="65" dur="500" fill="hold"/>
                                        <p:tgtEl>
                                          <p:spTgt spid="28688"/>
                                        </p:tgtEl>
                                        <p:attrNameLst>
                                          <p:attrName>ppt_y</p:attrName>
                                        </p:attrNameLst>
                                      </p:cBhvr>
                                      <p:tavLst>
                                        <p:tav tm="0">
                                          <p:val>
                                            <p:strVal val="0-#ppt_h/2"/>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28689"/>
                                        </p:tgtEl>
                                        <p:attrNameLst>
                                          <p:attrName>style.visibility</p:attrName>
                                        </p:attrNameLst>
                                      </p:cBhvr>
                                      <p:to>
                                        <p:strVal val="visible"/>
                                      </p:to>
                                    </p:set>
                                    <p:animEffect transition="in" filter="wipe(left)">
                                      <p:cBhvr>
                                        <p:cTn id="69" dur="500"/>
                                        <p:tgtEl>
                                          <p:spTgt spid="28689"/>
                                        </p:tgtEl>
                                      </p:cBhvr>
                                    </p:animEffect>
                                  </p:childTnLst>
                                </p:cTn>
                              </p:par>
                            </p:childTnLst>
                          </p:cTn>
                        </p:par>
                        <p:par>
                          <p:cTn id="70" fill="hold">
                            <p:stCondLst>
                              <p:cond delay="2000"/>
                            </p:stCondLst>
                            <p:childTnLst>
                              <p:par>
                                <p:cTn id="71" presetID="4" presetClass="entr" presetSubtype="32" fill="hold" grpId="0" nodeType="afterEffect">
                                  <p:stCondLst>
                                    <p:cond delay="0"/>
                                  </p:stCondLst>
                                  <p:childTnLst>
                                    <p:set>
                                      <p:cBhvr>
                                        <p:cTn id="72" dur="1" fill="hold">
                                          <p:stCondLst>
                                            <p:cond delay="0"/>
                                          </p:stCondLst>
                                        </p:cTn>
                                        <p:tgtEl>
                                          <p:spTgt spid="28690"/>
                                        </p:tgtEl>
                                        <p:attrNameLst>
                                          <p:attrName>style.visibility</p:attrName>
                                        </p:attrNameLst>
                                      </p:cBhvr>
                                      <p:to>
                                        <p:strVal val="visible"/>
                                      </p:to>
                                    </p:set>
                                    <p:animEffect transition="in" filter="box(out)">
                                      <p:cBhvr>
                                        <p:cTn id="73" dur="500"/>
                                        <p:tgtEl>
                                          <p:spTgt spid="28690"/>
                                        </p:tgtEl>
                                      </p:cBhvr>
                                    </p:animEffect>
                                  </p:childTnLst>
                                </p:cTn>
                              </p:par>
                            </p:childTnLst>
                          </p:cTn>
                        </p:par>
                        <p:par>
                          <p:cTn id="74" fill="hold">
                            <p:stCondLst>
                              <p:cond delay="2500"/>
                            </p:stCondLst>
                            <p:childTnLst>
                              <p:par>
                                <p:cTn id="75" presetID="4" presetClass="entr" presetSubtype="32" fill="hold" grpId="0" nodeType="afterEffect">
                                  <p:stCondLst>
                                    <p:cond delay="0"/>
                                  </p:stCondLst>
                                  <p:childTnLst>
                                    <p:set>
                                      <p:cBhvr>
                                        <p:cTn id="76" dur="1" fill="hold">
                                          <p:stCondLst>
                                            <p:cond delay="0"/>
                                          </p:stCondLst>
                                        </p:cTn>
                                        <p:tgtEl>
                                          <p:spTgt spid="28691">
                                            <p:txEl>
                                              <p:pRg st="0" end="0"/>
                                            </p:txEl>
                                          </p:spTgt>
                                        </p:tgtEl>
                                        <p:attrNameLst>
                                          <p:attrName>style.visibility</p:attrName>
                                        </p:attrNameLst>
                                      </p:cBhvr>
                                      <p:to>
                                        <p:strVal val="visible"/>
                                      </p:to>
                                    </p:set>
                                    <p:animEffect transition="in" filter="box(out)">
                                      <p:cBhvr>
                                        <p:cTn id="77" dur="500"/>
                                        <p:tgtEl>
                                          <p:spTgt spid="28691">
                                            <p:txEl>
                                              <p:pRg st="0" end="0"/>
                                            </p:txEl>
                                          </p:spTgt>
                                        </p:tgtEl>
                                      </p:cBhvr>
                                    </p:animEffect>
                                  </p:childTnLst>
                                </p:cTn>
                              </p:par>
                            </p:childTnLst>
                          </p:cTn>
                        </p:par>
                        <p:par>
                          <p:cTn id="78" fill="hold">
                            <p:stCondLst>
                              <p:cond delay="3000"/>
                            </p:stCondLst>
                            <p:childTnLst>
                              <p:par>
                                <p:cTn id="79" presetID="4" presetClass="entr" presetSubtype="32" fill="hold" grpId="0" nodeType="afterEffect">
                                  <p:stCondLst>
                                    <p:cond delay="0"/>
                                  </p:stCondLst>
                                  <p:childTnLst>
                                    <p:set>
                                      <p:cBhvr>
                                        <p:cTn id="80" dur="1" fill="hold">
                                          <p:stCondLst>
                                            <p:cond delay="0"/>
                                          </p:stCondLst>
                                        </p:cTn>
                                        <p:tgtEl>
                                          <p:spTgt spid="28692"/>
                                        </p:tgtEl>
                                        <p:attrNameLst>
                                          <p:attrName>style.visibility</p:attrName>
                                        </p:attrNameLst>
                                      </p:cBhvr>
                                      <p:to>
                                        <p:strVal val="visible"/>
                                      </p:to>
                                    </p:set>
                                    <p:animEffect transition="in" filter="box(out)">
                                      <p:cBhvr>
                                        <p:cTn id="81" dur="500"/>
                                        <p:tgtEl>
                                          <p:spTgt spid="28692"/>
                                        </p:tgtEl>
                                      </p:cBhvr>
                                    </p:animEffect>
                                  </p:childTnLst>
                                </p:cTn>
                              </p:par>
                            </p:childTnLst>
                          </p:cTn>
                        </p:par>
                        <p:par>
                          <p:cTn id="82" fill="hold">
                            <p:stCondLst>
                              <p:cond delay="3500"/>
                            </p:stCondLst>
                            <p:childTnLst>
                              <p:par>
                                <p:cTn id="83" presetID="4" presetClass="entr" presetSubtype="32" fill="hold" grpId="0" nodeType="afterEffect">
                                  <p:stCondLst>
                                    <p:cond delay="0"/>
                                  </p:stCondLst>
                                  <p:childTnLst>
                                    <p:set>
                                      <p:cBhvr>
                                        <p:cTn id="84" dur="1" fill="hold">
                                          <p:stCondLst>
                                            <p:cond delay="0"/>
                                          </p:stCondLst>
                                        </p:cTn>
                                        <p:tgtEl>
                                          <p:spTgt spid="28693">
                                            <p:txEl>
                                              <p:pRg st="0" end="0"/>
                                            </p:txEl>
                                          </p:spTgt>
                                        </p:tgtEl>
                                        <p:attrNameLst>
                                          <p:attrName>style.visibility</p:attrName>
                                        </p:attrNameLst>
                                      </p:cBhvr>
                                      <p:to>
                                        <p:strVal val="visible"/>
                                      </p:to>
                                    </p:set>
                                    <p:animEffect transition="in" filter="box(out)">
                                      <p:cBhvr>
                                        <p:cTn id="85" dur="500"/>
                                        <p:tgtEl>
                                          <p:spTgt spid="28693">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32" fill="hold" grpId="0" nodeType="clickEffect">
                                  <p:stCondLst>
                                    <p:cond delay="0"/>
                                  </p:stCondLst>
                                  <p:childTnLst>
                                    <p:set>
                                      <p:cBhvr>
                                        <p:cTn id="89" dur="1" fill="hold">
                                          <p:stCondLst>
                                            <p:cond delay="0"/>
                                          </p:stCondLst>
                                        </p:cTn>
                                        <p:tgtEl>
                                          <p:spTgt spid="28694"/>
                                        </p:tgtEl>
                                        <p:attrNameLst>
                                          <p:attrName>style.visibility</p:attrName>
                                        </p:attrNameLst>
                                      </p:cBhvr>
                                      <p:to>
                                        <p:strVal val="visible"/>
                                      </p:to>
                                    </p:set>
                                    <p:animEffect transition="in" filter="box(out)">
                                      <p:cBhvr>
                                        <p:cTn id="90" dur="500"/>
                                        <p:tgtEl>
                                          <p:spTgt spid="28694"/>
                                        </p:tgtEl>
                                      </p:cBhvr>
                                    </p:animEffect>
                                  </p:childTnLst>
                                </p:cTn>
                              </p:par>
                            </p:childTnLst>
                          </p:cTn>
                        </p:par>
                        <p:par>
                          <p:cTn id="91" fill="hold">
                            <p:stCondLst>
                              <p:cond delay="500"/>
                            </p:stCondLst>
                            <p:childTnLst>
                              <p:par>
                                <p:cTn id="92" presetID="4" presetClass="entr" presetSubtype="32" fill="hold" grpId="0" nodeType="afterEffect">
                                  <p:stCondLst>
                                    <p:cond delay="0"/>
                                  </p:stCondLst>
                                  <p:childTnLst>
                                    <p:set>
                                      <p:cBhvr>
                                        <p:cTn id="93" dur="1" fill="hold">
                                          <p:stCondLst>
                                            <p:cond delay="0"/>
                                          </p:stCondLst>
                                        </p:cTn>
                                        <p:tgtEl>
                                          <p:spTgt spid="28695">
                                            <p:txEl>
                                              <p:pRg st="0" end="0"/>
                                            </p:txEl>
                                          </p:spTgt>
                                        </p:tgtEl>
                                        <p:attrNameLst>
                                          <p:attrName>style.visibility</p:attrName>
                                        </p:attrNameLst>
                                      </p:cBhvr>
                                      <p:to>
                                        <p:strVal val="visible"/>
                                      </p:to>
                                    </p:set>
                                    <p:animEffect transition="in" filter="box(out)">
                                      <p:cBhvr>
                                        <p:cTn id="94" dur="500"/>
                                        <p:tgtEl>
                                          <p:spTgt spid="28695">
                                            <p:txEl>
                                              <p:pRg st="0" end="0"/>
                                            </p:txEl>
                                          </p:spTgt>
                                        </p:tgtEl>
                                      </p:cBhvr>
                                    </p:animEffect>
                                  </p:childTnLst>
                                </p:cTn>
                              </p:par>
                            </p:childTnLst>
                          </p:cTn>
                        </p:par>
                        <p:par>
                          <p:cTn id="95" fill="hold">
                            <p:stCondLst>
                              <p:cond delay="1000"/>
                            </p:stCondLst>
                            <p:childTnLst>
                              <p:par>
                                <p:cTn id="96" presetID="2" presetClass="entr" presetSubtype="1" fill="hold" grpId="0" nodeType="afterEffect">
                                  <p:stCondLst>
                                    <p:cond delay="0"/>
                                  </p:stCondLst>
                                  <p:childTnLst>
                                    <p:set>
                                      <p:cBhvr>
                                        <p:cTn id="97" dur="1" fill="hold">
                                          <p:stCondLst>
                                            <p:cond delay="0"/>
                                          </p:stCondLst>
                                        </p:cTn>
                                        <p:tgtEl>
                                          <p:spTgt spid="28696"/>
                                        </p:tgtEl>
                                        <p:attrNameLst>
                                          <p:attrName>style.visibility</p:attrName>
                                        </p:attrNameLst>
                                      </p:cBhvr>
                                      <p:to>
                                        <p:strVal val="visible"/>
                                      </p:to>
                                    </p:set>
                                    <p:anim calcmode="lin" valueType="num">
                                      <p:cBhvr additive="base">
                                        <p:cTn id="98" dur="500" fill="hold"/>
                                        <p:tgtEl>
                                          <p:spTgt spid="28696"/>
                                        </p:tgtEl>
                                        <p:attrNameLst>
                                          <p:attrName>ppt_x</p:attrName>
                                        </p:attrNameLst>
                                      </p:cBhvr>
                                      <p:tavLst>
                                        <p:tav tm="0">
                                          <p:val>
                                            <p:strVal val="#ppt_x"/>
                                          </p:val>
                                        </p:tav>
                                        <p:tav tm="100000">
                                          <p:val>
                                            <p:strVal val="#ppt_x"/>
                                          </p:val>
                                        </p:tav>
                                      </p:tavLst>
                                    </p:anim>
                                    <p:anim calcmode="lin" valueType="num">
                                      <p:cBhvr additive="base">
                                        <p:cTn id="99" dur="500" fill="hold"/>
                                        <p:tgtEl>
                                          <p:spTgt spid="28696"/>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grpId="0" nodeType="clickEffect">
                                  <p:stCondLst>
                                    <p:cond delay="0"/>
                                  </p:stCondLst>
                                  <p:childTnLst>
                                    <p:set>
                                      <p:cBhvr>
                                        <p:cTn id="103" dur="1" fill="hold">
                                          <p:stCondLst>
                                            <p:cond delay="0"/>
                                          </p:stCondLst>
                                        </p:cTn>
                                        <p:tgtEl>
                                          <p:spTgt spid="28697"/>
                                        </p:tgtEl>
                                        <p:attrNameLst>
                                          <p:attrName>style.visibility</p:attrName>
                                        </p:attrNameLst>
                                      </p:cBhvr>
                                      <p:to>
                                        <p:strVal val="visible"/>
                                      </p:to>
                                    </p:set>
                                    <p:animEffect transition="in" filter="box(out)">
                                      <p:cBhvr>
                                        <p:cTn id="104" dur="500"/>
                                        <p:tgtEl>
                                          <p:spTgt spid="28697"/>
                                        </p:tgtEl>
                                      </p:cBhvr>
                                    </p:animEffect>
                                  </p:childTnLst>
                                </p:cTn>
                              </p:par>
                            </p:childTnLst>
                          </p:cTn>
                        </p:par>
                        <p:par>
                          <p:cTn id="105" fill="hold">
                            <p:stCondLst>
                              <p:cond delay="500"/>
                            </p:stCondLst>
                            <p:childTnLst>
                              <p:par>
                                <p:cTn id="106" presetID="4" presetClass="entr" presetSubtype="32" fill="hold" grpId="0" nodeType="afterEffect">
                                  <p:stCondLst>
                                    <p:cond delay="0"/>
                                  </p:stCondLst>
                                  <p:childTnLst>
                                    <p:set>
                                      <p:cBhvr>
                                        <p:cTn id="107" dur="1" fill="hold">
                                          <p:stCondLst>
                                            <p:cond delay="0"/>
                                          </p:stCondLst>
                                        </p:cTn>
                                        <p:tgtEl>
                                          <p:spTgt spid="28698">
                                            <p:txEl>
                                              <p:pRg st="0" end="0"/>
                                            </p:txEl>
                                          </p:spTgt>
                                        </p:tgtEl>
                                        <p:attrNameLst>
                                          <p:attrName>style.visibility</p:attrName>
                                        </p:attrNameLst>
                                      </p:cBhvr>
                                      <p:to>
                                        <p:strVal val="visible"/>
                                      </p:to>
                                    </p:set>
                                    <p:animEffect transition="in" filter="box(out)">
                                      <p:cBhvr>
                                        <p:cTn id="108" dur="500"/>
                                        <p:tgtEl>
                                          <p:spTgt spid="28698">
                                            <p:txEl>
                                              <p:pRg st="0" end="0"/>
                                            </p:txEl>
                                          </p:spTgt>
                                        </p:tgtEl>
                                      </p:cBhvr>
                                    </p:animEffect>
                                  </p:childTnLst>
                                </p:cTn>
                              </p:par>
                            </p:childTnLst>
                          </p:cTn>
                        </p:par>
                        <p:par>
                          <p:cTn id="109" fill="hold">
                            <p:stCondLst>
                              <p:cond delay="1000"/>
                            </p:stCondLst>
                            <p:childTnLst>
                              <p:par>
                                <p:cTn id="110" presetID="2" presetClass="entr" presetSubtype="1" fill="hold" grpId="0" nodeType="afterEffect">
                                  <p:stCondLst>
                                    <p:cond delay="0"/>
                                  </p:stCondLst>
                                  <p:childTnLst>
                                    <p:set>
                                      <p:cBhvr>
                                        <p:cTn id="111" dur="1" fill="hold">
                                          <p:stCondLst>
                                            <p:cond delay="0"/>
                                          </p:stCondLst>
                                        </p:cTn>
                                        <p:tgtEl>
                                          <p:spTgt spid="28699"/>
                                        </p:tgtEl>
                                        <p:attrNameLst>
                                          <p:attrName>style.visibility</p:attrName>
                                        </p:attrNameLst>
                                      </p:cBhvr>
                                      <p:to>
                                        <p:strVal val="visible"/>
                                      </p:to>
                                    </p:set>
                                    <p:anim calcmode="lin" valueType="num">
                                      <p:cBhvr additive="base">
                                        <p:cTn id="112" dur="500" fill="hold"/>
                                        <p:tgtEl>
                                          <p:spTgt spid="28699"/>
                                        </p:tgtEl>
                                        <p:attrNameLst>
                                          <p:attrName>ppt_x</p:attrName>
                                        </p:attrNameLst>
                                      </p:cBhvr>
                                      <p:tavLst>
                                        <p:tav tm="0">
                                          <p:val>
                                            <p:strVal val="#ppt_x"/>
                                          </p:val>
                                        </p:tav>
                                        <p:tav tm="100000">
                                          <p:val>
                                            <p:strVal val="#ppt_x"/>
                                          </p:val>
                                        </p:tav>
                                      </p:tavLst>
                                    </p:anim>
                                    <p:anim calcmode="lin" valueType="num">
                                      <p:cBhvr additive="base">
                                        <p:cTn id="113" dur="500" fill="hold"/>
                                        <p:tgtEl>
                                          <p:spTgt spid="28699"/>
                                        </p:tgtEl>
                                        <p:attrNameLst>
                                          <p:attrName>ppt_y</p:attrName>
                                        </p:attrNameLst>
                                      </p:cBhvr>
                                      <p:tavLst>
                                        <p:tav tm="0">
                                          <p:val>
                                            <p:strVal val="0-#ppt_h/2"/>
                                          </p:val>
                                        </p:tav>
                                        <p:tav tm="100000">
                                          <p:val>
                                            <p:strVal val="#ppt_y"/>
                                          </p:val>
                                        </p:tav>
                                      </p:tavLst>
                                    </p:anim>
                                  </p:childTnLst>
                                </p:cTn>
                              </p:par>
                            </p:childTnLst>
                          </p:cTn>
                        </p:par>
                        <p:par>
                          <p:cTn id="114" fill="hold">
                            <p:stCondLst>
                              <p:cond delay="1500"/>
                            </p:stCondLst>
                            <p:childTnLst>
                              <p:par>
                                <p:cTn id="115" presetID="22" presetClass="entr" presetSubtype="8" fill="hold" grpId="0" nodeType="afterEffect">
                                  <p:stCondLst>
                                    <p:cond delay="0"/>
                                  </p:stCondLst>
                                  <p:childTnLst>
                                    <p:set>
                                      <p:cBhvr>
                                        <p:cTn id="116" dur="1" fill="hold">
                                          <p:stCondLst>
                                            <p:cond delay="0"/>
                                          </p:stCondLst>
                                        </p:cTn>
                                        <p:tgtEl>
                                          <p:spTgt spid="28700"/>
                                        </p:tgtEl>
                                        <p:attrNameLst>
                                          <p:attrName>style.visibility</p:attrName>
                                        </p:attrNameLst>
                                      </p:cBhvr>
                                      <p:to>
                                        <p:strVal val="visible"/>
                                      </p:to>
                                    </p:set>
                                    <p:animEffect transition="in" filter="wipe(left)">
                                      <p:cBhvr>
                                        <p:cTn id="117" dur="500"/>
                                        <p:tgtEl>
                                          <p:spTgt spid="28700"/>
                                        </p:tgtEl>
                                      </p:cBhvr>
                                    </p:animEffect>
                                  </p:childTnLst>
                                </p:cTn>
                              </p:par>
                            </p:childTnLst>
                          </p:cTn>
                        </p:par>
                        <p:par>
                          <p:cTn id="118" fill="hold">
                            <p:stCondLst>
                              <p:cond delay="2000"/>
                            </p:stCondLst>
                            <p:childTnLst>
                              <p:par>
                                <p:cTn id="119" presetID="4" presetClass="entr" presetSubtype="32" fill="hold" grpId="0" nodeType="afterEffect">
                                  <p:stCondLst>
                                    <p:cond delay="0"/>
                                  </p:stCondLst>
                                  <p:childTnLst>
                                    <p:set>
                                      <p:cBhvr>
                                        <p:cTn id="120" dur="1" fill="hold">
                                          <p:stCondLst>
                                            <p:cond delay="0"/>
                                          </p:stCondLst>
                                        </p:cTn>
                                        <p:tgtEl>
                                          <p:spTgt spid="28701"/>
                                        </p:tgtEl>
                                        <p:attrNameLst>
                                          <p:attrName>style.visibility</p:attrName>
                                        </p:attrNameLst>
                                      </p:cBhvr>
                                      <p:to>
                                        <p:strVal val="visible"/>
                                      </p:to>
                                    </p:set>
                                    <p:animEffect transition="in" filter="box(out)">
                                      <p:cBhvr>
                                        <p:cTn id="121" dur="500"/>
                                        <p:tgtEl>
                                          <p:spTgt spid="28701"/>
                                        </p:tgtEl>
                                      </p:cBhvr>
                                    </p:animEffect>
                                  </p:childTnLst>
                                </p:cTn>
                              </p:par>
                            </p:childTnLst>
                          </p:cTn>
                        </p:par>
                        <p:par>
                          <p:cTn id="122" fill="hold">
                            <p:stCondLst>
                              <p:cond delay="2500"/>
                            </p:stCondLst>
                            <p:childTnLst>
                              <p:par>
                                <p:cTn id="123" presetID="4" presetClass="entr" presetSubtype="32" fill="hold" grpId="0" nodeType="afterEffect">
                                  <p:stCondLst>
                                    <p:cond delay="0"/>
                                  </p:stCondLst>
                                  <p:childTnLst>
                                    <p:set>
                                      <p:cBhvr>
                                        <p:cTn id="124" dur="1" fill="hold">
                                          <p:stCondLst>
                                            <p:cond delay="0"/>
                                          </p:stCondLst>
                                        </p:cTn>
                                        <p:tgtEl>
                                          <p:spTgt spid="28702">
                                            <p:txEl>
                                              <p:pRg st="0" end="0"/>
                                            </p:txEl>
                                          </p:spTgt>
                                        </p:tgtEl>
                                        <p:attrNameLst>
                                          <p:attrName>style.visibility</p:attrName>
                                        </p:attrNameLst>
                                      </p:cBhvr>
                                      <p:to>
                                        <p:strVal val="visible"/>
                                      </p:to>
                                    </p:set>
                                    <p:animEffect transition="in" filter="box(out)">
                                      <p:cBhvr>
                                        <p:cTn id="125" dur="500"/>
                                        <p:tgtEl>
                                          <p:spTgt spid="28702">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 presetClass="entr" presetSubtype="32" fill="hold" grpId="0" nodeType="clickEffect">
                                  <p:stCondLst>
                                    <p:cond delay="0"/>
                                  </p:stCondLst>
                                  <p:childTnLst>
                                    <p:set>
                                      <p:cBhvr>
                                        <p:cTn id="129" dur="1" fill="hold">
                                          <p:stCondLst>
                                            <p:cond delay="0"/>
                                          </p:stCondLst>
                                        </p:cTn>
                                        <p:tgtEl>
                                          <p:spTgt spid="28703"/>
                                        </p:tgtEl>
                                        <p:attrNameLst>
                                          <p:attrName>style.visibility</p:attrName>
                                        </p:attrNameLst>
                                      </p:cBhvr>
                                      <p:to>
                                        <p:strVal val="visible"/>
                                      </p:to>
                                    </p:set>
                                    <p:animEffect transition="in" filter="box(out)">
                                      <p:cBhvr>
                                        <p:cTn id="130" dur="500"/>
                                        <p:tgtEl>
                                          <p:spTgt spid="28703"/>
                                        </p:tgtEl>
                                      </p:cBhvr>
                                    </p:animEffect>
                                  </p:childTnLst>
                                </p:cTn>
                              </p:par>
                            </p:childTnLst>
                          </p:cTn>
                        </p:par>
                        <p:par>
                          <p:cTn id="131" fill="hold">
                            <p:stCondLst>
                              <p:cond delay="500"/>
                            </p:stCondLst>
                            <p:childTnLst>
                              <p:par>
                                <p:cTn id="132" presetID="4" presetClass="entr" presetSubtype="32" fill="hold" grpId="0" nodeType="afterEffect">
                                  <p:stCondLst>
                                    <p:cond delay="0"/>
                                  </p:stCondLst>
                                  <p:childTnLst>
                                    <p:set>
                                      <p:cBhvr>
                                        <p:cTn id="133" dur="1" fill="hold">
                                          <p:stCondLst>
                                            <p:cond delay="0"/>
                                          </p:stCondLst>
                                        </p:cTn>
                                        <p:tgtEl>
                                          <p:spTgt spid="28704">
                                            <p:txEl>
                                              <p:pRg st="0" end="0"/>
                                            </p:txEl>
                                          </p:spTgt>
                                        </p:tgtEl>
                                        <p:attrNameLst>
                                          <p:attrName>style.visibility</p:attrName>
                                        </p:attrNameLst>
                                      </p:cBhvr>
                                      <p:to>
                                        <p:strVal val="visible"/>
                                      </p:to>
                                    </p:set>
                                    <p:animEffect transition="in" filter="box(out)">
                                      <p:cBhvr>
                                        <p:cTn id="134" dur="500"/>
                                        <p:tgtEl>
                                          <p:spTgt spid="28704">
                                            <p:txEl>
                                              <p:pRg st="0" end="0"/>
                                            </p:txEl>
                                          </p:spTgt>
                                        </p:tgtEl>
                                      </p:cBhvr>
                                    </p:animEffect>
                                  </p:childTnLst>
                                </p:cTn>
                              </p:par>
                            </p:childTnLst>
                          </p:cTn>
                        </p:par>
                        <p:par>
                          <p:cTn id="135" fill="hold">
                            <p:stCondLst>
                              <p:cond delay="1000"/>
                            </p:stCondLst>
                            <p:childTnLst>
                              <p:par>
                                <p:cTn id="136" presetID="2" presetClass="entr" presetSubtype="1" fill="hold" grpId="0" nodeType="afterEffect">
                                  <p:stCondLst>
                                    <p:cond delay="0"/>
                                  </p:stCondLst>
                                  <p:childTnLst>
                                    <p:set>
                                      <p:cBhvr>
                                        <p:cTn id="137" dur="1" fill="hold">
                                          <p:stCondLst>
                                            <p:cond delay="0"/>
                                          </p:stCondLst>
                                        </p:cTn>
                                        <p:tgtEl>
                                          <p:spTgt spid="28705"/>
                                        </p:tgtEl>
                                        <p:attrNameLst>
                                          <p:attrName>style.visibility</p:attrName>
                                        </p:attrNameLst>
                                      </p:cBhvr>
                                      <p:to>
                                        <p:strVal val="visible"/>
                                      </p:to>
                                    </p:set>
                                    <p:anim calcmode="lin" valueType="num">
                                      <p:cBhvr additive="base">
                                        <p:cTn id="138" dur="500" fill="hold"/>
                                        <p:tgtEl>
                                          <p:spTgt spid="28705"/>
                                        </p:tgtEl>
                                        <p:attrNameLst>
                                          <p:attrName>ppt_x</p:attrName>
                                        </p:attrNameLst>
                                      </p:cBhvr>
                                      <p:tavLst>
                                        <p:tav tm="0">
                                          <p:val>
                                            <p:strVal val="#ppt_x"/>
                                          </p:val>
                                        </p:tav>
                                        <p:tav tm="100000">
                                          <p:val>
                                            <p:strVal val="#ppt_x"/>
                                          </p:val>
                                        </p:tav>
                                      </p:tavLst>
                                    </p:anim>
                                    <p:anim calcmode="lin" valueType="num">
                                      <p:cBhvr additive="base">
                                        <p:cTn id="139" dur="500" fill="hold"/>
                                        <p:tgtEl>
                                          <p:spTgt spid="28705"/>
                                        </p:tgtEl>
                                        <p:attrNameLst>
                                          <p:attrName>ppt_y</p:attrName>
                                        </p:attrNameLst>
                                      </p:cBhvr>
                                      <p:tavLst>
                                        <p:tav tm="0">
                                          <p:val>
                                            <p:strVal val="0-#ppt_h/2"/>
                                          </p:val>
                                        </p:tav>
                                        <p:tav tm="100000">
                                          <p:val>
                                            <p:strVal val="#ppt_y"/>
                                          </p:val>
                                        </p:tav>
                                      </p:tavLst>
                                    </p:anim>
                                  </p:childTnLst>
                                </p:cTn>
                              </p:par>
                            </p:childTnLst>
                          </p:cTn>
                        </p:par>
                        <p:par>
                          <p:cTn id="140" fill="hold">
                            <p:stCondLst>
                              <p:cond delay="1500"/>
                            </p:stCondLst>
                            <p:childTnLst>
                              <p:par>
                                <p:cTn id="141" presetID="22" presetClass="entr" presetSubtype="8" fill="hold" grpId="0" nodeType="afterEffect">
                                  <p:stCondLst>
                                    <p:cond delay="0"/>
                                  </p:stCondLst>
                                  <p:childTnLst>
                                    <p:set>
                                      <p:cBhvr>
                                        <p:cTn id="142" dur="1" fill="hold">
                                          <p:stCondLst>
                                            <p:cond delay="0"/>
                                          </p:stCondLst>
                                        </p:cTn>
                                        <p:tgtEl>
                                          <p:spTgt spid="28706"/>
                                        </p:tgtEl>
                                        <p:attrNameLst>
                                          <p:attrName>style.visibility</p:attrName>
                                        </p:attrNameLst>
                                      </p:cBhvr>
                                      <p:to>
                                        <p:strVal val="visible"/>
                                      </p:to>
                                    </p:set>
                                    <p:animEffect transition="in" filter="wipe(left)">
                                      <p:cBhvr>
                                        <p:cTn id="143" dur="500"/>
                                        <p:tgtEl>
                                          <p:spTgt spid="28706"/>
                                        </p:tgtEl>
                                      </p:cBhvr>
                                    </p:animEffect>
                                  </p:childTnLst>
                                </p:cTn>
                              </p:par>
                            </p:childTnLst>
                          </p:cTn>
                        </p:par>
                        <p:par>
                          <p:cTn id="144" fill="hold">
                            <p:stCondLst>
                              <p:cond delay="2000"/>
                            </p:stCondLst>
                            <p:childTnLst>
                              <p:par>
                                <p:cTn id="145" presetID="4" presetClass="entr" presetSubtype="32" fill="hold" grpId="0" nodeType="afterEffect">
                                  <p:stCondLst>
                                    <p:cond delay="0"/>
                                  </p:stCondLst>
                                  <p:childTnLst>
                                    <p:set>
                                      <p:cBhvr>
                                        <p:cTn id="146" dur="1" fill="hold">
                                          <p:stCondLst>
                                            <p:cond delay="0"/>
                                          </p:stCondLst>
                                        </p:cTn>
                                        <p:tgtEl>
                                          <p:spTgt spid="28707"/>
                                        </p:tgtEl>
                                        <p:attrNameLst>
                                          <p:attrName>style.visibility</p:attrName>
                                        </p:attrNameLst>
                                      </p:cBhvr>
                                      <p:to>
                                        <p:strVal val="visible"/>
                                      </p:to>
                                    </p:set>
                                    <p:animEffect transition="in" filter="box(out)">
                                      <p:cBhvr>
                                        <p:cTn id="147" dur="500"/>
                                        <p:tgtEl>
                                          <p:spTgt spid="28707"/>
                                        </p:tgtEl>
                                      </p:cBhvr>
                                    </p:animEffect>
                                  </p:childTnLst>
                                </p:cTn>
                              </p:par>
                            </p:childTnLst>
                          </p:cTn>
                        </p:par>
                        <p:par>
                          <p:cTn id="148" fill="hold">
                            <p:stCondLst>
                              <p:cond delay="2500"/>
                            </p:stCondLst>
                            <p:childTnLst>
                              <p:par>
                                <p:cTn id="149" presetID="4" presetClass="entr" presetSubtype="32" fill="hold" grpId="0" nodeType="afterEffect">
                                  <p:stCondLst>
                                    <p:cond delay="0"/>
                                  </p:stCondLst>
                                  <p:childTnLst>
                                    <p:set>
                                      <p:cBhvr>
                                        <p:cTn id="150" dur="1" fill="hold">
                                          <p:stCondLst>
                                            <p:cond delay="0"/>
                                          </p:stCondLst>
                                        </p:cTn>
                                        <p:tgtEl>
                                          <p:spTgt spid="28708">
                                            <p:txEl>
                                              <p:pRg st="0" end="0"/>
                                            </p:txEl>
                                          </p:spTgt>
                                        </p:tgtEl>
                                        <p:attrNameLst>
                                          <p:attrName>style.visibility</p:attrName>
                                        </p:attrNameLst>
                                      </p:cBhvr>
                                      <p:to>
                                        <p:strVal val="visible"/>
                                      </p:to>
                                    </p:set>
                                    <p:animEffect transition="in" filter="box(out)">
                                      <p:cBhvr>
                                        <p:cTn id="151" dur="500"/>
                                        <p:tgtEl>
                                          <p:spTgt spid="28708">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32" fill="hold" grpId="0" nodeType="clickEffect">
                                  <p:stCondLst>
                                    <p:cond delay="0"/>
                                  </p:stCondLst>
                                  <p:childTnLst>
                                    <p:set>
                                      <p:cBhvr>
                                        <p:cTn id="155" dur="1" fill="hold">
                                          <p:stCondLst>
                                            <p:cond delay="0"/>
                                          </p:stCondLst>
                                        </p:cTn>
                                        <p:tgtEl>
                                          <p:spTgt spid="28709"/>
                                        </p:tgtEl>
                                        <p:attrNameLst>
                                          <p:attrName>style.visibility</p:attrName>
                                        </p:attrNameLst>
                                      </p:cBhvr>
                                      <p:to>
                                        <p:strVal val="visible"/>
                                      </p:to>
                                    </p:set>
                                    <p:animEffect transition="in" filter="box(out)">
                                      <p:cBhvr>
                                        <p:cTn id="156" dur="500"/>
                                        <p:tgtEl>
                                          <p:spTgt spid="28709"/>
                                        </p:tgtEl>
                                      </p:cBhvr>
                                    </p:animEffect>
                                  </p:childTnLst>
                                </p:cTn>
                              </p:par>
                            </p:childTnLst>
                          </p:cTn>
                        </p:par>
                        <p:par>
                          <p:cTn id="157" fill="hold">
                            <p:stCondLst>
                              <p:cond delay="500"/>
                            </p:stCondLst>
                            <p:childTnLst>
                              <p:par>
                                <p:cTn id="158" presetID="4" presetClass="entr" presetSubtype="32" fill="hold" grpId="0" nodeType="afterEffect">
                                  <p:stCondLst>
                                    <p:cond delay="0"/>
                                  </p:stCondLst>
                                  <p:childTnLst>
                                    <p:set>
                                      <p:cBhvr>
                                        <p:cTn id="159" dur="1" fill="hold">
                                          <p:stCondLst>
                                            <p:cond delay="0"/>
                                          </p:stCondLst>
                                        </p:cTn>
                                        <p:tgtEl>
                                          <p:spTgt spid="28710">
                                            <p:txEl>
                                              <p:pRg st="0" end="0"/>
                                            </p:txEl>
                                          </p:spTgt>
                                        </p:tgtEl>
                                        <p:attrNameLst>
                                          <p:attrName>style.visibility</p:attrName>
                                        </p:attrNameLst>
                                      </p:cBhvr>
                                      <p:to>
                                        <p:strVal val="visible"/>
                                      </p:to>
                                    </p:set>
                                    <p:animEffect transition="in" filter="box(out)">
                                      <p:cBhvr>
                                        <p:cTn id="160" dur="500"/>
                                        <p:tgtEl>
                                          <p:spTgt spid="28710">
                                            <p:txEl>
                                              <p:pRg st="0" end="0"/>
                                            </p:txEl>
                                          </p:spTgt>
                                        </p:tgtEl>
                                      </p:cBhvr>
                                    </p:animEffect>
                                  </p:childTnLst>
                                </p:cTn>
                              </p:par>
                            </p:childTnLst>
                          </p:cTn>
                        </p:par>
                        <p:par>
                          <p:cTn id="161" fill="hold">
                            <p:stCondLst>
                              <p:cond delay="1000"/>
                            </p:stCondLst>
                            <p:childTnLst>
                              <p:par>
                                <p:cTn id="162" presetID="2" presetClass="entr" presetSubtype="1" fill="hold" grpId="0" nodeType="afterEffect">
                                  <p:stCondLst>
                                    <p:cond delay="0"/>
                                  </p:stCondLst>
                                  <p:childTnLst>
                                    <p:set>
                                      <p:cBhvr>
                                        <p:cTn id="163" dur="1" fill="hold">
                                          <p:stCondLst>
                                            <p:cond delay="0"/>
                                          </p:stCondLst>
                                        </p:cTn>
                                        <p:tgtEl>
                                          <p:spTgt spid="28711"/>
                                        </p:tgtEl>
                                        <p:attrNameLst>
                                          <p:attrName>style.visibility</p:attrName>
                                        </p:attrNameLst>
                                      </p:cBhvr>
                                      <p:to>
                                        <p:strVal val="visible"/>
                                      </p:to>
                                    </p:set>
                                    <p:anim calcmode="lin" valueType="num">
                                      <p:cBhvr additive="base">
                                        <p:cTn id="164" dur="500" fill="hold"/>
                                        <p:tgtEl>
                                          <p:spTgt spid="28711"/>
                                        </p:tgtEl>
                                        <p:attrNameLst>
                                          <p:attrName>ppt_x</p:attrName>
                                        </p:attrNameLst>
                                      </p:cBhvr>
                                      <p:tavLst>
                                        <p:tav tm="0">
                                          <p:val>
                                            <p:strVal val="#ppt_x"/>
                                          </p:val>
                                        </p:tav>
                                        <p:tav tm="100000">
                                          <p:val>
                                            <p:strVal val="#ppt_x"/>
                                          </p:val>
                                        </p:tav>
                                      </p:tavLst>
                                    </p:anim>
                                    <p:anim calcmode="lin" valueType="num">
                                      <p:cBhvr additive="base">
                                        <p:cTn id="165" dur="500" fill="hold"/>
                                        <p:tgtEl>
                                          <p:spTgt spid="28711"/>
                                        </p:tgtEl>
                                        <p:attrNameLst>
                                          <p:attrName>ppt_y</p:attrName>
                                        </p:attrNameLst>
                                      </p:cBhvr>
                                      <p:tavLst>
                                        <p:tav tm="0">
                                          <p:val>
                                            <p:strVal val="0-#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 presetClass="entr" presetSubtype="32" fill="hold" grpId="0" nodeType="clickEffect">
                                  <p:stCondLst>
                                    <p:cond delay="0"/>
                                  </p:stCondLst>
                                  <p:childTnLst>
                                    <p:set>
                                      <p:cBhvr>
                                        <p:cTn id="169" dur="1" fill="hold">
                                          <p:stCondLst>
                                            <p:cond delay="0"/>
                                          </p:stCondLst>
                                        </p:cTn>
                                        <p:tgtEl>
                                          <p:spTgt spid="28712"/>
                                        </p:tgtEl>
                                        <p:attrNameLst>
                                          <p:attrName>style.visibility</p:attrName>
                                        </p:attrNameLst>
                                      </p:cBhvr>
                                      <p:to>
                                        <p:strVal val="visible"/>
                                      </p:to>
                                    </p:set>
                                    <p:animEffect transition="in" filter="box(out)">
                                      <p:cBhvr>
                                        <p:cTn id="170" dur="500"/>
                                        <p:tgtEl>
                                          <p:spTgt spid="28712"/>
                                        </p:tgtEl>
                                      </p:cBhvr>
                                    </p:animEffect>
                                  </p:childTnLst>
                                </p:cTn>
                              </p:par>
                            </p:childTnLst>
                          </p:cTn>
                        </p:par>
                        <p:par>
                          <p:cTn id="171" fill="hold">
                            <p:stCondLst>
                              <p:cond delay="500"/>
                            </p:stCondLst>
                            <p:childTnLst>
                              <p:par>
                                <p:cTn id="172" presetID="4" presetClass="entr" presetSubtype="32" fill="hold" grpId="0" nodeType="afterEffect">
                                  <p:stCondLst>
                                    <p:cond delay="0"/>
                                  </p:stCondLst>
                                  <p:childTnLst>
                                    <p:set>
                                      <p:cBhvr>
                                        <p:cTn id="173" dur="1" fill="hold">
                                          <p:stCondLst>
                                            <p:cond delay="0"/>
                                          </p:stCondLst>
                                        </p:cTn>
                                        <p:tgtEl>
                                          <p:spTgt spid="28713">
                                            <p:txEl>
                                              <p:pRg st="0" end="0"/>
                                            </p:txEl>
                                          </p:spTgt>
                                        </p:tgtEl>
                                        <p:attrNameLst>
                                          <p:attrName>style.visibility</p:attrName>
                                        </p:attrNameLst>
                                      </p:cBhvr>
                                      <p:to>
                                        <p:strVal val="visible"/>
                                      </p:to>
                                    </p:set>
                                    <p:animEffect transition="in" filter="box(out)">
                                      <p:cBhvr>
                                        <p:cTn id="174" dur="500"/>
                                        <p:tgtEl>
                                          <p:spTgt spid="28713">
                                            <p:txEl>
                                              <p:pRg st="0" end="0"/>
                                            </p:txEl>
                                          </p:spTgt>
                                        </p:tgtEl>
                                      </p:cBhvr>
                                    </p:animEffect>
                                  </p:childTnLst>
                                </p:cTn>
                              </p:par>
                            </p:childTnLst>
                          </p:cTn>
                        </p:par>
                        <p:par>
                          <p:cTn id="175" fill="hold">
                            <p:stCondLst>
                              <p:cond delay="1000"/>
                            </p:stCondLst>
                            <p:childTnLst>
                              <p:par>
                                <p:cTn id="176" presetID="2" presetClass="entr" presetSubtype="1" fill="hold" grpId="0" nodeType="afterEffect">
                                  <p:stCondLst>
                                    <p:cond delay="0"/>
                                  </p:stCondLst>
                                  <p:childTnLst>
                                    <p:set>
                                      <p:cBhvr>
                                        <p:cTn id="177" dur="1" fill="hold">
                                          <p:stCondLst>
                                            <p:cond delay="0"/>
                                          </p:stCondLst>
                                        </p:cTn>
                                        <p:tgtEl>
                                          <p:spTgt spid="28714"/>
                                        </p:tgtEl>
                                        <p:attrNameLst>
                                          <p:attrName>style.visibility</p:attrName>
                                        </p:attrNameLst>
                                      </p:cBhvr>
                                      <p:to>
                                        <p:strVal val="visible"/>
                                      </p:to>
                                    </p:set>
                                    <p:anim calcmode="lin" valueType="num">
                                      <p:cBhvr additive="base">
                                        <p:cTn id="178" dur="500" fill="hold"/>
                                        <p:tgtEl>
                                          <p:spTgt spid="28714"/>
                                        </p:tgtEl>
                                        <p:attrNameLst>
                                          <p:attrName>ppt_x</p:attrName>
                                        </p:attrNameLst>
                                      </p:cBhvr>
                                      <p:tavLst>
                                        <p:tav tm="0">
                                          <p:val>
                                            <p:strVal val="#ppt_x"/>
                                          </p:val>
                                        </p:tav>
                                        <p:tav tm="100000">
                                          <p:val>
                                            <p:strVal val="#ppt_x"/>
                                          </p:val>
                                        </p:tav>
                                      </p:tavLst>
                                    </p:anim>
                                    <p:anim calcmode="lin" valueType="num">
                                      <p:cBhvr additive="base">
                                        <p:cTn id="179" dur="500" fill="hold"/>
                                        <p:tgtEl>
                                          <p:spTgt spid="28714"/>
                                        </p:tgtEl>
                                        <p:attrNameLst>
                                          <p:attrName>ppt_y</p:attrName>
                                        </p:attrNameLst>
                                      </p:cBhvr>
                                      <p:tavLst>
                                        <p:tav tm="0">
                                          <p:val>
                                            <p:strVal val="0-#ppt_h/2"/>
                                          </p:val>
                                        </p:tav>
                                        <p:tav tm="100000">
                                          <p:val>
                                            <p:strVal val="#ppt_y"/>
                                          </p:val>
                                        </p:tav>
                                      </p:tavLst>
                                    </p:anim>
                                  </p:childTnLst>
                                </p:cTn>
                              </p:par>
                            </p:childTnLst>
                          </p:cTn>
                        </p:par>
                        <p:par>
                          <p:cTn id="180" fill="hold">
                            <p:stCondLst>
                              <p:cond delay="1500"/>
                            </p:stCondLst>
                            <p:childTnLst>
                              <p:par>
                                <p:cTn id="181" presetID="22" presetClass="entr" presetSubtype="8" fill="hold" grpId="0" nodeType="afterEffect">
                                  <p:stCondLst>
                                    <p:cond delay="0"/>
                                  </p:stCondLst>
                                  <p:childTnLst>
                                    <p:set>
                                      <p:cBhvr>
                                        <p:cTn id="182" dur="1" fill="hold">
                                          <p:stCondLst>
                                            <p:cond delay="0"/>
                                          </p:stCondLst>
                                        </p:cTn>
                                        <p:tgtEl>
                                          <p:spTgt spid="28715"/>
                                        </p:tgtEl>
                                        <p:attrNameLst>
                                          <p:attrName>style.visibility</p:attrName>
                                        </p:attrNameLst>
                                      </p:cBhvr>
                                      <p:to>
                                        <p:strVal val="visible"/>
                                      </p:to>
                                    </p:set>
                                    <p:animEffect transition="in" filter="wipe(left)">
                                      <p:cBhvr>
                                        <p:cTn id="183" dur="500"/>
                                        <p:tgtEl>
                                          <p:spTgt spid="28715"/>
                                        </p:tgtEl>
                                      </p:cBhvr>
                                    </p:animEffect>
                                  </p:childTnLst>
                                </p:cTn>
                              </p:par>
                            </p:childTnLst>
                          </p:cTn>
                        </p:par>
                        <p:par>
                          <p:cTn id="184" fill="hold">
                            <p:stCondLst>
                              <p:cond delay="2000"/>
                            </p:stCondLst>
                            <p:childTnLst>
                              <p:par>
                                <p:cTn id="185" presetID="4" presetClass="entr" presetSubtype="32" fill="hold" grpId="0" nodeType="afterEffect">
                                  <p:stCondLst>
                                    <p:cond delay="0"/>
                                  </p:stCondLst>
                                  <p:childTnLst>
                                    <p:set>
                                      <p:cBhvr>
                                        <p:cTn id="186" dur="1" fill="hold">
                                          <p:stCondLst>
                                            <p:cond delay="0"/>
                                          </p:stCondLst>
                                        </p:cTn>
                                        <p:tgtEl>
                                          <p:spTgt spid="28716"/>
                                        </p:tgtEl>
                                        <p:attrNameLst>
                                          <p:attrName>style.visibility</p:attrName>
                                        </p:attrNameLst>
                                      </p:cBhvr>
                                      <p:to>
                                        <p:strVal val="visible"/>
                                      </p:to>
                                    </p:set>
                                    <p:animEffect transition="in" filter="box(out)">
                                      <p:cBhvr>
                                        <p:cTn id="187" dur="500"/>
                                        <p:tgtEl>
                                          <p:spTgt spid="28716"/>
                                        </p:tgtEl>
                                      </p:cBhvr>
                                    </p:animEffect>
                                  </p:childTnLst>
                                </p:cTn>
                              </p:par>
                            </p:childTnLst>
                          </p:cTn>
                        </p:par>
                        <p:par>
                          <p:cTn id="188" fill="hold">
                            <p:stCondLst>
                              <p:cond delay="2500"/>
                            </p:stCondLst>
                            <p:childTnLst>
                              <p:par>
                                <p:cTn id="189" presetID="4" presetClass="entr" presetSubtype="32" fill="hold" grpId="0" nodeType="afterEffect">
                                  <p:stCondLst>
                                    <p:cond delay="0"/>
                                  </p:stCondLst>
                                  <p:childTnLst>
                                    <p:set>
                                      <p:cBhvr>
                                        <p:cTn id="190" dur="1" fill="hold">
                                          <p:stCondLst>
                                            <p:cond delay="0"/>
                                          </p:stCondLst>
                                        </p:cTn>
                                        <p:tgtEl>
                                          <p:spTgt spid="28717">
                                            <p:txEl>
                                              <p:pRg st="0" end="0"/>
                                            </p:txEl>
                                          </p:spTgt>
                                        </p:tgtEl>
                                        <p:attrNameLst>
                                          <p:attrName>style.visibility</p:attrName>
                                        </p:attrNameLst>
                                      </p:cBhvr>
                                      <p:to>
                                        <p:strVal val="visible"/>
                                      </p:to>
                                    </p:set>
                                    <p:animEffect transition="in" filter="box(out)">
                                      <p:cBhvr>
                                        <p:cTn id="191" dur="500"/>
                                        <p:tgtEl>
                                          <p:spTgt spid="28717">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1" fill="hold" grpId="0" nodeType="clickEffect">
                                  <p:stCondLst>
                                    <p:cond delay="0"/>
                                  </p:stCondLst>
                                  <p:childTnLst>
                                    <p:set>
                                      <p:cBhvr>
                                        <p:cTn id="195" dur="1" fill="hold">
                                          <p:stCondLst>
                                            <p:cond delay="0"/>
                                          </p:stCondLst>
                                        </p:cTn>
                                        <p:tgtEl>
                                          <p:spTgt spid="28718"/>
                                        </p:tgtEl>
                                        <p:attrNameLst>
                                          <p:attrName>style.visibility</p:attrName>
                                        </p:attrNameLst>
                                      </p:cBhvr>
                                      <p:to>
                                        <p:strVal val="visible"/>
                                      </p:to>
                                    </p:set>
                                    <p:animEffect transition="in" filter="wipe(up)">
                                      <p:cBhvr>
                                        <p:cTn id="196" dur="500"/>
                                        <p:tgtEl>
                                          <p:spTgt spid="28718"/>
                                        </p:tgtEl>
                                      </p:cBhvr>
                                    </p:animEffect>
                                  </p:childTnLst>
                                </p:cTn>
                              </p:par>
                            </p:childTnLst>
                          </p:cTn>
                        </p:par>
                        <p:par>
                          <p:cTn id="197" fill="hold">
                            <p:stCondLst>
                              <p:cond delay="500"/>
                            </p:stCondLst>
                            <p:childTnLst>
                              <p:par>
                                <p:cTn id="198" presetID="4" presetClass="entr" presetSubtype="32" fill="hold" grpId="0" nodeType="afterEffect">
                                  <p:stCondLst>
                                    <p:cond delay="0"/>
                                  </p:stCondLst>
                                  <p:childTnLst>
                                    <p:set>
                                      <p:cBhvr>
                                        <p:cTn id="199" dur="1" fill="hold">
                                          <p:stCondLst>
                                            <p:cond delay="0"/>
                                          </p:stCondLst>
                                        </p:cTn>
                                        <p:tgtEl>
                                          <p:spTgt spid="28719"/>
                                        </p:tgtEl>
                                        <p:attrNameLst>
                                          <p:attrName>style.visibility</p:attrName>
                                        </p:attrNameLst>
                                      </p:cBhvr>
                                      <p:to>
                                        <p:strVal val="visible"/>
                                      </p:to>
                                    </p:set>
                                    <p:animEffect transition="in" filter="box(out)">
                                      <p:cBhvr>
                                        <p:cTn id="200" dur="500"/>
                                        <p:tgtEl>
                                          <p:spTgt spid="28719"/>
                                        </p:tgtEl>
                                      </p:cBhvr>
                                    </p:animEffect>
                                  </p:childTnLst>
                                </p:cTn>
                              </p:par>
                            </p:childTnLst>
                          </p:cTn>
                        </p:par>
                        <p:par>
                          <p:cTn id="201" fill="hold">
                            <p:stCondLst>
                              <p:cond delay="1000"/>
                            </p:stCondLst>
                            <p:childTnLst>
                              <p:par>
                                <p:cTn id="202" presetID="4" presetClass="entr" presetSubtype="32" fill="hold" grpId="0" nodeType="afterEffect">
                                  <p:stCondLst>
                                    <p:cond delay="0"/>
                                  </p:stCondLst>
                                  <p:childTnLst>
                                    <p:set>
                                      <p:cBhvr>
                                        <p:cTn id="203" dur="1" fill="hold">
                                          <p:stCondLst>
                                            <p:cond delay="0"/>
                                          </p:stCondLst>
                                        </p:cTn>
                                        <p:tgtEl>
                                          <p:spTgt spid="28720">
                                            <p:txEl>
                                              <p:pRg st="0" end="0"/>
                                            </p:txEl>
                                          </p:spTgt>
                                        </p:tgtEl>
                                        <p:attrNameLst>
                                          <p:attrName>style.visibility</p:attrName>
                                        </p:attrNameLst>
                                      </p:cBhvr>
                                      <p:to>
                                        <p:strVal val="visible"/>
                                      </p:to>
                                    </p:set>
                                    <p:animEffect transition="in" filter="box(out)">
                                      <p:cBhvr>
                                        <p:cTn id="204" dur="500"/>
                                        <p:tgtEl>
                                          <p:spTgt spid="287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build="p" autoUpdateAnimBg="0" advAuto="0"/>
      <p:bldP spid="28677" grpId="0" animBg="1"/>
      <p:bldP spid="28678" grpId="0" autoUpdateAnimBg="0"/>
      <p:bldP spid="28679" grpId="0" animBg="1"/>
      <p:bldP spid="28680" grpId="0" animBg="1"/>
      <p:bldP spid="28681" grpId="0" autoUpdateAnimBg="0"/>
      <p:bldP spid="28682" grpId="0" animBg="1"/>
      <p:bldP spid="28683" grpId="0" animBg="1"/>
      <p:bldP spid="28684" grpId="0" animBg="1"/>
      <p:bldP spid="28685" grpId="0" autoUpdateAnimBg="0"/>
      <p:bldP spid="28686" grpId="0" animBg="1"/>
      <p:bldP spid="28687" grpId="0" build="p" autoUpdateAnimBg="0" advAuto="0"/>
      <p:bldP spid="28688" grpId="0" animBg="1"/>
      <p:bldP spid="28689" grpId="0" animBg="1"/>
      <p:bldP spid="28690" grpId="0" animBg="1"/>
      <p:bldP spid="28691" grpId="0" build="p" autoUpdateAnimBg="0" advAuto="0"/>
      <p:bldP spid="28692" grpId="0" animBg="1"/>
      <p:bldP spid="28693" grpId="0" build="p" autoUpdateAnimBg="0" advAuto="0"/>
      <p:bldP spid="28694" grpId="0" animBg="1"/>
      <p:bldP spid="28695" grpId="0" build="p" autoUpdateAnimBg="0" advAuto="0"/>
      <p:bldP spid="28696" grpId="0" animBg="1"/>
      <p:bldP spid="28697" grpId="0" animBg="1"/>
      <p:bldP spid="28698" grpId="0" build="p" autoUpdateAnimBg="0" advAuto="0"/>
      <p:bldP spid="28699" grpId="0" animBg="1"/>
      <p:bldP spid="28700" grpId="0" animBg="1"/>
      <p:bldP spid="28701" grpId="0" animBg="1"/>
      <p:bldP spid="28702" grpId="0" build="p" autoUpdateAnimBg="0" advAuto="0"/>
      <p:bldP spid="28703" grpId="0" animBg="1"/>
      <p:bldP spid="28704" grpId="0" build="p" autoUpdateAnimBg="0" advAuto="0"/>
      <p:bldP spid="28705" grpId="0" animBg="1"/>
      <p:bldP spid="28706" grpId="0" animBg="1"/>
      <p:bldP spid="28707" grpId="0" animBg="1"/>
      <p:bldP spid="28708" grpId="0" build="p" autoUpdateAnimBg="0" advAuto="0"/>
      <p:bldP spid="28709" grpId="0" animBg="1"/>
      <p:bldP spid="28710" grpId="0" build="p" autoUpdateAnimBg="0" advAuto="0"/>
      <p:bldP spid="28711" grpId="0" animBg="1"/>
      <p:bldP spid="28712" grpId="0" animBg="1"/>
      <p:bldP spid="28713" grpId="0" build="p" autoUpdateAnimBg="0" advAuto="0"/>
      <p:bldP spid="28714" grpId="0" animBg="1"/>
      <p:bldP spid="28715" grpId="0" animBg="1"/>
      <p:bldP spid="28716" grpId="0" animBg="1"/>
      <p:bldP spid="28717" grpId="0" build="p" autoUpdateAnimBg="0" advAuto="0"/>
      <p:bldP spid="28718" grpId="0" animBg="1"/>
      <p:bldP spid="28719" grpId="0" animBg="1"/>
      <p:bldP spid="28720"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22"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6148" name="Group 49"/>
          <p:cNvGrpSpPr>
            <a:grpSpLocks/>
          </p:cNvGrpSpPr>
          <p:nvPr/>
        </p:nvGrpSpPr>
        <p:grpSpPr bwMode="auto">
          <a:xfrm>
            <a:off x="311150" y="1377950"/>
            <a:ext cx="8521700" cy="5321300"/>
            <a:chOff x="196" y="868"/>
            <a:chExt cx="5368" cy="3352"/>
          </a:xfrm>
        </p:grpSpPr>
        <p:sp>
          <p:nvSpPr>
            <p:cNvPr id="30723"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24"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30725"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26"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54"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28"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29"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57"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31"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32"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33"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34"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35"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63"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37"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38"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39" name="Rectangle 19"/>
            <p:cNvSpPr>
              <a:spLocks noChangeArrowheads="1"/>
            </p:cNvSpPr>
            <p:nvPr/>
          </p:nvSpPr>
          <p:spPr bwMode="auto">
            <a:xfrm>
              <a:off x="3255" y="2011"/>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40"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41"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42"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43"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71"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45"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46" name="Rectangle 26"/>
            <p:cNvSpPr>
              <a:spLocks noChangeArrowheads="1"/>
            </p:cNvSpPr>
            <p:nvPr/>
          </p:nvSpPr>
          <p:spPr bwMode="auto">
            <a:xfrm>
              <a:off x="806" y="2635"/>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174"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48"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49"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50" name="Rectangle 30"/>
            <p:cNvSpPr>
              <a:spLocks noChangeArrowheads="1"/>
            </p:cNvSpPr>
            <p:nvPr/>
          </p:nvSpPr>
          <p:spPr bwMode="auto">
            <a:xfrm>
              <a:off x="3399" y="2635"/>
              <a:ext cx="1441"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51"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52"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80"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54"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55"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56"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57"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58"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186"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60"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61"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189"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0763"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64"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65"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0766"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67"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768"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30770" name="Object 50"/>
          <p:cNvGraphicFramePr>
            <a:graphicFrameLocks/>
          </p:cNvGraphicFramePr>
          <p:nvPr/>
        </p:nvGraphicFramePr>
        <p:xfrm>
          <a:off x="379413" y="1371600"/>
          <a:ext cx="4343400" cy="3567113"/>
        </p:xfrm>
        <a:graphic>
          <a:graphicData uri="http://schemas.openxmlformats.org/presentationml/2006/ole">
            <p:oleObj spid="_x0000_s6146" name="ClipArt" r:id="rId6" imgW="2660400" imgH="3659040" progId="">
              <p:embed/>
            </p:oleObj>
          </a:graphicData>
        </a:graphic>
      </p:graphicFrame>
      <p:sp>
        <p:nvSpPr>
          <p:cNvPr id="6149"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70"/>
                                        </p:tgtEl>
                                        <p:attrNameLst>
                                          <p:attrName>style.visibility</p:attrName>
                                        </p:attrNameLst>
                                      </p:cBhvr>
                                      <p:to>
                                        <p:strVal val="visible"/>
                                      </p:to>
                                    </p:set>
                                    <p:anim calcmode="lin" valueType="num">
                                      <p:cBhvr additive="base">
                                        <p:cTn id="7" dur="500" fill="hold"/>
                                        <p:tgtEl>
                                          <p:spTgt spid="30770"/>
                                        </p:tgtEl>
                                        <p:attrNameLst>
                                          <p:attrName>ppt_x</p:attrName>
                                        </p:attrNameLst>
                                      </p:cBhvr>
                                      <p:tavLst>
                                        <p:tav tm="0">
                                          <p:val>
                                            <p:strVal val="1+#ppt_w/2"/>
                                          </p:val>
                                        </p:tav>
                                        <p:tav tm="100000">
                                          <p:val>
                                            <p:strVal val="#ppt_x"/>
                                          </p:val>
                                        </p:tav>
                                      </p:tavLst>
                                    </p:anim>
                                    <p:anim calcmode="lin" valueType="num">
                                      <p:cBhvr additive="base">
                                        <p:cTn id="8" dur="500" fill="hold"/>
                                        <p:tgtEl>
                                          <p:spTgt spid="30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770"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32771" name="Group 108"/>
          <p:cNvGrpSpPr>
            <a:grpSpLocks/>
          </p:cNvGrpSpPr>
          <p:nvPr/>
        </p:nvGrpSpPr>
        <p:grpSpPr bwMode="auto">
          <a:xfrm>
            <a:off x="311150" y="1347788"/>
            <a:ext cx="8521700" cy="5351462"/>
            <a:chOff x="196" y="849"/>
            <a:chExt cx="5368" cy="3371"/>
          </a:xfrm>
        </p:grpSpPr>
        <p:grpSp>
          <p:nvGrpSpPr>
            <p:cNvPr id="32773" name="Group 54"/>
            <p:cNvGrpSpPr>
              <a:grpSpLocks/>
            </p:cNvGrpSpPr>
            <p:nvPr/>
          </p:nvGrpSpPr>
          <p:grpSpPr bwMode="auto">
            <a:xfrm>
              <a:off x="196" y="868"/>
              <a:ext cx="5368" cy="3352"/>
              <a:chOff x="196" y="868"/>
              <a:chExt cx="5368" cy="3352"/>
            </a:xfrm>
          </p:grpSpPr>
          <p:sp>
            <p:nvSpPr>
              <p:cNvPr id="2"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4" name="AutoShape 5"/>
              <p:cNvSpPr>
                <a:spLocks noChangeArrowheads="1"/>
              </p:cNvSpPr>
              <p:nvPr/>
            </p:nvSpPr>
            <p:spPr bwMode="auto">
              <a:xfrm>
                <a:off x="244" y="1252"/>
                <a:ext cx="2728"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 name="Rectangle 6"/>
              <p:cNvSpPr>
                <a:spLocks noChangeArrowheads="1"/>
              </p:cNvSpPr>
              <p:nvPr/>
            </p:nvSpPr>
            <p:spPr bwMode="auto">
              <a:xfrm>
                <a:off x="768" y="1291"/>
                <a:ext cx="1824" cy="212"/>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600" b="1">
                    <a:solidFill>
                      <a:srgbClr val="FF3300"/>
                    </a:solidFill>
                    <a:effectLst>
                      <a:outerShdw blurRad="38100" dist="38100" dir="2700000" algn="tl">
                        <a:srgbClr val="000000"/>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32831"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 name="Rectangle 9"/>
              <p:cNvSpPr>
                <a:spLocks noChangeArrowheads="1"/>
              </p:cNvSpPr>
              <p:nvPr/>
            </p:nvSpPr>
            <p:spPr bwMode="auto">
              <a:xfrm>
                <a:off x="614" y="1613"/>
                <a:ext cx="202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З</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34"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8"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9" name="AutoShape 12"/>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 name="Rectangle 13"/>
              <p:cNvSpPr>
                <a:spLocks noChangeArrowheads="1"/>
              </p:cNvSpPr>
              <p:nvPr/>
            </p:nvSpPr>
            <p:spPr bwMode="auto">
              <a:xfrm>
                <a:off x="3255" y="1723"/>
                <a:ext cx="2245"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 name="AutoShape 14"/>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39" name="AutoShape 15"/>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 name="AutoShape 16"/>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3" name="AutoShape 17"/>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 name="Rectangle 18"/>
              <p:cNvSpPr>
                <a:spLocks noChangeArrowheads="1"/>
              </p:cNvSpPr>
              <p:nvPr/>
            </p:nvSpPr>
            <p:spPr bwMode="auto">
              <a:xfrm>
                <a:off x="3255" y="2011"/>
                <a:ext cx="156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5" name="AutoShape 19"/>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6" name="Rectangle 20"/>
              <p:cNvSpPr>
                <a:spLocks noChangeArrowheads="1"/>
              </p:cNvSpPr>
              <p:nvPr/>
            </p:nvSpPr>
            <p:spPr bwMode="auto">
              <a:xfrm>
                <a:off x="3351" y="2347"/>
                <a:ext cx="16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7" name="AutoShape 21"/>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46" name="AutoShape 22"/>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8" name="AutoShape 23"/>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48" name="AutoShape 24"/>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9" name="AutoShape 25"/>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 name="AutoShape 26"/>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1" name="Rectangle 27"/>
              <p:cNvSpPr>
                <a:spLocks noChangeArrowheads="1"/>
              </p:cNvSpPr>
              <p:nvPr/>
            </p:nvSpPr>
            <p:spPr bwMode="auto">
              <a:xfrm>
                <a:off x="3399" y="2635"/>
                <a:ext cx="1441"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2" name="AutoShape 28"/>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53" name="AutoShape 29"/>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3" name="AutoShape 30"/>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4" name="AutoShape 31"/>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5" name="AutoShape 32"/>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57" name="AutoShape 33"/>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6" name="AutoShape 34"/>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2859" name="AutoShape 35"/>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27" name="AutoShape 36"/>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8" name="AutoShape 37"/>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9" name="AutoShape 38"/>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0" name="AutoShape 39"/>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1" name="Rectangle 40"/>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2768" name="Rectangle 41"/>
              <p:cNvSpPr>
                <a:spLocks noChangeArrowheads="1"/>
              </p:cNvSpPr>
              <p:nvPr/>
            </p:nvSpPr>
            <p:spPr bwMode="auto">
              <a:xfrm>
                <a:off x="614" y="1613"/>
                <a:ext cx="1961"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66" name="Rectangle 42"/>
              <p:cNvSpPr>
                <a:spLocks noChangeArrowheads="1"/>
              </p:cNvSpPr>
              <p:nvPr/>
            </p:nvSpPr>
            <p:spPr bwMode="auto">
              <a:xfrm>
                <a:off x="3255" y="1723"/>
                <a:ext cx="2267" cy="154"/>
              </a:xfrm>
              <a:prstGeom prst="rect">
                <a:avLst/>
              </a:prstGeom>
              <a:noFill/>
              <a:ln w="9525">
                <a:noFill/>
                <a:miter lim="800000"/>
                <a:headEnd/>
                <a:tailEnd/>
              </a:ln>
            </p:spPr>
            <p:txBody>
              <a:bodyPr wrap="none" anchor="ctr"/>
              <a:lstStyle/>
              <a:p>
                <a:pPr algn="ctr" eaLnBrk="0" hangingPunct="0"/>
                <a:endParaRPr lang="en-US"/>
              </a:p>
            </p:txBody>
          </p:sp>
          <p:sp>
            <p:nvSpPr>
              <p:cNvPr id="32769" name="Rectangle 43"/>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68" name="Rectangle 44"/>
              <p:cNvSpPr>
                <a:spLocks noChangeArrowheads="1"/>
              </p:cNvSpPr>
              <p:nvPr/>
            </p:nvSpPr>
            <p:spPr bwMode="auto">
              <a:xfrm>
                <a:off x="3255" y="2011"/>
                <a:ext cx="1698" cy="154"/>
              </a:xfrm>
              <a:prstGeom prst="rect">
                <a:avLst/>
              </a:prstGeom>
              <a:noFill/>
              <a:ln w="9525">
                <a:noFill/>
                <a:miter lim="800000"/>
                <a:headEnd/>
                <a:tailEnd/>
              </a:ln>
            </p:spPr>
            <p:txBody>
              <a:bodyPr wrap="none" anchor="ctr"/>
              <a:lstStyle/>
              <a:p>
                <a:pPr algn="ctr" eaLnBrk="0" hangingPunct="0"/>
                <a:endParaRPr lang="en-US"/>
              </a:p>
            </p:txBody>
          </p:sp>
          <p:sp>
            <p:nvSpPr>
              <p:cNvPr id="32869" name="Rectangle 45"/>
              <p:cNvSpPr>
                <a:spLocks noChangeArrowheads="1"/>
              </p:cNvSpPr>
              <p:nvPr/>
            </p:nvSpPr>
            <p:spPr bwMode="auto">
              <a:xfrm>
                <a:off x="3351" y="2347"/>
                <a:ext cx="1712" cy="154"/>
              </a:xfrm>
              <a:prstGeom prst="rect">
                <a:avLst/>
              </a:prstGeom>
              <a:noFill/>
              <a:ln w="9525">
                <a:noFill/>
                <a:miter lim="800000"/>
                <a:headEnd/>
                <a:tailEnd/>
              </a:ln>
            </p:spPr>
            <p:txBody>
              <a:bodyPr wrap="none" anchor="ctr"/>
              <a:lstStyle/>
              <a:p>
                <a:pPr algn="ctr" eaLnBrk="0" hangingPunct="0"/>
                <a:endParaRPr lang="en-US"/>
              </a:p>
            </p:txBody>
          </p:sp>
          <p:sp>
            <p:nvSpPr>
              <p:cNvPr id="32830" name="Rectangle 46"/>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27" name="Rectangle 47"/>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2872" name="Rectangle 48"/>
              <p:cNvSpPr>
                <a:spLocks noChangeArrowheads="1"/>
              </p:cNvSpPr>
              <p:nvPr/>
            </p:nvSpPr>
            <p:spPr bwMode="auto">
              <a:xfrm>
                <a:off x="3399" y="2635"/>
                <a:ext cx="1125" cy="154"/>
              </a:xfrm>
              <a:prstGeom prst="rect">
                <a:avLst/>
              </a:prstGeom>
              <a:noFill/>
              <a:ln w="9525">
                <a:noFill/>
                <a:miter lim="800000"/>
                <a:headEnd/>
                <a:tailEnd/>
              </a:ln>
            </p:spPr>
            <p:txBody>
              <a:bodyPr wrap="none" anchor="ctr"/>
              <a:lstStyle/>
              <a:p>
                <a:pPr algn="ctr" eaLnBrk="0" hangingPunct="0"/>
                <a:endParaRPr lang="en-US"/>
              </a:p>
            </p:txBody>
          </p:sp>
          <p:sp>
            <p:nvSpPr>
              <p:cNvPr id="32828" name="Rectangle 49"/>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29" name="Rectangle 50"/>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2833" name="Rectangle 51"/>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2832" name="Rectangle 52"/>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32835" name="Rectangle 53"/>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grpSp>
          <p:nvGrpSpPr>
            <p:cNvPr id="32774" name="Group 107"/>
            <p:cNvGrpSpPr>
              <a:grpSpLocks/>
            </p:cNvGrpSpPr>
            <p:nvPr/>
          </p:nvGrpSpPr>
          <p:grpSpPr bwMode="auto">
            <a:xfrm>
              <a:off x="392" y="849"/>
              <a:ext cx="2718" cy="2115"/>
              <a:chOff x="392" y="849"/>
              <a:chExt cx="2718" cy="2115"/>
            </a:xfrm>
          </p:grpSpPr>
          <p:sp>
            <p:nvSpPr>
              <p:cNvPr id="32775" name="Oval 55"/>
              <p:cNvSpPr>
                <a:spLocks noChangeArrowheads="1"/>
              </p:cNvSpPr>
              <p:nvPr/>
            </p:nvSpPr>
            <p:spPr bwMode="auto">
              <a:xfrm>
                <a:off x="484" y="946"/>
                <a:ext cx="2207" cy="1178"/>
              </a:xfrm>
              <a:prstGeom prst="ellipse">
                <a:avLst/>
              </a:prstGeom>
              <a:noFill/>
              <a:ln w="50800">
                <a:solidFill>
                  <a:srgbClr val="000000"/>
                </a:solidFill>
                <a:round/>
                <a:headEnd/>
                <a:tailEnd/>
              </a:ln>
            </p:spPr>
            <p:txBody>
              <a:bodyPr wrap="none" anchor="ctr"/>
              <a:lstStyle/>
              <a:p>
                <a:pPr algn="ctr" eaLnBrk="0" hangingPunct="0"/>
                <a:endParaRPr lang="en-US"/>
              </a:p>
            </p:txBody>
          </p:sp>
          <p:grpSp>
            <p:nvGrpSpPr>
              <p:cNvPr id="32776" name="Group 106"/>
              <p:cNvGrpSpPr>
                <a:grpSpLocks/>
              </p:cNvGrpSpPr>
              <p:nvPr/>
            </p:nvGrpSpPr>
            <p:grpSpPr bwMode="auto">
              <a:xfrm>
                <a:off x="392" y="849"/>
                <a:ext cx="2718" cy="2115"/>
                <a:chOff x="392" y="849"/>
                <a:chExt cx="2718" cy="2115"/>
              </a:xfrm>
            </p:grpSpPr>
            <p:grpSp>
              <p:nvGrpSpPr>
                <p:cNvPr id="32777" name="Group 64"/>
                <p:cNvGrpSpPr>
                  <a:grpSpLocks/>
                </p:cNvGrpSpPr>
                <p:nvPr/>
              </p:nvGrpSpPr>
              <p:grpSpPr bwMode="auto">
                <a:xfrm>
                  <a:off x="434" y="857"/>
                  <a:ext cx="2260" cy="1275"/>
                  <a:chOff x="434" y="857"/>
                  <a:chExt cx="2260" cy="1275"/>
                </a:xfrm>
              </p:grpSpPr>
              <p:grpSp>
                <p:nvGrpSpPr>
                  <p:cNvPr id="32819" name="Group 58"/>
                  <p:cNvGrpSpPr>
                    <a:grpSpLocks/>
                  </p:cNvGrpSpPr>
                  <p:nvPr/>
                </p:nvGrpSpPr>
                <p:grpSpPr bwMode="auto">
                  <a:xfrm>
                    <a:off x="434" y="857"/>
                    <a:ext cx="2260" cy="1275"/>
                    <a:chOff x="434" y="857"/>
                    <a:chExt cx="2260" cy="1275"/>
                  </a:xfrm>
                </p:grpSpPr>
                <p:sp>
                  <p:nvSpPr>
                    <p:cNvPr id="32825" name="Freeform 56"/>
                    <p:cNvSpPr>
                      <a:spLocks/>
                    </p:cNvSpPr>
                    <p:nvPr/>
                  </p:nvSpPr>
                  <p:spPr bwMode="auto">
                    <a:xfrm>
                      <a:off x="434" y="857"/>
                      <a:ext cx="1920" cy="740"/>
                    </a:xfrm>
                    <a:custGeom>
                      <a:avLst/>
                      <a:gdLst>
                        <a:gd name="T0" fmla="*/ 40 w 1920"/>
                        <a:gd name="T1" fmla="*/ 739 h 740"/>
                        <a:gd name="T2" fmla="*/ 11 w 1920"/>
                        <a:gd name="T3" fmla="*/ 652 h 740"/>
                        <a:gd name="T4" fmla="*/ 0 w 1920"/>
                        <a:gd name="T5" fmla="*/ 568 h 740"/>
                        <a:gd name="T6" fmla="*/ 5 w 1920"/>
                        <a:gd name="T7" fmla="*/ 510 h 740"/>
                        <a:gd name="T8" fmla="*/ 23 w 1920"/>
                        <a:gd name="T9" fmla="*/ 457 h 740"/>
                        <a:gd name="T10" fmla="*/ 51 w 1920"/>
                        <a:gd name="T11" fmla="*/ 398 h 740"/>
                        <a:gd name="T12" fmla="*/ 97 w 1920"/>
                        <a:gd name="T13" fmla="*/ 340 h 740"/>
                        <a:gd name="T14" fmla="*/ 155 w 1920"/>
                        <a:gd name="T15" fmla="*/ 279 h 740"/>
                        <a:gd name="T16" fmla="*/ 212 w 1920"/>
                        <a:gd name="T17" fmla="*/ 230 h 740"/>
                        <a:gd name="T18" fmla="*/ 281 w 1920"/>
                        <a:gd name="T19" fmla="*/ 181 h 740"/>
                        <a:gd name="T20" fmla="*/ 361 w 1920"/>
                        <a:gd name="T21" fmla="*/ 139 h 740"/>
                        <a:gd name="T22" fmla="*/ 442 w 1920"/>
                        <a:gd name="T23" fmla="*/ 104 h 740"/>
                        <a:gd name="T24" fmla="*/ 528 w 1920"/>
                        <a:gd name="T25" fmla="*/ 75 h 740"/>
                        <a:gd name="T26" fmla="*/ 633 w 1920"/>
                        <a:gd name="T27" fmla="*/ 49 h 740"/>
                        <a:gd name="T28" fmla="*/ 753 w 1920"/>
                        <a:gd name="T29" fmla="*/ 26 h 740"/>
                        <a:gd name="T30" fmla="*/ 857 w 1920"/>
                        <a:gd name="T31" fmla="*/ 10 h 740"/>
                        <a:gd name="T32" fmla="*/ 983 w 1920"/>
                        <a:gd name="T33" fmla="*/ 0 h 740"/>
                        <a:gd name="T34" fmla="*/ 1144 w 1920"/>
                        <a:gd name="T35" fmla="*/ 0 h 740"/>
                        <a:gd name="T36" fmla="*/ 1264 w 1920"/>
                        <a:gd name="T37" fmla="*/ 13 h 740"/>
                        <a:gd name="T38" fmla="*/ 1408 w 1920"/>
                        <a:gd name="T39" fmla="*/ 32 h 740"/>
                        <a:gd name="T40" fmla="*/ 1551 w 1920"/>
                        <a:gd name="T41" fmla="*/ 68 h 740"/>
                        <a:gd name="T42" fmla="*/ 1678 w 1920"/>
                        <a:gd name="T43" fmla="*/ 110 h 740"/>
                        <a:gd name="T44" fmla="*/ 1764 w 1920"/>
                        <a:gd name="T45" fmla="*/ 152 h 740"/>
                        <a:gd name="T46" fmla="*/ 1850 w 1920"/>
                        <a:gd name="T47" fmla="*/ 201 h 740"/>
                        <a:gd name="T48" fmla="*/ 1919 w 1920"/>
                        <a:gd name="T49" fmla="*/ 249 h 740"/>
                        <a:gd name="T50" fmla="*/ 1735 w 1920"/>
                        <a:gd name="T51" fmla="*/ 172 h 740"/>
                        <a:gd name="T52" fmla="*/ 1637 w 1920"/>
                        <a:gd name="T53" fmla="*/ 139 h 740"/>
                        <a:gd name="T54" fmla="*/ 1534 w 1920"/>
                        <a:gd name="T55" fmla="*/ 117 h 740"/>
                        <a:gd name="T56" fmla="*/ 1402 w 1920"/>
                        <a:gd name="T57" fmla="*/ 94 h 740"/>
                        <a:gd name="T58" fmla="*/ 1276 w 1920"/>
                        <a:gd name="T59" fmla="*/ 84 h 740"/>
                        <a:gd name="T60" fmla="*/ 1138 w 1920"/>
                        <a:gd name="T61" fmla="*/ 81 h 740"/>
                        <a:gd name="T62" fmla="*/ 1035 w 1920"/>
                        <a:gd name="T63" fmla="*/ 84 h 740"/>
                        <a:gd name="T64" fmla="*/ 926 w 1920"/>
                        <a:gd name="T65" fmla="*/ 94 h 740"/>
                        <a:gd name="T66" fmla="*/ 817 w 1920"/>
                        <a:gd name="T67" fmla="*/ 110 h 740"/>
                        <a:gd name="T68" fmla="*/ 713 w 1920"/>
                        <a:gd name="T69" fmla="*/ 130 h 740"/>
                        <a:gd name="T70" fmla="*/ 598 w 1920"/>
                        <a:gd name="T71" fmla="*/ 162 h 740"/>
                        <a:gd name="T72" fmla="*/ 510 w 1920"/>
                        <a:gd name="T73" fmla="*/ 191 h 740"/>
                        <a:gd name="T74" fmla="*/ 436 w 1920"/>
                        <a:gd name="T75" fmla="*/ 227 h 740"/>
                        <a:gd name="T76" fmla="*/ 350 w 1920"/>
                        <a:gd name="T77" fmla="*/ 266 h 740"/>
                        <a:gd name="T78" fmla="*/ 281 w 1920"/>
                        <a:gd name="T79" fmla="*/ 308 h 740"/>
                        <a:gd name="T80" fmla="*/ 212 w 1920"/>
                        <a:gd name="T81" fmla="*/ 366 h 740"/>
                        <a:gd name="T82" fmla="*/ 149 w 1920"/>
                        <a:gd name="T83" fmla="*/ 427 h 740"/>
                        <a:gd name="T84" fmla="*/ 109 w 1920"/>
                        <a:gd name="T85" fmla="*/ 486 h 740"/>
                        <a:gd name="T86" fmla="*/ 74 w 1920"/>
                        <a:gd name="T87" fmla="*/ 555 h 740"/>
                        <a:gd name="T88" fmla="*/ 51 w 1920"/>
                        <a:gd name="T89" fmla="*/ 639 h 740"/>
                        <a:gd name="T90" fmla="*/ 40 w 1920"/>
                        <a:gd name="T91" fmla="*/ 739 h 7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0"/>
                        <a:gd name="T139" fmla="*/ 0 h 740"/>
                        <a:gd name="T140" fmla="*/ 1920 w 1920"/>
                        <a:gd name="T141" fmla="*/ 740 h 7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0" h="740">
                          <a:moveTo>
                            <a:pt x="40" y="739"/>
                          </a:moveTo>
                          <a:lnTo>
                            <a:pt x="11" y="652"/>
                          </a:lnTo>
                          <a:lnTo>
                            <a:pt x="0" y="568"/>
                          </a:lnTo>
                          <a:lnTo>
                            <a:pt x="5" y="510"/>
                          </a:lnTo>
                          <a:lnTo>
                            <a:pt x="23" y="457"/>
                          </a:lnTo>
                          <a:lnTo>
                            <a:pt x="51" y="398"/>
                          </a:lnTo>
                          <a:lnTo>
                            <a:pt x="97" y="340"/>
                          </a:lnTo>
                          <a:lnTo>
                            <a:pt x="155" y="279"/>
                          </a:lnTo>
                          <a:lnTo>
                            <a:pt x="212" y="230"/>
                          </a:lnTo>
                          <a:lnTo>
                            <a:pt x="281" y="181"/>
                          </a:lnTo>
                          <a:lnTo>
                            <a:pt x="361" y="139"/>
                          </a:lnTo>
                          <a:lnTo>
                            <a:pt x="442" y="104"/>
                          </a:lnTo>
                          <a:lnTo>
                            <a:pt x="528" y="75"/>
                          </a:lnTo>
                          <a:lnTo>
                            <a:pt x="633" y="49"/>
                          </a:lnTo>
                          <a:lnTo>
                            <a:pt x="753" y="26"/>
                          </a:lnTo>
                          <a:lnTo>
                            <a:pt x="857" y="10"/>
                          </a:lnTo>
                          <a:lnTo>
                            <a:pt x="983" y="0"/>
                          </a:lnTo>
                          <a:lnTo>
                            <a:pt x="1144" y="0"/>
                          </a:lnTo>
                          <a:lnTo>
                            <a:pt x="1264" y="13"/>
                          </a:lnTo>
                          <a:lnTo>
                            <a:pt x="1408" y="32"/>
                          </a:lnTo>
                          <a:lnTo>
                            <a:pt x="1551" y="68"/>
                          </a:lnTo>
                          <a:lnTo>
                            <a:pt x="1678" y="110"/>
                          </a:lnTo>
                          <a:lnTo>
                            <a:pt x="1764" y="152"/>
                          </a:lnTo>
                          <a:lnTo>
                            <a:pt x="1850" y="201"/>
                          </a:lnTo>
                          <a:lnTo>
                            <a:pt x="1919" y="249"/>
                          </a:lnTo>
                          <a:lnTo>
                            <a:pt x="1735" y="172"/>
                          </a:lnTo>
                          <a:lnTo>
                            <a:pt x="1637" y="139"/>
                          </a:lnTo>
                          <a:lnTo>
                            <a:pt x="1534" y="117"/>
                          </a:lnTo>
                          <a:lnTo>
                            <a:pt x="1402" y="94"/>
                          </a:lnTo>
                          <a:lnTo>
                            <a:pt x="1276" y="84"/>
                          </a:lnTo>
                          <a:lnTo>
                            <a:pt x="1138" y="81"/>
                          </a:lnTo>
                          <a:lnTo>
                            <a:pt x="1035" y="84"/>
                          </a:lnTo>
                          <a:lnTo>
                            <a:pt x="926" y="94"/>
                          </a:lnTo>
                          <a:lnTo>
                            <a:pt x="817" y="110"/>
                          </a:lnTo>
                          <a:lnTo>
                            <a:pt x="713" y="130"/>
                          </a:lnTo>
                          <a:lnTo>
                            <a:pt x="598" y="162"/>
                          </a:lnTo>
                          <a:lnTo>
                            <a:pt x="510" y="191"/>
                          </a:lnTo>
                          <a:lnTo>
                            <a:pt x="436" y="227"/>
                          </a:lnTo>
                          <a:lnTo>
                            <a:pt x="350" y="266"/>
                          </a:lnTo>
                          <a:lnTo>
                            <a:pt x="281" y="308"/>
                          </a:lnTo>
                          <a:lnTo>
                            <a:pt x="212" y="366"/>
                          </a:lnTo>
                          <a:lnTo>
                            <a:pt x="149" y="427"/>
                          </a:lnTo>
                          <a:lnTo>
                            <a:pt x="109" y="486"/>
                          </a:lnTo>
                          <a:lnTo>
                            <a:pt x="74" y="555"/>
                          </a:lnTo>
                          <a:lnTo>
                            <a:pt x="51" y="639"/>
                          </a:lnTo>
                          <a:lnTo>
                            <a:pt x="40" y="739"/>
                          </a:lnTo>
                        </a:path>
                      </a:pathLst>
                    </a:custGeom>
                    <a:solidFill>
                      <a:srgbClr val="C0C0C0"/>
                    </a:solidFill>
                    <a:ln w="9525" cap="rnd">
                      <a:noFill/>
                      <a:round/>
                      <a:headEnd/>
                      <a:tailEnd/>
                    </a:ln>
                  </p:spPr>
                  <p:txBody>
                    <a:bodyPr/>
                    <a:lstStyle/>
                    <a:p>
                      <a:pPr algn="ctr" eaLnBrk="0" hangingPunct="0"/>
                      <a:endParaRPr lang="en-US"/>
                    </a:p>
                  </p:txBody>
                </p:sp>
                <p:sp>
                  <p:nvSpPr>
                    <p:cNvPr id="32826" name="Freeform 57"/>
                    <p:cNvSpPr>
                      <a:spLocks/>
                    </p:cNvSpPr>
                    <p:nvPr/>
                  </p:nvSpPr>
                  <p:spPr bwMode="auto">
                    <a:xfrm>
                      <a:off x="577" y="1223"/>
                      <a:ext cx="2117" cy="909"/>
                    </a:xfrm>
                    <a:custGeom>
                      <a:avLst/>
                      <a:gdLst>
                        <a:gd name="T0" fmla="*/ 0 w 2117"/>
                        <a:gd name="T1" fmla="*/ 552 h 909"/>
                        <a:gd name="T2" fmla="*/ 121 w 2117"/>
                        <a:gd name="T3" fmla="*/ 629 h 909"/>
                        <a:gd name="T4" fmla="*/ 253 w 2117"/>
                        <a:gd name="T5" fmla="*/ 697 h 909"/>
                        <a:gd name="T6" fmla="*/ 373 w 2117"/>
                        <a:gd name="T7" fmla="*/ 736 h 909"/>
                        <a:gd name="T8" fmla="*/ 547 w 2117"/>
                        <a:gd name="T9" fmla="*/ 778 h 909"/>
                        <a:gd name="T10" fmla="*/ 685 w 2117"/>
                        <a:gd name="T11" fmla="*/ 801 h 909"/>
                        <a:gd name="T12" fmla="*/ 811 w 2117"/>
                        <a:gd name="T13" fmla="*/ 811 h 909"/>
                        <a:gd name="T14" fmla="*/ 961 w 2117"/>
                        <a:gd name="T15" fmla="*/ 811 h 909"/>
                        <a:gd name="T16" fmla="*/ 1070 w 2117"/>
                        <a:gd name="T17" fmla="*/ 804 h 909"/>
                        <a:gd name="T18" fmla="*/ 1202 w 2117"/>
                        <a:gd name="T19" fmla="*/ 791 h 909"/>
                        <a:gd name="T20" fmla="*/ 1334 w 2117"/>
                        <a:gd name="T21" fmla="*/ 769 h 909"/>
                        <a:gd name="T22" fmla="*/ 1443 w 2117"/>
                        <a:gd name="T23" fmla="*/ 736 h 909"/>
                        <a:gd name="T24" fmla="*/ 1546 w 2117"/>
                        <a:gd name="T25" fmla="*/ 701 h 909"/>
                        <a:gd name="T26" fmla="*/ 1638 w 2117"/>
                        <a:gd name="T27" fmla="*/ 665 h 909"/>
                        <a:gd name="T28" fmla="*/ 1730 w 2117"/>
                        <a:gd name="T29" fmla="*/ 613 h 909"/>
                        <a:gd name="T30" fmla="*/ 1822 w 2117"/>
                        <a:gd name="T31" fmla="*/ 555 h 909"/>
                        <a:gd name="T32" fmla="*/ 1892 w 2117"/>
                        <a:gd name="T33" fmla="*/ 500 h 909"/>
                        <a:gd name="T34" fmla="*/ 1933 w 2117"/>
                        <a:gd name="T35" fmla="*/ 445 h 909"/>
                        <a:gd name="T36" fmla="*/ 1984 w 2117"/>
                        <a:gd name="T37" fmla="*/ 357 h 909"/>
                        <a:gd name="T38" fmla="*/ 2019 w 2117"/>
                        <a:gd name="T39" fmla="*/ 267 h 909"/>
                        <a:gd name="T40" fmla="*/ 2024 w 2117"/>
                        <a:gd name="T41" fmla="*/ 186 h 909"/>
                        <a:gd name="T42" fmla="*/ 2002 w 2117"/>
                        <a:gd name="T43" fmla="*/ 97 h 909"/>
                        <a:gd name="T44" fmla="*/ 1950 w 2117"/>
                        <a:gd name="T45" fmla="*/ 0 h 909"/>
                        <a:gd name="T46" fmla="*/ 2002 w 2117"/>
                        <a:gd name="T47" fmla="*/ 52 h 909"/>
                        <a:gd name="T48" fmla="*/ 2059 w 2117"/>
                        <a:gd name="T49" fmla="*/ 126 h 909"/>
                        <a:gd name="T50" fmla="*/ 2088 w 2117"/>
                        <a:gd name="T51" fmla="*/ 195 h 909"/>
                        <a:gd name="T52" fmla="*/ 2116 w 2117"/>
                        <a:gd name="T53" fmla="*/ 260 h 909"/>
                        <a:gd name="T54" fmla="*/ 2111 w 2117"/>
                        <a:gd name="T55" fmla="*/ 315 h 909"/>
                        <a:gd name="T56" fmla="*/ 2105 w 2117"/>
                        <a:gd name="T57" fmla="*/ 390 h 909"/>
                        <a:gd name="T58" fmla="*/ 2036 w 2117"/>
                        <a:gd name="T59" fmla="*/ 532 h 909"/>
                        <a:gd name="T60" fmla="*/ 1967 w 2117"/>
                        <a:gd name="T61" fmla="*/ 610 h 909"/>
                        <a:gd name="T62" fmla="*/ 1881 w 2117"/>
                        <a:gd name="T63" fmla="*/ 678 h 909"/>
                        <a:gd name="T64" fmla="*/ 1787 w 2117"/>
                        <a:gd name="T65" fmla="*/ 736 h 909"/>
                        <a:gd name="T66" fmla="*/ 1695 w 2117"/>
                        <a:gd name="T67" fmla="*/ 778 h 909"/>
                        <a:gd name="T68" fmla="*/ 1569 w 2117"/>
                        <a:gd name="T69" fmla="*/ 827 h 909"/>
                        <a:gd name="T70" fmla="*/ 1443 w 2117"/>
                        <a:gd name="T71" fmla="*/ 859 h 909"/>
                        <a:gd name="T72" fmla="*/ 1322 w 2117"/>
                        <a:gd name="T73" fmla="*/ 882 h 909"/>
                        <a:gd name="T74" fmla="*/ 1167 w 2117"/>
                        <a:gd name="T75" fmla="*/ 905 h 909"/>
                        <a:gd name="T76" fmla="*/ 1052 w 2117"/>
                        <a:gd name="T77" fmla="*/ 908 h 909"/>
                        <a:gd name="T78" fmla="*/ 926 w 2117"/>
                        <a:gd name="T79" fmla="*/ 908 h 909"/>
                        <a:gd name="T80" fmla="*/ 800 w 2117"/>
                        <a:gd name="T81" fmla="*/ 895 h 909"/>
                        <a:gd name="T82" fmla="*/ 662 w 2117"/>
                        <a:gd name="T83" fmla="*/ 879 h 909"/>
                        <a:gd name="T84" fmla="*/ 570 w 2117"/>
                        <a:gd name="T85" fmla="*/ 859 h 909"/>
                        <a:gd name="T86" fmla="*/ 448 w 2117"/>
                        <a:gd name="T87" fmla="*/ 824 h 909"/>
                        <a:gd name="T88" fmla="*/ 345 w 2117"/>
                        <a:gd name="T89" fmla="*/ 791 h 909"/>
                        <a:gd name="T90" fmla="*/ 247 w 2117"/>
                        <a:gd name="T91" fmla="*/ 746 h 909"/>
                        <a:gd name="T92" fmla="*/ 144 w 2117"/>
                        <a:gd name="T93" fmla="*/ 684 h 909"/>
                        <a:gd name="T94" fmla="*/ 46 w 2117"/>
                        <a:gd name="T95" fmla="*/ 607 h 909"/>
                        <a:gd name="T96" fmla="*/ 0 w 2117"/>
                        <a:gd name="T97" fmla="*/ 552 h 9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7"/>
                        <a:gd name="T148" fmla="*/ 0 h 909"/>
                        <a:gd name="T149" fmla="*/ 2117 w 2117"/>
                        <a:gd name="T150" fmla="*/ 909 h 9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7" h="909">
                          <a:moveTo>
                            <a:pt x="0" y="552"/>
                          </a:moveTo>
                          <a:lnTo>
                            <a:pt x="121" y="629"/>
                          </a:lnTo>
                          <a:lnTo>
                            <a:pt x="253" y="697"/>
                          </a:lnTo>
                          <a:lnTo>
                            <a:pt x="373" y="736"/>
                          </a:lnTo>
                          <a:lnTo>
                            <a:pt x="547" y="778"/>
                          </a:lnTo>
                          <a:lnTo>
                            <a:pt x="685" y="801"/>
                          </a:lnTo>
                          <a:lnTo>
                            <a:pt x="811" y="811"/>
                          </a:lnTo>
                          <a:lnTo>
                            <a:pt x="961" y="811"/>
                          </a:lnTo>
                          <a:lnTo>
                            <a:pt x="1070" y="804"/>
                          </a:lnTo>
                          <a:lnTo>
                            <a:pt x="1202" y="791"/>
                          </a:lnTo>
                          <a:lnTo>
                            <a:pt x="1334" y="769"/>
                          </a:lnTo>
                          <a:lnTo>
                            <a:pt x="1443" y="736"/>
                          </a:lnTo>
                          <a:lnTo>
                            <a:pt x="1546" y="701"/>
                          </a:lnTo>
                          <a:lnTo>
                            <a:pt x="1638" y="665"/>
                          </a:lnTo>
                          <a:lnTo>
                            <a:pt x="1730" y="613"/>
                          </a:lnTo>
                          <a:lnTo>
                            <a:pt x="1822" y="555"/>
                          </a:lnTo>
                          <a:lnTo>
                            <a:pt x="1892" y="500"/>
                          </a:lnTo>
                          <a:lnTo>
                            <a:pt x="1933" y="445"/>
                          </a:lnTo>
                          <a:lnTo>
                            <a:pt x="1984" y="357"/>
                          </a:lnTo>
                          <a:lnTo>
                            <a:pt x="2019" y="267"/>
                          </a:lnTo>
                          <a:lnTo>
                            <a:pt x="2024" y="186"/>
                          </a:lnTo>
                          <a:lnTo>
                            <a:pt x="2002" y="97"/>
                          </a:lnTo>
                          <a:lnTo>
                            <a:pt x="1950" y="0"/>
                          </a:lnTo>
                          <a:lnTo>
                            <a:pt x="2002" y="52"/>
                          </a:lnTo>
                          <a:lnTo>
                            <a:pt x="2059" y="126"/>
                          </a:lnTo>
                          <a:lnTo>
                            <a:pt x="2088" y="195"/>
                          </a:lnTo>
                          <a:lnTo>
                            <a:pt x="2116" y="260"/>
                          </a:lnTo>
                          <a:lnTo>
                            <a:pt x="2111" y="315"/>
                          </a:lnTo>
                          <a:lnTo>
                            <a:pt x="2105" y="390"/>
                          </a:lnTo>
                          <a:lnTo>
                            <a:pt x="2036" y="532"/>
                          </a:lnTo>
                          <a:lnTo>
                            <a:pt x="1967" y="610"/>
                          </a:lnTo>
                          <a:lnTo>
                            <a:pt x="1881" y="678"/>
                          </a:lnTo>
                          <a:lnTo>
                            <a:pt x="1787" y="736"/>
                          </a:lnTo>
                          <a:lnTo>
                            <a:pt x="1695" y="778"/>
                          </a:lnTo>
                          <a:lnTo>
                            <a:pt x="1569" y="827"/>
                          </a:lnTo>
                          <a:lnTo>
                            <a:pt x="1443" y="859"/>
                          </a:lnTo>
                          <a:lnTo>
                            <a:pt x="1322" y="882"/>
                          </a:lnTo>
                          <a:lnTo>
                            <a:pt x="1167" y="905"/>
                          </a:lnTo>
                          <a:lnTo>
                            <a:pt x="1052" y="908"/>
                          </a:lnTo>
                          <a:lnTo>
                            <a:pt x="926" y="908"/>
                          </a:lnTo>
                          <a:lnTo>
                            <a:pt x="800" y="895"/>
                          </a:lnTo>
                          <a:lnTo>
                            <a:pt x="662" y="879"/>
                          </a:lnTo>
                          <a:lnTo>
                            <a:pt x="570" y="859"/>
                          </a:lnTo>
                          <a:lnTo>
                            <a:pt x="448" y="824"/>
                          </a:lnTo>
                          <a:lnTo>
                            <a:pt x="345" y="791"/>
                          </a:lnTo>
                          <a:lnTo>
                            <a:pt x="247" y="746"/>
                          </a:lnTo>
                          <a:lnTo>
                            <a:pt x="144" y="684"/>
                          </a:lnTo>
                          <a:lnTo>
                            <a:pt x="46" y="607"/>
                          </a:lnTo>
                          <a:lnTo>
                            <a:pt x="0" y="552"/>
                          </a:lnTo>
                        </a:path>
                      </a:pathLst>
                    </a:custGeom>
                    <a:solidFill>
                      <a:srgbClr val="C0C0C0"/>
                    </a:solidFill>
                    <a:ln w="9525" cap="rnd">
                      <a:noFill/>
                      <a:round/>
                      <a:headEnd/>
                      <a:tailEnd/>
                    </a:ln>
                  </p:spPr>
                  <p:txBody>
                    <a:bodyPr/>
                    <a:lstStyle/>
                    <a:p>
                      <a:pPr algn="ctr" eaLnBrk="0" hangingPunct="0"/>
                      <a:endParaRPr lang="en-US"/>
                    </a:p>
                  </p:txBody>
                </p:sp>
              </p:grpSp>
              <p:grpSp>
                <p:nvGrpSpPr>
                  <p:cNvPr id="32820" name="Group 63"/>
                  <p:cNvGrpSpPr>
                    <a:grpSpLocks/>
                  </p:cNvGrpSpPr>
                  <p:nvPr/>
                </p:nvGrpSpPr>
                <p:grpSpPr bwMode="auto">
                  <a:xfrm>
                    <a:off x="447" y="874"/>
                    <a:ext cx="2243" cy="1203"/>
                    <a:chOff x="447" y="874"/>
                    <a:chExt cx="2243" cy="1203"/>
                  </a:xfrm>
                </p:grpSpPr>
                <p:sp>
                  <p:nvSpPr>
                    <p:cNvPr id="32821" name="Freeform 59"/>
                    <p:cNvSpPr>
                      <a:spLocks/>
                    </p:cNvSpPr>
                    <p:nvPr/>
                  </p:nvSpPr>
                  <p:spPr bwMode="auto">
                    <a:xfrm>
                      <a:off x="573" y="1776"/>
                      <a:ext cx="550" cy="301"/>
                    </a:xfrm>
                    <a:custGeom>
                      <a:avLst/>
                      <a:gdLst>
                        <a:gd name="T0" fmla="*/ 0 w 550"/>
                        <a:gd name="T1" fmla="*/ 0 h 301"/>
                        <a:gd name="T2" fmla="*/ 58 w 550"/>
                        <a:gd name="T3" fmla="*/ 60 h 301"/>
                        <a:gd name="T4" fmla="*/ 113 w 550"/>
                        <a:gd name="T5" fmla="*/ 107 h 301"/>
                        <a:gd name="T6" fmla="*/ 172 w 550"/>
                        <a:gd name="T7" fmla="*/ 149 h 301"/>
                        <a:gd name="T8" fmla="*/ 264 w 550"/>
                        <a:gd name="T9" fmla="*/ 199 h 301"/>
                        <a:gd name="T10" fmla="*/ 333 w 550"/>
                        <a:gd name="T11" fmla="*/ 232 h 301"/>
                        <a:gd name="T12" fmla="*/ 421 w 550"/>
                        <a:gd name="T13" fmla="*/ 263 h 301"/>
                        <a:gd name="T14" fmla="*/ 549 w 550"/>
                        <a:gd name="T15" fmla="*/ 300 h 301"/>
                        <a:gd name="T16" fmla="*/ 406 w 550"/>
                        <a:gd name="T17" fmla="*/ 190 h 301"/>
                        <a:gd name="T18" fmla="*/ 326 w 550"/>
                        <a:gd name="T19" fmla="*/ 164 h 301"/>
                        <a:gd name="T20" fmla="*/ 268 w 550"/>
                        <a:gd name="T21" fmla="*/ 141 h 301"/>
                        <a:gd name="T22" fmla="*/ 184 w 550"/>
                        <a:gd name="T23" fmla="*/ 109 h 301"/>
                        <a:gd name="T24" fmla="*/ 119 w 550"/>
                        <a:gd name="T25" fmla="*/ 74 h 301"/>
                        <a:gd name="T26" fmla="*/ 67 w 550"/>
                        <a:gd name="T27" fmla="*/ 45 h 301"/>
                        <a:gd name="T28" fmla="*/ 0 w 550"/>
                        <a:gd name="T29" fmla="*/ 0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0"/>
                        <a:gd name="T46" fmla="*/ 0 h 301"/>
                        <a:gd name="T47" fmla="*/ 550 w 550"/>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0" h="301">
                          <a:moveTo>
                            <a:pt x="0" y="0"/>
                          </a:moveTo>
                          <a:lnTo>
                            <a:pt x="58" y="60"/>
                          </a:lnTo>
                          <a:lnTo>
                            <a:pt x="113" y="107"/>
                          </a:lnTo>
                          <a:lnTo>
                            <a:pt x="172" y="149"/>
                          </a:lnTo>
                          <a:lnTo>
                            <a:pt x="264" y="199"/>
                          </a:lnTo>
                          <a:lnTo>
                            <a:pt x="333" y="232"/>
                          </a:lnTo>
                          <a:lnTo>
                            <a:pt x="421" y="263"/>
                          </a:lnTo>
                          <a:lnTo>
                            <a:pt x="549" y="300"/>
                          </a:lnTo>
                          <a:lnTo>
                            <a:pt x="406" y="190"/>
                          </a:lnTo>
                          <a:lnTo>
                            <a:pt x="326" y="164"/>
                          </a:lnTo>
                          <a:lnTo>
                            <a:pt x="268" y="141"/>
                          </a:lnTo>
                          <a:lnTo>
                            <a:pt x="184" y="109"/>
                          </a:lnTo>
                          <a:lnTo>
                            <a:pt x="119" y="74"/>
                          </a:lnTo>
                          <a:lnTo>
                            <a:pt x="67" y="45"/>
                          </a:lnTo>
                          <a:lnTo>
                            <a:pt x="0" y="0"/>
                          </a:lnTo>
                        </a:path>
                      </a:pathLst>
                    </a:custGeom>
                    <a:solidFill>
                      <a:srgbClr val="808080"/>
                    </a:solidFill>
                    <a:ln w="9525" cap="rnd">
                      <a:noFill/>
                      <a:round/>
                      <a:headEnd/>
                      <a:tailEnd/>
                    </a:ln>
                  </p:spPr>
                  <p:txBody>
                    <a:bodyPr/>
                    <a:lstStyle/>
                    <a:p>
                      <a:pPr algn="ctr" eaLnBrk="0" hangingPunct="0"/>
                      <a:endParaRPr lang="en-US"/>
                    </a:p>
                  </p:txBody>
                </p:sp>
                <p:sp>
                  <p:nvSpPr>
                    <p:cNvPr id="32822" name="Freeform 60"/>
                    <p:cNvSpPr>
                      <a:spLocks/>
                    </p:cNvSpPr>
                    <p:nvPr/>
                  </p:nvSpPr>
                  <p:spPr bwMode="auto">
                    <a:xfrm>
                      <a:off x="2492" y="1216"/>
                      <a:ext cx="198" cy="591"/>
                    </a:xfrm>
                    <a:custGeom>
                      <a:avLst/>
                      <a:gdLst>
                        <a:gd name="T0" fmla="*/ 37 w 198"/>
                        <a:gd name="T1" fmla="*/ 0 h 591"/>
                        <a:gd name="T2" fmla="*/ 75 w 198"/>
                        <a:gd name="T3" fmla="*/ 40 h 591"/>
                        <a:gd name="T4" fmla="*/ 100 w 198"/>
                        <a:gd name="T5" fmla="*/ 75 h 591"/>
                        <a:gd name="T6" fmla="*/ 127 w 198"/>
                        <a:gd name="T7" fmla="*/ 111 h 591"/>
                        <a:gd name="T8" fmla="*/ 146 w 198"/>
                        <a:gd name="T9" fmla="*/ 145 h 591"/>
                        <a:gd name="T10" fmla="*/ 161 w 198"/>
                        <a:gd name="T11" fmla="*/ 178 h 591"/>
                        <a:gd name="T12" fmla="*/ 190 w 198"/>
                        <a:gd name="T13" fmla="*/ 235 h 591"/>
                        <a:gd name="T14" fmla="*/ 197 w 198"/>
                        <a:gd name="T15" fmla="*/ 291 h 591"/>
                        <a:gd name="T16" fmla="*/ 192 w 198"/>
                        <a:gd name="T17" fmla="*/ 377 h 591"/>
                        <a:gd name="T18" fmla="*/ 178 w 198"/>
                        <a:gd name="T19" fmla="*/ 436 h 591"/>
                        <a:gd name="T20" fmla="*/ 157 w 198"/>
                        <a:gd name="T21" fmla="*/ 483 h 591"/>
                        <a:gd name="T22" fmla="*/ 125 w 198"/>
                        <a:gd name="T23" fmla="*/ 533 h 591"/>
                        <a:gd name="T24" fmla="*/ 81 w 198"/>
                        <a:gd name="T25" fmla="*/ 590 h 591"/>
                        <a:gd name="T26" fmla="*/ 0 w 198"/>
                        <a:gd name="T27" fmla="*/ 479 h 591"/>
                        <a:gd name="T28" fmla="*/ 37 w 198"/>
                        <a:gd name="T29" fmla="*/ 430 h 591"/>
                        <a:gd name="T30" fmla="*/ 54 w 198"/>
                        <a:gd name="T31" fmla="*/ 404 h 591"/>
                        <a:gd name="T32" fmla="*/ 75 w 198"/>
                        <a:gd name="T33" fmla="*/ 371 h 591"/>
                        <a:gd name="T34" fmla="*/ 88 w 198"/>
                        <a:gd name="T35" fmla="*/ 336 h 591"/>
                        <a:gd name="T36" fmla="*/ 100 w 198"/>
                        <a:gd name="T37" fmla="*/ 283 h 591"/>
                        <a:gd name="T38" fmla="*/ 106 w 198"/>
                        <a:gd name="T39" fmla="*/ 239 h 591"/>
                        <a:gd name="T40" fmla="*/ 106 w 198"/>
                        <a:gd name="T41" fmla="*/ 173 h 591"/>
                        <a:gd name="T42" fmla="*/ 88 w 198"/>
                        <a:gd name="T43" fmla="*/ 114 h 591"/>
                        <a:gd name="T44" fmla="*/ 69 w 198"/>
                        <a:gd name="T45" fmla="*/ 65 h 591"/>
                        <a:gd name="T46" fmla="*/ 58 w 198"/>
                        <a:gd name="T47" fmla="*/ 39 h 591"/>
                        <a:gd name="T48" fmla="*/ 37 w 198"/>
                        <a:gd name="T49" fmla="*/ 0 h 5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591"/>
                        <a:gd name="T77" fmla="*/ 198 w 198"/>
                        <a:gd name="T78" fmla="*/ 591 h 5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591">
                          <a:moveTo>
                            <a:pt x="37" y="0"/>
                          </a:moveTo>
                          <a:lnTo>
                            <a:pt x="75" y="40"/>
                          </a:lnTo>
                          <a:lnTo>
                            <a:pt x="100" y="75"/>
                          </a:lnTo>
                          <a:lnTo>
                            <a:pt x="127" y="111"/>
                          </a:lnTo>
                          <a:lnTo>
                            <a:pt x="146" y="145"/>
                          </a:lnTo>
                          <a:lnTo>
                            <a:pt x="161" y="178"/>
                          </a:lnTo>
                          <a:lnTo>
                            <a:pt x="190" y="235"/>
                          </a:lnTo>
                          <a:lnTo>
                            <a:pt x="197" y="291"/>
                          </a:lnTo>
                          <a:lnTo>
                            <a:pt x="192" y="377"/>
                          </a:lnTo>
                          <a:lnTo>
                            <a:pt x="178" y="436"/>
                          </a:lnTo>
                          <a:lnTo>
                            <a:pt x="157" y="483"/>
                          </a:lnTo>
                          <a:lnTo>
                            <a:pt x="125" y="533"/>
                          </a:lnTo>
                          <a:lnTo>
                            <a:pt x="81" y="590"/>
                          </a:lnTo>
                          <a:lnTo>
                            <a:pt x="0" y="479"/>
                          </a:lnTo>
                          <a:lnTo>
                            <a:pt x="37" y="430"/>
                          </a:lnTo>
                          <a:lnTo>
                            <a:pt x="54" y="404"/>
                          </a:lnTo>
                          <a:lnTo>
                            <a:pt x="75" y="371"/>
                          </a:lnTo>
                          <a:lnTo>
                            <a:pt x="88" y="336"/>
                          </a:lnTo>
                          <a:lnTo>
                            <a:pt x="100" y="283"/>
                          </a:lnTo>
                          <a:lnTo>
                            <a:pt x="106" y="239"/>
                          </a:lnTo>
                          <a:lnTo>
                            <a:pt x="106" y="173"/>
                          </a:lnTo>
                          <a:lnTo>
                            <a:pt x="88" y="114"/>
                          </a:lnTo>
                          <a:lnTo>
                            <a:pt x="69" y="65"/>
                          </a:lnTo>
                          <a:lnTo>
                            <a:pt x="58" y="39"/>
                          </a:lnTo>
                          <a:lnTo>
                            <a:pt x="37" y="0"/>
                          </a:lnTo>
                        </a:path>
                      </a:pathLst>
                    </a:custGeom>
                    <a:solidFill>
                      <a:srgbClr val="808080"/>
                    </a:solidFill>
                    <a:ln w="9525" cap="rnd">
                      <a:noFill/>
                      <a:round/>
                      <a:headEnd/>
                      <a:tailEnd/>
                    </a:ln>
                  </p:spPr>
                  <p:txBody>
                    <a:bodyPr/>
                    <a:lstStyle/>
                    <a:p>
                      <a:pPr algn="ctr" eaLnBrk="0" hangingPunct="0"/>
                      <a:endParaRPr lang="en-US"/>
                    </a:p>
                  </p:txBody>
                </p:sp>
                <p:sp>
                  <p:nvSpPr>
                    <p:cNvPr id="32823" name="Freeform 61"/>
                    <p:cNvSpPr>
                      <a:spLocks/>
                    </p:cNvSpPr>
                    <p:nvPr/>
                  </p:nvSpPr>
                  <p:spPr bwMode="auto">
                    <a:xfrm>
                      <a:off x="1463" y="874"/>
                      <a:ext cx="782" cy="179"/>
                    </a:xfrm>
                    <a:custGeom>
                      <a:avLst/>
                      <a:gdLst>
                        <a:gd name="T0" fmla="*/ 0 w 782"/>
                        <a:gd name="T1" fmla="*/ 0 h 179"/>
                        <a:gd name="T2" fmla="*/ 59 w 782"/>
                        <a:gd name="T3" fmla="*/ 65 h 179"/>
                        <a:gd name="T4" fmla="*/ 151 w 782"/>
                        <a:gd name="T5" fmla="*/ 62 h 179"/>
                        <a:gd name="T6" fmla="*/ 235 w 782"/>
                        <a:gd name="T7" fmla="*/ 65 h 179"/>
                        <a:gd name="T8" fmla="*/ 314 w 782"/>
                        <a:gd name="T9" fmla="*/ 72 h 179"/>
                        <a:gd name="T10" fmla="*/ 387 w 782"/>
                        <a:gd name="T11" fmla="*/ 79 h 179"/>
                        <a:gd name="T12" fmla="*/ 459 w 782"/>
                        <a:gd name="T13" fmla="*/ 90 h 179"/>
                        <a:gd name="T14" fmla="*/ 509 w 782"/>
                        <a:gd name="T15" fmla="*/ 99 h 179"/>
                        <a:gd name="T16" fmla="*/ 574 w 782"/>
                        <a:gd name="T17" fmla="*/ 114 h 179"/>
                        <a:gd name="T18" fmla="*/ 649 w 782"/>
                        <a:gd name="T19" fmla="*/ 134 h 179"/>
                        <a:gd name="T20" fmla="*/ 781 w 782"/>
                        <a:gd name="T21" fmla="*/ 178 h 179"/>
                        <a:gd name="T22" fmla="*/ 704 w 782"/>
                        <a:gd name="T23" fmla="*/ 133 h 179"/>
                        <a:gd name="T24" fmla="*/ 651 w 782"/>
                        <a:gd name="T25" fmla="*/ 110 h 179"/>
                        <a:gd name="T26" fmla="*/ 580 w 782"/>
                        <a:gd name="T27" fmla="*/ 84 h 179"/>
                        <a:gd name="T28" fmla="*/ 536 w 782"/>
                        <a:gd name="T29" fmla="*/ 69 h 179"/>
                        <a:gd name="T30" fmla="*/ 438 w 782"/>
                        <a:gd name="T31" fmla="*/ 43 h 179"/>
                        <a:gd name="T32" fmla="*/ 375 w 782"/>
                        <a:gd name="T33" fmla="*/ 31 h 179"/>
                        <a:gd name="T34" fmla="*/ 323 w 782"/>
                        <a:gd name="T35" fmla="*/ 21 h 179"/>
                        <a:gd name="T36" fmla="*/ 276 w 782"/>
                        <a:gd name="T37" fmla="*/ 14 h 179"/>
                        <a:gd name="T38" fmla="*/ 201 w 782"/>
                        <a:gd name="T39" fmla="*/ 7 h 179"/>
                        <a:gd name="T40" fmla="*/ 122 w 782"/>
                        <a:gd name="T41" fmla="*/ 1 h 179"/>
                        <a:gd name="T42" fmla="*/ 34 w 782"/>
                        <a:gd name="T43" fmla="*/ 0 h 179"/>
                        <a:gd name="T44" fmla="*/ 0 w 782"/>
                        <a:gd name="T45" fmla="*/ 0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2"/>
                        <a:gd name="T70" fmla="*/ 0 h 179"/>
                        <a:gd name="T71" fmla="*/ 782 w 782"/>
                        <a:gd name="T72" fmla="*/ 179 h 1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2" h="179">
                          <a:moveTo>
                            <a:pt x="0" y="0"/>
                          </a:moveTo>
                          <a:lnTo>
                            <a:pt x="59" y="65"/>
                          </a:lnTo>
                          <a:lnTo>
                            <a:pt x="151" y="62"/>
                          </a:lnTo>
                          <a:lnTo>
                            <a:pt x="235" y="65"/>
                          </a:lnTo>
                          <a:lnTo>
                            <a:pt x="314" y="72"/>
                          </a:lnTo>
                          <a:lnTo>
                            <a:pt x="387" y="79"/>
                          </a:lnTo>
                          <a:lnTo>
                            <a:pt x="459" y="90"/>
                          </a:lnTo>
                          <a:lnTo>
                            <a:pt x="509" y="99"/>
                          </a:lnTo>
                          <a:lnTo>
                            <a:pt x="574" y="114"/>
                          </a:lnTo>
                          <a:lnTo>
                            <a:pt x="649" y="134"/>
                          </a:lnTo>
                          <a:lnTo>
                            <a:pt x="781" y="178"/>
                          </a:lnTo>
                          <a:lnTo>
                            <a:pt x="704" y="133"/>
                          </a:lnTo>
                          <a:lnTo>
                            <a:pt x="651" y="110"/>
                          </a:lnTo>
                          <a:lnTo>
                            <a:pt x="580" y="84"/>
                          </a:lnTo>
                          <a:lnTo>
                            <a:pt x="536" y="69"/>
                          </a:lnTo>
                          <a:lnTo>
                            <a:pt x="438" y="43"/>
                          </a:lnTo>
                          <a:lnTo>
                            <a:pt x="375" y="31"/>
                          </a:lnTo>
                          <a:lnTo>
                            <a:pt x="323" y="21"/>
                          </a:lnTo>
                          <a:lnTo>
                            <a:pt x="276" y="14"/>
                          </a:lnTo>
                          <a:lnTo>
                            <a:pt x="201" y="7"/>
                          </a:lnTo>
                          <a:lnTo>
                            <a:pt x="122" y="1"/>
                          </a:lnTo>
                          <a:lnTo>
                            <a:pt x="34"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32824" name="Freeform 62"/>
                    <p:cNvSpPr>
                      <a:spLocks/>
                    </p:cNvSpPr>
                    <p:nvPr/>
                  </p:nvSpPr>
                  <p:spPr bwMode="auto">
                    <a:xfrm>
                      <a:off x="447" y="1125"/>
                      <a:ext cx="250" cy="418"/>
                    </a:xfrm>
                    <a:custGeom>
                      <a:avLst/>
                      <a:gdLst>
                        <a:gd name="T0" fmla="*/ 0 w 250"/>
                        <a:gd name="T1" fmla="*/ 320 h 418"/>
                        <a:gd name="T2" fmla="*/ 6 w 250"/>
                        <a:gd name="T3" fmla="*/ 288 h 418"/>
                        <a:gd name="T4" fmla="*/ 10 w 250"/>
                        <a:gd name="T5" fmla="*/ 252 h 418"/>
                        <a:gd name="T6" fmla="*/ 27 w 250"/>
                        <a:gd name="T7" fmla="*/ 195 h 418"/>
                        <a:gd name="T8" fmla="*/ 46 w 250"/>
                        <a:gd name="T9" fmla="*/ 150 h 418"/>
                        <a:gd name="T10" fmla="*/ 73 w 250"/>
                        <a:gd name="T11" fmla="*/ 109 h 418"/>
                        <a:gd name="T12" fmla="*/ 107 w 250"/>
                        <a:gd name="T13" fmla="*/ 67 h 418"/>
                        <a:gd name="T14" fmla="*/ 138 w 250"/>
                        <a:gd name="T15" fmla="*/ 34 h 418"/>
                        <a:gd name="T16" fmla="*/ 176 w 250"/>
                        <a:gd name="T17" fmla="*/ 0 h 418"/>
                        <a:gd name="T18" fmla="*/ 249 w 250"/>
                        <a:gd name="T19" fmla="*/ 54 h 418"/>
                        <a:gd name="T20" fmla="*/ 207 w 250"/>
                        <a:gd name="T21" fmla="*/ 86 h 418"/>
                        <a:gd name="T22" fmla="*/ 176 w 250"/>
                        <a:gd name="T23" fmla="*/ 115 h 418"/>
                        <a:gd name="T24" fmla="*/ 151 w 250"/>
                        <a:gd name="T25" fmla="*/ 142 h 418"/>
                        <a:gd name="T26" fmla="*/ 115 w 250"/>
                        <a:gd name="T27" fmla="*/ 180 h 418"/>
                        <a:gd name="T28" fmla="*/ 92 w 250"/>
                        <a:gd name="T29" fmla="*/ 213 h 418"/>
                        <a:gd name="T30" fmla="*/ 78 w 250"/>
                        <a:gd name="T31" fmla="*/ 246 h 418"/>
                        <a:gd name="T32" fmla="*/ 61 w 250"/>
                        <a:gd name="T33" fmla="*/ 278 h 418"/>
                        <a:gd name="T34" fmla="*/ 50 w 250"/>
                        <a:gd name="T35" fmla="*/ 314 h 418"/>
                        <a:gd name="T36" fmla="*/ 40 w 250"/>
                        <a:gd name="T37" fmla="*/ 357 h 418"/>
                        <a:gd name="T38" fmla="*/ 33 w 250"/>
                        <a:gd name="T39" fmla="*/ 400 h 418"/>
                        <a:gd name="T40" fmla="*/ 19 w 250"/>
                        <a:gd name="T41" fmla="*/ 417 h 418"/>
                        <a:gd name="T42" fmla="*/ 0 w 250"/>
                        <a:gd name="T43" fmla="*/ 320 h 4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418"/>
                        <a:gd name="T68" fmla="*/ 250 w 250"/>
                        <a:gd name="T69" fmla="*/ 418 h 4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418">
                          <a:moveTo>
                            <a:pt x="0" y="320"/>
                          </a:moveTo>
                          <a:lnTo>
                            <a:pt x="6" y="288"/>
                          </a:lnTo>
                          <a:lnTo>
                            <a:pt x="10" y="252"/>
                          </a:lnTo>
                          <a:lnTo>
                            <a:pt x="27" y="195"/>
                          </a:lnTo>
                          <a:lnTo>
                            <a:pt x="46" y="150"/>
                          </a:lnTo>
                          <a:lnTo>
                            <a:pt x="73" y="109"/>
                          </a:lnTo>
                          <a:lnTo>
                            <a:pt x="107" y="67"/>
                          </a:lnTo>
                          <a:lnTo>
                            <a:pt x="138" y="34"/>
                          </a:lnTo>
                          <a:lnTo>
                            <a:pt x="176" y="0"/>
                          </a:lnTo>
                          <a:lnTo>
                            <a:pt x="249" y="54"/>
                          </a:lnTo>
                          <a:lnTo>
                            <a:pt x="207" y="86"/>
                          </a:lnTo>
                          <a:lnTo>
                            <a:pt x="176" y="115"/>
                          </a:lnTo>
                          <a:lnTo>
                            <a:pt x="151" y="142"/>
                          </a:lnTo>
                          <a:lnTo>
                            <a:pt x="115" y="180"/>
                          </a:lnTo>
                          <a:lnTo>
                            <a:pt x="92" y="213"/>
                          </a:lnTo>
                          <a:lnTo>
                            <a:pt x="78" y="246"/>
                          </a:lnTo>
                          <a:lnTo>
                            <a:pt x="61" y="278"/>
                          </a:lnTo>
                          <a:lnTo>
                            <a:pt x="50" y="314"/>
                          </a:lnTo>
                          <a:lnTo>
                            <a:pt x="40" y="357"/>
                          </a:lnTo>
                          <a:lnTo>
                            <a:pt x="33" y="400"/>
                          </a:lnTo>
                          <a:lnTo>
                            <a:pt x="19" y="417"/>
                          </a:lnTo>
                          <a:lnTo>
                            <a:pt x="0" y="320"/>
                          </a:lnTo>
                        </a:path>
                      </a:pathLst>
                    </a:custGeom>
                    <a:solidFill>
                      <a:srgbClr val="808080"/>
                    </a:solidFill>
                    <a:ln w="9525" cap="rnd">
                      <a:noFill/>
                      <a:round/>
                      <a:headEnd/>
                      <a:tailEnd/>
                    </a:ln>
                  </p:spPr>
                  <p:txBody>
                    <a:bodyPr/>
                    <a:lstStyle/>
                    <a:p>
                      <a:pPr algn="ctr" eaLnBrk="0" hangingPunct="0"/>
                      <a:endParaRPr lang="en-US"/>
                    </a:p>
                  </p:txBody>
                </p:sp>
              </p:grpSp>
            </p:grpSp>
            <p:grpSp>
              <p:nvGrpSpPr>
                <p:cNvPr id="32778" name="Group 105"/>
                <p:cNvGrpSpPr>
                  <a:grpSpLocks/>
                </p:cNvGrpSpPr>
                <p:nvPr/>
              </p:nvGrpSpPr>
              <p:grpSpPr bwMode="auto">
                <a:xfrm>
                  <a:off x="392" y="849"/>
                  <a:ext cx="2718" cy="2115"/>
                  <a:chOff x="392" y="849"/>
                  <a:chExt cx="2718" cy="2115"/>
                </a:xfrm>
              </p:grpSpPr>
              <p:grpSp>
                <p:nvGrpSpPr>
                  <p:cNvPr id="32779" name="Group 68"/>
                  <p:cNvGrpSpPr>
                    <a:grpSpLocks/>
                  </p:cNvGrpSpPr>
                  <p:nvPr/>
                </p:nvGrpSpPr>
                <p:grpSpPr bwMode="auto">
                  <a:xfrm>
                    <a:off x="392" y="849"/>
                    <a:ext cx="2207" cy="1178"/>
                    <a:chOff x="392" y="849"/>
                    <a:chExt cx="2207" cy="1178"/>
                  </a:xfrm>
                </p:grpSpPr>
                <p:sp>
                  <p:nvSpPr>
                    <p:cNvPr id="32816" name="Oval 65"/>
                    <p:cNvSpPr>
                      <a:spLocks noChangeArrowheads="1"/>
                    </p:cNvSpPr>
                    <p:nvPr/>
                  </p:nvSpPr>
                  <p:spPr bwMode="auto">
                    <a:xfrm>
                      <a:off x="418" y="877"/>
                      <a:ext cx="2153" cy="1126"/>
                    </a:xfrm>
                    <a:prstGeom prst="ellipse">
                      <a:avLst/>
                    </a:prstGeom>
                    <a:noFill/>
                    <a:ln w="127000">
                      <a:solidFill>
                        <a:srgbClr val="9F9F9F"/>
                      </a:solidFill>
                      <a:round/>
                      <a:headEnd/>
                      <a:tailEnd/>
                    </a:ln>
                  </p:spPr>
                  <p:txBody>
                    <a:bodyPr wrap="none" anchor="ctr"/>
                    <a:lstStyle/>
                    <a:p>
                      <a:pPr algn="ctr" eaLnBrk="0" hangingPunct="0"/>
                      <a:endParaRPr lang="en-US"/>
                    </a:p>
                  </p:txBody>
                </p:sp>
                <p:sp>
                  <p:nvSpPr>
                    <p:cNvPr id="32817" name="Oval 66"/>
                    <p:cNvSpPr>
                      <a:spLocks noChangeArrowheads="1"/>
                    </p:cNvSpPr>
                    <p:nvPr/>
                  </p:nvSpPr>
                  <p:spPr bwMode="auto">
                    <a:xfrm>
                      <a:off x="392" y="849"/>
                      <a:ext cx="2207" cy="1178"/>
                    </a:xfrm>
                    <a:prstGeom prst="ellipse">
                      <a:avLst/>
                    </a:prstGeom>
                    <a:noFill/>
                    <a:ln w="50800">
                      <a:solidFill>
                        <a:srgbClr val="000000"/>
                      </a:solidFill>
                      <a:round/>
                      <a:headEnd/>
                      <a:tailEnd/>
                    </a:ln>
                  </p:spPr>
                  <p:txBody>
                    <a:bodyPr wrap="none" anchor="ctr"/>
                    <a:lstStyle/>
                    <a:p>
                      <a:pPr algn="ctr" eaLnBrk="0" hangingPunct="0"/>
                      <a:endParaRPr lang="en-US"/>
                    </a:p>
                  </p:txBody>
                </p:sp>
                <p:sp>
                  <p:nvSpPr>
                    <p:cNvPr id="32818" name="Oval 67"/>
                    <p:cNvSpPr>
                      <a:spLocks noChangeArrowheads="1"/>
                    </p:cNvSpPr>
                    <p:nvPr/>
                  </p:nvSpPr>
                  <p:spPr bwMode="auto">
                    <a:xfrm>
                      <a:off x="449" y="874"/>
                      <a:ext cx="2093" cy="1130"/>
                    </a:xfrm>
                    <a:prstGeom prst="ellipse">
                      <a:avLst/>
                    </a:prstGeom>
                    <a:noFill/>
                    <a:ln w="12700">
                      <a:solidFill>
                        <a:srgbClr val="000000"/>
                      </a:solidFill>
                      <a:round/>
                      <a:headEnd/>
                      <a:tailEnd/>
                    </a:ln>
                  </p:spPr>
                  <p:txBody>
                    <a:bodyPr wrap="none" anchor="ctr"/>
                    <a:lstStyle/>
                    <a:p>
                      <a:pPr algn="ctr" eaLnBrk="0" hangingPunct="0"/>
                      <a:endParaRPr lang="en-US"/>
                    </a:p>
                  </p:txBody>
                </p:sp>
              </p:grpSp>
              <p:grpSp>
                <p:nvGrpSpPr>
                  <p:cNvPr id="32780" name="Group 104"/>
                  <p:cNvGrpSpPr>
                    <a:grpSpLocks/>
                  </p:cNvGrpSpPr>
                  <p:nvPr/>
                </p:nvGrpSpPr>
                <p:grpSpPr bwMode="auto">
                  <a:xfrm>
                    <a:off x="1968" y="1963"/>
                    <a:ext cx="1142" cy="1001"/>
                    <a:chOff x="1968" y="1963"/>
                    <a:chExt cx="1142" cy="1001"/>
                  </a:xfrm>
                </p:grpSpPr>
                <p:sp>
                  <p:nvSpPr>
                    <p:cNvPr id="32781" name="Freeform 69"/>
                    <p:cNvSpPr>
                      <a:spLocks/>
                    </p:cNvSpPr>
                    <p:nvPr/>
                  </p:nvSpPr>
                  <p:spPr bwMode="auto">
                    <a:xfrm>
                      <a:off x="1983" y="2017"/>
                      <a:ext cx="1081" cy="874"/>
                    </a:xfrm>
                    <a:custGeom>
                      <a:avLst/>
                      <a:gdLst>
                        <a:gd name="T0" fmla="*/ 0 w 1081"/>
                        <a:gd name="T1" fmla="*/ 65 h 874"/>
                        <a:gd name="T2" fmla="*/ 766 w 1081"/>
                        <a:gd name="T3" fmla="*/ 873 h 874"/>
                        <a:gd name="T4" fmla="*/ 1080 w 1081"/>
                        <a:gd name="T5" fmla="*/ 783 h 874"/>
                        <a:gd name="T6" fmla="*/ 310 w 1081"/>
                        <a:gd name="T7" fmla="*/ 0 h 874"/>
                        <a:gd name="T8" fmla="*/ 0 w 1081"/>
                        <a:gd name="T9" fmla="*/ 65 h 874"/>
                        <a:gd name="T10" fmla="*/ 0 60000 65536"/>
                        <a:gd name="T11" fmla="*/ 0 60000 65536"/>
                        <a:gd name="T12" fmla="*/ 0 60000 65536"/>
                        <a:gd name="T13" fmla="*/ 0 60000 65536"/>
                        <a:gd name="T14" fmla="*/ 0 60000 65536"/>
                        <a:gd name="T15" fmla="*/ 0 w 1081"/>
                        <a:gd name="T16" fmla="*/ 0 h 874"/>
                        <a:gd name="T17" fmla="*/ 1081 w 1081"/>
                        <a:gd name="T18" fmla="*/ 874 h 874"/>
                      </a:gdLst>
                      <a:ahLst/>
                      <a:cxnLst>
                        <a:cxn ang="T10">
                          <a:pos x="T0" y="T1"/>
                        </a:cxn>
                        <a:cxn ang="T11">
                          <a:pos x="T2" y="T3"/>
                        </a:cxn>
                        <a:cxn ang="T12">
                          <a:pos x="T4" y="T5"/>
                        </a:cxn>
                        <a:cxn ang="T13">
                          <a:pos x="T6" y="T7"/>
                        </a:cxn>
                        <a:cxn ang="T14">
                          <a:pos x="T8" y="T9"/>
                        </a:cxn>
                      </a:cxnLst>
                      <a:rect l="T15" t="T16" r="T17" b="T18"/>
                      <a:pathLst>
                        <a:path w="1081" h="874">
                          <a:moveTo>
                            <a:pt x="0" y="65"/>
                          </a:moveTo>
                          <a:lnTo>
                            <a:pt x="766" y="873"/>
                          </a:lnTo>
                          <a:lnTo>
                            <a:pt x="1080" y="783"/>
                          </a:lnTo>
                          <a:lnTo>
                            <a:pt x="310" y="0"/>
                          </a:lnTo>
                          <a:lnTo>
                            <a:pt x="0" y="65"/>
                          </a:lnTo>
                        </a:path>
                      </a:pathLst>
                    </a:custGeom>
                    <a:solidFill>
                      <a:srgbClr val="5F3F1F"/>
                    </a:solidFill>
                    <a:ln w="9525" cap="rnd">
                      <a:noFill/>
                      <a:round/>
                      <a:headEnd/>
                      <a:tailEnd/>
                    </a:ln>
                  </p:spPr>
                  <p:txBody>
                    <a:bodyPr/>
                    <a:lstStyle/>
                    <a:p>
                      <a:pPr algn="ctr" eaLnBrk="0" hangingPunct="0"/>
                      <a:endParaRPr lang="en-US"/>
                    </a:p>
                  </p:txBody>
                </p:sp>
                <p:sp>
                  <p:nvSpPr>
                    <p:cNvPr id="32782" name="Arc 70"/>
                    <p:cNvSpPr>
                      <a:spLocks/>
                    </p:cNvSpPr>
                    <p:nvPr/>
                  </p:nvSpPr>
                  <p:spPr bwMode="auto">
                    <a:xfrm>
                      <a:off x="1971" y="1963"/>
                      <a:ext cx="339" cy="119"/>
                    </a:xfrm>
                    <a:custGeom>
                      <a:avLst/>
                      <a:gdLst>
                        <a:gd name="T0" fmla="*/ 0 w 42119"/>
                        <a:gd name="T1" fmla="*/ 0 h 27641"/>
                        <a:gd name="T2" fmla="*/ 0 w 42119"/>
                        <a:gd name="T3" fmla="*/ 0 h 27641"/>
                        <a:gd name="T4" fmla="*/ 0 w 42119"/>
                        <a:gd name="T5" fmla="*/ 0 h 27641"/>
                        <a:gd name="T6" fmla="*/ 0 60000 65536"/>
                        <a:gd name="T7" fmla="*/ 0 60000 65536"/>
                        <a:gd name="T8" fmla="*/ 0 60000 65536"/>
                        <a:gd name="T9" fmla="*/ 0 w 42119"/>
                        <a:gd name="T10" fmla="*/ 0 h 27641"/>
                        <a:gd name="T11" fmla="*/ 42119 w 42119"/>
                        <a:gd name="T12" fmla="*/ 27641 h 27641"/>
                      </a:gdLst>
                      <a:ahLst/>
                      <a:cxnLst>
                        <a:cxn ang="T6">
                          <a:pos x="T0" y="T1"/>
                        </a:cxn>
                        <a:cxn ang="T7">
                          <a:pos x="T2" y="T3"/>
                        </a:cxn>
                        <a:cxn ang="T8">
                          <a:pos x="T4" y="T5"/>
                        </a:cxn>
                      </a:cxnLst>
                      <a:rect l="T9" t="T10" r="T11" b="T12"/>
                      <a:pathLst>
                        <a:path w="42119" h="27641" fill="none" extrusionOk="0">
                          <a:moveTo>
                            <a:pt x="861" y="27641"/>
                          </a:moveTo>
                          <a:cubicBezTo>
                            <a:pt x="290" y="25678"/>
                            <a:pt x="0" y="23644"/>
                            <a:pt x="0" y="21600"/>
                          </a:cubicBezTo>
                          <a:cubicBezTo>
                            <a:pt x="0" y="9670"/>
                            <a:pt x="9670" y="0"/>
                            <a:pt x="21600" y="0"/>
                          </a:cubicBezTo>
                          <a:cubicBezTo>
                            <a:pt x="30929" y="-1"/>
                            <a:pt x="39204" y="5990"/>
                            <a:pt x="42119" y="14852"/>
                          </a:cubicBezTo>
                        </a:path>
                        <a:path w="42119" h="27641" stroke="0" extrusionOk="0">
                          <a:moveTo>
                            <a:pt x="861" y="27641"/>
                          </a:moveTo>
                          <a:cubicBezTo>
                            <a:pt x="290" y="25678"/>
                            <a:pt x="0" y="23644"/>
                            <a:pt x="0" y="21600"/>
                          </a:cubicBezTo>
                          <a:cubicBezTo>
                            <a:pt x="0" y="9670"/>
                            <a:pt x="9670" y="0"/>
                            <a:pt x="21600" y="0"/>
                          </a:cubicBezTo>
                          <a:cubicBezTo>
                            <a:pt x="30929" y="-1"/>
                            <a:pt x="39204" y="5990"/>
                            <a:pt x="42119" y="14852"/>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32783" name="Arc 71"/>
                    <p:cNvSpPr>
                      <a:spLocks/>
                    </p:cNvSpPr>
                    <p:nvPr/>
                  </p:nvSpPr>
                  <p:spPr bwMode="auto">
                    <a:xfrm>
                      <a:off x="1986" y="1979"/>
                      <a:ext cx="330" cy="107"/>
                    </a:xfrm>
                    <a:custGeom>
                      <a:avLst/>
                      <a:gdLst>
                        <a:gd name="T0" fmla="*/ 0 w 42048"/>
                        <a:gd name="T1" fmla="*/ 0 h 24053"/>
                        <a:gd name="T2" fmla="*/ 0 w 42048"/>
                        <a:gd name="T3" fmla="*/ 0 h 24053"/>
                        <a:gd name="T4" fmla="*/ 0 w 42048"/>
                        <a:gd name="T5" fmla="*/ 0 h 24053"/>
                        <a:gd name="T6" fmla="*/ 0 60000 65536"/>
                        <a:gd name="T7" fmla="*/ 0 60000 65536"/>
                        <a:gd name="T8" fmla="*/ 0 60000 65536"/>
                        <a:gd name="T9" fmla="*/ 0 w 42048"/>
                        <a:gd name="T10" fmla="*/ 0 h 24053"/>
                        <a:gd name="T11" fmla="*/ 42048 w 42048"/>
                        <a:gd name="T12" fmla="*/ 24053 h 24053"/>
                      </a:gdLst>
                      <a:ahLst/>
                      <a:cxnLst>
                        <a:cxn ang="T6">
                          <a:pos x="T0" y="T1"/>
                        </a:cxn>
                        <a:cxn ang="T7">
                          <a:pos x="T2" y="T3"/>
                        </a:cxn>
                        <a:cxn ang="T8">
                          <a:pos x="T4" y="T5"/>
                        </a:cxn>
                      </a:cxnLst>
                      <a:rect l="T9" t="T10" r="T11" b="T12"/>
                      <a:pathLst>
                        <a:path w="42048" h="24053" fill="none" extrusionOk="0">
                          <a:moveTo>
                            <a:pt x="139" y="24053"/>
                          </a:moveTo>
                          <a:cubicBezTo>
                            <a:pt x="46" y="23238"/>
                            <a:pt x="0" y="22419"/>
                            <a:pt x="0" y="21600"/>
                          </a:cubicBezTo>
                          <a:cubicBezTo>
                            <a:pt x="0" y="9670"/>
                            <a:pt x="9670" y="0"/>
                            <a:pt x="21600" y="0"/>
                          </a:cubicBezTo>
                          <a:cubicBezTo>
                            <a:pt x="30847" y="-1"/>
                            <a:pt x="39068" y="5886"/>
                            <a:pt x="42048" y="14640"/>
                          </a:cubicBezTo>
                        </a:path>
                        <a:path w="42048" h="24053" stroke="0" extrusionOk="0">
                          <a:moveTo>
                            <a:pt x="139" y="24053"/>
                          </a:moveTo>
                          <a:cubicBezTo>
                            <a:pt x="46" y="23238"/>
                            <a:pt x="0" y="22419"/>
                            <a:pt x="0" y="21600"/>
                          </a:cubicBezTo>
                          <a:cubicBezTo>
                            <a:pt x="0" y="9670"/>
                            <a:pt x="9670" y="0"/>
                            <a:pt x="21600" y="0"/>
                          </a:cubicBezTo>
                          <a:cubicBezTo>
                            <a:pt x="30847" y="-1"/>
                            <a:pt x="39068" y="5886"/>
                            <a:pt x="42048" y="14640"/>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2784" name="Freeform 72"/>
                    <p:cNvSpPr>
                      <a:spLocks/>
                    </p:cNvSpPr>
                    <p:nvPr/>
                  </p:nvSpPr>
                  <p:spPr bwMode="auto">
                    <a:xfrm>
                      <a:off x="1974" y="1980"/>
                      <a:ext cx="206" cy="224"/>
                    </a:xfrm>
                    <a:custGeom>
                      <a:avLst/>
                      <a:gdLst>
                        <a:gd name="T0" fmla="*/ 6 w 206"/>
                        <a:gd name="T1" fmla="*/ 103 h 224"/>
                        <a:gd name="T2" fmla="*/ 0 w 206"/>
                        <a:gd name="T3" fmla="*/ 88 h 224"/>
                        <a:gd name="T4" fmla="*/ 0 w 206"/>
                        <a:gd name="T5" fmla="*/ 74 h 224"/>
                        <a:gd name="T6" fmla="*/ 4 w 206"/>
                        <a:gd name="T7" fmla="*/ 62 h 224"/>
                        <a:gd name="T8" fmla="*/ 11 w 206"/>
                        <a:gd name="T9" fmla="*/ 45 h 224"/>
                        <a:gd name="T10" fmla="*/ 23 w 206"/>
                        <a:gd name="T11" fmla="*/ 31 h 224"/>
                        <a:gd name="T12" fmla="*/ 40 w 206"/>
                        <a:gd name="T13" fmla="*/ 18 h 224"/>
                        <a:gd name="T14" fmla="*/ 59 w 206"/>
                        <a:gd name="T15" fmla="*/ 7 h 224"/>
                        <a:gd name="T16" fmla="*/ 78 w 206"/>
                        <a:gd name="T17" fmla="*/ 0 h 224"/>
                        <a:gd name="T18" fmla="*/ 205 w 206"/>
                        <a:gd name="T19" fmla="*/ 121 h 224"/>
                        <a:gd name="T20" fmla="*/ 182 w 206"/>
                        <a:gd name="T21" fmla="*/ 128 h 224"/>
                        <a:gd name="T22" fmla="*/ 166 w 206"/>
                        <a:gd name="T23" fmla="*/ 137 h 224"/>
                        <a:gd name="T24" fmla="*/ 151 w 206"/>
                        <a:gd name="T25" fmla="*/ 145 h 224"/>
                        <a:gd name="T26" fmla="*/ 140 w 206"/>
                        <a:gd name="T27" fmla="*/ 156 h 224"/>
                        <a:gd name="T28" fmla="*/ 126 w 206"/>
                        <a:gd name="T29" fmla="*/ 176 h 224"/>
                        <a:gd name="T30" fmla="*/ 119 w 206"/>
                        <a:gd name="T31" fmla="*/ 202 h 224"/>
                        <a:gd name="T32" fmla="*/ 119 w 206"/>
                        <a:gd name="T33" fmla="*/ 223 h 224"/>
                        <a:gd name="T34" fmla="*/ 6 w 206"/>
                        <a:gd name="T35" fmla="*/ 103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224"/>
                        <a:gd name="T56" fmla="*/ 206 w 20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224">
                          <a:moveTo>
                            <a:pt x="6" y="103"/>
                          </a:moveTo>
                          <a:lnTo>
                            <a:pt x="0" y="88"/>
                          </a:lnTo>
                          <a:lnTo>
                            <a:pt x="0" y="74"/>
                          </a:lnTo>
                          <a:lnTo>
                            <a:pt x="4" y="62"/>
                          </a:lnTo>
                          <a:lnTo>
                            <a:pt x="11" y="45"/>
                          </a:lnTo>
                          <a:lnTo>
                            <a:pt x="23" y="31"/>
                          </a:lnTo>
                          <a:lnTo>
                            <a:pt x="40" y="18"/>
                          </a:lnTo>
                          <a:lnTo>
                            <a:pt x="59" y="7"/>
                          </a:lnTo>
                          <a:lnTo>
                            <a:pt x="78" y="0"/>
                          </a:lnTo>
                          <a:lnTo>
                            <a:pt x="205" y="121"/>
                          </a:lnTo>
                          <a:lnTo>
                            <a:pt x="182" y="128"/>
                          </a:lnTo>
                          <a:lnTo>
                            <a:pt x="166" y="137"/>
                          </a:lnTo>
                          <a:lnTo>
                            <a:pt x="151" y="145"/>
                          </a:lnTo>
                          <a:lnTo>
                            <a:pt x="140" y="156"/>
                          </a:lnTo>
                          <a:lnTo>
                            <a:pt x="126" y="176"/>
                          </a:lnTo>
                          <a:lnTo>
                            <a:pt x="119" y="202"/>
                          </a:lnTo>
                          <a:lnTo>
                            <a:pt x="119" y="223"/>
                          </a:lnTo>
                          <a:lnTo>
                            <a:pt x="6" y="103"/>
                          </a:lnTo>
                        </a:path>
                      </a:pathLst>
                    </a:custGeom>
                    <a:solidFill>
                      <a:srgbClr val="3F1F00"/>
                    </a:solidFill>
                    <a:ln w="9525" cap="rnd">
                      <a:noFill/>
                      <a:round/>
                      <a:headEnd/>
                      <a:tailEnd/>
                    </a:ln>
                  </p:spPr>
                  <p:txBody>
                    <a:bodyPr/>
                    <a:lstStyle/>
                    <a:p>
                      <a:pPr algn="ctr" eaLnBrk="0" hangingPunct="0"/>
                      <a:endParaRPr lang="en-US"/>
                    </a:p>
                  </p:txBody>
                </p:sp>
                <p:sp>
                  <p:nvSpPr>
                    <p:cNvPr id="32785" name="Arc 73"/>
                    <p:cNvSpPr>
                      <a:spLocks/>
                    </p:cNvSpPr>
                    <p:nvPr/>
                  </p:nvSpPr>
                  <p:spPr bwMode="auto">
                    <a:xfrm>
                      <a:off x="1968" y="1967"/>
                      <a:ext cx="174" cy="112"/>
                    </a:xfrm>
                    <a:custGeom>
                      <a:avLst/>
                      <a:gdLst>
                        <a:gd name="T0" fmla="*/ 0 w 21600"/>
                        <a:gd name="T1" fmla="*/ 0 h 26048"/>
                        <a:gd name="T2" fmla="*/ 0 w 21600"/>
                        <a:gd name="T3" fmla="*/ 0 h 26048"/>
                        <a:gd name="T4" fmla="*/ 0 w 21600"/>
                        <a:gd name="T5" fmla="*/ 0 h 26048"/>
                        <a:gd name="T6" fmla="*/ 0 60000 65536"/>
                        <a:gd name="T7" fmla="*/ 0 60000 65536"/>
                        <a:gd name="T8" fmla="*/ 0 60000 65536"/>
                        <a:gd name="T9" fmla="*/ 0 w 21600"/>
                        <a:gd name="T10" fmla="*/ 0 h 26048"/>
                        <a:gd name="T11" fmla="*/ 21600 w 21600"/>
                        <a:gd name="T12" fmla="*/ 26048 h 26048"/>
                      </a:gdLst>
                      <a:ahLst/>
                      <a:cxnLst>
                        <a:cxn ang="T6">
                          <a:pos x="T0" y="T1"/>
                        </a:cxn>
                        <a:cxn ang="T7">
                          <a:pos x="T2" y="T3"/>
                        </a:cxn>
                        <a:cxn ang="T8">
                          <a:pos x="T4" y="T5"/>
                        </a:cxn>
                      </a:cxnLst>
                      <a:rect l="T9" t="T10" r="T11" b="T12"/>
                      <a:pathLst>
                        <a:path w="21600" h="26048" fill="none" extrusionOk="0">
                          <a:moveTo>
                            <a:pt x="791" y="26047"/>
                          </a:moveTo>
                          <a:cubicBezTo>
                            <a:pt x="266" y="24161"/>
                            <a:pt x="0" y="22212"/>
                            <a:pt x="0" y="20255"/>
                          </a:cubicBezTo>
                          <a:cubicBezTo>
                            <a:pt x="-1" y="11219"/>
                            <a:pt x="5623" y="3139"/>
                            <a:pt x="14096" y="0"/>
                          </a:cubicBezTo>
                        </a:path>
                        <a:path w="21600" h="26048" stroke="0" extrusionOk="0">
                          <a:moveTo>
                            <a:pt x="791" y="26047"/>
                          </a:moveTo>
                          <a:cubicBezTo>
                            <a:pt x="266" y="24161"/>
                            <a:pt x="0" y="22212"/>
                            <a:pt x="0" y="20255"/>
                          </a:cubicBezTo>
                          <a:cubicBezTo>
                            <a:pt x="-1" y="11219"/>
                            <a:pt x="5623" y="3139"/>
                            <a:pt x="14096" y="0"/>
                          </a:cubicBezTo>
                          <a:lnTo>
                            <a:pt x="21600" y="2025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2786" name="Arc 74"/>
                    <p:cNvSpPr>
                      <a:spLocks/>
                    </p:cNvSpPr>
                    <p:nvPr/>
                  </p:nvSpPr>
                  <p:spPr bwMode="auto">
                    <a:xfrm>
                      <a:off x="2090" y="2085"/>
                      <a:ext cx="342" cy="117"/>
                    </a:xfrm>
                    <a:custGeom>
                      <a:avLst/>
                      <a:gdLst>
                        <a:gd name="T0" fmla="*/ 0 w 42265"/>
                        <a:gd name="T1" fmla="*/ 0 h 27176"/>
                        <a:gd name="T2" fmla="*/ 0 w 42265"/>
                        <a:gd name="T3" fmla="*/ 0 h 27176"/>
                        <a:gd name="T4" fmla="*/ 0 w 42265"/>
                        <a:gd name="T5" fmla="*/ 0 h 27176"/>
                        <a:gd name="T6" fmla="*/ 0 60000 65536"/>
                        <a:gd name="T7" fmla="*/ 0 60000 65536"/>
                        <a:gd name="T8" fmla="*/ 0 60000 65536"/>
                        <a:gd name="T9" fmla="*/ 0 w 42265"/>
                        <a:gd name="T10" fmla="*/ 0 h 27176"/>
                        <a:gd name="T11" fmla="*/ 42265 w 42265"/>
                        <a:gd name="T12" fmla="*/ 27176 h 27176"/>
                      </a:gdLst>
                      <a:ahLst/>
                      <a:cxnLst>
                        <a:cxn ang="T6">
                          <a:pos x="T0" y="T1"/>
                        </a:cxn>
                        <a:cxn ang="T7">
                          <a:pos x="T2" y="T3"/>
                        </a:cxn>
                        <a:cxn ang="T8">
                          <a:pos x="T4" y="T5"/>
                        </a:cxn>
                      </a:cxnLst>
                      <a:rect l="T9" t="T10" r="T11" b="T12"/>
                      <a:pathLst>
                        <a:path w="42265" h="27176" fill="none" extrusionOk="0">
                          <a:moveTo>
                            <a:pt x="732" y="27175"/>
                          </a:moveTo>
                          <a:cubicBezTo>
                            <a:pt x="246" y="25357"/>
                            <a:pt x="0" y="23482"/>
                            <a:pt x="0" y="21600"/>
                          </a:cubicBezTo>
                          <a:cubicBezTo>
                            <a:pt x="0" y="9670"/>
                            <a:pt x="9670" y="0"/>
                            <a:pt x="21600" y="0"/>
                          </a:cubicBezTo>
                          <a:cubicBezTo>
                            <a:pt x="31107" y="-1"/>
                            <a:pt x="39497" y="6216"/>
                            <a:pt x="42264" y="15313"/>
                          </a:cubicBezTo>
                        </a:path>
                        <a:path w="42265" h="27176" stroke="0" extrusionOk="0">
                          <a:moveTo>
                            <a:pt x="732" y="27175"/>
                          </a:moveTo>
                          <a:cubicBezTo>
                            <a:pt x="246" y="25357"/>
                            <a:pt x="0" y="23482"/>
                            <a:pt x="0" y="21600"/>
                          </a:cubicBezTo>
                          <a:cubicBezTo>
                            <a:pt x="0" y="9670"/>
                            <a:pt x="9670" y="0"/>
                            <a:pt x="21600" y="0"/>
                          </a:cubicBezTo>
                          <a:cubicBezTo>
                            <a:pt x="31107" y="-1"/>
                            <a:pt x="39497" y="6216"/>
                            <a:pt x="42264" y="15313"/>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32787" name="Group 80"/>
                    <p:cNvGrpSpPr>
                      <a:grpSpLocks/>
                    </p:cNvGrpSpPr>
                    <p:nvPr/>
                  </p:nvGrpSpPr>
                  <p:grpSpPr bwMode="auto">
                    <a:xfrm>
                      <a:off x="2103" y="2103"/>
                      <a:ext cx="360" cy="132"/>
                      <a:chOff x="2103" y="2103"/>
                      <a:chExt cx="360" cy="132"/>
                    </a:xfrm>
                  </p:grpSpPr>
                  <p:grpSp>
                    <p:nvGrpSpPr>
                      <p:cNvPr id="32811" name="Group 78"/>
                      <p:cNvGrpSpPr>
                        <a:grpSpLocks/>
                      </p:cNvGrpSpPr>
                      <p:nvPr/>
                    </p:nvGrpSpPr>
                    <p:grpSpPr bwMode="auto">
                      <a:xfrm>
                        <a:off x="2103" y="2103"/>
                        <a:ext cx="344" cy="114"/>
                        <a:chOff x="2103" y="2103"/>
                        <a:chExt cx="344" cy="114"/>
                      </a:xfrm>
                    </p:grpSpPr>
                    <p:sp>
                      <p:nvSpPr>
                        <p:cNvPr id="32813" name="Arc 75"/>
                        <p:cNvSpPr>
                          <a:spLocks/>
                        </p:cNvSpPr>
                        <p:nvPr/>
                      </p:nvSpPr>
                      <p:spPr bwMode="auto">
                        <a:xfrm>
                          <a:off x="2108" y="2106"/>
                          <a:ext cx="329" cy="107"/>
                        </a:xfrm>
                        <a:custGeom>
                          <a:avLst/>
                          <a:gdLst>
                            <a:gd name="T0" fmla="*/ 0 w 42451"/>
                            <a:gd name="T1" fmla="*/ 0 h 26226"/>
                            <a:gd name="T2" fmla="*/ 0 w 42451"/>
                            <a:gd name="T3" fmla="*/ 0 h 26226"/>
                            <a:gd name="T4" fmla="*/ 0 w 42451"/>
                            <a:gd name="T5" fmla="*/ 0 h 26226"/>
                            <a:gd name="T6" fmla="*/ 0 60000 65536"/>
                            <a:gd name="T7" fmla="*/ 0 60000 65536"/>
                            <a:gd name="T8" fmla="*/ 0 60000 65536"/>
                            <a:gd name="T9" fmla="*/ 0 w 42451"/>
                            <a:gd name="T10" fmla="*/ 0 h 26226"/>
                            <a:gd name="T11" fmla="*/ 42451 w 42451"/>
                            <a:gd name="T12" fmla="*/ 26226 h 26226"/>
                          </a:gdLst>
                          <a:ahLst/>
                          <a:cxnLst>
                            <a:cxn ang="T6">
                              <a:pos x="T0" y="T1"/>
                            </a:cxn>
                            <a:cxn ang="T7">
                              <a:pos x="T2" y="T3"/>
                            </a:cxn>
                            <a:cxn ang="T8">
                              <a:pos x="T4" y="T5"/>
                            </a:cxn>
                          </a:cxnLst>
                          <a:rect l="T9" t="T10" r="T11" b="T12"/>
                          <a:pathLst>
                            <a:path w="42451" h="26226" fill="none" extrusionOk="0">
                              <a:moveTo>
                                <a:pt x="501" y="26225"/>
                              </a:moveTo>
                              <a:cubicBezTo>
                                <a:pt x="168" y="24706"/>
                                <a:pt x="0" y="23155"/>
                                <a:pt x="0" y="21600"/>
                              </a:cubicBezTo>
                              <a:cubicBezTo>
                                <a:pt x="0" y="9670"/>
                                <a:pt x="9670" y="0"/>
                                <a:pt x="21600" y="0"/>
                              </a:cubicBezTo>
                              <a:cubicBezTo>
                                <a:pt x="31357" y="-1"/>
                                <a:pt x="39904" y="6542"/>
                                <a:pt x="42451" y="15961"/>
                              </a:cubicBezTo>
                            </a:path>
                            <a:path w="42451" h="26226" stroke="0" extrusionOk="0">
                              <a:moveTo>
                                <a:pt x="501" y="26225"/>
                              </a:moveTo>
                              <a:cubicBezTo>
                                <a:pt x="168" y="24706"/>
                                <a:pt x="0" y="23155"/>
                                <a:pt x="0" y="21600"/>
                              </a:cubicBezTo>
                              <a:cubicBezTo>
                                <a:pt x="0" y="9670"/>
                                <a:pt x="9670" y="0"/>
                                <a:pt x="21600" y="0"/>
                              </a:cubicBezTo>
                              <a:cubicBezTo>
                                <a:pt x="31357" y="-1"/>
                                <a:pt x="39904" y="6542"/>
                                <a:pt x="42451" y="15961"/>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2814" name="Arc 76"/>
                        <p:cNvSpPr>
                          <a:spLocks/>
                        </p:cNvSpPr>
                        <p:nvPr/>
                      </p:nvSpPr>
                      <p:spPr bwMode="auto">
                        <a:xfrm>
                          <a:off x="2108" y="2118"/>
                          <a:ext cx="168" cy="97"/>
                        </a:xfrm>
                        <a:custGeom>
                          <a:avLst/>
                          <a:gdLst>
                            <a:gd name="T0" fmla="*/ 0 w 21600"/>
                            <a:gd name="T1" fmla="*/ 0 h 23565"/>
                            <a:gd name="T2" fmla="*/ 0 w 21600"/>
                            <a:gd name="T3" fmla="*/ 0 h 23565"/>
                            <a:gd name="T4" fmla="*/ 0 w 21600"/>
                            <a:gd name="T5" fmla="*/ 0 h 23565"/>
                            <a:gd name="T6" fmla="*/ 0 60000 65536"/>
                            <a:gd name="T7" fmla="*/ 0 60000 65536"/>
                            <a:gd name="T8" fmla="*/ 0 60000 65536"/>
                            <a:gd name="T9" fmla="*/ 0 w 21600"/>
                            <a:gd name="T10" fmla="*/ 0 h 23565"/>
                            <a:gd name="T11" fmla="*/ 21600 w 21600"/>
                            <a:gd name="T12" fmla="*/ 23565 h 23565"/>
                          </a:gdLst>
                          <a:ahLst/>
                          <a:cxnLst>
                            <a:cxn ang="T6">
                              <a:pos x="T0" y="T1"/>
                            </a:cxn>
                            <a:cxn ang="T7">
                              <a:pos x="T2" y="T3"/>
                            </a:cxn>
                            <a:cxn ang="T8">
                              <a:pos x="T4" y="T5"/>
                            </a:cxn>
                          </a:cxnLst>
                          <a:rect l="T9" t="T10" r="T11" b="T12"/>
                          <a:pathLst>
                            <a:path w="21600" h="23565" fill="none" extrusionOk="0">
                              <a:moveTo>
                                <a:pt x="501" y="23564"/>
                              </a:moveTo>
                              <a:cubicBezTo>
                                <a:pt x="168" y="22045"/>
                                <a:pt x="0" y="20494"/>
                                <a:pt x="0" y="18939"/>
                              </a:cubicBezTo>
                              <a:cubicBezTo>
                                <a:pt x="-1" y="11052"/>
                                <a:pt x="4298" y="3792"/>
                                <a:pt x="11213" y="-1"/>
                              </a:cubicBezTo>
                            </a:path>
                            <a:path w="21600" h="23565" stroke="0" extrusionOk="0">
                              <a:moveTo>
                                <a:pt x="501" y="23564"/>
                              </a:moveTo>
                              <a:cubicBezTo>
                                <a:pt x="168" y="22045"/>
                                <a:pt x="0" y="20494"/>
                                <a:pt x="0" y="18939"/>
                              </a:cubicBezTo>
                              <a:cubicBezTo>
                                <a:pt x="-1" y="11052"/>
                                <a:pt x="4298" y="3792"/>
                                <a:pt x="11213" y="-1"/>
                              </a:cubicBezTo>
                              <a:lnTo>
                                <a:pt x="21600" y="18939"/>
                              </a:lnTo>
                              <a:close/>
                            </a:path>
                          </a:pathLst>
                        </a:custGeom>
                        <a:solidFill>
                          <a:srgbClr val="3F1F00"/>
                        </a:solidFill>
                        <a:ln w="9525" cap="rnd">
                          <a:noFill/>
                          <a:round/>
                          <a:headEnd/>
                          <a:tailEnd/>
                        </a:ln>
                      </p:spPr>
                      <p:txBody>
                        <a:bodyPr/>
                        <a:lstStyle/>
                        <a:p>
                          <a:pPr algn="ctr" eaLnBrk="0" hangingPunct="0"/>
                          <a:endParaRPr lang="en-US"/>
                        </a:p>
                      </p:txBody>
                    </p:sp>
                    <p:sp>
                      <p:nvSpPr>
                        <p:cNvPr id="32815" name="Arc 77"/>
                        <p:cNvSpPr>
                          <a:spLocks/>
                        </p:cNvSpPr>
                        <p:nvPr/>
                      </p:nvSpPr>
                      <p:spPr bwMode="auto">
                        <a:xfrm>
                          <a:off x="2103" y="2103"/>
                          <a:ext cx="344" cy="114"/>
                        </a:xfrm>
                        <a:custGeom>
                          <a:avLst/>
                          <a:gdLst>
                            <a:gd name="T0" fmla="*/ 0 w 42460"/>
                            <a:gd name="T1" fmla="*/ 0 h 26516"/>
                            <a:gd name="T2" fmla="*/ 0 w 42460"/>
                            <a:gd name="T3" fmla="*/ 0 h 26516"/>
                            <a:gd name="T4" fmla="*/ 0 w 42460"/>
                            <a:gd name="T5" fmla="*/ 0 h 26516"/>
                            <a:gd name="T6" fmla="*/ 0 60000 65536"/>
                            <a:gd name="T7" fmla="*/ 0 60000 65536"/>
                            <a:gd name="T8" fmla="*/ 0 60000 65536"/>
                            <a:gd name="T9" fmla="*/ 0 w 42460"/>
                            <a:gd name="T10" fmla="*/ 0 h 26516"/>
                            <a:gd name="T11" fmla="*/ 42460 w 42460"/>
                            <a:gd name="T12" fmla="*/ 26516 h 26516"/>
                          </a:gdLst>
                          <a:ahLst/>
                          <a:cxnLst>
                            <a:cxn ang="T6">
                              <a:pos x="T0" y="T1"/>
                            </a:cxn>
                            <a:cxn ang="T7">
                              <a:pos x="T2" y="T3"/>
                            </a:cxn>
                            <a:cxn ang="T8">
                              <a:pos x="T4" y="T5"/>
                            </a:cxn>
                          </a:cxnLst>
                          <a:rect l="T9" t="T10" r="T11" b="T12"/>
                          <a:pathLst>
                            <a:path w="42460" h="26516" fill="none" extrusionOk="0">
                              <a:moveTo>
                                <a:pt x="566" y="26516"/>
                              </a:moveTo>
                              <a:cubicBezTo>
                                <a:pt x="190" y="24904"/>
                                <a:pt x="0" y="23254"/>
                                <a:pt x="0" y="21600"/>
                              </a:cubicBezTo>
                              <a:cubicBezTo>
                                <a:pt x="0" y="9670"/>
                                <a:pt x="9670" y="0"/>
                                <a:pt x="21600" y="0"/>
                              </a:cubicBezTo>
                              <a:cubicBezTo>
                                <a:pt x="31370" y="-1"/>
                                <a:pt x="39924" y="6558"/>
                                <a:pt x="42460" y="15994"/>
                              </a:cubicBezTo>
                            </a:path>
                            <a:path w="42460" h="26516" stroke="0" extrusionOk="0">
                              <a:moveTo>
                                <a:pt x="566" y="26516"/>
                              </a:moveTo>
                              <a:cubicBezTo>
                                <a:pt x="190" y="24904"/>
                                <a:pt x="0" y="23254"/>
                                <a:pt x="0" y="21600"/>
                              </a:cubicBezTo>
                              <a:cubicBezTo>
                                <a:pt x="0" y="9670"/>
                                <a:pt x="9670" y="0"/>
                                <a:pt x="21600" y="0"/>
                              </a:cubicBezTo>
                              <a:cubicBezTo>
                                <a:pt x="31370" y="-1"/>
                                <a:pt x="39924" y="6558"/>
                                <a:pt x="42460" y="15994"/>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2812" name="Arc 79"/>
                      <p:cNvSpPr>
                        <a:spLocks/>
                      </p:cNvSpPr>
                      <p:nvPr/>
                    </p:nvSpPr>
                    <p:spPr bwMode="auto">
                      <a:xfrm>
                        <a:off x="2119" y="2121"/>
                        <a:ext cx="344" cy="114"/>
                      </a:xfrm>
                      <a:custGeom>
                        <a:avLst/>
                        <a:gdLst>
                          <a:gd name="T0" fmla="*/ 0 w 42400"/>
                          <a:gd name="T1" fmla="*/ 0 h 26463"/>
                          <a:gd name="T2" fmla="*/ 0 w 42400"/>
                          <a:gd name="T3" fmla="*/ 0 h 26463"/>
                          <a:gd name="T4" fmla="*/ 0 w 42400"/>
                          <a:gd name="T5" fmla="*/ 0 h 26463"/>
                          <a:gd name="T6" fmla="*/ 0 60000 65536"/>
                          <a:gd name="T7" fmla="*/ 0 60000 65536"/>
                          <a:gd name="T8" fmla="*/ 0 60000 65536"/>
                          <a:gd name="T9" fmla="*/ 0 w 42400"/>
                          <a:gd name="T10" fmla="*/ 0 h 26463"/>
                          <a:gd name="T11" fmla="*/ 42400 w 42400"/>
                          <a:gd name="T12" fmla="*/ 26463 h 26463"/>
                        </a:gdLst>
                        <a:ahLst/>
                        <a:cxnLst>
                          <a:cxn ang="T6">
                            <a:pos x="T0" y="T1"/>
                          </a:cxn>
                          <a:cxn ang="T7">
                            <a:pos x="T2" y="T3"/>
                          </a:cxn>
                          <a:cxn ang="T8">
                            <a:pos x="T4" y="T5"/>
                          </a:cxn>
                        </a:cxnLst>
                        <a:rect l="T9" t="T10" r="T11" b="T12"/>
                        <a:pathLst>
                          <a:path w="42400" h="26463" fill="none" extrusionOk="0">
                            <a:moveTo>
                              <a:pt x="554" y="26463"/>
                            </a:moveTo>
                            <a:cubicBezTo>
                              <a:pt x="186" y="24868"/>
                              <a:pt x="0" y="23236"/>
                              <a:pt x="0" y="21600"/>
                            </a:cubicBezTo>
                            <a:cubicBezTo>
                              <a:pt x="0" y="9670"/>
                              <a:pt x="9670" y="0"/>
                              <a:pt x="21600" y="0"/>
                            </a:cubicBezTo>
                            <a:cubicBezTo>
                              <a:pt x="31286" y="-1"/>
                              <a:pt x="39788" y="6448"/>
                              <a:pt x="42400" y="15775"/>
                            </a:cubicBezTo>
                          </a:path>
                          <a:path w="42400" h="26463" stroke="0" extrusionOk="0">
                            <a:moveTo>
                              <a:pt x="554" y="26463"/>
                            </a:moveTo>
                            <a:cubicBezTo>
                              <a:pt x="186" y="24868"/>
                              <a:pt x="0" y="23236"/>
                              <a:pt x="0" y="21600"/>
                            </a:cubicBezTo>
                            <a:cubicBezTo>
                              <a:pt x="0" y="9670"/>
                              <a:pt x="9670" y="0"/>
                              <a:pt x="21600" y="0"/>
                            </a:cubicBezTo>
                            <a:cubicBezTo>
                              <a:pt x="31286" y="-1"/>
                              <a:pt x="39788" y="6448"/>
                              <a:pt x="42400" y="15775"/>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2788" name="Group 86"/>
                    <p:cNvGrpSpPr>
                      <a:grpSpLocks/>
                    </p:cNvGrpSpPr>
                    <p:nvPr/>
                  </p:nvGrpSpPr>
                  <p:grpSpPr bwMode="auto">
                    <a:xfrm>
                      <a:off x="2135" y="2138"/>
                      <a:ext cx="362" cy="132"/>
                      <a:chOff x="2135" y="2138"/>
                      <a:chExt cx="362" cy="132"/>
                    </a:xfrm>
                  </p:grpSpPr>
                  <p:grpSp>
                    <p:nvGrpSpPr>
                      <p:cNvPr id="32806" name="Group 84"/>
                      <p:cNvGrpSpPr>
                        <a:grpSpLocks/>
                      </p:cNvGrpSpPr>
                      <p:nvPr/>
                    </p:nvGrpSpPr>
                    <p:grpSpPr bwMode="auto">
                      <a:xfrm>
                        <a:off x="2135" y="2138"/>
                        <a:ext cx="345" cy="114"/>
                        <a:chOff x="2135" y="2138"/>
                        <a:chExt cx="345" cy="114"/>
                      </a:xfrm>
                    </p:grpSpPr>
                    <p:sp>
                      <p:nvSpPr>
                        <p:cNvPr id="32808" name="Arc 81"/>
                        <p:cNvSpPr>
                          <a:spLocks/>
                        </p:cNvSpPr>
                        <p:nvPr/>
                      </p:nvSpPr>
                      <p:spPr bwMode="auto">
                        <a:xfrm>
                          <a:off x="2140" y="2143"/>
                          <a:ext cx="330" cy="106"/>
                        </a:xfrm>
                        <a:custGeom>
                          <a:avLst/>
                          <a:gdLst>
                            <a:gd name="T0" fmla="*/ 0 w 42578"/>
                            <a:gd name="T1" fmla="*/ 0 h 25993"/>
                            <a:gd name="T2" fmla="*/ 0 w 42578"/>
                            <a:gd name="T3" fmla="*/ 0 h 25993"/>
                            <a:gd name="T4" fmla="*/ 0 w 42578"/>
                            <a:gd name="T5" fmla="*/ 0 h 25993"/>
                            <a:gd name="T6" fmla="*/ 0 60000 65536"/>
                            <a:gd name="T7" fmla="*/ 0 60000 65536"/>
                            <a:gd name="T8" fmla="*/ 0 60000 65536"/>
                            <a:gd name="T9" fmla="*/ 0 w 42578"/>
                            <a:gd name="T10" fmla="*/ 0 h 25993"/>
                            <a:gd name="T11" fmla="*/ 42578 w 42578"/>
                            <a:gd name="T12" fmla="*/ 25993 h 25993"/>
                          </a:gdLst>
                          <a:ahLst/>
                          <a:cxnLst>
                            <a:cxn ang="T6">
                              <a:pos x="T0" y="T1"/>
                            </a:cxn>
                            <a:cxn ang="T7">
                              <a:pos x="T2" y="T3"/>
                            </a:cxn>
                            <a:cxn ang="T8">
                              <a:pos x="T4" y="T5"/>
                            </a:cxn>
                          </a:cxnLst>
                          <a:rect l="T9" t="T10" r="T11" b="T12"/>
                          <a:pathLst>
                            <a:path w="42578" h="25993" fill="none" extrusionOk="0">
                              <a:moveTo>
                                <a:pt x="451" y="25992"/>
                              </a:moveTo>
                              <a:cubicBezTo>
                                <a:pt x="151" y="24547"/>
                                <a:pt x="0" y="23075"/>
                                <a:pt x="0" y="21600"/>
                              </a:cubicBezTo>
                              <a:cubicBezTo>
                                <a:pt x="0" y="9670"/>
                                <a:pt x="9670" y="0"/>
                                <a:pt x="21600" y="0"/>
                              </a:cubicBezTo>
                              <a:cubicBezTo>
                                <a:pt x="31546" y="-1"/>
                                <a:pt x="40207" y="6792"/>
                                <a:pt x="42577" y="16453"/>
                              </a:cubicBezTo>
                            </a:path>
                            <a:path w="42578" h="25993" stroke="0" extrusionOk="0">
                              <a:moveTo>
                                <a:pt x="451" y="25992"/>
                              </a:moveTo>
                              <a:cubicBezTo>
                                <a:pt x="151" y="24547"/>
                                <a:pt x="0" y="23075"/>
                                <a:pt x="0" y="21600"/>
                              </a:cubicBezTo>
                              <a:cubicBezTo>
                                <a:pt x="0" y="9670"/>
                                <a:pt x="9670" y="0"/>
                                <a:pt x="21600" y="0"/>
                              </a:cubicBezTo>
                              <a:cubicBezTo>
                                <a:pt x="31546" y="-1"/>
                                <a:pt x="40207" y="6792"/>
                                <a:pt x="42577" y="16453"/>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2809" name="Arc 82"/>
                        <p:cNvSpPr>
                          <a:spLocks/>
                        </p:cNvSpPr>
                        <p:nvPr/>
                      </p:nvSpPr>
                      <p:spPr bwMode="auto">
                        <a:xfrm>
                          <a:off x="2140" y="2155"/>
                          <a:ext cx="168" cy="96"/>
                        </a:xfrm>
                        <a:custGeom>
                          <a:avLst/>
                          <a:gdLst>
                            <a:gd name="T0" fmla="*/ 0 w 21600"/>
                            <a:gd name="T1" fmla="*/ 0 h 23332"/>
                            <a:gd name="T2" fmla="*/ 0 w 21600"/>
                            <a:gd name="T3" fmla="*/ 0 h 23332"/>
                            <a:gd name="T4" fmla="*/ 0 w 21600"/>
                            <a:gd name="T5" fmla="*/ 0 h 23332"/>
                            <a:gd name="T6" fmla="*/ 0 60000 65536"/>
                            <a:gd name="T7" fmla="*/ 0 60000 65536"/>
                            <a:gd name="T8" fmla="*/ 0 60000 65536"/>
                            <a:gd name="T9" fmla="*/ 0 w 21600"/>
                            <a:gd name="T10" fmla="*/ 0 h 23332"/>
                            <a:gd name="T11" fmla="*/ 21600 w 21600"/>
                            <a:gd name="T12" fmla="*/ 23332 h 23332"/>
                          </a:gdLst>
                          <a:ahLst/>
                          <a:cxnLst>
                            <a:cxn ang="T6">
                              <a:pos x="T0" y="T1"/>
                            </a:cxn>
                            <a:cxn ang="T7">
                              <a:pos x="T2" y="T3"/>
                            </a:cxn>
                            <a:cxn ang="T8">
                              <a:pos x="T4" y="T5"/>
                            </a:cxn>
                          </a:cxnLst>
                          <a:rect l="T9" t="T10" r="T11" b="T12"/>
                          <a:pathLst>
                            <a:path w="21600" h="23332" fill="none" extrusionOk="0">
                              <a:moveTo>
                                <a:pt x="451" y="23331"/>
                              </a:moveTo>
                              <a:cubicBezTo>
                                <a:pt x="151" y="21886"/>
                                <a:pt x="0" y="20414"/>
                                <a:pt x="0" y="18939"/>
                              </a:cubicBezTo>
                              <a:cubicBezTo>
                                <a:pt x="-1" y="11052"/>
                                <a:pt x="4298" y="3792"/>
                                <a:pt x="11213" y="-1"/>
                              </a:cubicBezTo>
                            </a:path>
                            <a:path w="21600" h="23332" stroke="0" extrusionOk="0">
                              <a:moveTo>
                                <a:pt x="451" y="23331"/>
                              </a:moveTo>
                              <a:cubicBezTo>
                                <a:pt x="151" y="21886"/>
                                <a:pt x="0" y="20414"/>
                                <a:pt x="0" y="18939"/>
                              </a:cubicBezTo>
                              <a:cubicBezTo>
                                <a:pt x="-1" y="11052"/>
                                <a:pt x="4298" y="3792"/>
                                <a:pt x="11213" y="-1"/>
                              </a:cubicBezTo>
                              <a:lnTo>
                                <a:pt x="21600" y="18939"/>
                              </a:lnTo>
                              <a:close/>
                            </a:path>
                          </a:pathLst>
                        </a:custGeom>
                        <a:solidFill>
                          <a:srgbClr val="3F1F00"/>
                        </a:solidFill>
                        <a:ln w="9525" cap="rnd">
                          <a:noFill/>
                          <a:round/>
                          <a:headEnd/>
                          <a:tailEnd/>
                        </a:ln>
                      </p:spPr>
                      <p:txBody>
                        <a:bodyPr/>
                        <a:lstStyle/>
                        <a:p>
                          <a:pPr algn="ctr" eaLnBrk="0" hangingPunct="0"/>
                          <a:endParaRPr lang="en-US"/>
                        </a:p>
                      </p:txBody>
                    </p:sp>
                    <p:sp>
                      <p:nvSpPr>
                        <p:cNvPr id="32810" name="Arc 83"/>
                        <p:cNvSpPr>
                          <a:spLocks/>
                        </p:cNvSpPr>
                        <p:nvPr/>
                      </p:nvSpPr>
                      <p:spPr bwMode="auto">
                        <a:xfrm>
                          <a:off x="2135" y="2138"/>
                          <a:ext cx="345" cy="114"/>
                        </a:xfrm>
                        <a:custGeom>
                          <a:avLst/>
                          <a:gdLst>
                            <a:gd name="T0" fmla="*/ 0 w 42525"/>
                            <a:gd name="T1" fmla="*/ 0 h 26463"/>
                            <a:gd name="T2" fmla="*/ 0 w 42525"/>
                            <a:gd name="T3" fmla="*/ 0 h 26463"/>
                            <a:gd name="T4" fmla="*/ 0 w 42525"/>
                            <a:gd name="T5" fmla="*/ 0 h 26463"/>
                            <a:gd name="T6" fmla="*/ 0 60000 65536"/>
                            <a:gd name="T7" fmla="*/ 0 60000 65536"/>
                            <a:gd name="T8" fmla="*/ 0 60000 65536"/>
                            <a:gd name="T9" fmla="*/ 0 w 42525"/>
                            <a:gd name="T10" fmla="*/ 0 h 26463"/>
                            <a:gd name="T11" fmla="*/ 42525 w 42525"/>
                            <a:gd name="T12" fmla="*/ 26463 h 26463"/>
                          </a:gdLst>
                          <a:ahLst/>
                          <a:cxnLst>
                            <a:cxn ang="T6">
                              <a:pos x="T0" y="T1"/>
                            </a:cxn>
                            <a:cxn ang="T7">
                              <a:pos x="T2" y="T3"/>
                            </a:cxn>
                            <a:cxn ang="T8">
                              <a:pos x="T4" y="T5"/>
                            </a:cxn>
                          </a:cxnLst>
                          <a:rect l="T9" t="T10" r="T11" b="T12"/>
                          <a:pathLst>
                            <a:path w="42525" h="26463" fill="none" extrusionOk="0">
                              <a:moveTo>
                                <a:pt x="554" y="26463"/>
                              </a:moveTo>
                              <a:cubicBezTo>
                                <a:pt x="186" y="24868"/>
                                <a:pt x="0" y="23236"/>
                                <a:pt x="0" y="21600"/>
                              </a:cubicBezTo>
                              <a:cubicBezTo>
                                <a:pt x="0" y="9670"/>
                                <a:pt x="9670" y="0"/>
                                <a:pt x="21600" y="0"/>
                              </a:cubicBezTo>
                              <a:cubicBezTo>
                                <a:pt x="31465" y="-1"/>
                                <a:pt x="40077" y="6684"/>
                                <a:pt x="42524" y="16241"/>
                              </a:cubicBezTo>
                            </a:path>
                            <a:path w="42525" h="26463" stroke="0" extrusionOk="0">
                              <a:moveTo>
                                <a:pt x="554" y="26463"/>
                              </a:moveTo>
                              <a:cubicBezTo>
                                <a:pt x="186" y="24868"/>
                                <a:pt x="0" y="23236"/>
                                <a:pt x="0" y="21600"/>
                              </a:cubicBezTo>
                              <a:cubicBezTo>
                                <a:pt x="0" y="9670"/>
                                <a:pt x="9670" y="0"/>
                                <a:pt x="21600" y="0"/>
                              </a:cubicBezTo>
                              <a:cubicBezTo>
                                <a:pt x="31465" y="-1"/>
                                <a:pt x="40077" y="6684"/>
                                <a:pt x="42524" y="1624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2807" name="Arc 85"/>
                      <p:cNvSpPr>
                        <a:spLocks/>
                      </p:cNvSpPr>
                      <p:nvPr/>
                    </p:nvSpPr>
                    <p:spPr bwMode="auto">
                      <a:xfrm>
                        <a:off x="2153" y="2158"/>
                        <a:ext cx="344" cy="112"/>
                      </a:xfrm>
                      <a:custGeom>
                        <a:avLst/>
                        <a:gdLst>
                          <a:gd name="T0" fmla="*/ 0 w 42518"/>
                          <a:gd name="T1" fmla="*/ 0 h 26267"/>
                          <a:gd name="T2" fmla="*/ 0 w 42518"/>
                          <a:gd name="T3" fmla="*/ 0 h 26267"/>
                          <a:gd name="T4" fmla="*/ 0 w 42518"/>
                          <a:gd name="T5" fmla="*/ 0 h 26267"/>
                          <a:gd name="T6" fmla="*/ 0 60000 65536"/>
                          <a:gd name="T7" fmla="*/ 0 60000 65536"/>
                          <a:gd name="T8" fmla="*/ 0 60000 65536"/>
                          <a:gd name="T9" fmla="*/ 0 w 42518"/>
                          <a:gd name="T10" fmla="*/ 0 h 26267"/>
                          <a:gd name="T11" fmla="*/ 42518 w 42518"/>
                          <a:gd name="T12" fmla="*/ 26267 h 26267"/>
                        </a:gdLst>
                        <a:ahLst/>
                        <a:cxnLst>
                          <a:cxn ang="T6">
                            <a:pos x="T0" y="T1"/>
                          </a:cxn>
                          <a:cxn ang="T7">
                            <a:pos x="T2" y="T3"/>
                          </a:cxn>
                          <a:cxn ang="T8">
                            <a:pos x="T4" y="T5"/>
                          </a:cxn>
                        </a:cxnLst>
                        <a:rect l="T9" t="T10" r="T11" b="T12"/>
                        <a:pathLst>
                          <a:path w="42518" h="26267" fill="none" extrusionOk="0">
                            <a:moveTo>
                              <a:pt x="510" y="26266"/>
                            </a:moveTo>
                            <a:cubicBezTo>
                              <a:pt x="171" y="24734"/>
                              <a:pt x="0" y="23169"/>
                              <a:pt x="0" y="21600"/>
                            </a:cubicBezTo>
                            <a:cubicBezTo>
                              <a:pt x="0" y="9670"/>
                              <a:pt x="9670" y="0"/>
                              <a:pt x="21600" y="0"/>
                            </a:cubicBezTo>
                            <a:cubicBezTo>
                              <a:pt x="31454" y="-1"/>
                              <a:pt x="40060" y="6670"/>
                              <a:pt x="42517" y="16214"/>
                            </a:cubicBezTo>
                          </a:path>
                          <a:path w="42518" h="26267" stroke="0" extrusionOk="0">
                            <a:moveTo>
                              <a:pt x="510" y="26266"/>
                            </a:moveTo>
                            <a:cubicBezTo>
                              <a:pt x="171" y="24734"/>
                              <a:pt x="0" y="23169"/>
                              <a:pt x="0" y="21600"/>
                            </a:cubicBezTo>
                            <a:cubicBezTo>
                              <a:pt x="0" y="9670"/>
                              <a:pt x="9670" y="0"/>
                              <a:pt x="21600" y="0"/>
                            </a:cubicBezTo>
                            <a:cubicBezTo>
                              <a:pt x="31454" y="-1"/>
                              <a:pt x="40060" y="6670"/>
                              <a:pt x="42517" y="1621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2789" name="Group 89"/>
                    <p:cNvGrpSpPr>
                      <a:grpSpLocks/>
                    </p:cNvGrpSpPr>
                    <p:nvPr/>
                  </p:nvGrpSpPr>
                  <p:grpSpPr bwMode="auto">
                    <a:xfrm>
                      <a:off x="2175" y="2177"/>
                      <a:ext cx="332" cy="107"/>
                      <a:chOff x="2175" y="2177"/>
                      <a:chExt cx="332" cy="107"/>
                    </a:xfrm>
                  </p:grpSpPr>
                  <p:sp>
                    <p:nvSpPr>
                      <p:cNvPr id="32804" name="Arc 87"/>
                      <p:cNvSpPr>
                        <a:spLocks/>
                      </p:cNvSpPr>
                      <p:nvPr/>
                    </p:nvSpPr>
                    <p:spPr bwMode="auto">
                      <a:xfrm>
                        <a:off x="2176" y="2177"/>
                        <a:ext cx="331" cy="105"/>
                      </a:xfrm>
                      <a:custGeom>
                        <a:avLst/>
                        <a:gdLst>
                          <a:gd name="T0" fmla="*/ 0 w 42640"/>
                          <a:gd name="T1" fmla="*/ 0 h 25734"/>
                          <a:gd name="T2" fmla="*/ 0 w 42640"/>
                          <a:gd name="T3" fmla="*/ 0 h 25734"/>
                          <a:gd name="T4" fmla="*/ 0 w 42640"/>
                          <a:gd name="T5" fmla="*/ 0 h 25734"/>
                          <a:gd name="T6" fmla="*/ 0 60000 65536"/>
                          <a:gd name="T7" fmla="*/ 0 60000 65536"/>
                          <a:gd name="T8" fmla="*/ 0 60000 65536"/>
                          <a:gd name="T9" fmla="*/ 0 w 42640"/>
                          <a:gd name="T10" fmla="*/ 0 h 25734"/>
                          <a:gd name="T11" fmla="*/ 42640 w 42640"/>
                          <a:gd name="T12" fmla="*/ 25734 h 25734"/>
                        </a:gdLst>
                        <a:ahLst/>
                        <a:cxnLst>
                          <a:cxn ang="T6">
                            <a:pos x="T0" y="T1"/>
                          </a:cxn>
                          <a:cxn ang="T7">
                            <a:pos x="T2" y="T3"/>
                          </a:cxn>
                          <a:cxn ang="T8">
                            <a:pos x="T4" y="T5"/>
                          </a:cxn>
                        </a:cxnLst>
                        <a:rect l="T9" t="T10" r="T11" b="T12"/>
                        <a:pathLst>
                          <a:path w="42640" h="25734" fill="none" extrusionOk="0">
                            <a:moveTo>
                              <a:pt x="399" y="25733"/>
                            </a:moveTo>
                            <a:cubicBezTo>
                              <a:pt x="133" y="24371"/>
                              <a:pt x="0" y="22987"/>
                              <a:pt x="0" y="21600"/>
                            </a:cubicBezTo>
                            <a:cubicBezTo>
                              <a:pt x="0" y="9670"/>
                              <a:pt x="9670" y="0"/>
                              <a:pt x="21600" y="0"/>
                            </a:cubicBezTo>
                            <a:cubicBezTo>
                              <a:pt x="31647" y="-1"/>
                              <a:pt x="40367" y="6927"/>
                              <a:pt x="42640" y="16713"/>
                            </a:cubicBezTo>
                          </a:path>
                          <a:path w="42640" h="25734" stroke="0" extrusionOk="0">
                            <a:moveTo>
                              <a:pt x="399" y="25733"/>
                            </a:moveTo>
                            <a:cubicBezTo>
                              <a:pt x="133" y="24371"/>
                              <a:pt x="0" y="22987"/>
                              <a:pt x="0" y="21600"/>
                            </a:cubicBezTo>
                            <a:cubicBezTo>
                              <a:pt x="0" y="9670"/>
                              <a:pt x="9670" y="0"/>
                              <a:pt x="21600" y="0"/>
                            </a:cubicBezTo>
                            <a:cubicBezTo>
                              <a:pt x="31647" y="-1"/>
                              <a:pt x="40367" y="6927"/>
                              <a:pt x="42640" y="16713"/>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2805" name="Arc 88"/>
                      <p:cNvSpPr>
                        <a:spLocks/>
                      </p:cNvSpPr>
                      <p:nvPr/>
                    </p:nvSpPr>
                    <p:spPr bwMode="auto">
                      <a:xfrm>
                        <a:off x="2175" y="2189"/>
                        <a:ext cx="168" cy="95"/>
                      </a:xfrm>
                      <a:custGeom>
                        <a:avLst/>
                        <a:gdLst>
                          <a:gd name="T0" fmla="*/ 0 w 21600"/>
                          <a:gd name="T1" fmla="*/ 0 h 23073"/>
                          <a:gd name="T2" fmla="*/ 0 w 21600"/>
                          <a:gd name="T3" fmla="*/ 0 h 23073"/>
                          <a:gd name="T4" fmla="*/ 0 w 21600"/>
                          <a:gd name="T5" fmla="*/ 0 h 23073"/>
                          <a:gd name="T6" fmla="*/ 0 60000 65536"/>
                          <a:gd name="T7" fmla="*/ 0 60000 65536"/>
                          <a:gd name="T8" fmla="*/ 0 60000 65536"/>
                          <a:gd name="T9" fmla="*/ 0 w 21600"/>
                          <a:gd name="T10" fmla="*/ 0 h 23073"/>
                          <a:gd name="T11" fmla="*/ 21600 w 21600"/>
                          <a:gd name="T12" fmla="*/ 23073 h 23073"/>
                        </a:gdLst>
                        <a:ahLst/>
                        <a:cxnLst>
                          <a:cxn ang="T6">
                            <a:pos x="T0" y="T1"/>
                          </a:cxn>
                          <a:cxn ang="T7">
                            <a:pos x="T2" y="T3"/>
                          </a:cxn>
                          <a:cxn ang="T8">
                            <a:pos x="T4" y="T5"/>
                          </a:cxn>
                        </a:cxnLst>
                        <a:rect l="T9" t="T10" r="T11" b="T12"/>
                        <a:pathLst>
                          <a:path w="21600" h="23073" fill="none" extrusionOk="0">
                            <a:moveTo>
                              <a:pt x="399" y="23072"/>
                            </a:moveTo>
                            <a:cubicBezTo>
                              <a:pt x="133" y="21710"/>
                              <a:pt x="0" y="20326"/>
                              <a:pt x="0" y="18939"/>
                            </a:cubicBezTo>
                            <a:cubicBezTo>
                              <a:pt x="-1" y="11052"/>
                              <a:pt x="4298" y="3792"/>
                              <a:pt x="11213" y="-1"/>
                            </a:cubicBezTo>
                          </a:path>
                          <a:path w="21600" h="23073" stroke="0" extrusionOk="0">
                            <a:moveTo>
                              <a:pt x="399" y="23072"/>
                            </a:moveTo>
                            <a:cubicBezTo>
                              <a:pt x="133" y="21710"/>
                              <a:pt x="0" y="20326"/>
                              <a:pt x="0" y="18939"/>
                            </a:cubicBezTo>
                            <a:cubicBezTo>
                              <a:pt x="-1" y="11052"/>
                              <a:pt x="4298" y="3792"/>
                              <a:pt x="11213" y="-1"/>
                            </a:cubicBezTo>
                            <a:lnTo>
                              <a:pt x="21600" y="18939"/>
                            </a:lnTo>
                            <a:close/>
                          </a:path>
                        </a:pathLst>
                      </a:custGeom>
                      <a:solidFill>
                        <a:srgbClr val="3F1F00"/>
                      </a:solidFill>
                      <a:ln w="9525" cap="rnd">
                        <a:noFill/>
                        <a:round/>
                        <a:headEnd/>
                        <a:tailEnd/>
                      </a:ln>
                    </p:spPr>
                    <p:txBody>
                      <a:bodyPr/>
                      <a:lstStyle/>
                      <a:p>
                        <a:pPr algn="ctr" eaLnBrk="0" hangingPunct="0"/>
                        <a:endParaRPr lang="en-US"/>
                      </a:p>
                    </p:txBody>
                  </p:sp>
                </p:grpSp>
                <p:grpSp>
                  <p:nvGrpSpPr>
                    <p:cNvPr id="32790" name="Group 92"/>
                    <p:cNvGrpSpPr>
                      <a:grpSpLocks/>
                    </p:cNvGrpSpPr>
                    <p:nvPr/>
                  </p:nvGrpSpPr>
                  <p:grpSpPr bwMode="auto">
                    <a:xfrm>
                      <a:off x="2169" y="2173"/>
                      <a:ext cx="363" cy="131"/>
                      <a:chOff x="2169" y="2173"/>
                      <a:chExt cx="363" cy="131"/>
                    </a:xfrm>
                  </p:grpSpPr>
                  <p:sp>
                    <p:nvSpPr>
                      <p:cNvPr id="32802" name="Arc 90"/>
                      <p:cNvSpPr>
                        <a:spLocks/>
                      </p:cNvSpPr>
                      <p:nvPr/>
                    </p:nvSpPr>
                    <p:spPr bwMode="auto">
                      <a:xfrm>
                        <a:off x="2169" y="2173"/>
                        <a:ext cx="345" cy="112"/>
                      </a:xfrm>
                      <a:custGeom>
                        <a:avLst/>
                        <a:gdLst>
                          <a:gd name="T0" fmla="*/ 0 w 42525"/>
                          <a:gd name="T1" fmla="*/ 0 h 25996"/>
                          <a:gd name="T2" fmla="*/ 0 w 42525"/>
                          <a:gd name="T3" fmla="*/ 0 h 25996"/>
                          <a:gd name="T4" fmla="*/ 0 w 42525"/>
                          <a:gd name="T5" fmla="*/ 0 h 25996"/>
                          <a:gd name="T6" fmla="*/ 0 60000 65536"/>
                          <a:gd name="T7" fmla="*/ 0 60000 65536"/>
                          <a:gd name="T8" fmla="*/ 0 60000 65536"/>
                          <a:gd name="T9" fmla="*/ 0 w 42525"/>
                          <a:gd name="T10" fmla="*/ 0 h 25996"/>
                          <a:gd name="T11" fmla="*/ 42525 w 42525"/>
                          <a:gd name="T12" fmla="*/ 25996 h 25996"/>
                        </a:gdLst>
                        <a:ahLst/>
                        <a:cxnLst>
                          <a:cxn ang="T6">
                            <a:pos x="T0" y="T1"/>
                          </a:cxn>
                          <a:cxn ang="T7">
                            <a:pos x="T2" y="T3"/>
                          </a:cxn>
                          <a:cxn ang="T8">
                            <a:pos x="T4" y="T5"/>
                          </a:cxn>
                        </a:cxnLst>
                        <a:rect l="T9" t="T10" r="T11" b="T12"/>
                        <a:pathLst>
                          <a:path w="42525" h="25996" fill="none" extrusionOk="0">
                            <a:moveTo>
                              <a:pt x="452" y="25995"/>
                            </a:moveTo>
                            <a:cubicBezTo>
                              <a:pt x="151" y="24549"/>
                              <a:pt x="0" y="23076"/>
                              <a:pt x="0" y="21600"/>
                            </a:cubicBezTo>
                            <a:cubicBezTo>
                              <a:pt x="0" y="9670"/>
                              <a:pt x="9670" y="0"/>
                              <a:pt x="21600" y="0"/>
                            </a:cubicBezTo>
                            <a:cubicBezTo>
                              <a:pt x="31465" y="-1"/>
                              <a:pt x="40077" y="6684"/>
                              <a:pt x="42524" y="16241"/>
                            </a:cubicBezTo>
                          </a:path>
                          <a:path w="42525" h="25996" stroke="0" extrusionOk="0">
                            <a:moveTo>
                              <a:pt x="452" y="25995"/>
                            </a:moveTo>
                            <a:cubicBezTo>
                              <a:pt x="151" y="24549"/>
                              <a:pt x="0" y="23076"/>
                              <a:pt x="0" y="21600"/>
                            </a:cubicBezTo>
                            <a:cubicBezTo>
                              <a:pt x="0" y="9670"/>
                              <a:pt x="9670" y="0"/>
                              <a:pt x="21600" y="0"/>
                            </a:cubicBezTo>
                            <a:cubicBezTo>
                              <a:pt x="31465" y="-1"/>
                              <a:pt x="40077" y="6684"/>
                              <a:pt x="42524" y="1624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2803" name="Arc 91"/>
                      <p:cNvSpPr>
                        <a:spLocks/>
                      </p:cNvSpPr>
                      <p:nvPr/>
                    </p:nvSpPr>
                    <p:spPr bwMode="auto">
                      <a:xfrm>
                        <a:off x="2187" y="2192"/>
                        <a:ext cx="345" cy="112"/>
                      </a:xfrm>
                      <a:custGeom>
                        <a:avLst/>
                        <a:gdLst>
                          <a:gd name="T0" fmla="*/ 0 w 42587"/>
                          <a:gd name="T1" fmla="*/ 0 h 25996"/>
                          <a:gd name="T2" fmla="*/ 0 w 42587"/>
                          <a:gd name="T3" fmla="*/ 0 h 25996"/>
                          <a:gd name="T4" fmla="*/ 0 w 42587"/>
                          <a:gd name="T5" fmla="*/ 0 h 25996"/>
                          <a:gd name="T6" fmla="*/ 0 60000 65536"/>
                          <a:gd name="T7" fmla="*/ 0 60000 65536"/>
                          <a:gd name="T8" fmla="*/ 0 60000 65536"/>
                          <a:gd name="T9" fmla="*/ 0 w 42587"/>
                          <a:gd name="T10" fmla="*/ 0 h 25996"/>
                          <a:gd name="T11" fmla="*/ 42587 w 42587"/>
                          <a:gd name="T12" fmla="*/ 25996 h 25996"/>
                        </a:gdLst>
                        <a:ahLst/>
                        <a:cxnLst>
                          <a:cxn ang="T6">
                            <a:pos x="T0" y="T1"/>
                          </a:cxn>
                          <a:cxn ang="T7">
                            <a:pos x="T2" y="T3"/>
                          </a:cxn>
                          <a:cxn ang="T8">
                            <a:pos x="T4" y="T5"/>
                          </a:cxn>
                        </a:cxnLst>
                        <a:rect l="T9" t="T10" r="T11" b="T12"/>
                        <a:pathLst>
                          <a:path w="42587" h="25996" fill="none" extrusionOk="0">
                            <a:moveTo>
                              <a:pt x="452" y="25995"/>
                            </a:moveTo>
                            <a:cubicBezTo>
                              <a:pt x="151" y="24549"/>
                              <a:pt x="0" y="23076"/>
                              <a:pt x="0" y="21600"/>
                            </a:cubicBezTo>
                            <a:cubicBezTo>
                              <a:pt x="0" y="9670"/>
                              <a:pt x="9670" y="0"/>
                              <a:pt x="21600" y="0"/>
                            </a:cubicBezTo>
                            <a:cubicBezTo>
                              <a:pt x="31560" y="-1"/>
                              <a:pt x="40229" y="6811"/>
                              <a:pt x="42586" y="16489"/>
                            </a:cubicBezTo>
                          </a:path>
                          <a:path w="42587" h="25996" stroke="0" extrusionOk="0">
                            <a:moveTo>
                              <a:pt x="452" y="25995"/>
                            </a:moveTo>
                            <a:cubicBezTo>
                              <a:pt x="151" y="24549"/>
                              <a:pt x="0" y="23076"/>
                              <a:pt x="0" y="21600"/>
                            </a:cubicBezTo>
                            <a:cubicBezTo>
                              <a:pt x="0" y="9670"/>
                              <a:pt x="9670" y="0"/>
                              <a:pt x="21600" y="0"/>
                            </a:cubicBezTo>
                            <a:cubicBezTo>
                              <a:pt x="31560" y="-1"/>
                              <a:pt x="40229" y="6811"/>
                              <a:pt x="42586" y="16489"/>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2791" name="Group 95"/>
                    <p:cNvGrpSpPr>
                      <a:grpSpLocks/>
                    </p:cNvGrpSpPr>
                    <p:nvPr/>
                  </p:nvGrpSpPr>
                  <p:grpSpPr bwMode="auto">
                    <a:xfrm>
                      <a:off x="1985" y="2021"/>
                      <a:ext cx="1081" cy="875"/>
                      <a:chOff x="1985" y="2021"/>
                      <a:chExt cx="1081" cy="875"/>
                    </a:xfrm>
                  </p:grpSpPr>
                  <p:sp>
                    <p:nvSpPr>
                      <p:cNvPr id="32800" name="Line 93"/>
                      <p:cNvSpPr>
                        <a:spLocks noChangeShapeType="1"/>
                      </p:cNvSpPr>
                      <p:nvPr/>
                    </p:nvSpPr>
                    <p:spPr bwMode="auto">
                      <a:xfrm>
                        <a:off x="2299" y="2021"/>
                        <a:ext cx="767" cy="778"/>
                      </a:xfrm>
                      <a:prstGeom prst="line">
                        <a:avLst/>
                      </a:prstGeom>
                      <a:noFill/>
                      <a:ln w="12700">
                        <a:solidFill>
                          <a:srgbClr val="000000"/>
                        </a:solidFill>
                        <a:round/>
                        <a:headEnd type="none" w="sm" len="sm"/>
                        <a:tailEnd type="none" w="sm" len="sm"/>
                      </a:ln>
                    </p:spPr>
                    <p:txBody>
                      <a:bodyPr/>
                      <a:lstStyle/>
                      <a:p>
                        <a:endParaRPr lang="en-US"/>
                      </a:p>
                    </p:txBody>
                  </p:sp>
                  <p:sp>
                    <p:nvSpPr>
                      <p:cNvPr id="32801" name="Line 94"/>
                      <p:cNvSpPr>
                        <a:spLocks noChangeShapeType="1"/>
                      </p:cNvSpPr>
                      <p:nvPr/>
                    </p:nvSpPr>
                    <p:spPr bwMode="auto">
                      <a:xfrm>
                        <a:off x="1985" y="2083"/>
                        <a:ext cx="770" cy="813"/>
                      </a:xfrm>
                      <a:prstGeom prst="line">
                        <a:avLst/>
                      </a:prstGeom>
                      <a:noFill/>
                      <a:ln w="12700">
                        <a:solidFill>
                          <a:srgbClr val="000000"/>
                        </a:solidFill>
                        <a:round/>
                        <a:headEnd type="none" w="sm" len="sm"/>
                        <a:tailEnd type="none" w="sm" len="sm"/>
                      </a:ln>
                    </p:spPr>
                    <p:txBody>
                      <a:bodyPr/>
                      <a:lstStyle/>
                      <a:p>
                        <a:endParaRPr lang="en-US"/>
                      </a:p>
                    </p:txBody>
                  </p:sp>
                </p:grpSp>
                <p:grpSp>
                  <p:nvGrpSpPr>
                    <p:cNvPr id="32792" name="Group 101"/>
                    <p:cNvGrpSpPr>
                      <a:grpSpLocks/>
                    </p:cNvGrpSpPr>
                    <p:nvPr/>
                  </p:nvGrpSpPr>
                  <p:grpSpPr bwMode="auto">
                    <a:xfrm>
                      <a:off x="2203" y="2207"/>
                      <a:ext cx="352" cy="130"/>
                      <a:chOff x="2203" y="2207"/>
                      <a:chExt cx="352" cy="130"/>
                    </a:xfrm>
                  </p:grpSpPr>
                  <p:grpSp>
                    <p:nvGrpSpPr>
                      <p:cNvPr id="32795" name="Group 98"/>
                      <p:cNvGrpSpPr>
                        <a:grpSpLocks/>
                      </p:cNvGrpSpPr>
                      <p:nvPr/>
                    </p:nvGrpSpPr>
                    <p:grpSpPr bwMode="auto">
                      <a:xfrm>
                        <a:off x="2209" y="2212"/>
                        <a:ext cx="331" cy="104"/>
                        <a:chOff x="2209" y="2212"/>
                        <a:chExt cx="331" cy="104"/>
                      </a:xfrm>
                    </p:grpSpPr>
                    <p:sp>
                      <p:nvSpPr>
                        <p:cNvPr id="32798" name="Arc 96"/>
                        <p:cNvSpPr>
                          <a:spLocks/>
                        </p:cNvSpPr>
                        <p:nvPr/>
                      </p:nvSpPr>
                      <p:spPr bwMode="auto">
                        <a:xfrm>
                          <a:off x="2209" y="2212"/>
                          <a:ext cx="331" cy="103"/>
                        </a:xfrm>
                        <a:custGeom>
                          <a:avLst/>
                          <a:gdLst>
                            <a:gd name="T0" fmla="*/ 0 w 42693"/>
                            <a:gd name="T1" fmla="*/ 0 h 25241"/>
                            <a:gd name="T2" fmla="*/ 0 w 42693"/>
                            <a:gd name="T3" fmla="*/ 0 h 25241"/>
                            <a:gd name="T4" fmla="*/ 0 w 42693"/>
                            <a:gd name="T5" fmla="*/ 0 h 25241"/>
                            <a:gd name="T6" fmla="*/ 0 60000 65536"/>
                            <a:gd name="T7" fmla="*/ 0 60000 65536"/>
                            <a:gd name="T8" fmla="*/ 0 60000 65536"/>
                            <a:gd name="T9" fmla="*/ 0 w 42693"/>
                            <a:gd name="T10" fmla="*/ 0 h 25241"/>
                            <a:gd name="T11" fmla="*/ 42693 w 42693"/>
                            <a:gd name="T12" fmla="*/ 25241 h 25241"/>
                          </a:gdLst>
                          <a:ahLst/>
                          <a:cxnLst>
                            <a:cxn ang="T6">
                              <a:pos x="T0" y="T1"/>
                            </a:cxn>
                            <a:cxn ang="T7">
                              <a:pos x="T2" y="T3"/>
                            </a:cxn>
                            <a:cxn ang="T8">
                              <a:pos x="T4" y="T5"/>
                            </a:cxn>
                          </a:cxnLst>
                          <a:rect l="T9" t="T10" r="T11" b="T12"/>
                          <a:pathLst>
                            <a:path w="42693" h="25241" fill="none" extrusionOk="0">
                              <a:moveTo>
                                <a:pt x="309" y="25240"/>
                              </a:moveTo>
                              <a:cubicBezTo>
                                <a:pt x="103" y="24038"/>
                                <a:pt x="0" y="22820"/>
                                <a:pt x="0" y="21600"/>
                              </a:cubicBezTo>
                              <a:cubicBezTo>
                                <a:pt x="0" y="9670"/>
                                <a:pt x="9670" y="0"/>
                                <a:pt x="21600" y="0"/>
                              </a:cubicBezTo>
                              <a:cubicBezTo>
                                <a:pt x="31736" y="-1"/>
                                <a:pt x="40509" y="7048"/>
                                <a:pt x="42692" y="16947"/>
                              </a:cubicBezTo>
                            </a:path>
                            <a:path w="42693" h="25241" stroke="0" extrusionOk="0">
                              <a:moveTo>
                                <a:pt x="309" y="25240"/>
                              </a:moveTo>
                              <a:cubicBezTo>
                                <a:pt x="103" y="24038"/>
                                <a:pt x="0" y="22820"/>
                                <a:pt x="0" y="21600"/>
                              </a:cubicBezTo>
                              <a:cubicBezTo>
                                <a:pt x="0" y="9670"/>
                                <a:pt x="9670" y="0"/>
                                <a:pt x="21600" y="0"/>
                              </a:cubicBezTo>
                              <a:cubicBezTo>
                                <a:pt x="31736" y="-1"/>
                                <a:pt x="40509" y="7048"/>
                                <a:pt x="42692" y="16947"/>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2799" name="Arc 97"/>
                        <p:cNvSpPr>
                          <a:spLocks/>
                        </p:cNvSpPr>
                        <p:nvPr/>
                      </p:nvSpPr>
                      <p:spPr bwMode="auto">
                        <a:xfrm>
                          <a:off x="2209" y="2223"/>
                          <a:ext cx="168" cy="93"/>
                        </a:xfrm>
                        <a:custGeom>
                          <a:avLst/>
                          <a:gdLst>
                            <a:gd name="T0" fmla="*/ 0 w 21600"/>
                            <a:gd name="T1" fmla="*/ 0 h 22580"/>
                            <a:gd name="T2" fmla="*/ 0 w 21600"/>
                            <a:gd name="T3" fmla="*/ 0 h 22580"/>
                            <a:gd name="T4" fmla="*/ 0 w 21600"/>
                            <a:gd name="T5" fmla="*/ 0 h 22580"/>
                            <a:gd name="T6" fmla="*/ 0 60000 65536"/>
                            <a:gd name="T7" fmla="*/ 0 60000 65536"/>
                            <a:gd name="T8" fmla="*/ 0 60000 65536"/>
                            <a:gd name="T9" fmla="*/ 0 w 21600"/>
                            <a:gd name="T10" fmla="*/ 0 h 22580"/>
                            <a:gd name="T11" fmla="*/ 21600 w 21600"/>
                            <a:gd name="T12" fmla="*/ 22580 h 22580"/>
                          </a:gdLst>
                          <a:ahLst/>
                          <a:cxnLst>
                            <a:cxn ang="T6">
                              <a:pos x="T0" y="T1"/>
                            </a:cxn>
                            <a:cxn ang="T7">
                              <a:pos x="T2" y="T3"/>
                            </a:cxn>
                            <a:cxn ang="T8">
                              <a:pos x="T4" y="T5"/>
                            </a:cxn>
                          </a:cxnLst>
                          <a:rect l="T9" t="T10" r="T11" b="T12"/>
                          <a:pathLst>
                            <a:path w="21600" h="22580" fill="none" extrusionOk="0">
                              <a:moveTo>
                                <a:pt x="309" y="22579"/>
                              </a:moveTo>
                              <a:cubicBezTo>
                                <a:pt x="103" y="21377"/>
                                <a:pt x="0" y="20159"/>
                                <a:pt x="0" y="18939"/>
                              </a:cubicBezTo>
                              <a:cubicBezTo>
                                <a:pt x="-1" y="11052"/>
                                <a:pt x="4298" y="3792"/>
                                <a:pt x="11213" y="-1"/>
                              </a:cubicBezTo>
                            </a:path>
                            <a:path w="21600" h="22580" stroke="0" extrusionOk="0">
                              <a:moveTo>
                                <a:pt x="309" y="22579"/>
                              </a:moveTo>
                              <a:cubicBezTo>
                                <a:pt x="103" y="21377"/>
                                <a:pt x="0" y="20159"/>
                                <a:pt x="0" y="18939"/>
                              </a:cubicBezTo>
                              <a:cubicBezTo>
                                <a:pt x="-1" y="11052"/>
                                <a:pt x="4298" y="3792"/>
                                <a:pt x="11213" y="-1"/>
                              </a:cubicBezTo>
                              <a:lnTo>
                                <a:pt x="21600" y="18939"/>
                              </a:lnTo>
                              <a:close/>
                            </a:path>
                          </a:pathLst>
                        </a:custGeom>
                        <a:solidFill>
                          <a:srgbClr val="3F1F00"/>
                        </a:solidFill>
                        <a:ln w="9525" cap="rnd">
                          <a:noFill/>
                          <a:round/>
                          <a:headEnd/>
                          <a:tailEnd/>
                        </a:ln>
                      </p:spPr>
                      <p:txBody>
                        <a:bodyPr/>
                        <a:lstStyle/>
                        <a:p>
                          <a:pPr algn="ctr" eaLnBrk="0" hangingPunct="0"/>
                          <a:endParaRPr lang="en-US"/>
                        </a:p>
                      </p:txBody>
                    </p:sp>
                  </p:grpSp>
                  <p:sp>
                    <p:nvSpPr>
                      <p:cNvPr id="32796" name="Arc 99"/>
                      <p:cNvSpPr>
                        <a:spLocks/>
                      </p:cNvSpPr>
                      <p:nvPr/>
                    </p:nvSpPr>
                    <p:spPr bwMode="auto">
                      <a:xfrm>
                        <a:off x="2203" y="2207"/>
                        <a:ext cx="346" cy="112"/>
                      </a:xfrm>
                      <a:custGeom>
                        <a:avLst/>
                        <a:gdLst>
                          <a:gd name="T0" fmla="*/ 0 w 42636"/>
                          <a:gd name="T1" fmla="*/ 0 h 25984"/>
                          <a:gd name="T2" fmla="*/ 0 w 42636"/>
                          <a:gd name="T3" fmla="*/ 0 h 25984"/>
                          <a:gd name="T4" fmla="*/ 0 w 42636"/>
                          <a:gd name="T5" fmla="*/ 0 h 25984"/>
                          <a:gd name="T6" fmla="*/ 0 60000 65536"/>
                          <a:gd name="T7" fmla="*/ 0 60000 65536"/>
                          <a:gd name="T8" fmla="*/ 0 60000 65536"/>
                          <a:gd name="T9" fmla="*/ 0 w 42636"/>
                          <a:gd name="T10" fmla="*/ 0 h 25984"/>
                          <a:gd name="T11" fmla="*/ 42636 w 42636"/>
                          <a:gd name="T12" fmla="*/ 25984 h 25984"/>
                        </a:gdLst>
                        <a:ahLst/>
                        <a:cxnLst>
                          <a:cxn ang="T6">
                            <a:pos x="T0" y="T1"/>
                          </a:cxn>
                          <a:cxn ang="T7">
                            <a:pos x="T2" y="T3"/>
                          </a:cxn>
                          <a:cxn ang="T8">
                            <a:pos x="T4" y="T5"/>
                          </a:cxn>
                        </a:cxnLst>
                        <a:rect l="T9" t="T10" r="T11" b="T12"/>
                        <a:pathLst>
                          <a:path w="42636" h="25984" fill="none" extrusionOk="0">
                            <a:moveTo>
                              <a:pt x="449" y="25983"/>
                            </a:moveTo>
                            <a:cubicBezTo>
                              <a:pt x="150" y="24541"/>
                              <a:pt x="0" y="23072"/>
                              <a:pt x="0" y="21600"/>
                            </a:cubicBezTo>
                            <a:cubicBezTo>
                              <a:pt x="0" y="9670"/>
                              <a:pt x="9670" y="0"/>
                              <a:pt x="21600" y="0"/>
                            </a:cubicBezTo>
                            <a:cubicBezTo>
                              <a:pt x="31640" y="-1"/>
                              <a:pt x="40356" y="6918"/>
                              <a:pt x="42635" y="16696"/>
                            </a:cubicBezTo>
                          </a:path>
                          <a:path w="42636" h="25984" stroke="0" extrusionOk="0">
                            <a:moveTo>
                              <a:pt x="449" y="25983"/>
                            </a:moveTo>
                            <a:cubicBezTo>
                              <a:pt x="150" y="24541"/>
                              <a:pt x="0" y="23072"/>
                              <a:pt x="0" y="21600"/>
                            </a:cubicBezTo>
                            <a:cubicBezTo>
                              <a:pt x="0" y="9670"/>
                              <a:pt x="9670" y="0"/>
                              <a:pt x="21600" y="0"/>
                            </a:cubicBezTo>
                            <a:cubicBezTo>
                              <a:pt x="31640" y="-1"/>
                              <a:pt x="40356" y="6918"/>
                              <a:pt x="42635" y="16696"/>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2797" name="Arc 100"/>
                      <p:cNvSpPr>
                        <a:spLocks/>
                      </p:cNvSpPr>
                      <p:nvPr/>
                    </p:nvSpPr>
                    <p:spPr bwMode="auto">
                      <a:xfrm>
                        <a:off x="2226" y="2228"/>
                        <a:ext cx="329" cy="109"/>
                      </a:xfrm>
                      <a:custGeom>
                        <a:avLst/>
                        <a:gdLst>
                          <a:gd name="T0" fmla="*/ 0 w 42451"/>
                          <a:gd name="T1" fmla="*/ 0 h 26717"/>
                          <a:gd name="T2" fmla="*/ 0 w 42451"/>
                          <a:gd name="T3" fmla="*/ 0 h 26717"/>
                          <a:gd name="T4" fmla="*/ 0 w 42451"/>
                          <a:gd name="T5" fmla="*/ 0 h 26717"/>
                          <a:gd name="T6" fmla="*/ 0 60000 65536"/>
                          <a:gd name="T7" fmla="*/ 0 60000 65536"/>
                          <a:gd name="T8" fmla="*/ 0 60000 65536"/>
                          <a:gd name="T9" fmla="*/ 0 w 42451"/>
                          <a:gd name="T10" fmla="*/ 0 h 26717"/>
                          <a:gd name="T11" fmla="*/ 42451 w 42451"/>
                          <a:gd name="T12" fmla="*/ 26717 h 26717"/>
                        </a:gdLst>
                        <a:ahLst/>
                        <a:cxnLst>
                          <a:cxn ang="T6">
                            <a:pos x="T0" y="T1"/>
                          </a:cxn>
                          <a:cxn ang="T7">
                            <a:pos x="T2" y="T3"/>
                          </a:cxn>
                          <a:cxn ang="T8">
                            <a:pos x="T4" y="T5"/>
                          </a:cxn>
                        </a:cxnLst>
                        <a:rect l="T9" t="T10" r="T11" b="T12"/>
                        <a:pathLst>
                          <a:path w="42451" h="26717" fill="none" extrusionOk="0">
                            <a:moveTo>
                              <a:pt x="614" y="26717"/>
                            </a:moveTo>
                            <a:cubicBezTo>
                              <a:pt x="206" y="25042"/>
                              <a:pt x="0" y="23324"/>
                              <a:pt x="0" y="21600"/>
                            </a:cubicBezTo>
                            <a:cubicBezTo>
                              <a:pt x="0" y="9670"/>
                              <a:pt x="9670" y="0"/>
                              <a:pt x="21600" y="0"/>
                            </a:cubicBezTo>
                            <a:cubicBezTo>
                              <a:pt x="31357" y="-1"/>
                              <a:pt x="39904" y="6542"/>
                              <a:pt x="42451" y="15961"/>
                            </a:cubicBezTo>
                          </a:path>
                          <a:path w="42451" h="26717" stroke="0" extrusionOk="0">
                            <a:moveTo>
                              <a:pt x="614" y="26717"/>
                            </a:moveTo>
                            <a:cubicBezTo>
                              <a:pt x="206" y="25042"/>
                              <a:pt x="0" y="23324"/>
                              <a:pt x="0" y="21600"/>
                            </a:cubicBezTo>
                            <a:cubicBezTo>
                              <a:pt x="0" y="9670"/>
                              <a:pt x="9670" y="0"/>
                              <a:pt x="21600" y="0"/>
                            </a:cubicBezTo>
                            <a:cubicBezTo>
                              <a:pt x="31357" y="-1"/>
                              <a:pt x="39904" y="6542"/>
                              <a:pt x="42451" y="15961"/>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32793" name="Freeform 102"/>
                    <p:cNvSpPr>
                      <a:spLocks/>
                    </p:cNvSpPr>
                    <p:nvPr/>
                  </p:nvSpPr>
                  <p:spPr bwMode="auto">
                    <a:xfrm>
                      <a:off x="2219" y="2232"/>
                      <a:ext cx="667" cy="646"/>
                    </a:xfrm>
                    <a:custGeom>
                      <a:avLst/>
                      <a:gdLst>
                        <a:gd name="T0" fmla="*/ 84 w 667"/>
                        <a:gd name="T1" fmla="*/ 0 h 646"/>
                        <a:gd name="T2" fmla="*/ 59 w 667"/>
                        <a:gd name="T3" fmla="*/ 9 h 646"/>
                        <a:gd name="T4" fmla="*/ 40 w 667"/>
                        <a:gd name="T5" fmla="*/ 18 h 646"/>
                        <a:gd name="T6" fmla="*/ 23 w 667"/>
                        <a:gd name="T7" fmla="*/ 28 h 646"/>
                        <a:gd name="T8" fmla="*/ 15 w 667"/>
                        <a:gd name="T9" fmla="*/ 39 h 646"/>
                        <a:gd name="T10" fmla="*/ 7 w 667"/>
                        <a:gd name="T11" fmla="*/ 51 h 646"/>
                        <a:gd name="T12" fmla="*/ 2 w 667"/>
                        <a:gd name="T13" fmla="*/ 63 h 646"/>
                        <a:gd name="T14" fmla="*/ 0 w 667"/>
                        <a:gd name="T15" fmla="*/ 77 h 646"/>
                        <a:gd name="T16" fmla="*/ 0 w 667"/>
                        <a:gd name="T17" fmla="*/ 93 h 646"/>
                        <a:gd name="T18" fmla="*/ 516 w 667"/>
                        <a:gd name="T19" fmla="*/ 645 h 646"/>
                        <a:gd name="T20" fmla="*/ 666 w 667"/>
                        <a:gd name="T21" fmla="*/ 586 h 646"/>
                        <a:gd name="T22" fmla="*/ 84 w 667"/>
                        <a:gd name="T23" fmla="*/ 0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7"/>
                        <a:gd name="T37" fmla="*/ 0 h 646"/>
                        <a:gd name="T38" fmla="*/ 667 w 667"/>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7" h="646">
                          <a:moveTo>
                            <a:pt x="84" y="0"/>
                          </a:moveTo>
                          <a:lnTo>
                            <a:pt x="59" y="9"/>
                          </a:lnTo>
                          <a:lnTo>
                            <a:pt x="40" y="18"/>
                          </a:lnTo>
                          <a:lnTo>
                            <a:pt x="23" y="28"/>
                          </a:lnTo>
                          <a:lnTo>
                            <a:pt x="15" y="39"/>
                          </a:lnTo>
                          <a:lnTo>
                            <a:pt x="7" y="51"/>
                          </a:lnTo>
                          <a:lnTo>
                            <a:pt x="2" y="63"/>
                          </a:lnTo>
                          <a:lnTo>
                            <a:pt x="0" y="77"/>
                          </a:lnTo>
                          <a:lnTo>
                            <a:pt x="0" y="93"/>
                          </a:lnTo>
                          <a:lnTo>
                            <a:pt x="516" y="645"/>
                          </a:lnTo>
                          <a:lnTo>
                            <a:pt x="666" y="586"/>
                          </a:lnTo>
                          <a:lnTo>
                            <a:pt x="84" y="0"/>
                          </a:lnTo>
                        </a:path>
                      </a:pathLst>
                    </a:custGeom>
                    <a:solidFill>
                      <a:srgbClr val="3F1F00"/>
                    </a:solidFill>
                    <a:ln w="9525" cap="rnd">
                      <a:noFill/>
                      <a:round/>
                      <a:headEnd/>
                      <a:tailEnd/>
                    </a:ln>
                  </p:spPr>
                  <p:txBody>
                    <a:bodyPr/>
                    <a:lstStyle/>
                    <a:p>
                      <a:pPr algn="ctr" eaLnBrk="0" hangingPunct="0"/>
                      <a:endParaRPr lang="en-US"/>
                    </a:p>
                  </p:txBody>
                </p:sp>
                <p:sp>
                  <p:nvSpPr>
                    <p:cNvPr id="32794" name="Oval 103"/>
                    <p:cNvSpPr>
                      <a:spLocks noChangeArrowheads="1"/>
                    </p:cNvSpPr>
                    <p:nvPr/>
                  </p:nvSpPr>
                  <p:spPr bwMode="auto">
                    <a:xfrm>
                      <a:off x="2739" y="2766"/>
                      <a:ext cx="371" cy="198"/>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grpSp>
      </p:grpSp>
      <p:sp>
        <p:nvSpPr>
          <p:cNvPr id="32772" name="Rectangle 10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8"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mtClean="0">
                <a:latin typeface="Arial" pitchFamily="34" charset="0"/>
              </a:rPr>
              <a:t>Genetic Analysis</a:t>
            </a:r>
            <a:endParaRPr lang="ru-RU" smtClean="0">
              <a:latin typeface="Arial CYR" charset="-52"/>
            </a:endParaRPr>
          </a:p>
        </p:txBody>
      </p:sp>
      <p:sp>
        <p:nvSpPr>
          <p:cNvPr id="34819" name="AutoShape 3"/>
          <p:cNvSpPr>
            <a:spLocks noChangeArrowheads="1"/>
          </p:cNvSpPr>
          <p:nvPr/>
        </p:nvSpPr>
        <p:spPr bwMode="auto">
          <a:xfrm>
            <a:off x="387350" y="2063750"/>
            <a:ext cx="4330700" cy="368300"/>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4820" name="Rectangle 4"/>
          <p:cNvSpPr>
            <a:spLocks noChangeArrowheads="1"/>
          </p:cNvSpPr>
          <p:nvPr/>
        </p:nvSpPr>
        <p:spPr bwMode="auto">
          <a:xfrm>
            <a:off x="1219200" y="2049463"/>
            <a:ext cx="2895600" cy="274637"/>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 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34821" name="AutoShape 5"/>
          <p:cNvSpPr>
            <a:spLocks noChangeArrowheads="1"/>
          </p:cNvSpPr>
          <p:nvPr/>
        </p:nvSpPr>
        <p:spPr bwMode="auto">
          <a:xfrm rot="-6480000">
            <a:off x="4678363" y="1785938"/>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grpSp>
        <p:nvGrpSpPr>
          <p:cNvPr id="2" name="Group 9"/>
          <p:cNvGrpSpPr>
            <a:grpSpLocks/>
          </p:cNvGrpSpPr>
          <p:nvPr/>
        </p:nvGrpSpPr>
        <p:grpSpPr bwMode="auto">
          <a:xfrm>
            <a:off x="4949825" y="1387475"/>
            <a:ext cx="4054475" cy="749300"/>
            <a:chOff x="3118" y="874"/>
            <a:chExt cx="2554" cy="472"/>
          </a:xfrm>
        </p:grpSpPr>
        <p:sp>
          <p:nvSpPr>
            <p:cNvPr id="34822" name="AutoShape 6"/>
            <p:cNvSpPr>
              <a:spLocks noChangeArrowheads="1"/>
            </p:cNvSpPr>
            <p:nvPr/>
          </p:nvSpPr>
          <p:spPr bwMode="auto">
            <a:xfrm>
              <a:off x="3118" y="874"/>
              <a:ext cx="855" cy="472"/>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PEELING </a:t>
              </a:r>
              <a:endParaRPr lang="ru-RU" sz="1200" b="1">
                <a:solidFill>
                  <a:srgbClr val="000000"/>
                </a:solidFill>
                <a:latin typeface="Arial CYR" charset="-52"/>
                <a:cs typeface="+mn-cs"/>
              </a:endParaRPr>
            </a:p>
          </p:txBody>
        </p:sp>
        <p:sp>
          <p:nvSpPr>
            <p:cNvPr id="34823" name="AutoShape 7"/>
            <p:cNvSpPr>
              <a:spLocks noChangeArrowheads="1"/>
            </p:cNvSpPr>
            <p:nvPr/>
          </p:nvSpPr>
          <p:spPr bwMode="auto">
            <a:xfrm>
              <a:off x="3958" y="874"/>
              <a:ext cx="855" cy="472"/>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COOKING </a:t>
              </a:r>
              <a:endParaRPr lang="ru-RU" sz="1200" b="1">
                <a:solidFill>
                  <a:srgbClr val="000000"/>
                </a:solidFill>
                <a:latin typeface="Arial CYR" charset="-52"/>
                <a:cs typeface="+mn-cs"/>
              </a:endParaRPr>
            </a:p>
          </p:txBody>
        </p:sp>
        <p:sp>
          <p:nvSpPr>
            <p:cNvPr id="34824" name="AutoShape 8"/>
            <p:cNvSpPr>
              <a:spLocks noChangeArrowheads="1"/>
            </p:cNvSpPr>
            <p:nvPr/>
          </p:nvSpPr>
          <p:spPr bwMode="auto">
            <a:xfrm>
              <a:off x="4817" y="874"/>
              <a:ext cx="855" cy="472"/>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DRYING </a:t>
              </a:r>
              <a:endParaRPr lang="ru-RU" sz="1200" b="1">
                <a:solidFill>
                  <a:srgbClr val="000000"/>
                </a:solidFill>
                <a:latin typeface="Arial CYR" charset="-52"/>
                <a:cs typeface="+mn-cs"/>
              </a:endParaRPr>
            </a:p>
          </p:txBody>
        </p:sp>
      </p:grpSp>
      <p:grpSp>
        <p:nvGrpSpPr>
          <p:cNvPr id="3" name="Group 12"/>
          <p:cNvGrpSpPr>
            <a:grpSpLocks/>
          </p:cNvGrpSpPr>
          <p:nvPr/>
        </p:nvGrpSpPr>
        <p:grpSpPr bwMode="auto">
          <a:xfrm>
            <a:off x="6064250" y="1763713"/>
            <a:ext cx="1711325" cy="149225"/>
            <a:chOff x="3820" y="1111"/>
            <a:chExt cx="1078" cy="94"/>
          </a:xfrm>
        </p:grpSpPr>
        <p:sp>
          <p:nvSpPr>
            <p:cNvPr id="33867" name="AutoShape 10"/>
            <p:cNvSpPr>
              <a:spLocks noChangeArrowheads="1"/>
            </p:cNvSpPr>
            <p:nvPr/>
          </p:nvSpPr>
          <p:spPr bwMode="auto">
            <a:xfrm rot="-5340000">
              <a:off x="4738" y="1039"/>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3868" name="AutoShape 11"/>
            <p:cNvSpPr>
              <a:spLocks noChangeArrowheads="1"/>
            </p:cNvSpPr>
            <p:nvPr/>
          </p:nvSpPr>
          <p:spPr bwMode="auto">
            <a:xfrm rot="-5340000">
              <a:off x="3892" y="1045"/>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grpSp>
      <p:grpSp>
        <p:nvGrpSpPr>
          <p:cNvPr id="4" name="Group 16"/>
          <p:cNvGrpSpPr>
            <a:grpSpLocks/>
          </p:cNvGrpSpPr>
          <p:nvPr/>
        </p:nvGrpSpPr>
        <p:grpSpPr bwMode="auto">
          <a:xfrm>
            <a:off x="5521325" y="2244725"/>
            <a:ext cx="2835275" cy="368300"/>
            <a:chOff x="3478" y="1414"/>
            <a:chExt cx="1786" cy="232"/>
          </a:xfrm>
        </p:grpSpPr>
        <p:sp>
          <p:nvSpPr>
            <p:cNvPr id="33864" name="AutoShape 13"/>
            <p:cNvSpPr>
              <a:spLocks noChangeArrowheads="1"/>
            </p:cNvSpPr>
            <p:nvPr/>
          </p:nvSpPr>
          <p:spPr bwMode="auto">
            <a:xfrm>
              <a:off x="5176" y="141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3865" name="AutoShape 14"/>
            <p:cNvSpPr>
              <a:spLocks noChangeArrowheads="1"/>
            </p:cNvSpPr>
            <p:nvPr/>
          </p:nvSpPr>
          <p:spPr bwMode="auto">
            <a:xfrm>
              <a:off x="4306" y="141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3866" name="AutoShape 15"/>
            <p:cNvSpPr>
              <a:spLocks noChangeArrowheads="1"/>
            </p:cNvSpPr>
            <p:nvPr/>
          </p:nvSpPr>
          <p:spPr bwMode="auto">
            <a:xfrm>
              <a:off x="3478" y="141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grpSp>
      <p:grpSp>
        <p:nvGrpSpPr>
          <p:cNvPr id="5" name="Group 20"/>
          <p:cNvGrpSpPr>
            <a:grpSpLocks/>
          </p:cNvGrpSpPr>
          <p:nvPr/>
        </p:nvGrpSpPr>
        <p:grpSpPr bwMode="auto">
          <a:xfrm>
            <a:off x="4997450" y="2530475"/>
            <a:ext cx="4054475" cy="749300"/>
            <a:chOff x="3148" y="1594"/>
            <a:chExt cx="2554" cy="472"/>
          </a:xfrm>
        </p:grpSpPr>
        <p:sp>
          <p:nvSpPr>
            <p:cNvPr id="34833" name="AutoShape 17"/>
            <p:cNvSpPr>
              <a:spLocks noChangeArrowheads="1"/>
            </p:cNvSpPr>
            <p:nvPr/>
          </p:nvSpPr>
          <p:spPr bwMode="auto">
            <a:xfrm>
              <a:off x="3148" y="1594"/>
              <a:ext cx="855" cy="472"/>
            </a:xfrm>
            <a:prstGeom prst="cube">
              <a:avLst>
                <a:gd name="adj" fmla="val 24995"/>
              </a:avLst>
            </a:prstGeom>
            <a:gradFill rotWithShape="0">
              <a:gsLst>
                <a:gs pos="0">
                  <a:srgbClr val="5E9EFF"/>
                </a:gs>
                <a:gs pos="39999">
                  <a:srgbClr val="85C2FF"/>
                </a:gs>
                <a:gs pos="70000">
                  <a:srgbClr val="C4D6EB"/>
                </a:gs>
                <a:gs pos="100000">
                  <a:srgbClr val="FFEBFA"/>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endParaRPr lang="ru-RU" sz="1200" b="1">
                <a:solidFill>
                  <a:srgbClr val="000000"/>
                </a:solidFill>
                <a:latin typeface="Arial" pitchFamily="34" charset="0"/>
                <a:cs typeface="+mn-cs"/>
              </a:endParaRPr>
            </a:p>
            <a:p>
              <a:pPr algn="ctr" eaLnBrk="0" hangingPunct="0">
                <a:defRPr/>
              </a:pPr>
              <a:r>
                <a:rPr lang="ru-RU" sz="1200" b="1">
                  <a:solidFill>
                    <a:srgbClr val="000000"/>
                  </a:solidFill>
                  <a:latin typeface="Arial" pitchFamily="34" charset="0"/>
                  <a:cs typeface="+mn-cs"/>
                </a:rPr>
                <a:t> </a:t>
              </a:r>
            </a:p>
            <a:p>
              <a:pPr algn="ctr" eaLnBrk="0" hangingPunct="0">
                <a:defRPr/>
              </a:pPr>
              <a:r>
                <a:rPr lang="ru-RU" sz="1000" b="1">
                  <a:solidFill>
                    <a:srgbClr val="000000"/>
                  </a:solidFill>
                  <a:latin typeface="Arial" pitchFamily="34" charset="0"/>
                  <a:cs typeface="+mn-cs"/>
                </a:rPr>
                <a:t>UNDESIRABLE </a:t>
              </a:r>
            </a:p>
            <a:p>
              <a:pPr algn="ctr" eaLnBrk="0" hangingPunct="0">
                <a:defRPr/>
              </a:pPr>
              <a:r>
                <a:rPr lang="ru-RU" sz="1000" b="1">
                  <a:solidFill>
                    <a:srgbClr val="000000"/>
                  </a:solidFill>
                  <a:latin typeface="Arial" pitchFamily="34" charset="0"/>
                  <a:cs typeface="+mn-cs"/>
                </a:rPr>
                <a:t>EFFECTS</a:t>
              </a:r>
            </a:p>
            <a:p>
              <a:pPr algn="ctr" eaLnBrk="0" hangingPunct="0">
                <a:defRPr/>
              </a:pPr>
              <a:endParaRPr lang="ru-RU" sz="1000" b="1">
                <a:solidFill>
                  <a:srgbClr val="000000"/>
                </a:solidFill>
                <a:latin typeface="Arial CYR" charset="-52"/>
                <a:cs typeface="+mn-cs"/>
              </a:endParaRPr>
            </a:p>
          </p:txBody>
        </p:sp>
        <p:sp>
          <p:nvSpPr>
            <p:cNvPr id="34834" name="AutoShape 18"/>
            <p:cNvSpPr>
              <a:spLocks noChangeArrowheads="1"/>
            </p:cNvSpPr>
            <p:nvPr/>
          </p:nvSpPr>
          <p:spPr bwMode="auto">
            <a:xfrm>
              <a:off x="3988" y="1594"/>
              <a:ext cx="855" cy="472"/>
            </a:xfrm>
            <a:prstGeom prst="cube">
              <a:avLst>
                <a:gd name="adj" fmla="val 24995"/>
              </a:avLst>
            </a:prstGeom>
            <a:gradFill rotWithShape="0">
              <a:gsLst>
                <a:gs pos="0">
                  <a:srgbClr val="5E9EFF"/>
                </a:gs>
                <a:gs pos="39999">
                  <a:srgbClr val="85C2FF"/>
                </a:gs>
                <a:gs pos="70000">
                  <a:srgbClr val="C4D6EB"/>
                </a:gs>
                <a:gs pos="100000">
                  <a:srgbClr val="FFEBFA"/>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endParaRPr lang="ru-RU" sz="1200" b="1">
                <a:solidFill>
                  <a:srgbClr val="000000"/>
                </a:solidFill>
                <a:latin typeface="Arial" pitchFamily="34" charset="0"/>
                <a:cs typeface="+mn-cs"/>
              </a:endParaRPr>
            </a:p>
            <a:p>
              <a:pPr algn="ctr" eaLnBrk="0" hangingPunct="0">
                <a:defRPr/>
              </a:pPr>
              <a:r>
                <a:rPr lang="ru-RU" sz="1200" b="1">
                  <a:solidFill>
                    <a:srgbClr val="000000"/>
                  </a:solidFill>
                  <a:latin typeface="Arial" pitchFamily="34" charset="0"/>
                  <a:cs typeface="+mn-cs"/>
                </a:rPr>
                <a:t> </a:t>
              </a:r>
            </a:p>
            <a:p>
              <a:pPr algn="ctr" eaLnBrk="0" hangingPunct="0">
                <a:defRPr/>
              </a:pPr>
              <a:r>
                <a:rPr lang="ru-RU" sz="1000" b="1">
                  <a:solidFill>
                    <a:srgbClr val="000000"/>
                  </a:solidFill>
                  <a:latin typeface="Arial" pitchFamily="34" charset="0"/>
                  <a:cs typeface="+mn-cs"/>
                </a:rPr>
                <a:t>UNDESIRABLE </a:t>
              </a:r>
              <a:endParaRPr lang="ru-RU" sz="1200" b="1">
                <a:solidFill>
                  <a:srgbClr val="000000"/>
                </a:solidFill>
                <a:latin typeface="Arial" pitchFamily="34" charset="0"/>
                <a:cs typeface="+mn-cs"/>
              </a:endParaRPr>
            </a:p>
            <a:p>
              <a:pPr algn="ctr" eaLnBrk="0" hangingPunct="0">
                <a:defRPr/>
              </a:pPr>
              <a:r>
                <a:rPr lang="ru-RU" sz="1000" b="1">
                  <a:solidFill>
                    <a:srgbClr val="000000"/>
                  </a:solidFill>
                  <a:latin typeface="Arial" pitchFamily="34" charset="0"/>
                  <a:cs typeface="+mn-cs"/>
                </a:rPr>
                <a:t>EFFECTS</a:t>
              </a:r>
            </a:p>
            <a:p>
              <a:pPr algn="ctr" eaLnBrk="0" hangingPunct="0">
                <a:defRPr/>
              </a:pPr>
              <a:endParaRPr lang="ru-RU" sz="1000" b="1">
                <a:solidFill>
                  <a:srgbClr val="000000"/>
                </a:solidFill>
                <a:latin typeface="Arial CYR" charset="-52"/>
                <a:cs typeface="+mn-cs"/>
              </a:endParaRPr>
            </a:p>
          </p:txBody>
        </p:sp>
        <p:sp>
          <p:nvSpPr>
            <p:cNvPr id="34835" name="AutoShape 19"/>
            <p:cNvSpPr>
              <a:spLocks noChangeArrowheads="1"/>
            </p:cNvSpPr>
            <p:nvPr/>
          </p:nvSpPr>
          <p:spPr bwMode="auto">
            <a:xfrm>
              <a:off x="4847" y="1594"/>
              <a:ext cx="855" cy="472"/>
            </a:xfrm>
            <a:prstGeom prst="cube">
              <a:avLst>
                <a:gd name="adj" fmla="val 24995"/>
              </a:avLst>
            </a:prstGeom>
            <a:gradFill rotWithShape="0">
              <a:gsLst>
                <a:gs pos="0">
                  <a:srgbClr val="5E9EFF"/>
                </a:gs>
                <a:gs pos="39999">
                  <a:srgbClr val="85C2FF"/>
                </a:gs>
                <a:gs pos="70000">
                  <a:srgbClr val="C4D6EB"/>
                </a:gs>
                <a:gs pos="100000">
                  <a:srgbClr val="FFEBFA"/>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 </a:t>
              </a:r>
            </a:p>
            <a:p>
              <a:pPr algn="ctr" eaLnBrk="0" hangingPunct="0">
                <a:defRPr/>
              </a:pPr>
              <a:r>
                <a:rPr lang="ru-RU" sz="1000" b="1">
                  <a:solidFill>
                    <a:srgbClr val="000000"/>
                  </a:solidFill>
                  <a:latin typeface="Arial" pitchFamily="34" charset="0"/>
                  <a:cs typeface="+mn-cs"/>
                </a:rPr>
                <a:t>UNDESIRABLE </a:t>
              </a:r>
            </a:p>
            <a:p>
              <a:pPr algn="ctr" eaLnBrk="0" hangingPunct="0">
                <a:defRPr/>
              </a:pPr>
              <a:r>
                <a:rPr lang="ru-RU" sz="1000" b="1">
                  <a:solidFill>
                    <a:srgbClr val="000000"/>
                  </a:solidFill>
                  <a:latin typeface="Arial" pitchFamily="34" charset="0"/>
                  <a:cs typeface="+mn-cs"/>
                </a:rPr>
                <a:t>EFFECTS</a:t>
              </a:r>
              <a:endParaRPr lang="ru-RU" sz="1000" b="1">
                <a:solidFill>
                  <a:srgbClr val="000000"/>
                </a:solidFill>
                <a:latin typeface="Arial CYR" charset="-52"/>
                <a:cs typeface="+mn-cs"/>
              </a:endParaRPr>
            </a:p>
          </p:txBody>
        </p:sp>
      </p:grpSp>
      <p:sp>
        <p:nvSpPr>
          <p:cNvPr id="34837" name="Rectangle 21"/>
          <p:cNvSpPr>
            <a:spLocks noChangeArrowheads="1"/>
          </p:cNvSpPr>
          <p:nvPr/>
        </p:nvSpPr>
        <p:spPr bwMode="auto">
          <a:xfrm>
            <a:off x="5257800" y="3732213"/>
            <a:ext cx="3200400" cy="336550"/>
          </a:xfrm>
          <a:prstGeom prst="rect">
            <a:avLst/>
          </a:prstGeom>
          <a:noFill/>
          <a:ln w="9525">
            <a:noFill/>
            <a:miter lim="800000"/>
            <a:headEnd/>
            <a:tailEnd/>
          </a:ln>
        </p:spPr>
        <p:txBody>
          <a:bodyPr lIns="92075" tIns="46038" rIns="92075" bIns="46038">
            <a:spAutoFit/>
          </a:bodyPr>
          <a:lstStyle/>
          <a:p>
            <a:pPr algn="ctr" eaLnBrk="0" hangingPunct="0"/>
            <a:r>
              <a:rPr lang="ru-RU" sz="1600" b="1">
                <a:solidFill>
                  <a:srgbClr val="66FFFF"/>
                </a:solidFill>
              </a:rPr>
              <a:t>Total: 15 undesirable effects </a:t>
            </a:r>
            <a:endParaRPr lang="ru-RU" sz="1600" b="1">
              <a:solidFill>
                <a:srgbClr val="66FFFF"/>
              </a:solidFill>
              <a:latin typeface="Times New Roman Cyr"/>
            </a:endParaRPr>
          </a:p>
        </p:txBody>
      </p:sp>
      <p:grpSp>
        <p:nvGrpSpPr>
          <p:cNvPr id="6" name="Group 25"/>
          <p:cNvGrpSpPr>
            <a:grpSpLocks/>
          </p:cNvGrpSpPr>
          <p:nvPr/>
        </p:nvGrpSpPr>
        <p:grpSpPr bwMode="auto">
          <a:xfrm>
            <a:off x="4583113" y="2493963"/>
            <a:ext cx="3173412" cy="547687"/>
            <a:chOff x="2887" y="1571"/>
            <a:chExt cx="1999" cy="345"/>
          </a:xfrm>
        </p:grpSpPr>
        <p:sp>
          <p:nvSpPr>
            <p:cNvPr id="33858" name="AutoShape 22"/>
            <p:cNvSpPr>
              <a:spLocks noChangeArrowheads="1"/>
            </p:cNvSpPr>
            <p:nvPr/>
          </p:nvSpPr>
          <p:spPr bwMode="auto">
            <a:xfrm rot="6480000" flipH="1">
              <a:off x="2959" y="1499"/>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3859" name="AutoShape 23"/>
            <p:cNvSpPr>
              <a:spLocks noChangeArrowheads="1"/>
            </p:cNvSpPr>
            <p:nvPr/>
          </p:nvSpPr>
          <p:spPr bwMode="auto">
            <a:xfrm rot="5340000" flipH="1">
              <a:off x="4726" y="175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3860" name="AutoShape 24"/>
            <p:cNvSpPr>
              <a:spLocks noChangeArrowheads="1"/>
            </p:cNvSpPr>
            <p:nvPr/>
          </p:nvSpPr>
          <p:spPr bwMode="auto">
            <a:xfrm rot="5340000" flipH="1">
              <a:off x="3880" y="175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grpSp>
      <p:grpSp>
        <p:nvGrpSpPr>
          <p:cNvPr id="7" name="Group 77"/>
          <p:cNvGrpSpPr>
            <a:grpSpLocks/>
          </p:cNvGrpSpPr>
          <p:nvPr/>
        </p:nvGrpSpPr>
        <p:grpSpPr bwMode="auto">
          <a:xfrm>
            <a:off x="3636963" y="966788"/>
            <a:ext cx="2741612" cy="1701800"/>
            <a:chOff x="2291" y="609"/>
            <a:chExt cx="1727" cy="1072"/>
          </a:xfrm>
        </p:grpSpPr>
        <p:grpSp>
          <p:nvGrpSpPr>
            <p:cNvPr id="33807" name="Group 40"/>
            <p:cNvGrpSpPr>
              <a:grpSpLocks/>
            </p:cNvGrpSpPr>
            <p:nvPr/>
          </p:nvGrpSpPr>
          <p:grpSpPr bwMode="auto">
            <a:xfrm>
              <a:off x="2969" y="609"/>
              <a:ext cx="1049" cy="909"/>
              <a:chOff x="2969" y="609"/>
              <a:chExt cx="1049" cy="909"/>
            </a:xfrm>
          </p:grpSpPr>
          <p:grpSp>
            <p:nvGrpSpPr>
              <p:cNvPr id="33844" name="Group 34"/>
              <p:cNvGrpSpPr>
                <a:grpSpLocks/>
              </p:cNvGrpSpPr>
              <p:nvPr/>
            </p:nvGrpSpPr>
            <p:grpSpPr bwMode="auto">
              <a:xfrm>
                <a:off x="2970" y="623"/>
                <a:ext cx="1037" cy="895"/>
                <a:chOff x="2970" y="623"/>
                <a:chExt cx="1037" cy="895"/>
              </a:xfrm>
            </p:grpSpPr>
            <p:grpSp>
              <p:nvGrpSpPr>
                <p:cNvPr id="33850" name="Group 28"/>
                <p:cNvGrpSpPr>
                  <a:grpSpLocks/>
                </p:cNvGrpSpPr>
                <p:nvPr/>
              </p:nvGrpSpPr>
              <p:grpSpPr bwMode="auto">
                <a:xfrm>
                  <a:off x="2970" y="623"/>
                  <a:ext cx="1037" cy="895"/>
                  <a:chOff x="2970" y="623"/>
                  <a:chExt cx="1037" cy="895"/>
                </a:xfrm>
              </p:grpSpPr>
              <p:sp>
                <p:nvSpPr>
                  <p:cNvPr id="33856" name="Freeform 26"/>
                  <p:cNvSpPr>
                    <a:spLocks/>
                  </p:cNvSpPr>
                  <p:nvPr/>
                </p:nvSpPr>
                <p:spPr bwMode="auto">
                  <a:xfrm>
                    <a:off x="3404" y="623"/>
                    <a:ext cx="603" cy="762"/>
                  </a:xfrm>
                  <a:custGeom>
                    <a:avLst/>
                    <a:gdLst>
                      <a:gd name="T0" fmla="*/ 0 w 603"/>
                      <a:gd name="T1" fmla="*/ 16 h 762"/>
                      <a:gd name="T2" fmla="*/ 72 w 603"/>
                      <a:gd name="T3" fmla="*/ 5 h 762"/>
                      <a:gd name="T4" fmla="*/ 140 w 603"/>
                      <a:gd name="T5" fmla="*/ 0 h 762"/>
                      <a:gd name="T6" fmla="*/ 187 w 603"/>
                      <a:gd name="T7" fmla="*/ 3 h 762"/>
                      <a:gd name="T8" fmla="*/ 230 w 603"/>
                      <a:gd name="T9" fmla="*/ 10 h 762"/>
                      <a:gd name="T10" fmla="*/ 278 w 603"/>
                      <a:gd name="T11" fmla="*/ 21 h 762"/>
                      <a:gd name="T12" fmla="*/ 325 w 603"/>
                      <a:gd name="T13" fmla="*/ 39 h 762"/>
                      <a:gd name="T14" fmla="*/ 375 w 603"/>
                      <a:gd name="T15" fmla="*/ 62 h 762"/>
                      <a:gd name="T16" fmla="*/ 415 w 603"/>
                      <a:gd name="T17" fmla="*/ 85 h 762"/>
                      <a:gd name="T18" fmla="*/ 454 w 603"/>
                      <a:gd name="T19" fmla="*/ 112 h 762"/>
                      <a:gd name="T20" fmla="*/ 489 w 603"/>
                      <a:gd name="T21" fmla="*/ 144 h 762"/>
                      <a:gd name="T22" fmla="*/ 518 w 603"/>
                      <a:gd name="T23" fmla="*/ 176 h 762"/>
                      <a:gd name="T24" fmla="*/ 541 w 603"/>
                      <a:gd name="T25" fmla="*/ 210 h 762"/>
                      <a:gd name="T26" fmla="*/ 563 w 603"/>
                      <a:gd name="T27" fmla="*/ 251 h 762"/>
                      <a:gd name="T28" fmla="*/ 581 w 603"/>
                      <a:gd name="T29" fmla="*/ 299 h 762"/>
                      <a:gd name="T30" fmla="*/ 594 w 603"/>
                      <a:gd name="T31" fmla="*/ 341 h 762"/>
                      <a:gd name="T32" fmla="*/ 602 w 603"/>
                      <a:gd name="T33" fmla="*/ 390 h 762"/>
                      <a:gd name="T34" fmla="*/ 602 w 603"/>
                      <a:gd name="T35" fmla="*/ 454 h 762"/>
                      <a:gd name="T36" fmla="*/ 591 w 603"/>
                      <a:gd name="T37" fmla="*/ 502 h 762"/>
                      <a:gd name="T38" fmla="*/ 576 w 603"/>
                      <a:gd name="T39" fmla="*/ 559 h 762"/>
                      <a:gd name="T40" fmla="*/ 546 w 603"/>
                      <a:gd name="T41" fmla="*/ 616 h 762"/>
                      <a:gd name="T42" fmla="*/ 512 w 603"/>
                      <a:gd name="T43" fmla="*/ 666 h 762"/>
                      <a:gd name="T44" fmla="*/ 478 w 603"/>
                      <a:gd name="T45" fmla="*/ 700 h 762"/>
                      <a:gd name="T46" fmla="*/ 439 w 603"/>
                      <a:gd name="T47" fmla="*/ 734 h 762"/>
                      <a:gd name="T48" fmla="*/ 399 w 603"/>
                      <a:gd name="T49" fmla="*/ 761 h 762"/>
                      <a:gd name="T50" fmla="*/ 462 w 603"/>
                      <a:gd name="T51" fmla="*/ 689 h 762"/>
                      <a:gd name="T52" fmla="*/ 489 w 603"/>
                      <a:gd name="T53" fmla="*/ 650 h 762"/>
                      <a:gd name="T54" fmla="*/ 507 w 603"/>
                      <a:gd name="T55" fmla="*/ 609 h 762"/>
                      <a:gd name="T56" fmla="*/ 526 w 603"/>
                      <a:gd name="T57" fmla="*/ 557 h 762"/>
                      <a:gd name="T58" fmla="*/ 534 w 603"/>
                      <a:gd name="T59" fmla="*/ 506 h 762"/>
                      <a:gd name="T60" fmla="*/ 536 w 603"/>
                      <a:gd name="T61" fmla="*/ 452 h 762"/>
                      <a:gd name="T62" fmla="*/ 534 w 603"/>
                      <a:gd name="T63" fmla="*/ 411 h 762"/>
                      <a:gd name="T64" fmla="*/ 526 w 603"/>
                      <a:gd name="T65" fmla="*/ 368 h 762"/>
                      <a:gd name="T66" fmla="*/ 512 w 603"/>
                      <a:gd name="T67" fmla="*/ 324 h 762"/>
                      <a:gd name="T68" fmla="*/ 496 w 603"/>
                      <a:gd name="T69" fmla="*/ 283 h 762"/>
                      <a:gd name="T70" fmla="*/ 470 w 603"/>
                      <a:gd name="T71" fmla="*/ 238 h 762"/>
                      <a:gd name="T72" fmla="*/ 447 w 603"/>
                      <a:gd name="T73" fmla="*/ 203 h 762"/>
                      <a:gd name="T74" fmla="*/ 417 w 603"/>
                      <a:gd name="T75" fmla="*/ 173 h 762"/>
                      <a:gd name="T76" fmla="*/ 386 w 603"/>
                      <a:gd name="T77" fmla="*/ 139 h 762"/>
                      <a:gd name="T78" fmla="*/ 352 w 603"/>
                      <a:gd name="T79" fmla="*/ 112 h 762"/>
                      <a:gd name="T80" fmla="*/ 304 w 603"/>
                      <a:gd name="T81" fmla="*/ 85 h 762"/>
                      <a:gd name="T82" fmla="*/ 254 w 603"/>
                      <a:gd name="T83" fmla="*/ 59 h 762"/>
                      <a:gd name="T84" fmla="*/ 207 w 603"/>
                      <a:gd name="T85" fmla="*/ 44 h 762"/>
                      <a:gd name="T86" fmla="*/ 150 w 603"/>
                      <a:gd name="T87" fmla="*/ 30 h 762"/>
                      <a:gd name="T88" fmla="*/ 82 w 603"/>
                      <a:gd name="T89" fmla="*/ 21 h 762"/>
                      <a:gd name="T90" fmla="*/ 0 w 603"/>
                      <a:gd name="T91" fmla="*/ 16 h 7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762"/>
                      <a:gd name="T140" fmla="*/ 603 w 603"/>
                      <a:gd name="T141" fmla="*/ 762 h 7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762">
                        <a:moveTo>
                          <a:pt x="0" y="16"/>
                        </a:moveTo>
                        <a:lnTo>
                          <a:pt x="72" y="5"/>
                        </a:lnTo>
                        <a:lnTo>
                          <a:pt x="140" y="0"/>
                        </a:lnTo>
                        <a:lnTo>
                          <a:pt x="187" y="3"/>
                        </a:lnTo>
                        <a:lnTo>
                          <a:pt x="230" y="10"/>
                        </a:lnTo>
                        <a:lnTo>
                          <a:pt x="278" y="21"/>
                        </a:lnTo>
                        <a:lnTo>
                          <a:pt x="325" y="39"/>
                        </a:lnTo>
                        <a:lnTo>
                          <a:pt x="375" y="62"/>
                        </a:lnTo>
                        <a:lnTo>
                          <a:pt x="415" y="85"/>
                        </a:lnTo>
                        <a:lnTo>
                          <a:pt x="454" y="112"/>
                        </a:lnTo>
                        <a:lnTo>
                          <a:pt x="489" y="144"/>
                        </a:lnTo>
                        <a:lnTo>
                          <a:pt x="518" y="176"/>
                        </a:lnTo>
                        <a:lnTo>
                          <a:pt x="541" y="210"/>
                        </a:lnTo>
                        <a:lnTo>
                          <a:pt x="563" y="251"/>
                        </a:lnTo>
                        <a:lnTo>
                          <a:pt x="581" y="299"/>
                        </a:lnTo>
                        <a:lnTo>
                          <a:pt x="594" y="341"/>
                        </a:lnTo>
                        <a:lnTo>
                          <a:pt x="602" y="390"/>
                        </a:lnTo>
                        <a:lnTo>
                          <a:pt x="602" y="454"/>
                        </a:lnTo>
                        <a:lnTo>
                          <a:pt x="591" y="502"/>
                        </a:lnTo>
                        <a:lnTo>
                          <a:pt x="576" y="559"/>
                        </a:lnTo>
                        <a:lnTo>
                          <a:pt x="546" y="616"/>
                        </a:lnTo>
                        <a:lnTo>
                          <a:pt x="512" y="666"/>
                        </a:lnTo>
                        <a:lnTo>
                          <a:pt x="478" y="700"/>
                        </a:lnTo>
                        <a:lnTo>
                          <a:pt x="439" y="734"/>
                        </a:lnTo>
                        <a:lnTo>
                          <a:pt x="399" y="761"/>
                        </a:lnTo>
                        <a:lnTo>
                          <a:pt x="462" y="689"/>
                        </a:lnTo>
                        <a:lnTo>
                          <a:pt x="489" y="650"/>
                        </a:lnTo>
                        <a:lnTo>
                          <a:pt x="507" y="609"/>
                        </a:lnTo>
                        <a:lnTo>
                          <a:pt x="526" y="557"/>
                        </a:lnTo>
                        <a:lnTo>
                          <a:pt x="534" y="506"/>
                        </a:lnTo>
                        <a:lnTo>
                          <a:pt x="536" y="452"/>
                        </a:lnTo>
                        <a:lnTo>
                          <a:pt x="534" y="411"/>
                        </a:lnTo>
                        <a:lnTo>
                          <a:pt x="526" y="368"/>
                        </a:lnTo>
                        <a:lnTo>
                          <a:pt x="512" y="324"/>
                        </a:lnTo>
                        <a:lnTo>
                          <a:pt x="496" y="283"/>
                        </a:lnTo>
                        <a:lnTo>
                          <a:pt x="470" y="238"/>
                        </a:lnTo>
                        <a:lnTo>
                          <a:pt x="447" y="203"/>
                        </a:lnTo>
                        <a:lnTo>
                          <a:pt x="417" y="173"/>
                        </a:lnTo>
                        <a:lnTo>
                          <a:pt x="386" y="139"/>
                        </a:lnTo>
                        <a:lnTo>
                          <a:pt x="352" y="112"/>
                        </a:lnTo>
                        <a:lnTo>
                          <a:pt x="304" y="85"/>
                        </a:lnTo>
                        <a:lnTo>
                          <a:pt x="254" y="59"/>
                        </a:lnTo>
                        <a:lnTo>
                          <a:pt x="207" y="44"/>
                        </a:lnTo>
                        <a:lnTo>
                          <a:pt x="150" y="30"/>
                        </a:lnTo>
                        <a:lnTo>
                          <a:pt x="82" y="21"/>
                        </a:lnTo>
                        <a:lnTo>
                          <a:pt x="0" y="16"/>
                        </a:lnTo>
                      </a:path>
                    </a:pathLst>
                  </a:custGeom>
                  <a:solidFill>
                    <a:srgbClr val="C0C0C0"/>
                  </a:solidFill>
                  <a:ln w="9525" cap="rnd">
                    <a:noFill/>
                    <a:round/>
                    <a:headEnd/>
                    <a:tailEnd/>
                  </a:ln>
                </p:spPr>
                <p:txBody>
                  <a:bodyPr/>
                  <a:lstStyle/>
                  <a:p>
                    <a:pPr algn="ctr" eaLnBrk="0" hangingPunct="0"/>
                    <a:endParaRPr lang="en-US"/>
                  </a:p>
                </p:txBody>
              </p:sp>
              <p:sp>
                <p:nvSpPr>
                  <p:cNvPr id="33857" name="Freeform 27"/>
                  <p:cNvSpPr>
                    <a:spLocks/>
                  </p:cNvSpPr>
                  <p:nvPr/>
                </p:nvSpPr>
                <p:spPr bwMode="auto">
                  <a:xfrm>
                    <a:off x="2970" y="680"/>
                    <a:ext cx="740" cy="838"/>
                  </a:xfrm>
                  <a:custGeom>
                    <a:avLst/>
                    <a:gdLst>
                      <a:gd name="T0" fmla="*/ 290 w 740"/>
                      <a:gd name="T1" fmla="*/ 0 h 838"/>
                      <a:gd name="T2" fmla="*/ 227 w 740"/>
                      <a:gd name="T3" fmla="*/ 48 h 838"/>
                      <a:gd name="T4" fmla="*/ 171 w 740"/>
                      <a:gd name="T5" fmla="*/ 101 h 838"/>
                      <a:gd name="T6" fmla="*/ 140 w 740"/>
                      <a:gd name="T7" fmla="*/ 148 h 838"/>
                      <a:gd name="T8" fmla="*/ 105 w 740"/>
                      <a:gd name="T9" fmla="*/ 217 h 838"/>
                      <a:gd name="T10" fmla="*/ 87 w 740"/>
                      <a:gd name="T11" fmla="*/ 271 h 838"/>
                      <a:gd name="T12" fmla="*/ 79 w 740"/>
                      <a:gd name="T13" fmla="*/ 322 h 838"/>
                      <a:gd name="T14" fmla="*/ 79 w 740"/>
                      <a:gd name="T15" fmla="*/ 380 h 838"/>
                      <a:gd name="T16" fmla="*/ 84 w 740"/>
                      <a:gd name="T17" fmla="*/ 424 h 838"/>
                      <a:gd name="T18" fmla="*/ 95 w 740"/>
                      <a:gd name="T19" fmla="*/ 476 h 838"/>
                      <a:gd name="T20" fmla="*/ 113 w 740"/>
                      <a:gd name="T21" fmla="*/ 528 h 838"/>
                      <a:gd name="T22" fmla="*/ 140 w 740"/>
                      <a:gd name="T23" fmla="*/ 571 h 838"/>
                      <a:gd name="T24" fmla="*/ 169 w 740"/>
                      <a:gd name="T25" fmla="*/ 612 h 838"/>
                      <a:gd name="T26" fmla="*/ 197 w 740"/>
                      <a:gd name="T27" fmla="*/ 648 h 838"/>
                      <a:gd name="T28" fmla="*/ 240 w 740"/>
                      <a:gd name="T29" fmla="*/ 684 h 838"/>
                      <a:gd name="T30" fmla="*/ 287 w 740"/>
                      <a:gd name="T31" fmla="*/ 721 h 838"/>
                      <a:gd name="T32" fmla="*/ 332 w 740"/>
                      <a:gd name="T33" fmla="*/ 749 h 838"/>
                      <a:gd name="T34" fmla="*/ 377 w 740"/>
                      <a:gd name="T35" fmla="*/ 765 h 838"/>
                      <a:gd name="T36" fmla="*/ 448 w 740"/>
                      <a:gd name="T37" fmla="*/ 785 h 838"/>
                      <a:gd name="T38" fmla="*/ 522 w 740"/>
                      <a:gd name="T39" fmla="*/ 799 h 838"/>
                      <a:gd name="T40" fmla="*/ 588 w 740"/>
                      <a:gd name="T41" fmla="*/ 801 h 838"/>
                      <a:gd name="T42" fmla="*/ 660 w 740"/>
                      <a:gd name="T43" fmla="*/ 792 h 838"/>
                      <a:gd name="T44" fmla="*/ 739 w 740"/>
                      <a:gd name="T45" fmla="*/ 771 h 838"/>
                      <a:gd name="T46" fmla="*/ 697 w 740"/>
                      <a:gd name="T47" fmla="*/ 792 h 838"/>
                      <a:gd name="T48" fmla="*/ 636 w 740"/>
                      <a:gd name="T49" fmla="*/ 815 h 838"/>
                      <a:gd name="T50" fmla="*/ 580 w 740"/>
                      <a:gd name="T51" fmla="*/ 826 h 838"/>
                      <a:gd name="T52" fmla="*/ 527 w 740"/>
                      <a:gd name="T53" fmla="*/ 837 h 838"/>
                      <a:gd name="T54" fmla="*/ 482 w 740"/>
                      <a:gd name="T55" fmla="*/ 835 h 838"/>
                      <a:gd name="T56" fmla="*/ 421 w 740"/>
                      <a:gd name="T57" fmla="*/ 833 h 838"/>
                      <a:gd name="T58" fmla="*/ 306 w 740"/>
                      <a:gd name="T59" fmla="*/ 805 h 838"/>
                      <a:gd name="T60" fmla="*/ 242 w 740"/>
                      <a:gd name="T61" fmla="*/ 778 h 838"/>
                      <a:gd name="T62" fmla="*/ 187 w 740"/>
                      <a:gd name="T63" fmla="*/ 744 h 838"/>
                      <a:gd name="T64" fmla="*/ 140 w 740"/>
                      <a:gd name="T65" fmla="*/ 707 h 838"/>
                      <a:gd name="T66" fmla="*/ 105 w 740"/>
                      <a:gd name="T67" fmla="*/ 671 h 838"/>
                      <a:gd name="T68" fmla="*/ 66 w 740"/>
                      <a:gd name="T69" fmla="*/ 621 h 838"/>
                      <a:gd name="T70" fmla="*/ 40 w 740"/>
                      <a:gd name="T71" fmla="*/ 571 h 838"/>
                      <a:gd name="T72" fmla="*/ 21 w 740"/>
                      <a:gd name="T73" fmla="*/ 523 h 838"/>
                      <a:gd name="T74" fmla="*/ 3 w 740"/>
                      <a:gd name="T75" fmla="*/ 462 h 838"/>
                      <a:gd name="T76" fmla="*/ 0 w 740"/>
                      <a:gd name="T77" fmla="*/ 417 h 838"/>
                      <a:gd name="T78" fmla="*/ 0 w 740"/>
                      <a:gd name="T79" fmla="*/ 367 h 838"/>
                      <a:gd name="T80" fmla="*/ 11 w 740"/>
                      <a:gd name="T81" fmla="*/ 317 h 838"/>
                      <a:gd name="T82" fmla="*/ 24 w 740"/>
                      <a:gd name="T83" fmla="*/ 262 h 838"/>
                      <a:gd name="T84" fmla="*/ 40 w 740"/>
                      <a:gd name="T85" fmla="*/ 226 h 838"/>
                      <a:gd name="T86" fmla="*/ 68 w 740"/>
                      <a:gd name="T87" fmla="*/ 177 h 838"/>
                      <a:gd name="T88" fmla="*/ 95 w 740"/>
                      <a:gd name="T89" fmla="*/ 136 h 838"/>
                      <a:gd name="T90" fmla="*/ 132 w 740"/>
                      <a:gd name="T91" fmla="*/ 98 h 838"/>
                      <a:gd name="T92" fmla="*/ 182 w 740"/>
                      <a:gd name="T93" fmla="*/ 57 h 838"/>
                      <a:gd name="T94" fmla="*/ 245 w 740"/>
                      <a:gd name="T95" fmla="*/ 19 h 838"/>
                      <a:gd name="T96" fmla="*/ 290 w 740"/>
                      <a:gd name="T97" fmla="*/ 0 h 8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0"/>
                      <a:gd name="T148" fmla="*/ 0 h 838"/>
                      <a:gd name="T149" fmla="*/ 740 w 740"/>
                      <a:gd name="T150" fmla="*/ 838 h 8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0" h="838">
                        <a:moveTo>
                          <a:pt x="290" y="0"/>
                        </a:moveTo>
                        <a:lnTo>
                          <a:pt x="227" y="48"/>
                        </a:lnTo>
                        <a:lnTo>
                          <a:pt x="171" y="101"/>
                        </a:lnTo>
                        <a:lnTo>
                          <a:pt x="140" y="148"/>
                        </a:lnTo>
                        <a:lnTo>
                          <a:pt x="105" y="217"/>
                        </a:lnTo>
                        <a:lnTo>
                          <a:pt x="87" y="271"/>
                        </a:lnTo>
                        <a:lnTo>
                          <a:pt x="79" y="322"/>
                        </a:lnTo>
                        <a:lnTo>
                          <a:pt x="79" y="380"/>
                        </a:lnTo>
                        <a:lnTo>
                          <a:pt x="84" y="424"/>
                        </a:lnTo>
                        <a:lnTo>
                          <a:pt x="95" y="476"/>
                        </a:lnTo>
                        <a:lnTo>
                          <a:pt x="113" y="528"/>
                        </a:lnTo>
                        <a:lnTo>
                          <a:pt x="140" y="571"/>
                        </a:lnTo>
                        <a:lnTo>
                          <a:pt x="169" y="612"/>
                        </a:lnTo>
                        <a:lnTo>
                          <a:pt x="197" y="648"/>
                        </a:lnTo>
                        <a:lnTo>
                          <a:pt x="240" y="684"/>
                        </a:lnTo>
                        <a:lnTo>
                          <a:pt x="287" y="721"/>
                        </a:lnTo>
                        <a:lnTo>
                          <a:pt x="332" y="749"/>
                        </a:lnTo>
                        <a:lnTo>
                          <a:pt x="377" y="765"/>
                        </a:lnTo>
                        <a:lnTo>
                          <a:pt x="448" y="785"/>
                        </a:lnTo>
                        <a:lnTo>
                          <a:pt x="522" y="799"/>
                        </a:lnTo>
                        <a:lnTo>
                          <a:pt x="588" y="801"/>
                        </a:lnTo>
                        <a:lnTo>
                          <a:pt x="660" y="792"/>
                        </a:lnTo>
                        <a:lnTo>
                          <a:pt x="739" y="771"/>
                        </a:lnTo>
                        <a:lnTo>
                          <a:pt x="697" y="792"/>
                        </a:lnTo>
                        <a:lnTo>
                          <a:pt x="636" y="815"/>
                        </a:lnTo>
                        <a:lnTo>
                          <a:pt x="580" y="826"/>
                        </a:lnTo>
                        <a:lnTo>
                          <a:pt x="527" y="837"/>
                        </a:lnTo>
                        <a:lnTo>
                          <a:pt x="482" y="835"/>
                        </a:lnTo>
                        <a:lnTo>
                          <a:pt x="421" y="833"/>
                        </a:lnTo>
                        <a:lnTo>
                          <a:pt x="306" y="805"/>
                        </a:lnTo>
                        <a:lnTo>
                          <a:pt x="242" y="778"/>
                        </a:lnTo>
                        <a:lnTo>
                          <a:pt x="187" y="744"/>
                        </a:lnTo>
                        <a:lnTo>
                          <a:pt x="140" y="707"/>
                        </a:lnTo>
                        <a:lnTo>
                          <a:pt x="105" y="671"/>
                        </a:lnTo>
                        <a:lnTo>
                          <a:pt x="66" y="621"/>
                        </a:lnTo>
                        <a:lnTo>
                          <a:pt x="40" y="571"/>
                        </a:lnTo>
                        <a:lnTo>
                          <a:pt x="21" y="523"/>
                        </a:lnTo>
                        <a:lnTo>
                          <a:pt x="3" y="462"/>
                        </a:lnTo>
                        <a:lnTo>
                          <a:pt x="0" y="417"/>
                        </a:lnTo>
                        <a:lnTo>
                          <a:pt x="0" y="367"/>
                        </a:lnTo>
                        <a:lnTo>
                          <a:pt x="11" y="317"/>
                        </a:lnTo>
                        <a:lnTo>
                          <a:pt x="24" y="262"/>
                        </a:lnTo>
                        <a:lnTo>
                          <a:pt x="40" y="226"/>
                        </a:lnTo>
                        <a:lnTo>
                          <a:pt x="68" y="177"/>
                        </a:lnTo>
                        <a:lnTo>
                          <a:pt x="95" y="136"/>
                        </a:lnTo>
                        <a:lnTo>
                          <a:pt x="132" y="98"/>
                        </a:lnTo>
                        <a:lnTo>
                          <a:pt x="182" y="57"/>
                        </a:lnTo>
                        <a:lnTo>
                          <a:pt x="245" y="19"/>
                        </a:lnTo>
                        <a:lnTo>
                          <a:pt x="290" y="0"/>
                        </a:lnTo>
                      </a:path>
                    </a:pathLst>
                  </a:custGeom>
                  <a:solidFill>
                    <a:srgbClr val="C0C0C0"/>
                  </a:solidFill>
                  <a:ln w="9525" cap="rnd">
                    <a:noFill/>
                    <a:round/>
                    <a:headEnd/>
                    <a:tailEnd/>
                  </a:ln>
                </p:spPr>
                <p:txBody>
                  <a:bodyPr/>
                  <a:lstStyle/>
                  <a:p>
                    <a:pPr algn="ctr" eaLnBrk="0" hangingPunct="0"/>
                    <a:endParaRPr lang="en-US"/>
                  </a:p>
                </p:txBody>
              </p:sp>
            </p:grpSp>
            <p:grpSp>
              <p:nvGrpSpPr>
                <p:cNvPr id="33851" name="Group 33"/>
                <p:cNvGrpSpPr>
                  <a:grpSpLocks/>
                </p:cNvGrpSpPr>
                <p:nvPr/>
              </p:nvGrpSpPr>
              <p:grpSpPr bwMode="auto">
                <a:xfrm>
                  <a:off x="3015" y="628"/>
                  <a:ext cx="979" cy="890"/>
                  <a:chOff x="3015" y="628"/>
                  <a:chExt cx="979" cy="890"/>
                </a:xfrm>
              </p:grpSpPr>
              <p:sp>
                <p:nvSpPr>
                  <p:cNvPr id="33852" name="Freeform 29"/>
                  <p:cNvSpPr>
                    <a:spLocks/>
                  </p:cNvSpPr>
                  <p:nvPr/>
                </p:nvSpPr>
                <p:spPr bwMode="auto">
                  <a:xfrm>
                    <a:off x="3015" y="680"/>
                    <a:ext cx="245" cy="217"/>
                  </a:xfrm>
                  <a:custGeom>
                    <a:avLst/>
                    <a:gdLst>
                      <a:gd name="T0" fmla="*/ 244 w 245"/>
                      <a:gd name="T1" fmla="*/ 0 h 217"/>
                      <a:gd name="T2" fmla="*/ 194 w 245"/>
                      <a:gd name="T3" fmla="*/ 22 h 217"/>
                      <a:gd name="T4" fmla="*/ 157 w 245"/>
                      <a:gd name="T5" fmla="*/ 44 h 217"/>
                      <a:gd name="T6" fmla="*/ 123 w 245"/>
                      <a:gd name="T7" fmla="*/ 68 h 217"/>
                      <a:gd name="T8" fmla="*/ 81 w 245"/>
                      <a:gd name="T9" fmla="*/ 104 h 217"/>
                      <a:gd name="T10" fmla="*/ 55 w 245"/>
                      <a:gd name="T11" fmla="*/ 131 h 217"/>
                      <a:gd name="T12" fmla="*/ 29 w 245"/>
                      <a:gd name="T13" fmla="*/ 165 h 217"/>
                      <a:gd name="T14" fmla="*/ 0 w 245"/>
                      <a:gd name="T15" fmla="*/ 216 h 217"/>
                      <a:gd name="T16" fmla="*/ 89 w 245"/>
                      <a:gd name="T17" fmla="*/ 160 h 217"/>
                      <a:gd name="T18" fmla="*/ 110 w 245"/>
                      <a:gd name="T19" fmla="*/ 128 h 217"/>
                      <a:gd name="T20" fmla="*/ 129 w 245"/>
                      <a:gd name="T21" fmla="*/ 105 h 217"/>
                      <a:gd name="T22" fmla="*/ 155 w 245"/>
                      <a:gd name="T23" fmla="*/ 72 h 217"/>
                      <a:gd name="T24" fmla="*/ 183 w 245"/>
                      <a:gd name="T25" fmla="*/ 47 h 217"/>
                      <a:gd name="T26" fmla="*/ 207 w 245"/>
                      <a:gd name="T27" fmla="*/ 26 h 217"/>
                      <a:gd name="T28" fmla="*/ 244 w 245"/>
                      <a:gd name="T29" fmla="*/ 0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217"/>
                      <a:gd name="T47" fmla="*/ 245 w 24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217">
                        <a:moveTo>
                          <a:pt x="244" y="0"/>
                        </a:moveTo>
                        <a:lnTo>
                          <a:pt x="194" y="22"/>
                        </a:lnTo>
                        <a:lnTo>
                          <a:pt x="157" y="44"/>
                        </a:lnTo>
                        <a:lnTo>
                          <a:pt x="123" y="68"/>
                        </a:lnTo>
                        <a:lnTo>
                          <a:pt x="81" y="104"/>
                        </a:lnTo>
                        <a:lnTo>
                          <a:pt x="55" y="131"/>
                        </a:lnTo>
                        <a:lnTo>
                          <a:pt x="29" y="165"/>
                        </a:lnTo>
                        <a:lnTo>
                          <a:pt x="0" y="216"/>
                        </a:lnTo>
                        <a:lnTo>
                          <a:pt x="89" y="160"/>
                        </a:lnTo>
                        <a:lnTo>
                          <a:pt x="110" y="128"/>
                        </a:lnTo>
                        <a:lnTo>
                          <a:pt x="129" y="105"/>
                        </a:lnTo>
                        <a:lnTo>
                          <a:pt x="155" y="72"/>
                        </a:lnTo>
                        <a:lnTo>
                          <a:pt x="183" y="47"/>
                        </a:lnTo>
                        <a:lnTo>
                          <a:pt x="207" y="26"/>
                        </a:lnTo>
                        <a:lnTo>
                          <a:pt x="244" y="0"/>
                        </a:lnTo>
                      </a:path>
                    </a:pathLst>
                  </a:custGeom>
                  <a:solidFill>
                    <a:srgbClr val="808080"/>
                  </a:solidFill>
                  <a:ln w="9525" cap="rnd">
                    <a:noFill/>
                    <a:round/>
                    <a:headEnd/>
                    <a:tailEnd/>
                  </a:ln>
                </p:spPr>
                <p:txBody>
                  <a:bodyPr/>
                  <a:lstStyle/>
                  <a:p>
                    <a:pPr algn="ctr" eaLnBrk="0" hangingPunct="0"/>
                    <a:endParaRPr lang="en-US"/>
                  </a:p>
                </p:txBody>
              </p:sp>
              <p:sp>
                <p:nvSpPr>
                  <p:cNvPr id="33853" name="Freeform 30"/>
                  <p:cNvSpPr>
                    <a:spLocks/>
                  </p:cNvSpPr>
                  <p:nvPr/>
                </p:nvSpPr>
                <p:spPr bwMode="auto">
                  <a:xfrm>
                    <a:off x="3233" y="1439"/>
                    <a:ext cx="483" cy="79"/>
                  </a:xfrm>
                  <a:custGeom>
                    <a:avLst/>
                    <a:gdLst>
                      <a:gd name="T0" fmla="*/ 482 w 483"/>
                      <a:gd name="T1" fmla="*/ 14 h 79"/>
                      <a:gd name="T2" fmla="*/ 449 w 483"/>
                      <a:gd name="T3" fmla="*/ 29 h 79"/>
                      <a:gd name="T4" fmla="*/ 421 w 483"/>
                      <a:gd name="T5" fmla="*/ 39 h 79"/>
                      <a:gd name="T6" fmla="*/ 392 w 483"/>
                      <a:gd name="T7" fmla="*/ 49 h 79"/>
                      <a:gd name="T8" fmla="*/ 364 w 483"/>
                      <a:gd name="T9" fmla="*/ 57 h 79"/>
                      <a:gd name="T10" fmla="*/ 337 w 483"/>
                      <a:gd name="T11" fmla="*/ 63 h 79"/>
                      <a:gd name="T12" fmla="*/ 290 w 483"/>
                      <a:gd name="T13" fmla="*/ 75 h 79"/>
                      <a:gd name="T14" fmla="*/ 244 w 483"/>
                      <a:gd name="T15" fmla="*/ 78 h 79"/>
                      <a:gd name="T16" fmla="*/ 174 w 483"/>
                      <a:gd name="T17" fmla="*/ 75 h 79"/>
                      <a:gd name="T18" fmla="*/ 126 w 483"/>
                      <a:gd name="T19" fmla="*/ 70 h 79"/>
                      <a:gd name="T20" fmla="*/ 88 w 483"/>
                      <a:gd name="T21" fmla="*/ 62 h 79"/>
                      <a:gd name="T22" fmla="*/ 47 w 483"/>
                      <a:gd name="T23" fmla="*/ 49 h 79"/>
                      <a:gd name="T24" fmla="*/ 0 w 483"/>
                      <a:gd name="T25" fmla="*/ 31 h 79"/>
                      <a:gd name="T26" fmla="*/ 92 w 483"/>
                      <a:gd name="T27" fmla="*/ 0 h 79"/>
                      <a:gd name="T28" fmla="*/ 131 w 483"/>
                      <a:gd name="T29" fmla="*/ 14 h 79"/>
                      <a:gd name="T30" fmla="*/ 152 w 483"/>
                      <a:gd name="T31" fmla="*/ 21 h 79"/>
                      <a:gd name="T32" fmla="*/ 179 w 483"/>
                      <a:gd name="T33" fmla="*/ 29 h 79"/>
                      <a:gd name="T34" fmla="*/ 208 w 483"/>
                      <a:gd name="T35" fmla="*/ 34 h 79"/>
                      <a:gd name="T36" fmla="*/ 250 w 483"/>
                      <a:gd name="T37" fmla="*/ 39 h 79"/>
                      <a:gd name="T38" fmla="*/ 287 w 483"/>
                      <a:gd name="T39" fmla="*/ 41 h 79"/>
                      <a:gd name="T40" fmla="*/ 340 w 483"/>
                      <a:gd name="T41" fmla="*/ 41 h 79"/>
                      <a:gd name="T42" fmla="*/ 389 w 483"/>
                      <a:gd name="T43" fmla="*/ 34 h 79"/>
                      <a:gd name="T44" fmla="*/ 429 w 483"/>
                      <a:gd name="T45" fmla="*/ 27 h 79"/>
                      <a:gd name="T46" fmla="*/ 449 w 483"/>
                      <a:gd name="T47" fmla="*/ 22 h 79"/>
                      <a:gd name="T48" fmla="*/ 482 w 483"/>
                      <a:gd name="T49" fmla="*/ 14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3"/>
                      <a:gd name="T76" fmla="*/ 0 h 79"/>
                      <a:gd name="T77" fmla="*/ 483 w 483"/>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3" h="79">
                        <a:moveTo>
                          <a:pt x="482" y="14"/>
                        </a:moveTo>
                        <a:lnTo>
                          <a:pt x="449" y="29"/>
                        </a:lnTo>
                        <a:lnTo>
                          <a:pt x="421" y="39"/>
                        </a:lnTo>
                        <a:lnTo>
                          <a:pt x="392" y="49"/>
                        </a:lnTo>
                        <a:lnTo>
                          <a:pt x="364" y="57"/>
                        </a:lnTo>
                        <a:lnTo>
                          <a:pt x="337" y="63"/>
                        </a:lnTo>
                        <a:lnTo>
                          <a:pt x="290" y="75"/>
                        </a:lnTo>
                        <a:lnTo>
                          <a:pt x="244" y="78"/>
                        </a:lnTo>
                        <a:lnTo>
                          <a:pt x="174" y="75"/>
                        </a:lnTo>
                        <a:lnTo>
                          <a:pt x="126" y="70"/>
                        </a:lnTo>
                        <a:lnTo>
                          <a:pt x="88" y="62"/>
                        </a:lnTo>
                        <a:lnTo>
                          <a:pt x="47" y="49"/>
                        </a:lnTo>
                        <a:lnTo>
                          <a:pt x="0" y="31"/>
                        </a:lnTo>
                        <a:lnTo>
                          <a:pt x="92" y="0"/>
                        </a:lnTo>
                        <a:lnTo>
                          <a:pt x="131" y="14"/>
                        </a:lnTo>
                        <a:lnTo>
                          <a:pt x="152" y="21"/>
                        </a:lnTo>
                        <a:lnTo>
                          <a:pt x="179" y="29"/>
                        </a:lnTo>
                        <a:lnTo>
                          <a:pt x="208" y="34"/>
                        </a:lnTo>
                        <a:lnTo>
                          <a:pt x="250" y="39"/>
                        </a:lnTo>
                        <a:lnTo>
                          <a:pt x="287" y="41"/>
                        </a:lnTo>
                        <a:lnTo>
                          <a:pt x="340" y="41"/>
                        </a:lnTo>
                        <a:lnTo>
                          <a:pt x="389" y="34"/>
                        </a:lnTo>
                        <a:lnTo>
                          <a:pt x="429" y="27"/>
                        </a:lnTo>
                        <a:lnTo>
                          <a:pt x="449" y="22"/>
                        </a:lnTo>
                        <a:lnTo>
                          <a:pt x="482" y="14"/>
                        </a:lnTo>
                      </a:path>
                    </a:pathLst>
                  </a:custGeom>
                  <a:solidFill>
                    <a:srgbClr val="808080"/>
                  </a:solidFill>
                  <a:ln w="9525" cap="rnd">
                    <a:noFill/>
                    <a:round/>
                    <a:headEnd/>
                    <a:tailEnd/>
                  </a:ln>
                </p:spPr>
                <p:txBody>
                  <a:bodyPr/>
                  <a:lstStyle/>
                  <a:p>
                    <a:pPr algn="ctr" eaLnBrk="0" hangingPunct="0"/>
                    <a:endParaRPr lang="en-US"/>
                  </a:p>
                </p:txBody>
              </p:sp>
              <p:sp>
                <p:nvSpPr>
                  <p:cNvPr id="33854" name="Freeform 31"/>
                  <p:cNvSpPr>
                    <a:spLocks/>
                  </p:cNvSpPr>
                  <p:nvPr/>
                </p:nvSpPr>
                <p:spPr bwMode="auto">
                  <a:xfrm>
                    <a:off x="3847" y="1031"/>
                    <a:ext cx="147" cy="310"/>
                  </a:xfrm>
                  <a:custGeom>
                    <a:avLst/>
                    <a:gdLst>
                      <a:gd name="T0" fmla="*/ 146 w 147"/>
                      <a:gd name="T1" fmla="*/ 0 h 310"/>
                      <a:gd name="T2" fmla="*/ 93 w 147"/>
                      <a:gd name="T3" fmla="*/ 23 h 310"/>
                      <a:gd name="T4" fmla="*/ 95 w 147"/>
                      <a:gd name="T5" fmla="*/ 60 h 310"/>
                      <a:gd name="T6" fmla="*/ 93 w 147"/>
                      <a:gd name="T7" fmla="*/ 93 h 310"/>
                      <a:gd name="T8" fmla="*/ 87 w 147"/>
                      <a:gd name="T9" fmla="*/ 124 h 310"/>
                      <a:gd name="T10" fmla="*/ 81 w 147"/>
                      <a:gd name="T11" fmla="*/ 153 h 310"/>
                      <a:gd name="T12" fmla="*/ 72 w 147"/>
                      <a:gd name="T13" fmla="*/ 182 h 310"/>
                      <a:gd name="T14" fmla="*/ 65 w 147"/>
                      <a:gd name="T15" fmla="*/ 202 h 310"/>
                      <a:gd name="T16" fmla="*/ 53 w 147"/>
                      <a:gd name="T17" fmla="*/ 227 h 310"/>
                      <a:gd name="T18" fmla="*/ 36 w 147"/>
                      <a:gd name="T19" fmla="*/ 257 h 310"/>
                      <a:gd name="T20" fmla="*/ 0 w 147"/>
                      <a:gd name="T21" fmla="*/ 309 h 310"/>
                      <a:gd name="T22" fmla="*/ 37 w 147"/>
                      <a:gd name="T23" fmla="*/ 279 h 310"/>
                      <a:gd name="T24" fmla="*/ 56 w 147"/>
                      <a:gd name="T25" fmla="*/ 258 h 310"/>
                      <a:gd name="T26" fmla="*/ 77 w 147"/>
                      <a:gd name="T27" fmla="*/ 230 h 310"/>
                      <a:gd name="T28" fmla="*/ 89 w 147"/>
                      <a:gd name="T29" fmla="*/ 212 h 310"/>
                      <a:gd name="T30" fmla="*/ 110 w 147"/>
                      <a:gd name="T31" fmla="*/ 173 h 310"/>
                      <a:gd name="T32" fmla="*/ 121 w 147"/>
                      <a:gd name="T33" fmla="*/ 149 h 310"/>
                      <a:gd name="T34" fmla="*/ 129 w 147"/>
                      <a:gd name="T35" fmla="*/ 128 h 310"/>
                      <a:gd name="T36" fmla="*/ 134 w 147"/>
                      <a:gd name="T37" fmla="*/ 109 h 310"/>
                      <a:gd name="T38" fmla="*/ 140 w 147"/>
                      <a:gd name="T39" fmla="*/ 80 h 310"/>
                      <a:gd name="T40" fmla="*/ 145 w 147"/>
                      <a:gd name="T41" fmla="*/ 49 h 310"/>
                      <a:gd name="T42" fmla="*/ 146 w 147"/>
                      <a:gd name="T43" fmla="*/ 13 h 310"/>
                      <a:gd name="T44" fmla="*/ 146 w 147"/>
                      <a:gd name="T45" fmla="*/ 0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310"/>
                      <a:gd name="T71" fmla="*/ 147 w 147"/>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310">
                        <a:moveTo>
                          <a:pt x="146" y="0"/>
                        </a:moveTo>
                        <a:lnTo>
                          <a:pt x="93" y="23"/>
                        </a:lnTo>
                        <a:lnTo>
                          <a:pt x="95" y="60"/>
                        </a:lnTo>
                        <a:lnTo>
                          <a:pt x="93" y="93"/>
                        </a:lnTo>
                        <a:lnTo>
                          <a:pt x="87" y="124"/>
                        </a:lnTo>
                        <a:lnTo>
                          <a:pt x="81" y="153"/>
                        </a:lnTo>
                        <a:lnTo>
                          <a:pt x="72" y="182"/>
                        </a:lnTo>
                        <a:lnTo>
                          <a:pt x="65" y="202"/>
                        </a:lnTo>
                        <a:lnTo>
                          <a:pt x="53" y="227"/>
                        </a:lnTo>
                        <a:lnTo>
                          <a:pt x="36" y="257"/>
                        </a:lnTo>
                        <a:lnTo>
                          <a:pt x="0" y="309"/>
                        </a:lnTo>
                        <a:lnTo>
                          <a:pt x="37" y="279"/>
                        </a:lnTo>
                        <a:lnTo>
                          <a:pt x="56" y="258"/>
                        </a:lnTo>
                        <a:lnTo>
                          <a:pt x="77" y="230"/>
                        </a:lnTo>
                        <a:lnTo>
                          <a:pt x="89" y="212"/>
                        </a:lnTo>
                        <a:lnTo>
                          <a:pt x="110" y="173"/>
                        </a:lnTo>
                        <a:lnTo>
                          <a:pt x="121" y="149"/>
                        </a:lnTo>
                        <a:lnTo>
                          <a:pt x="129" y="128"/>
                        </a:lnTo>
                        <a:lnTo>
                          <a:pt x="134" y="109"/>
                        </a:lnTo>
                        <a:lnTo>
                          <a:pt x="140" y="80"/>
                        </a:lnTo>
                        <a:lnTo>
                          <a:pt x="145" y="49"/>
                        </a:lnTo>
                        <a:lnTo>
                          <a:pt x="146" y="13"/>
                        </a:lnTo>
                        <a:lnTo>
                          <a:pt x="146" y="0"/>
                        </a:lnTo>
                      </a:path>
                    </a:pathLst>
                  </a:custGeom>
                  <a:solidFill>
                    <a:srgbClr val="808080"/>
                  </a:solidFill>
                  <a:ln w="9525" cap="rnd">
                    <a:noFill/>
                    <a:round/>
                    <a:headEnd/>
                    <a:tailEnd/>
                  </a:ln>
                </p:spPr>
                <p:txBody>
                  <a:bodyPr/>
                  <a:lstStyle/>
                  <a:p>
                    <a:pPr algn="ctr" eaLnBrk="0" hangingPunct="0"/>
                    <a:endParaRPr lang="en-US"/>
                  </a:p>
                </p:txBody>
              </p:sp>
              <p:sp>
                <p:nvSpPr>
                  <p:cNvPr id="33855" name="Freeform 32"/>
                  <p:cNvSpPr>
                    <a:spLocks/>
                  </p:cNvSpPr>
                  <p:nvPr/>
                </p:nvSpPr>
                <p:spPr bwMode="auto">
                  <a:xfrm>
                    <a:off x="3448" y="628"/>
                    <a:ext cx="342" cy="101"/>
                  </a:xfrm>
                  <a:custGeom>
                    <a:avLst/>
                    <a:gdLst>
                      <a:gd name="T0" fmla="*/ 80 w 342"/>
                      <a:gd name="T1" fmla="*/ 0 h 101"/>
                      <a:gd name="T2" fmla="*/ 106 w 342"/>
                      <a:gd name="T3" fmla="*/ 2 h 101"/>
                      <a:gd name="T4" fmla="*/ 135 w 342"/>
                      <a:gd name="T5" fmla="*/ 4 h 101"/>
                      <a:gd name="T6" fmla="*/ 182 w 342"/>
                      <a:gd name="T7" fmla="*/ 10 h 101"/>
                      <a:gd name="T8" fmla="*/ 219 w 342"/>
                      <a:gd name="T9" fmla="*/ 18 h 101"/>
                      <a:gd name="T10" fmla="*/ 253 w 342"/>
                      <a:gd name="T11" fmla="*/ 29 h 101"/>
                      <a:gd name="T12" fmla="*/ 287 w 342"/>
                      <a:gd name="T13" fmla="*/ 43 h 101"/>
                      <a:gd name="T14" fmla="*/ 313 w 342"/>
                      <a:gd name="T15" fmla="*/ 55 h 101"/>
                      <a:gd name="T16" fmla="*/ 341 w 342"/>
                      <a:gd name="T17" fmla="*/ 70 h 101"/>
                      <a:gd name="T18" fmla="*/ 298 w 342"/>
                      <a:gd name="T19" fmla="*/ 100 h 101"/>
                      <a:gd name="T20" fmla="*/ 271 w 342"/>
                      <a:gd name="T21" fmla="*/ 83 h 101"/>
                      <a:gd name="T22" fmla="*/ 248 w 342"/>
                      <a:gd name="T23" fmla="*/ 70 h 101"/>
                      <a:gd name="T24" fmla="*/ 225 w 342"/>
                      <a:gd name="T25" fmla="*/ 61 h 101"/>
                      <a:gd name="T26" fmla="*/ 194 w 342"/>
                      <a:gd name="T27" fmla="*/ 46 h 101"/>
                      <a:gd name="T28" fmla="*/ 167 w 342"/>
                      <a:gd name="T29" fmla="*/ 37 h 101"/>
                      <a:gd name="T30" fmla="*/ 141 w 342"/>
                      <a:gd name="T31" fmla="*/ 31 h 101"/>
                      <a:gd name="T32" fmla="*/ 114 w 342"/>
                      <a:gd name="T33" fmla="*/ 24 h 101"/>
                      <a:gd name="T34" fmla="*/ 85 w 342"/>
                      <a:gd name="T35" fmla="*/ 20 h 101"/>
                      <a:gd name="T36" fmla="*/ 50 w 342"/>
                      <a:gd name="T37" fmla="*/ 16 h 101"/>
                      <a:gd name="T38" fmla="*/ 15 w 342"/>
                      <a:gd name="T39" fmla="*/ 13 h 101"/>
                      <a:gd name="T40" fmla="*/ 0 w 342"/>
                      <a:gd name="T41" fmla="*/ 7 h 101"/>
                      <a:gd name="T42" fmla="*/ 80 w 34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2"/>
                      <a:gd name="T67" fmla="*/ 0 h 101"/>
                      <a:gd name="T68" fmla="*/ 342 w 34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2" h="101">
                        <a:moveTo>
                          <a:pt x="80" y="0"/>
                        </a:moveTo>
                        <a:lnTo>
                          <a:pt x="106" y="2"/>
                        </a:lnTo>
                        <a:lnTo>
                          <a:pt x="135" y="4"/>
                        </a:lnTo>
                        <a:lnTo>
                          <a:pt x="182" y="10"/>
                        </a:lnTo>
                        <a:lnTo>
                          <a:pt x="219" y="18"/>
                        </a:lnTo>
                        <a:lnTo>
                          <a:pt x="253" y="29"/>
                        </a:lnTo>
                        <a:lnTo>
                          <a:pt x="287" y="43"/>
                        </a:lnTo>
                        <a:lnTo>
                          <a:pt x="313" y="55"/>
                        </a:lnTo>
                        <a:lnTo>
                          <a:pt x="341" y="70"/>
                        </a:lnTo>
                        <a:lnTo>
                          <a:pt x="298" y="100"/>
                        </a:lnTo>
                        <a:lnTo>
                          <a:pt x="271" y="83"/>
                        </a:lnTo>
                        <a:lnTo>
                          <a:pt x="248" y="70"/>
                        </a:lnTo>
                        <a:lnTo>
                          <a:pt x="225" y="61"/>
                        </a:lnTo>
                        <a:lnTo>
                          <a:pt x="194" y="46"/>
                        </a:lnTo>
                        <a:lnTo>
                          <a:pt x="167" y="37"/>
                        </a:lnTo>
                        <a:lnTo>
                          <a:pt x="141" y="31"/>
                        </a:lnTo>
                        <a:lnTo>
                          <a:pt x="114" y="24"/>
                        </a:lnTo>
                        <a:lnTo>
                          <a:pt x="85" y="20"/>
                        </a:lnTo>
                        <a:lnTo>
                          <a:pt x="50" y="16"/>
                        </a:lnTo>
                        <a:lnTo>
                          <a:pt x="15" y="13"/>
                        </a:lnTo>
                        <a:lnTo>
                          <a:pt x="0" y="7"/>
                        </a:lnTo>
                        <a:lnTo>
                          <a:pt x="80" y="0"/>
                        </a:lnTo>
                      </a:path>
                    </a:pathLst>
                  </a:custGeom>
                  <a:solidFill>
                    <a:srgbClr val="808080"/>
                  </a:solidFill>
                  <a:ln w="9525" cap="rnd">
                    <a:noFill/>
                    <a:round/>
                    <a:headEnd/>
                    <a:tailEnd/>
                  </a:ln>
                </p:spPr>
                <p:txBody>
                  <a:bodyPr/>
                  <a:lstStyle/>
                  <a:p>
                    <a:pPr algn="ctr" eaLnBrk="0" hangingPunct="0"/>
                    <a:endParaRPr lang="en-US"/>
                  </a:p>
                </p:txBody>
              </p:sp>
            </p:grpSp>
          </p:grpSp>
          <p:sp>
            <p:nvSpPr>
              <p:cNvPr id="33845" name="Oval 35"/>
              <p:cNvSpPr>
                <a:spLocks noChangeArrowheads="1"/>
              </p:cNvSpPr>
              <p:nvPr/>
            </p:nvSpPr>
            <p:spPr bwMode="auto">
              <a:xfrm>
                <a:off x="2969" y="645"/>
                <a:ext cx="971" cy="870"/>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33846" name="Group 39"/>
              <p:cNvGrpSpPr>
                <a:grpSpLocks/>
              </p:cNvGrpSpPr>
              <p:nvPr/>
            </p:nvGrpSpPr>
            <p:grpSpPr bwMode="auto">
              <a:xfrm>
                <a:off x="3048" y="609"/>
                <a:ext cx="970" cy="871"/>
                <a:chOff x="3048" y="609"/>
                <a:chExt cx="970" cy="871"/>
              </a:xfrm>
            </p:grpSpPr>
            <p:sp>
              <p:nvSpPr>
                <p:cNvPr id="33847" name="Oval 36"/>
                <p:cNvSpPr>
                  <a:spLocks noChangeArrowheads="1"/>
                </p:cNvSpPr>
                <p:nvPr/>
              </p:nvSpPr>
              <p:spPr bwMode="auto">
                <a:xfrm>
                  <a:off x="3064" y="626"/>
                  <a:ext cx="936" cy="8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33848" name="Oval 37"/>
                <p:cNvSpPr>
                  <a:spLocks noChangeArrowheads="1"/>
                </p:cNvSpPr>
                <p:nvPr/>
              </p:nvSpPr>
              <p:spPr bwMode="auto">
                <a:xfrm>
                  <a:off x="3048" y="609"/>
                  <a:ext cx="970" cy="871"/>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33849" name="Oval 38"/>
                <p:cNvSpPr>
                  <a:spLocks noChangeArrowheads="1"/>
                </p:cNvSpPr>
                <p:nvPr/>
              </p:nvSpPr>
              <p:spPr bwMode="auto">
                <a:xfrm>
                  <a:off x="3074" y="632"/>
                  <a:ext cx="918" cy="824"/>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33808" name="Group 76"/>
            <p:cNvGrpSpPr>
              <a:grpSpLocks/>
            </p:cNvGrpSpPr>
            <p:nvPr/>
          </p:nvGrpSpPr>
          <p:grpSpPr bwMode="auto">
            <a:xfrm>
              <a:off x="2291" y="1230"/>
              <a:ext cx="817" cy="451"/>
              <a:chOff x="2291" y="1230"/>
              <a:chExt cx="817" cy="451"/>
            </a:xfrm>
          </p:grpSpPr>
          <p:sp>
            <p:nvSpPr>
              <p:cNvPr id="33809" name="Freeform 41"/>
              <p:cNvSpPr>
                <a:spLocks/>
              </p:cNvSpPr>
              <p:nvPr/>
            </p:nvSpPr>
            <p:spPr bwMode="auto">
              <a:xfrm>
                <a:off x="2351" y="1237"/>
                <a:ext cx="712" cy="429"/>
              </a:xfrm>
              <a:custGeom>
                <a:avLst/>
                <a:gdLst>
                  <a:gd name="T0" fmla="*/ 659 w 712"/>
                  <a:gd name="T1" fmla="*/ 0 h 429"/>
                  <a:gd name="T2" fmla="*/ 0 w 712"/>
                  <a:gd name="T3" fmla="*/ 303 h 429"/>
                  <a:gd name="T4" fmla="*/ 73 w 712"/>
                  <a:gd name="T5" fmla="*/ 428 h 429"/>
                  <a:gd name="T6" fmla="*/ 711 w 712"/>
                  <a:gd name="T7" fmla="*/ 123 h 429"/>
                  <a:gd name="T8" fmla="*/ 659 w 712"/>
                  <a:gd name="T9" fmla="*/ 0 h 429"/>
                  <a:gd name="T10" fmla="*/ 0 60000 65536"/>
                  <a:gd name="T11" fmla="*/ 0 60000 65536"/>
                  <a:gd name="T12" fmla="*/ 0 60000 65536"/>
                  <a:gd name="T13" fmla="*/ 0 60000 65536"/>
                  <a:gd name="T14" fmla="*/ 0 60000 65536"/>
                  <a:gd name="T15" fmla="*/ 0 w 712"/>
                  <a:gd name="T16" fmla="*/ 0 h 429"/>
                  <a:gd name="T17" fmla="*/ 712 w 712"/>
                  <a:gd name="T18" fmla="*/ 429 h 429"/>
                </a:gdLst>
                <a:ahLst/>
                <a:cxnLst>
                  <a:cxn ang="T10">
                    <a:pos x="T0" y="T1"/>
                  </a:cxn>
                  <a:cxn ang="T11">
                    <a:pos x="T2" y="T3"/>
                  </a:cxn>
                  <a:cxn ang="T12">
                    <a:pos x="T4" y="T5"/>
                  </a:cxn>
                  <a:cxn ang="T13">
                    <a:pos x="T6" y="T7"/>
                  </a:cxn>
                  <a:cxn ang="T14">
                    <a:pos x="T8" y="T9"/>
                  </a:cxn>
                </a:cxnLst>
                <a:rect l="T15" t="T16" r="T17" b="T18"/>
                <a:pathLst>
                  <a:path w="712" h="429">
                    <a:moveTo>
                      <a:pt x="659" y="0"/>
                    </a:moveTo>
                    <a:lnTo>
                      <a:pt x="0" y="303"/>
                    </a:lnTo>
                    <a:lnTo>
                      <a:pt x="73" y="428"/>
                    </a:lnTo>
                    <a:lnTo>
                      <a:pt x="711" y="123"/>
                    </a:lnTo>
                    <a:lnTo>
                      <a:pt x="659" y="0"/>
                    </a:lnTo>
                  </a:path>
                </a:pathLst>
              </a:custGeom>
              <a:solidFill>
                <a:srgbClr val="5F3F1F"/>
              </a:solidFill>
              <a:ln w="9525" cap="rnd">
                <a:noFill/>
                <a:round/>
                <a:headEnd/>
                <a:tailEnd/>
              </a:ln>
            </p:spPr>
            <p:txBody>
              <a:bodyPr/>
              <a:lstStyle/>
              <a:p>
                <a:pPr algn="ctr" eaLnBrk="0" hangingPunct="0"/>
                <a:endParaRPr lang="en-US"/>
              </a:p>
            </p:txBody>
          </p:sp>
          <p:sp>
            <p:nvSpPr>
              <p:cNvPr id="33810" name="Arc 42"/>
              <p:cNvSpPr>
                <a:spLocks/>
              </p:cNvSpPr>
              <p:nvPr/>
            </p:nvSpPr>
            <p:spPr bwMode="auto">
              <a:xfrm>
                <a:off x="3010" y="1232"/>
                <a:ext cx="98" cy="136"/>
              </a:xfrm>
              <a:custGeom>
                <a:avLst/>
                <a:gdLst>
                  <a:gd name="T0" fmla="*/ 0 w 28108"/>
                  <a:gd name="T1" fmla="*/ 0 h 42222"/>
                  <a:gd name="T2" fmla="*/ 0 w 28108"/>
                  <a:gd name="T3" fmla="*/ 0 h 42222"/>
                  <a:gd name="T4" fmla="*/ 0 w 28108"/>
                  <a:gd name="T5" fmla="*/ 0 h 42222"/>
                  <a:gd name="T6" fmla="*/ 0 60000 65536"/>
                  <a:gd name="T7" fmla="*/ 0 60000 65536"/>
                  <a:gd name="T8" fmla="*/ 0 60000 65536"/>
                  <a:gd name="T9" fmla="*/ 0 w 28108"/>
                  <a:gd name="T10" fmla="*/ 0 h 42222"/>
                  <a:gd name="T11" fmla="*/ 28108 w 28108"/>
                  <a:gd name="T12" fmla="*/ 42222 h 42222"/>
                </a:gdLst>
                <a:ahLst/>
                <a:cxnLst>
                  <a:cxn ang="T6">
                    <a:pos x="T0" y="T1"/>
                  </a:cxn>
                  <a:cxn ang="T7">
                    <a:pos x="T2" y="T3"/>
                  </a:cxn>
                  <a:cxn ang="T8">
                    <a:pos x="T4" y="T5"/>
                  </a:cxn>
                </a:cxnLst>
                <a:rect l="T9" t="T10" r="T11" b="T12"/>
                <a:pathLst>
                  <a:path w="28108" h="42222" fill="none" extrusionOk="0">
                    <a:moveTo>
                      <a:pt x="-1" y="1003"/>
                    </a:moveTo>
                    <a:cubicBezTo>
                      <a:pt x="2105" y="338"/>
                      <a:pt x="4300" y="-1"/>
                      <a:pt x="6508" y="0"/>
                    </a:cubicBezTo>
                    <a:cubicBezTo>
                      <a:pt x="18437" y="0"/>
                      <a:pt x="28108" y="9670"/>
                      <a:pt x="28108" y="21600"/>
                    </a:cubicBezTo>
                    <a:cubicBezTo>
                      <a:pt x="28108" y="31054"/>
                      <a:pt x="21959" y="39410"/>
                      <a:pt x="12933" y="42222"/>
                    </a:cubicBezTo>
                  </a:path>
                  <a:path w="28108" h="42222" stroke="0" extrusionOk="0">
                    <a:moveTo>
                      <a:pt x="-1" y="1003"/>
                    </a:moveTo>
                    <a:cubicBezTo>
                      <a:pt x="2105" y="338"/>
                      <a:pt x="4300" y="-1"/>
                      <a:pt x="6508" y="0"/>
                    </a:cubicBezTo>
                    <a:cubicBezTo>
                      <a:pt x="18437" y="0"/>
                      <a:pt x="28108" y="9670"/>
                      <a:pt x="28108" y="21600"/>
                    </a:cubicBezTo>
                    <a:cubicBezTo>
                      <a:pt x="28108" y="31054"/>
                      <a:pt x="21959" y="39410"/>
                      <a:pt x="12933" y="42222"/>
                    </a:cubicBezTo>
                    <a:lnTo>
                      <a:pt x="6508"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33811" name="Arc 43"/>
              <p:cNvSpPr>
                <a:spLocks/>
              </p:cNvSpPr>
              <p:nvPr/>
            </p:nvSpPr>
            <p:spPr bwMode="auto">
              <a:xfrm>
                <a:off x="3006" y="1240"/>
                <a:ext cx="89" cy="130"/>
              </a:xfrm>
              <a:custGeom>
                <a:avLst/>
                <a:gdLst>
                  <a:gd name="T0" fmla="*/ 0 w 24576"/>
                  <a:gd name="T1" fmla="*/ 0 h 42125"/>
                  <a:gd name="T2" fmla="*/ 0 w 24576"/>
                  <a:gd name="T3" fmla="*/ 0 h 42125"/>
                  <a:gd name="T4" fmla="*/ 0 w 24576"/>
                  <a:gd name="T5" fmla="*/ 0 h 42125"/>
                  <a:gd name="T6" fmla="*/ 0 60000 65536"/>
                  <a:gd name="T7" fmla="*/ 0 60000 65536"/>
                  <a:gd name="T8" fmla="*/ 0 60000 65536"/>
                  <a:gd name="T9" fmla="*/ 0 w 24576"/>
                  <a:gd name="T10" fmla="*/ 0 h 42125"/>
                  <a:gd name="T11" fmla="*/ 24576 w 24576"/>
                  <a:gd name="T12" fmla="*/ 42125 h 42125"/>
                </a:gdLst>
                <a:ahLst/>
                <a:cxnLst>
                  <a:cxn ang="T6">
                    <a:pos x="T0" y="T1"/>
                  </a:cxn>
                  <a:cxn ang="T7">
                    <a:pos x="T2" y="T3"/>
                  </a:cxn>
                  <a:cxn ang="T8">
                    <a:pos x="T4" y="T5"/>
                  </a:cxn>
                </a:cxnLst>
                <a:rect l="T9" t="T10" r="T11" b="T12"/>
                <a:pathLst>
                  <a:path w="24576" h="42125" fill="none" extrusionOk="0">
                    <a:moveTo>
                      <a:pt x="-1" y="205"/>
                    </a:moveTo>
                    <a:cubicBezTo>
                      <a:pt x="986" y="68"/>
                      <a:pt x="1980" y="-1"/>
                      <a:pt x="2976" y="0"/>
                    </a:cubicBezTo>
                    <a:cubicBezTo>
                      <a:pt x="14905" y="0"/>
                      <a:pt x="24576" y="9670"/>
                      <a:pt x="24576" y="21600"/>
                    </a:cubicBezTo>
                    <a:cubicBezTo>
                      <a:pt x="24576" y="30936"/>
                      <a:pt x="18577" y="39215"/>
                      <a:pt x="9705" y="42124"/>
                    </a:cubicBezTo>
                  </a:path>
                  <a:path w="24576" h="42125" stroke="0" extrusionOk="0">
                    <a:moveTo>
                      <a:pt x="-1" y="205"/>
                    </a:moveTo>
                    <a:cubicBezTo>
                      <a:pt x="986" y="68"/>
                      <a:pt x="1980" y="-1"/>
                      <a:pt x="2976" y="0"/>
                    </a:cubicBezTo>
                    <a:cubicBezTo>
                      <a:pt x="14905" y="0"/>
                      <a:pt x="24576" y="9670"/>
                      <a:pt x="24576" y="21600"/>
                    </a:cubicBezTo>
                    <a:cubicBezTo>
                      <a:pt x="24576" y="30936"/>
                      <a:pt x="18577" y="39215"/>
                      <a:pt x="9705" y="42124"/>
                    </a:cubicBezTo>
                    <a:lnTo>
                      <a:pt x="2976" y="21600"/>
                    </a:lnTo>
                    <a:close/>
                  </a:path>
                </a:pathLst>
              </a:custGeom>
              <a:solidFill>
                <a:srgbClr val="5F3F1F"/>
              </a:solidFill>
              <a:ln w="9525" cap="rnd">
                <a:noFill/>
                <a:round/>
                <a:headEnd/>
                <a:tailEnd/>
              </a:ln>
            </p:spPr>
            <p:txBody>
              <a:bodyPr/>
              <a:lstStyle/>
              <a:p>
                <a:pPr algn="ctr" eaLnBrk="0" hangingPunct="0"/>
                <a:endParaRPr lang="en-US"/>
              </a:p>
            </p:txBody>
          </p:sp>
          <p:sp>
            <p:nvSpPr>
              <p:cNvPr id="33812" name="Freeform 44"/>
              <p:cNvSpPr>
                <a:spLocks/>
              </p:cNvSpPr>
              <p:nvPr/>
            </p:nvSpPr>
            <p:spPr bwMode="auto">
              <a:xfrm>
                <a:off x="2911" y="1233"/>
                <a:ext cx="183" cy="83"/>
              </a:xfrm>
              <a:custGeom>
                <a:avLst/>
                <a:gdLst>
                  <a:gd name="T0" fmla="*/ 98 w 183"/>
                  <a:gd name="T1" fmla="*/ 2 h 83"/>
                  <a:gd name="T2" fmla="*/ 110 w 183"/>
                  <a:gd name="T3" fmla="*/ 0 h 83"/>
                  <a:gd name="T4" fmla="*/ 121 w 183"/>
                  <a:gd name="T5" fmla="*/ 0 h 83"/>
                  <a:gd name="T6" fmla="*/ 130 w 183"/>
                  <a:gd name="T7" fmla="*/ 2 h 83"/>
                  <a:gd name="T8" fmla="*/ 144 w 183"/>
                  <a:gd name="T9" fmla="*/ 5 h 83"/>
                  <a:gd name="T10" fmla="*/ 156 w 183"/>
                  <a:gd name="T11" fmla="*/ 9 h 83"/>
                  <a:gd name="T12" fmla="*/ 166 w 183"/>
                  <a:gd name="T13" fmla="*/ 16 h 83"/>
                  <a:gd name="T14" fmla="*/ 175 w 183"/>
                  <a:gd name="T15" fmla="*/ 24 h 83"/>
                  <a:gd name="T16" fmla="*/ 182 w 183"/>
                  <a:gd name="T17" fmla="*/ 32 h 83"/>
                  <a:gd name="T18" fmla="*/ 84 w 183"/>
                  <a:gd name="T19" fmla="*/ 82 h 83"/>
                  <a:gd name="T20" fmla="*/ 77 w 183"/>
                  <a:gd name="T21" fmla="*/ 73 h 83"/>
                  <a:gd name="T22" fmla="*/ 70 w 183"/>
                  <a:gd name="T23" fmla="*/ 67 h 83"/>
                  <a:gd name="T24" fmla="*/ 63 w 183"/>
                  <a:gd name="T25" fmla="*/ 61 h 83"/>
                  <a:gd name="T26" fmla="*/ 54 w 183"/>
                  <a:gd name="T27" fmla="*/ 56 h 83"/>
                  <a:gd name="T28" fmla="*/ 39 w 183"/>
                  <a:gd name="T29" fmla="*/ 51 h 83"/>
                  <a:gd name="T30" fmla="*/ 18 w 183"/>
                  <a:gd name="T31" fmla="*/ 47 h 83"/>
                  <a:gd name="T32" fmla="*/ 0 w 183"/>
                  <a:gd name="T33" fmla="*/ 47 h 83"/>
                  <a:gd name="T34" fmla="*/ 98 w 183"/>
                  <a:gd name="T35" fmla="*/ 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83"/>
                  <a:gd name="T56" fmla="*/ 183 w 183"/>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83">
                    <a:moveTo>
                      <a:pt x="98" y="2"/>
                    </a:moveTo>
                    <a:lnTo>
                      <a:pt x="110" y="0"/>
                    </a:lnTo>
                    <a:lnTo>
                      <a:pt x="121" y="0"/>
                    </a:lnTo>
                    <a:lnTo>
                      <a:pt x="130" y="2"/>
                    </a:lnTo>
                    <a:lnTo>
                      <a:pt x="144" y="5"/>
                    </a:lnTo>
                    <a:lnTo>
                      <a:pt x="156" y="9"/>
                    </a:lnTo>
                    <a:lnTo>
                      <a:pt x="166" y="16"/>
                    </a:lnTo>
                    <a:lnTo>
                      <a:pt x="175" y="24"/>
                    </a:lnTo>
                    <a:lnTo>
                      <a:pt x="182" y="32"/>
                    </a:lnTo>
                    <a:lnTo>
                      <a:pt x="84" y="82"/>
                    </a:lnTo>
                    <a:lnTo>
                      <a:pt x="77" y="73"/>
                    </a:lnTo>
                    <a:lnTo>
                      <a:pt x="70" y="67"/>
                    </a:lnTo>
                    <a:lnTo>
                      <a:pt x="63" y="61"/>
                    </a:lnTo>
                    <a:lnTo>
                      <a:pt x="54" y="56"/>
                    </a:lnTo>
                    <a:lnTo>
                      <a:pt x="39" y="51"/>
                    </a:lnTo>
                    <a:lnTo>
                      <a:pt x="18" y="47"/>
                    </a:lnTo>
                    <a:lnTo>
                      <a:pt x="0" y="47"/>
                    </a:lnTo>
                    <a:lnTo>
                      <a:pt x="98" y="2"/>
                    </a:lnTo>
                  </a:path>
                </a:pathLst>
              </a:custGeom>
              <a:solidFill>
                <a:srgbClr val="3F1F00"/>
              </a:solidFill>
              <a:ln w="9525" cap="rnd">
                <a:noFill/>
                <a:round/>
                <a:headEnd/>
                <a:tailEnd/>
              </a:ln>
            </p:spPr>
            <p:txBody>
              <a:bodyPr/>
              <a:lstStyle/>
              <a:p>
                <a:pPr algn="ctr" eaLnBrk="0" hangingPunct="0"/>
                <a:endParaRPr lang="en-US"/>
              </a:p>
            </p:txBody>
          </p:sp>
          <p:sp>
            <p:nvSpPr>
              <p:cNvPr id="33813" name="Arc 45"/>
              <p:cNvSpPr>
                <a:spLocks/>
              </p:cNvSpPr>
              <p:nvPr/>
            </p:nvSpPr>
            <p:spPr bwMode="auto">
              <a:xfrm>
                <a:off x="3012" y="1230"/>
                <a:ext cx="92" cy="70"/>
              </a:xfrm>
              <a:custGeom>
                <a:avLst/>
                <a:gdLst>
                  <a:gd name="T0" fmla="*/ 0 w 26303"/>
                  <a:gd name="T1" fmla="*/ 0 h 21600"/>
                  <a:gd name="T2" fmla="*/ 0 w 26303"/>
                  <a:gd name="T3" fmla="*/ 0 h 21600"/>
                  <a:gd name="T4" fmla="*/ 0 w 26303"/>
                  <a:gd name="T5" fmla="*/ 0 h 21600"/>
                  <a:gd name="T6" fmla="*/ 0 60000 65536"/>
                  <a:gd name="T7" fmla="*/ 0 60000 65536"/>
                  <a:gd name="T8" fmla="*/ 0 60000 65536"/>
                  <a:gd name="T9" fmla="*/ 0 w 26303"/>
                  <a:gd name="T10" fmla="*/ 0 h 21600"/>
                  <a:gd name="T11" fmla="*/ 26303 w 26303"/>
                  <a:gd name="T12" fmla="*/ 21600 h 21600"/>
                </a:gdLst>
                <a:ahLst/>
                <a:cxnLst>
                  <a:cxn ang="T6">
                    <a:pos x="T0" y="T1"/>
                  </a:cxn>
                  <a:cxn ang="T7">
                    <a:pos x="T2" y="T3"/>
                  </a:cxn>
                  <a:cxn ang="T8">
                    <a:pos x="T4" y="T5"/>
                  </a:cxn>
                </a:cxnLst>
                <a:rect l="T9" t="T10" r="T11" b="T12"/>
                <a:pathLst>
                  <a:path w="26303" h="21600" fill="none" extrusionOk="0">
                    <a:moveTo>
                      <a:pt x="-1" y="898"/>
                    </a:moveTo>
                    <a:cubicBezTo>
                      <a:pt x="2000" y="302"/>
                      <a:pt x="4077" y="-1"/>
                      <a:pt x="6165" y="0"/>
                    </a:cubicBezTo>
                    <a:cubicBezTo>
                      <a:pt x="15079" y="0"/>
                      <a:pt x="23078" y="5476"/>
                      <a:pt x="26302" y="13787"/>
                    </a:cubicBezTo>
                  </a:path>
                  <a:path w="26303" h="21600" stroke="0" extrusionOk="0">
                    <a:moveTo>
                      <a:pt x="-1" y="898"/>
                    </a:moveTo>
                    <a:cubicBezTo>
                      <a:pt x="2000" y="302"/>
                      <a:pt x="4077" y="-1"/>
                      <a:pt x="6165" y="0"/>
                    </a:cubicBezTo>
                    <a:cubicBezTo>
                      <a:pt x="15079" y="0"/>
                      <a:pt x="23078" y="5476"/>
                      <a:pt x="26302" y="13787"/>
                    </a:cubicBezTo>
                    <a:lnTo>
                      <a:pt x="6165"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3814" name="Arc 46"/>
              <p:cNvSpPr>
                <a:spLocks/>
              </p:cNvSpPr>
              <p:nvPr/>
            </p:nvSpPr>
            <p:spPr bwMode="auto">
              <a:xfrm>
                <a:off x="2913" y="1278"/>
                <a:ext cx="95" cy="136"/>
              </a:xfrm>
              <a:custGeom>
                <a:avLst/>
                <a:gdLst>
                  <a:gd name="T0" fmla="*/ 0 w 27245"/>
                  <a:gd name="T1" fmla="*/ 0 h 42406"/>
                  <a:gd name="T2" fmla="*/ 0 w 27245"/>
                  <a:gd name="T3" fmla="*/ 0 h 42406"/>
                  <a:gd name="T4" fmla="*/ 0 w 27245"/>
                  <a:gd name="T5" fmla="*/ 0 h 42406"/>
                  <a:gd name="T6" fmla="*/ 0 60000 65536"/>
                  <a:gd name="T7" fmla="*/ 0 60000 65536"/>
                  <a:gd name="T8" fmla="*/ 0 60000 65536"/>
                  <a:gd name="T9" fmla="*/ 0 w 27245"/>
                  <a:gd name="T10" fmla="*/ 0 h 42406"/>
                  <a:gd name="T11" fmla="*/ 27245 w 27245"/>
                  <a:gd name="T12" fmla="*/ 42406 h 42406"/>
                </a:gdLst>
                <a:ahLst/>
                <a:cxnLst>
                  <a:cxn ang="T6">
                    <a:pos x="T0" y="T1"/>
                  </a:cxn>
                  <a:cxn ang="T7">
                    <a:pos x="T2" y="T3"/>
                  </a:cxn>
                  <a:cxn ang="T8">
                    <a:pos x="T4" y="T5"/>
                  </a:cxn>
                </a:cxnLst>
                <a:rect l="T9" t="T10" r="T11" b="T12"/>
                <a:pathLst>
                  <a:path w="27245" h="42406" fill="none" extrusionOk="0">
                    <a:moveTo>
                      <a:pt x="-1" y="750"/>
                    </a:moveTo>
                    <a:cubicBezTo>
                      <a:pt x="1840" y="252"/>
                      <a:pt x="3738" y="-1"/>
                      <a:pt x="5645" y="0"/>
                    </a:cubicBezTo>
                    <a:cubicBezTo>
                      <a:pt x="17574" y="0"/>
                      <a:pt x="27245" y="9670"/>
                      <a:pt x="27245" y="21600"/>
                    </a:cubicBezTo>
                    <a:cubicBezTo>
                      <a:pt x="27245" y="31294"/>
                      <a:pt x="20786" y="39800"/>
                      <a:pt x="11448" y="42405"/>
                    </a:cubicBezTo>
                  </a:path>
                  <a:path w="27245" h="42406" stroke="0" extrusionOk="0">
                    <a:moveTo>
                      <a:pt x="-1" y="750"/>
                    </a:moveTo>
                    <a:cubicBezTo>
                      <a:pt x="1840" y="252"/>
                      <a:pt x="3738" y="-1"/>
                      <a:pt x="5645" y="0"/>
                    </a:cubicBezTo>
                    <a:cubicBezTo>
                      <a:pt x="17574" y="0"/>
                      <a:pt x="27245" y="9670"/>
                      <a:pt x="27245" y="21600"/>
                    </a:cubicBezTo>
                    <a:cubicBezTo>
                      <a:pt x="27245" y="31294"/>
                      <a:pt x="20786" y="39800"/>
                      <a:pt x="11448" y="42405"/>
                    </a:cubicBezTo>
                    <a:lnTo>
                      <a:pt x="5645"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33815" name="Group 52"/>
              <p:cNvGrpSpPr>
                <a:grpSpLocks/>
              </p:cNvGrpSpPr>
              <p:nvPr/>
            </p:nvGrpSpPr>
            <p:grpSpPr bwMode="auto">
              <a:xfrm>
                <a:off x="2884" y="1284"/>
                <a:ext cx="110" cy="145"/>
                <a:chOff x="2884" y="1284"/>
                <a:chExt cx="110" cy="145"/>
              </a:xfrm>
            </p:grpSpPr>
            <p:grpSp>
              <p:nvGrpSpPr>
                <p:cNvPr id="33839" name="Group 50"/>
                <p:cNvGrpSpPr>
                  <a:grpSpLocks/>
                </p:cNvGrpSpPr>
                <p:nvPr/>
              </p:nvGrpSpPr>
              <p:grpSpPr bwMode="auto">
                <a:xfrm>
                  <a:off x="2900" y="1284"/>
                  <a:ext cx="94" cy="136"/>
                  <a:chOff x="2900" y="1284"/>
                  <a:chExt cx="94" cy="136"/>
                </a:xfrm>
              </p:grpSpPr>
              <p:sp>
                <p:nvSpPr>
                  <p:cNvPr id="33841" name="Arc 47"/>
                  <p:cNvSpPr>
                    <a:spLocks/>
                  </p:cNvSpPr>
                  <p:nvPr/>
                </p:nvSpPr>
                <p:spPr bwMode="auto">
                  <a:xfrm>
                    <a:off x="2903" y="1288"/>
                    <a:ext cx="88" cy="130"/>
                  </a:xfrm>
                  <a:custGeom>
                    <a:avLst/>
                    <a:gdLst>
                      <a:gd name="T0" fmla="*/ 0 w 26323"/>
                      <a:gd name="T1" fmla="*/ 0 h 42576"/>
                      <a:gd name="T2" fmla="*/ 0 w 26323"/>
                      <a:gd name="T3" fmla="*/ 0 h 42576"/>
                      <a:gd name="T4" fmla="*/ 0 w 26323"/>
                      <a:gd name="T5" fmla="*/ 0 h 42576"/>
                      <a:gd name="T6" fmla="*/ 0 60000 65536"/>
                      <a:gd name="T7" fmla="*/ 0 60000 65536"/>
                      <a:gd name="T8" fmla="*/ 0 60000 65536"/>
                      <a:gd name="T9" fmla="*/ 0 w 26323"/>
                      <a:gd name="T10" fmla="*/ 0 h 42576"/>
                      <a:gd name="T11" fmla="*/ 26323 w 26323"/>
                      <a:gd name="T12" fmla="*/ 42576 h 42576"/>
                    </a:gdLst>
                    <a:ahLst/>
                    <a:cxnLst>
                      <a:cxn ang="T6">
                        <a:pos x="T0" y="T1"/>
                      </a:cxn>
                      <a:cxn ang="T7">
                        <a:pos x="T2" y="T3"/>
                      </a:cxn>
                      <a:cxn ang="T8">
                        <a:pos x="T4" y="T5"/>
                      </a:cxn>
                    </a:cxnLst>
                    <a:rect l="T9" t="T10" r="T11" b="T12"/>
                    <a:pathLst>
                      <a:path w="26323" h="42576" fill="none" extrusionOk="0">
                        <a:moveTo>
                          <a:pt x="-1" y="522"/>
                        </a:moveTo>
                        <a:cubicBezTo>
                          <a:pt x="1550" y="175"/>
                          <a:pt x="3134" y="-1"/>
                          <a:pt x="4723" y="0"/>
                        </a:cubicBezTo>
                        <a:cubicBezTo>
                          <a:pt x="16652" y="0"/>
                          <a:pt x="26323" y="9670"/>
                          <a:pt x="26323" y="21600"/>
                        </a:cubicBezTo>
                        <a:cubicBezTo>
                          <a:pt x="26323" y="31544"/>
                          <a:pt x="19533" y="40203"/>
                          <a:pt x="9876" y="42576"/>
                        </a:cubicBezTo>
                      </a:path>
                      <a:path w="26323" h="42576" stroke="0" extrusionOk="0">
                        <a:moveTo>
                          <a:pt x="-1" y="522"/>
                        </a:moveTo>
                        <a:cubicBezTo>
                          <a:pt x="1550" y="175"/>
                          <a:pt x="3134" y="-1"/>
                          <a:pt x="4723" y="0"/>
                        </a:cubicBezTo>
                        <a:cubicBezTo>
                          <a:pt x="16652" y="0"/>
                          <a:pt x="26323" y="9670"/>
                          <a:pt x="26323" y="21600"/>
                        </a:cubicBezTo>
                        <a:cubicBezTo>
                          <a:pt x="26323" y="31544"/>
                          <a:pt x="19533" y="40203"/>
                          <a:pt x="9876" y="42576"/>
                        </a:cubicBezTo>
                        <a:lnTo>
                          <a:pt x="4723" y="21600"/>
                        </a:lnTo>
                        <a:close/>
                      </a:path>
                    </a:pathLst>
                  </a:custGeom>
                  <a:solidFill>
                    <a:srgbClr val="5F3F1F"/>
                  </a:solidFill>
                  <a:ln w="9525" cap="rnd">
                    <a:noFill/>
                    <a:round/>
                    <a:headEnd/>
                    <a:tailEnd/>
                  </a:ln>
                </p:spPr>
                <p:txBody>
                  <a:bodyPr/>
                  <a:lstStyle/>
                  <a:p>
                    <a:pPr algn="ctr" eaLnBrk="0" hangingPunct="0"/>
                    <a:endParaRPr lang="en-US"/>
                  </a:p>
                </p:txBody>
              </p:sp>
              <p:sp>
                <p:nvSpPr>
                  <p:cNvPr id="33842" name="Arc 48"/>
                  <p:cNvSpPr>
                    <a:spLocks/>
                  </p:cNvSpPr>
                  <p:nvPr/>
                </p:nvSpPr>
                <p:spPr bwMode="auto">
                  <a:xfrm>
                    <a:off x="2902" y="1287"/>
                    <a:ext cx="79" cy="66"/>
                  </a:xfrm>
                  <a:custGeom>
                    <a:avLst/>
                    <a:gdLst>
                      <a:gd name="T0" fmla="*/ 0 w 23647"/>
                      <a:gd name="T1" fmla="*/ 0 h 21600"/>
                      <a:gd name="T2" fmla="*/ 0 w 23647"/>
                      <a:gd name="T3" fmla="*/ 0 h 21600"/>
                      <a:gd name="T4" fmla="*/ 0 w 23647"/>
                      <a:gd name="T5" fmla="*/ 0 h 21600"/>
                      <a:gd name="T6" fmla="*/ 0 60000 65536"/>
                      <a:gd name="T7" fmla="*/ 0 60000 65536"/>
                      <a:gd name="T8" fmla="*/ 0 60000 65536"/>
                      <a:gd name="T9" fmla="*/ 0 w 23647"/>
                      <a:gd name="T10" fmla="*/ 0 h 21600"/>
                      <a:gd name="T11" fmla="*/ 23647 w 23647"/>
                      <a:gd name="T12" fmla="*/ 21600 h 21600"/>
                    </a:gdLst>
                    <a:ahLst/>
                    <a:cxnLst>
                      <a:cxn ang="T6">
                        <a:pos x="T0" y="T1"/>
                      </a:cxn>
                      <a:cxn ang="T7">
                        <a:pos x="T2" y="T3"/>
                      </a:cxn>
                      <a:cxn ang="T8">
                        <a:pos x="T4" y="T5"/>
                      </a:cxn>
                    </a:cxnLst>
                    <a:rect l="T9" t="T10" r="T11" b="T12"/>
                    <a:pathLst>
                      <a:path w="23647" h="21600" fill="none" extrusionOk="0">
                        <a:moveTo>
                          <a:pt x="-1" y="529"/>
                        </a:moveTo>
                        <a:cubicBezTo>
                          <a:pt x="1560" y="177"/>
                          <a:pt x="3154" y="-1"/>
                          <a:pt x="4754" y="0"/>
                        </a:cubicBezTo>
                        <a:cubicBezTo>
                          <a:pt x="12606" y="0"/>
                          <a:pt x="19841" y="4261"/>
                          <a:pt x="23647" y="11130"/>
                        </a:cubicBezTo>
                      </a:path>
                      <a:path w="23647" h="21600" stroke="0" extrusionOk="0">
                        <a:moveTo>
                          <a:pt x="-1" y="529"/>
                        </a:moveTo>
                        <a:cubicBezTo>
                          <a:pt x="1560" y="177"/>
                          <a:pt x="3154" y="-1"/>
                          <a:pt x="4754" y="0"/>
                        </a:cubicBezTo>
                        <a:cubicBezTo>
                          <a:pt x="12606" y="0"/>
                          <a:pt x="19841" y="4261"/>
                          <a:pt x="23647" y="11130"/>
                        </a:cubicBezTo>
                        <a:lnTo>
                          <a:pt x="4754" y="21600"/>
                        </a:lnTo>
                        <a:close/>
                      </a:path>
                    </a:pathLst>
                  </a:custGeom>
                  <a:solidFill>
                    <a:srgbClr val="3F1F00"/>
                  </a:solidFill>
                  <a:ln w="9525" cap="rnd">
                    <a:noFill/>
                    <a:round/>
                    <a:headEnd/>
                    <a:tailEnd/>
                  </a:ln>
                </p:spPr>
                <p:txBody>
                  <a:bodyPr/>
                  <a:lstStyle/>
                  <a:p>
                    <a:pPr algn="ctr" eaLnBrk="0" hangingPunct="0"/>
                    <a:endParaRPr lang="en-US"/>
                  </a:p>
                </p:txBody>
              </p:sp>
              <p:sp>
                <p:nvSpPr>
                  <p:cNvPr id="33843" name="Arc 49"/>
                  <p:cNvSpPr>
                    <a:spLocks/>
                  </p:cNvSpPr>
                  <p:nvPr/>
                </p:nvSpPr>
                <p:spPr bwMode="auto">
                  <a:xfrm>
                    <a:off x="2900" y="1284"/>
                    <a:ext cx="94" cy="136"/>
                  </a:xfrm>
                  <a:custGeom>
                    <a:avLst/>
                    <a:gdLst>
                      <a:gd name="T0" fmla="*/ 0 w 26944"/>
                      <a:gd name="T1" fmla="*/ 0 h 42489"/>
                      <a:gd name="T2" fmla="*/ 0 w 26944"/>
                      <a:gd name="T3" fmla="*/ 0 h 42489"/>
                      <a:gd name="T4" fmla="*/ 0 w 26944"/>
                      <a:gd name="T5" fmla="*/ 0 h 42489"/>
                      <a:gd name="T6" fmla="*/ 0 60000 65536"/>
                      <a:gd name="T7" fmla="*/ 0 60000 65536"/>
                      <a:gd name="T8" fmla="*/ 0 60000 65536"/>
                      <a:gd name="T9" fmla="*/ 0 w 26944"/>
                      <a:gd name="T10" fmla="*/ 0 h 42489"/>
                      <a:gd name="T11" fmla="*/ 26944 w 26944"/>
                      <a:gd name="T12" fmla="*/ 42489 h 42489"/>
                    </a:gdLst>
                    <a:ahLst/>
                    <a:cxnLst>
                      <a:cxn ang="T6">
                        <a:pos x="T0" y="T1"/>
                      </a:cxn>
                      <a:cxn ang="T7">
                        <a:pos x="T2" y="T3"/>
                      </a:cxn>
                      <a:cxn ang="T8">
                        <a:pos x="T4" y="T5"/>
                      </a:cxn>
                    </a:cxnLst>
                    <a:rect l="T9" t="T10" r="T11" b="T12"/>
                    <a:pathLst>
                      <a:path w="26944" h="42489" fill="none" extrusionOk="0">
                        <a:moveTo>
                          <a:pt x="-1" y="671"/>
                        </a:moveTo>
                        <a:cubicBezTo>
                          <a:pt x="1746" y="225"/>
                          <a:pt x="3541" y="-1"/>
                          <a:pt x="5344" y="0"/>
                        </a:cubicBezTo>
                        <a:cubicBezTo>
                          <a:pt x="17273" y="0"/>
                          <a:pt x="26944" y="9670"/>
                          <a:pt x="26944" y="21600"/>
                        </a:cubicBezTo>
                        <a:cubicBezTo>
                          <a:pt x="26944" y="31412"/>
                          <a:pt x="20329" y="39992"/>
                          <a:pt x="10840" y="42489"/>
                        </a:cubicBezTo>
                      </a:path>
                      <a:path w="26944" h="42489" stroke="0" extrusionOk="0">
                        <a:moveTo>
                          <a:pt x="-1" y="671"/>
                        </a:moveTo>
                        <a:cubicBezTo>
                          <a:pt x="1746" y="225"/>
                          <a:pt x="3541" y="-1"/>
                          <a:pt x="5344" y="0"/>
                        </a:cubicBezTo>
                        <a:cubicBezTo>
                          <a:pt x="17273" y="0"/>
                          <a:pt x="26944" y="9670"/>
                          <a:pt x="26944" y="21600"/>
                        </a:cubicBezTo>
                        <a:cubicBezTo>
                          <a:pt x="26944" y="31412"/>
                          <a:pt x="20329" y="39992"/>
                          <a:pt x="10840" y="42489"/>
                        </a:cubicBezTo>
                        <a:lnTo>
                          <a:pt x="5344"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3840" name="Arc 51"/>
                <p:cNvSpPr>
                  <a:spLocks/>
                </p:cNvSpPr>
                <p:nvPr/>
              </p:nvSpPr>
              <p:spPr bwMode="auto">
                <a:xfrm>
                  <a:off x="2884" y="1292"/>
                  <a:ext cx="94" cy="137"/>
                </a:xfrm>
                <a:custGeom>
                  <a:avLst/>
                  <a:gdLst>
                    <a:gd name="T0" fmla="*/ 0 w 26981"/>
                    <a:gd name="T1" fmla="*/ 0 h 42550"/>
                    <a:gd name="T2" fmla="*/ 0 w 26981"/>
                    <a:gd name="T3" fmla="*/ 0 h 42550"/>
                    <a:gd name="T4" fmla="*/ 0 w 26981"/>
                    <a:gd name="T5" fmla="*/ 0 h 42550"/>
                    <a:gd name="T6" fmla="*/ 0 60000 65536"/>
                    <a:gd name="T7" fmla="*/ 0 60000 65536"/>
                    <a:gd name="T8" fmla="*/ 0 60000 65536"/>
                    <a:gd name="T9" fmla="*/ 0 w 26981"/>
                    <a:gd name="T10" fmla="*/ 0 h 42550"/>
                    <a:gd name="T11" fmla="*/ 26981 w 26981"/>
                    <a:gd name="T12" fmla="*/ 42550 h 42550"/>
                  </a:gdLst>
                  <a:ahLst/>
                  <a:cxnLst>
                    <a:cxn ang="T6">
                      <a:pos x="T0" y="T1"/>
                    </a:cxn>
                    <a:cxn ang="T7">
                      <a:pos x="T2" y="T3"/>
                    </a:cxn>
                    <a:cxn ang="T8">
                      <a:pos x="T4" y="T5"/>
                    </a:cxn>
                  </a:cxnLst>
                  <a:rect l="T9" t="T10" r="T11" b="T12"/>
                  <a:pathLst>
                    <a:path w="26981" h="42550" fill="none" extrusionOk="0">
                      <a:moveTo>
                        <a:pt x="-1" y="680"/>
                      </a:moveTo>
                      <a:cubicBezTo>
                        <a:pt x="1757" y="228"/>
                        <a:pt x="3565" y="-1"/>
                        <a:pt x="5381" y="0"/>
                      </a:cubicBezTo>
                      <a:cubicBezTo>
                        <a:pt x="17310" y="0"/>
                        <a:pt x="26981" y="9670"/>
                        <a:pt x="26981" y="21600"/>
                      </a:cubicBezTo>
                      <a:cubicBezTo>
                        <a:pt x="26981" y="31503"/>
                        <a:pt x="20246" y="40138"/>
                        <a:pt x="10640" y="42549"/>
                      </a:cubicBezTo>
                    </a:path>
                    <a:path w="26981" h="42550" stroke="0" extrusionOk="0">
                      <a:moveTo>
                        <a:pt x="-1" y="680"/>
                      </a:moveTo>
                      <a:cubicBezTo>
                        <a:pt x="1757" y="228"/>
                        <a:pt x="3565" y="-1"/>
                        <a:pt x="5381" y="0"/>
                      </a:cubicBezTo>
                      <a:cubicBezTo>
                        <a:pt x="17310" y="0"/>
                        <a:pt x="26981" y="9670"/>
                        <a:pt x="26981" y="21600"/>
                      </a:cubicBezTo>
                      <a:cubicBezTo>
                        <a:pt x="26981" y="31503"/>
                        <a:pt x="20246" y="40138"/>
                        <a:pt x="10640" y="42549"/>
                      </a:cubicBezTo>
                      <a:lnTo>
                        <a:pt x="5381"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3816" name="Group 58"/>
              <p:cNvGrpSpPr>
                <a:grpSpLocks/>
              </p:cNvGrpSpPr>
              <p:nvPr/>
            </p:nvGrpSpPr>
            <p:grpSpPr bwMode="auto">
              <a:xfrm>
                <a:off x="2855" y="1297"/>
                <a:ext cx="110" cy="143"/>
                <a:chOff x="2855" y="1297"/>
                <a:chExt cx="110" cy="143"/>
              </a:xfrm>
            </p:grpSpPr>
            <p:grpSp>
              <p:nvGrpSpPr>
                <p:cNvPr id="33834" name="Group 56"/>
                <p:cNvGrpSpPr>
                  <a:grpSpLocks/>
                </p:cNvGrpSpPr>
                <p:nvPr/>
              </p:nvGrpSpPr>
              <p:grpSpPr bwMode="auto">
                <a:xfrm>
                  <a:off x="2872" y="1297"/>
                  <a:ext cx="93" cy="136"/>
                  <a:chOff x="2872" y="1297"/>
                  <a:chExt cx="93" cy="136"/>
                </a:xfrm>
              </p:grpSpPr>
              <p:sp>
                <p:nvSpPr>
                  <p:cNvPr id="33836" name="Arc 53"/>
                  <p:cNvSpPr>
                    <a:spLocks/>
                  </p:cNvSpPr>
                  <p:nvPr/>
                </p:nvSpPr>
                <p:spPr bwMode="auto">
                  <a:xfrm>
                    <a:off x="2873" y="1298"/>
                    <a:ext cx="89" cy="131"/>
                  </a:xfrm>
                  <a:custGeom>
                    <a:avLst/>
                    <a:gdLst>
                      <a:gd name="T0" fmla="*/ 0 w 26566"/>
                      <a:gd name="T1" fmla="*/ 0 h 42654"/>
                      <a:gd name="T2" fmla="*/ 0 w 26566"/>
                      <a:gd name="T3" fmla="*/ 0 h 42654"/>
                      <a:gd name="T4" fmla="*/ 0 w 26566"/>
                      <a:gd name="T5" fmla="*/ 0 h 42654"/>
                      <a:gd name="T6" fmla="*/ 0 60000 65536"/>
                      <a:gd name="T7" fmla="*/ 0 60000 65536"/>
                      <a:gd name="T8" fmla="*/ 0 60000 65536"/>
                      <a:gd name="T9" fmla="*/ 0 w 26566"/>
                      <a:gd name="T10" fmla="*/ 0 h 42654"/>
                      <a:gd name="T11" fmla="*/ 26566 w 26566"/>
                      <a:gd name="T12" fmla="*/ 42654 h 42654"/>
                    </a:gdLst>
                    <a:ahLst/>
                    <a:cxnLst>
                      <a:cxn ang="T6">
                        <a:pos x="T0" y="T1"/>
                      </a:cxn>
                      <a:cxn ang="T7">
                        <a:pos x="T2" y="T3"/>
                      </a:cxn>
                      <a:cxn ang="T8">
                        <a:pos x="T4" y="T5"/>
                      </a:cxn>
                    </a:cxnLst>
                    <a:rect l="T9" t="T10" r="T11" b="T12"/>
                    <a:pathLst>
                      <a:path w="26566" h="42654" fill="none" extrusionOk="0">
                        <a:moveTo>
                          <a:pt x="-1" y="578"/>
                        </a:moveTo>
                        <a:cubicBezTo>
                          <a:pt x="1627" y="194"/>
                          <a:pt x="3293" y="-1"/>
                          <a:pt x="4966" y="0"/>
                        </a:cubicBezTo>
                        <a:cubicBezTo>
                          <a:pt x="16895" y="0"/>
                          <a:pt x="26566" y="9670"/>
                          <a:pt x="26566" y="21600"/>
                        </a:cubicBezTo>
                        <a:cubicBezTo>
                          <a:pt x="26566" y="31669"/>
                          <a:pt x="19608" y="40402"/>
                          <a:pt x="9793" y="42653"/>
                        </a:cubicBezTo>
                      </a:path>
                      <a:path w="26566" h="42654" stroke="0" extrusionOk="0">
                        <a:moveTo>
                          <a:pt x="-1" y="578"/>
                        </a:moveTo>
                        <a:cubicBezTo>
                          <a:pt x="1627" y="194"/>
                          <a:pt x="3293" y="-1"/>
                          <a:pt x="4966" y="0"/>
                        </a:cubicBezTo>
                        <a:cubicBezTo>
                          <a:pt x="16895" y="0"/>
                          <a:pt x="26566" y="9670"/>
                          <a:pt x="26566" y="21600"/>
                        </a:cubicBezTo>
                        <a:cubicBezTo>
                          <a:pt x="26566" y="31669"/>
                          <a:pt x="19608" y="40402"/>
                          <a:pt x="9793" y="42653"/>
                        </a:cubicBezTo>
                        <a:lnTo>
                          <a:pt x="4966" y="21600"/>
                        </a:lnTo>
                        <a:close/>
                      </a:path>
                    </a:pathLst>
                  </a:custGeom>
                  <a:solidFill>
                    <a:srgbClr val="5F3F1F"/>
                  </a:solidFill>
                  <a:ln w="9525" cap="rnd">
                    <a:noFill/>
                    <a:round/>
                    <a:headEnd/>
                    <a:tailEnd/>
                  </a:ln>
                </p:spPr>
                <p:txBody>
                  <a:bodyPr/>
                  <a:lstStyle/>
                  <a:p>
                    <a:pPr algn="ctr" eaLnBrk="0" hangingPunct="0"/>
                    <a:endParaRPr lang="en-US"/>
                  </a:p>
                </p:txBody>
              </p:sp>
              <p:sp>
                <p:nvSpPr>
                  <p:cNvPr id="33837" name="Arc 54"/>
                  <p:cNvSpPr>
                    <a:spLocks/>
                  </p:cNvSpPr>
                  <p:nvPr/>
                </p:nvSpPr>
                <p:spPr bwMode="auto">
                  <a:xfrm>
                    <a:off x="2874" y="1298"/>
                    <a:ext cx="78" cy="67"/>
                  </a:xfrm>
                  <a:custGeom>
                    <a:avLst/>
                    <a:gdLst>
                      <a:gd name="T0" fmla="*/ 0 w 23509"/>
                      <a:gd name="T1" fmla="*/ 0 h 21600"/>
                      <a:gd name="T2" fmla="*/ 0 w 23509"/>
                      <a:gd name="T3" fmla="*/ 0 h 21600"/>
                      <a:gd name="T4" fmla="*/ 0 w 23509"/>
                      <a:gd name="T5" fmla="*/ 0 h 21600"/>
                      <a:gd name="T6" fmla="*/ 0 60000 65536"/>
                      <a:gd name="T7" fmla="*/ 0 60000 65536"/>
                      <a:gd name="T8" fmla="*/ 0 60000 65536"/>
                      <a:gd name="T9" fmla="*/ 0 w 23509"/>
                      <a:gd name="T10" fmla="*/ 0 h 21600"/>
                      <a:gd name="T11" fmla="*/ 23509 w 23509"/>
                      <a:gd name="T12" fmla="*/ 21600 h 21600"/>
                    </a:gdLst>
                    <a:ahLst/>
                    <a:cxnLst>
                      <a:cxn ang="T6">
                        <a:pos x="T0" y="T1"/>
                      </a:cxn>
                      <a:cxn ang="T7">
                        <a:pos x="T2" y="T3"/>
                      </a:cxn>
                      <a:cxn ang="T8">
                        <a:pos x="T4" y="T5"/>
                      </a:cxn>
                    </a:cxnLst>
                    <a:rect l="T9" t="T10" r="T11" b="T12"/>
                    <a:pathLst>
                      <a:path w="23509" h="21600" fill="none" extrusionOk="0">
                        <a:moveTo>
                          <a:pt x="0" y="522"/>
                        </a:moveTo>
                        <a:cubicBezTo>
                          <a:pt x="1549" y="175"/>
                          <a:pt x="3132" y="-1"/>
                          <a:pt x="4720" y="0"/>
                        </a:cubicBezTo>
                        <a:cubicBezTo>
                          <a:pt x="12496" y="0"/>
                          <a:pt x="19672" y="4179"/>
                          <a:pt x="23508" y="10944"/>
                        </a:cubicBezTo>
                      </a:path>
                      <a:path w="23509" h="21600" stroke="0" extrusionOk="0">
                        <a:moveTo>
                          <a:pt x="0" y="522"/>
                        </a:moveTo>
                        <a:cubicBezTo>
                          <a:pt x="1549" y="175"/>
                          <a:pt x="3132" y="-1"/>
                          <a:pt x="4720" y="0"/>
                        </a:cubicBezTo>
                        <a:cubicBezTo>
                          <a:pt x="12496" y="0"/>
                          <a:pt x="19672" y="4179"/>
                          <a:pt x="23508" y="10944"/>
                        </a:cubicBezTo>
                        <a:lnTo>
                          <a:pt x="4720" y="21600"/>
                        </a:lnTo>
                        <a:close/>
                      </a:path>
                    </a:pathLst>
                  </a:custGeom>
                  <a:solidFill>
                    <a:srgbClr val="3F1F00"/>
                  </a:solidFill>
                  <a:ln w="9525" cap="rnd">
                    <a:noFill/>
                    <a:round/>
                    <a:headEnd/>
                    <a:tailEnd/>
                  </a:ln>
                </p:spPr>
                <p:txBody>
                  <a:bodyPr/>
                  <a:lstStyle/>
                  <a:p>
                    <a:pPr algn="ctr" eaLnBrk="0" hangingPunct="0"/>
                    <a:endParaRPr lang="en-US"/>
                  </a:p>
                </p:txBody>
              </p:sp>
              <p:sp>
                <p:nvSpPr>
                  <p:cNvPr id="33838" name="Arc 55"/>
                  <p:cNvSpPr>
                    <a:spLocks/>
                  </p:cNvSpPr>
                  <p:nvPr/>
                </p:nvSpPr>
                <p:spPr bwMode="auto">
                  <a:xfrm>
                    <a:off x="2872" y="1297"/>
                    <a:ext cx="93" cy="136"/>
                  </a:xfrm>
                  <a:custGeom>
                    <a:avLst/>
                    <a:gdLst>
                      <a:gd name="T0" fmla="*/ 0 w 26381"/>
                      <a:gd name="T1" fmla="*/ 0 h 42567"/>
                      <a:gd name="T2" fmla="*/ 0 w 26381"/>
                      <a:gd name="T3" fmla="*/ 0 h 42567"/>
                      <a:gd name="T4" fmla="*/ 0 w 26381"/>
                      <a:gd name="T5" fmla="*/ 0 h 42567"/>
                      <a:gd name="T6" fmla="*/ 0 60000 65536"/>
                      <a:gd name="T7" fmla="*/ 0 60000 65536"/>
                      <a:gd name="T8" fmla="*/ 0 60000 65536"/>
                      <a:gd name="T9" fmla="*/ 0 w 26381"/>
                      <a:gd name="T10" fmla="*/ 0 h 42567"/>
                      <a:gd name="T11" fmla="*/ 26381 w 26381"/>
                      <a:gd name="T12" fmla="*/ 42567 h 42567"/>
                    </a:gdLst>
                    <a:ahLst/>
                    <a:cxnLst>
                      <a:cxn ang="T6">
                        <a:pos x="T0" y="T1"/>
                      </a:cxn>
                      <a:cxn ang="T7">
                        <a:pos x="T2" y="T3"/>
                      </a:cxn>
                      <a:cxn ang="T8">
                        <a:pos x="T4" y="T5"/>
                      </a:cxn>
                    </a:cxnLst>
                    <a:rect l="T9" t="T10" r="T11" b="T12"/>
                    <a:pathLst>
                      <a:path w="26381" h="42567" fill="none" extrusionOk="0">
                        <a:moveTo>
                          <a:pt x="-1" y="535"/>
                        </a:moveTo>
                        <a:cubicBezTo>
                          <a:pt x="1568" y="179"/>
                          <a:pt x="3172" y="-1"/>
                          <a:pt x="4781" y="0"/>
                        </a:cubicBezTo>
                        <a:cubicBezTo>
                          <a:pt x="16710" y="0"/>
                          <a:pt x="26381" y="9670"/>
                          <a:pt x="26381" y="21600"/>
                        </a:cubicBezTo>
                        <a:cubicBezTo>
                          <a:pt x="26381" y="31529"/>
                          <a:pt x="19611" y="40179"/>
                          <a:pt x="9972" y="42566"/>
                        </a:cubicBezTo>
                      </a:path>
                      <a:path w="26381" h="42567" stroke="0" extrusionOk="0">
                        <a:moveTo>
                          <a:pt x="-1" y="535"/>
                        </a:moveTo>
                        <a:cubicBezTo>
                          <a:pt x="1568" y="179"/>
                          <a:pt x="3172" y="-1"/>
                          <a:pt x="4781" y="0"/>
                        </a:cubicBezTo>
                        <a:cubicBezTo>
                          <a:pt x="16710" y="0"/>
                          <a:pt x="26381" y="9670"/>
                          <a:pt x="26381" y="21600"/>
                        </a:cubicBezTo>
                        <a:cubicBezTo>
                          <a:pt x="26381" y="31529"/>
                          <a:pt x="19611" y="40179"/>
                          <a:pt x="9972" y="42566"/>
                        </a:cubicBezTo>
                        <a:lnTo>
                          <a:pt x="4781"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3835" name="Arc 57"/>
                <p:cNvSpPr>
                  <a:spLocks/>
                </p:cNvSpPr>
                <p:nvPr/>
              </p:nvSpPr>
              <p:spPr bwMode="auto">
                <a:xfrm>
                  <a:off x="2855" y="1304"/>
                  <a:ext cx="93" cy="136"/>
                </a:xfrm>
                <a:custGeom>
                  <a:avLst/>
                  <a:gdLst>
                    <a:gd name="T0" fmla="*/ 0 w 26679"/>
                    <a:gd name="T1" fmla="*/ 0 h 42559"/>
                    <a:gd name="T2" fmla="*/ 0 w 26679"/>
                    <a:gd name="T3" fmla="*/ 0 h 42559"/>
                    <a:gd name="T4" fmla="*/ 0 w 26679"/>
                    <a:gd name="T5" fmla="*/ 0 h 42559"/>
                    <a:gd name="T6" fmla="*/ 0 60000 65536"/>
                    <a:gd name="T7" fmla="*/ 0 60000 65536"/>
                    <a:gd name="T8" fmla="*/ 0 60000 65536"/>
                    <a:gd name="T9" fmla="*/ 0 w 26679"/>
                    <a:gd name="T10" fmla="*/ 0 h 42559"/>
                    <a:gd name="T11" fmla="*/ 26679 w 26679"/>
                    <a:gd name="T12" fmla="*/ 42559 h 42559"/>
                  </a:gdLst>
                  <a:ahLst/>
                  <a:cxnLst>
                    <a:cxn ang="T6">
                      <a:pos x="T0" y="T1"/>
                    </a:cxn>
                    <a:cxn ang="T7">
                      <a:pos x="T2" y="T3"/>
                    </a:cxn>
                    <a:cxn ang="T8">
                      <a:pos x="T4" y="T5"/>
                    </a:cxn>
                  </a:cxnLst>
                  <a:rect l="T9" t="T10" r="T11" b="T12"/>
                  <a:pathLst>
                    <a:path w="26679" h="42559" fill="none" extrusionOk="0">
                      <a:moveTo>
                        <a:pt x="-1" y="605"/>
                      </a:moveTo>
                      <a:cubicBezTo>
                        <a:pt x="1662" y="203"/>
                        <a:pt x="3367" y="-1"/>
                        <a:pt x="5079" y="0"/>
                      </a:cubicBezTo>
                      <a:cubicBezTo>
                        <a:pt x="17008" y="0"/>
                        <a:pt x="26679" y="9670"/>
                        <a:pt x="26679" y="21600"/>
                      </a:cubicBezTo>
                      <a:cubicBezTo>
                        <a:pt x="26679" y="31517"/>
                        <a:pt x="19925" y="40160"/>
                        <a:pt x="10302" y="42558"/>
                      </a:cubicBezTo>
                    </a:path>
                    <a:path w="26679" h="42559" stroke="0" extrusionOk="0">
                      <a:moveTo>
                        <a:pt x="-1" y="605"/>
                      </a:moveTo>
                      <a:cubicBezTo>
                        <a:pt x="1662" y="203"/>
                        <a:pt x="3367" y="-1"/>
                        <a:pt x="5079" y="0"/>
                      </a:cubicBezTo>
                      <a:cubicBezTo>
                        <a:pt x="17008" y="0"/>
                        <a:pt x="26679" y="9670"/>
                        <a:pt x="26679" y="21600"/>
                      </a:cubicBezTo>
                      <a:cubicBezTo>
                        <a:pt x="26679" y="31517"/>
                        <a:pt x="19925" y="40160"/>
                        <a:pt x="10302" y="42558"/>
                      </a:cubicBezTo>
                      <a:lnTo>
                        <a:pt x="5079"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3817" name="Group 61"/>
              <p:cNvGrpSpPr>
                <a:grpSpLocks/>
              </p:cNvGrpSpPr>
              <p:nvPr/>
            </p:nvGrpSpPr>
            <p:grpSpPr bwMode="auto">
              <a:xfrm>
                <a:off x="2846" y="1312"/>
                <a:ext cx="87" cy="131"/>
                <a:chOff x="2846" y="1312"/>
                <a:chExt cx="87" cy="131"/>
              </a:xfrm>
            </p:grpSpPr>
            <p:sp>
              <p:nvSpPr>
                <p:cNvPr id="33832" name="Arc 59"/>
                <p:cNvSpPr>
                  <a:spLocks/>
                </p:cNvSpPr>
                <p:nvPr/>
              </p:nvSpPr>
              <p:spPr bwMode="auto">
                <a:xfrm>
                  <a:off x="2846" y="1312"/>
                  <a:ext cx="87" cy="131"/>
                </a:xfrm>
                <a:custGeom>
                  <a:avLst/>
                  <a:gdLst>
                    <a:gd name="T0" fmla="*/ 0 w 26037"/>
                    <a:gd name="T1" fmla="*/ 0 h 42711"/>
                    <a:gd name="T2" fmla="*/ 0 w 26037"/>
                    <a:gd name="T3" fmla="*/ 0 h 42711"/>
                    <a:gd name="T4" fmla="*/ 0 w 26037"/>
                    <a:gd name="T5" fmla="*/ 0 h 42711"/>
                    <a:gd name="T6" fmla="*/ 0 60000 65536"/>
                    <a:gd name="T7" fmla="*/ 0 60000 65536"/>
                    <a:gd name="T8" fmla="*/ 0 60000 65536"/>
                    <a:gd name="T9" fmla="*/ 0 w 26037"/>
                    <a:gd name="T10" fmla="*/ 0 h 42711"/>
                    <a:gd name="T11" fmla="*/ 26037 w 26037"/>
                    <a:gd name="T12" fmla="*/ 42711 h 42711"/>
                  </a:gdLst>
                  <a:ahLst/>
                  <a:cxnLst>
                    <a:cxn ang="T6">
                      <a:pos x="T0" y="T1"/>
                    </a:cxn>
                    <a:cxn ang="T7">
                      <a:pos x="T2" y="T3"/>
                    </a:cxn>
                    <a:cxn ang="T8">
                      <a:pos x="T4" y="T5"/>
                    </a:cxn>
                  </a:cxnLst>
                  <a:rect l="T9" t="T10" r="T11" b="T12"/>
                  <a:pathLst>
                    <a:path w="26037" h="42711" fill="none" extrusionOk="0">
                      <a:moveTo>
                        <a:pt x="-1" y="460"/>
                      </a:moveTo>
                      <a:cubicBezTo>
                        <a:pt x="1459" y="154"/>
                        <a:pt x="2946" y="-1"/>
                        <a:pt x="4437" y="0"/>
                      </a:cubicBezTo>
                      <a:cubicBezTo>
                        <a:pt x="16366" y="0"/>
                        <a:pt x="26037" y="9670"/>
                        <a:pt x="26037" y="21600"/>
                      </a:cubicBezTo>
                      <a:cubicBezTo>
                        <a:pt x="26037" y="31768"/>
                        <a:pt x="18945" y="40559"/>
                        <a:pt x="9007" y="42711"/>
                      </a:cubicBezTo>
                    </a:path>
                    <a:path w="26037" h="42711" stroke="0" extrusionOk="0">
                      <a:moveTo>
                        <a:pt x="-1" y="460"/>
                      </a:moveTo>
                      <a:cubicBezTo>
                        <a:pt x="1459" y="154"/>
                        <a:pt x="2946" y="-1"/>
                        <a:pt x="4437" y="0"/>
                      </a:cubicBezTo>
                      <a:cubicBezTo>
                        <a:pt x="16366" y="0"/>
                        <a:pt x="26037" y="9670"/>
                        <a:pt x="26037" y="21600"/>
                      </a:cubicBezTo>
                      <a:cubicBezTo>
                        <a:pt x="26037" y="31768"/>
                        <a:pt x="18945" y="40559"/>
                        <a:pt x="9007" y="42711"/>
                      </a:cubicBezTo>
                      <a:lnTo>
                        <a:pt x="4437" y="21600"/>
                      </a:lnTo>
                      <a:close/>
                    </a:path>
                  </a:pathLst>
                </a:custGeom>
                <a:solidFill>
                  <a:srgbClr val="5F3F1F"/>
                </a:solidFill>
                <a:ln w="9525" cap="rnd">
                  <a:noFill/>
                  <a:round/>
                  <a:headEnd/>
                  <a:tailEnd/>
                </a:ln>
              </p:spPr>
              <p:txBody>
                <a:bodyPr/>
                <a:lstStyle/>
                <a:p>
                  <a:pPr algn="ctr" eaLnBrk="0" hangingPunct="0"/>
                  <a:endParaRPr lang="en-US"/>
                </a:p>
              </p:txBody>
            </p:sp>
            <p:sp>
              <p:nvSpPr>
                <p:cNvPr id="33833" name="Arc 60"/>
                <p:cNvSpPr>
                  <a:spLocks/>
                </p:cNvSpPr>
                <p:nvPr/>
              </p:nvSpPr>
              <p:spPr bwMode="auto">
                <a:xfrm>
                  <a:off x="2846" y="1312"/>
                  <a:ext cx="77" cy="67"/>
                </a:xfrm>
                <a:custGeom>
                  <a:avLst/>
                  <a:gdLst>
                    <a:gd name="T0" fmla="*/ 0 w 23226"/>
                    <a:gd name="T1" fmla="*/ 0 h 21600"/>
                    <a:gd name="T2" fmla="*/ 0 w 23226"/>
                    <a:gd name="T3" fmla="*/ 0 h 21600"/>
                    <a:gd name="T4" fmla="*/ 0 w 23226"/>
                    <a:gd name="T5" fmla="*/ 0 h 21600"/>
                    <a:gd name="T6" fmla="*/ 0 60000 65536"/>
                    <a:gd name="T7" fmla="*/ 0 60000 65536"/>
                    <a:gd name="T8" fmla="*/ 0 60000 65536"/>
                    <a:gd name="T9" fmla="*/ 0 w 23226"/>
                    <a:gd name="T10" fmla="*/ 0 h 21600"/>
                    <a:gd name="T11" fmla="*/ 23226 w 23226"/>
                    <a:gd name="T12" fmla="*/ 21600 h 21600"/>
                  </a:gdLst>
                  <a:ahLst/>
                  <a:cxnLst>
                    <a:cxn ang="T6">
                      <a:pos x="T0" y="T1"/>
                    </a:cxn>
                    <a:cxn ang="T7">
                      <a:pos x="T2" y="T3"/>
                    </a:cxn>
                    <a:cxn ang="T8">
                      <a:pos x="T4" y="T5"/>
                    </a:cxn>
                  </a:cxnLst>
                  <a:rect l="T9" t="T10" r="T11" b="T12"/>
                  <a:pathLst>
                    <a:path w="23226" h="21600" fill="none" extrusionOk="0">
                      <a:moveTo>
                        <a:pt x="-1" y="460"/>
                      </a:moveTo>
                      <a:cubicBezTo>
                        <a:pt x="1459" y="154"/>
                        <a:pt x="2946" y="-1"/>
                        <a:pt x="4437" y="0"/>
                      </a:cubicBezTo>
                      <a:cubicBezTo>
                        <a:pt x="12213" y="0"/>
                        <a:pt x="19389" y="4179"/>
                        <a:pt x="23225" y="10944"/>
                      </a:cubicBezTo>
                    </a:path>
                    <a:path w="23226" h="21600" stroke="0" extrusionOk="0">
                      <a:moveTo>
                        <a:pt x="-1" y="460"/>
                      </a:moveTo>
                      <a:cubicBezTo>
                        <a:pt x="1459" y="154"/>
                        <a:pt x="2946" y="-1"/>
                        <a:pt x="4437" y="0"/>
                      </a:cubicBezTo>
                      <a:cubicBezTo>
                        <a:pt x="12213" y="0"/>
                        <a:pt x="19389" y="4179"/>
                        <a:pt x="23225" y="10944"/>
                      </a:cubicBezTo>
                      <a:lnTo>
                        <a:pt x="4437" y="21600"/>
                      </a:lnTo>
                      <a:close/>
                    </a:path>
                  </a:pathLst>
                </a:custGeom>
                <a:solidFill>
                  <a:srgbClr val="3F1F00"/>
                </a:solidFill>
                <a:ln w="9525" cap="rnd">
                  <a:noFill/>
                  <a:round/>
                  <a:headEnd/>
                  <a:tailEnd/>
                </a:ln>
              </p:spPr>
              <p:txBody>
                <a:bodyPr/>
                <a:lstStyle/>
                <a:p>
                  <a:pPr algn="ctr" eaLnBrk="0" hangingPunct="0"/>
                  <a:endParaRPr lang="en-US"/>
                </a:p>
              </p:txBody>
            </p:sp>
          </p:grpSp>
          <p:grpSp>
            <p:nvGrpSpPr>
              <p:cNvPr id="33818" name="Group 64"/>
              <p:cNvGrpSpPr>
                <a:grpSpLocks/>
              </p:cNvGrpSpPr>
              <p:nvPr/>
            </p:nvGrpSpPr>
            <p:grpSpPr bwMode="auto">
              <a:xfrm>
                <a:off x="2829" y="1310"/>
                <a:ext cx="107" cy="144"/>
                <a:chOff x="2829" y="1310"/>
                <a:chExt cx="107" cy="144"/>
              </a:xfrm>
            </p:grpSpPr>
            <p:sp>
              <p:nvSpPr>
                <p:cNvPr id="33830" name="Arc 62"/>
                <p:cNvSpPr>
                  <a:spLocks/>
                </p:cNvSpPr>
                <p:nvPr/>
              </p:nvSpPr>
              <p:spPr bwMode="auto">
                <a:xfrm>
                  <a:off x="2843" y="1310"/>
                  <a:ext cx="93" cy="137"/>
                </a:xfrm>
                <a:custGeom>
                  <a:avLst/>
                  <a:gdLst>
                    <a:gd name="T0" fmla="*/ 0 w 26644"/>
                    <a:gd name="T1" fmla="*/ 0 h 42696"/>
                    <a:gd name="T2" fmla="*/ 0 w 26644"/>
                    <a:gd name="T3" fmla="*/ 0 h 42696"/>
                    <a:gd name="T4" fmla="*/ 0 w 26644"/>
                    <a:gd name="T5" fmla="*/ 0 h 42696"/>
                    <a:gd name="T6" fmla="*/ 0 60000 65536"/>
                    <a:gd name="T7" fmla="*/ 0 60000 65536"/>
                    <a:gd name="T8" fmla="*/ 0 60000 65536"/>
                    <a:gd name="T9" fmla="*/ 0 w 26644"/>
                    <a:gd name="T10" fmla="*/ 0 h 42696"/>
                    <a:gd name="T11" fmla="*/ 26644 w 26644"/>
                    <a:gd name="T12" fmla="*/ 42696 h 42696"/>
                  </a:gdLst>
                  <a:ahLst/>
                  <a:cxnLst>
                    <a:cxn ang="T6">
                      <a:pos x="T0" y="T1"/>
                    </a:cxn>
                    <a:cxn ang="T7">
                      <a:pos x="T2" y="T3"/>
                    </a:cxn>
                    <a:cxn ang="T8">
                      <a:pos x="T4" y="T5"/>
                    </a:cxn>
                  </a:cxnLst>
                  <a:rect l="T9" t="T10" r="T11" b="T12"/>
                  <a:pathLst>
                    <a:path w="26644" h="42696" fill="none" extrusionOk="0">
                      <a:moveTo>
                        <a:pt x="0" y="597"/>
                      </a:moveTo>
                      <a:cubicBezTo>
                        <a:pt x="1652" y="200"/>
                        <a:pt x="3345" y="-1"/>
                        <a:pt x="5044" y="0"/>
                      </a:cubicBezTo>
                      <a:cubicBezTo>
                        <a:pt x="16973" y="0"/>
                        <a:pt x="26644" y="9670"/>
                        <a:pt x="26644" y="21600"/>
                      </a:cubicBezTo>
                      <a:cubicBezTo>
                        <a:pt x="26644" y="31742"/>
                        <a:pt x="19587" y="40518"/>
                        <a:pt x="9682" y="42696"/>
                      </a:cubicBezTo>
                    </a:path>
                    <a:path w="26644" h="42696" stroke="0" extrusionOk="0">
                      <a:moveTo>
                        <a:pt x="0" y="597"/>
                      </a:moveTo>
                      <a:cubicBezTo>
                        <a:pt x="1652" y="200"/>
                        <a:pt x="3345" y="-1"/>
                        <a:pt x="5044" y="0"/>
                      </a:cubicBezTo>
                      <a:cubicBezTo>
                        <a:pt x="16973" y="0"/>
                        <a:pt x="26644" y="9670"/>
                        <a:pt x="26644" y="21600"/>
                      </a:cubicBezTo>
                      <a:cubicBezTo>
                        <a:pt x="26644" y="31742"/>
                        <a:pt x="19587" y="40518"/>
                        <a:pt x="9682" y="42696"/>
                      </a:cubicBezTo>
                      <a:lnTo>
                        <a:pt x="5044"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3831" name="Arc 63"/>
                <p:cNvSpPr>
                  <a:spLocks/>
                </p:cNvSpPr>
                <p:nvPr/>
              </p:nvSpPr>
              <p:spPr bwMode="auto">
                <a:xfrm>
                  <a:off x="2829" y="1318"/>
                  <a:ext cx="91" cy="136"/>
                </a:xfrm>
                <a:custGeom>
                  <a:avLst/>
                  <a:gdLst>
                    <a:gd name="T0" fmla="*/ 0 w 26170"/>
                    <a:gd name="T1" fmla="*/ 0 h 42551"/>
                    <a:gd name="T2" fmla="*/ 0 w 26170"/>
                    <a:gd name="T3" fmla="*/ 0 h 42551"/>
                    <a:gd name="T4" fmla="*/ 0 w 26170"/>
                    <a:gd name="T5" fmla="*/ 0 h 42551"/>
                    <a:gd name="T6" fmla="*/ 0 60000 65536"/>
                    <a:gd name="T7" fmla="*/ 0 60000 65536"/>
                    <a:gd name="T8" fmla="*/ 0 60000 65536"/>
                    <a:gd name="T9" fmla="*/ 0 w 26170"/>
                    <a:gd name="T10" fmla="*/ 0 h 42551"/>
                    <a:gd name="T11" fmla="*/ 26170 w 26170"/>
                    <a:gd name="T12" fmla="*/ 42551 h 42551"/>
                  </a:gdLst>
                  <a:ahLst/>
                  <a:cxnLst>
                    <a:cxn ang="T6">
                      <a:pos x="T0" y="T1"/>
                    </a:cxn>
                    <a:cxn ang="T7">
                      <a:pos x="T2" y="T3"/>
                    </a:cxn>
                    <a:cxn ang="T8">
                      <a:pos x="T4" y="T5"/>
                    </a:cxn>
                  </a:cxnLst>
                  <a:rect l="T9" t="T10" r="T11" b="T12"/>
                  <a:pathLst>
                    <a:path w="26170" h="42551" fill="none" extrusionOk="0">
                      <a:moveTo>
                        <a:pt x="-1" y="488"/>
                      </a:moveTo>
                      <a:cubicBezTo>
                        <a:pt x="1501" y="163"/>
                        <a:pt x="3033" y="-1"/>
                        <a:pt x="4570" y="0"/>
                      </a:cubicBezTo>
                      <a:cubicBezTo>
                        <a:pt x="16499" y="0"/>
                        <a:pt x="26170" y="9670"/>
                        <a:pt x="26170" y="21600"/>
                      </a:cubicBezTo>
                      <a:cubicBezTo>
                        <a:pt x="26170" y="31504"/>
                        <a:pt x="19433" y="40140"/>
                        <a:pt x="9826" y="42550"/>
                      </a:cubicBezTo>
                    </a:path>
                    <a:path w="26170" h="42551" stroke="0" extrusionOk="0">
                      <a:moveTo>
                        <a:pt x="-1" y="488"/>
                      </a:moveTo>
                      <a:cubicBezTo>
                        <a:pt x="1501" y="163"/>
                        <a:pt x="3033" y="-1"/>
                        <a:pt x="4570" y="0"/>
                      </a:cubicBezTo>
                      <a:cubicBezTo>
                        <a:pt x="16499" y="0"/>
                        <a:pt x="26170" y="9670"/>
                        <a:pt x="26170" y="21600"/>
                      </a:cubicBezTo>
                      <a:cubicBezTo>
                        <a:pt x="26170" y="31504"/>
                        <a:pt x="19433" y="40140"/>
                        <a:pt x="9826" y="42550"/>
                      </a:cubicBezTo>
                      <a:lnTo>
                        <a:pt x="457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3819" name="Group 67"/>
              <p:cNvGrpSpPr>
                <a:grpSpLocks/>
              </p:cNvGrpSpPr>
              <p:nvPr/>
            </p:nvGrpSpPr>
            <p:grpSpPr bwMode="auto">
              <a:xfrm>
                <a:off x="2346" y="1239"/>
                <a:ext cx="713" cy="427"/>
                <a:chOff x="2346" y="1239"/>
                <a:chExt cx="713" cy="427"/>
              </a:xfrm>
            </p:grpSpPr>
            <p:sp>
              <p:nvSpPr>
                <p:cNvPr id="33828" name="Line 65"/>
                <p:cNvSpPr>
                  <a:spLocks noChangeShapeType="1"/>
                </p:cNvSpPr>
                <p:nvPr/>
              </p:nvSpPr>
              <p:spPr bwMode="auto">
                <a:xfrm flipH="1">
                  <a:off x="2424" y="1363"/>
                  <a:ext cx="635" cy="303"/>
                </a:xfrm>
                <a:prstGeom prst="line">
                  <a:avLst/>
                </a:prstGeom>
                <a:noFill/>
                <a:ln w="12700">
                  <a:solidFill>
                    <a:srgbClr val="000000"/>
                  </a:solidFill>
                  <a:round/>
                  <a:headEnd type="none" w="sm" len="sm"/>
                  <a:tailEnd type="none" w="sm" len="sm"/>
                </a:ln>
              </p:spPr>
              <p:txBody>
                <a:bodyPr/>
                <a:lstStyle/>
                <a:p>
                  <a:endParaRPr lang="en-US"/>
                </a:p>
              </p:txBody>
            </p:sp>
            <p:sp>
              <p:nvSpPr>
                <p:cNvPr id="33829" name="Line 66"/>
                <p:cNvSpPr>
                  <a:spLocks noChangeShapeType="1"/>
                </p:cNvSpPr>
                <p:nvPr/>
              </p:nvSpPr>
              <p:spPr bwMode="auto">
                <a:xfrm flipH="1">
                  <a:off x="2346" y="1239"/>
                  <a:ext cx="662" cy="304"/>
                </a:xfrm>
                <a:prstGeom prst="line">
                  <a:avLst/>
                </a:prstGeom>
                <a:noFill/>
                <a:ln w="12700">
                  <a:solidFill>
                    <a:srgbClr val="000000"/>
                  </a:solidFill>
                  <a:round/>
                  <a:headEnd type="none" w="sm" len="sm"/>
                  <a:tailEnd type="none" w="sm" len="sm"/>
                </a:ln>
              </p:spPr>
              <p:txBody>
                <a:bodyPr/>
                <a:lstStyle/>
                <a:p>
                  <a:endParaRPr lang="en-US"/>
                </a:p>
              </p:txBody>
            </p:sp>
          </p:grpSp>
          <p:grpSp>
            <p:nvGrpSpPr>
              <p:cNvPr id="33820" name="Group 73"/>
              <p:cNvGrpSpPr>
                <a:grpSpLocks/>
              </p:cNvGrpSpPr>
              <p:nvPr/>
            </p:nvGrpSpPr>
            <p:grpSpPr bwMode="auto">
              <a:xfrm>
                <a:off x="2802" y="1325"/>
                <a:ext cx="106" cy="139"/>
                <a:chOff x="2802" y="1325"/>
                <a:chExt cx="106" cy="139"/>
              </a:xfrm>
            </p:grpSpPr>
            <p:grpSp>
              <p:nvGrpSpPr>
                <p:cNvPr id="33823" name="Group 70"/>
                <p:cNvGrpSpPr>
                  <a:grpSpLocks/>
                </p:cNvGrpSpPr>
                <p:nvPr/>
              </p:nvGrpSpPr>
              <p:grpSpPr bwMode="auto">
                <a:xfrm>
                  <a:off x="2820" y="1325"/>
                  <a:ext cx="85" cy="133"/>
                  <a:chOff x="2820" y="1325"/>
                  <a:chExt cx="85" cy="133"/>
                </a:xfrm>
              </p:grpSpPr>
              <p:sp>
                <p:nvSpPr>
                  <p:cNvPr id="33826" name="Arc 68"/>
                  <p:cNvSpPr>
                    <a:spLocks/>
                  </p:cNvSpPr>
                  <p:nvPr/>
                </p:nvSpPr>
                <p:spPr bwMode="auto">
                  <a:xfrm>
                    <a:off x="2820" y="1325"/>
                    <a:ext cx="85" cy="133"/>
                  </a:xfrm>
                  <a:custGeom>
                    <a:avLst/>
                    <a:gdLst>
                      <a:gd name="T0" fmla="*/ 0 w 25811"/>
                      <a:gd name="T1" fmla="*/ 0 h 42773"/>
                      <a:gd name="T2" fmla="*/ 0 w 25811"/>
                      <a:gd name="T3" fmla="*/ 0 h 42773"/>
                      <a:gd name="T4" fmla="*/ 0 w 25811"/>
                      <a:gd name="T5" fmla="*/ 0 h 42773"/>
                      <a:gd name="T6" fmla="*/ 0 60000 65536"/>
                      <a:gd name="T7" fmla="*/ 0 60000 65536"/>
                      <a:gd name="T8" fmla="*/ 0 60000 65536"/>
                      <a:gd name="T9" fmla="*/ 0 w 25811"/>
                      <a:gd name="T10" fmla="*/ 0 h 42773"/>
                      <a:gd name="T11" fmla="*/ 25811 w 25811"/>
                      <a:gd name="T12" fmla="*/ 42773 h 42773"/>
                    </a:gdLst>
                    <a:ahLst/>
                    <a:cxnLst>
                      <a:cxn ang="T6">
                        <a:pos x="T0" y="T1"/>
                      </a:cxn>
                      <a:cxn ang="T7">
                        <a:pos x="T2" y="T3"/>
                      </a:cxn>
                      <a:cxn ang="T8">
                        <a:pos x="T4" y="T5"/>
                      </a:cxn>
                    </a:cxnLst>
                    <a:rect l="T9" t="T10" r="T11" b="T12"/>
                    <a:pathLst>
                      <a:path w="25811" h="42773" fill="none" extrusionOk="0">
                        <a:moveTo>
                          <a:pt x="0" y="414"/>
                        </a:moveTo>
                        <a:cubicBezTo>
                          <a:pt x="1386" y="138"/>
                          <a:pt x="2797" y="-1"/>
                          <a:pt x="4211" y="0"/>
                        </a:cubicBezTo>
                        <a:cubicBezTo>
                          <a:pt x="16140" y="0"/>
                          <a:pt x="25811" y="9670"/>
                          <a:pt x="25811" y="21600"/>
                        </a:cubicBezTo>
                        <a:cubicBezTo>
                          <a:pt x="25811" y="31882"/>
                          <a:pt x="18562" y="40739"/>
                          <a:pt x="8484" y="42773"/>
                        </a:cubicBezTo>
                      </a:path>
                      <a:path w="25811" h="42773" stroke="0" extrusionOk="0">
                        <a:moveTo>
                          <a:pt x="0" y="414"/>
                        </a:moveTo>
                        <a:cubicBezTo>
                          <a:pt x="1386" y="138"/>
                          <a:pt x="2797" y="-1"/>
                          <a:pt x="4211" y="0"/>
                        </a:cubicBezTo>
                        <a:cubicBezTo>
                          <a:pt x="16140" y="0"/>
                          <a:pt x="25811" y="9670"/>
                          <a:pt x="25811" y="21600"/>
                        </a:cubicBezTo>
                        <a:cubicBezTo>
                          <a:pt x="25811" y="31882"/>
                          <a:pt x="18562" y="40739"/>
                          <a:pt x="8484" y="42773"/>
                        </a:cubicBezTo>
                        <a:lnTo>
                          <a:pt x="4211" y="21600"/>
                        </a:lnTo>
                        <a:close/>
                      </a:path>
                    </a:pathLst>
                  </a:custGeom>
                  <a:solidFill>
                    <a:srgbClr val="5F3F1F"/>
                  </a:solidFill>
                  <a:ln w="9525" cap="rnd">
                    <a:noFill/>
                    <a:round/>
                    <a:headEnd/>
                    <a:tailEnd/>
                  </a:ln>
                </p:spPr>
                <p:txBody>
                  <a:bodyPr/>
                  <a:lstStyle/>
                  <a:p>
                    <a:pPr algn="ctr" eaLnBrk="0" hangingPunct="0"/>
                    <a:endParaRPr lang="en-US"/>
                  </a:p>
                </p:txBody>
              </p:sp>
              <p:sp>
                <p:nvSpPr>
                  <p:cNvPr id="33827" name="Arc 69"/>
                  <p:cNvSpPr>
                    <a:spLocks/>
                  </p:cNvSpPr>
                  <p:nvPr/>
                </p:nvSpPr>
                <p:spPr bwMode="auto">
                  <a:xfrm>
                    <a:off x="2820" y="1325"/>
                    <a:ext cx="76" cy="67"/>
                  </a:xfrm>
                  <a:custGeom>
                    <a:avLst/>
                    <a:gdLst>
                      <a:gd name="T0" fmla="*/ 0 w 22993"/>
                      <a:gd name="T1" fmla="*/ 0 h 21600"/>
                      <a:gd name="T2" fmla="*/ 0 w 22993"/>
                      <a:gd name="T3" fmla="*/ 0 h 21600"/>
                      <a:gd name="T4" fmla="*/ 0 w 22993"/>
                      <a:gd name="T5" fmla="*/ 0 h 21600"/>
                      <a:gd name="T6" fmla="*/ 0 60000 65536"/>
                      <a:gd name="T7" fmla="*/ 0 60000 65536"/>
                      <a:gd name="T8" fmla="*/ 0 60000 65536"/>
                      <a:gd name="T9" fmla="*/ 0 w 22993"/>
                      <a:gd name="T10" fmla="*/ 0 h 21600"/>
                      <a:gd name="T11" fmla="*/ 22993 w 22993"/>
                      <a:gd name="T12" fmla="*/ 21600 h 21600"/>
                    </a:gdLst>
                    <a:ahLst/>
                    <a:cxnLst>
                      <a:cxn ang="T6">
                        <a:pos x="T0" y="T1"/>
                      </a:cxn>
                      <a:cxn ang="T7">
                        <a:pos x="T2" y="T3"/>
                      </a:cxn>
                      <a:cxn ang="T8">
                        <a:pos x="T4" y="T5"/>
                      </a:cxn>
                    </a:cxnLst>
                    <a:rect l="T9" t="T10" r="T11" b="T12"/>
                    <a:pathLst>
                      <a:path w="22993" h="21600" fill="none" extrusionOk="0">
                        <a:moveTo>
                          <a:pt x="0" y="414"/>
                        </a:moveTo>
                        <a:cubicBezTo>
                          <a:pt x="1386" y="138"/>
                          <a:pt x="2797" y="-1"/>
                          <a:pt x="4211" y="0"/>
                        </a:cubicBezTo>
                        <a:cubicBezTo>
                          <a:pt x="11982" y="0"/>
                          <a:pt x="19154" y="4174"/>
                          <a:pt x="22992" y="10932"/>
                        </a:cubicBezTo>
                      </a:path>
                      <a:path w="22993" h="21600" stroke="0" extrusionOk="0">
                        <a:moveTo>
                          <a:pt x="0" y="414"/>
                        </a:moveTo>
                        <a:cubicBezTo>
                          <a:pt x="1386" y="138"/>
                          <a:pt x="2797" y="-1"/>
                          <a:pt x="4211" y="0"/>
                        </a:cubicBezTo>
                        <a:cubicBezTo>
                          <a:pt x="11982" y="0"/>
                          <a:pt x="19154" y="4174"/>
                          <a:pt x="22992" y="10932"/>
                        </a:cubicBezTo>
                        <a:lnTo>
                          <a:pt x="4211" y="21600"/>
                        </a:lnTo>
                        <a:close/>
                      </a:path>
                    </a:pathLst>
                  </a:custGeom>
                  <a:solidFill>
                    <a:srgbClr val="3F1F00"/>
                  </a:solidFill>
                  <a:ln w="9525" cap="rnd">
                    <a:noFill/>
                    <a:round/>
                    <a:headEnd/>
                    <a:tailEnd/>
                  </a:ln>
                </p:spPr>
                <p:txBody>
                  <a:bodyPr/>
                  <a:lstStyle/>
                  <a:p>
                    <a:pPr algn="ctr" eaLnBrk="0" hangingPunct="0"/>
                    <a:endParaRPr lang="en-US"/>
                  </a:p>
                </p:txBody>
              </p:sp>
            </p:grpSp>
            <p:sp>
              <p:nvSpPr>
                <p:cNvPr id="33824" name="Arc 71"/>
                <p:cNvSpPr>
                  <a:spLocks/>
                </p:cNvSpPr>
                <p:nvPr/>
              </p:nvSpPr>
              <p:spPr bwMode="auto">
                <a:xfrm>
                  <a:off x="2817" y="1325"/>
                  <a:ext cx="91" cy="138"/>
                </a:xfrm>
                <a:custGeom>
                  <a:avLst/>
                  <a:gdLst>
                    <a:gd name="T0" fmla="*/ 0 w 26140"/>
                    <a:gd name="T1" fmla="*/ 0 h 42704"/>
                    <a:gd name="T2" fmla="*/ 0 w 26140"/>
                    <a:gd name="T3" fmla="*/ 0 h 42704"/>
                    <a:gd name="T4" fmla="*/ 0 w 26140"/>
                    <a:gd name="T5" fmla="*/ 0 h 42704"/>
                    <a:gd name="T6" fmla="*/ 0 60000 65536"/>
                    <a:gd name="T7" fmla="*/ 0 60000 65536"/>
                    <a:gd name="T8" fmla="*/ 0 60000 65536"/>
                    <a:gd name="T9" fmla="*/ 0 w 26140"/>
                    <a:gd name="T10" fmla="*/ 0 h 42704"/>
                    <a:gd name="T11" fmla="*/ 26140 w 26140"/>
                    <a:gd name="T12" fmla="*/ 42704 h 42704"/>
                  </a:gdLst>
                  <a:ahLst/>
                  <a:cxnLst>
                    <a:cxn ang="T6">
                      <a:pos x="T0" y="T1"/>
                    </a:cxn>
                    <a:cxn ang="T7">
                      <a:pos x="T2" y="T3"/>
                    </a:cxn>
                    <a:cxn ang="T8">
                      <a:pos x="T4" y="T5"/>
                    </a:cxn>
                  </a:cxnLst>
                  <a:rect l="T9" t="T10" r="T11" b="T12"/>
                  <a:pathLst>
                    <a:path w="26140" h="42704" fill="none" extrusionOk="0">
                      <a:moveTo>
                        <a:pt x="-1" y="482"/>
                      </a:moveTo>
                      <a:cubicBezTo>
                        <a:pt x="1491" y="161"/>
                        <a:pt x="3013" y="-1"/>
                        <a:pt x="4540" y="0"/>
                      </a:cubicBezTo>
                      <a:cubicBezTo>
                        <a:pt x="16469" y="0"/>
                        <a:pt x="26140" y="9670"/>
                        <a:pt x="26140" y="21600"/>
                      </a:cubicBezTo>
                      <a:cubicBezTo>
                        <a:pt x="26140" y="31755"/>
                        <a:pt x="19065" y="40539"/>
                        <a:pt x="9143" y="42703"/>
                      </a:cubicBezTo>
                    </a:path>
                    <a:path w="26140" h="42704" stroke="0" extrusionOk="0">
                      <a:moveTo>
                        <a:pt x="-1" y="482"/>
                      </a:moveTo>
                      <a:cubicBezTo>
                        <a:pt x="1491" y="161"/>
                        <a:pt x="3013" y="-1"/>
                        <a:pt x="4540" y="0"/>
                      </a:cubicBezTo>
                      <a:cubicBezTo>
                        <a:pt x="16469" y="0"/>
                        <a:pt x="26140" y="9670"/>
                        <a:pt x="26140" y="21600"/>
                      </a:cubicBezTo>
                      <a:cubicBezTo>
                        <a:pt x="26140" y="31755"/>
                        <a:pt x="19065" y="40539"/>
                        <a:pt x="9143" y="42703"/>
                      </a:cubicBezTo>
                      <a:lnTo>
                        <a:pt x="454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3825" name="Arc 72"/>
                <p:cNvSpPr>
                  <a:spLocks/>
                </p:cNvSpPr>
                <p:nvPr/>
              </p:nvSpPr>
              <p:spPr bwMode="auto">
                <a:xfrm>
                  <a:off x="2802" y="1333"/>
                  <a:ext cx="90" cy="131"/>
                </a:xfrm>
                <a:custGeom>
                  <a:avLst/>
                  <a:gdLst>
                    <a:gd name="T0" fmla="*/ 0 w 26842"/>
                    <a:gd name="T1" fmla="*/ 0 h 42567"/>
                    <a:gd name="T2" fmla="*/ 0 w 26842"/>
                    <a:gd name="T3" fmla="*/ 0 h 42567"/>
                    <a:gd name="T4" fmla="*/ 0 w 26842"/>
                    <a:gd name="T5" fmla="*/ 0 h 42567"/>
                    <a:gd name="T6" fmla="*/ 0 60000 65536"/>
                    <a:gd name="T7" fmla="*/ 0 60000 65536"/>
                    <a:gd name="T8" fmla="*/ 0 60000 65536"/>
                    <a:gd name="T9" fmla="*/ 0 w 26842"/>
                    <a:gd name="T10" fmla="*/ 0 h 42567"/>
                    <a:gd name="T11" fmla="*/ 26842 w 26842"/>
                    <a:gd name="T12" fmla="*/ 42567 h 42567"/>
                  </a:gdLst>
                  <a:ahLst/>
                  <a:cxnLst>
                    <a:cxn ang="T6">
                      <a:pos x="T0" y="T1"/>
                    </a:cxn>
                    <a:cxn ang="T7">
                      <a:pos x="T2" y="T3"/>
                    </a:cxn>
                    <a:cxn ang="T8">
                      <a:pos x="T4" y="T5"/>
                    </a:cxn>
                  </a:cxnLst>
                  <a:rect l="T9" t="T10" r="T11" b="T12"/>
                  <a:pathLst>
                    <a:path w="26842" h="42567" fill="none" extrusionOk="0">
                      <a:moveTo>
                        <a:pt x="-1" y="645"/>
                      </a:moveTo>
                      <a:cubicBezTo>
                        <a:pt x="1714" y="216"/>
                        <a:pt x="3474" y="-1"/>
                        <a:pt x="5242" y="0"/>
                      </a:cubicBezTo>
                      <a:cubicBezTo>
                        <a:pt x="17171" y="0"/>
                        <a:pt x="26842" y="9670"/>
                        <a:pt x="26842" y="21600"/>
                      </a:cubicBezTo>
                      <a:cubicBezTo>
                        <a:pt x="26842" y="31530"/>
                        <a:pt x="20071" y="40181"/>
                        <a:pt x="10432" y="42567"/>
                      </a:cubicBezTo>
                    </a:path>
                    <a:path w="26842" h="42567" stroke="0" extrusionOk="0">
                      <a:moveTo>
                        <a:pt x="-1" y="645"/>
                      </a:moveTo>
                      <a:cubicBezTo>
                        <a:pt x="1714" y="216"/>
                        <a:pt x="3474" y="-1"/>
                        <a:pt x="5242" y="0"/>
                      </a:cubicBezTo>
                      <a:cubicBezTo>
                        <a:pt x="17171" y="0"/>
                        <a:pt x="26842" y="9670"/>
                        <a:pt x="26842" y="21600"/>
                      </a:cubicBezTo>
                      <a:cubicBezTo>
                        <a:pt x="26842" y="31530"/>
                        <a:pt x="20071" y="40181"/>
                        <a:pt x="10432" y="42567"/>
                      </a:cubicBezTo>
                      <a:lnTo>
                        <a:pt x="5242" y="21600"/>
                      </a:lnTo>
                      <a:close/>
                    </a:path>
                  </a:pathLst>
                </a:custGeom>
                <a:solidFill>
                  <a:srgbClr val="5F3F1F"/>
                </a:solidFill>
                <a:ln w="9525" cap="rnd">
                  <a:noFill/>
                  <a:round/>
                  <a:headEnd/>
                  <a:tailEnd/>
                </a:ln>
              </p:spPr>
              <p:txBody>
                <a:bodyPr/>
                <a:lstStyle/>
                <a:p>
                  <a:pPr algn="ctr" eaLnBrk="0" hangingPunct="0"/>
                  <a:endParaRPr lang="en-US"/>
                </a:p>
              </p:txBody>
            </p:sp>
          </p:grpSp>
          <p:sp>
            <p:nvSpPr>
              <p:cNvPr id="33821" name="Freeform 74"/>
              <p:cNvSpPr>
                <a:spLocks/>
              </p:cNvSpPr>
              <p:nvPr/>
            </p:nvSpPr>
            <p:spPr bwMode="auto">
              <a:xfrm>
                <a:off x="2362" y="1330"/>
                <a:ext cx="525" cy="265"/>
              </a:xfrm>
              <a:custGeom>
                <a:avLst/>
                <a:gdLst>
                  <a:gd name="T0" fmla="*/ 524 w 525"/>
                  <a:gd name="T1" fmla="*/ 33 h 265"/>
                  <a:gd name="T2" fmla="*/ 517 w 525"/>
                  <a:gd name="T3" fmla="*/ 23 h 265"/>
                  <a:gd name="T4" fmla="*/ 510 w 525"/>
                  <a:gd name="T5" fmla="*/ 16 h 265"/>
                  <a:gd name="T6" fmla="*/ 501 w 525"/>
                  <a:gd name="T7" fmla="*/ 9 h 265"/>
                  <a:gd name="T8" fmla="*/ 493 w 525"/>
                  <a:gd name="T9" fmla="*/ 6 h 265"/>
                  <a:gd name="T10" fmla="*/ 483 w 525"/>
                  <a:gd name="T11" fmla="*/ 3 h 265"/>
                  <a:gd name="T12" fmla="*/ 473 w 525"/>
                  <a:gd name="T13" fmla="*/ 0 h 265"/>
                  <a:gd name="T14" fmla="*/ 462 w 525"/>
                  <a:gd name="T15" fmla="*/ 0 h 265"/>
                  <a:gd name="T16" fmla="*/ 448 w 525"/>
                  <a:gd name="T17" fmla="*/ 0 h 265"/>
                  <a:gd name="T18" fmla="*/ 0 w 525"/>
                  <a:gd name="T19" fmla="*/ 204 h 265"/>
                  <a:gd name="T20" fmla="*/ 47 w 525"/>
                  <a:gd name="T21" fmla="*/ 264 h 265"/>
                  <a:gd name="T22" fmla="*/ 524 w 525"/>
                  <a:gd name="T23" fmla="*/ 33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265"/>
                  <a:gd name="T38" fmla="*/ 525 w 525"/>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265">
                    <a:moveTo>
                      <a:pt x="524" y="33"/>
                    </a:moveTo>
                    <a:lnTo>
                      <a:pt x="517" y="23"/>
                    </a:lnTo>
                    <a:lnTo>
                      <a:pt x="510" y="16"/>
                    </a:lnTo>
                    <a:lnTo>
                      <a:pt x="501" y="9"/>
                    </a:lnTo>
                    <a:lnTo>
                      <a:pt x="493" y="6"/>
                    </a:lnTo>
                    <a:lnTo>
                      <a:pt x="483" y="3"/>
                    </a:lnTo>
                    <a:lnTo>
                      <a:pt x="473" y="0"/>
                    </a:lnTo>
                    <a:lnTo>
                      <a:pt x="462" y="0"/>
                    </a:lnTo>
                    <a:lnTo>
                      <a:pt x="448" y="0"/>
                    </a:lnTo>
                    <a:lnTo>
                      <a:pt x="0" y="204"/>
                    </a:lnTo>
                    <a:lnTo>
                      <a:pt x="47" y="264"/>
                    </a:lnTo>
                    <a:lnTo>
                      <a:pt x="524" y="33"/>
                    </a:lnTo>
                  </a:path>
                </a:pathLst>
              </a:custGeom>
              <a:solidFill>
                <a:srgbClr val="3F1F00"/>
              </a:solidFill>
              <a:ln w="9525" cap="rnd">
                <a:noFill/>
                <a:round/>
                <a:headEnd/>
                <a:tailEnd/>
              </a:ln>
            </p:spPr>
            <p:txBody>
              <a:bodyPr/>
              <a:lstStyle/>
              <a:p>
                <a:pPr algn="ctr" eaLnBrk="0" hangingPunct="0"/>
                <a:endParaRPr lang="en-US"/>
              </a:p>
            </p:txBody>
          </p:sp>
          <p:sp>
            <p:nvSpPr>
              <p:cNvPr id="33822" name="Oval 75"/>
              <p:cNvSpPr>
                <a:spLocks noChangeArrowheads="1"/>
              </p:cNvSpPr>
              <p:nvPr/>
            </p:nvSpPr>
            <p:spPr bwMode="auto">
              <a:xfrm>
                <a:off x="2291" y="1539"/>
                <a:ext cx="160" cy="142"/>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34894" name="Arc 78"/>
          <p:cNvSpPr>
            <a:spLocks/>
          </p:cNvSpPr>
          <p:nvPr/>
        </p:nvSpPr>
        <p:spPr bwMode="auto">
          <a:xfrm rot="10800000">
            <a:off x="5518150" y="635000"/>
            <a:ext cx="1050925" cy="7239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0" cap="rnd">
            <a:solidFill>
              <a:srgbClr val="66FFFF"/>
            </a:solidFill>
            <a:round/>
            <a:headEnd type="none" w="sm" len="sm"/>
            <a:tailEnd type="stealth" w="med" len="lg"/>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sp>
        <p:nvSpPr>
          <p:cNvPr id="33806" name="Rectangle 7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left)">
                                      <p:cBhvr>
                                        <p:cTn id="7" dur="500"/>
                                        <p:tgtEl>
                                          <p:spTgt spid="3482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500"/>
                                        <p:tgtEl>
                                          <p:spTgt spid="5"/>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34837"/>
                                        </p:tgtEl>
                                        <p:attrNameLst>
                                          <p:attrName>style.visibility</p:attrName>
                                        </p:attrNameLst>
                                      </p:cBhvr>
                                      <p:to>
                                        <p:strVal val="visible"/>
                                      </p:to>
                                    </p:se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3500"/>
                            </p:stCondLst>
                            <p:childTnLst>
                              <p:par>
                                <p:cTn id="32" presetID="2" presetClass="entr" presetSubtype="1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894"/>
                                        </p:tgtEl>
                                        <p:attrNameLst>
                                          <p:attrName>style.visibility</p:attrName>
                                        </p:attrNameLst>
                                      </p:cBhvr>
                                      <p:to>
                                        <p:strVal val="visible"/>
                                      </p:to>
                                    </p:set>
                                    <p:animEffect transition="in" filter="wipe(left)">
                                      <p:cBhvr>
                                        <p:cTn id="39" dur="500"/>
                                        <p:tgtEl>
                                          <p:spTgt spid="34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37" grpId="0" autoUpdateAnimBg="0"/>
      <p:bldP spid="348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866" name="Rectangle 2"/>
          <p:cNvSpPr>
            <a:spLocks noGrp="1" noChangeArrowheads="1"/>
          </p:cNvSpPr>
          <p:nvPr>
            <p:ph type="title"/>
          </p:nvPr>
        </p:nvSpPr>
        <p:spPr>
          <a:xfrm>
            <a:off x="311150" y="101600"/>
            <a:ext cx="7302500" cy="1111250"/>
          </a:xfrm>
          <a:ln cap="flat"/>
        </p:spPr>
        <p:txBody>
          <a:bodyPr/>
          <a:lstStyle/>
          <a:p>
            <a:pPr algn="ctr">
              <a:spcBef>
                <a:spcPct val="48000"/>
              </a:spcBef>
              <a:spcAft>
                <a:spcPct val="96000"/>
              </a:spcAft>
              <a:defRPr/>
            </a:pPr>
            <a:r>
              <a:rPr lang="ru-RU" smtClean="0">
                <a:latin typeface="Arial" pitchFamily="34" charset="0"/>
              </a:rPr>
              <a:t>Genetic Analysis</a:t>
            </a:r>
            <a:r>
              <a:rPr lang="ru-RU" sz="3600" smtClean="0">
                <a:latin typeface="Arial" pitchFamily="34" charset="0"/>
              </a:rPr>
              <a:t> :</a:t>
            </a:r>
            <a:br>
              <a:rPr lang="ru-RU" sz="3600" smtClean="0">
                <a:latin typeface="Arial" pitchFamily="34" charset="0"/>
              </a:rPr>
            </a:br>
            <a:r>
              <a:rPr lang="ru-RU" sz="3600" smtClean="0">
                <a:latin typeface="Arial" pitchFamily="34" charset="0"/>
              </a:rPr>
              <a:t>PEELING</a:t>
            </a:r>
            <a:endParaRPr lang="ru-RU" sz="3600" smtClean="0">
              <a:latin typeface="Arial CYR" charset="-52"/>
            </a:endParaRPr>
          </a:p>
        </p:txBody>
      </p:sp>
      <p:grpSp>
        <p:nvGrpSpPr>
          <p:cNvPr id="2" name="Group 54"/>
          <p:cNvGrpSpPr>
            <a:grpSpLocks/>
          </p:cNvGrpSpPr>
          <p:nvPr/>
        </p:nvGrpSpPr>
        <p:grpSpPr bwMode="auto">
          <a:xfrm>
            <a:off x="3713163" y="1042988"/>
            <a:ext cx="2741612" cy="1701800"/>
            <a:chOff x="2339" y="657"/>
            <a:chExt cx="1727" cy="1072"/>
          </a:xfrm>
        </p:grpSpPr>
        <p:grpSp>
          <p:nvGrpSpPr>
            <p:cNvPr id="34840" name="Group 17"/>
            <p:cNvGrpSpPr>
              <a:grpSpLocks/>
            </p:cNvGrpSpPr>
            <p:nvPr/>
          </p:nvGrpSpPr>
          <p:grpSpPr bwMode="auto">
            <a:xfrm>
              <a:off x="3017" y="657"/>
              <a:ext cx="1049" cy="909"/>
              <a:chOff x="3017" y="657"/>
              <a:chExt cx="1049" cy="909"/>
            </a:xfrm>
          </p:grpSpPr>
          <p:grpSp>
            <p:nvGrpSpPr>
              <p:cNvPr id="34877" name="Group 11"/>
              <p:cNvGrpSpPr>
                <a:grpSpLocks/>
              </p:cNvGrpSpPr>
              <p:nvPr/>
            </p:nvGrpSpPr>
            <p:grpSpPr bwMode="auto">
              <a:xfrm>
                <a:off x="3018" y="671"/>
                <a:ext cx="1037" cy="895"/>
                <a:chOff x="3018" y="671"/>
                <a:chExt cx="1037" cy="895"/>
              </a:xfrm>
            </p:grpSpPr>
            <p:grpSp>
              <p:nvGrpSpPr>
                <p:cNvPr id="34883" name="Group 5"/>
                <p:cNvGrpSpPr>
                  <a:grpSpLocks/>
                </p:cNvGrpSpPr>
                <p:nvPr/>
              </p:nvGrpSpPr>
              <p:grpSpPr bwMode="auto">
                <a:xfrm>
                  <a:off x="3018" y="671"/>
                  <a:ext cx="1037" cy="895"/>
                  <a:chOff x="3018" y="671"/>
                  <a:chExt cx="1037" cy="895"/>
                </a:xfrm>
              </p:grpSpPr>
              <p:sp>
                <p:nvSpPr>
                  <p:cNvPr id="34889" name="Freeform 3"/>
                  <p:cNvSpPr>
                    <a:spLocks/>
                  </p:cNvSpPr>
                  <p:nvPr/>
                </p:nvSpPr>
                <p:spPr bwMode="auto">
                  <a:xfrm>
                    <a:off x="3452" y="671"/>
                    <a:ext cx="603" cy="762"/>
                  </a:xfrm>
                  <a:custGeom>
                    <a:avLst/>
                    <a:gdLst>
                      <a:gd name="T0" fmla="*/ 0 w 603"/>
                      <a:gd name="T1" fmla="*/ 16 h 762"/>
                      <a:gd name="T2" fmla="*/ 72 w 603"/>
                      <a:gd name="T3" fmla="*/ 5 h 762"/>
                      <a:gd name="T4" fmla="*/ 140 w 603"/>
                      <a:gd name="T5" fmla="*/ 0 h 762"/>
                      <a:gd name="T6" fmla="*/ 187 w 603"/>
                      <a:gd name="T7" fmla="*/ 3 h 762"/>
                      <a:gd name="T8" fmla="*/ 230 w 603"/>
                      <a:gd name="T9" fmla="*/ 10 h 762"/>
                      <a:gd name="T10" fmla="*/ 278 w 603"/>
                      <a:gd name="T11" fmla="*/ 21 h 762"/>
                      <a:gd name="T12" fmla="*/ 325 w 603"/>
                      <a:gd name="T13" fmla="*/ 39 h 762"/>
                      <a:gd name="T14" fmla="*/ 375 w 603"/>
                      <a:gd name="T15" fmla="*/ 62 h 762"/>
                      <a:gd name="T16" fmla="*/ 415 w 603"/>
                      <a:gd name="T17" fmla="*/ 85 h 762"/>
                      <a:gd name="T18" fmla="*/ 454 w 603"/>
                      <a:gd name="T19" fmla="*/ 112 h 762"/>
                      <a:gd name="T20" fmla="*/ 489 w 603"/>
                      <a:gd name="T21" fmla="*/ 144 h 762"/>
                      <a:gd name="T22" fmla="*/ 518 w 603"/>
                      <a:gd name="T23" fmla="*/ 176 h 762"/>
                      <a:gd name="T24" fmla="*/ 541 w 603"/>
                      <a:gd name="T25" fmla="*/ 210 h 762"/>
                      <a:gd name="T26" fmla="*/ 563 w 603"/>
                      <a:gd name="T27" fmla="*/ 251 h 762"/>
                      <a:gd name="T28" fmla="*/ 581 w 603"/>
                      <a:gd name="T29" fmla="*/ 299 h 762"/>
                      <a:gd name="T30" fmla="*/ 594 w 603"/>
                      <a:gd name="T31" fmla="*/ 341 h 762"/>
                      <a:gd name="T32" fmla="*/ 602 w 603"/>
                      <a:gd name="T33" fmla="*/ 390 h 762"/>
                      <a:gd name="T34" fmla="*/ 602 w 603"/>
                      <a:gd name="T35" fmla="*/ 454 h 762"/>
                      <a:gd name="T36" fmla="*/ 591 w 603"/>
                      <a:gd name="T37" fmla="*/ 502 h 762"/>
                      <a:gd name="T38" fmla="*/ 576 w 603"/>
                      <a:gd name="T39" fmla="*/ 559 h 762"/>
                      <a:gd name="T40" fmla="*/ 546 w 603"/>
                      <a:gd name="T41" fmla="*/ 616 h 762"/>
                      <a:gd name="T42" fmla="*/ 512 w 603"/>
                      <a:gd name="T43" fmla="*/ 666 h 762"/>
                      <a:gd name="T44" fmla="*/ 478 w 603"/>
                      <a:gd name="T45" fmla="*/ 700 h 762"/>
                      <a:gd name="T46" fmla="*/ 439 w 603"/>
                      <a:gd name="T47" fmla="*/ 734 h 762"/>
                      <a:gd name="T48" fmla="*/ 399 w 603"/>
                      <a:gd name="T49" fmla="*/ 761 h 762"/>
                      <a:gd name="T50" fmla="*/ 462 w 603"/>
                      <a:gd name="T51" fmla="*/ 689 h 762"/>
                      <a:gd name="T52" fmla="*/ 489 w 603"/>
                      <a:gd name="T53" fmla="*/ 650 h 762"/>
                      <a:gd name="T54" fmla="*/ 507 w 603"/>
                      <a:gd name="T55" fmla="*/ 609 h 762"/>
                      <a:gd name="T56" fmla="*/ 526 w 603"/>
                      <a:gd name="T57" fmla="*/ 557 h 762"/>
                      <a:gd name="T58" fmla="*/ 534 w 603"/>
                      <a:gd name="T59" fmla="*/ 506 h 762"/>
                      <a:gd name="T60" fmla="*/ 536 w 603"/>
                      <a:gd name="T61" fmla="*/ 452 h 762"/>
                      <a:gd name="T62" fmla="*/ 534 w 603"/>
                      <a:gd name="T63" fmla="*/ 411 h 762"/>
                      <a:gd name="T64" fmla="*/ 526 w 603"/>
                      <a:gd name="T65" fmla="*/ 368 h 762"/>
                      <a:gd name="T66" fmla="*/ 512 w 603"/>
                      <a:gd name="T67" fmla="*/ 324 h 762"/>
                      <a:gd name="T68" fmla="*/ 496 w 603"/>
                      <a:gd name="T69" fmla="*/ 283 h 762"/>
                      <a:gd name="T70" fmla="*/ 470 w 603"/>
                      <a:gd name="T71" fmla="*/ 238 h 762"/>
                      <a:gd name="T72" fmla="*/ 447 w 603"/>
                      <a:gd name="T73" fmla="*/ 203 h 762"/>
                      <a:gd name="T74" fmla="*/ 417 w 603"/>
                      <a:gd name="T75" fmla="*/ 173 h 762"/>
                      <a:gd name="T76" fmla="*/ 386 w 603"/>
                      <a:gd name="T77" fmla="*/ 139 h 762"/>
                      <a:gd name="T78" fmla="*/ 352 w 603"/>
                      <a:gd name="T79" fmla="*/ 112 h 762"/>
                      <a:gd name="T80" fmla="*/ 304 w 603"/>
                      <a:gd name="T81" fmla="*/ 85 h 762"/>
                      <a:gd name="T82" fmla="*/ 254 w 603"/>
                      <a:gd name="T83" fmla="*/ 59 h 762"/>
                      <a:gd name="T84" fmla="*/ 207 w 603"/>
                      <a:gd name="T85" fmla="*/ 44 h 762"/>
                      <a:gd name="T86" fmla="*/ 150 w 603"/>
                      <a:gd name="T87" fmla="*/ 30 h 762"/>
                      <a:gd name="T88" fmla="*/ 82 w 603"/>
                      <a:gd name="T89" fmla="*/ 21 h 762"/>
                      <a:gd name="T90" fmla="*/ 0 w 603"/>
                      <a:gd name="T91" fmla="*/ 16 h 7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762"/>
                      <a:gd name="T140" fmla="*/ 603 w 603"/>
                      <a:gd name="T141" fmla="*/ 762 h 7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762">
                        <a:moveTo>
                          <a:pt x="0" y="16"/>
                        </a:moveTo>
                        <a:lnTo>
                          <a:pt x="72" y="5"/>
                        </a:lnTo>
                        <a:lnTo>
                          <a:pt x="140" y="0"/>
                        </a:lnTo>
                        <a:lnTo>
                          <a:pt x="187" y="3"/>
                        </a:lnTo>
                        <a:lnTo>
                          <a:pt x="230" y="10"/>
                        </a:lnTo>
                        <a:lnTo>
                          <a:pt x="278" y="21"/>
                        </a:lnTo>
                        <a:lnTo>
                          <a:pt x="325" y="39"/>
                        </a:lnTo>
                        <a:lnTo>
                          <a:pt x="375" y="62"/>
                        </a:lnTo>
                        <a:lnTo>
                          <a:pt x="415" y="85"/>
                        </a:lnTo>
                        <a:lnTo>
                          <a:pt x="454" y="112"/>
                        </a:lnTo>
                        <a:lnTo>
                          <a:pt x="489" y="144"/>
                        </a:lnTo>
                        <a:lnTo>
                          <a:pt x="518" y="176"/>
                        </a:lnTo>
                        <a:lnTo>
                          <a:pt x="541" y="210"/>
                        </a:lnTo>
                        <a:lnTo>
                          <a:pt x="563" y="251"/>
                        </a:lnTo>
                        <a:lnTo>
                          <a:pt x="581" y="299"/>
                        </a:lnTo>
                        <a:lnTo>
                          <a:pt x="594" y="341"/>
                        </a:lnTo>
                        <a:lnTo>
                          <a:pt x="602" y="390"/>
                        </a:lnTo>
                        <a:lnTo>
                          <a:pt x="602" y="454"/>
                        </a:lnTo>
                        <a:lnTo>
                          <a:pt x="591" y="502"/>
                        </a:lnTo>
                        <a:lnTo>
                          <a:pt x="576" y="559"/>
                        </a:lnTo>
                        <a:lnTo>
                          <a:pt x="546" y="616"/>
                        </a:lnTo>
                        <a:lnTo>
                          <a:pt x="512" y="666"/>
                        </a:lnTo>
                        <a:lnTo>
                          <a:pt x="478" y="700"/>
                        </a:lnTo>
                        <a:lnTo>
                          <a:pt x="439" y="734"/>
                        </a:lnTo>
                        <a:lnTo>
                          <a:pt x="399" y="761"/>
                        </a:lnTo>
                        <a:lnTo>
                          <a:pt x="462" y="689"/>
                        </a:lnTo>
                        <a:lnTo>
                          <a:pt x="489" y="650"/>
                        </a:lnTo>
                        <a:lnTo>
                          <a:pt x="507" y="609"/>
                        </a:lnTo>
                        <a:lnTo>
                          <a:pt x="526" y="557"/>
                        </a:lnTo>
                        <a:lnTo>
                          <a:pt x="534" y="506"/>
                        </a:lnTo>
                        <a:lnTo>
                          <a:pt x="536" y="452"/>
                        </a:lnTo>
                        <a:lnTo>
                          <a:pt x="534" y="411"/>
                        </a:lnTo>
                        <a:lnTo>
                          <a:pt x="526" y="368"/>
                        </a:lnTo>
                        <a:lnTo>
                          <a:pt x="512" y="324"/>
                        </a:lnTo>
                        <a:lnTo>
                          <a:pt x="496" y="283"/>
                        </a:lnTo>
                        <a:lnTo>
                          <a:pt x="470" y="238"/>
                        </a:lnTo>
                        <a:lnTo>
                          <a:pt x="447" y="203"/>
                        </a:lnTo>
                        <a:lnTo>
                          <a:pt x="417" y="173"/>
                        </a:lnTo>
                        <a:lnTo>
                          <a:pt x="386" y="139"/>
                        </a:lnTo>
                        <a:lnTo>
                          <a:pt x="352" y="112"/>
                        </a:lnTo>
                        <a:lnTo>
                          <a:pt x="304" y="85"/>
                        </a:lnTo>
                        <a:lnTo>
                          <a:pt x="254" y="59"/>
                        </a:lnTo>
                        <a:lnTo>
                          <a:pt x="207" y="44"/>
                        </a:lnTo>
                        <a:lnTo>
                          <a:pt x="150" y="30"/>
                        </a:lnTo>
                        <a:lnTo>
                          <a:pt x="82" y="21"/>
                        </a:lnTo>
                        <a:lnTo>
                          <a:pt x="0" y="16"/>
                        </a:lnTo>
                      </a:path>
                    </a:pathLst>
                  </a:custGeom>
                  <a:solidFill>
                    <a:srgbClr val="C0C0C0"/>
                  </a:solidFill>
                  <a:ln w="9525" cap="rnd">
                    <a:noFill/>
                    <a:round/>
                    <a:headEnd/>
                    <a:tailEnd/>
                  </a:ln>
                </p:spPr>
                <p:txBody>
                  <a:bodyPr/>
                  <a:lstStyle/>
                  <a:p>
                    <a:pPr algn="ctr" eaLnBrk="0" hangingPunct="0"/>
                    <a:endParaRPr lang="en-US"/>
                  </a:p>
                </p:txBody>
              </p:sp>
              <p:sp>
                <p:nvSpPr>
                  <p:cNvPr id="34890" name="Freeform 4"/>
                  <p:cNvSpPr>
                    <a:spLocks/>
                  </p:cNvSpPr>
                  <p:nvPr/>
                </p:nvSpPr>
                <p:spPr bwMode="auto">
                  <a:xfrm>
                    <a:off x="3018" y="728"/>
                    <a:ext cx="740" cy="838"/>
                  </a:xfrm>
                  <a:custGeom>
                    <a:avLst/>
                    <a:gdLst>
                      <a:gd name="T0" fmla="*/ 290 w 740"/>
                      <a:gd name="T1" fmla="*/ 0 h 838"/>
                      <a:gd name="T2" fmla="*/ 227 w 740"/>
                      <a:gd name="T3" fmla="*/ 48 h 838"/>
                      <a:gd name="T4" fmla="*/ 171 w 740"/>
                      <a:gd name="T5" fmla="*/ 101 h 838"/>
                      <a:gd name="T6" fmla="*/ 140 w 740"/>
                      <a:gd name="T7" fmla="*/ 148 h 838"/>
                      <a:gd name="T8" fmla="*/ 105 w 740"/>
                      <a:gd name="T9" fmla="*/ 217 h 838"/>
                      <a:gd name="T10" fmla="*/ 87 w 740"/>
                      <a:gd name="T11" fmla="*/ 271 h 838"/>
                      <a:gd name="T12" fmla="*/ 79 w 740"/>
                      <a:gd name="T13" fmla="*/ 322 h 838"/>
                      <a:gd name="T14" fmla="*/ 79 w 740"/>
                      <a:gd name="T15" fmla="*/ 380 h 838"/>
                      <a:gd name="T16" fmla="*/ 84 w 740"/>
                      <a:gd name="T17" fmla="*/ 424 h 838"/>
                      <a:gd name="T18" fmla="*/ 95 w 740"/>
                      <a:gd name="T19" fmla="*/ 476 h 838"/>
                      <a:gd name="T20" fmla="*/ 113 w 740"/>
                      <a:gd name="T21" fmla="*/ 528 h 838"/>
                      <a:gd name="T22" fmla="*/ 140 w 740"/>
                      <a:gd name="T23" fmla="*/ 571 h 838"/>
                      <a:gd name="T24" fmla="*/ 169 w 740"/>
                      <a:gd name="T25" fmla="*/ 612 h 838"/>
                      <a:gd name="T26" fmla="*/ 197 w 740"/>
                      <a:gd name="T27" fmla="*/ 648 h 838"/>
                      <a:gd name="T28" fmla="*/ 240 w 740"/>
                      <a:gd name="T29" fmla="*/ 684 h 838"/>
                      <a:gd name="T30" fmla="*/ 287 w 740"/>
                      <a:gd name="T31" fmla="*/ 721 h 838"/>
                      <a:gd name="T32" fmla="*/ 332 w 740"/>
                      <a:gd name="T33" fmla="*/ 749 h 838"/>
                      <a:gd name="T34" fmla="*/ 377 w 740"/>
                      <a:gd name="T35" fmla="*/ 765 h 838"/>
                      <a:gd name="T36" fmla="*/ 448 w 740"/>
                      <a:gd name="T37" fmla="*/ 785 h 838"/>
                      <a:gd name="T38" fmla="*/ 522 w 740"/>
                      <a:gd name="T39" fmla="*/ 799 h 838"/>
                      <a:gd name="T40" fmla="*/ 588 w 740"/>
                      <a:gd name="T41" fmla="*/ 801 h 838"/>
                      <a:gd name="T42" fmla="*/ 660 w 740"/>
                      <a:gd name="T43" fmla="*/ 792 h 838"/>
                      <a:gd name="T44" fmla="*/ 739 w 740"/>
                      <a:gd name="T45" fmla="*/ 771 h 838"/>
                      <a:gd name="T46" fmla="*/ 697 w 740"/>
                      <a:gd name="T47" fmla="*/ 792 h 838"/>
                      <a:gd name="T48" fmla="*/ 636 w 740"/>
                      <a:gd name="T49" fmla="*/ 815 h 838"/>
                      <a:gd name="T50" fmla="*/ 580 w 740"/>
                      <a:gd name="T51" fmla="*/ 826 h 838"/>
                      <a:gd name="T52" fmla="*/ 527 w 740"/>
                      <a:gd name="T53" fmla="*/ 837 h 838"/>
                      <a:gd name="T54" fmla="*/ 482 w 740"/>
                      <a:gd name="T55" fmla="*/ 835 h 838"/>
                      <a:gd name="T56" fmla="*/ 421 w 740"/>
                      <a:gd name="T57" fmla="*/ 833 h 838"/>
                      <a:gd name="T58" fmla="*/ 306 w 740"/>
                      <a:gd name="T59" fmla="*/ 805 h 838"/>
                      <a:gd name="T60" fmla="*/ 242 w 740"/>
                      <a:gd name="T61" fmla="*/ 778 h 838"/>
                      <a:gd name="T62" fmla="*/ 187 w 740"/>
                      <a:gd name="T63" fmla="*/ 744 h 838"/>
                      <a:gd name="T64" fmla="*/ 140 w 740"/>
                      <a:gd name="T65" fmla="*/ 707 h 838"/>
                      <a:gd name="T66" fmla="*/ 105 w 740"/>
                      <a:gd name="T67" fmla="*/ 671 h 838"/>
                      <a:gd name="T68" fmla="*/ 66 w 740"/>
                      <a:gd name="T69" fmla="*/ 621 h 838"/>
                      <a:gd name="T70" fmla="*/ 40 w 740"/>
                      <a:gd name="T71" fmla="*/ 571 h 838"/>
                      <a:gd name="T72" fmla="*/ 21 w 740"/>
                      <a:gd name="T73" fmla="*/ 523 h 838"/>
                      <a:gd name="T74" fmla="*/ 3 w 740"/>
                      <a:gd name="T75" fmla="*/ 462 h 838"/>
                      <a:gd name="T76" fmla="*/ 0 w 740"/>
                      <a:gd name="T77" fmla="*/ 417 h 838"/>
                      <a:gd name="T78" fmla="*/ 0 w 740"/>
                      <a:gd name="T79" fmla="*/ 367 h 838"/>
                      <a:gd name="T80" fmla="*/ 11 w 740"/>
                      <a:gd name="T81" fmla="*/ 317 h 838"/>
                      <a:gd name="T82" fmla="*/ 24 w 740"/>
                      <a:gd name="T83" fmla="*/ 262 h 838"/>
                      <a:gd name="T84" fmla="*/ 40 w 740"/>
                      <a:gd name="T85" fmla="*/ 226 h 838"/>
                      <a:gd name="T86" fmla="*/ 68 w 740"/>
                      <a:gd name="T87" fmla="*/ 177 h 838"/>
                      <a:gd name="T88" fmla="*/ 95 w 740"/>
                      <a:gd name="T89" fmla="*/ 136 h 838"/>
                      <a:gd name="T90" fmla="*/ 132 w 740"/>
                      <a:gd name="T91" fmla="*/ 98 h 838"/>
                      <a:gd name="T92" fmla="*/ 182 w 740"/>
                      <a:gd name="T93" fmla="*/ 57 h 838"/>
                      <a:gd name="T94" fmla="*/ 245 w 740"/>
                      <a:gd name="T95" fmla="*/ 19 h 838"/>
                      <a:gd name="T96" fmla="*/ 290 w 740"/>
                      <a:gd name="T97" fmla="*/ 0 h 8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0"/>
                      <a:gd name="T148" fmla="*/ 0 h 838"/>
                      <a:gd name="T149" fmla="*/ 740 w 740"/>
                      <a:gd name="T150" fmla="*/ 838 h 8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0" h="838">
                        <a:moveTo>
                          <a:pt x="290" y="0"/>
                        </a:moveTo>
                        <a:lnTo>
                          <a:pt x="227" y="48"/>
                        </a:lnTo>
                        <a:lnTo>
                          <a:pt x="171" y="101"/>
                        </a:lnTo>
                        <a:lnTo>
                          <a:pt x="140" y="148"/>
                        </a:lnTo>
                        <a:lnTo>
                          <a:pt x="105" y="217"/>
                        </a:lnTo>
                        <a:lnTo>
                          <a:pt x="87" y="271"/>
                        </a:lnTo>
                        <a:lnTo>
                          <a:pt x="79" y="322"/>
                        </a:lnTo>
                        <a:lnTo>
                          <a:pt x="79" y="380"/>
                        </a:lnTo>
                        <a:lnTo>
                          <a:pt x="84" y="424"/>
                        </a:lnTo>
                        <a:lnTo>
                          <a:pt x="95" y="476"/>
                        </a:lnTo>
                        <a:lnTo>
                          <a:pt x="113" y="528"/>
                        </a:lnTo>
                        <a:lnTo>
                          <a:pt x="140" y="571"/>
                        </a:lnTo>
                        <a:lnTo>
                          <a:pt x="169" y="612"/>
                        </a:lnTo>
                        <a:lnTo>
                          <a:pt x="197" y="648"/>
                        </a:lnTo>
                        <a:lnTo>
                          <a:pt x="240" y="684"/>
                        </a:lnTo>
                        <a:lnTo>
                          <a:pt x="287" y="721"/>
                        </a:lnTo>
                        <a:lnTo>
                          <a:pt x="332" y="749"/>
                        </a:lnTo>
                        <a:lnTo>
                          <a:pt x="377" y="765"/>
                        </a:lnTo>
                        <a:lnTo>
                          <a:pt x="448" y="785"/>
                        </a:lnTo>
                        <a:lnTo>
                          <a:pt x="522" y="799"/>
                        </a:lnTo>
                        <a:lnTo>
                          <a:pt x="588" y="801"/>
                        </a:lnTo>
                        <a:lnTo>
                          <a:pt x="660" y="792"/>
                        </a:lnTo>
                        <a:lnTo>
                          <a:pt x="739" y="771"/>
                        </a:lnTo>
                        <a:lnTo>
                          <a:pt x="697" y="792"/>
                        </a:lnTo>
                        <a:lnTo>
                          <a:pt x="636" y="815"/>
                        </a:lnTo>
                        <a:lnTo>
                          <a:pt x="580" y="826"/>
                        </a:lnTo>
                        <a:lnTo>
                          <a:pt x="527" y="837"/>
                        </a:lnTo>
                        <a:lnTo>
                          <a:pt x="482" y="835"/>
                        </a:lnTo>
                        <a:lnTo>
                          <a:pt x="421" y="833"/>
                        </a:lnTo>
                        <a:lnTo>
                          <a:pt x="306" y="805"/>
                        </a:lnTo>
                        <a:lnTo>
                          <a:pt x="242" y="778"/>
                        </a:lnTo>
                        <a:lnTo>
                          <a:pt x="187" y="744"/>
                        </a:lnTo>
                        <a:lnTo>
                          <a:pt x="140" y="707"/>
                        </a:lnTo>
                        <a:lnTo>
                          <a:pt x="105" y="671"/>
                        </a:lnTo>
                        <a:lnTo>
                          <a:pt x="66" y="621"/>
                        </a:lnTo>
                        <a:lnTo>
                          <a:pt x="40" y="571"/>
                        </a:lnTo>
                        <a:lnTo>
                          <a:pt x="21" y="523"/>
                        </a:lnTo>
                        <a:lnTo>
                          <a:pt x="3" y="462"/>
                        </a:lnTo>
                        <a:lnTo>
                          <a:pt x="0" y="417"/>
                        </a:lnTo>
                        <a:lnTo>
                          <a:pt x="0" y="367"/>
                        </a:lnTo>
                        <a:lnTo>
                          <a:pt x="11" y="317"/>
                        </a:lnTo>
                        <a:lnTo>
                          <a:pt x="24" y="262"/>
                        </a:lnTo>
                        <a:lnTo>
                          <a:pt x="40" y="226"/>
                        </a:lnTo>
                        <a:lnTo>
                          <a:pt x="68" y="177"/>
                        </a:lnTo>
                        <a:lnTo>
                          <a:pt x="95" y="136"/>
                        </a:lnTo>
                        <a:lnTo>
                          <a:pt x="132" y="98"/>
                        </a:lnTo>
                        <a:lnTo>
                          <a:pt x="182" y="57"/>
                        </a:lnTo>
                        <a:lnTo>
                          <a:pt x="245" y="19"/>
                        </a:lnTo>
                        <a:lnTo>
                          <a:pt x="290" y="0"/>
                        </a:lnTo>
                      </a:path>
                    </a:pathLst>
                  </a:custGeom>
                  <a:solidFill>
                    <a:srgbClr val="C0C0C0"/>
                  </a:solidFill>
                  <a:ln w="9525" cap="rnd">
                    <a:noFill/>
                    <a:round/>
                    <a:headEnd/>
                    <a:tailEnd/>
                  </a:ln>
                </p:spPr>
                <p:txBody>
                  <a:bodyPr/>
                  <a:lstStyle/>
                  <a:p>
                    <a:pPr algn="ctr" eaLnBrk="0" hangingPunct="0"/>
                    <a:endParaRPr lang="en-US"/>
                  </a:p>
                </p:txBody>
              </p:sp>
            </p:grpSp>
            <p:grpSp>
              <p:nvGrpSpPr>
                <p:cNvPr id="34884" name="Group 10"/>
                <p:cNvGrpSpPr>
                  <a:grpSpLocks/>
                </p:cNvGrpSpPr>
                <p:nvPr/>
              </p:nvGrpSpPr>
              <p:grpSpPr bwMode="auto">
                <a:xfrm>
                  <a:off x="3063" y="676"/>
                  <a:ext cx="979" cy="890"/>
                  <a:chOff x="3063" y="676"/>
                  <a:chExt cx="979" cy="890"/>
                </a:xfrm>
              </p:grpSpPr>
              <p:sp>
                <p:nvSpPr>
                  <p:cNvPr id="34885" name="Freeform 6"/>
                  <p:cNvSpPr>
                    <a:spLocks/>
                  </p:cNvSpPr>
                  <p:nvPr/>
                </p:nvSpPr>
                <p:spPr bwMode="auto">
                  <a:xfrm>
                    <a:off x="3063" y="728"/>
                    <a:ext cx="245" cy="217"/>
                  </a:xfrm>
                  <a:custGeom>
                    <a:avLst/>
                    <a:gdLst>
                      <a:gd name="T0" fmla="*/ 244 w 245"/>
                      <a:gd name="T1" fmla="*/ 0 h 217"/>
                      <a:gd name="T2" fmla="*/ 194 w 245"/>
                      <a:gd name="T3" fmla="*/ 22 h 217"/>
                      <a:gd name="T4" fmla="*/ 157 w 245"/>
                      <a:gd name="T5" fmla="*/ 44 h 217"/>
                      <a:gd name="T6" fmla="*/ 123 w 245"/>
                      <a:gd name="T7" fmla="*/ 68 h 217"/>
                      <a:gd name="T8" fmla="*/ 81 w 245"/>
                      <a:gd name="T9" fmla="*/ 104 h 217"/>
                      <a:gd name="T10" fmla="*/ 55 w 245"/>
                      <a:gd name="T11" fmla="*/ 131 h 217"/>
                      <a:gd name="T12" fmla="*/ 29 w 245"/>
                      <a:gd name="T13" fmla="*/ 165 h 217"/>
                      <a:gd name="T14" fmla="*/ 0 w 245"/>
                      <a:gd name="T15" fmla="*/ 216 h 217"/>
                      <a:gd name="T16" fmla="*/ 89 w 245"/>
                      <a:gd name="T17" fmla="*/ 160 h 217"/>
                      <a:gd name="T18" fmla="*/ 110 w 245"/>
                      <a:gd name="T19" fmla="*/ 128 h 217"/>
                      <a:gd name="T20" fmla="*/ 129 w 245"/>
                      <a:gd name="T21" fmla="*/ 105 h 217"/>
                      <a:gd name="T22" fmla="*/ 155 w 245"/>
                      <a:gd name="T23" fmla="*/ 72 h 217"/>
                      <a:gd name="T24" fmla="*/ 183 w 245"/>
                      <a:gd name="T25" fmla="*/ 47 h 217"/>
                      <a:gd name="T26" fmla="*/ 207 w 245"/>
                      <a:gd name="T27" fmla="*/ 26 h 217"/>
                      <a:gd name="T28" fmla="*/ 244 w 245"/>
                      <a:gd name="T29" fmla="*/ 0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217"/>
                      <a:gd name="T47" fmla="*/ 245 w 24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217">
                        <a:moveTo>
                          <a:pt x="244" y="0"/>
                        </a:moveTo>
                        <a:lnTo>
                          <a:pt x="194" y="22"/>
                        </a:lnTo>
                        <a:lnTo>
                          <a:pt x="157" y="44"/>
                        </a:lnTo>
                        <a:lnTo>
                          <a:pt x="123" y="68"/>
                        </a:lnTo>
                        <a:lnTo>
                          <a:pt x="81" y="104"/>
                        </a:lnTo>
                        <a:lnTo>
                          <a:pt x="55" y="131"/>
                        </a:lnTo>
                        <a:lnTo>
                          <a:pt x="29" y="165"/>
                        </a:lnTo>
                        <a:lnTo>
                          <a:pt x="0" y="216"/>
                        </a:lnTo>
                        <a:lnTo>
                          <a:pt x="89" y="160"/>
                        </a:lnTo>
                        <a:lnTo>
                          <a:pt x="110" y="128"/>
                        </a:lnTo>
                        <a:lnTo>
                          <a:pt x="129" y="105"/>
                        </a:lnTo>
                        <a:lnTo>
                          <a:pt x="155" y="72"/>
                        </a:lnTo>
                        <a:lnTo>
                          <a:pt x="183" y="47"/>
                        </a:lnTo>
                        <a:lnTo>
                          <a:pt x="207" y="26"/>
                        </a:lnTo>
                        <a:lnTo>
                          <a:pt x="244" y="0"/>
                        </a:lnTo>
                      </a:path>
                    </a:pathLst>
                  </a:custGeom>
                  <a:solidFill>
                    <a:srgbClr val="808080"/>
                  </a:solidFill>
                  <a:ln w="9525" cap="rnd">
                    <a:noFill/>
                    <a:round/>
                    <a:headEnd/>
                    <a:tailEnd/>
                  </a:ln>
                </p:spPr>
                <p:txBody>
                  <a:bodyPr/>
                  <a:lstStyle/>
                  <a:p>
                    <a:pPr algn="ctr" eaLnBrk="0" hangingPunct="0"/>
                    <a:endParaRPr lang="en-US"/>
                  </a:p>
                </p:txBody>
              </p:sp>
              <p:sp>
                <p:nvSpPr>
                  <p:cNvPr id="34886" name="Freeform 7"/>
                  <p:cNvSpPr>
                    <a:spLocks/>
                  </p:cNvSpPr>
                  <p:nvPr/>
                </p:nvSpPr>
                <p:spPr bwMode="auto">
                  <a:xfrm>
                    <a:off x="3281" y="1487"/>
                    <a:ext cx="483" cy="79"/>
                  </a:xfrm>
                  <a:custGeom>
                    <a:avLst/>
                    <a:gdLst>
                      <a:gd name="T0" fmla="*/ 482 w 483"/>
                      <a:gd name="T1" fmla="*/ 14 h 79"/>
                      <a:gd name="T2" fmla="*/ 449 w 483"/>
                      <a:gd name="T3" fmla="*/ 29 h 79"/>
                      <a:gd name="T4" fmla="*/ 421 w 483"/>
                      <a:gd name="T5" fmla="*/ 39 h 79"/>
                      <a:gd name="T6" fmla="*/ 392 w 483"/>
                      <a:gd name="T7" fmla="*/ 49 h 79"/>
                      <a:gd name="T8" fmla="*/ 364 w 483"/>
                      <a:gd name="T9" fmla="*/ 57 h 79"/>
                      <a:gd name="T10" fmla="*/ 337 w 483"/>
                      <a:gd name="T11" fmla="*/ 63 h 79"/>
                      <a:gd name="T12" fmla="*/ 290 w 483"/>
                      <a:gd name="T13" fmla="*/ 75 h 79"/>
                      <a:gd name="T14" fmla="*/ 244 w 483"/>
                      <a:gd name="T15" fmla="*/ 78 h 79"/>
                      <a:gd name="T16" fmla="*/ 174 w 483"/>
                      <a:gd name="T17" fmla="*/ 75 h 79"/>
                      <a:gd name="T18" fmla="*/ 126 w 483"/>
                      <a:gd name="T19" fmla="*/ 70 h 79"/>
                      <a:gd name="T20" fmla="*/ 88 w 483"/>
                      <a:gd name="T21" fmla="*/ 62 h 79"/>
                      <a:gd name="T22" fmla="*/ 47 w 483"/>
                      <a:gd name="T23" fmla="*/ 49 h 79"/>
                      <a:gd name="T24" fmla="*/ 0 w 483"/>
                      <a:gd name="T25" fmla="*/ 31 h 79"/>
                      <a:gd name="T26" fmla="*/ 92 w 483"/>
                      <a:gd name="T27" fmla="*/ 0 h 79"/>
                      <a:gd name="T28" fmla="*/ 131 w 483"/>
                      <a:gd name="T29" fmla="*/ 14 h 79"/>
                      <a:gd name="T30" fmla="*/ 152 w 483"/>
                      <a:gd name="T31" fmla="*/ 21 h 79"/>
                      <a:gd name="T32" fmla="*/ 179 w 483"/>
                      <a:gd name="T33" fmla="*/ 29 h 79"/>
                      <a:gd name="T34" fmla="*/ 208 w 483"/>
                      <a:gd name="T35" fmla="*/ 34 h 79"/>
                      <a:gd name="T36" fmla="*/ 250 w 483"/>
                      <a:gd name="T37" fmla="*/ 39 h 79"/>
                      <a:gd name="T38" fmla="*/ 287 w 483"/>
                      <a:gd name="T39" fmla="*/ 41 h 79"/>
                      <a:gd name="T40" fmla="*/ 340 w 483"/>
                      <a:gd name="T41" fmla="*/ 41 h 79"/>
                      <a:gd name="T42" fmla="*/ 389 w 483"/>
                      <a:gd name="T43" fmla="*/ 34 h 79"/>
                      <a:gd name="T44" fmla="*/ 429 w 483"/>
                      <a:gd name="T45" fmla="*/ 27 h 79"/>
                      <a:gd name="T46" fmla="*/ 449 w 483"/>
                      <a:gd name="T47" fmla="*/ 22 h 79"/>
                      <a:gd name="T48" fmla="*/ 482 w 483"/>
                      <a:gd name="T49" fmla="*/ 14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3"/>
                      <a:gd name="T76" fmla="*/ 0 h 79"/>
                      <a:gd name="T77" fmla="*/ 483 w 483"/>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3" h="79">
                        <a:moveTo>
                          <a:pt x="482" y="14"/>
                        </a:moveTo>
                        <a:lnTo>
                          <a:pt x="449" y="29"/>
                        </a:lnTo>
                        <a:lnTo>
                          <a:pt x="421" y="39"/>
                        </a:lnTo>
                        <a:lnTo>
                          <a:pt x="392" y="49"/>
                        </a:lnTo>
                        <a:lnTo>
                          <a:pt x="364" y="57"/>
                        </a:lnTo>
                        <a:lnTo>
                          <a:pt x="337" y="63"/>
                        </a:lnTo>
                        <a:lnTo>
                          <a:pt x="290" y="75"/>
                        </a:lnTo>
                        <a:lnTo>
                          <a:pt x="244" y="78"/>
                        </a:lnTo>
                        <a:lnTo>
                          <a:pt x="174" y="75"/>
                        </a:lnTo>
                        <a:lnTo>
                          <a:pt x="126" y="70"/>
                        </a:lnTo>
                        <a:lnTo>
                          <a:pt x="88" y="62"/>
                        </a:lnTo>
                        <a:lnTo>
                          <a:pt x="47" y="49"/>
                        </a:lnTo>
                        <a:lnTo>
                          <a:pt x="0" y="31"/>
                        </a:lnTo>
                        <a:lnTo>
                          <a:pt x="92" y="0"/>
                        </a:lnTo>
                        <a:lnTo>
                          <a:pt x="131" y="14"/>
                        </a:lnTo>
                        <a:lnTo>
                          <a:pt x="152" y="21"/>
                        </a:lnTo>
                        <a:lnTo>
                          <a:pt x="179" y="29"/>
                        </a:lnTo>
                        <a:lnTo>
                          <a:pt x="208" y="34"/>
                        </a:lnTo>
                        <a:lnTo>
                          <a:pt x="250" y="39"/>
                        </a:lnTo>
                        <a:lnTo>
                          <a:pt x="287" y="41"/>
                        </a:lnTo>
                        <a:lnTo>
                          <a:pt x="340" y="41"/>
                        </a:lnTo>
                        <a:lnTo>
                          <a:pt x="389" y="34"/>
                        </a:lnTo>
                        <a:lnTo>
                          <a:pt x="429" y="27"/>
                        </a:lnTo>
                        <a:lnTo>
                          <a:pt x="449" y="22"/>
                        </a:lnTo>
                        <a:lnTo>
                          <a:pt x="482" y="14"/>
                        </a:lnTo>
                      </a:path>
                    </a:pathLst>
                  </a:custGeom>
                  <a:solidFill>
                    <a:srgbClr val="808080"/>
                  </a:solidFill>
                  <a:ln w="9525" cap="rnd">
                    <a:noFill/>
                    <a:round/>
                    <a:headEnd/>
                    <a:tailEnd/>
                  </a:ln>
                </p:spPr>
                <p:txBody>
                  <a:bodyPr/>
                  <a:lstStyle/>
                  <a:p>
                    <a:pPr algn="ctr" eaLnBrk="0" hangingPunct="0"/>
                    <a:endParaRPr lang="en-US"/>
                  </a:p>
                </p:txBody>
              </p:sp>
              <p:sp>
                <p:nvSpPr>
                  <p:cNvPr id="34887" name="Freeform 8"/>
                  <p:cNvSpPr>
                    <a:spLocks/>
                  </p:cNvSpPr>
                  <p:nvPr/>
                </p:nvSpPr>
                <p:spPr bwMode="auto">
                  <a:xfrm>
                    <a:off x="3895" y="1079"/>
                    <a:ext cx="147" cy="310"/>
                  </a:xfrm>
                  <a:custGeom>
                    <a:avLst/>
                    <a:gdLst>
                      <a:gd name="T0" fmla="*/ 146 w 147"/>
                      <a:gd name="T1" fmla="*/ 0 h 310"/>
                      <a:gd name="T2" fmla="*/ 93 w 147"/>
                      <a:gd name="T3" fmla="*/ 23 h 310"/>
                      <a:gd name="T4" fmla="*/ 95 w 147"/>
                      <a:gd name="T5" fmla="*/ 60 h 310"/>
                      <a:gd name="T6" fmla="*/ 93 w 147"/>
                      <a:gd name="T7" fmla="*/ 93 h 310"/>
                      <a:gd name="T8" fmla="*/ 87 w 147"/>
                      <a:gd name="T9" fmla="*/ 124 h 310"/>
                      <a:gd name="T10" fmla="*/ 81 w 147"/>
                      <a:gd name="T11" fmla="*/ 153 h 310"/>
                      <a:gd name="T12" fmla="*/ 72 w 147"/>
                      <a:gd name="T13" fmla="*/ 182 h 310"/>
                      <a:gd name="T14" fmla="*/ 65 w 147"/>
                      <a:gd name="T15" fmla="*/ 202 h 310"/>
                      <a:gd name="T16" fmla="*/ 53 w 147"/>
                      <a:gd name="T17" fmla="*/ 227 h 310"/>
                      <a:gd name="T18" fmla="*/ 36 w 147"/>
                      <a:gd name="T19" fmla="*/ 257 h 310"/>
                      <a:gd name="T20" fmla="*/ 0 w 147"/>
                      <a:gd name="T21" fmla="*/ 309 h 310"/>
                      <a:gd name="T22" fmla="*/ 37 w 147"/>
                      <a:gd name="T23" fmla="*/ 279 h 310"/>
                      <a:gd name="T24" fmla="*/ 56 w 147"/>
                      <a:gd name="T25" fmla="*/ 258 h 310"/>
                      <a:gd name="T26" fmla="*/ 77 w 147"/>
                      <a:gd name="T27" fmla="*/ 230 h 310"/>
                      <a:gd name="T28" fmla="*/ 89 w 147"/>
                      <a:gd name="T29" fmla="*/ 212 h 310"/>
                      <a:gd name="T30" fmla="*/ 110 w 147"/>
                      <a:gd name="T31" fmla="*/ 173 h 310"/>
                      <a:gd name="T32" fmla="*/ 121 w 147"/>
                      <a:gd name="T33" fmla="*/ 149 h 310"/>
                      <a:gd name="T34" fmla="*/ 129 w 147"/>
                      <a:gd name="T35" fmla="*/ 128 h 310"/>
                      <a:gd name="T36" fmla="*/ 134 w 147"/>
                      <a:gd name="T37" fmla="*/ 109 h 310"/>
                      <a:gd name="T38" fmla="*/ 140 w 147"/>
                      <a:gd name="T39" fmla="*/ 80 h 310"/>
                      <a:gd name="T40" fmla="*/ 145 w 147"/>
                      <a:gd name="T41" fmla="*/ 49 h 310"/>
                      <a:gd name="T42" fmla="*/ 146 w 147"/>
                      <a:gd name="T43" fmla="*/ 13 h 310"/>
                      <a:gd name="T44" fmla="*/ 146 w 147"/>
                      <a:gd name="T45" fmla="*/ 0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310"/>
                      <a:gd name="T71" fmla="*/ 147 w 147"/>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310">
                        <a:moveTo>
                          <a:pt x="146" y="0"/>
                        </a:moveTo>
                        <a:lnTo>
                          <a:pt x="93" y="23"/>
                        </a:lnTo>
                        <a:lnTo>
                          <a:pt x="95" y="60"/>
                        </a:lnTo>
                        <a:lnTo>
                          <a:pt x="93" y="93"/>
                        </a:lnTo>
                        <a:lnTo>
                          <a:pt x="87" y="124"/>
                        </a:lnTo>
                        <a:lnTo>
                          <a:pt x="81" y="153"/>
                        </a:lnTo>
                        <a:lnTo>
                          <a:pt x="72" y="182"/>
                        </a:lnTo>
                        <a:lnTo>
                          <a:pt x="65" y="202"/>
                        </a:lnTo>
                        <a:lnTo>
                          <a:pt x="53" y="227"/>
                        </a:lnTo>
                        <a:lnTo>
                          <a:pt x="36" y="257"/>
                        </a:lnTo>
                        <a:lnTo>
                          <a:pt x="0" y="309"/>
                        </a:lnTo>
                        <a:lnTo>
                          <a:pt x="37" y="279"/>
                        </a:lnTo>
                        <a:lnTo>
                          <a:pt x="56" y="258"/>
                        </a:lnTo>
                        <a:lnTo>
                          <a:pt x="77" y="230"/>
                        </a:lnTo>
                        <a:lnTo>
                          <a:pt x="89" y="212"/>
                        </a:lnTo>
                        <a:lnTo>
                          <a:pt x="110" y="173"/>
                        </a:lnTo>
                        <a:lnTo>
                          <a:pt x="121" y="149"/>
                        </a:lnTo>
                        <a:lnTo>
                          <a:pt x="129" y="128"/>
                        </a:lnTo>
                        <a:lnTo>
                          <a:pt x="134" y="109"/>
                        </a:lnTo>
                        <a:lnTo>
                          <a:pt x="140" y="80"/>
                        </a:lnTo>
                        <a:lnTo>
                          <a:pt x="145" y="49"/>
                        </a:lnTo>
                        <a:lnTo>
                          <a:pt x="146" y="13"/>
                        </a:lnTo>
                        <a:lnTo>
                          <a:pt x="146" y="0"/>
                        </a:lnTo>
                      </a:path>
                    </a:pathLst>
                  </a:custGeom>
                  <a:solidFill>
                    <a:srgbClr val="808080"/>
                  </a:solidFill>
                  <a:ln w="9525" cap="rnd">
                    <a:noFill/>
                    <a:round/>
                    <a:headEnd/>
                    <a:tailEnd/>
                  </a:ln>
                </p:spPr>
                <p:txBody>
                  <a:bodyPr/>
                  <a:lstStyle/>
                  <a:p>
                    <a:pPr algn="ctr" eaLnBrk="0" hangingPunct="0"/>
                    <a:endParaRPr lang="en-US"/>
                  </a:p>
                </p:txBody>
              </p:sp>
              <p:sp>
                <p:nvSpPr>
                  <p:cNvPr id="34888" name="Freeform 9"/>
                  <p:cNvSpPr>
                    <a:spLocks/>
                  </p:cNvSpPr>
                  <p:nvPr/>
                </p:nvSpPr>
                <p:spPr bwMode="auto">
                  <a:xfrm>
                    <a:off x="3496" y="676"/>
                    <a:ext cx="342" cy="101"/>
                  </a:xfrm>
                  <a:custGeom>
                    <a:avLst/>
                    <a:gdLst>
                      <a:gd name="T0" fmla="*/ 80 w 342"/>
                      <a:gd name="T1" fmla="*/ 0 h 101"/>
                      <a:gd name="T2" fmla="*/ 106 w 342"/>
                      <a:gd name="T3" fmla="*/ 2 h 101"/>
                      <a:gd name="T4" fmla="*/ 135 w 342"/>
                      <a:gd name="T5" fmla="*/ 4 h 101"/>
                      <a:gd name="T6" fmla="*/ 182 w 342"/>
                      <a:gd name="T7" fmla="*/ 10 h 101"/>
                      <a:gd name="T8" fmla="*/ 219 w 342"/>
                      <a:gd name="T9" fmla="*/ 18 h 101"/>
                      <a:gd name="T10" fmla="*/ 253 w 342"/>
                      <a:gd name="T11" fmla="*/ 29 h 101"/>
                      <a:gd name="T12" fmla="*/ 287 w 342"/>
                      <a:gd name="T13" fmla="*/ 43 h 101"/>
                      <a:gd name="T14" fmla="*/ 313 w 342"/>
                      <a:gd name="T15" fmla="*/ 55 h 101"/>
                      <a:gd name="T16" fmla="*/ 341 w 342"/>
                      <a:gd name="T17" fmla="*/ 70 h 101"/>
                      <a:gd name="T18" fmla="*/ 298 w 342"/>
                      <a:gd name="T19" fmla="*/ 100 h 101"/>
                      <a:gd name="T20" fmla="*/ 271 w 342"/>
                      <a:gd name="T21" fmla="*/ 83 h 101"/>
                      <a:gd name="T22" fmla="*/ 248 w 342"/>
                      <a:gd name="T23" fmla="*/ 70 h 101"/>
                      <a:gd name="T24" fmla="*/ 225 w 342"/>
                      <a:gd name="T25" fmla="*/ 61 h 101"/>
                      <a:gd name="T26" fmla="*/ 194 w 342"/>
                      <a:gd name="T27" fmla="*/ 46 h 101"/>
                      <a:gd name="T28" fmla="*/ 167 w 342"/>
                      <a:gd name="T29" fmla="*/ 37 h 101"/>
                      <a:gd name="T30" fmla="*/ 141 w 342"/>
                      <a:gd name="T31" fmla="*/ 31 h 101"/>
                      <a:gd name="T32" fmla="*/ 114 w 342"/>
                      <a:gd name="T33" fmla="*/ 24 h 101"/>
                      <a:gd name="T34" fmla="*/ 85 w 342"/>
                      <a:gd name="T35" fmla="*/ 20 h 101"/>
                      <a:gd name="T36" fmla="*/ 50 w 342"/>
                      <a:gd name="T37" fmla="*/ 16 h 101"/>
                      <a:gd name="T38" fmla="*/ 15 w 342"/>
                      <a:gd name="T39" fmla="*/ 13 h 101"/>
                      <a:gd name="T40" fmla="*/ 0 w 342"/>
                      <a:gd name="T41" fmla="*/ 7 h 101"/>
                      <a:gd name="T42" fmla="*/ 80 w 34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2"/>
                      <a:gd name="T67" fmla="*/ 0 h 101"/>
                      <a:gd name="T68" fmla="*/ 342 w 34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2" h="101">
                        <a:moveTo>
                          <a:pt x="80" y="0"/>
                        </a:moveTo>
                        <a:lnTo>
                          <a:pt x="106" y="2"/>
                        </a:lnTo>
                        <a:lnTo>
                          <a:pt x="135" y="4"/>
                        </a:lnTo>
                        <a:lnTo>
                          <a:pt x="182" y="10"/>
                        </a:lnTo>
                        <a:lnTo>
                          <a:pt x="219" y="18"/>
                        </a:lnTo>
                        <a:lnTo>
                          <a:pt x="253" y="29"/>
                        </a:lnTo>
                        <a:lnTo>
                          <a:pt x="287" y="43"/>
                        </a:lnTo>
                        <a:lnTo>
                          <a:pt x="313" y="55"/>
                        </a:lnTo>
                        <a:lnTo>
                          <a:pt x="341" y="70"/>
                        </a:lnTo>
                        <a:lnTo>
                          <a:pt x="298" y="100"/>
                        </a:lnTo>
                        <a:lnTo>
                          <a:pt x="271" y="83"/>
                        </a:lnTo>
                        <a:lnTo>
                          <a:pt x="248" y="70"/>
                        </a:lnTo>
                        <a:lnTo>
                          <a:pt x="225" y="61"/>
                        </a:lnTo>
                        <a:lnTo>
                          <a:pt x="194" y="46"/>
                        </a:lnTo>
                        <a:lnTo>
                          <a:pt x="167" y="37"/>
                        </a:lnTo>
                        <a:lnTo>
                          <a:pt x="141" y="31"/>
                        </a:lnTo>
                        <a:lnTo>
                          <a:pt x="114" y="24"/>
                        </a:lnTo>
                        <a:lnTo>
                          <a:pt x="85" y="20"/>
                        </a:lnTo>
                        <a:lnTo>
                          <a:pt x="50" y="16"/>
                        </a:lnTo>
                        <a:lnTo>
                          <a:pt x="15" y="13"/>
                        </a:lnTo>
                        <a:lnTo>
                          <a:pt x="0" y="7"/>
                        </a:lnTo>
                        <a:lnTo>
                          <a:pt x="80" y="0"/>
                        </a:lnTo>
                      </a:path>
                    </a:pathLst>
                  </a:custGeom>
                  <a:solidFill>
                    <a:srgbClr val="808080"/>
                  </a:solidFill>
                  <a:ln w="9525" cap="rnd">
                    <a:noFill/>
                    <a:round/>
                    <a:headEnd/>
                    <a:tailEnd/>
                  </a:ln>
                </p:spPr>
                <p:txBody>
                  <a:bodyPr/>
                  <a:lstStyle/>
                  <a:p>
                    <a:pPr algn="ctr" eaLnBrk="0" hangingPunct="0"/>
                    <a:endParaRPr lang="en-US"/>
                  </a:p>
                </p:txBody>
              </p:sp>
            </p:grpSp>
          </p:grpSp>
          <p:sp>
            <p:nvSpPr>
              <p:cNvPr id="34878" name="Oval 12"/>
              <p:cNvSpPr>
                <a:spLocks noChangeArrowheads="1"/>
              </p:cNvSpPr>
              <p:nvPr/>
            </p:nvSpPr>
            <p:spPr bwMode="auto">
              <a:xfrm>
                <a:off x="3017" y="693"/>
                <a:ext cx="971" cy="870"/>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34879" name="Group 16"/>
              <p:cNvGrpSpPr>
                <a:grpSpLocks/>
              </p:cNvGrpSpPr>
              <p:nvPr/>
            </p:nvGrpSpPr>
            <p:grpSpPr bwMode="auto">
              <a:xfrm>
                <a:off x="3096" y="657"/>
                <a:ext cx="970" cy="871"/>
                <a:chOff x="3096" y="657"/>
                <a:chExt cx="970" cy="871"/>
              </a:xfrm>
            </p:grpSpPr>
            <p:sp>
              <p:nvSpPr>
                <p:cNvPr id="34880" name="Oval 13"/>
                <p:cNvSpPr>
                  <a:spLocks noChangeArrowheads="1"/>
                </p:cNvSpPr>
                <p:nvPr/>
              </p:nvSpPr>
              <p:spPr bwMode="auto">
                <a:xfrm>
                  <a:off x="3112" y="674"/>
                  <a:ext cx="936" cy="8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34881" name="Oval 14"/>
                <p:cNvSpPr>
                  <a:spLocks noChangeArrowheads="1"/>
                </p:cNvSpPr>
                <p:nvPr/>
              </p:nvSpPr>
              <p:spPr bwMode="auto">
                <a:xfrm>
                  <a:off x="3096" y="657"/>
                  <a:ext cx="970" cy="871"/>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34882" name="Oval 15"/>
                <p:cNvSpPr>
                  <a:spLocks noChangeArrowheads="1"/>
                </p:cNvSpPr>
                <p:nvPr/>
              </p:nvSpPr>
              <p:spPr bwMode="auto">
                <a:xfrm>
                  <a:off x="3122" y="680"/>
                  <a:ext cx="918" cy="824"/>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34841" name="Group 53"/>
            <p:cNvGrpSpPr>
              <a:grpSpLocks/>
            </p:cNvGrpSpPr>
            <p:nvPr/>
          </p:nvGrpSpPr>
          <p:grpSpPr bwMode="auto">
            <a:xfrm>
              <a:off x="2339" y="1278"/>
              <a:ext cx="817" cy="451"/>
              <a:chOff x="2339" y="1278"/>
              <a:chExt cx="817" cy="451"/>
            </a:xfrm>
          </p:grpSpPr>
          <p:sp>
            <p:nvSpPr>
              <p:cNvPr id="34842" name="Freeform 18"/>
              <p:cNvSpPr>
                <a:spLocks/>
              </p:cNvSpPr>
              <p:nvPr/>
            </p:nvSpPr>
            <p:spPr bwMode="auto">
              <a:xfrm>
                <a:off x="2399" y="1285"/>
                <a:ext cx="712" cy="429"/>
              </a:xfrm>
              <a:custGeom>
                <a:avLst/>
                <a:gdLst>
                  <a:gd name="T0" fmla="*/ 659 w 712"/>
                  <a:gd name="T1" fmla="*/ 0 h 429"/>
                  <a:gd name="T2" fmla="*/ 0 w 712"/>
                  <a:gd name="T3" fmla="*/ 303 h 429"/>
                  <a:gd name="T4" fmla="*/ 73 w 712"/>
                  <a:gd name="T5" fmla="*/ 428 h 429"/>
                  <a:gd name="T6" fmla="*/ 711 w 712"/>
                  <a:gd name="T7" fmla="*/ 123 h 429"/>
                  <a:gd name="T8" fmla="*/ 659 w 712"/>
                  <a:gd name="T9" fmla="*/ 0 h 429"/>
                  <a:gd name="T10" fmla="*/ 0 60000 65536"/>
                  <a:gd name="T11" fmla="*/ 0 60000 65536"/>
                  <a:gd name="T12" fmla="*/ 0 60000 65536"/>
                  <a:gd name="T13" fmla="*/ 0 60000 65536"/>
                  <a:gd name="T14" fmla="*/ 0 60000 65536"/>
                  <a:gd name="T15" fmla="*/ 0 w 712"/>
                  <a:gd name="T16" fmla="*/ 0 h 429"/>
                  <a:gd name="T17" fmla="*/ 712 w 712"/>
                  <a:gd name="T18" fmla="*/ 429 h 429"/>
                </a:gdLst>
                <a:ahLst/>
                <a:cxnLst>
                  <a:cxn ang="T10">
                    <a:pos x="T0" y="T1"/>
                  </a:cxn>
                  <a:cxn ang="T11">
                    <a:pos x="T2" y="T3"/>
                  </a:cxn>
                  <a:cxn ang="T12">
                    <a:pos x="T4" y="T5"/>
                  </a:cxn>
                  <a:cxn ang="T13">
                    <a:pos x="T6" y="T7"/>
                  </a:cxn>
                  <a:cxn ang="T14">
                    <a:pos x="T8" y="T9"/>
                  </a:cxn>
                </a:cxnLst>
                <a:rect l="T15" t="T16" r="T17" b="T18"/>
                <a:pathLst>
                  <a:path w="712" h="429">
                    <a:moveTo>
                      <a:pt x="659" y="0"/>
                    </a:moveTo>
                    <a:lnTo>
                      <a:pt x="0" y="303"/>
                    </a:lnTo>
                    <a:lnTo>
                      <a:pt x="73" y="428"/>
                    </a:lnTo>
                    <a:lnTo>
                      <a:pt x="711" y="123"/>
                    </a:lnTo>
                    <a:lnTo>
                      <a:pt x="659" y="0"/>
                    </a:lnTo>
                  </a:path>
                </a:pathLst>
              </a:custGeom>
              <a:solidFill>
                <a:srgbClr val="5F3F1F"/>
              </a:solidFill>
              <a:ln w="9525" cap="rnd">
                <a:noFill/>
                <a:round/>
                <a:headEnd/>
                <a:tailEnd/>
              </a:ln>
            </p:spPr>
            <p:txBody>
              <a:bodyPr/>
              <a:lstStyle/>
              <a:p>
                <a:pPr algn="ctr" eaLnBrk="0" hangingPunct="0"/>
                <a:endParaRPr lang="en-US"/>
              </a:p>
            </p:txBody>
          </p:sp>
          <p:sp>
            <p:nvSpPr>
              <p:cNvPr id="34843" name="Arc 19"/>
              <p:cNvSpPr>
                <a:spLocks/>
              </p:cNvSpPr>
              <p:nvPr/>
            </p:nvSpPr>
            <p:spPr bwMode="auto">
              <a:xfrm>
                <a:off x="3058" y="1280"/>
                <a:ext cx="98" cy="136"/>
              </a:xfrm>
              <a:custGeom>
                <a:avLst/>
                <a:gdLst>
                  <a:gd name="T0" fmla="*/ 0 w 28108"/>
                  <a:gd name="T1" fmla="*/ 0 h 42222"/>
                  <a:gd name="T2" fmla="*/ 0 w 28108"/>
                  <a:gd name="T3" fmla="*/ 0 h 42222"/>
                  <a:gd name="T4" fmla="*/ 0 w 28108"/>
                  <a:gd name="T5" fmla="*/ 0 h 42222"/>
                  <a:gd name="T6" fmla="*/ 0 60000 65536"/>
                  <a:gd name="T7" fmla="*/ 0 60000 65536"/>
                  <a:gd name="T8" fmla="*/ 0 60000 65536"/>
                  <a:gd name="T9" fmla="*/ 0 w 28108"/>
                  <a:gd name="T10" fmla="*/ 0 h 42222"/>
                  <a:gd name="T11" fmla="*/ 28108 w 28108"/>
                  <a:gd name="T12" fmla="*/ 42222 h 42222"/>
                </a:gdLst>
                <a:ahLst/>
                <a:cxnLst>
                  <a:cxn ang="T6">
                    <a:pos x="T0" y="T1"/>
                  </a:cxn>
                  <a:cxn ang="T7">
                    <a:pos x="T2" y="T3"/>
                  </a:cxn>
                  <a:cxn ang="T8">
                    <a:pos x="T4" y="T5"/>
                  </a:cxn>
                </a:cxnLst>
                <a:rect l="T9" t="T10" r="T11" b="T12"/>
                <a:pathLst>
                  <a:path w="28108" h="42222" fill="none" extrusionOk="0">
                    <a:moveTo>
                      <a:pt x="-1" y="1003"/>
                    </a:moveTo>
                    <a:cubicBezTo>
                      <a:pt x="2105" y="338"/>
                      <a:pt x="4300" y="-1"/>
                      <a:pt x="6508" y="0"/>
                    </a:cubicBezTo>
                    <a:cubicBezTo>
                      <a:pt x="18437" y="0"/>
                      <a:pt x="28108" y="9670"/>
                      <a:pt x="28108" y="21600"/>
                    </a:cubicBezTo>
                    <a:cubicBezTo>
                      <a:pt x="28108" y="31054"/>
                      <a:pt x="21959" y="39410"/>
                      <a:pt x="12933" y="42222"/>
                    </a:cubicBezTo>
                  </a:path>
                  <a:path w="28108" h="42222" stroke="0" extrusionOk="0">
                    <a:moveTo>
                      <a:pt x="-1" y="1003"/>
                    </a:moveTo>
                    <a:cubicBezTo>
                      <a:pt x="2105" y="338"/>
                      <a:pt x="4300" y="-1"/>
                      <a:pt x="6508" y="0"/>
                    </a:cubicBezTo>
                    <a:cubicBezTo>
                      <a:pt x="18437" y="0"/>
                      <a:pt x="28108" y="9670"/>
                      <a:pt x="28108" y="21600"/>
                    </a:cubicBezTo>
                    <a:cubicBezTo>
                      <a:pt x="28108" y="31054"/>
                      <a:pt x="21959" y="39410"/>
                      <a:pt x="12933" y="42222"/>
                    </a:cubicBezTo>
                    <a:lnTo>
                      <a:pt x="6508"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34844" name="Arc 20"/>
              <p:cNvSpPr>
                <a:spLocks/>
              </p:cNvSpPr>
              <p:nvPr/>
            </p:nvSpPr>
            <p:spPr bwMode="auto">
              <a:xfrm>
                <a:off x="3054" y="1288"/>
                <a:ext cx="89" cy="130"/>
              </a:xfrm>
              <a:custGeom>
                <a:avLst/>
                <a:gdLst>
                  <a:gd name="T0" fmla="*/ 0 w 24576"/>
                  <a:gd name="T1" fmla="*/ 0 h 42125"/>
                  <a:gd name="T2" fmla="*/ 0 w 24576"/>
                  <a:gd name="T3" fmla="*/ 0 h 42125"/>
                  <a:gd name="T4" fmla="*/ 0 w 24576"/>
                  <a:gd name="T5" fmla="*/ 0 h 42125"/>
                  <a:gd name="T6" fmla="*/ 0 60000 65536"/>
                  <a:gd name="T7" fmla="*/ 0 60000 65536"/>
                  <a:gd name="T8" fmla="*/ 0 60000 65536"/>
                  <a:gd name="T9" fmla="*/ 0 w 24576"/>
                  <a:gd name="T10" fmla="*/ 0 h 42125"/>
                  <a:gd name="T11" fmla="*/ 24576 w 24576"/>
                  <a:gd name="T12" fmla="*/ 42125 h 42125"/>
                </a:gdLst>
                <a:ahLst/>
                <a:cxnLst>
                  <a:cxn ang="T6">
                    <a:pos x="T0" y="T1"/>
                  </a:cxn>
                  <a:cxn ang="T7">
                    <a:pos x="T2" y="T3"/>
                  </a:cxn>
                  <a:cxn ang="T8">
                    <a:pos x="T4" y="T5"/>
                  </a:cxn>
                </a:cxnLst>
                <a:rect l="T9" t="T10" r="T11" b="T12"/>
                <a:pathLst>
                  <a:path w="24576" h="42125" fill="none" extrusionOk="0">
                    <a:moveTo>
                      <a:pt x="-1" y="205"/>
                    </a:moveTo>
                    <a:cubicBezTo>
                      <a:pt x="986" y="68"/>
                      <a:pt x="1980" y="-1"/>
                      <a:pt x="2976" y="0"/>
                    </a:cubicBezTo>
                    <a:cubicBezTo>
                      <a:pt x="14905" y="0"/>
                      <a:pt x="24576" y="9670"/>
                      <a:pt x="24576" y="21600"/>
                    </a:cubicBezTo>
                    <a:cubicBezTo>
                      <a:pt x="24576" y="30936"/>
                      <a:pt x="18577" y="39215"/>
                      <a:pt x="9705" y="42124"/>
                    </a:cubicBezTo>
                  </a:path>
                  <a:path w="24576" h="42125" stroke="0" extrusionOk="0">
                    <a:moveTo>
                      <a:pt x="-1" y="205"/>
                    </a:moveTo>
                    <a:cubicBezTo>
                      <a:pt x="986" y="68"/>
                      <a:pt x="1980" y="-1"/>
                      <a:pt x="2976" y="0"/>
                    </a:cubicBezTo>
                    <a:cubicBezTo>
                      <a:pt x="14905" y="0"/>
                      <a:pt x="24576" y="9670"/>
                      <a:pt x="24576" y="21600"/>
                    </a:cubicBezTo>
                    <a:cubicBezTo>
                      <a:pt x="24576" y="30936"/>
                      <a:pt x="18577" y="39215"/>
                      <a:pt x="9705" y="42124"/>
                    </a:cubicBezTo>
                    <a:lnTo>
                      <a:pt x="2976" y="21600"/>
                    </a:lnTo>
                    <a:close/>
                  </a:path>
                </a:pathLst>
              </a:custGeom>
              <a:solidFill>
                <a:srgbClr val="5F3F1F"/>
              </a:solidFill>
              <a:ln w="9525" cap="rnd">
                <a:noFill/>
                <a:round/>
                <a:headEnd/>
                <a:tailEnd/>
              </a:ln>
            </p:spPr>
            <p:txBody>
              <a:bodyPr/>
              <a:lstStyle/>
              <a:p>
                <a:pPr algn="ctr" eaLnBrk="0" hangingPunct="0"/>
                <a:endParaRPr lang="en-US"/>
              </a:p>
            </p:txBody>
          </p:sp>
          <p:sp>
            <p:nvSpPr>
              <p:cNvPr id="34845" name="Freeform 21"/>
              <p:cNvSpPr>
                <a:spLocks/>
              </p:cNvSpPr>
              <p:nvPr/>
            </p:nvSpPr>
            <p:spPr bwMode="auto">
              <a:xfrm>
                <a:off x="2959" y="1281"/>
                <a:ext cx="183" cy="83"/>
              </a:xfrm>
              <a:custGeom>
                <a:avLst/>
                <a:gdLst>
                  <a:gd name="T0" fmla="*/ 98 w 183"/>
                  <a:gd name="T1" fmla="*/ 2 h 83"/>
                  <a:gd name="T2" fmla="*/ 110 w 183"/>
                  <a:gd name="T3" fmla="*/ 0 h 83"/>
                  <a:gd name="T4" fmla="*/ 121 w 183"/>
                  <a:gd name="T5" fmla="*/ 0 h 83"/>
                  <a:gd name="T6" fmla="*/ 130 w 183"/>
                  <a:gd name="T7" fmla="*/ 2 h 83"/>
                  <a:gd name="T8" fmla="*/ 144 w 183"/>
                  <a:gd name="T9" fmla="*/ 5 h 83"/>
                  <a:gd name="T10" fmla="*/ 156 w 183"/>
                  <a:gd name="T11" fmla="*/ 9 h 83"/>
                  <a:gd name="T12" fmla="*/ 166 w 183"/>
                  <a:gd name="T13" fmla="*/ 16 h 83"/>
                  <a:gd name="T14" fmla="*/ 175 w 183"/>
                  <a:gd name="T15" fmla="*/ 24 h 83"/>
                  <a:gd name="T16" fmla="*/ 182 w 183"/>
                  <a:gd name="T17" fmla="*/ 32 h 83"/>
                  <a:gd name="T18" fmla="*/ 84 w 183"/>
                  <a:gd name="T19" fmla="*/ 82 h 83"/>
                  <a:gd name="T20" fmla="*/ 77 w 183"/>
                  <a:gd name="T21" fmla="*/ 73 h 83"/>
                  <a:gd name="T22" fmla="*/ 70 w 183"/>
                  <a:gd name="T23" fmla="*/ 67 h 83"/>
                  <a:gd name="T24" fmla="*/ 63 w 183"/>
                  <a:gd name="T25" fmla="*/ 61 h 83"/>
                  <a:gd name="T26" fmla="*/ 54 w 183"/>
                  <a:gd name="T27" fmla="*/ 56 h 83"/>
                  <a:gd name="T28" fmla="*/ 39 w 183"/>
                  <a:gd name="T29" fmla="*/ 51 h 83"/>
                  <a:gd name="T30" fmla="*/ 18 w 183"/>
                  <a:gd name="T31" fmla="*/ 47 h 83"/>
                  <a:gd name="T32" fmla="*/ 0 w 183"/>
                  <a:gd name="T33" fmla="*/ 47 h 83"/>
                  <a:gd name="T34" fmla="*/ 98 w 183"/>
                  <a:gd name="T35" fmla="*/ 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83"/>
                  <a:gd name="T56" fmla="*/ 183 w 183"/>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83">
                    <a:moveTo>
                      <a:pt x="98" y="2"/>
                    </a:moveTo>
                    <a:lnTo>
                      <a:pt x="110" y="0"/>
                    </a:lnTo>
                    <a:lnTo>
                      <a:pt x="121" y="0"/>
                    </a:lnTo>
                    <a:lnTo>
                      <a:pt x="130" y="2"/>
                    </a:lnTo>
                    <a:lnTo>
                      <a:pt x="144" y="5"/>
                    </a:lnTo>
                    <a:lnTo>
                      <a:pt x="156" y="9"/>
                    </a:lnTo>
                    <a:lnTo>
                      <a:pt x="166" y="16"/>
                    </a:lnTo>
                    <a:lnTo>
                      <a:pt x="175" y="24"/>
                    </a:lnTo>
                    <a:lnTo>
                      <a:pt x="182" y="32"/>
                    </a:lnTo>
                    <a:lnTo>
                      <a:pt x="84" y="82"/>
                    </a:lnTo>
                    <a:lnTo>
                      <a:pt x="77" y="73"/>
                    </a:lnTo>
                    <a:lnTo>
                      <a:pt x="70" y="67"/>
                    </a:lnTo>
                    <a:lnTo>
                      <a:pt x="63" y="61"/>
                    </a:lnTo>
                    <a:lnTo>
                      <a:pt x="54" y="56"/>
                    </a:lnTo>
                    <a:lnTo>
                      <a:pt x="39" y="51"/>
                    </a:lnTo>
                    <a:lnTo>
                      <a:pt x="18" y="47"/>
                    </a:lnTo>
                    <a:lnTo>
                      <a:pt x="0" y="47"/>
                    </a:lnTo>
                    <a:lnTo>
                      <a:pt x="98" y="2"/>
                    </a:lnTo>
                  </a:path>
                </a:pathLst>
              </a:custGeom>
              <a:solidFill>
                <a:srgbClr val="3F1F00"/>
              </a:solidFill>
              <a:ln w="9525" cap="rnd">
                <a:noFill/>
                <a:round/>
                <a:headEnd/>
                <a:tailEnd/>
              </a:ln>
            </p:spPr>
            <p:txBody>
              <a:bodyPr/>
              <a:lstStyle/>
              <a:p>
                <a:pPr algn="ctr" eaLnBrk="0" hangingPunct="0"/>
                <a:endParaRPr lang="en-US"/>
              </a:p>
            </p:txBody>
          </p:sp>
          <p:sp>
            <p:nvSpPr>
              <p:cNvPr id="34846" name="Arc 22"/>
              <p:cNvSpPr>
                <a:spLocks/>
              </p:cNvSpPr>
              <p:nvPr/>
            </p:nvSpPr>
            <p:spPr bwMode="auto">
              <a:xfrm>
                <a:off x="3060" y="1278"/>
                <a:ext cx="92" cy="70"/>
              </a:xfrm>
              <a:custGeom>
                <a:avLst/>
                <a:gdLst>
                  <a:gd name="T0" fmla="*/ 0 w 26303"/>
                  <a:gd name="T1" fmla="*/ 0 h 21600"/>
                  <a:gd name="T2" fmla="*/ 0 w 26303"/>
                  <a:gd name="T3" fmla="*/ 0 h 21600"/>
                  <a:gd name="T4" fmla="*/ 0 w 26303"/>
                  <a:gd name="T5" fmla="*/ 0 h 21600"/>
                  <a:gd name="T6" fmla="*/ 0 60000 65536"/>
                  <a:gd name="T7" fmla="*/ 0 60000 65536"/>
                  <a:gd name="T8" fmla="*/ 0 60000 65536"/>
                  <a:gd name="T9" fmla="*/ 0 w 26303"/>
                  <a:gd name="T10" fmla="*/ 0 h 21600"/>
                  <a:gd name="T11" fmla="*/ 26303 w 26303"/>
                  <a:gd name="T12" fmla="*/ 21600 h 21600"/>
                </a:gdLst>
                <a:ahLst/>
                <a:cxnLst>
                  <a:cxn ang="T6">
                    <a:pos x="T0" y="T1"/>
                  </a:cxn>
                  <a:cxn ang="T7">
                    <a:pos x="T2" y="T3"/>
                  </a:cxn>
                  <a:cxn ang="T8">
                    <a:pos x="T4" y="T5"/>
                  </a:cxn>
                </a:cxnLst>
                <a:rect l="T9" t="T10" r="T11" b="T12"/>
                <a:pathLst>
                  <a:path w="26303" h="21600" fill="none" extrusionOk="0">
                    <a:moveTo>
                      <a:pt x="-1" y="898"/>
                    </a:moveTo>
                    <a:cubicBezTo>
                      <a:pt x="2000" y="302"/>
                      <a:pt x="4077" y="-1"/>
                      <a:pt x="6165" y="0"/>
                    </a:cubicBezTo>
                    <a:cubicBezTo>
                      <a:pt x="15079" y="0"/>
                      <a:pt x="23078" y="5476"/>
                      <a:pt x="26302" y="13787"/>
                    </a:cubicBezTo>
                  </a:path>
                  <a:path w="26303" h="21600" stroke="0" extrusionOk="0">
                    <a:moveTo>
                      <a:pt x="-1" y="898"/>
                    </a:moveTo>
                    <a:cubicBezTo>
                      <a:pt x="2000" y="302"/>
                      <a:pt x="4077" y="-1"/>
                      <a:pt x="6165" y="0"/>
                    </a:cubicBezTo>
                    <a:cubicBezTo>
                      <a:pt x="15079" y="0"/>
                      <a:pt x="23078" y="5476"/>
                      <a:pt x="26302" y="13787"/>
                    </a:cubicBezTo>
                    <a:lnTo>
                      <a:pt x="6165"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4847" name="Arc 23"/>
              <p:cNvSpPr>
                <a:spLocks/>
              </p:cNvSpPr>
              <p:nvPr/>
            </p:nvSpPr>
            <p:spPr bwMode="auto">
              <a:xfrm>
                <a:off x="2961" y="1326"/>
                <a:ext cx="95" cy="136"/>
              </a:xfrm>
              <a:custGeom>
                <a:avLst/>
                <a:gdLst>
                  <a:gd name="T0" fmla="*/ 0 w 27245"/>
                  <a:gd name="T1" fmla="*/ 0 h 42406"/>
                  <a:gd name="T2" fmla="*/ 0 w 27245"/>
                  <a:gd name="T3" fmla="*/ 0 h 42406"/>
                  <a:gd name="T4" fmla="*/ 0 w 27245"/>
                  <a:gd name="T5" fmla="*/ 0 h 42406"/>
                  <a:gd name="T6" fmla="*/ 0 60000 65536"/>
                  <a:gd name="T7" fmla="*/ 0 60000 65536"/>
                  <a:gd name="T8" fmla="*/ 0 60000 65536"/>
                  <a:gd name="T9" fmla="*/ 0 w 27245"/>
                  <a:gd name="T10" fmla="*/ 0 h 42406"/>
                  <a:gd name="T11" fmla="*/ 27245 w 27245"/>
                  <a:gd name="T12" fmla="*/ 42406 h 42406"/>
                </a:gdLst>
                <a:ahLst/>
                <a:cxnLst>
                  <a:cxn ang="T6">
                    <a:pos x="T0" y="T1"/>
                  </a:cxn>
                  <a:cxn ang="T7">
                    <a:pos x="T2" y="T3"/>
                  </a:cxn>
                  <a:cxn ang="T8">
                    <a:pos x="T4" y="T5"/>
                  </a:cxn>
                </a:cxnLst>
                <a:rect l="T9" t="T10" r="T11" b="T12"/>
                <a:pathLst>
                  <a:path w="27245" h="42406" fill="none" extrusionOk="0">
                    <a:moveTo>
                      <a:pt x="-1" y="750"/>
                    </a:moveTo>
                    <a:cubicBezTo>
                      <a:pt x="1840" y="252"/>
                      <a:pt x="3738" y="-1"/>
                      <a:pt x="5645" y="0"/>
                    </a:cubicBezTo>
                    <a:cubicBezTo>
                      <a:pt x="17574" y="0"/>
                      <a:pt x="27245" y="9670"/>
                      <a:pt x="27245" y="21600"/>
                    </a:cubicBezTo>
                    <a:cubicBezTo>
                      <a:pt x="27245" y="31294"/>
                      <a:pt x="20786" y="39800"/>
                      <a:pt x="11448" y="42405"/>
                    </a:cubicBezTo>
                  </a:path>
                  <a:path w="27245" h="42406" stroke="0" extrusionOk="0">
                    <a:moveTo>
                      <a:pt x="-1" y="750"/>
                    </a:moveTo>
                    <a:cubicBezTo>
                      <a:pt x="1840" y="252"/>
                      <a:pt x="3738" y="-1"/>
                      <a:pt x="5645" y="0"/>
                    </a:cubicBezTo>
                    <a:cubicBezTo>
                      <a:pt x="17574" y="0"/>
                      <a:pt x="27245" y="9670"/>
                      <a:pt x="27245" y="21600"/>
                    </a:cubicBezTo>
                    <a:cubicBezTo>
                      <a:pt x="27245" y="31294"/>
                      <a:pt x="20786" y="39800"/>
                      <a:pt x="11448" y="42405"/>
                    </a:cubicBezTo>
                    <a:lnTo>
                      <a:pt x="5645"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34848" name="Group 29"/>
              <p:cNvGrpSpPr>
                <a:grpSpLocks/>
              </p:cNvGrpSpPr>
              <p:nvPr/>
            </p:nvGrpSpPr>
            <p:grpSpPr bwMode="auto">
              <a:xfrm>
                <a:off x="2932" y="1332"/>
                <a:ext cx="110" cy="145"/>
                <a:chOff x="2932" y="1332"/>
                <a:chExt cx="110" cy="145"/>
              </a:xfrm>
            </p:grpSpPr>
            <p:grpSp>
              <p:nvGrpSpPr>
                <p:cNvPr id="34872" name="Group 27"/>
                <p:cNvGrpSpPr>
                  <a:grpSpLocks/>
                </p:cNvGrpSpPr>
                <p:nvPr/>
              </p:nvGrpSpPr>
              <p:grpSpPr bwMode="auto">
                <a:xfrm>
                  <a:off x="2948" y="1332"/>
                  <a:ext cx="94" cy="136"/>
                  <a:chOff x="2948" y="1332"/>
                  <a:chExt cx="94" cy="136"/>
                </a:xfrm>
              </p:grpSpPr>
              <p:sp>
                <p:nvSpPr>
                  <p:cNvPr id="34874" name="Arc 24"/>
                  <p:cNvSpPr>
                    <a:spLocks/>
                  </p:cNvSpPr>
                  <p:nvPr/>
                </p:nvSpPr>
                <p:spPr bwMode="auto">
                  <a:xfrm>
                    <a:off x="2951" y="1336"/>
                    <a:ext cx="88" cy="130"/>
                  </a:xfrm>
                  <a:custGeom>
                    <a:avLst/>
                    <a:gdLst>
                      <a:gd name="T0" fmla="*/ 0 w 26323"/>
                      <a:gd name="T1" fmla="*/ 0 h 42576"/>
                      <a:gd name="T2" fmla="*/ 0 w 26323"/>
                      <a:gd name="T3" fmla="*/ 0 h 42576"/>
                      <a:gd name="T4" fmla="*/ 0 w 26323"/>
                      <a:gd name="T5" fmla="*/ 0 h 42576"/>
                      <a:gd name="T6" fmla="*/ 0 60000 65536"/>
                      <a:gd name="T7" fmla="*/ 0 60000 65536"/>
                      <a:gd name="T8" fmla="*/ 0 60000 65536"/>
                      <a:gd name="T9" fmla="*/ 0 w 26323"/>
                      <a:gd name="T10" fmla="*/ 0 h 42576"/>
                      <a:gd name="T11" fmla="*/ 26323 w 26323"/>
                      <a:gd name="T12" fmla="*/ 42576 h 42576"/>
                    </a:gdLst>
                    <a:ahLst/>
                    <a:cxnLst>
                      <a:cxn ang="T6">
                        <a:pos x="T0" y="T1"/>
                      </a:cxn>
                      <a:cxn ang="T7">
                        <a:pos x="T2" y="T3"/>
                      </a:cxn>
                      <a:cxn ang="T8">
                        <a:pos x="T4" y="T5"/>
                      </a:cxn>
                    </a:cxnLst>
                    <a:rect l="T9" t="T10" r="T11" b="T12"/>
                    <a:pathLst>
                      <a:path w="26323" h="42576" fill="none" extrusionOk="0">
                        <a:moveTo>
                          <a:pt x="-1" y="522"/>
                        </a:moveTo>
                        <a:cubicBezTo>
                          <a:pt x="1550" y="175"/>
                          <a:pt x="3134" y="-1"/>
                          <a:pt x="4723" y="0"/>
                        </a:cubicBezTo>
                        <a:cubicBezTo>
                          <a:pt x="16652" y="0"/>
                          <a:pt x="26323" y="9670"/>
                          <a:pt x="26323" y="21600"/>
                        </a:cubicBezTo>
                        <a:cubicBezTo>
                          <a:pt x="26323" y="31544"/>
                          <a:pt x="19533" y="40203"/>
                          <a:pt x="9876" y="42576"/>
                        </a:cubicBezTo>
                      </a:path>
                      <a:path w="26323" h="42576" stroke="0" extrusionOk="0">
                        <a:moveTo>
                          <a:pt x="-1" y="522"/>
                        </a:moveTo>
                        <a:cubicBezTo>
                          <a:pt x="1550" y="175"/>
                          <a:pt x="3134" y="-1"/>
                          <a:pt x="4723" y="0"/>
                        </a:cubicBezTo>
                        <a:cubicBezTo>
                          <a:pt x="16652" y="0"/>
                          <a:pt x="26323" y="9670"/>
                          <a:pt x="26323" y="21600"/>
                        </a:cubicBezTo>
                        <a:cubicBezTo>
                          <a:pt x="26323" y="31544"/>
                          <a:pt x="19533" y="40203"/>
                          <a:pt x="9876" y="42576"/>
                        </a:cubicBezTo>
                        <a:lnTo>
                          <a:pt x="4723" y="21600"/>
                        </a:lnTo>
                        <a:close/>
                      </a:path>
                    </a:pathLst>
                  </a:custGeom>
                  <a:solidFill>
                    <a:srgbClr val="5F3F1F"/>
                  </a:solidFill>
                  <a:ln w="9525" cap="rnd">
                    <a:noFill/>
                    <a:round/>
                    <a:headEnd/>
                    <a:tailEnd/>
                  </a:ln>
                </p:spPr>
                <p:txBody>
                  <a:bodyPr/>
                  <a:lstStyle/>
                  <a:p>
                    <a:pPr algn="ctr" eaLnBrk="0" hangingPunct="0"/>
                    <a:endParaRPr lang="en-US"/>
                  </a:p>
                </p:txBody>
              </p:sp>
              <p:sp>
                <p:nvSpPr>
                  <p:cNvPr id="34875" name="Arc 25"/>
                  <p:cNvSpPr>
                    <a:spLocks/>
                  </p:cNvSpPr>
                  <p:nvPr/>
                </p:nvSpPr>
                <p:spPr bwMode="auto">
                  <a:xfrm>
                    <a:off x="2950" y="1335"/>
                    <a:ext cx="79" cy="66"/>
                  </a:xfrm>
                  <a:custGeom>
                    <a:avLst/>
                    <a:gdLst>
                      <a:gd name="T0" fmla="*/ 0 w 23647"/>
                      <a:gd name="T1" fmla="*/ 0 h 21600"/>
                      <a:gd name="T2" fmla="*/ 0 w 23647"/>
                      <a:gd name="T3" fmla="*/ 0 h 21600"/>
                      <a:gd name="T4" fmla="*/ 0 w 23647"/>
                      <a:gd name="T5" fmla="*/ 0 h 21600"/>
                      <a:gd name="T6" fmla="*/ 0 60000 65536"/>
                      <a:gd name="T7" fmla="*/ 0 60000 65536"/>
                      <a:gd name="T8" fmla="*/ 0 60000 65536"/>
                      <a:gd name="T9" fmla="*/ 0 w 23647"/>
                      <a:gd name="T10" fmla="*/ 0 h 21600"/>
                      <a:gd name="T11" fmla="*/ 23647 w 23647"/>
                      <a:gd name="T12" fmla="*/ 21600 h 21600"/>
                    </a:gdLst>
                    <a:ahLst/>
                    <a:cxnLst>
                      <a:cxn ang="T6">
                        <a:pos x="T0" y="T1"/>
                      </a:cxn>
                      <a:cxn ang="T7">
                        <a:pos x="T2" y="T3"/>
                      </a:cxn>
                      <a:cxn ang="T8">
                        <a:pos x="T4" y="T5"/>
                      </a:cxn>
                    </a:cxnLst>
                    <a:rect l="T9" t="T10" r="T11" b="T12"/>
                    <a:pathLst>
                      <a:path w="23647" h="21600" fill="none" extrusionOk="0">
                        <a:moveTo>
                          <a:pt x="-1" y="529"/>
                        </a:moveTo>
                        <a:cubicBezTo>
                          <a:pt x="1560" y="177"/>
                          <a:pt x="3154" y="-1"/>
                          <a:pt x="4754" y="0"/>
                        </a:cubicBezTo>
                        <a:cubicBezTo>
                          <a:pt x="12606" y="0"/>
                          <a:pt x="19841" y="4261"/>
                          <a:pt x="23647" y="11130"/>
                        </a:cubicBezTo>
                      </a:path>
                      <a:path w="23647" h="21600" stroke="0" extrusionOk="0">
                        <a:moveTo>
                          <a:pt x="-1" y="529"/>
                        </a:moveTo>
                        <a:cubicBezTo>
                          <a:pt x="1560" y="177"/>
                          <a:pt x="3154" y="-1"/>
                          <a:pt x="4754" y="0"/>
                        </a:cubicBezTo>
                        <a:cubicBezTo>
                          <a:pt x="12606" y="0"/>
                          <a:pt x="19841" y="4261"/>
                          <a:pt x="23647" y="11130"/>
                        </a:cubicBezTo>
                        <a:lnTo>
                          <a:pt x="4754" y="21600"/>
                        </a:lnTo>
                        <a:close/>
                      </a:path>
                    </a:pathLst>
                  </a:custGeom>
                  <a:solidFill>
                    <a:srgbClr val="3F1F00"/>
                  </a:solidFill>
                  <a:ln w="9525" cap="rnd">
                    <a:noFill/>
                    <a:round/>
                    <a:headEnd/>
                    <a:tailEnd/>
                  </a:ln>
                </p:spPr>
                <p:txBody>
                  <a:bodyPr/>
                  <a:lstStyle/>
                  <a:p>
                    <a:pPr algn="ctr" eaLnBrk="0" hangingPunct="0"/>
                    <a:endParaRPr lang="en-US"/>
                  </a:p>
                </p:txBody>
              </p:sp>
              <p:sp>
                <p:nvSpPr>
                  <p:cNvPr id="34876" name="Arc 26"/>
                  <p:cNvSpPr>
                    <a:spLocks/>
                  </p:cNvSpPr>
                  <p:nvPr/>
                </p:nvSpPr>
                <p:spPr bwMode="auto">
                  <a:xfrm>
                    <a:off x="2948" y="1332"/>
                    <a:ext cx="94" cy="136"/>
                  </a:xfrm>
                  <a:custGeom>
                    <a:avLst/>
                    <a:gdLst>
                      <a:gd name="T0" fmla="*/ 0 w 26944"/>
                      <a:gd name="T1" fmla="*/ 0 h 42489"/>
                      <a:gd name="T2" fmla="*/ 0 w 26944"/>
                      <a:gd name="T3" fmla="*/ 0 h 42489"/>
                      <a:gd name="T4" fmla="*/ 0 w 26944"/>
                      <a:gd name="T5" fmla="*/ 0 h 42489"/>
                      <a:gd name="T6" fmla="*/ 0 60000 65536"/>
                      <a:gd name="T7" fmla="*/ 0 60000 65536"/>
                      <a:gd name="T8" fmla="*/ 0 60000 65536"/>
                      <a:gd name="T9" fmla="*/ 0 w 26944"/>
                      <a:gd name="T10" fmla="*/ 0 h 42489"/>
                      <a:gd name="T11" fmla="*/ 26944 w 26944"/>
                      <a:gd name="T12" fmla="*/ 42489 h 42489"/>
                    </a:gdLst>
                    <a:ahLst/>
                    <a:cxnLst>
                      <a:cxn ang="T6">
                        <a:pos x="T0" y="T1"/>
                      </a:cxn>
                      <a:cxn ang="T7">
                        <a:pos x="T2" y="T3"/>
                      </a:cxn>
                      <a:cxn ang="T8">
                        <a:pos x="T4" y="T5"/>
                      </a:cxn>
                    </a:cxnLst>
                    <a:rect l="T9" t="T10" r="T11" b="T12"/>
                    <a:pathLst>
                      <a:path w="26944" h="42489" fill="none" extrusionOk="0">
                        <a:moveTo>
                          <a:pt x="-1" y="671"/>
                        </a:moveTo>
                        <a:cubicBezTo>
                          <a:pt x="1746" y="225"/>
                          <a:pt x="3541" y="-1"/>
                          <a:pt x="5344" y="0"/>
                        </a:cubicBezTo>
                        <a:cubicBezTo>
                          <a:pt x="17273" y="0"/>
                          <a:pt x="26944" y="9670"/>
                          <a:pt x="26944" y="21600"/>
                        </a:cubicBezTo>
                        <a:cubicBezTo>
                          <a:pt x="26944" y="31412"/>
                          <a:pt x="20329" y="39992"/>
                          <a:pt x="10840" y="42489"/>
                        </a:cubicBezTo>
                      </a:path>
                      <a:path w="26944" h="42489" stroke="0" extrusionOk="0">
                        <a:moveTo>
                          <a:pt x="-1" y="671"/>
                        </a:moveTo>
                        <a:cubicBezTo>
                          <a:pt x="1746" y="225"/>
                          <a:pt x="3541" y="-1"/>
                          <a:pt x="5344" y="0"/>
                        </a:cubicBezTo>
                        <a:cubicBezTo>
                          <a:pt x="17273" y="0"/>
                          <a:pt x="26944" y="9670"/>
                          <a:pt x="26944" y="21600"/>
                        </a:cubicBezTo>
                        <a:cubicBezTo>
                          <a:pt x="26944" y="31412"/>
                          <a:pt x="20329" y="39992"/>
                          <a:pt x="10840" y="42489"/>
                        </a:cubicBezTo>
                        <a:lnTo>
                          <a:pt x="5344"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4873" name="Arc 28"/>
                <p:cNvSpPr>
                  <a:spLocks/>
                </p:cNvSpPr>
                <p:nvPr/>
              </p:nvSpPr>
              <p:spPr bwMode="auto">
                <a:xfrm>
                  <a:off x="2932" y="1340"/>
                  <a:ext cx="94" cy="137"/>
                </a:xfrm>
                <a:custGeom>
                  <a:avLst/>
                  <a:gdLst>
                    <a:gd name="T0" fmla="*/ 0 w 26981"/>
                    <a:gd name="T1" fmla="*/ 0 h 42550"/>
                    <a:gd name="T2" fmla="*/ 0 w 26981"/>
                    <a:gd name="T3" fmla="*/ 0 h 42550"/>
                    <a:gd name="T4" fmla="*/ 0 w 26981"/>
                    <a:gd name="T5" fmla="*/ 0 h 42550"/>
                    <a:gd name="T6" fmla="*/ 0 60000 65536"/>
                    <a:gd name="T7" fmla="*/ 0 60000 65536"/>
                    <a:gd name="T8" fmla="*/ 0 60000 65536"/>
                    <a:gd name="T9" fmla="*/ 0 w 26981"/>
                    <a:gd name="T10" fmla="*/ 0 h 42550"/>
                    <a:gd name="T11" fmla="*/ 26981 w 26981"/>
                    <a:gd name="T12" fmla="*/ 42550 h 42550"/>
                  </a:gdLst>
                  <a:ahLst/>
                  <a:cxnLst>
                    <a:cxn ang="T6">
                      <a:pos x="T0" y="T1"/>
                    </a:cxn>
                    <a:cxn ang="T7">
                      <a:pos x="T2" y="T3"/>
                    </a:cxn>
                    <a:cxn ang="T8">
                      <a:pos x="T4" y="T5"/>
                    </a:cxn>
                  </a:cxnLst>
                  <a:rect l="T9" t="T10" r="T11" b="T12"/>
                  <a:pathLst>
                    <a:path w="26981" h="42550" fill="none" extrusionOk="0">
                      <a:moveTo>
                        <a:pt x="-1" y="680"/>
                      </a:moveTo>
                      <a:cubicBezTo>
                        <a:pt x="1757" y="228"/>
                        <a:pt x="3565" y="-1"/>
                        <a:pt x="5381" y="0"/>
                      </a:cubicBezTo>
                      <a:cubicBezTo>
                        <a:pt x="17310" y="0"/>
                        <a:pt x="26981" y="9670"/>
                        <a:pt x="26981" y="21600"/>
                      </a:cubicBezTo>
                      <a:cubicBezTo>
                        <a:pt x="26981" y="31503"/>
                        <a:pt x="20246" y="40138"/>
                        <a:pt x="10640" y="42549"/>
                      </a:cubicBezTo>
                    </a:path>
                    <a:path w="26981" h="42550" stroke="0" extrusionOk="0">
                      <a:moveTo>
                        <a:pt x="-1" y="680"/>
                      </a:moveTo>
                      <a:cubicBezTo>
                        <a:pt x="1757" y="228"/>
                        <a:pt x="3565" y="-1"/>
                        <a:pt x="5381" y="0"/>
                      </a:cubicBezTo>
                      <a:cubicBezTo>
                        <a:pt x="17310" y="0"/>
                        <a:pt x="26981" y="9670"/>
                        <a:pt x="26981" y="21600"/>
                      </a:cubicBezTo>
                      <a:cubicBezTo>
                        <a:pt x="26981" y="31503"/>
                        <a:pt x="20246" y="40138"/>
                        <a:pt x="10640" y="42549"/>
                      </a:cubicBezTo>
                      <a:lnTo>
                        <a:pt x="5381"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4849" name="Group 35"/>
              <p:cNvGrpSpPr>
                <a:grpSpLocks/>
              </p:cNvGrpSpPr>
              <p:nvPr/>
            </p:nvGrpSpPr>
            <p:grpSpPr bwMode="auto">
              <a:xfrm>
                <a:off x="2903" y="1345"/>
                <a:ext cx="110" cy="143"/>
                <a:chOff x="2903" y="1345"/>
                <a:chExt cx="110" cy="143"/>
              </a:xfrm>
            </p:grpSpPr>
            <p:grpSp>
              <p:nvGrpSpPr>
                <p:cNvPr id="34867" name="Group 33"/>
                <p:cNvGrpSpPr>
                  <a:grpSpLocks/>
                </p:cNvGrpSpPr>
                <p:nvPr/>
              </p:nvGrpSpPr>
              <p:grpSpPr bwMode="auto">
                <a:xfrm>
                  <a:off x="2920" y="1345"/>
                  <a:ext cx="93" cy="136"/>
                  <a:chOff x="2920" y="1345"/>
                  <a:chExt cx="93" cy="136"/>
                </a:xfrm>
              </p:grpSpPr>
              <p:sp>
                <p:nvSpPr>
                  <p:cNvPr id="34869" name="Arc 30"/>
                  <p:cNvSpPr>
                    <a:spLocks/>
                  </p:cNvSpPr>
                  <p:nvPr/>
                </p:nvSpPr>
                <p:spPr bwMode="auto">
                  <a:xfrm>
                    <a:off x="2921" y="1346"/>
                    <a:ext cx="89" cy="131"/>
                  </a:xfrm>
                  <a:custGeom>
                    <a:avLst/>
                    <a:gdLst>
                      <a:gd name="T0" fmla="*/ 0 w 26566"/>
                      <a:gd name="T1" fmla="*/ 0 h 42654"/>
                      <a:gd name="T2" fmla="*/ 0 w 26566"/>
                      <a:gd name="T3" fmla="*/ 0 h 42654"/>
                      <a:gd name="T4" fmla="*/ 0 w 26566"/>
                      <a:gd name="T5" fmla="*/ 0 h 42654"/>
                      <a:gd name="T6" fmla="*/ 0 60000 65536"/>
                      <a:gd name="T7" fmla="*/ 0 60000 65536"/>
                      <a:gd name="T8" fmla="*/ 0 60000 65536"/>
                      <a:gd name="T9" fmla="*/ 0 w 26566"/>
                      <a:gd name="T10" fmla="*/ 0 h 42654"/>
                      <a:gd name="T11" fmla="*/ 26566 w 26566"/>
                      <a:gd name="T12" fmla="*/ 42654 h 42654"/>
                    </a:gdLst>
                    <a:ahLst/>
                    <a:cxnLst>
                      <a:cxn ang="T6">
                        <a:pos x="T0" y="T1"/>
                      </a:cxn>
                      <a:cxn ang="T7">
                        <a:pos x="T2" y="T3"/>
                      </a:cxn>
                      <a:cxn ang="T8">
                        <a:pos x="T4" y="T5"/>
                      </a:cxn>
                    </a:cxnLst>
                    <a:rect l="T9" t="T10" r="T11" b="T12"/>
                    <a:pathLst>
                      <a:path w="26566" h="42654" fill="none" extrusionOk="0">
                        <a:moveTo>
                          <a:pt x="-1" y="578"/>
                        </a:moveTo>
                        <a:cubicBezTo>
                          <a:pt x="1627" y="194"/>
                          <a:pt x="3293" y="-1"/>
                          <a:pt x="4966" y="0"/>
                        </a:cubicBezTo>
                        <a:cubicBezTo>
                          <a:pt x="16895" y="0"/>
                          <a:pt x="26566" y="9670"/>
                          <a:pt x="26566" y="21600"/>
                        </a:cubicBezTo>
                        <a:cubicBezTo>
                          <a:pt x="26566" y="31669"/>
                          <a:pt x="19608" y="40402"/>
                          <a:pt x="9793" y="42653"/>
                        </a:cubicBezTo>
                      </a:path>
                      <a:path w="26566" h="42654" stroke="0" extrusionOk="0">
                        <a:moveTo>
                          <a:pt x="-1" y="578"/>
                        </a:moveTo>
                        <a:cubicBezTo>
                          <a:pt x="1627" y="194"/>
                          <a:pt x="3293" y="-1"/>
                          <a:pt x="4966" y="0"/>
                        </a:cubicBezTo>
                        <a:cubicBezTo>
                          <a:pt x="16895" y="0"/>
                          <a:pt x="26566" y="9670"/>
                          <a:pt x="26566" y="21600"/>
                        </a:cubicBezTo>
                        <a:cubicBezTo>
                          <a:pt x="26566" y="31669"/>
                          <a:pt x="19608" y="40402"/>
                          <a:pt x="9793" y="42653"/>
                        </a:cubicBezTo>
                        <a:lnTo>
                          <a:pt x="4966" y="21600"/>
                        </a:lnTo>
                        <a:close/>
                      </a:path>
                    </a:pathLst>
                  </a:custGeom>
                  <a:solidFill>
                    <a:srgbClr val="5F3F1F"/>
                  </a:solidFill>
                  <a:ln w="9525" cap="rnd">
                    <a:noFill/>
                    <a:round/>
                    <a:headEnd/>
                    <a:tailEnd/>
                  </a:ln>
                </p:spPr>
                <p:txBody>
                  <a:bodyPr/>
                  <a:lstStyle/>
                  <a:p>
                    <a:pPr algn="ctr" eaLnBrk="0" hangingPunct="0"/>
                    <a:endParaRPr lang="en-US"/>
                  </a:p>
                </p:txBody>
              </p:sp>
              <p:sp>
                <p:nvSpPr>
                  <p:cNvPr id="34870" name="Arc 31"/>
                  <p:cNvSpPr>
                    <a:spLocks/>
                  </p:cNvSpPr>
                  <p:nvPr/>
                </p:nvSpPr>
                <p:spPr bwMode="auto">
                  <a:xfrm>
                    <a:off x="2922" y="1346"/>
                    <a:ext cx="78" cy="67"/>
                  </a:xfrm>
                  <a:custGeom>
                    <a:avLst/>
                    <a:gdLst>
                      <a:gd name="T0" fmla="*/ 0 w 23509"/>
                      <a:gd name="T1" fmla="*/ 0 h 21600"/>
                      <a:gd name="T2" fmla="*/ 0 w 23509"/>
                      <a:gd name="T3" fmla="*/ 0 h 21600"/>
                      <a:gd name="T4" fmla="*/ 0 w 23509"/>
                      <a:gd name="T5" fmla="*/ 0 h 21600"/>
                      <a:gd name="T6" fmla="*/ 0 60000 65536"/>
                      <a:gd name="T7" fmla="*/ 0 60000 65536"/>
                      <a:gd name="T8" fmla="*/ 0 60000 65536"/>
                      <a:gd name="T9" fmla="*/ 0 w 23509"/>
                      <a:gd name="T10" fmla="*/ 0 h 21600"/>
                      <a:gd name="T11" fmla="*/ 23509 w 23509"/>
                      <a:gd name="T12" fmla="*/ 21600 h 21600"/>
                    </a:gdLst>
                    <a:ahLst/>
                    <a:cxnLst>
                      <a:cxn ang="T6">
                        <a:pos x="T0" y="T1"/>
                      </a:cxn>
                      <a:cxn ang="T7">
                        <a:pos x="T2" y="T3"/>
                      </a:cxn>
                      <a:cxn ang="T8">
                        <a:pos x="T4" y="T5"/>
                      </a:cxn>
                    </a:cxnLst>
                    <a:rect l="T9" t="T10" r="T11" b="T12"/>
                    <a:pathLst>
                      <a:path w="23509" h="21600" fill="none" extrusionOk="0">
                        <a:moveTo>
                          <a:pt x="0" y="522"/>
                        </a:moveTo>
                        <a:cubicBezTo>
                          <a:pt x="1549" y="175"/>
                          <a:pt x="3132" y="-1"/>
                          <a:pt x="4720" y="0"/>
                        </a:cubicBezTo>
                        <a:cubicBezTo>
                          <a:pt x="12496" y="0"/>
                          <a:pt x="19672" y="4179"/>
                          <a:pt x="23508" y="10944"/>
                        </a:cubicBezTo>
                      </a:path>
                      <a:path w="23509" h="21600" stroke="0" extrusionOk="0">
                        <a:moveTo>
                          <a:pt x="0" y="522"/>
                        </a:moveTo>
                        <a:cubicBezTo>
                          <a:pt x="1549" y="175"/>
                          <a:pt x="3132" y="-1"/>
                          <a:pt x="4720" y="0"/>
                        </a:cubicBezTo>
                        <a:cubicBezTo>
                          <a:pt x="12496" y="0"/>
                          <a:pt x="19672" y="4179"/>
                          <a:pt x="23508" y="10944"/>
                        </a:cubicBezTo>
                        <a:lnTo>
                          <a:pt x="4720" y="21600"/>
                        </a:lnTo>
                        <a:close/>
                      </a:path>
                    </a:pathLst>
                  </a:custGeom>
                  <a:solidFill>
                    <a:srgbClr val="3F1F00"/>
                  </a:solidFill>
                  <a:ln w="9525" cap="rnd">
                    <a:noFill/>
                    <a:round/>
                    <a:headEnd/>
                    <a:tailEnd/>
                  </a:ln>
                </p:spPr>
                <p:txBody>
                  <a:bodyPr/>
                  <a:lstStyle/>
                  <a:p>
                    <a:pPr algn="ctr" eaLnBrk="0" hangingPunct="0"/>
                    <a:endParaRPr lang="en-US"/>
                  </a:p>
                </p:txBody>
              </p:sp>
              <p:sp>
                <p:nvSpPr>
                  <p:cNvPr id="34871" name="Arc 32"/>
                  <p:cNvSpPr>
                    <a:spLocks/>
                  </p:cNvSpPr>
                  <p:nvPr/>
                </p:nvSpPr>
                <p:spPr bwMode="auto">
                  <a:xfrm>
                    <a:off x="2920" y="1345"/>
                    <a:ext cx="93" cy="136"/>
                  </a:xfrm>
                  <a:custGeom>
                    <a:avLst/>
                    <a:gdLst>
                      <a:gd name="T0" fmla="*/ 0 w 26381"/>
                      <a:gd name="T1" fmla="*/ 0 h 42567"/>
                      <a:gd name="T2" fmla="*/ 0 w 26381"/>
                      <a:gd name="T3" fmla="*/ 0 h 42567"/>
                      <a:gd name="T4" fmla="*/ 0 w 26381"/>
                      <a:gd name="T5" fmla="*/ 0 h 42567"/>
                      <a:gd name="T6" fmla="*/ 0 60000 65536"/>
                      <a:gd name="T7" fmla="*/ 0 60000 65536"/>
                      <a:gd name="T8" fmla="*/ 0 60000 65536"/>
                      <a:gd name="T9" fmla="*/ 0 w 26381"/>
                      <a:gd name="T10" fmla="*/ 0 h 42567"/>
                      <a:gd name="T11" fmla="*/ 26381 w 26381"/>
                      <a:gd name="T12" fmla="*/ 42567 h 42567"/>
                    </a:gdLst>
                    <a:ahLst/>
                    <a:cxnLst>
                      <a:cxn ang="T6">
                        <a:pos x="T0" y="T1"/>
                      </a:cxn>
                      <a:cxn ang="T7">
                        <a:pos x="T2" y="T3"/>
                      </a:cxn>
                      <a:cxn ang="T8">
                        <a:pos x="T4" y="T5"/>
                      </a:cxn>
                    </a:cxnLst>
                    <a:rect l="T9" t="T10" r="T11" b="T12"/>
                    <a:pathLst>
                      <a:path w="26381" h="42567" fill="none" extrusionOk="0">
                        <a:moveTo>
                          <a:pt x="-1" y="535"/>
                        </a:moveTo>
                        <a:cubicBezTo>
                          <a:pt x="1568" y="179"/>
                          <a:pt x="3172" y="-1"/>
                          <a:pt x="4781" y="0"/>
                        </a:cubicBezTo>
                        <a:cubicBezTo>
                          <a:pt x="16710" y="0"/>
                          <a:pt x="26381" y="9670"/>
                          <a:pt x="26381" y="21600"/>
                        </a:cubicBezTo>
                        <a:cubicBezTo>
                          <a:pt x="26381" y="31529"/>
                          <a:pt x="19611" y="40179"/>
                          <a:pt x="9972" y="42566"/>
                        </a:cubicBezTo>
                      </a:path>
                      <a:path w="26381" h="42567" stroke="0" extrusionOk="0">
                        <a:moveTo>
                          <a:pt x="-1" y="535"/>
                        </a:moveTo>
                        <a:cubicBezTo>
                          <a:pt x="1568" y="179"/>
                          <a:pt x="3172" y="-1"/>
                          <a:pt x="4781" y="0"/>
                        </a:cubicBezTo>
                        <a:cubicBezTo>
                          <a:pt x="16710" y="0"/>
                          <a:pt x="26381" y="9670"/>
                          <a:pt x="26381" y="21600"/>
                        </a:cubicBezTo>
                        <a:cubicBezTo>
                          <a:pt x="26381" y="31529"/>
                          <a:pt x="19611" y="40179"/>
                          <a:pt x="9972" y="42566"/>
                        </a:cubicBezTo>
                        <a:lnTo>
                          <a:pt x="4781"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34868" name="Arc 34"/>
                <p:cNvSpPr>
                  <a:spLocks/>
                </p:cNvSpPr>
                <p:nvPr/>
              </p:nvSpPr>
              <p:spPr bwMode="auto">
                <a:xfrm>
                  <a:off x="2903" y="1352"/>
                  <a:ext cx="93" cy="136"/>
                </a:xfrm>
                <a:custGeom>
                  <a:avLst/>
                  <a:gdLst>
                    <a:gd name="T0" fmla="*/ 0 w 26679"/>
                    <a:gd name="T1" fmla="*/ 0 h 42559"/>
                    <a:gd name="T2" fmla="*/ 0 w 26679"/>
                    <a:gd name="T3" fmla="*/ 0 h 42559"/>
                    <a:gd name="T4" fmla="*/ 0 w 26679"/>
                    <a:gd name="T5" fmla="*/ 0 h 42559"/>
                    <a:gd name="T6" fmla="*/ 0 60000 65536"/>
                    <a:gd name="T7" fmla="*/ 0 60000 65536"/>
                    <a:gd name="T8" fmla="*/ 0 60000 65536"/>
                    <a:gd name="T9" fmla="*/ 0 w 26679"/>
                    <a:gd name="T10" fmla="*/ 0 h 42559"/>
                    <a:gd name="T11" fmla="*/ 26679 w 26679"/>
                    <a:gd name="T12" fmla="*/ 42559 h 42559"/>
                  </a:gdLst>
                  <a:ahLst/>
                  <a:cxnLst>
                    <a:cxn ang="T6">
                      <a:pos x="T0" y="T1"/>
                    </a:cxn>
                    <a:cxn ang="T7">
                      <a:pos x="T2" y="T3"/>
                    </a:cxn>
                    <a:cxn ang="T8">
                      <a:pos x="T4" y="T5"/>
                    </a:cxn>
                  </a:cxnLst>
                  <a:rect l="T9" t="T10" r="T11" b="T12"/>
                  <a:pathLst>
                    <a:path w="26679" h="42559" fill="none" extrusionOk="0">
                      <a:moveTo>
                        <a:pt x="-1" y="605"/>
                      </a:moveTo>
                      <a:cubicBezTo>
                        <a:pt x="1662" y="203"/>
                        <a:pt x="3367" y="-1"/>
                        <a:pt x="5079" y="0"/>
                      </a:cubicBezTo>
                      <a:cubicBezTo>
                        <a:pt x="17008" y="0"/>
                        <a:pt x="26679" y="9670"/>
                        <a:pt x="26679" y="21600"/>
                      </a:cubicBezTo>
                      <a:cubicBezTo>
                        <a:pt x="26679" y="31517"/>
                        <a:pt x="19925" y="40160"/>
                        <a:pt x="10302" y="42558"/>
                      </a:cubicBezTo>
                    </a:path>
                    <a:path w="26679" h="42559" stroke="0" extrusionOk="0">
                      <a:moveTo>
                        <a:pt x="-1" y="605"/>
                      </a:moveTo>
                      <a:cubicBezTo>
                        <a:pt x="1662" y="203"/>
                        <a:pt x="3367" y="-1"/>
                        <a:pt x="5079" y="0"/>
                      </a:cubicBezTo>
                      <a:cubicBezTo>
                        <a:pt x="17008" y="0"/>
                        <a:pt x="26679" y="9670"/>
                        <a:pt x="26679" y="21600"/>
                      </a:cubicBezTo>
                      <a:cubicBezTo>
                        <a:pt x="26679" y="31517"/>
                        <a:pt x="19925" y="40160"/>
                        <a:pt x="10302" y="42558"/>
                      </a:cubicBezTo>
                      <a:lnTo>
                        <a:pt x="5079"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4850" name="Group 38"/>
              <p:cNvGrpSpPr>
                <a:grpSpLocks/>
              </p:cNvGrpSpPr>
              <p:nvPr/>
            </p:nvGrpSpPr>
            <p:grpSpPr bwMode="auto">
              <a:xfrm>
                <a:off x="2894" y="1360"/>
                <a:ext cx="87" cy="131"/>
                <a:chOff x="2894" y="1360"/>
                <a:chExt cx="87" cy="131"/>
              </a:xfrm>
            </p:grpSpPr>
            <p:sp>
              <p:nvSpPr>
                <p:cNvPr id="34865" name="Arc 36"/>
                <p:cNvSpPr>
                  <a:spLocks/>
                </p:cNvSpPr>
                <p:nvPr/>
              </p:nvSpPr>
              <p:spPr bwMode="auto">
                <a:xfrm>
                  <a:off x="2894" y="1360"/>
                  <a:ext cx="87" cy="131"/>
                </a:xfrm>
                <a:custGeom>
                  <a:avLst/>
                  <a:gdLst>
                    <a:gd name="T0" fmla="*/ 0 w 26037"/>
                    <a:gd name="T1" fmla="*/ 0 h 42711"/>
                    <a:gd name="T2" fmla="*/ 0 w 26037"/>
                    <a:gd name="T3" fmla="*/ 0 h 42711"/>
                    <a:gd name="T4" fmla="*/ 0 w 26037"/>
                    <a:gd name="T5" fmla="*/ 0 h 42711"/>
                    <a:gd name="T6" fmla="*/ 0 60000 65536"/>
                    <a:gd name="T7" fmla="*/ 0 60000 65536"/>
                    <a:gd name="T8" fmla="*/ 0 60000 65536"/>
                    <a:gd name="T9" fmla="*/ 0 w 26037"/>
                    <a:gd name="T10" fmla="*/ 0 h 42711"/>
                    <a:gd name="T11" fmla="*/ 26037 w 26037"/>
                    <a:gd name="T12" fmla="*/ 42711 h 42711"/>
                  </a:gdLst>
                  <a:ahLst/>
                  <a:cxnLst>
                    <a:cxn ang="T6">
                      <a:pos x="T0" y="T1"/>
                    </a:cxn>
                    <a:cxn ang="T7">
                      <a:pos x="T2" y="T3"/>
                    </a:cxn>
                    <a:cxn ang="T8">
                      <a:pos x="T4" y="T5"/>
                    </a:cxn>
                  </a:cxnLst>
                  <a:rect l="T9" t="T10" r="T11" b="T12"/>
                  <a:pathLst>
                    <a:path w="26037" h="42711" fill="none" extrusionOk="0">
                      <a:moveTo>
                        <a:pt x="-1" y="460"/>
                      </a:moveTo>
                      <a:cubicBezTo>
                        <a:pt x="1459" y="154"/>
                        <a:pt x="2946" y="-1"/>
                        <a:pt x="4437" y="0"/>
                      </a:cubicBezTo>
                      <a:cubicBezTo>
                        <a:pt x="16366" y="0"/>
                        <a:pt x="26037" y="9670"/>
                        <a:pt x="26037" y="21600"/>
                      </a:cubicBezTo>
                      <a:cubicBezTo>
                        <a:pt x="26037" y="31768"/>
                        <a:pt x="18945" y="40559"/>
                        <a:pt x="9007" y="42711"/>
                      </a:cubicBezTo>
                    </a:path>
                    <a:path w="26037" h="42711" stroke="0" extrusionOk="0">
                      <a:moveTo>
                        <a:pt x="-1" y="460"/>
                      </a:moveTo>
                      <a:cubicBezTo>
                        <a:pt x="1459" y="154"/>
                        <a:pt x="2946" y="-1"/>
                        <a:pt x="4437" y="0"/>
                      </a:cubicBezTo>
                      <a:cubicBezTo>
                        <a:pt x="16366" y="0"/>
                        <a:pt x="26037" y="9670"/>
                        <a:pt x="26037" y="21600"/>
                      </a:cubicBezTo>
                      <a:cubicBezTo>
                        <a:pt x="26037" y="31768"/>
                        <a:pt x="18945" y="40559"/>
                        <a:pt x="9007" y="42711"/>
                      </a:cubicBezTo>
                      <a:lnTo>
                        <a:pt x="4437" y="21600"/>
                      </a:lnTo>
                      <a:close/>
                    </a:path>
                  </a:pathLst>
                </a:custGeom>
                <a:solidFill>
                  <a:srgbClr val="5F3F1F"/>
                </a:solidFill>
                <a:ln w="9525" cap="rnd">
                  <a:noFill/>
                  <a:round/>
                  <a:headEnd/>
                  <a:tailEnd/>
                </a:ln>
              </p:spPr>
              <p:txBody>
                <a:bodyPr/>
                <a:lstStyle/>
                <a:p>
                  <a:pPr algn="ctr" eaLnBrk="0" hangingPunct="0"/>
                  <a:endParaRPr lang="en-US"/>
                </a:p>
              </p:txBody>
            </p:sp>
            <p:sp>
              <p:nvSpPr>
                <p:cNvPr id="34866" name="Arc 37"/>
                <p:cNvSpPr>
                  <a:spLocks/>
                </p:cNvSpPr>
                <p:nvPr/>
              </p:nvSpPr>
              <p:spPr bwMode="auto">
                <a:xfrm>
                  <a:off x="2894" y="1360"/>
                  <a:ext cx="77" cy="67"/>
                </a:xfrm>
                <a:custGeom>
                  <a:avLst/>
                  <a:gdLst>
                    <a:gd name="T0" fmla="*/ 0 w 23226"/>
                    <a:gd name="T1" fmla="*/ 0 h 21600"/>
                    <a:gd name="T2" fmla="*/ 0 w 23226"/>
                    <a:gd name="T3" fmla="*/ 0 h 21600"/>
                    <a:gd name="T4" fmla="*/ 0 w 23226"/>
                    <a:gd name="T5" fmla="*/ 0 h 21600"/>
                    <a:gd name="T6" fmla="*/ 0 60000 65536"/>
                    <a:gd name="T7" fmla="*/ 0 60000 65536"/>
                    <a:gd name="T8" fmla="*/ 0 60000 65536"/>
                    <a:gd name="T9" fmla="*/ 0 w 23226"/>
                    <a:gd name="T10" fmla="*/ 0 h 21600"/>
                    <a:gd name="T11" fmla="*/ 23226 w 23226"/>
                    <a:gd name="T12" fmla="*/ 21600 h 21600"/>
                  </a:gdLst>
                  <a:ahLst/>
                  <a:cxnLst>
                    <a:cxn ang="T6">
                      <a:pos x="T0" y="T1"/>
                    </a:cxn>
                    <a:cxn ang="T7">
                      <a:pos x="T2" y="T3"/>
                    </a:cxn>
                    <a:cxn ang="T8">
                      <a:pos x="T4" y="T5"/>
                    </a:cxn>
                  </a:cxnLst>
                  <a:rect l="T9" t="T10" r="T11" b="T12"/>
                  <a:pathLst>
                    <a:path w="23226" h="21600" fill="none" extrusionOk="0">
                      <a:moveTo>
                        <a:pt x="-1" y="460"/>
                      </a:moveTo>
                      <a:cubicBezTo>
                        <a:pt x="1459" y="154"/>
                        <a:pt x="2946" y="-1"/>
                        <a:pt x="4437" y="0"/>
                      </a:cubicBezTo>
                      <a:cubicBezTo>
                        <a:pt x="12213" y="0"/>
                        <a:pt x="19389" y="4179"/>
                        <a:pt x="23225" y="10944"/>
                      </a:cubicBezTo>
                    </a:path>
                    <a:path w="23226" h="21600" stroke="0" extrusionOk="0">
                      <a:moveTo>
                        <a:pt x="-1" y="460"/>
                      </a:moveTo>
                      <a:cubicBezTo>
                        <a:pt x="1459" y="154"/>
                        <a:pt x="2946" y="-1"/>
                        <a:pt x="4437" y="0"/>
                      </a:cubicBezTo>
                      <a:cubicBezTo>
                        <a:pt x="12213" y="0"/>
                        <a:pt x="19389" y="4179"/>
                        <a:pt x="23225" y="10944"/>
                      </a:cubicBezTo>
                      <a:lnTo>
                        <a:pt x="4437" y="21600"/>
                      </a:lnTo>
                      <a:close/>
                    </a:path>
                  </a:pathLst>
                </a:custGeom>
                <a:solidFill>
                  <a:srgbClr val="3F1F00"/>
                </a:solidFill>
                <a:ln w="9525" cap="rnd">
                  <a:noFill/>
                  <a:round/>
                  <a:headEnd/>
                  <a:tailEnd/>
                </a:ln>
              </p:spPr>
              <p:txBody>
                <a:bodyPr/>
                <a:lstStyle/>
                <a:p>
                  <a:pPr algn="ctr" eaLnBrk="0" hangingPunct="0"/>
                  <a:endParaRPr lang="en-US"/>
                </a:p>
              </p:txBody>
            </p:sp>
          </p:grpSp>
          <p:grpSp>
            <p:nvGrpSpPr>
              <p:cNvPr id="34851" name="Group 41"/>
              <p:cNvGrpSpPr>
                <a:grpSpLocks/>
              </p:cNvGrpSpPr>
              <p:nvPr/>
            </p:nvGrpSpPr>
            <p:grpSpPr bwMode="auto">
              <a:xfrm>
                <a:off x="2877" y="1358"/>
                <a:ext cx="107" cy="144"/>
                <a:chOff x="2877" y="1358"/>
                <a:chExt cx="107" cy="144"/>
              </a:xfrm>
            </p:grpSpPr>
            <p:sp>
              <p:nvSpPr>
                <p:cNvPr id="34863" name="Arc 39"/>
                <p:cNvSpPr>
                  <a:spLocks/>
                </p:cNvSpPr>
                <p:nvPr/>
              </p:nvSpPr>
              <p:spPr bwMode="auto">
                <a:xfrm>
                  <a:off x="2891" y="1358"/>
                  <a:ext cx="93" cy="137"/>
                </a:xfrm>
                <a:custGeom>
                  <a:avLst/>
                  <a:gdLst>
                    <a:gd name="T0" fmla="*/ 0 w 26644"/>
                    <a:gd name="T1" fmla="*/ 0 h 42696"/>
                    <a:gd name="T2" fmla="*/ 0 w 26644"/>
                    <a:gd name="T3" fmla="*/ 0 h 42696"/>
                    <a:gd name="T4" fmla="*/ 0 w 26644"/>
                    <a:gd name="T5" fmla="*/ 0 h 42696"/>
                    <a:gd name="T6" fmla="*/ 0 60000 65536"/>
                    <a:gd name="T7" fmla="*/ 0 60000 65536"/>
                    <a:gd name="T8" fmla="*/ 0 60000 65536"/>
                    <a:gd name="T9" fmla="*/ 0 w 26644"/>
                    <a:gd name="T10" fmla="*/ 0 h 42696"/>
                    <a:gd name="T11" fmla="*/ 26644 w 26644"/>
                    <a:gd name="T12" fmla="*/ 42696 h 42696"/>
                  </a:gdLst>
                  <a:ahLst/>
                  <a:cxnLst>
                    <a:cxn ang="T6">
                      <a:pos x="T0" y="T1"/>
                    </a:cxn>
                    <a:cxn ang="T7">
                      <a:pos x="T2" y="T3"/>
                    </a:cxn>
                    <a:cxn ang="T8">
                      <a:pos x="T4" y="T5"/>
                    </a:cxn>
                  </a:cxnLst>
                  <a:rect l="T9" t="T10" r="T11" b="T12"/>
                  <a:pathLst>
                    <a:path w="26644" h="42696" fill="none" extrusionOk="0">
                      <a:moveTo>
                        <a:pt x="0" y="597"/>
                      </a:moveTo>
                      <a:cubicBezTo>
                        <a:pt x="1652" y="200"/>
                        <a:pt x="3345" y="-1"/>
                        <a:pt x="5044" y="0"/>
                      </a:cubicBezTo>
                      <a:cubicBezTo>
                        <a:pt x="16973" y="0"/>
                        <a:pt x="26644" y="9670"/>
                        <a:pt x="26644" y="21600"/>
                      </a:cubicBezTo>
                      <a:cubicBezTo>
                        <a:pt x="26644" y="31742"/>
                        <a:pt x="19587" y="40518"/>
                        <a:pt x="9682" y="42696"/>
                      </a:cubicBezTo>
                    </a:path>
                    <a:path w="26644" h="42696" stroke="0" extrusionOk="0">
                      <a:moveTo>
                        <a:pt x="0" y="597"/>
                      </a:moveTo>
                      <a:cubicBezTo>
                        <a:pt x="1652" y="200"/>
                        <a:pt x="3345" y="-1"/>
                        <a:pt x="5044" y="0"/>
                      </a:cubicBezTo>
                      <a:cubicBezTo>
                        <a:pt x="16973" y="0"/>
                        <a:pt x="26644" y="9670"/>
                        <a:pt x="26644" y="21600"/>
                      </a:cubicBezTo>
                      <a:cubicBezTo>
                        <a:pt x="26644" y="31742"/>
                        <a:pt x="19587" y="40518"/>
                        <a:pt x="9682" y="42696"/>
                      </a:cubicBezTo>
                      <a:lnTo>
                        <a:pt x="5044"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4864" name="Arc 40"/>
                <p:cNvSpPr>
                  <a:spLocks/>
                </p:cNvSpPr>
                <p:nvPr/>
              </p:nvSpPr>
              <p:spPr bwMode="auto">
                <a:xfrm>
                  <a:off x="2877" y="1366"/>
                  <a:ext cx="91" cy="136"/>
                </a:xfrm>
                <a:custGeom>
                  <a:avLst/>
                  <a:gdLst>
                    <a:gd name="T0" fmla="*/ 0 w 26170"/>
                    <a:gd name="T1" fmla="*/ 0 h 42551"/>
                    <a:gd name="T2" fmla="*/ 0 w 26170"/>
                    <a:gd name="T3" fmla="*/ 0 h 42551"/>
                    <a:gd name="T4" fmla="*/ 0 w 26170"/>
                    <a:gd name="T5" fmla="*/ 0 h 42551"/>
                    <a:gd name="T6" fmla="*/ 0 60000 65536"/>
                    <a:gd name="T7" fmla="*/ 0 60000 65536"/>
                    <a:gd name="T8" fmla="*/ 0 60000 65536"/>
                    <a:gd name="T9" fmla="*/ 0 w 26170"/>
                    <a:gd name="T10" fmla="*/ 0 h 42551"/>
                    <a:gd name="T11" fmla="*/ 26170 w 26170"/>
                    <a:gd name="T12" fmla="*/ 42551 h 42551"/>
                  </a:gdLst>
                  <a:ahLst/>
                  <a:cxnLst>
                    <a:cxn ang="T6">
                      <a:pos x="T0" y="T1"/>
                    </a:cxn>
                    <a:cxn ang="T7">
                      <a:pos x="T2" y="T3"/>
                    </a:cxn>
                    <a:cxn ang="T8">
                      <a:pos x="T4" y="T5"/>
                    </a:cxn>
                  </a:cxnLst>
                  <a:rect l="T9" t="T10" r="T11" b="T12"/>
                  <a:pathLst>
                    <a:path w="26170" h="42551" fill="none" extrusionOk="0">
                      <a:moveTo>
                        <a:pt x="-1" y="488"/>
                      </a:moveTo>
                      <a:cubicBezTo>
                        <a:pt x="1501" y="163"/>
                        <a:pt x="3033" y="-1"/>
                        <a:pt x="4570" y="0"/>
                      </a:cubicBezTo>
                      <a:cubicBezTo>
                        <a:pt x="16499" y="0"/>
                        <a:pt x="26170" y="9670"/>
                        <a:pt x="26170" y="21600"/>
                      </a:cubicBezTo>
                      <a:cubicBezTo>
                        <a:pt x="26170" y="31504"/>
                        <a:pt x="19433" y="40140"/>
                        <a:pt x="9826" y="42550"/>
                      </a:cubicBezTo>
                    </a:path>
                    <a:path w="26170" h="42551" stroke="0" extrusionOk="0">
                      <a:moveTo>
                        <a:pt x="-1" y="488"/>
                      </a:moveTo>
                      <a:cubicBezTo>
                        <a:pt x="1501" y="163"/>
                        <a:pt x="3033" y="-1"/>
                        <a:pt x="4570" y="0"/>
                      </a:cubicBezTo>
                      <a:cubicBezTo>
                        <a:pt x="16499" y="0"/>
                        <a:pt x="26170" y="9670"/>
                        <a:pt x="26170" y="21600"/>
                      </a:cubicBezTo>
                      <a:cubicBezTo>
                        <a:pt x="26170" y="31504"/>
                        <a:pt x="19433" y="40140"/>
                        <a:pt x="9826" y="42550"/>
                      </a:cubicBezTo>
                      <a:lnTo>
                        <a:pt x="457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34852" name="Group 44"/>
              <p:cNvGrpSpPr>
                <a:grpSpLocks/>
              </p:cNvGrpSpPr>
              <p:nvPr/>
            </p:nvGrpSpPr>
            <p:grpSpPr bwMode="auto">
              <a:xfrm>
                <a:off x="2394" y="1287"/>
                <a:ext cx="713" cy="427"/>
                <a:chOff x="2394" y="1287"/>
                <a:chExt cx="713" cy="427"/>
              </a:xfrm>
            </p:grpSpPr>
            <p:sp>
              <p:nvSpPr>
                <p:cNvPr id="34861" name="Line 42"/>
                <p:cNvSpPr>
                  <a:spLocks noChangeShapeType="1"/>
                </p:cNvSpPr>
                <p:nvPr/>
              </p:nvSpPr>
              <p:spPr bwMode="auto">
                <a:xfrm flipH="1">
                  <a:off x="2472" y="1411"/>
                  <a:ext cx="635" cy="303"/>
                </a:xfrm>
                <a:prstGeom prst="line">
                  <a:avLst/>
                </a:prstGeom>
                <a:noFill/>
                <a:ln w="12700">
                  <a:solidFill>
                    <a:srgbClr val="000000"/>
                  </a:solidFill>
                  <a:round/>
                  <a:headEnd type="none" w="sm" len="sm"/>
                  <a:tailEnd type="none" w="sm" len="sm"/>
                </a:ln>
              </p:spPr>
              <p:txBody>
                <a:bodyPr/>
                <a:lstStyle/>
                <a:p>
                  <a:endParaRPr lang="en-US"/>
                </a:p>
              </p:txBody>
            </p:sp>
            <p:sp>
              <p:nvSpPr>
                <p:cNvPr id="34862" name="Line 43"/>
                <p:cNvSpPr>
                  <a:spLocks noChangeShapeType="1"/>
                </p:cNvSpPr>
                <p:nvPr/>
              </p:nvSpPr>
              <p:spPr bwMode="auto">
                <a:xfrm flipH="1">
                  <a:off x="2394" y="1287"/>
                  <a:ext cx="662" cy="304"/>
                </a:xfrm>
                <a:prstGeom prst="line">
                  <a:avLst/>
                </a:prstGeom>
                <a:noFill/>
                <a:ln w="12700">
                  <a:solidFill>
                    <a:srgbClr val="000000"/>
                  </a:solidFill>
                  <a:round/>
                  <a:headEnd type="none" w="sm" len="sm"/>
                  <a:tailEnd type="none" w="sm" len="sm"/>
                </a:ln>
              </p:spPr>
              <p:txBody>
                <a:bodyPr/>
                <a:lstStyle/>
                <a:p>
                  <a:endParaRPr lang="en-US"/>
                </a:p>
              </p:txBody>
            </p:sp>
          </p:grpSp>
          <p:grpSp>
            <p:nvGrpSpPr>
              <p:cNvPr id="34853" name="Group 50"/>
              <p:cNvGrpSpPr>
                <a:grpSpLocks/>
              </p:cNvGrpSpPr>
              <p:nvPr/>
            </p:nvGrpSpPr>
            <p:grpSpPr bwMode="auto">
              <a:xfrm>
                <a:off x="2850" y="1373"/>
                <a:ext cx="106" cy="139"/>
                <a:chOff x="2850" y="1373"/>
                <a:chExt cx="106" cy="139"/>
              </a:xfrm>
            </p:grpSpPr>
            <p:grpSp>
              <p:nvGrpSpPr>
                <p:cNvPr id="34856" name="Group 47"/>
                <p:cNvGrpSpPr>
                  <a:grpSpLocks/>
                </p:cNvGrpSpPr>
                <p:nvPr/>
              </p:nvGrpSpPr>
              <p:grpSpPr bwMode="auto">
                <a:xfrm>
                  <a:off x="2868" y="1373"/>
                  <a:ext cx="85" cy="133"/>
                  <a:chOff x="2868" y="1373"/>
                  <a:chExt cx="85" cy="133"/>
                </a:xfrm>
              </p:grpSpPr>
              <p:sp>
                <p:nvSpPr>
                  <p:cNvPr id="34859" name="Arc 45"/>
                  <p:cNvSpPr>
                    <a:spLocks/>
                  </p:cNvSpPr>
                  <p:nvPr/>
                </p:nvSpPr>
                <p:spPr bwMode="auto">
                  <a:xfrm>
                    <a:off x="2868" y="1373"/>
                    <a:ext cx="85" cy="133"/>
                  </a:xfrm>
                  <a:custGeom>
                    <a:avLst/>
                    <a:gdLst>
                      <a:gd name="T0" fmla="*/ 0 w 25811"/>
                      <a:gd name="T1" fmla="*/ 0 h 42773"/>
                      <a:gd name="T2" fmla="*/ 0 w 25811"/>
                      <a:gd name="T3" fmla="*/ 0 h 42773"/>
                      <a:gd name="T4" fmla="*/ 0 w 25811"/>
                      <a:gd name="T5" fmla="*/ 0 h 42773"/>
                      <a:gd name="T6" fmla="*/ 0 60000 65536"/>
                      <a:gd name="T7" fmla="*/ 0 60000 65536"/>
                      <a:gd name="T8" fmla="*/ 0 60000 65536"/>
                      <a:gd name="T9" fmla="*/ 0 w 25811"/>
                      <a:gd name="T10" fmla="*/ 0 h 42773"/>
                      <a:gd name="T11" fmla="*/ 25811 w 25811"/>
                      <a:gd name="T12" fmla="*/ 42773 h 42773"/>
                    </a:gdLst>
                    <a:ahLst/>
                    <a:cxnLst>
                      <a:cxn ang="T6">
                        <a:pos x="T0" y="T1"/>
                      </a:cxn>
                      <a:cxn ang="T7">
                        <a:pos x="T2" y="T3"/>
                      </a:cxn>
                      <a:cxn ang="T8">
                        <a:pos x="T4" y="T5"/>
                      </a:cxn>
                    </a:cxnLst>
                    <a:rect l="T9" t="T10" r="T11" b="T12"/>
                    <a:pathLst>
                      <a:path w="25811" h="42773" fill="none" extrusionOk="0">
                        <a:moveTo>
                          <a:pt x="0" y="414"/>
                        </a:moveTo>
                        <a:cubicBezTo>
                          <a:pt x="1386" y="138"/>
                          <a:pt x="2797" y="-1"/>
                          <a:pt x="4211" y="0"/>
                        </a:cubicBezTo>
                        <a:cubicBezTo>
                          <a:pt x="16140" y="0"/>
                          <a:pt x="25811" y="9670"/>
                          <a:pt x="25811" y="21600"/>
                        </a:cubicBezTo>
                        <a:cubicBezTo>
                          <a:pt x="25811" y="31882"/>
                          <a:pt x="18562" y="40739"/>
                          <a:pt x="8484" y="42773"/>
                        </a:cubicBezTo>
                      </a:path>
                      <a:path w="25811" h="42773" stroke="0" extrusionOk="0">
                        <a:moveTo>
                          <a:pt x="0" y="414"/>
                        </a:moveTo>
                        <a:cubicBezTo>
                          <a:pt x="1386" y="138"/>
                          <a:pt x="2797" y="-1"/>
                          <a:pt x="4211" y="0"/>
                        </a:cubicBezTo>
                        <a:cubicBezTo>
                          <a:pt x="16140" y="0"/>
                          <a:pt x="25811" y="9670"/>
                          <a:pt x="25811" y="21600"/>
                        </a:cubicBezTo>
                        <a:cubicBezTo>
                          <a:pt x="25811" y="31882"/>
                          <a:pt x="18562" y="40739"/>
                          <a:pt x="8484" y="42773"/>
                        </a:cubicBezTo>
                        <a:lnTo>
                          <a:pt x="4211" y="21600"/>
                        </a:lnTo>
                        <a:close/>
                      </a:path>
                    </a:pathLst>
                  </a:custGeom>
                  <a:solidFill>
                    <a:srgbClr val="5F3F1F"/>
                  </a:solidFill>
                  <a:ln w="9525" cap="rnd">
                    <a:noFill/>
                    <a:round/>
                    <a:headEnd/>
                    <a:tailEnd/>
                  </a:ln>
                </p:spPr>
                <p:txBody>
                  <a:bodyPr/>
                  <a:lstStyle/>
                  <a:p>
                    <a:pPr algn="ctr" eaLnBrk="0" hangingPunct="0"/>
                    <a:endParaRPr lang="en-US"/>
                  </a:p>
                </p:txBody>
              </p:sp>
              <p:sp>
                <p:nvSpPr>
                  <p:cNvPr id="34860" name="Arc 46"/>
                  <p:cNvSpPr>
                    <a:spLocks/>
                  </p:cNvSpPr>
                  <p:nvPr/>
                </p:nvSpPr>
                <p:spPr bwMode="auto">
                  <a:xfrm>
                    <a:off x="2868" y="1373"/>
                    <a:ext cx="76" cy="67"/>
                  </a:xfrm>
                  <a:custGeom>
                    <a:avLst/>
                    <a:gdLst>
                      <a:gd name="T0" fmla="*/ 0 w 22993"/>
                      <a:gd name="T1" fmla="*/ 0 h 21600"/>
                      <a:gd name="T2" fmla="*/ 0 w 22993"/>
                      <a:gd name="T3" fmla="*/ 0 h 21600"/>
                      <a:gd name="T4" fmla="*/ 0 w 22993"/>
                      <a:gd name="T5" fmla="*/ 0 h 21600"/>
                      <a:gd name="T6" fmla="*/ 0 60000 65536"/>
                      <a:gd name="T7" fmla="*/ 0 60000 65536"/>
                      <a:gd name="T8" fmla="*/ 0 60000 65536"/>
                      <a:gd name="T9" fmla="*/ 0 w 22993"/>
                      <a:gd name="T10" fmla="*/ 0 h 21600"/>
                      <a:gd name="T11" fmla="*/ 22993 w 22993"/>
                      <a:gd name="T12" fmla="*/ 21600 h 21600"/>
                    </a:gdLst>
                    <a:ahLst/>
                    <a:cxnLst>
                      <a:cxn ang="T6">
                        <a:pos x="T0" y="T1"/>
                      </a:cxn>
                      <a:cxn ang="T7">
                        <a:pos x="T2" y="T3"/>
                      </a:cxn>
                      <a:cxn ang="T8">
                        <a:pos x="T4" y="T5"/>
                      </a:cxn>
                    </a:cxnLst>
                    <a:rect l="T9" t="T10" r="T11" b="T12"/>
                    <a:pathLst>
                      <a:path w="22993" h="21600" fill="none" extrusionOk="0">
                        <a:moveTo>
                          <a:pt x="0" y="414"/>
                        </a:moveTo>
                        <a:cubicBezTo>
                          <a:pt x="1386" y="138"/>
                          <a:pt x="2797" y="-1"/>
                          <a:pt x="4211" y="0"/>
                        </a:cubicBezTo>
                        <a:cubicBezTo>
                          <a:pt x="11982" y="0"/>
                          <a:pt x="19154" y="4174"/>
                          <a:pt x="22992" y="10932"/>
                        </a:cubicBezTo>
                      </a:path>
                      <a:path w="22993" h="21600" stroke="0" extrusionOk="0">
                        <a:moveTo>
                          <a:pt x="0" y="414"/>
                        </a:moveTo>
                        <a:cubicBezTo>
                          <a:pt x="1386" y="138"/>
                          <a:pt x="2797" y="-1"/>
                          <a:pt x="4211" y="0"/>
                        </a:cubicBezTo>
                        <a:cubicBezTo>
                          <a:pt x="11982" y="0"/>
                          <a:pt x="19154" y="4174"/>
                          <a:pt x="22992" y="10932"/>
                        </a:cubicBezTo>
                        <a:lnTo>
                          <a:pt x="4211" y="21600"/>
                        </a:lnTo>
                        <a:close/>
                      </a:path>
                    </a:pathLst>
                  </a:custGeom>
                  <a:solidFill>
                    <a:srgbClr val="3F1F00"/>
                  </a:solidFill>
                  <a:ln w="9525" cap="rnd">
                    <a:noFill/>
                    <a:round/>
                    <a:headEnd/>
                    <a:tailEnd/>
                  </a:ln>
                </p:spPr>
                <p:txBody>
                  <a:bodyPr/>
                  <a:lstStyle/>
                  <a:p>
                    <a:pPr algn="ctr" eaLnBrk="0" hangingPunct="0"/>
                    <a:endParaRPr lang="en-US"/>
                  </a:p>
                </p:txBody>
              </p:sp>
            </p:grpSp>
            <p:sp>
              <p:nvSpPr>
                <p:cNvPr id="34857" name="Arc 48"/>
                <p:cNvSpPr>
                  <a:spLocks/>
                </p:cNvSpPr>
                <p:nvPr/>
              </p:nvSpPr>
              <p:spPr bwMode="auto">
                <a:xfrm>
                  <a:off x="2865" y="1373"/>
                  <a:ext cx="91" cy="138"/>
                </a:xfrm>
                <a:custGeom>
                  <a:avLst/>
                  <a:gdLst>
                    <a:gd name="T0" fmla="*/ 0 w 26140"/>
                    <a:gd name="T1" fmla="*/ 0 h 42704"/>
                    <a:gd name="T2" fmla="*/ 0 w 26140"/>
                    <a:gd name="T3" fmla="*/ 0 h 42704"/>
                    <a:gd name="T4" fmla="*/ 0 w 26140"/>
                    <a:gd name="T5" fmla="*/ 0 h 42704"/>
                    <a:gd name="T6" fmla="*/ 0 60000 65536"/>
                    <a:gd name="T7" fmla="*/ 0 60000 65536"/>
                    <a:gd name="T8" fmla="*/ 0 60000 65536"/>
                    <a:gd name="T9" fmla="*/ 0 w 26140"/>
                    <a:gd name="T10" fmla="*/ 0 h 42704"/>
                    <a:gd name="T11" fmla="*/ 26140 w 26140"/>
                    <a:gd name="T12" fmla="*/ 42704 h 42704"/>
                  </a:gdLst>
                  <a:ahLst/>
                  <a:cxnLst>
                    <a:cxn ang="T6">
                      <a:pos x="T0" y="T1"/>
                    </a:cxn>
                    <a:cxn ang="T7">
                      <a:pos x="T2" y="T3"/>
                    </a:cxn>
                    <a:cxn ang="T8">
                      <a:pos x="T4" y="T5"/>
                    </a:cxn>
                  </a:cxnLst>
                  <a:rect l="T9" t="T10" r="T11" b="T12"/>
                  <a:pathLst>
                    <a:path w="26140" h="42704" fill="none" extrusionOk="0">
                      <a:moveTo>
                        <a:pt x="-1" y="482"/>
                      </a:moveTo>
                      <a:cubicBezTo>
                        <a:pt x="1491" y="161"/>
                        <a:pt x="3013" y="-1"/>
                        <a:pt x="4540" y="0"/>
                      </a:cubicBezTo>
                      <a:cubicBezTo>
                        <a:pt x="16469" y="0"/>
                        <a:pt x="26140" y="9670"/>
                        <a:pt x="26140" y="21600"/>
                      </a:cubicBezTo>
                      <a:cubicBezTo>
                        <a:pt x="26140" y="31755"/>
                        <a:pt x="19065" y="40539"/>
                        <a:pt x="9143" y="42703"/>
                      </a:cubicBezTo>
                    </a:path>
                    <a:path w="26140" h="42704" stroke="0" extrusionOk="0">
                      <a:moveTo>
                        <a:pt x="-1" y="482"/>
                      </a:moveTo>
                      <a:cubicBezTo>
                        <a:pt x="1491" y="161"/>
                        <a:pt x="3013" y="-1"/>
                        <a:pt x="4540" y="0"/>
                      </a:cubicBezTo>
                      <a:cubicBezTo>
                        <a:pt x="16469" y="0"/>
                        <a:pt x="26140" y="9670"/>
                        <a:pt x="26140" y="21600"/>
                      </a:cubicBezTo>
                      <a:cubicBezTo>
                        <a:pt x="26140" y="31755"/>
                        <a:pt x="19065" y="40539"/>
                        <a:pt x="9143" y="42703"/>
                      </a:cubicBezTo>
                      <a:lnTo>
                        <a:pt x="454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34858" name="Arc 49"/>
                <p:cNvSpPr>
                  <a:spLocks/>
                </p:cNvSpPr>
                <p:nvPr/>
              </p:nvSpPr>
              <p:spPr bwMode="auto">
                <a:xfrm>
                  <a:off x="2850" y="1381"/>
                  <a:ext cx="90" cy="131"/>
                </a:xfrm>
                <a:custGeom>
                  <a:avLst/>
                  <a:gdLst>
                    <a:gd name="T0" fmla="*/ 0 w 26842"/>
                    <a:gd name="T1" fmla="*/ 0 h 42567"/>
                    <a:gd name="T2" fmla="*/ 0 w 26842"/>
                    <a:gd name="T3" fmla="*/ 0 h 42567"/>
                    <a:gd name="T4" fmla="*/ 0 w 26842"/>
                    <a:gd name="T5" fmla="*/ 0 h 42567"/>
                    <a:gd name="T6" fmla="*/ 0 60000 65536"/>
                    <a:gd name="T7" fmla="*/ 0 60000 65536"/>
                    <a:gd name="T8" fmla="*/ 0 60000 65536"/>
                    <a:gd name="T9" fmla="*/ 0 w 26842"/>
                    <a:gd name="T10" fmla="*/ 0 h 42567"/>
                    <a:gd name="T11" fmla="*/ 26842 w 26842"/>
                    <a:gd name="T12" fmla="*/ 42567 h 42567"/>
                  </a:gdLst>
                  <a:ahLst/>
                  <a:cxnLst>
                    <a:cxn ang="T6">
                      <a:pos x="T0" y="T1"/>
                    </a:cxn>
                    <a:cxn ang="T7">
                      <a:pos x="T2" y="T3"/>
                    </a:cxn>
                    <a:cxn ang="T8">
                      <a:pos x="T4" y="T5"/>
                    </a:cxn>
                  </a:cxnLst>
                  <a:rect l="T9" t="T10" r="T11" b="T12"/>
                  <a:pathLst>
                    <a:path w="26842" h="42567" fill="none" extrusionOk="0">
                      <a:moveTo>
                        <a:pt x="-1" y="645"/>
                      </a:moveTo>
                      <a:cubicBezTo>
                        <a:pt x="1714" y="216"/>
                        <a:pt x="3474" y="-1"/>
                        <a:pt x="5242" y="0"/>
                      </a:cubicBezTo>
                      <a:cubicBezTo>
                        <a:pt x="17171" y="0"/>
                        <a:pt x="26842" y="9670"/>
                        <a:pt x="26842" y="21600"/>
                      </a:cubicBezTo>
                      <a:cubicBezTo>
                        <a:pt x="26842" y="31530"/>
                        <a:pt x="20071" y="40181"/>
                        <a:pt x="10432" y="42567"/>
                      </a:cubicBezTo>
                    </a:path>
                    <a:path w="26842" h="42567" stroke="0" extrusionOk="0">
                      <a:moveTo>
                        <a:pt x="-1" y="645"/>
                      </a:moveTo>
                      <a:cubicBezTo>
                        <a:pt x="1714" y="216"/>
                        <a:pt x="3474" y="-1"/>
                        <a:pt x="5242" y="0"/>
                      </a:cubicBezTo>
                      <a:cubicBezTo>
                        <a:pt x="17171" y="0"/>
                        <a:pt x="26842" y="9670"/>
                        <a:pt x="26842" y="21600"/>
                      </a:cubicBezTo>
                      <a:cubicBezTo>
                        <a:pt x="26842" y="31530"/>
                        <a:pt x="20071" y="40181"/>
                        <a:pt x="10432" y="42567"/>
                      </a:cubicBezTo>
                      <a:lnTo>
                        <a:pt x="5242" y="21600"/>
                      </a:lnTo>
                      <a:close/>
                    </a:path>
                  </a:pathLst>
                </a:custGeom>
                <a:solidFill>
                  <a:srgbClr val="5F3F1F"/>
                </a:solidFill>
                <a:ln w="9525" cap="rnd">
                  <a:noFill/>
                  <a:round/>
                  <a:headEnd/>
                  <a:tailEnd/>
                </a:ln>
              </p:spPr>
              <p:txBody>
                <a:bodyPr/>
                <a:lstStyle/>
                <a:p>
                  <a:pPr algn="ctr" eaLnBrk="0" hangingPunct="0"/>
                  <a:endParaRPr lang="en-US"/>
                </a:p>
              </p:txBody>
            </p:sp>
          </p:grpSp>
          <p:sp>
            <p:nvSpPr>
              <p:cNvPr id="34854" name="Freeform 51"/>
              <p:cNvSpPr>
                <a:spLocks/>
              </p:cNvSpPr>
              <p:nvPr/>
            </p:nvSpPr>
            <p:spPr bwMode="auto">
              <a:xfrm>
                <a:off x="2410" y="1378"/>
                <a:ext cx="525" cy="265"/>
              </a:xfrm>
              <a:custGeom>
                <a:avLst/>
                <a:gdLst>
                  <a:gd name="T0" fmla="*/ 524 w 525"/>
                  <a:gd name="T1" fmla="*/ 33 h 265"/>
                  <a:gd name="T2" fmla="*/ 517 w 525"/>
                  <a:gd name="T3" fmla="*/ 23 h 265"/>
                  <a:gd name="T4" fmla="*/ 510 w 525"/>
                  <a:gd name="T5" fmla="*/ 16 h 265"/>
                  <a:gd name="T6" fmla="*/ 501 w 525"/>
                  <a:gd name="T7" fmla="*/ 9 h 265"/>
                  <a:gd name="T8" fmla="*/ 493 w 525"/>
                  <a:gd name="T9" fmla="*/ 6 h 265"/>
                  <a:gd name="T10" fmla="*/ 483 w 525"/>
                  <a:gd name="T11" fmla="*/ 3 h 265"/>
                  <a:gd name="T12" fmla="*/ 473 w 525"/>
                  <a:gd name="T13" fmla="*/ 0 h 265"/>
                  <a:gd name="T14" fmla="*/ 462 w 525"/>
                  <a:gd name="T15" fmla="*/ 0 h 265"/>
                  <a:gd name="T16" fmla="*/ 448 w 525"/>
                  <a:gd name="T17" fmla="*/ 0 h 265"/>
                  <a:gd name="T18" fmla="*/ 0 w 525"/>
                  <a:gd name="T19" fmla="*/ 204 h 265"/>
                  <a:gd name="T20" fmla="*/ 47 w 525"/>
                  <a:gd name="T21" fmla="*/ 264 h 265"/>
                  <a:gd name="T22" fmla="*/ 524 w 525"/>
                  <a:gd name="T23" fmla="*/ 33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265"/>
                  <a:gd name="T38" fmla="*/ 525 w 525"/>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265">
                    <a:moveTo>
                      <a:pt x="524" y="33"/>
                    </a:moveTo>
                    <a:lnTo>
                      <a:pt x="517" y="23"/>
                    </a:lnTo>
                    <a:lnTo>
                      <a:pt x="510" y="16"/>
                    </a:lnTo>
                    <a:lnTo>
                      <a:pt x="501" y="9"/>
                    </a:lnTo>
                    <a:lnTo>
                      <a:pt x="493" y="6"/>
                    </a:lnTo>
                    <a:lnTo>
                      <a:pt x="483" y="3"/>
                    </a:lnTo>
                    <a:lnTo>
                      <a:pt x="473" y="0"/>
                    </a:lnTo>
                    <a:lnTo>
                      <a:pt x="462" y="0"/>
                    </a:lnTo>
                    <a:lnTo>
                      <a:pt x="448" y="0"/>
                    </a:lnTo>
                    <a:lnTo>
                      <a:pt x="0" y="204"/>
                    </a:lnTo>
                    <a:lnTo>
                      <a:pt x="47" y="264"/>
                    </a:lnTo>
                    <a:lnTo>
                      <a:pt x="524" y="33"/>
                    </a:lnTo>
                  </a:path>
                </a:pathLst>
              </a:custGeom>
              <a:solidFill>
                <a:srgbClr val="3F1F00"/>
              </a:solidFill>
              <a:ln w="9525" cap="rnd">
                <a:noFill/>
                <a:round/>
                <a:headEnd/>
                <a:tailEnd/>
              </a:ln>
            </p:spPr>
            <p:txBody>
              <a:bodyPr/>
              <a:lstStyle/>
              <a:p>
                <a:pPr algn="ctr" eaLnBrk="0" hangingPunct="0"/>
                <a:endParaRPr lang="en-US"/>
              </a:p>
            </p:txBody>
          </p:sp>
          <p:sp>
            <p:nvSpPr>
              <p:cNvPr id="34855" name="Oval 52"/>
              <p:cNvSpPr>
                <a:spLocks noChangeArrowheads="1"/>
              </p:cNvSpPr>
              <p:nvPr/>
            </p:nvSpPr>
            <p:spPr bwMode="auto">
              <a:xfrm>
                <a:off x="2339" y="1587"/>
                <a:ext cx="160" cy="142"/>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36919" name="Arc 55"/>
          <p:cNvSpPr>
            <a:spLocks/>
          </p:cNvSpPr>
          <p:nvPr/>
        </p:nvSpPr>
        <p:spPr bwMode="auto">
          <a:xfrm rot="10800000">
            <a:off x="5518150" y="635000"/>
            <a:ext cx="1050925" cy="7239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0" cap="rnd">
            <a:solidFill>
              <a:srgbClr val="66FFFF"/>
            </a:solidFill>
            <a:round/>
            <a:headEnd type="none" w="sm" len="sm"/>
            <a:tailEnd type="stealth" w="med" len="lg"/>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sp>
        <p:nvSpPr>
          <p:cNvPr id="36920" name="AutoShape 56"/>
          <p:cNvSpPr>
            <a:spLocks noChangeArrowheads="1"/>
          </p:cNvSpPr>
          <p:nvPr/>
        </p:nvSpPr>
        <p:spPr bwMode="auto">
          <a:xfrm>
            <a:off x="6575425" y="161925"/>
            <a:ext cx="1357313"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PEELING </a:t>
            </a:r>
            <a:endParaRPr lang="ru-RU" sz="1200" b="1">
              <a:solidFill>
                <a:srgbClr val="000000"/>
              </a:solidFill>
              <a:latin typeface="Arial CYR"/>
            </a:endParaRPr>
          </a:p>
        </p:txBody>
      </p:sp>
      <p:sp>
        <p:nvSpPr>
          <p:cNvPr id="36921" name="Freeform 57"/>
          <p:cNvSpPr>
            <a:spLocks/>
          </p:cNvSpPr>
          <p:nvPr/>
        </p:nvSpPr>
        <p:spPr bwMode="auto">
          <a:xfrm>
            <a:off x="1655763" y="838200"/>
            <a:ext cx="5024437" cy="3868738"/>
          </a:xfrm>
          <a:custGeom>
            <a:avLst/>
            <a:gdLst>
              <a:gd name="T0" fmla="*/ 0 w 3165"/>
              <a:gd name="T1" fmla="*/ 2147483647 h 2437"/>
              <a:gd name="T2" fmla="*/ 2147483647 w 3165"/>
              <a:gd name="T3" fmla="*/ 2147483647 h 2437"/>
              <a:gd name="T4" fmla="*/ 2147483647 w 3165"/>
              <a:gd name="T5" fmla="*/ 2147483647 h 2437"/>
              <a:gd name="T6" fmla="*/ 2147483647 w 3165"/>
              <a:gd name="T7" fmla="*/ 0 h 2437"/>
              <a:gd name="T8" fmla="*/ 2147483647 w 3165"/>
              <a:gd name="T9" fmla="*/ 2147483647 h 2437"/>
              <a:gd name="T10" fmla="*/ 2147483647 w 3165"/>
              <a:gd name="T11" fmla="*/ 2147483647 h 2437"/>
              <a:gd name="T12" fmla="*/ 2147483647 w 3165"/>
              <a:gd name="T13" fmla="*/ 2147483647 h 2437"/>
              <a:gd name="T14" fmla="*/ 2147483647 w 3165"/>
              <a:gd name="T15" fmla="*/ 2147483647 h 2437"/>
              <a:gd name="T16" fmla="*/ 0 w 3165"/>
              <a:gd name="T17" fmla="*/ 2147483647 h 2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5"/>
              <a:gd name="T28" fmla="*/ 0 h 2437"/>
              <a:gd name="T29" fmla="*/ 3165 w 3165"/>
              <a:gd name="T30" fmla="*/ 2437 h 24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5" h="2437">
                <a:moveTo>
                  <a:pt x="0" y="2436"/>
                </a:moveTo>
                <a:lnTo>
                  <a:pt x="81" y="2159"/>
                </a:lnTo>
                <a:lnTo>
                  <a:pt x="150" y="2251"/>
                </a:lnTo>
                <a:lnTo>
                  <a:pt x="2990" y="0"/>
                </a:lnTo>
                <a:lnTo>
                  <a:pt x="3048" y="137"/>
                </a:lnTo>
                <a:lnTo>
                  <a:pt x="3164" y="230"/>
                </a:lnTo>
                <a:lnTo>
                  <a:pt x="219" y="2343"/>
                </a:lnTo>
                <a:lnTo>
                  <a:pt x="288" y="2435"/>
                </a:lnTo>
                <a:lnTo>
                  <a:pt x="0" y="2436"/>
                </a:lnTo>
              </a:path>
            </a:pathLst>
          </a:custGeom>
          <a:gradFill rotWithShape="0">
            <a:gsLst>
              <a:gs pos="0">
                <a:srgbClr val="FFEFD1"/>
              </a:gs>
              <a:gs pos="64999">
                <a:srgbClr val="F0EBD5"/>
              </a:gs>
              <a:gs pos="100000">
                <a:srgbClr val="D1C39F"/>
              </a:gs>
            </a:gsLst>
            <a:lin ang="5400000" scaled="1"/>
          </a:gradFill>
          <a:ln w="12700" cap="rnd">
            <a:solidFill>
              <a:srgbClr val="000000"/>
            </a:solidFill>
            <a:round/>
            <a:headEnd/>
            <a:tailEnd/>
          </a:ln>
        </p:spPr>
        <p:txBody>
          <a:bodyPr/>
          <a:lstStyle/>
          <a:p>
            <a:pPr algn="ctr" eaLnBrk="0" hangingPunct="0"/>
            <a:endParaRPr lang="en-US"/>
          </a:p>
        </p:txBody>
      </p:sp>
      <p:grpSp>
        <p:nvGrpSpPr>
          <p:cNvPr id="18" name="Group 61"/>
          <p:cNvGrpSpPr>
            <a:grpSpLocks/>
          </p:cNvGrpSpPr>
          <p:nvPr/>
        </p:nvGrpSpPr>
        <p:grpSpPr bwMode="auto">
          <a:xfrm>
            <a:off x="187325" y="4883150"/>
            <a:ext cx="1797050" cy="1966913"/>
            <a:chOff x="118" y="3076"/>
            <a:chExt cx="1132" cy="1239"/>
          </a:xfrm>
        </p:grpSpPr>
        <p:sp>
          <p:nvSpPr>
            <p:cNvPr id="34837" name="AutoShape 58"/>
            <p:cNvSpPr>
              <a:spLocks noChangeArrowheads="1"/>
            </p:cNvSpPr>
            <p:nvPr/>
          </p:nvSpPr>
          <p:spPr bwMode="auto">
            <a:xfrm>
              <a:off x="130" y="3076"/>
              <a:ext cx="1120" cy="37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endParaRPr lang="ru-RU" sz="1200" b="1">
                <a:solidFill>
                  <a:schemeClr val="bg2"/>
                </a:solidFill>
              </a:endParaRPr>
            </a:p>
            <a:p>
              <a:pPr algn="ctr" eaLnBrk="0" hangingPunct="0"/>
              <a:r>
                <a:rPr lang="ru-RU" sz="1200" b="1">
                  <a:solidFill>
                    <a:schemeClr val="bg2"/>
                  </a:solidFill>
                </a:rPr>
                <a:t>MECHANICAL </a:t>
              </a:r>
            </a:p>
            <a:p>
              <a:pPr algn="ctr" eaLnBrk="0" hangingPunct="0"/>
              <a:r>
                <a:rPr lang="ru-RU" sz="1200" b="1">
                  <a:solidFill>
                    <a:schemeClr val="bg2"/>
                  </a:solidFill>
                </a:rPr>
                <a:t>PROCEDURES</a:t>
              </a:r>
            </a:p>
            <a:p>
              <a:pPr algn="ctr" eaLnBrk="0" hangingPunct="0"/>
              <a:endParaRPr lang="ru-RU" sz="1200" b="1">
                <a:solidFill>
                  <a:schemeClr val="bg2"/>
                </a:solidFill>
                <a:latin typeface="Times New Roman Cyr"/>
              </a:endParaRPr>
            </a:p>
          </p:txBody>
        </p:sp>
        <p:sp>
          <p:nvSpPr>
            <p:cNvPr id="34838" name="AutoShape 59"/>
            <p:cNvSpPr>
              <a:spLocks noChangeArrowheads="1"/>
            </p:cNvSpPr>
            <p:nvPr/>
          </p:nvSpPr>
          <p:spPr bwMode="auto">
            <a:xfrm>
              <a:off x="130" y="3520"/>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MECHANICAL </a:t>
              </a:r>
            </a:p>
            <a:p>
              <a:pPr algn="ctr" eaLnBrk="0" hangingPunct="0"/>
              <a:r>
                <a:rPr lang="ru-RU" sz="1200" b="1">
                  <a:solidFill>
                    <a:schemeClr val="bg2"/>
                  </a:solidFill>
                </a:rPr>
                <a:t>SCRUBBING</a:t>
              </a:r>
              <a:endParaRPr lang="ru-RU" sz="1200" b="1">
                <a:solidFill>
                  <a:schemeClr val="bg2"/>
                </a:solidFill>
                <a:latin typeface="Times New Roman Cyr"/>
              </a:endParaRPr>
            </a:p>
          </p:txBody>
        </p:sp>
        <p:sp>
          <p:nvSpPr>
            <p:cNvPr id="34839" name="AutoShape 60"/>
            <p:cNvSpPr>
              <a:spLocks noChangeArrowheads="1"/>
            </p:cNvSpPr>
            <p:nvPr/>
          </p:nvSpPr>
          <p:spPr bwMode="auto">
            <a:xfrm>
              <a:off x="118" y="3945"/>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endParaRPr lang="ru-RU" sz="1200" b="1">
                <a:solidFill>
                  <a:schemeClr val="bg2"/>
                </a:solidFill>
              </a:endParaRPr>
            </a:p>
            <a:p>
              <a:pPr algn="ctr" eaLnBrk="0" hangingPunct="0"/>
              <a:r>
                <a:rPr lang="ru-RU" sz="1200" b="1">
                  <a:solidFill>
                    <a:schemeClr val="bg2"/>
                  </a:solidFill>
                </a:rPr>
                <a:t>EXTRUSION</a:t>
              </a:r>
            </a:p>
            <a:p>
              <a:pPr algn="ctr" eaLnBrk="0" hangingPunct="0"/>
              <a:r>
                <a:rPr lang="ru-RU" sz="1200" b="1">
                  <a:solidFill>
                    <a:schemeClr val="bg2"/>
                  </a:solidFill>
                </a:rPr>
                <a:t>(FILTERING)</a:t>
              </a:r>
            </a:p>
            <a:p>
              <a:pPr algn="ctr" eaLnBrk="0" hangingPunct="0"/>
              <a:endParaRPr lang="ru-RU" sz="1200" b="1">
                <a:solidFill>
                  <a:schemeClr val="bg2"/>
                </a:solidFill>
                <a:latin typeface="Times New Roman Cyr"/>
              </a:endParaRPr>
            </a:p>
          </p:txBody>
        </p:sp>
      </p:grpSp>
      <p:sp>
        <p:nvSpPr>
          <p:cNvPr id="36926" name="Freeform 62"/>
          <p:cNvSpPr>
            <a:spLocks/>
          </p:cNvSpPr>
          <p:nvPr/>
        </p:nvSpPr>
        <p:spPr bwMode="auto">
          <a:xfrm>
            <a:off x="3208338" y="947738"/>
            <a:ext cx="3584575" cy="3759200"/>
          </a:xfrm>
          <a:custGeom>
            <a:avLst/>
            <a:gdLst>
              <a:gd name="T0" fmla="*/ 0 w 2258"/>
              <a:gd name="T1" fmla="*/ 2147483647 h 2368"/>
              <a:gd name="T2" fmla="*/ 2147483647 w 2258"/>
              <a:gd name="T3" fmla="*/ 2147483647 h 2368"/>
              <a:gd name="T4" fmla="*/ 2147483647 w 2258"/>
              <a:gd name="T5" fmla="*/ 2147483647 h 2368"/>
              <a:gd name="T6" fmla="*/ 2147483647 w 2258"/>
              <a:gd name="T7" fmla="*/ 0 h 2368"/>
              <a:gd name="T8" fmla="*/ 2147483647 w 2258"/>
              <a:gd name="T9" fmla="*/ 2147483647 h 2368"/>
              <a:gd name="T10" fmla="*/ 2147483647 w 2258"/>
              <a:gd name="T11" fmla="*/ 2147483647 h 2368"/>
              <a:gd name="T12" fmla="*/ 2147483647 w 2258"/>
              <a:gd name="T13" fmla="*/ 2147483647 h 2368"/>
              <a:gd name="T14" fmla="*/ 2147483647 w 2258"/>
              <a:gd name="T15" fmla="*/ 2147483647 h 2368"/>
              <a:gd name="T16" fmla="*/ 0 w 2258"/>
              <a:gd name="T17" fmla="*/ 2147483647 h 2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8"/>
              <a:gd name="T28" fmla="*/ 0 h 2368"/>
              <a:gd name="T29" fmla="*/ 2258 w 2258"/>
              <a:gd name="T30" fmla="*/ 2368 h 2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8" h="2368">
                <a:moveTo>
                  <a:pt x="0" y="2367"/>
                </a:moveTo>
                <a:lnTo>
                  <a:pt x="34" y="2081"/>
                </a:lnTo>
                <a:lnTo>
                  <a:pt x="117" y="2160"/>
                </a:lnTo>
                <a:lnTo>
                  <a:pt x="2048" y="0"/>
                </a:lnTo>
                <a:lnTo>
                  <a:pt x="2127" y="126"/>
                </a:lnTo>
                <a:lnTo>
                  <a:pt x="2257" y="199"/>
                </a:lnTo>
                <a:lnTo>
                  <a:pt x="200" y="2239"/>
                </a:lnTo>
                <a:lnTo>
                  <a:pt x="284" y="2318"/>
                </a:lnTo>
                <a:lnTo>
                  <a:pt x="0" y="2367"/>
                </a:lnTo>
              </a:path>
            </a:pathLst>
          </a:custGeom>
          <a:gradFill rotWithShape="0">
            <a:gsLst>
              <a:gs pos="0">
                <a:srgbClr val="FFEFD1"/>
              </a:gs>
              <a:gs pos="64999">
                <a:srgbClr val="F0EBD5"/>
              </a:gs>
              <a:gs pos="100000">
                <a:srgbClr val="D1C39F"/>
              </a:gs>
            </a:gsLst>
            <a:lin ang="5400000" scaled="1"/>
          </a:gradFill>
          <a:ln w="12700" cap="rnd">
            <a:solidFill>
              <a:srgbClr val="000000"/>
            </a:solidFill>
            <a:round/>
            <a:headEnd/>
            <a:tailEnd/>
          </a:ln>
        </p:spPr>
        <p:txBody>
          <a:bodyPr/>
          <a:lstStyle/>
          <a:p>
            <a:pPr algn="ctr" eaLnBrk="0" hangingPunct="0"/>
            <a:endParaRPr lang="en-US"/>
          </a:p>
        </p:txBody>
      </p:sp>
      <p:grpSp>
        <p:nvGrpSpPr>
          <p:cNvPr id="19" name="Group 65"/>
          <p:cNvGrpSpPr>
            <a:grpSpLocks/>
          </p:cNvGrpSpPr>
          <p:nvPr/>
        </p:nvGrpSpPr>
        <p:grpSpPr bwMode="auto">
          <a:xfrm>
            <a:off x="2044700" y="4883150"/>
            <a:ext cx="1778000" cy="1292225"/>
            <a:chOff x="1288" y="3076"/>
            <a:chExt cx="1120" cy="814"/>
          </a:xfrm>
        </p:grpSpPr>
        <p:sp>
          <p:nvSpPr>
            <p:cNvPr id="34835" name="AutoShape 63"/>
            <p:cNvSpPr>
              <a:spLocks noChangeArrowheads="1"/>
            </p:cNvSpPr>
            <p:nvPr/>
          </p:nvSpPr>
          <p:spPr bwMode="auto">
            <a:xfrm>
              <a:off x="1288" y="3076"/>
              <a:ext cx="1120" cy="37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ACOUSTIC</a:t>
              </a:r>
            </a:p>
            <a:p>
              <a:pPr algn="ctr" eaLnBrk="0" hangingPunct="0"/>
              <a:r>
                <a:rPr lang="ru-RU" sz="1200" b="1">
                  <a:solidFill>
                    <a:schemeClr val="bg2"/>
                  </a:solidFill>
                </a:rPr>
                <a:t>PROCEDURES</a:t>
              </a:r>
              <a:endParaRPr lang="ru-RU" sz="1200" b="1">
                <a:solidFill>
                  <a:schemeClr val="bg2"/>
                </a:solidFill>
                <a:latin typeface="Times New Roman Cyr"/>
              </a:endParaRPr>
            </a:p>
          </p:txBody>
        </p:sp>
        <p:sp>
          <p:nvSpPr>
            <p:cNvPr id="34836" name="AutoShape 64"/>
            <p:cNvSpPr>
              <a:spLocks noChangeArrowheads="1"/>
            </p:cNvSpPr>
            <p:nvPr/>
          </p:nvSpPr>
          <p:spPr bwMode="auto">
            <a:xfrm>
              <a:off x="1288" y="3520"/>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VIBROSEPARATION</a:t>
              </a:r>
              <a:endParaRPr lang="ru-RU" sz="1200" b="1">
                <a:solidFill>
                  <a:schemeClr val="bg2"/>
                </a:solidFill>
                <a:latin typeface="Times New Roman Cyr"/>
              </a:endParaRPr>
            </a:p>
          </p:txBody>
        </p:sp>
      </p:grpSp>
      <p:sp>
        <p:nvSpPr>
          <p:cNvPr id="36930" name="Freeform 66"/>
          <p:cNvSpPr>
            <a:spLocks/>
          </p:cNvSpPr>
          <p:nvPr/>
        </p:nvSpPr>
        <p:spPr bwMode="auto">
          <a:xfrm>
            <a:off x="6283325" y="1236663"/>
            <a:ext cx="995363" cy="3470275"/>
          </a:xfrm>
          <a:custGeom>
            <a:avLst/>
            <a:gdLst>
              <a:gd name="T0" fmla="*/ 2147483647 w 627"/>
              <a:gd name="T1" fmla="*/ 2147483647 h 2186"/>
              <a:gd name="T2" fmla="*/ 0 w 627"/>
              <a:gd name="T3" fmla="*/ 2147483647 h 2186"/>
              <a:gd name="T4" fmla="*/ 2147483647 w 627"/>
              <a:gd name="T5" fmla="*/ 2147483647 h 2186"/>
              <a:gd name="T6" fmla="*/ 2147483647 w 627"/>
              <a:gd name="T7" fmla="*/ 0 h 2186"/>
              <a:gd name="T8" fmla="*/ 2147483647 w 627"/>
              <a:gd name="T9" fmla="*/ 2147483647 h 2186"/>
              <a:gd name="T10" fmla="*/ 2147483647 w 627"/>
              <a:gd name="T11" fmla="*/ 2147483647 h 2186"/>
              <a:gd name="T12" fmla="*/ 2147483647 w 627"/>
              <a:gd name="T13" fmla="*/ 2147483647 h 2186"/>
              <a:gd name="T14" fmla="*/ 2147483647 w 627"/>
              <a:gd name="T15" fmla="*/ 2147483647 h 2186"/>
              <a:gd name="T16" fmla="*/ 2147483647 w 627"/>
              <a:gd name="T17" fmla="*/ 2147483647 h 2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7"/>
              <a:gd name="T28" fmla="*/ 0 h 2186"/>
              <a:gd name="T29" fmla="*/ 627 w 627"/>
              <a:gd name="T30" fmla="*/ 2186 h 2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7" h="2186">
                <a:moveTo>
                  <a:pt x="133" y="2185"/>
                </a:moveTo>
                <a:lnTo>
                  <a:pt x="0" y="1930"/>
                </a:lnTo>
                <a:lnTo>
                  <a:pt x="114" y="1948"/>
                </a:lnTo>
                <a:lnTo>
                  <a:pt x="342" y="0"/>
                </a:lnTo>
                <a:lnTo>
                  <a:pt x="478" y="59"/>
                </a:lnTo>
                <a:lnTo>
                  <a:pt x="626" y="46"/>
                </a:lnTo>
                <a:lnTo>
                  <a:pt x="227" y="1966"/>
                </a:lnTo>
                <a:lnTo>
                  <a:pt x="340" y="1985"/>
                </a:lnTo>
                <a:lnTo>
                  <a:pt x="133" y="2185"/>
                </a:lnTo>
              </a:path>
            </a:pathLst>
          </a:custGeom>
          <a:gradFill rotWithShape="0">
            <a:gsLst>
              <a:gs pos="0">
                <a:srgbClr val="FFEFD1"/>
              </a:gs>
              <a:gs pos="64999">
                <a:srgbClr val="F0EBD5"/>
              </a:gs>
              <a:gs pos="100000">
                <a:srgbClr val="D1C39F"/>
              </a:gs>
            </a:gsLst>
            <a:lin ang="5400000" scaled="1"/>
          </a:gradFill>
          <a:ln w="12700" cap="rnd">
            <a:solidFill>
              <a:srgbClr val="000000"/>
            </a:solidFill>
            <a:round/>
            <a:headEnd/>
            <a:tailEnd/>
          </a:ln>
        </p:spPr>
        <p:txBody>
          <a:bodyPr/>
          <a:lstStyle/>
          <a:p>
            <a:pPr algn="ctr" eaLnBrk="0" hangingPunct="0"/>
            <a:endParaRPr lang="en-US"/>
          </a:p>
        </p:txBody>
      </p:sp>
      <p:grpSp>
        <p:nvGrpSpPr>
          <p:cNvPr id="20" name="Group 71"/>
          <p:cNvGrpSpPr>
            <a:grpSpLocks/>
          </p:cNvGrpSpPr>
          <p:nvPr/>
        </p:nvGrpSpPr>
        <p:grpSpPr bwMode="auto">
          <a:xfrm>
            <a:off x="5661025" y="4883150"/>
            <a:ext cx="3475038" cy="1966913"/>
            <a:chOff x="3566" y="3076"/>
            <a:chExt cx="2189" cy="1239"/>
          </a:xfrm>
        </p:grpSpPr>
        <p:sp>
          <p:nvSpPr>
            <p:cNvPr id="34831" name="AutoShape 67"/>
            <p:cNvSpPr>
              <a:spLocks noChangeArrowheads="1"/>
            </p:cNvSpPr>
            <p:nvPr/>
          </p:nvSpPr>
          <p:spPr bwMode="auto">
            <a:xfrm>
              <a:off x="3578" y="3076"/>
              <a:ext cx="1120" cy="37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CHEMICAL </a:t>
              </a:r>
            </a:p>
            <a:p>
              <a:pPr algn="ctr" eaLnBrk="0" hangingPunct="0"/>
              <a:r>
                <a:rPr lang="ru-RU" sz="1200" b="1">
                  <a:solidFill>
                    <a:schemeClr val="bg2"/>
                  </a:solidFill>
                </a:rPr>
                <a:t>PROCEDURES</a:t>
              </a:r>
              <a:endParaRPr lang="ru-RU" sz="1200" b="1">
                <a:solidFill>
                  <a:schemeClr val="bg2"/>
                </a:solidFill>
                <a:latin typeface="Times New Roman Cyr"/>
              </a:endParaRPr>
            </a:p>
          </p:txBody>
        </p:sp>
        <p:sp>
          <p:nvSpPr>
            <p:cNvPr id="34832" name="AutoShape 68"/>
            <p:cNvSpPr>
              <a:spLocks noChangeArrowheads="1"/>
            </p:cNvSpPr>
            <p:nvPr/>
          </p:nvSpPr>
          <p:spPr bwMode="auto">
            <a:xfrm>
              <a:off x="3578" y="3520"/>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ALKALINE</a:t>
              </a:r>
              <a:endParaRPr lang="ru-RU" sz="1200" b="1">
                <a:solidFill>
                  <a:schemeClr val="bg2"/>
                </a:solidFill>
                <a:latin typeface="Times New Roman Cyr"/>
              </a:endParaRPr>
            </a:p>
          </p:txBody>
        </p:sp>
        <p:sp>
          <p:nvSpPr>
            <p:cNvPr id="34833" name="AutoShape 69"/>
            <p:cNvSpPr>
              <a:spLocks noChangeArrowheads="1"/>
            </p:cNvSpPr>
            <p:nvPr/>
          </p:nvSpPr>
          <p:spPr bwMode="auto">
            <a:xfrm>
              <a:off x="3566" y="3945"/>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MACERATION</a:t>
              </a:r>
              <a:endParaRPr lang="ru-RU" sz="1200" b="1">
                <a:solidFill>
                  <a:schemeClr val="bg2"/>
                </a:solidFill>
                <a:latin typeface="Times New Roman Cyr"/>
              </a:endParaRPr>
            </a:p>
          </p:txBody>
        </p:sp>
        <p:sp>
          <p:nvSpPr>
            <p:cNvPr id="34834" name="AutoShape 70"/>
            <p:cNvSpPr>
              <a:spLocks noChangeArrowheads="1"/>
            </p:cNvSpPr>
            <p:nvPr/>
          </p:nvSpPr>
          <p:spPr bwMode="auto">
            <a:xfrm>
              <a:off x="4635" y="3520"/>
              <a:ext cx="1120" cy="370"/>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DRY ALKALINE</a:t>
              </a:r>
              <a:endParaRPr lang="ru-RU" sz="1200" b="1">
                <a:solidFill>
                  <a:schemeClr val="bg2"/>
                </a:solidFill>
                <a:latin typeface="Times New Roman Cyr"/>
              </a:endParaRPr>
            </a:p>
          </p:txBody>
        </p:sp>
      </p:grpSp>
      <p:sp>
        <p:nvSpPr>
          <p:cNvPr id="36936" name="Freeform 72"/>
          <p:cNvSpPr>
            <a:spLocks/>
          </p:cNvSpPr>
          <p:nvPr/>
        </p:nvSpPr>
        <p:spPr bwMode="auto">
          <a:xfrm>
            <a:off x="4870450" y="1082675"/>
            <a:ext cx="2128838" cy="3624263"/>
          </a:xfrm>
          <a:custGeom>
            <a:avLst/>
            <a:gdLst>
              <a:gd name="T0" fmla="*/ 2147483647 w 1341"/>
              <a:gd name="T1" fmla="*/ 2147483647 h 2283"/>
              <a:gd name="T2" fmla="*/ 0 w 1341"/>
              <a:gd name="T3" fmla="*/ 2147483647 h 2283"/>
              <a:gd name="T4" fmla="*/ 2147483647 w 1341"/>
              <a:gd name="T5" fmla="*/ 2147483647 h 2283"/>
              <a:gd name="T6" fmla="*/ 2147483647 w 1341"/>
              <a:gd name="T7" fmla="*/ 0 h 2283"/>
              <a:gd name="T8" fmla="*/ 2147483647 w 1341"/>
              <a:gd name="T9" fmla="*/ 2147483647 h 2283"/>
              <a:gd name="T10" fmla="*/ 2147483647 w 1341"/>
              <a:gd name="T11" fmla="*/ 2147483647 h 2283"/>
              <a:gd name="T12" fmla="*/ 2147483647 w 1341"/>
              <a:gd name="T13" fmla="*/ 2147483647 h 2283"/>
              <a:gd name="T14" fmla="*/ 2147483647 w 1341"/>
              <a:gd name="T15" fmla="*/ 2147483647 h 2283"/>
              <a:gd name="T16" fmla="*/ 2147483647 w 1341"/>
              <a:gd name="T17" fmla="*/ 2147483647 h 2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2283"/>
              <a:gd name="T29" fmla="*/ 1341 w 1341"/>
              <a:gd name="T30" fmla="*/ 2283 h 2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2283">
                <a:moveTo>
                  <a:pt x="45" y="2282"/>
                </a:moveTo>
                <a:lnTo>
                  <a:pt x="0" y="1997"/>
                </a:lnTo>
                <a:lnTo>
                  <a:pt x="102" y="2051"/>
                </a:lnTo>
                <a:lnTo>
                  <a:pt x="1085" y="0"/>
                </a:lnTo>
                <a:lnTo>
                  <a:pt x="1195" y="98"/>
                </a:lnTo>
                <a:lnTo>
                  <a:pt x="1340" y="133"/>
                </a:lnTo>
                <a:lnTo>
                  <a:pt x="204" y="2104"/>
                </a:lnTo>
                <a:lnTo>
                  <a:pt x="305" y="2158"/>
                </a:lnTo>
                <a:lnTo>
                  <a:pt x="45" y="2282"/>
                </a:lnTo>
              </a:path>
            </a:pathLst>
          </a:custGeom>
          <a:gradFill rotWithShape="0">
            <a:gsLst>
              <a:gs pos="0">
                <a:srgbClr val="FFEFD1"/>
              </a:gs>
              <a:gs pos="64999">
                <a:srgbClr val="F0EBD5"/>
              </a:gs>
              <a:gs pos="100000">
                <a:srgbClr val="D1C39F"/>
              </a:gs>
            </a:gsLst>
            <a:lin ang="5400000" scaled="1"/>
          </a:gradFill>
          <a:ln w="12700" cap="rnd">
            <a:solidFill>
              <a:srgbClr val="000000"/>
            </a:solidFill>
            <a:round/>
            <a:headEnd/>
            <a:tailEnd/>
          </a:ln>
        </p:spPr>
        <p:txBody>
          <a:bodyPr/>
          <a:lstStyle/>
          <a:p>
            <a:pPr algn="ctr" eaLnBrk="0" hangingPunct="0"/>
            <a:endParaRPr lang="en-US"/>
          </a:p>
        </p:txBody>
      </p:sp>
      <p:sp>
        <p:nvSpPr>
          <p:cNvPr id="36937" name="AutoShape 73"/>
          <p:cNvSpPr>
            <a:spLocks noChangeArrowheads="1"/>
          </p:cNvSpPr>
          <p:nvPr/>
        </p:nvSpPr>
        <p:spPr bwMode="auto">
          <a:xfrm>
            <a:off x="3883025" y="4883150"/>
            <a:ext cx="1778000" cy="587375"/>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THERMAL </a:t>
            </a:r>
          </a:p>
          <a:p>
            <a:pPr algn="ctr" eaLnBrk="0" hangingPunct="0"/>
            <a:r>
              <a:rPr lang="ru-RU" sz="1200" b="1">
                <a:solidFill>
                  <a:schemeClr val="bg2"/>
                </a:solidFill>
              </a:rPr>
              <a:t>PROCEDURES</a:t>
            </a:r>
            <a:endParaRPr lang="ru-RU" sz="1200" b="1">
              <a:solidFill>
                <a:schemeClr val="bg2"/>
              </a:solidFill>
              <a:latin typeface="Times New Roman Cyr"/>
            </a:endParaRPr>
          </a:p>
        </p:txBody>
      </p:sp>
      <p:sp>
        <p:nvSpPr>
          <p:cNvPr id="34830" name="Rectangle 7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919"/>
                                        </p:tgtEl>
                                        <p:attrNameLst>
                                          <p:attrName>style.visibility</p:attrName>
                                        </p:attrNameLst>
                                      </p:cBhvr>
                                      <p:to>
                                        <p:strVal val="visible"/>
                                      </p:to>
                                    </p:set>
                                  </p:childTnLst>
                                  <p:subTnLst>
                                    <p:set>
                                      <p:cBhvr override="childStyle">
                                        <p:cTn dur="1" fill="hold" display="0" masterRel="nextClick" afterEffect="1"/>
                                        <p:tgtEl>
                                          <p:spTgt spid="36919"/>
                                        </p:tgtEl>
                                        <p:attrNameLst>
                                          <p:attrName>style.visibility</p:attrName>
                                        </p:attrNameLst>
                                      </p:cBhvr>
                                      <p:to>
                                        <p:strVal val="hidden"/>
                                      </p:to>
                                    </p:set>
                                  </p:sub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6920"/>
                                        </p:tgtEl>
                                        <p:attrNameLst>
                                          <p:attrName>style.visibility</p:attrName>
                                        </p:attrNameLst>
                                      </p:cBhvr>
                                      <p:to>
                                        <p:strVal val="visible"/>
                                      </p:to>
                                    </p:set>
                                    <p:animEffect transition="in" filter="wipe(left)">
                                      <p:cBhvr>
                                        <p:cTn id="13" dur="500"/>
                                        <p:tgtEl>
                                          <p:spTgt spid="369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6921"/>
                                        </p:tgtEl>
                                        <p:attrNameLst>
                                          <p:attrName>style.visibility</p:attrName>
                                        </p:attrNameLst>
                                      </p:cBhvr>
                                      <p:to>
                                        <p:strVal val="visible"/>
                                      </p:to>
                                    </p:set>
                                    <p:animEffect transition="in" filter="wipe(up)">
                                      <p:cBhvr>
                                        <p:cTn id="18" dur="500"/>
                                        <p:tgtEl>
                                          <p:spTgt spid="36921"/>
                                        </p:tgtEl>
                                      </p:cBhvr>
                                    </p:animEffect>
                                  </p:childTnLst>
                                  <p:subTnLst>
                                    <p:set>
                                      <p:cBhvr override="childStyle">
                                        <p:cTn dur="1" fill="hold" display="0" masterRel="nextClick" afterEffect="1"/>
                                        <p:tgtEl>
                                          <p:spTgt spid="36921"/>
                                        </p:tgtEl>
                                        <p:attrNameLst>
                                          <p:attrName>style.visibility</p:attrName>
                                        </p:attrNameLst>
                                      </p:cBhvr>
                                      <p:to>
                                        <p:strVal val="hidden"/>
                                      </p:to>
                                    </p:set>
                                  </p:sub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926"/>
                                        </p:tgtEl>
                                        <p:attrNameLst>
                                          <p:attrName>style.visibility</p:attrName>
                                        </p:attrNameLst>
                                      </p:cBhvr>
                                      <p:to>
                                        <p:strVal val="visible"/>
                                      </p:to>
                                    </p:set>
                                    <p:animEffect transition="in" filter="wipe(up)">
                                      <p:cBhvr>
                                        <p:cTn id="27" dur="500"/>
                                        <p:tgtEl>
                                          <p:spTgt spid="36926"/>
                                        </p:tgtEl>
                                      </p:cBhvr>
                                    </p:animEffect>
                                  </p:childTnLst>
                                  <p:subTnLst>
                                    <p:set>
                                      <p:cBhvr override="childStyle">
                                        <p:cTn dur="1" fill="hold" display="0" masterRel="nextClick" afterEffect="1"/>
                                        <p:tgtEl>
                                          <p:spTgt spid="36926"/>
                                        </p:tgtEl>
                                        <p:attrNameLst>
                                          <p:attrName>style.visibility</p:attrName>
                                        </p:attrNameLst>
                                      </p:cBhvr>
                                      <p:to>
                                        <p:strVal val="hidden"/>
                                      </p:to>
                                    </p:set>
                                  </p:sub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6930"/>
                                        </p:tgtEl>
                                        <p:attrNameLst>
                                          <p:attrName>style.visibility</p:attrName>
                                        </p:attrNameLst>
                                      </p:cBhvr>
                                      <p:to>
                                        <p:strVal val="visible"/>
                                      </p:to>
                                    </p:set>
                                    <p:animEffect transition="in" filter="wipe(up)">
                                      <p:cBhvr>
                                        <p:cTn id="36" dur="500"/>
                                        <p:tgtEl>
                                          <p:spTgt spid="36930"/>
                                        </p:tgtEl>
                                      </p:cBhvr>
                                    </p:animEffect>
                                  </p:childTnLst>
                                  <p:subTnLst>
                                    <p:set>
                                      <p:cBhvr override="childStyle">
                                        <p:cTn dur="1" fill="hold" display="0" masterRel="nextClick" afterEffect="1"/>
                                        <p:tgtEl>
                                          <p:spTgt spid="36930"/>
                                        </p:tgtEl>
                                        <p:attrNameLst>
                                          <p:attrName>style.visibility</p:attrName>
                                        </p:attrNameLst>
                                      </p:cBhvr>
                                      <p:to>
                                        <p:strVal val="hidden"/>
                                      </p:to>
                                    </p:set>
                                  </p:sub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6936"/>
                                        </p:tgtEl>
                                        <p:attrNameLst>
                                          <p:attrName>style.visibility</p:attrName>
                                        </p:attrNameLst>
                                      </p:cBhvr>
                                      <p:to>
                                        <p:strVal val="visible"/>
                                      </p:to>
                                    </p:set>
                                    <p:animEffect transition="in" filter="wipe(up)">
                                      <p:cBhvr>
                                        <p:cTn id="45" dur="500"/>
                                        <p:tgtEl>
                                          <p:spTgt spid="36936"/>
                                        </p:tgtEl>
                                      </p:cBhvr>
                                    </p:animEffect>
                                  </p:childTnLst>
                                  <p:subTnLst>
                                    <p:set>
                                      <p:cBhvr override="childStyle">
                                        <p:cTn dur="1" fill="hold" display="0" masterRel="nextClick" afterEffect="1"/>
                                        <p:tgtEl>
                                          <p:spTgt spid="36936"/>
                                        </p:tgtEl>
                                        <p:attrNameLst>
                                          <p:attrName>style.visibility</p:attrName>
                                        </p:attrNameLst>
                                      </p:cBhvr>
                                      <p:to>
                                        <p:strVal val="hidden"/>
                                      </p:to>
                                    </p:set>
                                  </p:sub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36937"/>
                                        </p:tgtEl>
                                        <p:attrNameLst>
                                          <p:attrName>style.visibility</p:attrName>
                                        </p:attrNameLst>
                                      </p:cBhvr>
                                      <p:to>
                                        <p:strVal val="visible"/>
                                      </p:to>
                                    </p:set>
                                    <p:animEffect transition="in" filter="wipe(up)">
                                      <p:cBhvr>
                                        <p:cTn id="49" dur="500"/>
                                        <p:tgtEl>
                                          <p:spTgt spid="36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9" grpId="0" animBg="1"/>
      <p:bldP spid="36920" grpId="0" animBg="1" autoUpdateAnimBg="0"/>
      <p:bldP spid="36921" grpId="0" animBg="1"/>
      <p:bldP spid="36926" grpId="0" animBg="1"/>
      <p:bldP spid="36930" grpId="0" animBg="1"/>
      <p:bldP spid="36936" grpId="0" animBg="1"/>
      <p:bldP spid="3693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914" name="Rectangle 2"/>
          <p:cNvSpPr>
            <a:spLocks noGrp="1" noChangeArrowheads="1"/>
          </p:cNvSpPr>
          <p:nvPr>
            <p:ph type="title"/>
          </p:nvPr>
        </p:nvSpPr>
        <p:spPr>
          <a:xfrm>
            <a:off x="311150" y="101600"/>
            <a:ext cx="7302500" cy="1111250"/>
          </a:xfrm>
          <a:ln cap="flat"/>
        </p:spPr>
        <p:txBody>
          <a:bodyPr/>
          <a:lstStyle/>
          <a:p>
            <a:pPr algn="ctr">
              <a:spcBef>
                <a:spcPct val="48000"/>
              </a:spcBef>
              <a:spcAft>
                <a:spcPct val="96000"/>
              </a:spcAft>
              <a:defRPr/>
            </a:pPr>
            <a:r>
              <a:rPr lang="ru-RU" smtClean="0"/>
              <a:t>Genetic Analysis</a:t>
            </a:r>
            <a:endParaRPr lang="ru-RU" smtClean="0">
              <a:latin typeface="Times New Roman Cyr" pitchFamily="18" charset="-52"/>
            </a:endParaRPr>
          </a:p>
        </p:txBody>
      </p:sp>
      <p:sp>
        <p:nvSpPr>
          <p:cNvPr id="7172" name="AutoShape 3"/>
          <p:cNvSpPr>
            <a:spLocks noChangeArrowheads="1"/>
          </p:cNvSpPr>
          <p:nvPr/>
        </p:nvSpPr>
        <p:spPr bwMode="auto">
          <a:xfrm>
            <a:off x="6575425" y="161925"/>
            <a:ext cx="1357313"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PEELING</a:t>
            </a:r>
            <a:endParaRPr lang="ru-RU" sz="1200" b="1">
              <a:solidFill>
                <a:srgbClr val="000000"/>
              </a:solidFill>
              <a:latin typeface="Arial CYR"/>
            </a:endParaRPr>
          </a:p>
        </p:txBody>
      </p:sp>
      <p:sp>
        <p:nvSpPr>
          <p:cNvPr id="38916" name="AutoShape 4"/>
          <p:cNvSpPr>
            <a:spLocks noChangeArrowheads="1"/>
          </p:cNvSpPr>
          <p:nvPr/>
        </p:nvSpPr>
        <p:spPr bwMode="auto">
          <a:xfrm>
            <a:off x="111125"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SALINE</a:t>
            </a:r>
          </a:p>
          <a:p>
            <a:pPr algn="ctr" eaLnBrk="0" hangingPunct="0"/>
            <a:r>
              <a:rPr lang="ru-RU" sz="1200" b="1">
                <a:solidFill>
                  <a:schemeClr val="bg2"/>
                </a:solidFill>
              </a:rPr>
              <a:t>(IN A SALT </a:t>
            </a:r>
          </a:p>
          <a:p>
            <a:pPr algn="ctr" eaLnBrk="0" hangingPunct="0"/>
            <a:r>
              <a:rPr lang="ru-RU" sz="1200" b="1">
                <a:solidFill>
                  <a:schemeClr val="bg2"/>
                </a:solidFill>
              </a:rPr>
              <a:t>SOLUTION)</a:t>
            </a:r>
            <a:endParaRPr lang="ru-RU" sz="1200" b="1">
              <a:solidFill>
                <a:schemeClr val="bg2"/>
              </a:solidFill>
              <a:latin typeface="Times New Roman Cyr"/>
            </a:endParaRPr>
          </a:p>
        </p:txBody>
      </p:sp>
      <p:sp>
        <p:nvSpPr>
          <p:cNvPr id="7174" name="AutoShape 5"/>
          <p:cNvSpPr>
            <a:spLocks noChangeArrowheads="1"/>
          </p:cNvSpPr>
          <p:nvPr/>
        </p:nvSpPr>
        <p:spPr bwMode="auto">
          <a:xfrm>
            <a:off x="3883025" y="4883150"/>
            <a:ext cx="1778000" cy="587375"/>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THERMAL </a:t>
            </a:r>
          </a:p>
          <a:p>
            <a:pPr algn="ctr" eaLnBrk="0" hangingPunct="0"/>
            <a:r>
              <a:rPr lang="ru-RU" sz="1200" b="1">
                <a:solidFill>
                  <a:schemeClr val="bg2"/>
                </a:solidFill>
              </a:rPr>
              <a:t>PROCEDURES</a:t>
            </a:r>
            <a:endParaRPr lang="ru-RU" sz="1200" b="1">
              <a:solidFill>
                <a:schemeClr val="bg2"/>
              </a:solidFill>
              <a:latin typeface="Times New Roman Cyr"/>
            </a:endParaRPr>
          </a:p>
        </p:txBody>
      </p:sp>
      <p:sp>
        <p:nvSpPr>
          <p:cNvPr id="38918" name="Line 6"/>
          <p:cNvSpPr>
            <a:spLocks noChangeShapeType="1"/>
          </p:cNvSpPr>
          <p:nvPr/>
        </p:nvSpPr>
        <p:spPr bwMode="auto">
          <a:xfrm flipV="1">
            <a:off x="820738" y="4600575"/>
            <a:ext cx="706437" cy="1093788"/>
          </a:xfrm>
          <a:prstGeom prst="line">
            <a:avLst/>
          </a:prstGeom>
          <a:noFill/>
          <a:ln w="50800">
            <a:solidFill>
              <a:srgbClr val="66FFFF"/>
            </a:solidFill>
            <a:round/>
            <a:headEnd type="none" w="sm" len="sm"/>
            <a:tailEnd type="stealth" w="med" len="med"/>
          </a:ln>
        </p:spPr>
        <p:txBody>
          <a:bodyPr/>
          <a:lstStyle/>
          <a:p>
            <a:endParaRPr lang="en-US"/>
          </a:p>
        </p:txBody>
      </p:sp>
      <p:grpSp>
        <p:nvGrpSpPr>
          <p:cNvPr id="2" name="Group 11"/>
          <p:cNvGrpSpPr>
            <a:grpSpLocks/>
          </p:cNvGrpSpPr>
          <p:nvPr/>
        </p:nvGrpSpPr>
        <p:grpSpPr bwMode="auto">
          <a:xfrm>
            <a:off x="271463" y="1365250"/>
            <a:ext cx="5743575" cy="3694113"/>
            <a:chOff x="171" y="860"/>
            <a:chExt cx="3618" cy="2327"/>
          </a:xfrm>
        </p:grpSpPr>
        <p:graphicFrame>
          <p:nvGraphicFramePr>
            <p:cNvPr id="7170" name="Object 7"/>
            <p:cNvGraphicFramePr>
              <a:graphicFrameLocks/>
            </p:cNvGraphicFramePr>
            <p:nvPr/>
          </p:nvGraphicFramePr>
          <p:xfrm>
            <a:off x="298" y="860"/>
            <a:ext cx="3491" cy="2327"/>
          </p:xfrm>
          <a:graphic>
            <a:graphicData uri="http://schemas.openxmlformats.org/presentationml/2006/ole">
              <p:oleObj spid="_x0000_s7170" name="Chart" r:id="rId4" imgW="6095880" imgH="4066920" progId="">
                <p:embed/>
              </p:oleObj>
            </a:graphicData>
          </a:graphic>
        </p:graphicFrame>
        <p:grpSp>
          <p:nvGrpSpPr>
            <p:cNvPr id="7201" name="Group 10"/>
            <p:cNvGrpSpPr>
              <a:grpSpLocks/>
            </p:cNvGrpSpPr>
            <p:nvPr/>
          </p:nvGrpSpPr>
          <p:grpSpPr bwMode="auto">
            <a:xfrm>
              <a:off x="171" y="1048"/>
              <a:ext cx="139" cy="1768"/>
              <a:chOff x="171" y="1048"/>
              <a:chExt cx="139" cy="1768"/>
            </a:xfrm>
          </p:grpSpPr>
          <p:sp>
            <p:nvSpPr>
              <p:cNvPr id="7202" name="Oval 8"/>
              <p:cNvSpPr>
                <a:spLocks noChangeArrowheads="1"/>
              </p:cNvSpPr>
              <p:nvPr/>
            </p:nvSpPr>
            <p:spPr bwMode="auto">
              <a:xfrm>
                <a:off x="171" y="2680"/>
                <a:ext cx="139" cy="136"/>
              </a:xfrm>
              <a:prstGeom prst="ellipse">
                <a:avLst/>
              </a:prstGeom>
              <a:solidFill>
                <a:schemeClr val="accent1"/>
              </a:solidFill>
              <a:ln w="12700">
                <a:solidFill>
                  <a:srgbClr val="000000"/>
                </a:solidFill>
                <a:round/>
                <a:headEnd/>
                <a:tailEnd/>
              </a:ln>
            </p:spPr>
            <p:txBody>
              <a:bodyPr wrap="none" anchor="ctr"/>
              <a:lstStyle/>
              <a:p>
                <a:pPr algn="ctr" eaLnBrk="0" hangingPunct="0"/>
                <a:endParaRPr lang="en-US"/>
              </a:p>
            </p:txBody>
          </p:sp>
          <p:sp>
            <p:nvSpPr>
              <p:cNvPr id="7203" name="Rectangle 9"/>
              <p:cNvSpPr>
                <a:spLocks noChangeArrowheads="1"/>
              </p:cNvSpPr>
              <p:nvPr/>
            </p:nvSpPr>
            <p:spPr bwMode="auto">
              <a:xfrm>
                <a:off x="219" y="1048"/>
                <a:ext cx="41" cy="1624"/>
              </a:xfrm>
              <a:prstGeom prst="rect">
                <a:avLst/>
              </a:prstGeom>
              <a:solidFill>
                <a:schemeClr val="accent1"/>
              </a:solidFill>
              <a:ln w="12700">
                <a:solidFill>
                  <a:srgbClr val="000000"/>
                </a:solidFill>
                <a:miter lim="800000"/>
                <a:headEnd/>
                <a:tailEnd/>
              </a:ln>
            </p:spPr>
            <p:txBody>
              <a:bodyPr wrap="none" anchor="ctr"/>
              <a:lstStyle/>
              <a:p>
                <a:pPr algn="ctr" eaLnBrk="0" hangingPunct="0"/>
                <a:endParaRPr lang="en-US"/>
              </a:p>
            </p:txBody>
          </p:sp>
        </p:grpSp>
      </p:grpSp>
      <p:sp>
        <p:nvSpPr>
          <p:cNvPr id="38924" name="Arc 12"/>
          <p:cNvSpPr>
            <a:spLocks/>
          </p:cNvSpPr>
          <p:nvPr/>
        </p:nvSpPr>
        <p:spPr bwMode="auto">
          <a:xfrm rot="-1740000">
            <a:off x="635000" y="5253038"/>
            <a:ext cx="398463" cy="1608137"/>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FF3399"/>
            </a:solidFill>
            <a:round/>
            <a:headEnd type="none" w="sm" len="sm"/>
            <a:tailEnd type="none" w="sm" len="sm"/>
          </a:ln>
        </p:spPr>
        <p:txBody>
          <a:bodyPr/>
          <a:lstStyle/>
          <a:p>
            <a:pPr algn="ctr" eaLnBrk="0" hangingPunct="0"/>
            <a:endParaRPr lang="en-US"/>
          </a:p>
        </p:txBody>
      </p:sp>
      <p:sp>
        <p:nvSpPr>
          <p:cNvPr id="38925" name="Arc 13"/>
          <p:cNvSpPr>
            <a:spLocks/>
          </p:cNvSpPr>
          <p:nvPr/>
        </p:nvSpPr>
        <p:spPr bwMode="auto">
          <a:xfrm rot="1740000">
            <a:off x="738188" y="5199063"/>
            <a:ext cx="398462" cy="1608137"/>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FF3399"/>
            </a:solidFill>
            <a:round/>
            <a:headEnd type="none" w="sm" len="sm"/>
            <a:tailEnd type="none" w="sm" len="sm"/>
          </a:ln>
        </p:spPr>
        <p:txBody>
          <a:bodyPr/>
          <a:lstStyle/>
          <a:p>
            <a:pPr algn="ctr" eaLnBrk="0" hangingPunct="0"/>
            <a:endParaRPr lang="en-US"/>
          </a:p>
        </p:txBody>
      </p:sp>
      <p:sp>
        <p:nvSpPr>
          <p:cNvPr id="38926" name="AutoShape 14"/>
          <p:cNvSpPr>
            <a:spLocks noChangeArrowheads="1"/>
          </p:cNvSpPr>
          <p:nvPr/>
        </p:nvSpPr>
        <p:spPr bwMode="auto">
          <a:xfrm rot="-5340000">
            <a:off x="1339850" y="6278563"/>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8927" name="AutoShape 15"/>
          <p:cNvSpPr>
            <a:spLocks noChangeArrowheads="1"/>
          </p:cNvSpPr>
          <p:nvPr/>
        </p:nvSpPr>
        <p:spPr bwMode="auto">
          <a:xfrm>
            <a:off x="1606550"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OIL</a:t>
            </a:r>
            <a:endParaRPr lang="ru-RU" sz="1200" b="1">
              <a:solidFill>
                <a:schemeClr val="bg2"/>
              </a:solidFill>
              <a:latin typeface="Times New Roman Cyr"/>
            </a:endParaRPr>
          </a:p>
        </p:txBody>
      </p:sp>
      <p:sp>
        <p:nvSpPr>
          <p:cNvPr id="38928" name="Line 16"/>
          <p:cNvSpPr>
            <a:spLocks noChangeShapeType="1"/>
          </p:cNvSpPr>
          <p:nvPr/>
        </p:nvSpPr>
        <p:spPr bwMode="auto">
          <a:xfrm flipH="1" flipV="1">
            <a:off x="2205038" y="4600575"/>
            <a:ext cx="130175" cy="1093788"/>
          </a:xfrm>
          <a:prstGeom prst="line">
            <a:avLst/>
          </a:prstGeom>
          <a:noFill/>
          <a:ln w="50800">
            <a:solidFill>
              <a:srgbClr val="66FFFF"/>
            </a:solidFill>
            <a:round/>
            <a:headEnd type="none" w="sm" len="sm"/>
            <a:tailEnd type="stealth" w="med" len="med"/>
          </a:ln>
        </p:spPr>
        <p:txBody>
          <a:bodyPr/>
          <a:lstStyle/>
          <a:p>
            <a:endParaRPr lang="en-US"/>
          </a:p>
        </p:txBody>
      </p:sp>
      <p:sp>
        <p:nvSpPr>
          <p:cNvPr id="38929" name="Line 17"/>
          <p:cNvSpPr>
            <a:spLocks noChangeShapeType="1"/>
          </p:cNvSpPr>
          <p:nvPr/>
        </p:nvSpPr>
        <p:spPr bwMode="auto">
          <a:xfrm flipV="1">
            <a:off x="1676400" y="3886200"/>
            <a:ext cx="685800" cy="381000"/>
          </a:xfrm>
          <a:prstGeom prst="line">
            <a:avLst/>
          </a:prstGeom>
          <a:noFill/>
          <a:ln w="76200">
            <a:solidFill>
              <a:srgbClr val="66FFFF"/>
            </a:solidFill>
            <a:round/>
            <a:headEnd type="none" w="sm" len="sm"/>
            <a:tailEnd type="none" w="sm" len="sm"/>
          </a:ln>
        </p:spPr>
        <p:txBody>
          <a:bodyPr/>
          <a:lstStyle/>
          <a:p>
            <a:endParaRPr lang="en-US"/>
          </a:p>
        </p:txBody>
      </p:sp>
      <p:sp>
        <p:nvSpPr>
          <p:cNvPr id="38930" name="Arc 18"/>
          <p:cNvSpPr>
            <a:spLocks/>
          </p:cNvSpPr>
          <p:nvPr/>
        </p:nvSpPr>
        <p:spPr bwMode="auto">
          <a:xfrm rot="-1740000">
            <a:off x="2106613" y="5253038"/>
            <a:ext cx="398462" cy="1608137"/>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FF3399"/>
            </a:solidFill>
            <a:round/>
            <a:headEnd type="none" w="sm" len="sm"/>
            <a:tailEnd type="none" w="sm" len="sm"/>
          </a:ln>
        </p:spPr>
        <p:txBody>
          <a:bodyPr/>
          <a:lstStyle/>
          <a:p>
            <a:pPr algn="ctr" eaLnBrk="0" hangingPunct="0"/>
            <a:endParaRPr lang="en-US"/>
          </a:p>
        </p:txBody>
      </p:sp>
      <p:sp>
        <p:nvSpPr>
          <p:cNvPr id="38931" name="Arc 19"/>
          <p:cNvSpPr>
            <a:spLocks/>
          </p:cNvSpPr>
          <p:nvPr/>
        </p:nvSpPr>
        <p:spPr bwMode="auto">
          <a:xfrm rot="1740000">
            <a:off x="2209800" y="5199063"/>
            <a:ext cx="398463" cy="1608137"/>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FF3399"/>
            </a:solidFill>
            <a:round/>
            <a:headEnd type="none" w="sm" len="sm"/>
            <a:tailEnd type="none" w="sm" len="sm"/>
          </a:ln>
        </p:spPr>
        <p:txBody>
          <a:bodyPr/>
          <a:lstStyle/>
          <a:p>
            <a:pPr algn="ctr" eaLnBrk="0" hangingPunct="0"/>
            <a:endParaRPr lang="en-US"/>
          </a:p>
        </p:txBody>
      </p:sp>
      <p:sp>
        <p:nvSpPr>
          <p:cNvPr id="38932" name="AutoShape 20"/>
          <p:cNvSpPr>
            <a:spLocks noChangeArrowheads="1"/>
          </p:cNvSpPr>
          <p:nvPr/>
        </p:nvSpPr>
        <p:spPr bwMode="auto">
          <a:xfrm>
            <a:off x="3140075"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STEAM</a:t>
            </a:r>
            <a:endParaRPr lang="ru-RU" sz="1200" b="1">
              <a:solidFill>
                <a:schemeClr val="bg2"/>
              </a:solidFill>
              <a:latin typeface="Times New Roman Cyr"/>
            </a:endParaRPr>
          </a:p>
        </p:txBody>
      </p:sp>
      <p:sp>
        <p:nvSpPr>
          <p:cNvPr id="38933" name="Line 21"/>
          <p:cNvSpPr>
            <a:spLocks noChangeShapeType="1"/>
          </p:cNvSpPr>
          <p:nvPr/>
        </p:nvSpPr>
        <p:spPr bwMode="auto">
          <a:xfrm flipH="1" flipV="1">
            <a:off x="2898775" y="4600575"/>
            <a:ext cx="965200" cy="1093788"/>
          </a:xfrm>
          <a:prstGeom prst="line">
            <a:avLst/>
          </a:prstGeom>
          <a:noFill/>
          <a:ln w="50800">
            <a:solidFill>
              <a:srgbClr val="66FFFF"/>
            </a:solidFill>
            <a:round/>
            <a:headEnd type="none" w="sm" len="sm"/>
            <a:tailEnd type="stealth" w="med" len="med"/>
          </a:ln>
        </p:spPr>
        <p:txBody>
          <a:bodyPr/>
          <a:lstStyle/>
          <a:p>
            <a:endParaRPr lang="en-US"/>
          </a:p>
        </p:txBody>
      </p:sp>
      <p:sp>
        <p:nvSpPr>
          <p:cNvPr id="38934" name="Line 22"/>
          <p:cNvSpPr>
            <a:spLocks noChangeShapeType="1"/>
          </p:cNvSpPr>
          <p:nvPr/>
        </p:nvSpPr>
        <p:spPr bwMode="auto">
          <a:xfrm>
            <a:off x="2362200" y="3886200"/>
            <a:ext cx="609600" cy="228600"/>
          </a:xfrm>
          <a:prstGeom prst="line">
            <a:avLst/>
          </a:prstGeom>
          <a:noFill/>
          <a:ln w="76200">
            <a:solidFill>
              <a:srgbClr val="66FFFF"/>
            </a:solidFill>
            <a:round/>
            <a:headEnd type="none" w="sm" len="sm"/>
            <a:tailEnd type="none" w="sm" len="sm"/>
          </a:ln>
        </p:spPr>
        <p:txBody>
          <a:bodyPr/>
          <a:lstStyle/>
          <a:p>
            <a:endParaRPr lang="en-US"/>
          </a:p>
        </p:txBody>
      </p:sp>
      <p:sp>
        <p:nvSpPr>
          <p:cNvPr id="38935" name="AutoShape 23"/>
          <p:cNvSpPr>
            <a:spLocks noChangeArrowheads="1"/>
          </p:cNvSpPr>
          <p:nvPr/>
        </p:nvSpPr>
        <p:spPr bwMode="auto">
          <a:xfrm rot="-5340000">
            <a:off x="4395788" y="6278563"/>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8936" name="AutoShape 24"/>
          <p:cNvSpPr>
            <a:spLocks noChangeArrowheads="1"/>
          </p:cNvSpPr>
          <p:nvPr/>
        </p:nvSpPr>
        <p:spPr bwMode="auto">
          <a:xfrm>
            <a:off x="4635500"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STEAM-JET</a:t>
            </a:r>
            <a:endParaRPr lang="ru-RU" sz="1200" b="1">
              <a:solidFill>
                <a:schemeClr val="bg2"/>
              </a:solidFill>
              <a:latin typeface="Times New Roman Cyr"/>
            </a:endParaRPr>
          </a:p>
        </p:txBody>
      </p:sp>
      <p:sp>
        <p:nvSpPr>
          <p:cNvPr id="38937" name="Line 25"/>
          <p:cNvSpPr>
            <a:spLocks noChangeShapeType="1"/>
          </p:cNvSpPr>
          <p:nvPr/>
        </p:nvSpPr>
        <p:spPr bwMode="auto">
          <a:xfrm flipH="1" flipV="1">
            <a:off x="3590925" y="4600575"/>
            <a:ext cx="1774825" cy="1108075"/>
          </a:xfrm>
          <a:prstGeom prst="line">
            <a:avLst/>
          </a:prstGeom>
          <a:noFill/>
          <a:ln w="50800">
            <a:solidFill>
              <a:srgbClr val="66FFFF"/>
            </a:solidFill>
            <a:round/>
            <a:headEnd type="none" w="sm" len="sm"/>
            <a:tailEnd type="stealth" w="med" len="med"/>
          </a:ln>
        </p:spPr>
        <p:txBody>
          <a:bodyPr/>
          <a:lstStyle/>
          <a:p>
            <a:endParaRPr lang="en-US"/>
          </a:p>
        </p:txBody>
      </p:sp>
      <p:sp>
        <p:nvSpPr>
          <p:cNvPr id="38938" name="Line 26"/>
          <p:cNvSpPr>
            <a:spLocks noChangeShapeType="1"/>
          </p:cNvSpPr>
          <p:nvPr/>
        </p:nvSpPr>
        <p:spPr bwMode="auto">
          <a:xfrm flipV="1">
            <a:off x="2971800" y="3429000"/>
            <a:ext cx="609600" cy="685800"/>
          </a:xfrm>
          <a:prstGeom prst="line">
            <a:avLst/>
          </a:prstGeom>
          <a:noFill/>
          <a:ln w="76200">
            <a:solidFill>
              <a:srgbClr val="66FFFF"/>
            </a:solidFill>
            <a:round/>
            <a:headEnd type="none" w="sm" len="sm"/>
            <a:tailEnd type="none" w="sm" len="sm"/>
          </a:ln>
        </p:spPr>
        <p:txBody>
          <a:bodyPr/>
          <a:lstStyle/>
          <a:p>
            <a:endParaRPr lang="en-US"/>
          </a:p>
        </p:txBody>
      </p:sp>
      <p:sp>
        <p:nvSpPr>
          <p:cNvPr id="38939" name="AutoShape 27"/>
          <p:cNvSpPr>
            <a:spLocks noChangeArrowheads="1"/>
          </p:cNvSpPr>
          <p:nvPr/>
        </p:nvSpPr>
        <p:spPr bwMode="auto">
          <a:xfrm rot="-5340000">
            <a:off x="5872163" y="6278563"/>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8940" name="AutoShape 28"/>
          <p:cNvSpPr>
            <a:spLocks noChangeArrowheads="1"/>
          </p:cNvSpPr>
          <p:nvPr/>
        </p:nvSpPr>
        <p:spPr bwMode="auto">
          <a:xfrm>
            <a:off x="6148388"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ELECTRO</a:t>
            </a:r>
          </a:p>
          <a:p>
            <a:pPr algn="ctr" eaLnBrk="0" hangingPunct="0"/>
            <a:r>
              <a:rPr lang="ru-RU" sz="1200" b="1">
                <a:solidFill>
                  <a:schemeClr val="bg2"/>
                </a:solidFill>
              </a:rPr>
              <a:t>THERMAL</a:t>
            </a:r>
            <a:endParaRPr lang="ru-RU" sz="1200" b="1">
              <a:solidFill>
                <a:schemeClr val="bg2"/>
              </a:solidFill>
              <a:latin typeface="Times New Roman Cyr"/>
            </a:endParaRPr>
          </a:p>
        </p:txBody>
      </p:sp>
      <p:sp>
        <p:nvSpPr>
          <p:cNvPr id="38941" name="Line 29"/>
          <p:cNvSpPr>
            <a:spLocks noChangeShapeType="1"/>
          </p:cNvSpPr>
          <p:nvPr/>
        </p:nvSpPr>
        <p:spPr bwMode="auto">
          <a:xfrm flipH="1" flipV="1">
            <a:off x="4283075" y="4600575"/>
            <a:ext cx="2582863" cy="1093788"/>
          </a:xfrm>
          <a:prstGeom prst="line">
            <a:avLst/>
          </a:prstGeom>
          <a:noFill/>
          <a:ln w="50800">
            <a:solidFill>
              <a:srgbClr val="66FFFF"/>
            </a:solidFill>
            <a:round/>
            <a:headEnd type="none" w="sm" len="sm"/>
            <a:tailEnd type="stealth" w="med" len="med"/>
          </a:ln>
        </p:spPr>
        <p:txBody>
          <a:bodyPr/>
          <a:lstStyle/>
          <a:p>
            <a:endParaRPr lang="en-US"/>
          </a:p>
        </p:txBody>
      </p:sp>
      <p:sp>
        <p:nvSpPr>
          <p:cNvPr id="38942" name="Line 30"/>
          <p:cNvSpPr>
            <a:spLocks noChangeShapeType="1"/>
          </p:cNvSpPr>
          <p:nvPr/>
        </p:nvSpPr>
        <p:spPr bwMode="auto">
          <a:xfrm flipV="1">
            <a:off x="3581400" y="2743200"/>
            <a:ext cx="685800" cy="685800"/>
          </a:xfrm>
          <a:prstGeom prst="line">
            <a:avLst/>
          </a:prstGeom>
          <a:noFill/>
          <a:ln w="76200">
            <a:solidFill>
              <a:srgbClr val="66FFFF"/>
            </a:solidFill>
            <a:round/>
            <a:headEnd type="none" w="sm" len="sm"/>
            <a:tailEnd type="none" w="sm" len="sm"/>
          </a:ln>
        </p:spPr>
        <p:txBody>
          <a:bodyPr/>
          <a:lstStyle/>
          <a:p>
            <a:endParaRPr lang="en-US"/>
          </a:p>
        </p:txBody>
      </p:sp>
      <p:sp>
        <p:nvSpPr>
          <p:cNvPr id="38943" name="AutoShape 31"/>
          <p:cNvSpPr>
            <a:spLocks noChangeArrowheads="1"/>
          </p:cNvSpPr>
          <p:nvPr/>
        </p:nvSpPr>
        <p:spPr bwMode="auto">
          <a:xfrm rot="-5340000">
            <a:off x="7377113" y="6278563"/>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38944" name="AutoShape 32"/>
          <p:cNvSpPr>
            <a:spLocks noChangeArrowheads="1"/>
          </p:cNvSpPr>
          <p:nvPr/>
        </p:nvSpPr>
        <p:spPr bwMode="auto">
          <a:xfrm>
            <a:off x="7643813" y="5588000"/>
            <a:ext cx="1492250" cy="968375"/>
          </a:xfrm>
          <a:prstGeom prst="cube">
            <a:avLst>
              <a:gd name="adj" fmla="val 24995"/>
            </a:avLst>
          </a:prstGeom>
          <a:gradFill rotWithShape="0">
            <a:gsLst>
              <a:gs pos="0">
                <a:srgbClr val="96AB94"/>
              </a:gs>
              <a:gs pos="17000">
                <a:srgbClr val="D4DEFF"/>
              </a:gs>
              <a:gs pos="47000">
                <a:srgbClr val="D4DEFF"/>
              </a:gs>
              <a:gs pos="100000">
                <a:srgbClr val="8488C4"/>
              </a:gs>
            </a:gsLst>
            <a:lin ang="5400000" scaled="1"/>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GAS </a:t>
            </a:r>
          </a:p>
          <a:p>
            <a:pPr algn="ctr" eaLnBrk="0" hangingPunct="0"/>
            <a:r>
              <a:rPr lang="ru-RU" sz="1200" b="1">
                <a:solidFill>
                  <a:schemeClr val="bg2"/>
                </a:solidFill>
              </a:rPr>
              <a:t>THERMAL</a:t>
            </a:r>
            <a:endParaRPr lang="ru-RU" sz="1200" b="1">
              <a:solidFill>
                <a:schemeClr val="bg2"/>
              </a:solidFill>
              <a:latin typeface="Times New Roman Cyr"/>
            </a:endParaRPr>
          </a:p>
        </p:txBody>
      </p:sp>
      <p:sp>
        <p:nvSpPr>
          <p:cNvPr id="38945" name="Line 33"/>
          <p:cNvSpPr>
            <a:spLocks noChangeShapeType="1"/>
          </p:cNvSpPr>
          <p:nvPr/>
        </p:nvSpPr>
        <p:spPr bwMode="auto">
          <a:xfrm flipH="1" flipV="1">
            <a:off x="4960938" y="4600575"/>
            <a:ext cx="3435350" cy="1108075"/>
          </a:xfrm>
          <a:prstGeom prst="line">
            <a:avLst/>
          </a:prstGeom>
          <a:noFill/>
          <a:ln w="50800">
            <a:solidFill>
              <a:srgbClr val="66FFFF"/>
            </a:solidFill>
            <a:round/>
            <a:headEnd type="none" w="sm" len="sm"/>
            <a:tailEnd type="stealth" w="med" len="med"/>
          </a:ln>
        </p:spPr>
        <p:txBody>
          <a:bodyPr/>
          <a:lstStyle/>
          <a:p>
            <a:endParaRPr lang="en-US"/>
          </a:p>
        </p:txBody>
      </p:sp>
      <p:sp>
        <p:nvSpPr>
          <p:cNvPr id="38946" name="Line 34"/>
          <p:cNvSpPr>
            <a:spLocks noChangeShapeType="1"/>
          </p:cNvSpPr>
          <p:nvPr/>
        </p:nvSpPr>
        <p:spPr bwMode="auto">
          <a:xfrm flipV="1">
            <a:off x="4267200" y="1828800"/>
            <a:ext cx="609600" cy="914400"/>
          </a:xfrm>
          <a:prstGeom prst="line">
            <a:avLst/>
          </a:prstGeom>
          <a:noFill/>
          <a:ln w="76200">
            <a:solidFill>
              <a:srgbClr val="66FFFF"/>
            </a:solidFill>
            <a:round/>
            <a:headEnd type="none" w="sm" len="sm"/>
            <a:tailEnd type="none" w="sm" len="sm"/>
          </a:ln>
        </p:spPr>
        <p:txBody>
          <a:bodyPr/>
          <a:lstStyle/>
          <a:p>
            <a:endParaRPr lang="en-US"/>
          </a:p>
        </p:txBody>
      </p:sp>
      <p:sp>
        <p:nvSpPr>
          <p:cNvPr id="7200" name="Rectangle 3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wipe(down)">
                                      <p:cBhvr>
                                        <p:cTn id="11" dur="500"/>
                                        <p:tgtEl>
                                          <p:spTgt spid="389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8924"/>
                                        </p:tgtEl>
                                        <p:attrNameLst>
                                          <p:attrName>style.visibility</p:attrName>
                                        </p:attrNameLst>
                                      </p:cBhvr>
                                      <p:to>
                                        <p:strVal val="visible"/>
                                      </p:to>
                                    </p:set>
                                    <p:animEffect transition="in" filter="wipe(up)">
                                      <p:cBhvr>
                                        <p:cTn id="20" dur="500"/>
                                        <p:tgtEl>
                                          <p:spTgt spid="38924"/>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8925"/>
                                        </p:tgtEl>
                                        <p:attrNameLst>
                                          <p:attrName>style.visibility</p:attrName>
                                        </p:attrNameLst>
                                      </p:cBhvr>
                                      <p:to>
                                        <p:strVal val="visible"/>
                                      </p:to>
                                    </p:set>
                                    <p:animEffect transition="in" filter="wipe(up)">
                                      <p:cBhvr>
                                        <p:cTn id="24" dur="500"/>
                                        <p:tgtEl>
                                          <p:spTgt spid="389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926"/>
                                        </p:tgtEl>
                                        <p:attrNameLst>
                                          <p:attrName>style.visibility</p:attrName>
                                        </p:attrNameLst>
                                      </p:cBhvr>
                                      <p:to>
                                        <p:strVal val="visible"/>
                                      </p:to>
                                    </p:set>
                                    <p:animEffect transition="in" filter="wipe(left)">
                                      <p:cBhvr>
                                        <p:cTn id="29" dur="500"/>
                                        <p:tgtEl>
                                          <p:spTgt spid="3892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8927"/>
                                        </p:tgtEl>
                                        <p:attrNameLst>
                                          <p:attrName>style.visibility</p:attrName>
                                        </p:attrNameLst>
                                      </p:cBhvr>
                                      <p:to>
                                        <p:strVal val="visible"/>
                                      </p:to>
                                    </p:set>
                                    <p:animEffect transition="in" filter="wipe(left)">
                                      <p:cBhvr>
                                        <p:cTn id="33" dur="500"/>
                                        <p:tgtEl>
                                          <p:spTgt spid="3892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8928"/>
                                        </p:tgtEl>
                                        <p:attrNameLst>
                                          <p:attrName>style.visibility</p:attrName>
                                        </p:attrNameLst>
                                      </p:cBhvr>
                                      <p:to>
                                        <p:strVal val="visible"/>
                                      </p:to>
                                    </p:set>
                                    <p:animEffect transition="in" filter="wipe(down)">
                                      <p:cBhvr>
                                        <p:cTn id="37" dur="500"/>
                                        <p:tgtEl>
                                          <p:spTgt spid="38928"/>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8929"/>
                                        </p:tgtEl>
                                        <p:attrNameLst>
                                          <p:attrName>style.visibility</p:attrName>
                                        </p:attrNameLst>
                                      </p:cBhvr>
                                      <p:to>
                                        <p:strVal val="visible"/>
                                      </p:to>
                                    </p:set>
                                    <p:animEffect transition="in" filter="wipe(left)">
                                      <p:cBhvr>
                                        <p:cTn id="41" dur="500"/>
                                        <p:tgtEl>
                                          <p:spTgt spid="389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8930"/>
                                        </p:tgtEl>
                                        <p:attrNameLst>
                                          <p:attrName>style.visibility</p:attrName>
                                        </p:attrNameLst>
                                      </p:cBhvr>
                                      <p:to>
                                        <p:strVal val="visible"/>
                                      </p:to>
                                    </p:set>
                                    <p:animEffect transition="in" filter="wipe(up)">
                                      <p:cBhvr>
                                        <p:cTn id="46" dur="500"/>
                                        <p:tgtEl>
                                          <p:spTgt spid="38930"/>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38931"/>
                                        </p:tgtEl>
                                        <p:attrNameLst>
                                          <p:attrName>style.visibility</p:attrName>
                                        </p:attrNameLst>
                                      </p:cBhvr>
                                      <p:to>
                                        <p:strVal val="visible"/>
                                      </p:to>
                                    </p:set>
                                    <p:animEffect transition="in" filter="wipe(up)">
                                      <p:cBhvr>
                                        <p:cTn id="50" dur="500"/>
                                        <p:tgtEl>
                                          <p:spTgt spid="389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8932"/>
                                        </p:tgtEl>
                                        <p:attrNameLst>
                                          <p:attrName>style.visibility</p:attrName>
                                        </p:attrNameLst>
                                      </p:cBhvr>
                                      <p:to>
                                        <p:strVal val="visible"/>
                                      </p:to>
                                    </p:set>
                                    <p:animEffect transition="in" filter="wipe(left)">
                                      <p:cBhvr>
                                        <p:cTn id="55" dur="500"/>
                                        <p:tgtEl>
                                          <p:spTgt spid="38932"/>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8933"/>
                                        </p:tgtEl>
                                        <p:attrNameLst>
                                          <p:attrName>style.visibility</p:attrName>
                                        </p:attrNameLst>
                                      </p:cBhvr>
                                      <p:to>
                                        <p:strVal val="visible"/>
                                      </p:to>
                                    </p:set>
                                    <p:animEffect transition="in" filter="wipe(down)">
                                      <p:cBhvr>
                                        <p:cTn id="59" dur="500"/>
                                        <p:tgtEl>
                                          <p:spTgt spid="38933"/>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8934"/>
                                        </p:tgtEl>
                                        <p:attrNameLst>
                                          <p:attrName>style.visibility</p:attrName>
                                        </p:attrNameLst>
                                      </p:cBhvr>
                                      <p:to>
                                        <p:strVal val="visible"/>
                                      </p:to>
                                    </p:set>
                                    <p:animEffect transition="in" filter="wipe(left)">
                                      <p:cBhvr>
                                        <p:cTn id="63" dur="500"/>
                                        <p:tgtEl>
                                          <p:spTgt spid="389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935"/>
                                        </p:tgtEl>
                                        <p:attrNameLst>
                                          <p:attrName>style.visibility</p:attrName>
                                        </p:attrNameLst>
                                      </p:cBhvr>
                                      <p:to>
                                        <p:strVal val="visible"/>
                                      </p:to>
                                    </p:set>
                                    <p:animEffect transition="in" filter="wipe(left)">
                                      <p:cBhvr>
                                        <p:cTn id="68" dur="500"/>
                                        <p:tgtEl>
                                          <p:spTgt spid="3893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8936"/>
                                        </p:tgtEl>
                                        <p:attrNameLst>
                                          <p:attrName>style.visibility</p:attrName>
                                        </p:attrNameLst>
                                      </p:cBhvr>
                                      <p:to>
                                        <p:strVal val="visible"/>
                                      </p:to>
                                    </p:set>
                                    <p:animEffect transition="in" filter="wipe(left)">
                                      <p:cBhvr>
                                        <p:cTn id="72" dur="500"/>
                                        <p:tgtEl>
                                          <p:spTgt spid="38936"/>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38937"/>
                                        </p:tgtEl>
                                        <p:attrNameLst>
                                          <p:attrName>style.visibility</p:attrName>
                                        </p:attrNameLst>
                                      </p:cBhvr>
                                      <p:to>
                                        <p:strVal val="visible"/>
                                      </p:to>
                                    </p:set>
                                    <p:animEffect transition="in" filter="wipe(down)">
                                      <p:cBhvr>
                                        <p:cTn id="76" dur="500"/>
                                        <p:tgtEl>
                                          <p:spTgt spid="38937"/>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38938"/>
                                        </p:tgtEl>
                                        <p:attrNameLst>
                                          <p:attrName>style.visibility</p:attrName>
                                        </p:attrNameLst>
                                      </p:cBhvr>
                                      <p:to>
                                        <p:strVal val="visible"/>
                                      </p:to>
                                    </p:set>
                                    <p:animEffect transition="in" filter="wipe(left)">
                                      <p:cBhvr>
                                        <p:cTn id="80" dur="500"/>
                                        <p:tgtEl>
                                          <p:spTgt spid="389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8939"/>
                                        </p:tgtEl>
                                        <p:attrNameLst>
                                          <p:attrName>style.visibility</p:attrName>
                                        </p:attrNameLst>
                                      </p:cBhvr>
                                      <p:to>
                                        <p:strVal val="visible"/>
                                      </p:to>
                                    </p:set>
                                    <p:animEffect transition="in" filter="wipe(left)">
                                      <p:cBhvr>
                                        <p:cTn id="85" dur="500"/>
                                        <p:tgtEl>
                                          <p:spTgt spid="38939"/>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38940"/>
                                        </p:tgtEl>
                                        <p:attrNameLst>
                                          <p:attrName>style.visibility</p:attrName>
                                        </p:attrNameLst>
                                      </p:cBhvr>
                                      <p:to>
                                        <p:strVal val="visible"/>
                                      </p:to>
                                    </p:set>
                                    <p:animEffect transition="in" filter="wipe(left)">
                                      <p:cBhvr>
                                        <p:cTn id="89" dur="500"/>
                                        <p:tgtEl>
                                          <p:spTgt spid="38940"/>
                                        </p:tgtEl>
                                      </p:cBhvr>
                                    </p:animEffect>
                                  </p:childTnLst>
                                </p:cTn>
                              </p:par>
                            </p:childTnLst>
                          </p:cTn>
                        </p:par>
                        <p:par>
                          <p:cTn id="90" fill="hold">
                            <p:stCondLst>
                              <p:cond delay="1000"/>
                            </p:stCondLst>
                            <p:childTnLst>
                              <p:par>
                                <p:cTn id="91" presetID="22" presetClass="entr" presetSubtype="4" fill="hold" grpId="0" nodeType="afterEffect">
                                  <p:stCondLst>
                                    <p:cond delay="0"/>
                                  </p:stCondLst>
                                  <p:childTnLst>
                                    <p:set>
                                      <p:cBhvr>
                                        <p:cTn id="92" dur="1" fill="hold">
                                          <p:stCondLst>
                                            <p:cond delay="0"/>
                                          </p:stCondLst>
                                        </p:cTn>
                                        <p:tgtEl>
                                          <p:spTgt spid="38941"/>
                                        </p:tgtEl>
                                        <p:attrNameLst>
                                          <p:attrName>style.visibility</p:attrName>
                                        </p:attrNameLst>
                                      </p:cBhvr>
                                      <p:to>
                                        <p:strVal val="visible"/>
                                      </p:to>
                                    </p:set>
                                    <p:animEffect transition="in" filter="wipe(down)">
                                      <p:cBhvr>
                                        <p:cTn id="93" dur="500"/>
                                        <p:tgtEl>
                                          <p:spTgt spid="38941"/>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38942"/>
                                        </p:tgtEl>
                                        <p:attrNameLst>
                                          <p:attrName>style.visibility</p:attrName>
                                        </p:attrNameLst>
                                      </p:cBhvr>
                                      <p:to>
                                        <p:strVal val="visible"/>
                                      </p:to>
                                    </p:set>
                                    <p:animEffect transition="in" filter="wipe(left)">
                                      <p:cBhvr>
                                        <p:cTn id="97" dur="500"/>
                                        <p:tgtEl>
                                          <p:spTgt spid="389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8943"/>
                                        </p:tgtEl>
                                        <p:attrNameLst>
                                          <p:attrName>style.visibility</p:attrName>
                                        </p:attrNameLst>
                                      </p:cBhvr>
                                      <p:to>
                                        <p:strVal val="visible"/>
                                      </p:to>
                                    </p:set>
                                    <p:animEffect transition="in" filter="wipe(left)">
                                      <p:cBhvr>
                                        <p:cTn id="102" dur="500"/>
                                        <p:tgtEl>
                                          <p:spTgt spid="38943"/>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8944"/>
                                        </p:tgtEl>
                                        <p:attrNameLst>
                                          <p:attrName>style.visibility</p:attrName>
                                        </p:attrNameLst>
                                      </p:cBhvr>
                                      <p:to>
                                        <p:strVal val="visible"/>
                                      </p:to>
                                    </p:set>
                                    <p:animEffect transition="in" filter="wipe(left)">
                                      <p:cBhvr>
                                        <p:cTn id="106" dur="500"/>
                                        <p:tgtEl>
                                          <p:spTgt spid="38944"/>
                                        </p:tgtEl>
                                      </p:cBhvr>
                                    </p:animEffect>
                                  </p:childTnLst>
                                </p:cTn>
                              </p:par>
                            </p:childTnLst>
                          </p:cTn>
                        </p:par>
                        <p:par>
                          <p:cTn id="107" fill="hold">
                            <p:stCondLst>
                              <p:cond delay="1000"/>
                            </p:stCondLst>
                            <p:childTnLst>
                              <p:par>
                                <p:cTn id="108" presetID="22" presetClass="entr" presetSubtype="4" fill="hold" grpId="0" nodeType="afterEffect">
                                  <p:stCondLst>
                                    <p:cond delay="0"/>
                                  </p:stCondLst>
                                  <p:childTnLst>
                                    <p:set>
                                      <p:cBhvr>
                                        <p:cTn id="109" dur="1" fill="hold">
                                          <p:stCondLst>
                                            <p:cond delay="0"/>
                                          </p:stCondLst>
                                        </p:cTn>
                                        <p:tgtEl>
                                          <p:spTgt spid="38945"/>
                                        </p:tgtEl>
                                        <p:attrNameLst>
                                          <p:attrName>style.visibility</p:attrName>
                                        </p:attrNameLst>
                                      </p:cBhvr>
                                      <p:to>
                                        <p:strVal val="visible"/>
                                      </p:to>
                                    </p:set>
                                    <p:animEffect transition="in" filter="wipe(down)">
                                      <p:cBhvr>
                                        <p:cTn id="110" dur="500"/>
                                        <p:tgtEl>
                                          <p:spTgt spid="38945"/>
                                        </p:tgtEl>
                                      </p:cBhvr>
                                    </p:animEffect>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38946"/>
                                        </p:tgtEl>
                                        <p:attrNameLst>
                                          <p:attrName>style.visibility</p:attrName>
                                        </p:attrNameLst>
                                      </p:cBhvr>
                                      <p:to>
                                        <p:strVal val="visible"/>
                                      </p:to>
                                    </p:set>
                                    <p:animEffect transition="in" filter="wipe(left)">
                                      <p:cBhvr>
                                        <p:cTn id="114" dur="500"/>
                                        <p:tgtEl>
                                          <p:spTgt spid="38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8" grpId="0" animBg="1"/>
      <p:bldP spid="38924" grpId="0" animBg="1"/>
      <p:bldP spid="38925" grpId="0" animBg="1"/>
      <p:bldP spid="38926" grpId="0" animBg="1"/>
      <p:bldP spid="38927" grpId="0" animBg="1" autoUpdateAnimBg="0"/>
      <p:bldP spid="38928" grpId="0" animBg="1"/>
      <p:bldP spid="38929" grpId="0" animBg="1"/>
      <p:bldP spid="38930" grpId="0" animBg="1"/>
      <p:bldP spid="38931" grpId="0" animBg="1"/>
      <p:bldP spid="38932" grpId="0" animBg="1" autoUpdateAnimBg="0"/>
      <p:bldP spid="38933" grpId="0" animBg="1"/>
      <p:bldP spid="38934" grpId="0" animBg="1"/>
      <p:bldP spid="38935" grpId="0" animBg="1"/>
      <p:bldP spid="38936" grpId="0" animBg="1" autoUpdateAnimBg="0"/>
      <p:bldP spid="38937" grpId="0" animBg="1"/>
      <p:bldP spid="38938" grpId="0" animBg="1"/>
      <p:bldP spid="38939" grpId="0" animBg="1"/>
      <p:bldP spid="38940" grpId="0" animBg="1" autoUpdateAnimBg="0"/>
      <p:bldP spid="38941" grpId="0" animBg="1"/>
      <p:bldP spid="38942" grpId="0" animBg="1"/>
      <p:bldP spid="38943" grpId="0" animBg="1"/>
      <p:bldP spid="38944" grpId="0" animBg="1" autoUpdateAnimBg="0"/>
      <p:bldP spid="38945" grpId="0" animBg="1"/>
      <p:bldP spid="389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12"/>
          <p:cNvGrpSpPr>
            <a:grpSpLocks/>
          </p:cNvGrpSpPr>
          <p:nvPr/>
        </p:nvGrpSpPr>
        <p:grpSpPr bwMode="auto">
          <a:xfrm>
            <a:off x="271463" y="1365250"/>
            <a:ext cx="5743575" cy="3694113"/>
            <a:chOff x="171" y="860"/>
            <a:chExt cx="3618" cy="2327"/>
          </a:xfrm>
        </p:grpSpPr>
        <p:grpSp>
          <p:nvGrpSpPr>
            <p:cNvPr id="8435" name="Group 6"/>
            <p:cNvGrpSpPr>
              <a:grpSpLocks/>
            </p:cNvGrpSpPr>
            <p:nvPr/>
          </p:nvGrpSpPr>
          <p:grpSpPr bwMode="auto">
            <a:xfrm>
              <a:off x="171" y="860"/>
              <a:ext cx="3618" cy="2327"/>
              <a:chOff x="171" y="860"/>
              <a:chExt cx="3618" cy="2327"/>
            </a:xfrm>
          </p:grpSpPr>
          <p:graphicFrame>
            <p:nvGraphicFramePr>
              <p:cNvPr id="8194" name="Object 2"/>
              <p:cNvGraphicFramePr>
                <a:graphicFrameLocks/>
              </p:cNvGraphicFramePr>
              <p:nvPr/>
            </p:nvGraphicFramePr>
            <p:xfrm>
              <a:off x="298" y="860"/>
              <a:ext cx="3491" cy="2327"/>
            </p:xfrm>
            <a:graphic>
              <a:graphicData uri="http://schemas.openxmlformats.org/presentationml/2006/ole">
                <p:oleObj spid="_x0000_s8194" name="Chart" r:id="rId4" imgW="6095880" imgH="4066920" progId="">
                  <p:embed/>
                </p:oleObj>
              </a:graphicData>
            </a:graphic>
          </p:graphicFrame>
          <p:grpSp>
            <p:nvGrpSpPr>
              <p:cNvPr id="8441" name="Group 5"/>
              <p:cNvGrpSpPr>
                <a:grpSpLocks/>
              </p:cNvGrpSpPr>
              <p:nvPr/>
            </p:nvGrpSpPr>
            <p:grpSpPr bwMode="auto">
              <a:xfrm>
                <a:off x="171" y="1048"/>
                <a:ext cx="139" cy="1768"/>
                <a:chOff x="171" y="1048"/>
                <a:chExt cx="139" cy="1768"/>
              </a:xfrm>
            </p:grpSpPr>
            <p:sp>
              <p:nvSpPr>
                <p:cNvPr id="8442" name="Oval 3"/>
                <p:cNvSpPr>
                  <a:spLocks noChangeArrowheads="1"/>
                </p:cNvSpPr>
                <p:nvPr/>
              </p:nvSpPr>
              <p:spPr bwMode="auto">
                <a:xfrm>
                  <a:off x="171" y="2680"/>
                  <a:ext cx="139" cy="136"/>
                </a:xfrm>
                <a:prstGeom prst="ellipse">
                  <a:avLst/>
                </a:prstGeom>
                <a:solidFill>
                  <a:schemeClr val="accent1"/>
                </a:solidFill>
                <a:ln w="12700">
                  <a:solidFill>
                    <a:srgbClr val="000000"/>
                  </a:solidFill>
                  <a:round/>
                  <a:headEnd/>
                  <a:tailEnd/>
                </a:ln>
              </p:spPr>
              <p:txBody>
                <a:bodyPr wrap="none" anchor="ctr"/>
                <a:lstStyle/>
                <a:p>
                  <a:pPr algn="ctr" eaLnBrk="0" hangingPunct="0"/>
                  <a:endParaRPr lang="en-US"/>
                </a:p>
              </p:txBody>
            </p:sp>
            <p:sp>
              <p:nvSpPr>
                <p:cNvPr id="8443" name="Rectangle 4"/>
                <p:cNvSpPr>
                  <a:spLocks noChangeArrowheads="1"/>
                </p:cNvSpPr>
                <p:nvPr/>
              </p:nvSpPr>
              <p:spPr bwMode="auto">
                <a:xfrm>
                  <a:off x="219" y="1048"/>
                  <a:ext cx="41" cy="1624"/>
                </a:xfrm>
                <a:prstGeom prst="rect">
                  <a:avLst/>
                </a:prstGeom>
                <a:solidFill>
                  <a:schemeClr val="accent1"/>
                </a:solidFill>
                <a:ln w="12700">
                  <a:solidFill>
                    <a:srgbClr val="000000"/>
                  </a:solidFill>
                  <a:miter lim="800000"/>
                  <a:headEnd/>
                  <a:tailEnd/>
                </a:ln>
              </p:spPr>
              <p:txBody>
                <a:bodyPr wrap="none" anchor="ctr"/>
                <a:lstStyle/>
                <a:p>
                  <a:pPr algn="ctr" eaLnBrk="0" hangingPunct="0"/>
                  <a:endParaRPr lang="en-US"/>
                </a:p>
              </p:txBody>
            </p:sp>
          </p:grpSp>
        </p:grpSp>
        <p:sp>
          <p:nvSpPr>
            <p:cNvPr id="8436" name="Line 7"/>
            <p:cNvSpPr>
              <a:spLocks noChangeShapeType="1"/>
            </p:cNvSpPr>
            <p:nvPr/>
          </p:nvSpPr>
          <p:spPr bwMode="auto">
            <a:xfrm flipV="1">
              <a:off x="1056" y="2448"/>
              <a:ext cx="432" cy="240"/>
            </a:xfrm>
            <a:prstGeom prst="line">
              <a:avLst/>
            </a:prstGeom>
            <a:noFill/>
            <a:ln w="76200">
              <a:solidFill>
                <a:srgbClr val="66FFFF"/>
              </a:solidFill>
              <a:round/>
              <a:headEnd type="none" w="sm" len="sm"/>
              <a:tailEnd type="none" w="sm" len="sm"/>
            </a:ln>
          </p:spPr>
          <p:txBody>
            <a:bodyPr/>
            <a:lstStyle/>
            <a:p>
              <a:endParaRPr lang="en-US"/>
            </a:p>
          </p:txBody>
        </p:sp>
        <p:sp>
          <p:nvSpPr>
            <p:cNvPr id="8437" name="Line 8"/>
            <p:cNvSpPr>
              <a:spLocks noChangeShapeType="1"/>
            </p:cNvSpPr>
            <p:nvPr/>
          </p:nvSpPr>
          <p:spPr bwMode="auto">
            <a:xfrm>
              <a:off x="1488" y="2448"/>
              <a:ext cx="384" cy="144"/>
            </a:xfrm>
            <a:prstGeom prst="line">
              <a:avLst/>
            </a:prstGeom>
            <a:noFill/>
            <a:ln w="76200">
              <a:solidFill>
                <a:srgbClr val="66FFFF"/>
              </a:solidFill>
              <a:round/>
              <a:headEnd type="none" w="sm" len="sm"/>
              <a:tailEnd type="none" w="sm" len="sm"/>
            </a:ln>
          </p:spPr>
          <p:txBody>
            <a:bodyPr/>
            <a:lstStyle/>
            <a:p>
              <a:endParaRPr lang="en-US"/>
            </a:p>
          </p:txBody>
        </p:sp>
        <p:sp>
          <p:nvSpPr>
            <p:cNvPr id="8438" name="Line 9"/>
            <p:cNvSpPr>
              <a:spLocks noChangeShapeType="1"/>
            </p:cNvSpPr>
            <p:nvPr/>
          </p:nvSpPr>
          <p:spPr bwMode="auto">
            <a:xfrm flipV="1">
              <a:off x="1872" y="2160"/>
              <a:ext cx="384" cy="432"/>
            </a:xfrm>
            <a:prstGeom prst="line">
              <a:avLst/>
            </a:prstGeom>
            <a:noFill/>
            <a:ln w="76200">
              <a:solidFill>
                <a:srgbClr val="66FFFF"/>
              </a:solidFill>
              <a:round/>
              <a:headEnd type="none" w="sm" len="sm"/>
              <a:tailEnd type="none" w="sm" len="sm"/>
            </a:ln>
          </p:spPr>
          <p:txBody>
            <a:bodyPr/>
            <a:lstStyle/>
            <a:p>
              <a:endParaRPr lang="en-US"/>
            </a:p>
          </p:txBody>
        </p:sp>
        <p:sp>
          <p:nvSpPr>
            <p:cNvPr id="8439" name="Line 10"/>
            <p:cNvSpPr>
              <a:spLocks noChangeShapeType="1"/>
            </p:cNvSpPr>
            <p:nvPr/>
          </p:nvSpPr>
          <p:spPr bwMode="auto">
            <a:xfrm flipV="1">
              <a:off x="2256" y="1728"/>
              <a:ext cx="432" cy="432"/>
            </a:xfrm>
            <a:prstGeom prst="line">
              <a:avLst/>
            </a:prstGeom>
            <a:noFill/>
            <a:ln w="76200">
              <a:solidFill>
                <a:srgbClr val="66FFFF"/>
              </a:solidFill>
              <a:round/>
              <a:headEnd type="none" w="sm" len="sm"/>
              <a:tailEnd type="none" w="sm" len="sm"/>
            </a:ln>
          </p:spPr>
          <p:txBody>
            <a:bodyPr/>
            <a:lstStyle/>
            <a:p>
              <a:endParaRPr lang="en-US"/>
            </a:p>
          </p:txBody>
        </p:sp>
        <p:sp>
          <p:nvSpPr>
            <p:cNvPr id="8440" name="Line 11"/>
            <p:cNvSpPr>
              <a:spLocks noChangeShapeType="1"/>
            </p:cNvSpPr>
            <p:nvPr/>
          </p:nvSpPr>
          <p:spPr bwMode="auto">
            <a:xfrm flipV="1">
              <a:off x="2688" y="1152"/>
              <a:ext cx="384" cy="576"/>
            </a:xfrm>
            <a:prstGeom prst="line">
              <a:avLst/>
            </a:prstGeom>
            <a:noFill/>
            <a:ln w="76200">
              <a:solidFill>
                <a:srgbClr val="66FFFF"/>
              </a:solidFill>
              <a:round/>
              <a:headEnd type="none" w="sm" len="sm"/>
              <a:tailEnd type="none" w="sm" len="sm"/>
            </a:ln>
          </p:spPr>
          <p:txBody>
            <a:bodyPr/>
            <a:lstStyle/>
            <a:p>
              <a:endParaRPr lang="en-US"/>
            </a:p>
          </p:txBody>
        </p:sp>
      </p:grpSp>
      <p:sp useBgFill="1">
        <p:nvSpPr>
          <p:cNvPr id="40973" name="Rectangle 13"/>
          <p:cNvSpPr>
            <a:spLocks noGrp="1" noChangeArrowheads="1"/>
          </p:cNvSpPr>
          <p:nvPr>
            <p:ph type="title"/>
          </p:nvPr>
        </p:nvSpPr>
        <p:spPr>
          <a:xfrm>
            <a:off x="311150" y="101600"/>
            <a:ext cx="7302500" cy="1111250"/>
          </a:xfrm>
          <a:ln cap="flat"/>
        </p:spPr>
        <p:txBody>
          <a:bodyPr/>
          <a:lstStyle/>
          <a:p>
            <a:pPr algn="ctr">
              <a:spcBef>
                <a:spcPct val="48000"/>
              </a:spcBef>
              <a:spcAft>
                <a:spcPct val="96000"/>
              </a:spcAft>
              <a:defRPr/>
            </a:pPr>
            <a:r>
              <a:rPr lang="ru-RU" smtClean="0"/>
              <a:t>Genetic Analysis</a:t>
            </a:r>
            <a:endParaRPr lang="ru-RU" smtClean="0">
              <a:latin typeface="Times New Roman Cyr" pitchFamily="18" charset="-52"/>
            </a:endParaRPr>
          </a:p>
        </p:txBody>
      </p:sp>
      <p:grpSp>
        <p:nvGrpSpPr>
          <p:cNvPr id="5" name="Group 16"/>
          <p:cNvGrpSpPr>
            <a:grpSpLocks/>
          </p:cNvGrpSpPr>
          <p:nvPr/>
        </p:nvGrpSpPr>
        <p:grpSpPr bwMode="auto">
          <a:xfrm>
            <a:off x="6756400" y="1711325"/>
            <a:ext cx="914400" cy="912813"/>
            <a:chOff x="4256" y="1078"/>
            <a:chExt cx="576" cy="575"/>
          </a:xfrm>
        </p:grpSpPr>
        <p:sp>
          <p:nvSpPr>
            <p:cNvPr id="8433" name="Freeform 14"/>
            <p:cNvSpPr>
              <a:spLocks/>
            </p:cNvSpPr>
            <p:nvPr/>
          </p:nvSpPr>
          <p:spPr bwMode="auto">
            <a:xfrm>
              <a:off x="4256" y="1078"/>
              <a:ext cx="576" cy="575"/>
            </a:xfrm>
            <a:custGeom>
              <a:avLst/>
              <a:gdLst>
                <a:gd name="T0" fmla="*/ 575 w 576"/>
                <a:gd name="T1" fmla="*/ 0 h 575"/>
                <a:gd name="T2" fmla="*/ 512 w 576"/>
                <a:gd name="T3" fmla="*/ 4 h 575"/>
                <a:gd name="T4" fmla="*/ 448 w 576"/>
                <a:gd name="T5" fmla="*/ 14 h 575"/>
                <a:gd name="T6" fmla="*/ 385 w 576"/>
                <a:gd name="T7" fmla="*/ 33 h 575"/>
                <a:gd name="T8" fmla="*/ 326 w 576"/>
                <a:gd name="T9" fmla="*/ 56 h 575"/>
                <a:gd name="T10" fmla="*/ 270 w 576"/>
                <a:gd name="T11" fmla="*/ 88 h 575"/>
                <a:gd name="T12" fmla="*/ 217 w 576"/>
                <a:gd name="T13" fmla="*/ 125 h 575"/>
                <a:gd name="T14" fmla="*/ 169 w 576"/>
                <a:gd name="T15" fmla="*/ 169 h 575"/>
                <a:gd name="T16" fmla="*/ 126 w 576"/>
                <a:gd name="T17" fmla="*/ 216 h 575"/>
                <a:gd name="T18" fmla="*/ 88 w 576"/>
                <a:gd name="T19" fmla="*/ 268 h 575"/>
                <a:gd name="T20" fmla="*/ 58 w 576"/>
                <a:gd name="T21" fmla="*/ 325 h 575"/>
                <a:gd name="T22" fmla="*/ 33 w 576"/>
                <a:gd name="T23" fmla="*/ 385 h 575"/>
                <a:gd name="T24" fmla="*/ 15 w 576"/>
                <a:gd name="T25" fmla="*/ 446 h 575"/>
                <a:gd name="T26" fmla="*/ 4 w 576"/>
                <a:gd name="T27" fmla="*/ 509 h 575"/>
                <a:gd name="T28" fmla="*/ 0 w 576"/>
                <a:gd name="T29" fmla="*/ 574 h 575"/>
                <a:gd name="T30" fmla="*/ 575 w 576"/>
                <a:gd name="T31" fmla="*/ 574 h 575"/>
                <a:gd name="T32" fmla="*/ 575 w 576"/>
                <a:gd name="T33" fmla="*/ 0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
                <a:gd name="T52" fmla="*/ 0 h 575"/>
                <a:gd name="T53" fmla="*/ 576 w 576"/>
                <a:gd name="T54" fmla="*/ 575 h 5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 h="575">
                  <a:moveTo>
                    <a:pt x="575" y="0"/>
                  </a:moveTo>
                  <a:lnTo>
                    <a:pt x="512" y="4"/>
                  </a:lnTo>
                  <a:lnTo>
                    <a:pt x="448" y="14"/>
                  </a:lnTo>
                  <a:lnTo>
                    <a:pt x="385" y="33"/>
                  </a:lnTo>
                  <a:lnTo>
                    <a:pt x="326" y="56"/>
                  </a:lnTo>
                  <a:lnTo>
                    <a:pt x="270" y="88"/>
                  </a:lnTo>
                  <a:lnTo>
                    <a:pt x="217" y="125"/>
                  </a:lnTo>
                  <a:lnTo>
                    <a:pt x="169" y="169"/>
                  </a:lnTo>
                  <a:lnTo>
                    <a:pt x="126" y="216"/>
                  </a:lnTo>
                  <a:lnTo>
                    <a:pt x="88" y="268"/>
                  </a:lnTo>
                  <a:lnTo>
                    <a:pt x="58" y="325"/>
                  </a:lnTo>
                  <a:lnTo>
                    <a:pt x="33" y="385"/>
                  </a:lnTo>
                  <a:lnTo>
                    <a:pt x="15" y="446"/>
                  </a:lnTo>
                  <a:lnTo>
                    <a:pt x="4" y="509"/>
                  </a:lnTo>
                  <a:lnTo>
                    <a:pt x="0" y="574"/>
                  </a:lnTo>
                  <a:lnTo>
                    <a:pt x="575" y="574"/>
                  </a:lnTo>
                  <a:lnTo>
                    <a:pt x="575" y="0"/>
                  </a:lnTo>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8434" name="Freeform 15"/>
            <p:cNvSpPr>
              <a:spLocks/>
            </p:cNvSpPr>
            <p:nvPr/>
          </p:nvSpPr>
          <p:spPr bwMode="auto">
            <a:xfrm>
              <a:off x="4314" y="1136"/>
              <a:ext cx="518" cy="517"/>
            </a:xfrm>
            <a:custGeom>
              <a:avLst/>
              <a:gdLst>
                <a:gd name="T0" fmla="*/ 517 w 518"/>
                <a:gd name="T1" fmla="*/ 0 h 517"/>
                <a:gd name="T2" fmla="*/ 456 w 518"/>
                <a:gd name="T3" fmla="*/ 4 h 517"/>
                <a:gd name="T4" fmla="*/ 394 w 518"/>
                <a:gd name="T5" fmla="*/ 15 h 517"/>
                <a:gd name="T6" fmla="*/ 335 w 518"/>
                <a:gd name="T7" fmla="*/ 32 h 517"/>
                <a:gd name="T8" fmla="*/ 277 w 518"/>
                <a:gd name="T9" fmla="*/ 59 h 517"/>
                <a:gd name="T10" fmla="*/ 224 w 518"/>
                <a:gd name="T11" fmla="*/ 90 h 517"/>
                <a:gd name="T12" fmla="*/ 174 w 518"/>
                <a:gd name="T13" fmla="*/ 130 h 517"/>
                <a:gd name="T14" fmla="*/ 130 w 518"/>
                <a:gd name="T15" fmla="*/ 174 h 517"/>
                <a:gd name="T16" fmla="*/ 91 w 518"/>
                <a:gd name="T17" fmla="*/ 222 h 517"/>
                <a:gd name="T18" fmla="*/ 59 w 518"/>
                <a:gd name="T19" fmla="*/ 275 h 517"/>
                <a:gd name="T20" fmla="*/ 34 w 518"/>
                <a:gd name="T21" fmla="*/ 333 h 517"/>
                <a:gd name="T22" fmla="*/ 15 w 518"/>
                <a:gd name="T23" fmla="*/ 392 h 517"/>
                <a:gd name="T24" fmla="*/ 3 w 518"/>
                <a:gd name="T25" fmla="*/ 453 h 517"/>
                <a:gd name="T26" fmla="*/ 0 w 518"/>
                <a:gd name="T27" fmla="*/ 516 h 517"/>
                <a:gd name="T28" fmla="*/ 517 w 518"/>
                <a:gd name="T29" fmla="*/ 516 h 517"/>
                <a:gd name="T30" fmla="*/ 517 w 518"/>
                <a:gd name="T31" fmla="*/ 0 h 5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8"/>
                <a:gd name="T49" fmla="*/ 0 h 517"/>
                <a:gd name="T50" fmla="*/ 518 w 518"/>
                <a:gd name="T51" fmla="*/ 517 h 5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8" h="517">
                  <a:moveTo>
                    <a:pt x="517" y="0"/>
                  </a:moveTo>
                  <a:lnTo>
                    <a:pt x="456" y="4"/>
                  </a:lnTo>
                  <a:lnTo>
                    <a:pt x="394" y="15"/>
                  </a:lnTo>
                  <a:lnTo>
                    <a:pt x="335" y="32"/>
                  </a:lnTo>
                  <a:lnTo>
                    <a:pt x="277" y="59"/>
                  </a:lnTo>
                  <a:lnTo>
                    <a:pt x="224" y="90"/>
                  </a:lnTo>
                  <a:lnTo>
                    <a:pt x="174" y="130"/>
                  </a:lnTo>
                  <a:lnTo>
                    <a:pt x="130" y="174"/>
                  </a:lnTo>
                  <a:lnTo>
                    <a:pt x="91" y="222"/>
                  </a:lnTo>
                  <a:lnTo>
                    <a:pt x="59" y="275"/>
                  </a:lnTo>
                  <a:lnTo>
                    <a:pt x="34" y="333"/>
                  </a:lnTo>
                  <a:lnTo>
                    <a:pt x="15" y="392"/>
                  </a:lnTo>
                  <a:lnTo>
                    <a:pt x="3" y="453"/>
                  </a:lnTo>
                  <a:lnTo>
                    <a:pt x="0" y="516"/>
                  </a:lnTo>
                  <a:lnTo>
                    <a:pt x="517" y="516"/>
                  </a:lnTo>
                  <a:lnTo>
                    <a:pt x="517" y="0"/>
                  </a:lnTo>
                </a:path>
              </a:pathLst>
            </a:custGeom>
            <a:solidFill>
              <a:schemeClr val="tx2"/>
            </a:solidFill>
            <a:ln w="12700" cap="rnd">
              <a:solidFill>
                <a:srgbClr val="000000"/>
              </a:solidFill>
              <a:round/>
              <a:headEnd/>
              <a:tailEnd/>
            </a:ln>
          </p:spPr>
          <p:txBody>
            <a:bodyPr/>
            <a:lstStyle/>
            <a:p>
              <a:pPr algn="ctr" eaLnBrk="0" hangingPunct="0"/>
              <a:endParaRPr lang="en-US"/>
            </a:p>
          </p:txBody>
        </p:sp>
      </p:grpSp>
      <p:grpSp>
        <p:nvGrpSpPr>
          <p:cNvPr id="6" name="Group 27"/>
          <p:cNvGrpSpPr>
            <a:grpSpLocks/>
          </p:cNvGrpSpPr>
          <p:nvPr/>
        </p:nvGrpSpPr>
        <p:grpSpPr bwMode="auto">
          <a:xfrm>
            <a:off x="6756400" y="1704975"/>
            <a:ext cx="919163" cy="914400"/>
            <a:chOff x="4256" y="1074"/>
            <a:chExt cx="579" cy="576"/>
          </a:xfrm>
        </p:grpSpPr>
        <p:grpSp>
          <p:nvGrpSpPr>
            <p:cNvPr id="8423" name="Group 21"/>
            <p:cNvGrpSpPr>
              <a:grpSpLocks/>
            </p:cNvGrpSpPr>
            <p:nvPr/>
          </p:nvGrpSpPr>
          <p:grpSpPr bwMode="auto">
            <a:xfrm>
              <a:off x="4256" y="1134"/>
              <a:ext cx="113" cy="108"/>
              <a:chOff x="4256" y="1134"/>
              <a:chExt cx="113" cy="108"/>
            </a:xfrm>
          </p:grpSpPr>
          <p:sp>
            <p:nvSpPr>
              <p:cNvPr id="8429" name="Freeform 17"/>
              <p:cNvSpPr>
                <a:spLocks/>
              </p:cNvSpPr>
              <p:nvPr/>
            </p:nvSpPr>
            <p:spPr bwMode="auto">
              <a:xfrm>
                <a:off x="4256" y="1134"/>
                <a:ext cx="41" cy="37"/>
              </a:xfrm>
              <a:custGeom>
                <a:avLst/>
                <a:gdLst>
                  <a:gd name="T0" fmla="*/ 2 w 41"/>
                  <a:gd name="T1" fmla="*/ 0 h 37"/>
                  <a:gd name="T2" fmla="*/ 1 w 41"/>
                  <a:gd name="T3" fmla="*/ 6 h 37"/>
                  <a:gd name="T4" fmla="*/ 0 w 41"/>
                  <a:gd name="T5" fmla="*/ 12 h 37"/>
                  <a:gd name="T6" fmla="*/ 1 w 41"/>
                  <a:gd name="T7" fmla="*/ 17 h 37"/>
                  <a:gd name="T8" fmla="*/ 4 w 41"/>
                  <a:gd name="T9" fmla="*/ 22 h 37"/>
                  <a:gd name="T10" fmla="*/ 5 w 41"/>
                  <a:gd name="T11" fmla="*/ 26 h 37"/>
                  <a:gd name="T12" fmla="*/ 9 w 41"/>
                  <a:gd name="T13" fmla="*/ 30 h 37"/>
                  <a:gd name="T14" fmla="*/ 13 w 41"/>
                  <a:gd name="T15" fmla="*/ 32 h 37"/>
                  <a:gd name="T16" fmla="*/ 18 w 41"/>
                  <a:gd name="T17" fmla="*/ 34 h 37"/>
                  <a:gd name="T18" fmla="*/ 23 w 41"/>
                  <a:gd name="T19" fmla="*/ 35 h 37"/>
                  <a:gd name="T20" fmla="*/ 28 w 41"/>
                  <a:gd name="T21" fmla="*/ 36 h 37"/>
                  <a:gd name="T22" fmla="*/ 34 w 41"/>
                  <a:gd name="T23" fmla="*/ 34 h 37"/>
                  <a:gd name="T24" fmla="*/ 40 w 41"/>
                  <a:gd name="T25" fmla="*/ 3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7"/>
                  <a:gd name="T41" fmla="*/ 41 w 4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7">
                    <a:moveTo>
                      <a:pt x="2" y="0"/>
                    </a:moveTo>
                    <a:lnTo>
                      <a:pt x="1" y="6"/>
                    </a:lnTo>
                    <a:lnTo>
                      <a:pt x="0" y="12"/>
                    </a:lnTo>
                    <a:lnTo>
                      <a:pt x="1" y="17"/>
                    </a:lnTo>
                    <a:lnTo>
                      <a:pt x="4" y="22"/>
                    </a:lnTo>
                    <a:lnTo>
                      <a:pt x="5" y="26"/>
                    </a:lnTo>
                    <a:lnTo>
                      <a:pt x="9" y="30"/>
                    </a:lnTo>
                    <a:lnTo>
                      <a:pt x="13" y="32"/>
                    </a:lnTo>
                    <a:lnTo>
                      <a:pt x="18" y="34"/>
                    </a:lnTo>
                    <a:lnTo>
                      <a:pt x="23" y="35"/>
                    </a:lnTo>
                    <a:lnTo>
                      <a:pt x="28" y="36"/>
                    </a:lnTo>
                    <a:lnTo>
                      <a:pt x="34" y="34"/>
                    </a:lnTo>
                    <a:lnTo>
                      <a:pt x="40" y="3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430" name="Freeform 18"/>
              <p:cNvSpPr>
                <a:spLocks/>
              </p:cNvSpPr>
              <p:nvPr/>
            </p:nvSpPr>
            <p:spPr bwMode="auto">
              <a:xfrm>
                <a:off x="4331" y="1196"/>
                <a:ext cx="27" cy="37"/>
              </a:xfrm>
              <a:custGeom>
                <a:avLst/>
                <a:gdLst>
                  <a:gd name="T0" fmla="*/ 2 w 27"/>
                  <a:gd name="T1" fmla="*/ 0 h 37"/>
                  <a:gd name="T2" fmla="*/ 1 w 27"/>
                  <a:gd name="T3" fmla="*/ 6 h 37"/>
                  <a:gd name="T4" fmla="*/ 0 w 27"/>
                  <a:gd name="T5" fmla="*/ 13 h 37"/>
                  <a:gd name="T6" fmla="*/ 1 w 27"/>
                  <a:gd name="T7" fmla="*/ 18 h 37"/>
                  <a:gd name="T8" fmla="*/ 3 w 27"/>
                  <a:gd name="T9" fmla="*/ 23 h 37"/>
                  <a:gd name="T10" fmla="*/ 6 w 27"/>
                  <a:gd name="T11" fmla="*/ 27 h 37"/>
                  <a:gd name="T12" fmla="*/ 9 w 27"/>
                  <a:gd name="T13" fmla="*/ 31 h 37"/>
                  <a:gd name="T14" fmla="*/ 13 w 27"/>
                  <a:gd name="T15" fmla="*/ 33 h 37"/>
                  <a:gd name="T16" fmla="*/ 18 w 27"/>
                  <a:gd name="T17" fmla="*/ 35 h 37"/>
                  <a:gd name="T18" fmla="*/ 19 w 27"/>
                  <a:gd name="T19" fmla="*/ 36 h 37"/>
                  <a:gd name="T20" fmla="*/ 26 w 27"/>
                  <a:gd name="T21" fmla="*/ 35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7"/>
                  <a:gd name="T35" fmla="*/ 27 w 27"/>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7">
                    <a:moveTo>
                      <a:pt x="2" y="0"/>
                    </a:moveTo>
                    <a:lnTo>
                      <a:pt x="1" y="6"/>
                    </a:lnTo>
                    <a:lnTo>
                      <a:pt x="0" y="13"/>
                    </a:lnTo>
                    <a:lnTo>
                      <a:pt x="1" y="18"/>
                    </a:lnTo>
                    <a:lnTo>
                      <a:pt x="3" y="23"/>
                    </a:lnTo>
                    <a:lnTo>
                      <a:pt x="6" y="27"/>
                    </a:lnTo>
                    <a:lnTo>
                      <a:pt x="9" y="31"/>
                    </a:lnTo>
                    <a:lnTo>
                      <a:pt x="13" y="33"/>
                    </a:lnTo>
                    <a:lnTo>
                      <a:pt x="18" y="35"/>
                    </a:lnTo>
                    <a:lnTo>
                      <a:pt x="19" y="36"/>
                    </a:lnTo>
                    <a:lnTo>
                      <a:pt x="26" y="3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431" name="Freeform 19"/>
              <p:cNvSpPr>
                <a:spLocks/>
              </p:cNvSpPr>
              <p:nvPr/>
            </p:nvSpPr>
            <p:spPr bwMode="auto">
              <a:xfrm>
                <a:off x="4348" y="1223"/>
                <a:ext cx="21" cy="19"/>
              </a:xfrm>
              <a:custGeom>
                <a:avLst/>
                <a:gdLst>
                  <a:gd name="T0" fmla="*/ 0 w 21"/>
                  <a:gd name="T1" fmla="*/ 18 h 19"/>
                  <a:gd name="T2" fmla="*/ 6 w 21"/>
                  <a:gd name="T3" fmla="*/ 9 h 19"/>
                  <a:gd name="T4" fmla="*/ 8 w 21"/>
                  <a:gd name="T5" fmla="*/ 0 h 19"/>
                  <a:gd name="T6" fmla="*/ 20 w 21"/>
                  <a:gd name="T7" fmla="*/ 11 h 19"/>
                  <a:gd name="T8" fmla="*/ 0 w 21"/>
                  <a:gd name="T9" fmla="*/ 18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8"/>
                    </a:moveTo>
                    <a:lnTo>
                      <a:pt x="6" y="9"/>
                    </a:lnTo>
                    <a:lnTo>
                      <a:pt x="8" y="0"/>
                    </a:lnTo>
                    <a:lnTo>
                      <a:pt x="20" y="11"/>
                    </a:lnTo>
                    <a:lnTo>
                      <a:pt x="0" y="18"/>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432" name="Freeform 20"/>
              <p:cNvSpPr>
                <a:spLocks/>
              </p:cNvSpPr>
              <p:nvPr/>
            </p:nvSpPr>
            <p:spPr bwMode="auto">
              <a:xfrm>
                <a:off x="4295" y="1161"/>
                <a:ext cx="40" cy="36"/>
              </a:xfrm>
              <a:custGeom>
                <a:avLst/>
                <a:gdLst>
                  <a:gd name="T0" fmla="*/ 0 w 40"/>
                  <a:gd name="T1" fmla="*/ 4 h 36"/>
                  <a:gd name="T2" fmla="*/ 5 w 40"/>
                  <a:gd name="T3" fmla="*/ 1 h 36"/>
                  <a:gd name="T4" fmla="*/ 11 w 40"/>
                  <a:gd name="T5" fmla="*/ 1 h 36"/>
                  <a:gd name="T6" fmla="*/ 16 w 40"/>
                  <a:gd name="T7" fmla="*/ 0 h 36"/>
                  <a:gd name="T8" fmla="*/ 21 w 40"/>
                  <a:gd name="T9" fmla="*/ 1 h 36"/>
                  <a:gd name="T10" fmla="*/ 26 w 40"/>
                  <a:gd name="T11" fmla="*/ 3 h 36"/>
                  <a:gd name="T12" fmla="*/ 30 w 40"/>
                  <a:gd name="T13" fmla="*/ 6 h 36"/>
                  <a:gd name="T14" fmla="*/ 34 w 40"/>
                  <a:gd name="T15" fmla="*/ 9 h 36"/>
                  <a:gd name="T16" fmla="*/ 36 w 40"/>
                  <a:gd name="T17" fmla="*/ 14 h 36"/>
                  <a:gd name="T18" fmla="*/ 37 w 40"/>
                  <a:gd name="T19" fmla="*/ 18 h 36"/>
                  <a:gd name="T20" fmla="*/ 39 w 40"/>
                  <a:gd name="T21" fmla="*/ 23 h 36"/>
                  <a:gd name="T22" fmla="*/ 39 w 40"/>
                  <a:gd name="T23" fmla="*/ 29 h 36"/>
                  <a:gd name="T24" fmla="*/ 38 w 40"/>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6"/>
                  <a:gd name="T41" fmla="*/ 40 w 4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6">
                    <a:moveTo>
                      <a:pt x="0" y="4"/>
                    </a:moveTo>
                    <a:lnTo>
                      <a:pt x="5" y="1"/>
                    </a:lnTo>
                    <a:lnTo>
                      <a:pt x="11" y="1"/>
                    </a:lnTo>
                    <a:lnTo>
                      <a:pt x="16" y="0"/>
                    </a:lnTo>
                    <a:lnTo>
                      <a:pt x="21" y="1"/>
                    </a:lnTo>
                    <a:lnTo>
                      <a:pt x="26" y="3"/>
                    </a:lnTo>
                    <a:lnTo>
                      <a:pt x="30" y="6"/>
                    </a:lnTo>
                    <a:lnTo>
                      <a:pt x="34" y="9"/>
                    </a:lnTo>
                    <a:lnTo>
                      <a:pt x="36" y="14"/>
                    </a:lnTo>
                    <a:lnTo>
                      <a:pt x="37" y="18"/>
                    </a:lnTo>
                    <a:lnTo>
                      <a:pt x="39" y="23"/>
                    </a:lnTo>
                    <a:lnTo>
                      <a:pt x="39" y="29"/>
                    </a:lnTo>
                    <a:lnTo>
                      <a:pt x="38" y="3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424" name="Group 26"/>
            <p:cNvGrpSpPr>
              <a:grpSpLocks/>
            </p:cNvGrpSpPr>
            <p:nvPr/>
          </p:nvGrpSpPr>
          <p:grpSpPr bwMode="auto">
            <a:xfrm>
              <a:off x="4260" y="1074"/>
              <a:ext cx="575" cy="576"/>
              <a:chOff x="4260" y="1074"/>
              <a:chExt cx="575" cy="576"/>
            </a:xfrm>
          </p:grpSpPr>
          <p:sp>
            <p:nvSpPr>
              <p:cNvPr id="8425" name="Freeform 22"/>
              <p:cNvSpPr>
                <a:spLocks/>
              </p:cNvSpPr>
              <p:nvPr/>
            </p:nvSpPr>
            <p:spPr bwMode="auto">
              <a:xfrm>
                <a:off x="4260" y="1074"/>
                <a:ext cx="575" cy="576"/>
              </a:xfrm>
              <a:custGeom>
                <a:avLst/>
                <a:gdLst>
                  <a:gd name="T0" fmla="*/ 574 w 575"/>
                  <a:gd name="T1" fmla="*/ 0 h 576"/>
                  <a:gd name="T2" fmla="*/ 509 w 575"/>
                  <a:gd name="T3" fmla="*/ 4 h 576"/>
                  <a:gd name="T4" fmla="*/ 446 w 575"/>
                  <a:gd name="T5" fmla="*/ 14 h 576"/>
                  <a:gd name="T6" fmla="*/ 385 w 575"/>
                  <a:gd name="T7" fmla="*/ 33 h 576"/>
                  <a:gd name="T8" fmla="*/ 325 w 575"/>
                  <a:gd name="T9" fmla="*/ 56 h 576"/>
                  <a:gd name="T10" fmla="*/ 268 w 575"/>
                  <a:gd name="T11" fmla="*/ 89 h 576"/>
                  <a:gd name="T12" fmla="*/ 216 w 575"/>
                  <a:gd name="T13" fmla="*/ 125 h 576"/>
                  <a:gd name="T14" fmla="*/ 169 w 575"/>
                  <a:gd name="T15" fmla="*/ 169 h 576"/>
                  <a:gd name="T16" fmla="*/ 125 w 575"/>
                  <a:gd name="T17" fmla="*/ 217 h 576"/>
                  <a:gd name="T18" fmla="*/ 88 w 575"/>
                  <a:gd name="T19" fmla="*/ 269 h 576"/>
                  <a:gd name="T20" fmla="*/ 56 w 575"/>
                  <a:gd name="T21" fmla="*/ 326 h 576"/>
                  <a:gd name="T22" fmla="*/ 33 w 575"/>
                  <a:gd name="T23" fmla="*/ 385 h 576"/>
                  <a:gd name="T24" fmla="*/ 14 w 575"/>
                  <a:gd name="T25" fmla="*/ 447 h 576"/>
                  <a:gd name="T26" fmla="*/ 4 w 575"/>
                  <a:gd name="T27" fmla="*/ 510 h 576"/>
                  <a:gd name="T28" fmla="*/ 0 w 575"/>
                  <a:gd name="T29" fmla="*/ 575 h 576"/>
                  <a:gd name="T30" fmla="*/ 574 w 575"/>
                  <a:gd name="T31" fmla="*/ 575 h 576"/>
                  <a:gd name="T32" fmla="*/ 574 w 575"/>
                  <a:gd name="T33" fmla="*/ 0 h 5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5"/>
                  <a:gd name="T52" fmla="*/ 0 h 576"/>
                  <a:gd name="T53" fmla="*/ 575 w 575"/>
                  <a:gd name="T54" fmla="*/ 576 h 5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5" h="576">
                    <a:moveTo>
                      <a:pt x="574" y="0"/>
                    </a:moveTo>
                    <a:lnTo>
                      <a:pt x="509" y="4"/>
                    </a:lnTo>
                    <a:lnTo>
                      <a:pt x="446" y="14"/>
                    </a:lnTo>
                    <a:lnTo>
                      <a:pt x="385" y="33"/>
                    </a:lnTo>
                    <a:lnTo>
                      <a:pt x="325" y="56"/>
                    </a:lnTo>
                    <a:lnTo>
                      <a:pt x="268" y="89"/>
                    </a:lnTo>
                    <a:lnTo>
                      <a:pt x="216" y="125"/>
                    </a:lnTo>
                    <a:lnTo>
                      <a:pt x="169" y="169"/>
                    </a:lnTo>
                    <a:lnTo>
                      <a:pt x="125" y="217"/>
                    </a:lnTo>
                    <a:lnTo>
                      <a:pt x="88" y="269"/>
                    </a:lnTo>
                    <a:lnTo>
                      <a:pt x="56" y="326"/>
                    </a:lnTo>
                    <a:lnTo>
                      <a:pt x="33" y="385"/>
                    </a:lnTo>
                    <a:lnTo>
                      <a:pt x="14" y="447"/>
                    </a:lnTo>
                    <a:lnTo>
                      <a:pt x="4" y="510"/>
                    </a:lnTo>
                    <a:lnTo>
                      <a:pt x="0" y="575"/>
                    </a:lnTo>
                    <a:lnTo>
                      <a:pt x="574" y="575"/>
                    </a:lnTo>
                    <a:lnTo>
                      <a:pt x="574" y="0"/>
                    </a:lnTo>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8426" name="Freeform 23"/>
              <p:cNvSpPr>
                <a:spLocks/>
              </p:cNvSpPr>
              <p:nvPr/>
            </p:nvSpPr>
            <p:spPr bwMode="auto">
              <a:xfrm>
                <a:off x="4318" y="1132"/>
                <a:ext cx="517" cy="518"/>
              </a:xfrm>
              <a:custGeom>
                <a:avLst/>
                <a:gdLst>
                  <a:gd name="T0" fmla="*/ 516 w 517"/>
                  <a:gd name="T1" fmla="*/ 0 h 518"/>
                  <a:gd name="T2" fmla="*/ 453 w 517"/>
                  <a:gd name="T3" fmla="*/ 4 h 518"/>
                  <a:gd name="T4" fmla="*/ 392 w 517"/>
                  <a:gd name="T5" fmla="*/ 15 h 518"/>
                  <a:gd name="T6" fmla="*/ 333 w 517"/>
                  <a:gd name="T7" fmla="*/ 32 h 518"/>
                  <a:gd name="T8" fmla="*/ 275 w 517"/>
                  <a:gd name="T9" fmla="*/ 59 h 518"/>
                  <a:gd name="T10" fmla="*/ 222 w 517"/>
                  <a:gd name="T11" fmla="*/ 90 h 518"/>
                  <a:gd name="T12" fmla="*/ 174 w 517"/>
                  <a:gd name="T13" fmla="*/ 130 h 518"/>
                  <a:gd name="T14" fmla="*/ 130 w 517"/>
                  <a:gd name="T15" fmla="*/ 174 h 518"/>
                  <a:gd name="T16" fmla="*/ 90 w 517"/>
                  <a:gd name="T17" fmla="*/ 222 h 518"/>
                  <a:gd name="T18" fmla="*/ 59 w 517"/>
                  <a:gd name="T19" fmla="*/ 276 h 518"/>
                  <a:gd name="T20" fmla="*/ 32 w 517"/>
                  <a:gd name="T21" fmla="*/ 333 h 518"/>
                  <a:gd name="T22" fmla="*/ 15 w 517"/>
                  <a:gd name="T23" fmla="*/ 393 h 518"/>
                  <a:gd name="T24" fmla="*/ 4 w 517"/>
                  <a:gd name="T25" fmla="*/ 454 h 518"/>
                  <a:gd name="T26" fmla="*/ 0 w 517"/>
                  <a:gd name="T27" fmla="*/ 517 h 518"/>
                  <a:gd name="T28" fmla="*/ 516 w 517"/>
                  <a:gd name="T29" fmla="*/ 517 h 518"/>
                  <a:gd name="T30" fmla="*/ 516 w 517"/>
                  <a:gd name="T31" fmla="*/ 0 h 5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7"/>
                  <a:gd name="T49" fmla="*/ 0 h 518"/>
                  <a:gd name="T50" fmla="*/ 517 w 517"/>
                  <a:gd name="T51" fmla="*/ 518 h 5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7" h="518">
                    <a:moveTo>
                      <a:pt x="516" y="0"/>
                    </a:moveTo>
                    <a:lnTo>
                      <a:pt x="453" y="4"/>
                    </a:lnTo>
                    <a:lnTo>
                      <a:pt x="392" y="15"/>
                    </a:lnTo>
                    <a:lnTo>
                      <a:pt x="333" y="32"/>
                    </a:lnTo>
                    <a:lnTo>
                      <a:pt x="275" y="59"/>
                    </a:lnTo>
                    <a:lnTo>
                      <a:pt x="222" y="90"/>
                    </a:lnTo>
                    <a:lnTo>
                      <a:pt x="174" y="130"/>
                    </a:lnTo>
                    <a:lnTo>
                      <a:pt x="130" y="174"/>
                    </a:lnTo>
                    <a:lnTo>
                      <a:pt x="90" y="222"/>
                    </a:lnTo>
                    <a:lnTo>
                      <a:pt x="59" y="276"/>
                    </a:lnTo>
                    <a:lnTo>
                      <a:pt x="32" y="333"/>
                    </a:lnTo>
                    <a:lnTo>
                      <a:pt x="15" y="393"/>
                    </a:lnTo>
                    <a:lnTo>
                      <a:pt x="4" y="454"/>
                    </a:lnTo>
                    <a:lnTo>
                      <a:pt x="0" y="517"/>
                    </a:lnTo>
                    <a:lnTo>
                      <a:pt x="516" y="517"/>
                    </a:lnTo>
                    <a:lnTo>
                      <a:pt x="516" y="0"/>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427" name="Freeform 24"/>
              <p:cNvSpPr>
                <a:spLocks/>
              </p:cNvSpPr>
              <p:nvPr/>
            </p:nvSpPr>
            <p:spPr bwMode="auto">
              <a:xfrm>
                <a:off x="4375" y="1189"/>
                <a:ext cx="460" cy="461"/>
              </a:xfrm>
              <a:custGeom>
                <a:avLst/>
                <a:gdLst>
                  <a:gd name="T0" fmla="*/ 459 w 460"/>
                  <a:gd name="T1" fmla="*/ 0 h 461"/>
                  <a:gd name="T2" fmla="*/ 404 w 460"/>
                  <a:gd name="T3" fmla="*/ 2 h 461"/>
                  <a:gd name="T4" fmla="*/ 348 w 460"/>
                  <a:gd name="T5" fmla="*/ 14 h 461"/>
                  <a:gd name="T6" fmla="*/ 297 w 460"/>
                  <a:gd name="T7" fmla="*/ 29 h 461"/>
                  <a:gd name="T8" fmla="*/ 245 w 460"/>
                  <a:gd name="T9" fmla="*/ 52 h 461"/>
                  <a:gd name="T10" fmla="*/ 197 w 460"/>
                  <a:gd name="T11" fmla="*/ 81 h 461"/>
                  <a:gd name="T12" fmla="*/ 155 w 460"/>
                  <a:gd name="T13" fmla="*/ 115 h 461"/>
                  <a:gd name="T14" fmla="*/ 115 w 460"/>
                  <a:gd name="T15" fmla="*/ 156 h 461"/>
                  <a:gd name="T16" fmla="*/ 80 w 460"/>
                  <a:gd name="T17" fmla="*/ 198 h 461"/>
                  <a:gd name="T18" fmla="*/ 52 w 460"/>
                  <a:gd name="T19" fmla="*/ 246 h 461"/>
                  <a:gd name="T20" fmla="*/ 29 w 460"/>
                  <a:gd name="T21" fmla="*/ 297 h 461"/>
                  <a:gd name="T22" fmla="*/ 14 w 460"/>
                  <a:gd name="T23" fmla="*/ 349 h 461"/>
                  <a:gd name="T24" fmla="*/ 2 w 460"/>
                  <a:gd name="T25" fmla="*/ 405 h 461"/>
                  <a:gd name="T26" fmla="*/ 0 w 460"/>
                  <a:gd name="T27" fmla="*/ 460 h 461"/>
                  <a:gd name="T28" fmla="*/ 459 w 460"/>
                  <a:gd name="T29" fmla="*/ 460 h 461"/>
                  <a:gd name="T30" fmla="*/ 459 w 460"/>
                  <a:gd name="T31" fmla="*/ 0 h 4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461"/>
                  <a:gd name="T50" fmla="*/ 460 w 460"/>
                  <a:gd name="T51" fmla="*/ 461 h 4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461">
                    <a:moveTo>
                      <a:pt x="459" y="0"/>
                    </a:moveTo>
                    <a:lnTo>
                      <a:pt x="404" y="2"/>
                    </a:lnTo>
                    <a:lnTo>
                      <a:pt x="348" y="14"/>
                    </a:lnTo>
                    <a:lnTo>
                      <a:pt x="297" y="29"/>
                    </a:lnTo>
                    <a:lnTo>
                      <a:pt x="245" y="52"/>
                    </a:lnTo>
                    <a:lnTo>
                      <a:pt x="197" y="81"/>
                    </a:lnTo>
                    <a:lnTo>
                      <a:pt x="155" y="115"/>
                    </a:lnTo>
                    <a:lnTo>
                      <a:pt x="115" y="156"/>
                    </a:lnTo>
                    <a:lnTo>
                      <a:pt x="80" y="198"/>
                    </a:lnTo>
                    <a:lnTo>
                      <a:pt x="52" y="246"/>
                    </a:lnTo>
                    <a:lnTo>
                      <a:pt x="29" y="297"/>
                    </a:lnTo>
                    <a:lnTo>
                      <a:pt x="14" y="349"/>
                    </a:lnTo>
                    <a:lnTo>
                      <a:pt x="2" y="405"/>
                    </a:lnTo>
                    <a:lnTo>
                      <a:pt x="0" y="460"/>
                    </a:lnTo>
                    <a:lnTo>
                      <a:pt x="459" y="460"/>
                    </a:lnTo>
                    <a:lnTo>
                      <a:pt x="459" y="0"/>
                    </a:lnTo>
                  </a:path>
                </a:pathLst>
              </a:custGeom>
              <a:solidFill>
                <a:srgbClr val="FF9900"/>
              </a:solidFill>
              <a:ln w="12700" cap="rnd">
                <a:solidFill>
                  <a:srgbClr val="000000"/>
                </a:solidFill>
                <a:round/>
                <a:headEnd/>
                <a:tailEnd/>
              </a:ln>
            </p:spPr>
            <p:txBody>
              <a:bodyPr/>
              <a:lstStyle/>
              <a:p>
                <a:pPr algn="ctr" eaLnBrk="0" hangingPunct="0"/>
                <a:endParaRPr lang="en-US"/>
              </a:p>
            </p:txBody>
          </p:sp>
          <p:sp>
            <p:nvSpPr>
              <p:cNvPr id="8428" name="Freeform 25"/>
              <p:cNvSpPr>
                <a:spLocks/>
              </p:cNvSpPr>
              <p:nvPr/>
            </p:nvSpPr>
            <p:spPr bwMode="auto">
              <a:xfrm>
                <a:off x="4605" y="1419"/>
                <a:ext cx="230" cy="231"/>
              </a:xfrm>
              <a:custGeom>
                <a:avLst/>
                <a:gdLst>
                  <a:gd name="T0" fmla="*/ 229 w 230"/>
                  <a:gd name="T1" fmla="*/ 0 h 231"/>
                  <a:gd name="T2" fmla="*/ 189 w 230"/>
                  <a:gd name="T3" fmla="*/ 4 h 231"/>
                  <a:gd name="T4" fmla="*/ 151 w 230"/>
                  <a:gd name="T5" fmla="*/ 14 h 231"/>
                  <a:gd name="T6" fmla="*/ 114 w 230"/>
                  <a:gd name="T7" fmla="*/ 31 h 231"/>
                  <a:gd name="T8" fmla="*/ 82 w 230"/>
                  <a:gd name="T9" fmla="*/ 54 h 231"/>
                  <a:gd name="T10" fmla="*/ 53 w 230"/>
                  <a:gd name="T11" fmla="*/ 83 h 231"/>
                  <a:gd name="T12" fmla="*/ 30 w 230"/>
                  <a:gd name="T13" fmla="*/ 115 h 231"/>
                  <a:gd name="T14" fmla="*/ 13 w 230"/>
                  <a:gd name="T15" fmla="*/ 152 h 231"/>
                  <a:gd name="T16" fmla="*/ 3 w 230"/>
                  <a:gd name="T17" fmla="*/ 190 h 231"/>
                  <a:gd name="T18" fmla="*/ 0 w 230"/>
                  <a:gd name="T19" fmla="*/ 230 h 231"/>
                  <a:gd name="T20" fmla="*/ 229 w 230"/>
                  <a:gd name="T21" fmla="*/ 230 h 231"/>
                  <a:gd name="T22" fmla="*/ 229 w 230"/>
                  <a:gd name="T23" fmla="*/ 0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31"/>
                  <a:gd name="T38" fmla="*/ 230 w 230"/>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31">
                    <a:moveTo>
                      <a:pt x="229" y="0"/>
                    </a:moveTo>
                    <a:lnTo>
                      <a:pt x="189" y="4"/>
                    </a:lnTo>
                    <a:lnTo>
                      <a:pt x="151" y="14"/>
                    </a:lnTo>
                    <a:lnTo>
                      <a:pt x="114" y="31"/>
                    </a:lnTo>
                    <a:lnTo>
                      <a:pt x="82" y="54"/>
                    </a:lnTo>
                    <a:lnTo>
                      <a:pt x="53" y="83"/>
                    </a:lnTo>
                    <a:lnTo>
                      <a:pt x="30" y="115"/>
                    </a:lnTo>
                    <a:lnTo>
                      <a:pt x="13" y="152"/>
                    </a:lnTo>
                    <a:lnTo>
                      <a:pt x="3" y="190"/>
                    </a:lnTo>
                    <a:lnTo>
                      <a:pt x="0" y="230"/>
                    </a:lnTo>
                    <a:lnTo>
                      <a:pt x="229" y="230"/>
                    </a:lnTo>
                    <a:lnTo>
                      <a:pt x="229" y="0"/>
                    </a:lnTo>
                  </a:path>
                </a:pathLst>
              </a:custGeom>
              <a:solidFill>
                <a:schemeClr val="tx2"/>
              </a:solidFill>
              <a:ln w="12700" cap="rnd">
                <a:solidFill>
                  <a:srgbClr val="000000"/>
                </a:solidFill>
                <a:round/>
                <a:headEnd/>
                <a:tailEnd/>
              </a:ln>
            </p:spPr>
            <p:txBody>
              <a:bodyPr/>
              <a:lstStyle/>
              <a:p>
                <a:pPr algn="ctr" eaLnBrk="0" hangingPunct="0"/>
                <a:endParaRPr lang="en-US"/>
              </a:p>
            </p:txBody>
          </p:sp>
        </p:grpSp>
      </p:grpSp>
      <p:grpSp>
        <p:nvGrpSpPr>
          <p:cNvPr id="9" name="Group 37"/>
          <p:cNvGrpSpPr>
            <a:grpSpLocks/>
          </p:cNvGrpSpPr>
          <p:nvPr/>
        </p:nvGrpSpPr>
        <p:grpSpPr bwMode="auto">
          <a:xfrm>
            <a:off x="6162675" y="1441450"/>
            <a:ext cx="503238" cy="508000"/>
            <a:chOff x="3882" y="908"/>
            <a:chExt cx="317" cy="320"/>
          </a:xfrm>
        </p:grpSpPr>
        <p:sp>
          <p:nvSpPr>
            <p:cNvPr id="8414" name="Oval 28"/>
            <p:cNvSpPr>
              <a:spLocks noChangeArrowheads="1"/>
            </p:cNvSpPr>
            <p:nvPr/>
          </p:nvSpPr>
          <p:spPr bwMode="auto">
            <a:xfrm>
              <a:off x="3882" y="908"/>
              <a:ext cx="317" cy="320"/>
            </a:xfrm>
            <a:prstGeom prst="ellipse">
              <a:avLst/>
            </a:prstGeom>
            <a:solidFill>
              <a:schemeClr val="tx1"/>
            </a:solidFill>
            <a:ln w="25400">
              <a:solidFill>
                <a:srgbClr val="000000"/>
              </a:solidFill>
              <a:round/>
              <a:headEnd/>
              <a:tailEnd/>
            </a:ln>
          </p:spPr>
          <p:txBody>
            <a:bodyPr wrap="none" anchor="ctr"/>
            <a:lstStyle/>
            <a:p>
              <a:pPr algn="ctr" eaLnBrk="0" hangingPunct="0"/>
              <a:endParaRPr lang="en-US"/>
            </a:p>
          </p:txBody>
        </p:sp>
        <p:sp>
          <p:nvSpPr>
            <p:cNvPr id="8415" name="Freeform 29"/>
            <p:cNvSpPr>
              <a:spLocks/>
            </p:cNvSpPr>
            <p:nvPr/>
          </p:nvSpPr>
          <p:spPr bwMode="auto">
            <a:xfrm>
              <a:off x="4040" y="915"/>
              <a:ext cx="155" cy="284"/>
            </a:xfrm>
            <a:custGeom>
              <a:avLst/>
              <a:gdLst>
                <a:gd name="T0" fmla="*/ 0 w 155"/>
                <a:gd name="T1" fmla="*/ 153 h 284"/>
                <a:gd name="T2" fmla="*/ 0 w 155"/>
                <a:gd name="T3" fmla="*/ 0 h 284"/>
                <a:gd name="T4" fmla="*/ 20 w 155"/>
                <a:gd name="T5" fmla="*/ 1 h 284"/>
                <a:gd name="T6" fmla="*/ 37 w 155"/>
                <a:gd name="T7" fmla="*/ 3 h 284"/>
                <a:gd name="T8" fmla="*/ 47 w 155"/>
                <a:gd name="T9" fmla="*/ 6 h 284"/>
                <a:gd name="T10" fmla="*/ 62 w 155"/>
                <a:gd name="T11" fmla="*/ 10 h 284"/>
                <a:gd name="T12" fmla="*/ 82 w 155"/>
                <a:gd name="T13" fmla="*/ 21 h 284"/>
                <a:gd name="T14" fmla="*/ 97 w 155"/>
                <a:gd name="T15" fmla="*/ 31 h 284"/>
                <a:gd name="T16" fmla="*/ 109 w 155"/>
                <a:gd name="T17" fmla="*/ 43 h 284"/>
                <a:gd name="T18" fmla="*/ 116 w 155"/>
                <a:gd name="T19" fmla="*/ 54 h 284"/>
                <a:gd name="T20" fmla="*/ 127 w 155"/>
                <a:gd name="T21" fmla="*/ 67 h 284"/>
                <a:gd name="T22" fmla="*/ 136 w 155"/>
                <a:gd name="T23" fmla="*/ 82 h 284"/>
                <a:gd name="T24" fmla="*/ 142 w 155"/>
                <a:gd name="T25" fmla="*/ 97 h 284"/>
                <a:gd name="T26" fmla="*/ 146 w 155"/>
                <a:gd name="T27" fmla="*/ 109 h 284"/>
                <a:gd name="T28" fmla="*/ 151 w 155"/>
                <a:gd name="T29" fmla="*/ 124 h 284"/>
                <a:gd name="T30" fmla="*/ 154 w 155"/>
                <a:gd name="T31" fmla="*/ 138 h 284"/>
                <a:gd name="T32" fmla="*/ 154 w 155"/>
                <a:gd name="T33" fmla="*/ 153 h 284"/>
                <a:gd name="T34" fmla="*/ 152 w 155"/>
                <a:gd name="T35" fmla="*/ 174 h 284"/>
                <a:gd name="T36" fmla="*/ 149 w 155"/>
                <a:gd name="T37" fmla="*/ 187 h 284"/>
                <a:gd name="T38" fmla="*/ 148 w 155"/>
                <a:gd name="T39" fmla="*/ 198 h 284"/>
                <a:gd name="T40" fmla="*/ 142 w 155"/>
                <a:gd name="T41" fmla="*/ 213 h 284"/>
                <a:gd name="T42" fmla="*/ 136 w 155"/>
                <a:gd name="T43" fmla="*/ 223 h 284"/>
                <a:gd name="T44" fmla="*/ 125 w 155"/>
                <a:gd name="T45" fmla="*/ 240 h 284"/>
                <a:gd name="T46" fmla="*/ 115 w 155"/>
                <a:gd name="T47" fmla="*/ 253 h 284"/>
                <a:gd name="T48" fmla="*/ 103 w 155"/>
                <a:gd name="T49" fmla="*/ 268 h 284"/>
                <a:gd name="T50" fmla="*/ 82 w 155"/>
                <a:gd name="T51" fmla="*/ 283 h 284"/>
                <a:gd name="T52" fmla="*/ 0 w 155"/>
                <a:gd name="T53" fmla="*/ 153 h 2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5"/>
                <a:gd name="T82" fmla="*/ 0 h 284"/>
                <a:gd name="T83" fmla="*/ 155 w 155"/>
                <a:gd name="T84" fmla="*/ 284 h 2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5" h="284">
                  <a:moveTo>
                    <a:pt x="0" y="153"/>
                  </a:moveTo>
                  <a:lnTo>
                    <a:pt x="0" y="0"/>
                  </a:lnTo>
                  <a:lnTo>
                    <a:pt x="20" y="1"/>
                  </a:lnTo>
                  <a:lnTo>
                    <a:pt x="37" y="3"/>
                  </a:lnTo>
                  <a:lnTo>
                    <a:pt x="47" y="6"/>
                  </a:lnTo>
                  <a:lnTo>
                    <a:pt x="62" y="10"/>
                  </a:lnTo>
                  <a:lnTo>
                    <a:pt x="82" y="21"/>
                  </a:lnTo>
                  <a:lnTo>
                    <a:pt x="97" y="31"/>
                  </a:lnTo>
                  <a:lnTo>
                    <a:pt x="109" y="43"/>
                  </a:lnTo>
                  <a:lnTo>
                    <a:pt x="116" y="54"/>
                  </a:lnTo>
                  <a:lnTo>
                    <a:pt x="127" y="67"/>
                  </a:lnTo>
                  <a:lnTo>
                    <a:pt x="136" y="82"/>
                  </a:lnTo>
                  <a:lnTo>
                    <a:pt x="142" y="97"/>
                  </a:lnTo>
                  <a:lnTo>
                    <a:pt x="146" y="109"/>
                  </a:lnTo>
                  <a:lnTo>
                    <a:pt x="151" y="124"/>
                  </a:lnTo>
                  <a:lnTo>
                    <a:pt x="154" y="138"/>
                  </a:lnTo>
                  <a:lnTo>
                    <a:pt x="154" y="153"/>
                  </a:lnTo>
                  <a:lnTo>
                    <a:pt x="152" y="174"/>
                  </a:lnTo>
                  <a:lnTo>
                    <a:pt x="149" y="187"/>
                  </a:lnTo>
                  <a:lnTo>
                    <a:pt x="148" y="198"/>
                  </a:lnTo>
                  <a:lnTo>
                    <a:pt x="142" y="213"/>
                  </a:lnTo>
                  <a:lnTo>
                    <a:pt x="136" y="223"/>
                  </a:lnTo>
                  <a:lnTo>
                    <a:pt x="125" y="240"/>
                  </a:lnTo>
                  <a:lnTo>
                    <a:pt x="115" y="253"/>
                  </a:lnTo>
                  <a:lnTo>
                    <a:pt x="103" y="268"/>
                  </a:lnTo>
                  <a:lnTo>
                    <a:pt x="82" y="283"/>
                  </a:lnTo>
                  <a:lnTo>
                    <a:pt x="0" y="153"/>
                  </a:lnTo>
                </a:path>
              </a:pathLst>
            </a:custGeom>
            <a:solidFill>
              <a:srgbClr val="FF0033"/>
            </a:solidFill>
            <a:ln w="9525" cap="rnd">
              <a:noFill/>
              <a:round/>
              <a:headEnd/>
              <a:tailEnd/>
            </a:ln>
          </p:spPr>
          <p:txBody>
            <a:bodyPr/>
            <a:lstStyle/>
            <a:p>
              <a:pPr algn="ctr" eaLnBrk="0" hangingPunct="0"/>
              <a:endParaRPr lang="en-US"/>
            </a:p>
          </p:txBody>
        </p:sp>
        <p:sp>
          <p:nvSpPr>
            <p:cNvPr id="8416" name="Line 30"/>
            <p:cNvSpPr>
              <a:spLocks noChangeShapeType="1"/>
            </p:cNvSpPr>
            <p:nvPr/>
          </p:nvSpPr>
          <p:spPr bwMode="auto">
            <a:xfrm>
              <a:off x="3882" y="1064"/>
              <a:ext cx="39" cy="0"/>
            </a:xfrm>
            <a:prstGeom prst="line">
              <a:avLst/>
            </a:prstGeom>
            <a:noFill/>
            <a:ln w="12700">
              <a:solidFill>
                <a:srgbClr val="000000"/>
              </a:solidFill>
              <a:round/>
              <a:headEnd type="none" w="sm" len="sm"/>
              <a:tailEnd type="none" w="sm" len="sm"/>
            </a:ln>
          </p:spPr>
          <p:txBody>
            <a:bodyPr/>
            <a:lstStyle/>
            <a:p>
              <a:endParaRPr lang="en-US"/>
            </a:p>
          </p:txBody>
        </p:sp>
        <p:sp>
          <p:nvSpPr>
            <p:cNvPr id="8417" name="Line 31"/>
            <p:cNvSpPr>
              <a:spLocks noChangeShapeType="1"/>
            </p:cNvSpPr>
            <p:nvPr/>
          </p:nvSpPr>
          <p:spPr bwMode="auto">
            <a:xfrm>
              <a:off x="4037" y="1180"/>
              <a:ext cx="0" cy="40"/>
            </a:xfrm>
            <a:prstGeom prst="line">
              <a:avLst/>
            </a:prstGeom>
            <a:noFill/>
            <a:ln w="12700">
              <a:solidFill>
                <a:srgbClr val="000000"/>
              </a:solidFill>
              <a:round/>
              <a:headEnd type="none" w="sm" len="sm"/>
              <a:tailEnd type="none" w="sm" len="sm"/>
            </a:ln>
          </p:spPr>
          <p:txBody>
            <a:bodyPr/>
            <a:lstStyle/>
            <a:p>
              <a:endParaRPr lang="en-US"/>
            </a:p>
          </p:txBody>
        </p:sp>
        <p:sp>
          <p:nvSpPr>
            <p:cNvPr id="8418" name="Line 32"/>
            <p:cNvSpPr>
              <a:spLocks noChangeShapeType="1"/>
            </p:cNvSpPr>
            <p:nvPr/>
          </p:nvSpPr>
          <p:spPr bwMode="auto">
            <a:xfrm flipV="1">
              <a:off x="4041" y="949"/>
              <a:ext cx="0" cy="116"/>
            </a:xfrm>
            <a:prstGeom prst="line">
              <a:avLst/>
            </a:prstGeom>
            <a:noFill/>
            <a:ln w="50800">
              <a:solidFill>
                <a:srgbClr val="969696"/>
              </a:solidFill>
              <a:round/>
              <a:headEnd type="none" w="sm" len="sm"/>
              <a:tailEnd type="none" w="sm" len="sm"/>
            </a:ln>
          </p:spPr>
          <p:txBody>
            <a:bodyPr/>
            <a:lstStyle/>
            <a:p>
              <a:endParaRPr lang="en-US"/>
            </a:p>
          </p:txBody>
        </p:sp>
        <p:sp>
          <p:nvSpPr>
            <p:cNvPr id="8419" name="Line 33"/>
            <p:cNvSpPr>
              <a:spLocks noChangeShapeType="1"/>
            </p:cNvSpPr>
            <p:nvPr/>
          </p:nvSpPr>
          <p:spPr bwMode="auto">
            <a:xfrm>
              <a:off x="4037" y="914"/>
              <a:ext cx="0" cy="40"/>
            </a:xfrm>
            <a:prstGeom prst="line">
              <a:avLst/>
            </a:prstGeom>
            <a:noFill/>
            <a:ln w="12700">
              <a:solidFill>
                <a:srgbClr val="000000"/>
              </a:solidFill>
              <a:round/>
              <a:headEnd type="none" w="sm" len="sm"/>
              <a:tailEnd type="none" w="sm" len="sm"/>
            </a:ln>
          </p:spPr>
          <p:txBody>
            <a:bodyPr/>
            <a:lstStyle/>
            <a:p>
              <a:endParaRPr lang="en-US"/>
            </a:p>
          </p:txBody>
        </p:sp>
        <p:sp>
          <p:nvSpPr>
            <p:cNvPr id="8420" name="Line 34"/>
            <p:cNvSpPr>
              <a:spLocks noChangeShapeType="1"/>
            </p:cNvSpPr>
            <p:nvPr/>
          </p:nvSpPr>
          <p:spPr bwMode="auto">
            <a:xfrm>
              <a:off x="4037" y="1070"/>
              <a:ext cx="77" cy="118"/>
            </a:xfrm>
            <a:prstGeom prst="line">
              <a:avLst/>
            </a:prstGeom>
            <a:noFill/>
            <a:ln w="12700">
              <a:solidFill>
                <a:srgbClr val="969696"/>
              </a:solidFill>
              <a:round/>
              <a:headEnd type="none" w="sm" len="sm"/>
              <a:tailEnd type="none" w="sm" len="sm"/>
            </a:ln>
          </p:spPr>
          <p:txBody>
            <a:bodyPr/>
            <a:lstStyle/>
            <a:p>
              <a:endParaRPr lang="en-US"/>
            </a:p>
          </p:txBody>
        </p:sp>
        <p:sp>
          <p:nvSpPr>
            <p:cNvPr id="8421" name="Line 35"/>
            <p:cNvSpPr>
              <a:spLocks noChangeShapeType="1"/>
            </p:cNvSpPr>
            <p:nvPr/>
          </p:nvSpPr>
          <p:spPr bwMode="auto">
            <a:xfrm>
              <a:off x="4156" y="1076"/>
              <a:ext cx="40" cy="0"/>
            </a:xfrm>
            <a:prstGeom prst="line">
              <a:avLst/>
            </a:prstGeom>
            <a:noFill/>
            <a:ln w="12700">
              <a:solidFill>
                <a:srgbClr val="000000"/>
              </a:solidFill>
              <a:round/>
              <a:headEnd type="none" w="sm" len="sm"/>
              <a:tailEnd type="none" w="sm" len="sm"/>
            </a:ln>
          </p:spPr>
          <p:txBody>
            <a:bodyPr/>
            <a:lstStyle/>
            <a:p>
              <a:endParaRPr lang="en-US"/>
            </a:p>
          </p:txBody>
        </p:sp>
        <p:sp>
          <p:nvSpPr>
            <p:cNvPr id="8422" name="Oval 36"/>
            <p:cNvSpPr>
              <a:spLocks noChangeArrowheads="1"/>
            </p:cNvSpPr>
            <p:nvPr/>
          </p:nvSpPr>
          <p:spPr bwMode="auto">
            <a:xfrm>
              <a:off x="3885" y="911"/>
              <a:ext cx="311" cy="314"/>
            </a:xfrm>
            <a:prstGeom prst="ellipse">
              <a:avLst/>
            </a:prstGeom>
            <a:noFill/>
            <a:ln w="25400">
              <a:solidFill>
                <a:srgbClr val="000000"/>
              </a:solidFill>
              <a:round/>
              <a:headEnd/>
              <a:tailEnd/>
            </a:ln>
          </p:spPr>
          <p:txBody>
            <a:bodyPr wrap="none" anchor="ctr"/>
            <a:lstStyle/>
            <a:p>
              <a:pPr algn="ctr" eaLnBrk="0" hangingPunct="0"/>
              <a:endParaRPr lang="en-US"/>
            </a:p>
          </p:txBody>
        </p:sp>
      </p:grpSp>
      <p:grpSp>
        <p:nvGrpSpPr>
          <p:cNvPr id="10" name="Group 41"/>
          <p:cNvGrpSpPr>
            <a:grpSpLocks/>
          </p:cNvGrpSpPr>
          <p:nvPr/>
        </p:nvGrpSpPr>
        <p:grpSpPr bwMode="auto">
          <a:xfrm>
            <a:off x="7672388" y="1801813"/>
            <a:ext cx="831850" cy="822325"/>
            <a:chOff x="4833" y="1135"/>
            <a:chExt cx="524" cy="518"/>
          </a:xfrm>
        </p:grpSpPr>
        <p:sp>
          <p:nvSpPr>
            <p:cNvPr id="8411" name="Freeform 38"/>
            <p:cNvSpPr>
              <a:spLocks/>
            </p:cNvSpPr>
            <p:nvPr/>
          </p:nvSpPr>
          <p:spPr bwMode="auto">
            <a:xfrm>
              <a:off x="4833" y="1135"/>
              <a:ext cx="524" cy="518"/>
            </a:xfrm>
            <a:custGeom>
              <a:avLst/>
              <a:gdLst>
                <a:gd name="T0" fmla="*/ 455 w 524"/>
                <a:gd name="T1" fmla="*/ 513 h 518"/>
                <a:gd name="T2" fmla="*/ 507 w 524"/>
                <a:gd name="T3" fmla="*/ 465 h 518"/>
                <a:gd name="T4" fmla="*/ 523 w 524"/>
                <a:gd name="T5" fmla="*/ 405 h 518"/>
                <a:gd name="T6" fmla="*/ 459 w 524"/>
                <a:gd name="T7" fmla="*/ 381 h 518"/>
                <a:gd name="T8" fmla="*/ 487 w 524"/>
                <a:gd name="T9" fmla="*/ 313 h 518"/>
                <a:gd name="T10" fmla="*/ 403 w 524"/>
                <a:gd name="T11" fmla="*/ 261 h 518"/>
                <a:gd name="T12" fmla="*/ 425 w 524"/>
                <a:gd name="T13" fmla="*/ 222 h 518"/>
                <a:gd name="T14" fmla="*/ 371 w 524"/>
                <a:gd name="T15" fmla="*/ 221 h 518"/>
                <a:gd name="T16" fmla="*/ 342 w 524"/>
                <a:gd name="T17" fmla="*/ 130 h 518"/>
                <a:gd name="T18" fmla="*/ 239 w 524"/>
                <a:gd name="T19" fmla="*/ 105 h 518"/>
                <a:gd name="T20" fmla="*/ 239 w 524"/>
                <a:gd name="T21" fmla="*/ 59 h 518"/>
                <a:gd name="T22" fmla="*/ 119 w 524"/>
                <a:gd name="T23" fmla="*/ 65 h 518"/>
                <a:gd name="T24" fmla="*/ 103 w 524"/>
                <a:gd name="T25" fmla="*/ 9 h 518"/>
                <a:gd name="T26" fmla="*/ 51 w 524"/>
                <a:gd name="T27" fmla="*/ 37 h 518"/>
                <a:gd name="T28" fmla="*/ 0 w 524"/>
                <a:gd name="T29" fmla="*/ 0 h 518"/>
                <a:gd name="T30" fmla="*/ 0 w 524"/>
                <a:gd name="T31" fmla="*/ 517 h 518"/>
                <a:gd name="T32" fmla="*/ 455 w 524"/>
                <a:gd name="T33" fmla="*/ 513 h 5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4"/>
                <a:gd name="T52" fmla="*/ 0 h 518"/>
                <a:gd name="T53" fmla="*/ 524 w 524"/>
                <a:gd name="T54" fmla="*/ 518 h 5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4" h="518">
                  <a:moveTo>
                    <a:pt x="455" y="513"/>
                  </a:moveTo>
                  <a:lnTo>
                    <a:pt x="507" y="465"/>
                  </a:lnTo>
                  <a:lnTo>
                    <a:pt x="523" y="405"/>
                  </a:lnTo>
                  <a:lnTo>
                    <a:pt x="459" y="381"/>
                  </a:lnTo>
                  <a:lnTo>
                    <a:pt x="487" y="313"/>
                  </a:lnTo>
                  <a:lnTo>
                    <a:pt x="403" y="261"/>
                  </a:lnTo>
                  <a:lnTo>
                    <a:pt x="425" y="222"/>
                  </a:lnTo>
                  <a:lnTo>
                    <a:pt x="371" y="221"/>
                  </a:lnTo>
                  <a:lnTo>
                    <a:pt x="342" y="130"/>
                  </a:lnTo>
                  <a:lnTo>
                    <a:pt x="239" y="105"/>
                  </a:lnTo>
                  <a:lnTo>
                    <a:pt x="239" y="59"/>
                  </a:lnTo>
                  <a:lnTo>
                    <a:pt x="119" y="65"/>
                  </a:lnTo>
                  <a:lnTo>
                    <a:pt x="103" y="9"/>
                  </a:lnTo>
                  <a:lnTo>
                    <a:pt x="51" y="37"/>
                  </a:lnTo>
                  <a:lnTo>
                    <a:pt x="0" y="0"/>
                  </a:lnTo>
                  <a:lnTo>
                    <a:pt x="0" y="517"/>
                  </a:lnTo>
                  <a:lnTo>
                    <a:pt x="455" y="513"/>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412" name="Freeform 39"/>
            <p:cNvSpPr>
              <a:spLocks/>
            </p:cNvSpPr>
            <p:nvPr/>
          </p:nvSpPr>
          <p:spPr bwMode="auto">
            <a:xfrm>
              <a:off x="4833" y="1192"/>
              <a:ext cx="460" cy="461"/>
            </a:xfrm>
            <a:custGeom>
              <a:avLst/>
              <a:gdLst>
                <a:gd name="T0" fmla="*/ 459 w 460"/>
                <a:gd name="T1" fmla="*/ 460 h 461"/>
                <a:gd name="T2" fmla="*/ 455 w 460"/>
                <a:gd name="T3" fmla="*/ 405 h 461"/>
                <a:gd name="T4" fmla="*/ 446 w 460"/>
                <a:gd name="T5" fmla="*/ 349 h 461"/>
                <a:gd name="T6" fmla="*/ 428 w 460"/>
                <a:gd name="T7" fmla="*/ 297 h 461"/>
                <a:gd name="T8" fmla="*/ 406 w 460"/>
                <a:gd name="T9" fmla="*/ 246 h 461"/>
                <a:gd name="T10" fmla="*/ 377 w 460"/>
                <a:gd name="T11" fmla="*/ 198 h 461"/>
                <a:gd name="T12" fmla="*/ 342 w 460"/>
                <a:gd name="T13" fmla="*/ 156 h 461"/>
                <a:gd name="T14" fmla="*/ 304 w 460"/>
                <a:gd name="T15" fmla="*/ 115 h 461"/>
                <a:gd name="T16" fmla="*/ 260 w 460"/>
                <a:gd name="T17" fmla="*/ 81 h 461"/>
                <a:gd name="T18" fmla="*/ 212 w 460"/>
                <a:gd name="T19" fmla="*/ 52 h 461"/>
                <a:gd name="T20" fmla="*/ 163 w 460"/>
                <a:gd name="T21" fmla="*/ 29 h 461"/>
                <a:gd name="T22" fmla="*/ 109 w 460"/>
                <a:gd name="T23" fmla="*/ 14 h 461"/>
                <a:gd name="T24" fmla="*/ 56 w 460"/>
                <a:gd name="T25" fmla="*/ 2 h 461"/>
                <a:gd name="T26" fmla="*/ 0 w 460"/>
                <a:gd name="T27" fmla="*/ 0 h 461"/>
                <a:gd name="T28" fmla="*/ 0 w 460"/>
                <a:gd name="T29" fmla="*/ 460 h 461"/>
                <a:gd name="T30" fmla="*/ 459 w 460"/>
                <a:gd name="T31" fmla="*/ 460 h 4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461"/>
                <a:gd name="T50" fmla="*/ 460 w 460"/>
                <a:gd name="T51" fmla="*/ 461 h 4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461">
                  <a:moveTo>
                    <a:pt x="459" y="460"/>
                  </a:moveTo>
                  <a:lnTo>
                    <a:pt x="455" y="405"/>
                  </a:lnTo>
                  <a:lnTo>
                    <a:pt x="446" y="349"/>
                  </a:lnTo>
                  <a:lnTo>
                    <a:pt x="428" y="297"/>
                  </a:lnTo>
                  <a:lnTo>
                    <a:pt x="406" y="246"/>
                  </a:lnTo>
                  <a:lnTo>
                    <a:pt x="377" y="198"/>
                  </a:lnTo>
                  <a:lnTo>
                    <a:pt x="342" y="156"/>
                  </a:lnTo>
                  <a:lnTo>
                    <a:pt x="304" y="115"/>
                  </a:lnTo>
                  <a:lnTo>
                    <a:pt x="260" y="81"/>
                  </a:lnTo>
                  <a:lnTo>
                    <a:pt x="212" y="52"/>
                  </a:lnTo>
                  <a:lnTo>
                    <a:pt x="163" y="29"/>
                  </a:lnTo>
                  <a:lnTo>
                    <a:pt x="109" y="14"/>
                  </a:lnTo>
                  <a:lnTo>
                    <a:pt x="56" y="2"/>
                  </a:lnTo>
                  <a:lnTo>
                    <a:pt x="0" y="0"/>
                  </a:lnTo>
                  <a:lnTo>
                    <a:pt x="0" y="460"/>
                  </a:lnTo>
                  <a:lnTo>
                    <a:pt x="459" y="460"/>
                  </a:lnTo>
                </a:path>
              </a:pathLst>
            </a:custGeom>
            <a:solidFill>
              <a:srgbClr val="FF9900"/>
            </a:solidFill>
            <a:ln w="12700" cap="rnd">
              <a:solidFill>
                <a:srgbClr val="000000"/>
              </a:solidFill>
              <a:round/>
              <a:headEnd/>
              <a:tailEnd/>
            </a:ln>
          </p:spPr>
          <p:txBody>
            <a:bodyPr/>
            <a:lstStyle/>
            <a:p>
              <a:pPr algn="ctr" eaLnBrk="0" hangingPunct="0"/>
              <a:endParaRPr lang="en-US"/>
            </a:p>
          </p:txBody>
        </p:sp>
        <p:sp>
          <p:nvSpPr>
            <p:cNvPr id="8413" name="Freeform 40"/>
            <p:cNvSpPr>
              <a:spLocks/>
            </p:cNvSpPr>
            <p:nvPr/>
          </p:nvSpPr>
          <p:spPr bwMode="auto">
            <a:xfrm>
              <a:off x="4833" y="1422"/>
              <a:ext cx="231" cy="231"/>
            </a:xfrm>
            <a:custGeom>
              <a:avLst/>
              <a:gdLst>
                <a:gd name="T0" fmla="*/ 230 w 231"/>
                <a:gd name="T1" fmla="*/ 230 h 231"/>
                <a:gd name="T2" fmla="*/ 226 w 231"/>
                <a:gd name="T3" fmla="*/ 190 h 231"/>
                <a:gd name="T4" fmla="*/ 214 w 231"/>
                <a:gd name="T5" fmla="*/ 152 h 231"/>
                <a:gd name="T6" fmla="*/ 199 w 231"/>
                <a:gd name="T7" fmla="*/ 115 h 231"/>
                <a:gd name="T8" fmla="*/ 176 w 231"/>
                <a:gd name="T9" fmla="*/ 83 h 231"/>
                <a:gd name="T10" fmla="*/ 147 w 231"/>
                <a:gd name="T11" fmla="*/ 54 h 231"/>
                <a:gd name="T12" fmla="*/ 115 w 231"/>
                <a:gd name="T13" fmla="*/ 31 h 231"/>
                <a:gd name="T14" fmla="*/ 78 w 231"/>
                <a:gd name="T15" fmla="*/ 14 h 231"/>
                <a:gd name="T16" fmla="*/ 40 w 231"/>
                <a:gd name="T17" fmla="*/ 4 h 231"/>
                <a:gd name="T18" fmla="*/ 0 w 231"/>
                <a:gd name="T19" fmla="*/ 0 h 231"/>
                <a:gd name="T20" fmla="*/ 0 w 231"/>
                <a:gd name="T21" fmla="*/ 230 h 231"/>
                <a:gd name="T22" fmla="*/ 230 w 231"/>
                <a:gd name="T23" fmla="*/ 230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231"/>
                <a:gd name="T38" fmla="*/ 231 w 231"/>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231">
                  <a:moveTo>
                    <a:pt x="230" y="230"/>
                  </a:moveTo>
                  <a:lnTo>
                    <a:pt x="226" y="190"/>
                  </a:lnTo>
                  <a:lnTo>
                    <a:pt x="214" y="152"/>
                  </a:lnTo>
                  <a:lnTo>
                    <a:pt x="199" y="115"/>
                  </a:lnTo>
                  <a:lnTo>
                    <a:pt x="176" y="83"/>
                  </a:lnTo>
                  <a:lnTo>
                    <a:pt x="147" y="54"/>
                  </a:lnTo>
                  <a:lnTo>
                    <a:pt x="115" y="31"/>
                  </a:lnTo>
                  <a:lnTo>
                    <a:pt x="78" y="14"/>
                  </a:lnTo>
                  <a:lnTo>
                    <a:pt x="40" y="4"/>
                  </a:lnTo>
                  <a:lnTo>
                    <a:pt x="0" y="0"/>
                  </a:lnTo>
                  <a:lnTo>
                    <a:pt x="0" y="230"/>
                  </a:lnTo>
                  <a:lnTo>
                    <a:pt x="230" y="230"/>
                  </a:lnTo>
                </a:path>
              </a:pathLst>
            </a:custGeom>
            <a:solidFill>
              <a:schemeClr val="tx2"/>
            </a:solidFill>
            <a:ln w="12700" cap="rnd">
              <a:solidFill>
                <a:srgbClr val="000000"/>
              </a:solidFill>
              <a:round/>
              <a:headEnd/>
              <a:tailEnd/>
            </a:ln>
          </p:spPr>
          <p:txBody>
            <a:bodyPr/>
            <a:lstStyle/>
            <a:p>
              <a:pPr algn="ctr" eaLnBrk="0" hangingPunct="0"/>
              <a:endParaRPr lang="en-US"/>
            </a:p>
          </p:txBody>
        </p:sp>
      </p:grpSp>
      <p:sp>
        <p:nvSpPr>
          <p:cNvPr id="41002" name="Rectangle 42"/>
          <p:cNvSpPr>
            <a:spLocks noChangeArrowheads="1"/>
          </p:cNvSpPr>
          <p:nvPr/>
        </p:nvSpPr>
        <p:spPr bwMode="auto">
          <a:xfrm>
            <a:off x="7131050" y="1989138"/>
            <a:ext cx="1098550"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chemeClr val="bg1"/>
                </a:solidFill>
              </a:rPr>
              <a:t>PEELING</a:t>
            </a:r>
            <a:endParaRPr lang="ru-RU" sz="1600" b="1">
              <a:solidFill>
                <a:schemeClr val="bg1"/>
              </a:solidFill>
              <a:latin typeface="Times New Roman Cyr"/>
            </a:endParaRPr>
          </a:p>
        </p:txBody>
      </p:sp>
      <p:grpSp>
        <p:nvGrpSpPr>
          <p:cNvPr id="11" name="Group 55"/>
          <p:cNvGrpSpPr>
            <a:grpSpLocks/>
          </p:cNvGrpSpPr>
          <p:nvPr/>
        </p:nvGrpSpPr>
        <p:grpSpPr bwMode="auto">
          <a:xfrm>
            <a:off x="7854950" y="1527175"/>
            <a:ext cx="912813" cy="914400"/>
            <a:chOff x="4948" y="962"/>
            <a:chExt cx="575" cy="576"/>
          </a:xfrm>
        </p:grpSpPr>
        <p:grpSp>
          <p:nvGrpSpPr>
            <p:cNvPr id="8399" name="Group 53"/>
            <p:cNvGrpSpPr>
              <a:grpSpLocks/>
            </p:cNvGrpSpPr>
            <p:nvPr/>
          </p:nvGrpSpPr>
          <p:grpSpPr bwMode="auto">
            <a:xfrm>
              <a:off x="5102" y="1041"/>
              <a:ext cx="363" cy="416"/>
              <a:chOff x="5102" y="1041"/>
              <a:chExt cx="363" cy="416"/>
            </a:xfrm>
          </p:grpSpPr>
          <p:grpSp>
            <p:nvGrpSpPr>
              <p:cNvPr id="8401" name="Group 47"/>
              <p:cNvGrpSpPr>
                <a:grpSpLocks/>
              </p:cNvGrpSpPr>
              <p:nvPr/>
            </p:nvGrpSpPr>
            <p:grpSpPr bwMode="auto">
              <a:xfrm>
                <a:off x="5304" y="1275"/>
                <a:ext cx="161" cy="182"/>
                <a:chOff x="5304" y="1275"/>
                <a:chExt cx="161" cy="182"/>
              </a:xfrm>
            </p:grpSpPr>
            <p:sp>
              <p:nvSpPr>
                <p:cNvPr id="8407" name="Line 43"/>
                <p:cNvSpPr>
                  <a:spLocks noChangeShapeType="1"/>
                </p:cNvSpPr>
                <p:nvPr/>
              </p:nvSpPr>
              <p:spPr bwMode="auto">
                <a:xfrm flipV="1">
                  <a:off x="5308" y="1373"/>
                  <a:ext cx="84" cy="34"/>
                </a:xfrm>
                <a:prstGeom prst="line">
                  <a:avLst/>
                </a:prstGeom>
                <a:noFill/>
                <a:ln w="12700">
                  <a:solidFill>
                    <a:schemeClr val="tx1"/>
                  </a:solidFill>
                  <a:round/>
                  <a:headEnd type="none" w="sm" len="sm"/>
                  <a:tailEnd type="none" w="sm" len="sm"/>
                </a:ln>
              </p:spPr>
              <p:txBody>
                <a:bodyPr/>
                <a:lstStyle/>
                <a:p>
                  <a:endParaRPr lang="en-US"/>
                </a:p>
              </p:txBody>
            </p:sp>
            <p:sp>
              <p:nvSpPr>
                <p:cNvPr id="8408" name="Line 44"/>
                <p:cNvSpPr>
                  <a:spLocks noChangeShapeType="1"/>
                </p:cNvSpPr>
                <p:nvPr/>
              </p:nvSpPr>
              <p:spPr bwMode="auto">
                <a:xfrm>
                  <a:off x="5313" y="1423"/>
                  <a:ext cx="88" cy="0"/>
                </a:xfrm>
                <a:prstGeom prst="line">
                  <a:avLst/>
                </a:prstGeom>
                <a:noFill/>
                <a:ln w="12700">
                  <a:solidFill>
                    <a:schemeClr val="tx1"/>
                  </a:solidFill>
                  <a:round/>
                  <a:headEnd type="none" w="sm" len="sm"/>
                  <a:tailEnd type="none" w="sm" len="sm"/>
                </a:ln>
              </p:spPr>
              <p:txBody>
                <a:bodyPr/>
                <a:lstStyle/>
                <a:p>
                  <a:endParaRPr lang="en-US"/>
                </a:p>
              </p:txBody>
            </p:sp>
            <p:sp>
              <p:nvSpPr>
                <p:cNvPr id="8409" name="Line 45"/>
                <p:cNvSpPr>
                  <a:spLocks noChangeShapeType="1"/>
                </p:cNvSpPr>
                <p:nvPr/>
              </p:nvSpPr>
              <p:spPr bwMode="auto">
                <a:xfrm flipV="1">
                  <a:off x="5304" y="1330"/>
                  <a:ext cx="61" cy="66"/>
                </a:xfrm>
                <a:prstGeom prst="line">
                  <a:avLst/>
                </a:prstGeom>
                <a:noFill/>
                <a:ln w="12700">
                  <a:solidFill>
                    <a:schemeClr val="tx1"/>
                  </a:solidFill>
                  <a:round/>
                  <a:headEnd type="none" w="sm" len="sm"/>
                  <a:tailEnd type="none" w="sm" len="sm"/>
                </a:ln>
              </p:spPr>
              <p:txBody>
                <a:bodyPr/>
                <a:lstStyle/>
                <a:p>
                  <a:endParaRPr lang="en-US"/>
                </a:p>
              </p:txBody>
            </p:sp>
            <p:sp>
              <p:nvSpPr>
                <p:cNvPr id="8410" name="Freeform 46"/>
                <p:cNvSpPr>
                  <a:spLocks/>
                </p:cNvSpPr>
                <p:nvPr/>
              </p:nvSpPr>
              <p:spPr bwMode="auto">
                <a:xfrm>
                  <a:off x="5359" y="1275"/>
                  <a:ext cx="106" cy="182"/>
                </a:xfrm>
                <a:custGeom>
                  <a:avLst/>
                  <a:gdLst>
                    <a:gd name="T0" fmla="*/ 6 w 106"/>
                    <a:gd name="T1" fmla="*/ 30 h 182"/>
                    <a:gd name="T2" fmla="*/ 3 w 106"/>
                    <a:gd name="T3" fmla="*/ 15 h 182"/>
                    <a:gd name="T4" fmla="*/ 9 w 106"/>
                    <a:gd name="T5" fmla="*/ 5 h 182"/>
                    <a:gd name="T6" fmla="*/ 17 w 106"/>
                    <a:gd name="T7" fmla="*/ 2 h 182"/>
                    <a:gd name="T8" fmla="*/ 25 w 106"/>
                    <a:gd name="T9" fmla="*/ 0 h 182"/>
                    <a:gd name="T10" fmla="*/ 34 w 106"/>
                    <a:gd name="T11" fmla="*/ 5 h 182"/>
                    <a:gd name="T12" fmla="*/ 42 w 106"/>
                    <a:gd name="T13" fmla="*/ 12 h 182"/>
                    <a:gd name="T14" fmla="*/ 51 w 106"/>
                    <a:gd name="T15" fmla="*/ 21 h 182"/>
                    <a:gd name="T16" fmla="*/ 60 w 106"/>
                    <a:gd name="T17" fmla="*/ 27 h 182"/>
                    <a:gd name="T18" fmla="*/ 68 w 106"/>
                    <a:gd name="T19" fmla="*/ 34 h 182"/>
                    <a:gd name="T20" fmla="*/ 75 w 106"/>
                    <a:gd name="T21" fmla="*/ 51 h 182"/>
                    <a:gd name="T22" fmla="*/ 76 w 106"/>
                    <a:gd name="T23" fmla="*/ 62 h 182"/>
                    <a:gd name="T24" fmla="*/ 75 w 106"/>
                    <a:gd name="T25" fmla="*/ 71 h 182"/>
                    <a:gd name="T26" fmla="*/ 79 w 106"/>
                    <a:gd name="T27" fmla="*/ 80 h 182"/>
                    <a:gd name="T28" fmla="*/ 85 w 106"/>
                    <a:gd name="T29" fmla="*/ 95 h 182"/>
                    <a:gd name="T30" fmla="*/ 91 w 106"/>
                    <a:gd name="T31" fmla="*/ 103 h 182"/>
                    <a:gd name="T32" fmla="*/ 95 w 106"/>
                    <a:gd name="T33" fmla="*/ 113 h 182"/>
                    <a:gd name="T34" fmla="*/ 93 w 106"/>
                    <a:gd name="T35" fmla="*/ 120 h 182"/>
                    <a:gd name="T36" fmla="*/ 90 w 106"/>
                    <a:gd name="T37" fmla="*/ 126 h 182"/>
                    <a:gd name="T38" fmla="*/ 97 w 106"/>
                    <a:gd name="T39" fmla="*/ 144 h 182"/>
                    <a:gd name="T40" fmla="*/ 104 w 106"/>
                    <a:gd name="T41" fmla="*/ 153 h 182"/>
                    <a:gd name="T42" fmla="*/ 105 w 106"/>
                    <a:gd name="T43" fmla="*/ 161 h 182"/>
                    <a:gd name="T44" fmla="*/ 101 w 106"/>
                    <a:gd name="T45" fmla="*/ 171 h 182"/>
                    <a:gd name="T46" fmla="*/ 94 w 106"/>
                    <a:gd name="T47" fmla="*/ 177 h 182"/>
                    <a:gd name="T48" fmla="*/ 87 w 106"/>
                    <a:gd name="T49" fmla="*/ 180 h 182"/>
                    <a:gd name="T50" fmla="*/ 78 w 106"/>
                    <a:gd name="T51" fmla="*/ 181 h 182"/>
                    <a:gd name="T52" fmla="*/ 68 w 106"/>
                    <a:gd name="T53" fmla="*/ 178 h 182"/>
                    <a:gd name="T54" fmla="*/ 65 w 106"/>
                    <a:gd name="T55" fmla="*/ 169 h 182"/>
                    <a:gd name="T56" fmla="*/ 66 w 106"/>
                    <a:gd name="T57" fmla="*/ 158 h 182"/>
                    <a:gd name="T58" fmla="*/ 70 w 106"/>
                    <a:gd name="T59" fmla="*/ 147 h 182"/>
                    <a:gd name="T60" fmla="*/ 69 w 106"/>
                    <a:gd name="T61" fmla="*/ 139 h 182"/>
                    <a:gd name="T62" fmla="*/ 60 w 106"/>
                    <a:gd name="T63" fmla="*/ 124 h 182"/>
                    <a:gd name="T64" fmla="*/ 53 w 106"/>
                    <a:gd name="T65" fmla="*/ 119 h 182"/>
                    <a:gd name="T66" fmla="*/ 46 w 106"/>
                    <a:gd name="T67" fmla="*/ 115 h 182"/>
                    <a:gd name="T68" fmla="*/ 37 w 106"/>
                    <a:gd name="T69" fmla="*/ 104 h 182"/>
                    <a:gd name="T70" fmla="*/ 38 w 106"/>
                    <a:gd name="T71" fmla="*/ 92 h 182"/>
                    <a:gd name="T72" fmla="*/ 40 w 106"/>
                    <a:gd name="T73" fmla="*/ 82 h 182"/>
                    <a:gd name="T74" fmla="*/ 42 w 106"/>
                    <a:gd name="T75" fmla="*/ 76 h 182"/>
                    <a:gd name="T76" fmla="*/ 39 w 106"/>
                    <a:gd name="T77" fmla="*/ 67 h 182"/>
                    <a:gd name="T78" fmla="*/ 33 w 106"/>
                    <a:gd name="T79" fmla="*/ 61 h 182"/>
                    <a:gd name="T80" fmla="*/ 27 w 106"/>
                    <a:gd name="T81" fmla="*/ 56 h 182"/>
                    <a:gd name="T82" fmla="*/ 18 w 106"/>
                    <a:gd name="T83" fmla="*/ 52 h 182"/>
                    <a:gd name="T84" fmla="*/ 12 w 106"/>
                    <a:gd name="T85" fmla="*/ 45 h 182"/>
                    <a:gd name="T86" fmla="*/ 9 w 106"/>
                    <a:gd name="T87" fmla="*/ 37 h 182"/>
                    <a:gd name="T88" fmla="*/ 8 w 106"/>
                    <a:gd name="T89" fmla="*/ 29 h 182"/>
                    <a:gd name="T90" fmla="*/ 7 w 106"/>
                    <a:gd name="T91" fmla="*/ 21 h 182"/>
                    <a:gd name="T92" fmla="*/ 0 w 106"/>
                    <a:gd name="T93" fmla="*/ 19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
                    <a:gd name="T142" fmla="*/ 0 h 182"/>
                    <a:gd name="T143" fmla="*/ 106 w 106"/>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 h="182">
                      <a:moveTo>
                        <a:pt x="0" y="19"/>
                      </a:moveTo>
                      <a:lnTo>
                        <a:pt x="6" y="30"/>
                      </a:lnTo>
                      <a:lnTo>
                        <a:pt x="0" y="19"/>
                      </a:lnTo>
                      <a:lnTo>
                        <a:pt x="3" y="15"/>
                      </a:lnTo>
                      <a:lnTo>
                        <a:pt x="5" y="11"/>
                      </a:lnTo>
                      <a:lnTo>
                        <a:pt x="9" y="5"/>
                      </a:lnTo>
                      <a:lnTo>
                        <a:pt x="14" y="3"/>
                      </a:lnTo>
                      <a:lnTo>
                        <a:pt x="17" y="2"/>
                      </a:lnTo>
                      <a:lnTo>
                        <a:pt x="21" y="1"/>
                      </a:lnTo>
                      <a:lnTo>
                        <a:pt x="25" y="0"/>
                      </a:lnTo>
                      <a:lnTo>
                        <a:pt x="30" y="1"/>
                      </a:lnTo>
                      <a:lnTo>
                        <a:pt x="34" y="5"/>
                      </a:lnTo>
                      <a:lnTo>
                        <a:pt x="39" y="8"/>
                      </a:lnTo>
                      <a:lnTo>
                        <a:pt x="42" y="12"/>
                      </a:lnTo>
                      <a:lnTo>
                        <a:pt x="45" y="15"/>
                      </a:lnTo>
                      <a:lnTo>
                        <a:pt x="51" y="21"/>
                      </a:lnTo>
                      <a:lnTo>
                        <a:pt x="56" y="25"/>
                      </a:lnTo>
                      <a:lnTo>
                        <a:pt x="60" y="27"/>
                      </a:lnTo>
                      <a:lnTo>
                        <a:pt x="65" y="32"/>
                      </a:lnTo>
                      <a:lnTo>
                        <a:pt x="68" y="34"/>
                      </a:lnTo>
                      <a:lnTo>
                        <a:pt x="71" y="38"/>
                      </a:lnTo>
                      <a:lnTo>
                        <a:pt x="75" y="51"/>
                      </a:lnTo>
                      <a:lnTo>
                        <a:pt x="75" y="57"/>
                      </a:lnTo>
                      <a:lnTo>
                        <a:pt x="76" y="62"/>
                      </a:lnTo>
                      <a:lnTo>
                        <a:pt x="73" y="66"/>
                      </a:lnTo>
                      <a:lnTo>
                        <a:pt x="75" y="71"/>
                      </a:lnTo>
                      <a:lnTo>
                        <a:pt x="76" y="75"/>
                      </a:lnTo>
                      <a:lnTo>
                        <a:pt x="79" y="80"/>
                      </a:lnTo>
                      <a:lnTo>
                        <a:pt x="81" y="87"/>
                      </a:lnTo>
                      <a:lnTo>
                        <a:pt x="85" y="95"/>
                      </a:lnTo>
                      <a:lnTo>
                        <a:pt x="88" y="99"/>
                      </a:lnTo>
                      <a:lnTo>
                        <a:pt x="91" y="103"/>
                      </a:lnTo>
                      <a:lnTo>
                        <a:pt x="93" y="109"/>
                      </a:lnTo>
                      <a:lnTo>
                        <a:pt x="95" y="113"/>
                      </a:lnTo>
                      <a:lnTo>
                        <a:pt x="96" y="116"/>
                      </a:lnTo>
                      <a:lnTo>
                        <a:pt x="93" y="120"/>
                      </a:lnTo>
                      <a:lnTo>
                        <a:pt x="90" y="123"/>
                      </a:lnTo>
                      <a:lnTo>
                        <a:pt x="90" y="126"/>
                      </a:lnTo>
                      <a:lnTo>
                        <a:pt x="93" y="135"/>
                      </a:lnTo>
                      <a:lnTo>
                        <a:pt x="97" y="144"/>
                      </a:lnTo>
                      <a:lnTo>
                        <a:pt x="100" y="149"/>
                      </a:lnTo>
                      <a:lnTo>
                        <a:pt x="104" y="153"/>
                      </a:lnTo>
                      <a:lnTo>
                        <a:pt x="104" y="156"/>
                      </a:lnTo>
                      <a:lnTo>
                        <a:pt x="105" y="161"/>
                      </a:lnTo>
                      <a:lnTo>
                        <a:pt x="102" y="164"/>
                      </a:lnTo>
                      <a:lnTo>
                        <a:pt x="101" y="171"/>
                      </a:lnTo>
                      <a:lnTo>
                        <a:pt x="98" y="173"/>
                      </a:lnTo>
                      <a:lnTo>
                        <a:pt x="94" y="177"/>
                      </a:lnTo>
                      <a:lnTo>
                        <a:pt x="91" y="179"/>
                      </a:lnTo>
                      <a:lnTo>
                        <a:pt x="87" y="180"/>
                      </a:lnTo>
                      <a:lnTo>
                        <a:pt x="83" y="180"/>
                      </a:lnTo>
                      <a:lnTo>
                        <a:pt x="78" y="181"/>
                      </a:lnTo>
                      <a:lnTo>
                        <a:pt x="74" y="180"/>
                      </a:lnTo>
                      <a:lnTo>
                        <a:pt x="68" y="178"/>
                      </a:lnTo>
                      <a:lnTo>
                        <a:pt x="67" y="174"/>
                      </a:lnTo>
                      <a:lnTo>
                        <a:pt x="65" y="169"/>
                      </a:lnTo>
                      <a:lnTo>
                        <a:pt x="66" y="165"/>
                      </a:lnTo>
                      <a:lnTo>
                        <a:pt x="66" y="158"/>
                      </a:lnTo>
                      <a:lnTo>
                        <a:pt x="70" y="152"/>
                      </a:lnTo>
                      <a:lnTo>
                        <a:pt x="70" y="147"/>
                      </a:lnTo>
                      <a:lnTo>
                        <a:pt x="71" y="143"/>
                      </a:lnTo>
                      <a:lnTo>
                        <a:pt x="69" y="139"/>
                      </a:lnTo>
                      <a:lnTo>
                        <a:pt x="67" y="132"/>
                      </a:lnTo>
                      <a:lnTo>
                        <a:pt x="60" y="124"/>
                      </a:lnTo>
                      <a:lnTo>
                        <a:pt x="57" y="121"/>
                      </a:lnTo>
                      <a:lnTo>
                        <a:pt x="53" y="119"/>
                      </a:lnTo>
                      <a:lnTo>
                        <a:pt x="50" y="116"/>
                      </a:lnTo>
                      <a:lnTo>
                        <a:pt x="46" y="115"/>
                      </a:lnTo>
                      <a:lnTo>
                        <a:pt x="39" y="106"/>
                      </a:lnTo>
                      <a:lnTo>
                        <a:pt x="37" y="104"/>
                      </a:lnTo>
                      <a:lnTo>
                        <a:pt x="36" y="98"/>
                      </a:lnTo>
                      <a:lnTo>
                        <a:pt x="38" y="92"/>
                      </a:lnTo>
                      <a:lnTo>
                        <a:pt x="39" y="88"/>
                      </a:lnTo>
                      <a:lnTo>
                        <a:pt x="40" y="82"/>
                      </a:lnTo>
                      <a:lnTo>
                        <a:pt x="44" y="80"/>
                      </a:lnTo>
                      <a:lnTo>
                        <a:pt x="42" y="76"/>
                      </a:lnTo>
                      <a:lnTo>
                        <a:pt x="42" y="72"/>
                      </a:lnTo>
                      <a:lnTo>
                        <a:pt x="39" y="67"/>
                      </a:lnTo>
                      <a:lnTo>
                        <a:pt x="36" y="64"/>
                      </a:lnTo>
                      <a:lnTo>
                        <a:pt x="33" y="61"/>
                      </a:lnTo>
                      <a:lnTo>
                        <a:pt x="29" y="58"/>
                      </a:lnTo>
                      <a:lnTo>
                        <a:pt x="27" y="56"/>
                      </a:lnTo>
                      <a:lnTo>
                        <a:pt x="21" y="56"/>
                      </a:lnTo>
                      <a:lnTo>
                        <a:pt x="18" y="52"/>
                      </a:lnTo>
                      <a:lnTo>
                        <a:pt x="16" y="49"/>
                      </a:lnTo>
                      <a:lnTo>
                        <a:pt x="12" y="45"/>
                      </a:lnTo>
                      <a:lnTo>
                        <a:pt x="11" y="41"/>
                      </a:lnTo>
                      <a:lnTo>
                        <a:pt x="9" y="37"/>
                      </a:lnTo>
                      <a:lnTo>
                        <a:pt x="7" y="34"/>
                      </a:lnTo>
                      <a:lnTo>
                        <a:pt x="8" y="29"/>
                      </a:lnTo>
                      <a:lnTo>
                        <a:pt x="7" y="25"/>
                      </a:lnTo>
                      <a:lnTo>
                        <a:pt x="7" y="21"/>
                      </a:lnTo>
                      <a:lnTo>
                        <a:pt x="4" y="18"/>
                      </a:lnTo>
                      <a:lnTo>
                        <a:pt x="0" y="19"/>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8402" name="Group 52"/>
              <p:cNvGrpSpPr>
                <a:grpSpLocks/>
              </p:cNvGrpSpPr>
              <p:nvPr/>
            </p:nvGrpSpPr>
            <p:grpSpPr bwMode="auto">
              <a:xfrm>
                <a:off x="5102" y="1041"/>
                <a:ext cx="172" cy="165"/>
                <a:chOff x="5102" y="1041"/>
                <a:chExt cx="172" cy="165"/>
              </a:xfrm>
            </p:grpSpPr>
            <p:sp>
              <p:nvSpPr>
                <p:cNvPr id="8403" name="Line 48"/>
                <p:cNvSpPr>
                  <a:spLocks noChangeShapeType="1"/>
                </p:cNvSpPr>
                <p:nvPr/>
              </p:nvSpPr>
              <p:spPr bwMode="auto">
                <a:xfrm flipV="1">
                  <a:off x="5126" y="1119"/>
                  <a:ext cx="49" cy="76"/>
                </a:xfrm>
                <a:prstGeom prst="line">
                  <a:avLst/>
                </a:prstGeom>
                <a:noFill/>
                <a:ln w="12700">
                  <a:solidFill>
                    <a:schemeClr val="tx1"/>
                  </a:solidFill>
                  <a:round/>
                  <a:headEnd type="none" w="sm" len="sm"/>
                  <a:tailEnd type="none" w="sm" len="sm"/>
                </a:ln>
              </p:spPr>
              <p:txBody>
                <a:bodyPr/>
                <a:lstStyle/>
                <a:p>
                  <a:endParaRPr lang="en-US"/>
                </a:p>
              </p:txBody>
            </p:sp>
            <p:sp>
              <p:nvSpPr>
                <p:cNvPr id="8404" name="Line 49"/>
                <p:cNvSpPr>
                  <a:spLocks noChangeShapeType="1"/>
                </p:cNvSpPr>
                <p:nvPr/>
              </p:nvSpPr>
              <p:spPr bwMode="auto">
                <a:xfrm flipV="1">
                  <a:off x="5139" y="1155"/>
                  <a:ext cx="72" cy="51"/>
                </a:xfrm>
                <a:prstGeom prst="line">
                  <a:avLst/>
                </a:prstGeom>
                <a:noFill/>
                <a:ln w="12700">
                  <a:solidFill>
                    <a:schemeClr val="tx1"/>
                  </a:solidFill>
                  <a:round/>
                  <a:headEnd type="none" w="sm" len="sm"/>
                  <a:tailEnd type="none" w="sm" len="sm"/>
                </a:ln>
              </p:spPr>
              <p:txBody>
                <a:bodyPr/>
                <a:lstStyle/>
                <a:p>
                  <a:endParaRPr lang="en-US"/>
                </a:p>
              </p:txBody>
            </p:sp>
            <p:sp>
              <p:nvSpPr>
                <p:cNvPr id="8405" name="Line 50"/>
                <p:cNvSpPr>
                  <a:spLocks noChangeShapeType="1"/>
                </p:cNvSpPr>
                <p:nvPr/>
              </p:nvSpPr>
              <p:spPr bwMode="auto">
                <a:xfrm flipV="1">
                  <a:off x="5117" y="1099"/>
                  <a:ext cx="11" cy="89"/>
                </a:xfrm>
                <a:prstGeom prst="line">
                  <a:avLst/>
                </a:prstGeom>
                <a:noFill/>
                <a:ln w="12700">
                  <a:solidFill>
                    <a:schemeClr val="tx1"/>
                  </a:solidFill>
                  <a:round/>
                  <a:headEnd type="none" w="sm" len="sm"/>
                  <a:tailEnd type="none" w="sm" len="sm"/>
                </a:ln>
              </p:spPr>
              <p:txBody>
                <a:bodyPr/>
                <a:lstStyle/>
                <a:p>
                  <a:endParaRPr lang="en-US"/>
                </a:p>
              </p:txBody>
            </p:sp>
            <p:sp>
              <p:nvSpPr>
                <p:cNvPr id="8406" name="Freeform 51"/>
                <p:cNvSpPr>
                  <a:spLocks/>
                </p:cNvSpPr>
                <p:nvPr/>
              </p:nvSpPr>
              <p:spPr bwMode="auto">
                <a:xfrm>
                  <a:off x="5102" y="1041"/>
                  <a:ext cx="172" cy="125"/>
                </a:xfrm>
                <a:custGeom>
                  <a:avLst/>
                  <a:gdLst>
                    <a:gd name="T0" fmla="*/ 12 w 172"/>
                    <a:gd name="T1" fmla="*/ 39 h 125"/>
                    <a:gd name="T2" fmla="*/ 0 w 172"/>
                    <a:gd name="T3" fmla="*/ 27 h 125"/>
                    <a:gd name="T4" fmla="*/ 0 w 172"/>
                    <a:gd name="T5" fmla="*/ 16 h 125"/>
                    <a:gd name="T6" fmla="*/ 6 w 172"/>
                    <a:gd name="T7" fmla="*/ 9 h 125"/>
                    <a:gd name="T8" fmla="*/ 10 w 172"/>
                    <a:gd name="T9" fmla="*/ 2 h 125"/>
                    <a:gd name="T10" fmla="*/ 20 w 172"/>
                    <a:gd name="T11" fmla="*/ 2 h 125"/>
                    <a:gd name="T12" fmla="*/ 31 w 172"/>
                    <a:gd name="T13" fmla="*/ 2 h 125"/>
                    <a:gd name="T14" fmla="*/ 43 w 172"/>
                    <a:gd name="T15" fmla="*/ 4 h 125"/>
                    <a:gd name="T16" fmla="*/ 54 w 172"/>
                    <a:gd name="T17" fmla="*/ 4 h 125"/>
                    <a:gd name="T18" fmla="*/ 65 w 172"/>
                    <a:gd name="T19" fmla="*/ 6 h 125"/>
                    <a:gd name="T20" fmla="*/ 81 w 172"/>
                    <a:gd name="T21" fmla="*/ 16 h 125"/>
                    <a:gd name="T22" fmla="*/ 88 w 172"/>
                    <a:gd name="T23" fmla="*/ 24 h 125"/>
                    <a:gd name="T24" fmla="*/ 91 w 172"/>
                    <a:gd name="T25" fmla="*/ 32 h 125"/>
                    <a:gd name="T26" fmla="*/ 101 w 172"/>
                    <a:gd name="T27" fmla="*/ 36 h 125"/>
                    <a:gd name="T28" fmla="*/ 113 w 172"/>
                    <a:gd name="T29" fmla="*/ 46 h 125"/>
                    <a:gd name="T30" fmla="*/ 123 w 172"/>
                    <a:gd name="T31" fmla="*/ 49 h 125"/>
                    <a:gd name="T32" fmla="*/ 132 w 172"/>
                    <a:gd name="T33" fmla="*/ 54 h 125"/>
                    <a:gd name="T34" fmla="*/ 135 w 172"/>
                    <a:gd name="T35" fmla="*/ 61 h 125"/>
                    <a:gd name="T36" fmla="*/ 135 w 172"/>
                    <a:gd name="T37" fmla="*/ 68 h 125"/>
                    <a:gd name="T38" fmla="*/ 152 w 172"/>
                    <a:gd name="T39" fmla="*/ 79 h 125"/>
                    <a:gd name="T40" fmla="*/ 162 w 172"/>
                    <a:gd name="T41" fmla="*/ 83 h 125"/>
                    <a:gd name="T42" fmla="*/ 169 w 172"/>
                    <a:gd name="T43" fmla="*/ 88 h 125"/>
                    <a:gd name="T44" fmla="*/ 171 w 172"/>
                    <a:gd name="T45" fmla="*/ 98 h 125"/>
                    <a:gd name="T46" fmla="*/ 168 w 172"/>
                    <a:gd name="T47" fmla="*/ 109 h 125"/>
                    <a:gd name="T48" fmla="*/ 164 w 172"/>
                    <a:gd name="T49" fmla="*/ 114 h 125"/>
                    <a:gd name="T50" fmla="*/ 157 w 172"/>
                    <a:gd name="T51" fmla="*/ 120 h 125"/>
                    <a:gd name="T52" fmla="*/ 147 w 172"/>
                    <a:gd name="T53" fmla="*/ 124 h 125"/>
                    <a:gd name="T54" fmla="*/ 141 w 172"/>
                    <a:gd name="T55" fmla="*/ 119 h 125"/>
                    <a:gd name="T56" fmla="*/ 135 w 172"/>
                    <a:gd name="T57" fmla="*/ 108 h 125"/>
                    <a:gd name="T58" fmla="*/ 131 w 172"/>
                    <a:gd name="T59" fmla="*/ 97 h 125"/>
                    <a:gd name="T60" fmla="*/ 127 w 172"/>
                    <a:gd name="T61" fmla="*/ 91 h 125"/>
                    <a:gd name="T62" fmla="*/ 110 w 172"/>
                    <a:gd name="T63" fmla="*/ 84 h 125"/>
                    <a:gd name="T64" fmla="*/ 102 w 172"/>
                    <a:gd name="T65" fmla="*/ 83 h 125"/>
                    <a:gd name="T66" fmla="*/ 94 w 172"/>
                    <a:gd name="T67" fmla="*/ 84 h 125"/>
                    <a:gd name="T68" fmla="*/ 80 w 172"/>
                    <a:gd name="T69" fmla="*/ 81 h 125"/>
                    <a:gd name="T70" fmla="*/ 74 w 172"/>
                    <a:gd name="T71" fmla="*/ 70 h 125"/>
                    <a:gd name="T72" fmla="*/ 69 w 172"/>
                    <a:gd name="T73" fmla="*/ 61 h 125"/>
                    <a:gd name="T74" fmla="*/ 68 w 172"/>
                    <a:gd name="T75" fmla="*/ 55 h 125"/>
                    <a:gd name="T76" fmla="*/ 60 w 172"/>
                    <a:gd name="T77" fmla="*/ 49 h 125"/>
                    <a:gd name="T78" fmla="*/ 52 w 172"/>
                    <a:gd name="T79" fmla="*/ 47 h 125"/>
                    <a:gd name="T80" fmla="*/ 44 w 172"/>
                    <a:gd name="T81" fmla="*/ 47 h 125"/>
                    <a:gd name="T82" fmla="*/ 35 w 172"/>
                    <a:gd name="T83" fmla="*/ 49 h 125"/>
                    <a:gd name="T84" fmla="*/ 26 w 172"/>
                    <a:gd name="T85" fmla="*/ 47 h 125"/>
                    <a:gd name="T86" fmla="*/ 18 w 172"/>
                    <a:gd name="T87" fmla="*/ 42 h 125"/>
                    <a:gd name="T88" fmla="*/ 13 w 172"/>
                    <a:gd name="T89" fmla="*/ 36 h 125"/>
                    <a:gd name="T90" fmla="*/ 8 w 172"/>
                    <a:gd name="T91" fmla="*/ 30 h 125"/>
                    <a:gd name="T92" fmla="*/ 0 w 172"/>
                    <a:gd name="T93" fmla="*/ 32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25"/>
                    <a:gd name="T143" fmla="*/ 172 w 1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25">
                      <a:moveTo>
                        <a:pt x="0" y="32"/>
                      </a:moveTo>
                      <a:lnTo>
                        <a:pt x="12" y="39"/>
                      </a:lnTo>
                      <a:lnTo>
                        <a:pt x="0" y="32"/>
                      </a:lnTo>
                      <a:lnTo>
                        <a:pt x="0" y="27"/>
                      </a:lnTo>
                      <a:lnTo>
                        <a:pt x="0" y="23"/>
                      </a:lnTo>
                      <a:lnTo>
                        <a:pt x="0" y="16"/>
                      </a:lnTo>
                      <a:lnTo>
                        <a:pt x="3" y="11"/>
                      </a:lnTo>
                      <a:lnTo>
                        <a:pt x="6" y="9"/>
                      </a:lnTo>
                      <a:lnTo>
                        <a:pt x="8" y="6"/>
                      </a:lnTo>
                      <a:lnTo>
                        <a:pt x="10" y="2"/>
                      </a:lnTo>
                      <a:lnTo>
                        <a:pt x="15" y="0"/>
                      </a:lnTo>
                      <a:lnTo>
                        <a:pt x="20" y="2"/>
                      </a:lnTo>
                      <a:lnTo>
                        <a:pt x="27" y="1"/>
                      </a:lnTo>
                      <a:lnTo>
                        <a:pt x="31" y="2"/>
                      </a:lnTo>
                      <a:lnTo>
                        <a:pt x="35" y="4"/>
                      </a:lnTo>
                      <a:lnTo>
                        <a:pt x="43" y="4"/>
                      </a:lnTo>
                      <a:lnTo>
                        <a:pt x="50" y="5"/>
                      </a:lnTo>
                      <a:lnTo>
                        <a:pt x="54" y="4"/>
                      </a:lnTo>
                      <a:lnTo>
                        <a:pt x="62" y="6"/>
                      </a:lnTo>
                      <a:lnTo>
                        <a:pt x="65" y="6"/>
                      </a:lnTo>
                      <a:lnTo>
                        <a:pt x="70" y="6"/>
                      </a:lnTo>
                      <a:lnTo>
                        <a:pt x="81" y="16"/>
                      </a:lnTo>
                      <a:lnTo>
                        <a:pt x="83" y="20"/>
                      </a:lnTo>
                      <a:lnTo>
                        <a:pt x="88" y="24"/>
                      </a:lnTo>
                      <a:lnTo>
                        <a:pt x="87" y="29"/>
                      </a:lnTo>
                      <a:lnTo>
                        <a:pt x="91" y="32"/>
                      </a:lnTo>
                      <a:lnTo>
                        <a:pt x="96" y="35"/>
                      </a:lnTo>
                      <a:lnTo>
                        <a:pt x="101" y="36"/>
                      </a:lnTo>
                      <a:lnTo>
                        <a:pt x="106" y="42"/>
                      </a:lnTo>
                      <a:lnTo>
                        <a:pt x="113" y="46"/>
                      </a:lnTo>
                      <a:lnTo>
                        <a:pt x="119" y="47"/>
                      </a:lnTo>
                      <a:lnTo>
                        <a:pt x="123" y="49"/>
                      </a:lnTo>
                      <a:lnTo>
                        <a:pt x="129" y="52"/>
                      </a:lnTo>
                      <a:lnTo>
                        <a:pt x="132" y="54"/>
                      </a:lnTo>
                      <a:lnTo>
                        <a:pt x="134" y="57"/>
                      </a:lnTo>
                      <a:lnTo>
                        <a:pt x="135" y="61"/>
                      </a:lnTo>
                      <a:lnTo>
                        <a:pt x="134" y="65"/>
                      </a:lnTo>
                      <a:lnTo>
                        <a:pt x="135" y="68"/>
                      </a:lnTo>
                      <a:lnTo>
                        <a:pt x="144" y="74"/>
                      </a:lnTo>
                      <a:lnTo>
                        <a:pt x="152" y="79"/>
                      </a:lnTo>
                      <a:lnTo>
                        <a:pt x="157" y="82"/>
                      </a:lnTo>
                      <a:lnTo>
                        <a:pt x="162" y="83"/>
                      </a:lnTo>
                      <a:lnTo>
                        <a:pt x="164" y="85"/>
                      </a:lnTo>
                      <a:lnTo>
                        <a:pt x="169" y="88"/>
                      </a:lnTo>
                      <a:lnTo>
                        <a:pt x="167" y="93"/>
                      </a:lnTo>
                      <a:lnTo>
                        <a:pt x="171" y="98"/>
                      </a:lnTo>
                      <a:lnTo>
                        <a:pt x="169" y="101"/>
                      </a:lnTo>
                      <a:lnTo>
                        <a:pt x="168" y="109"/>
                      </a:lnTo>
                      <a:lnTo>
                        <a:pt x="167" y="112"/>
                      </a:lnTo>
                      <a:lnTo>
                        <a:pt x="164" y="114"/>
                      </a:lnTo>
                      <a:lnTo>
                        <a:pt x="162" y="116"/>
                      </a:lnTo>
                      <a:lnTo>
                        <a:pt x="157" y="120"/>
                      </a:lnTo>
                      <a:lnTo>
                        <a:pt x="153" y="122"/>
                      </a:lnTo>
                      <a:lnTo>
                        <a:pt x="147" y="124"/>
                      </a:lnTo>
                      <a:lnTo>
                        <a:pt x="145" y="120"/>
                      </a:lnTo>
                      <a:lnTo>
                        <a:pt x="141" y="119"/>
                      </a:lnTo>
                      <a:lnTo>
                        <a:pt x="138" y="115"/>
                      </a:lnTo>
                      <a:lnTo>
                        <a:pt x="135" y="108"/>
                      </a:lnTo>
                      <a:lnTo>
                        <a:pt x="134" y="101"/>
                      </a:lnTo>
                      <a:lnTo>
                        <a:pt x="131" y="97"/>
                      </a:lnTo>
                      <a:lnTo>
                        <a:pt x="130" y="93"/>
                      </a:lnTo>
                      <a:lnTo>
                        <a:pt x="127" y="91"/>
                      </a:lnTo>
                      <a:lnTo>
                        <a:pt x="120" y="86"/>
                      </a:lnTo>
                      <a:lnTo>
                        <a:pt x="110" y="84"/>
                      </a:lnTo>
                      <a:lnTo>
                        <a:pt x="106" y="84"/>
                      </a:lnTo>
                      <a:lnTo>
                        <a:pt x="102" y="83"/>
                      </a:lnTo>
                      <a:lnTo>
                        <a:pt x="98" y="83"/>
                      </a:lnTo>
                      <a:lnTo>
                        <a:pt x="94" y="84"/>
                      </a:lnTo>
                      <a:lnTo>
                        <a:pt x="83" y="81"/>
                      </a:lnTo>
                      <a:lnTo>
                        <a:pt x="80" y="81"/>
                      </a:lnTo>
                      <a:lnTo>
                        <a:pt x="75" y="77"/>
                      </a:lnTo>
                      <a:lnTo>
                        <a:pt x="74" y="70"/>
                      </a:lnTo>
                      <a:lnTo>
                        <a:pt x="72" y="66"/>
                      </a:lnTo>
                      <a:lnTo>
                        <a:pt x="69" y="61"/>
                      </a:lnTo>
                      <a:lnTo>
                        <a:pt x="72" y="57"/>
                      </a:lnTo>
                      <a:lnTo>
                        <a:pt x="68" y="55"/>
                      </a:lnTo>
                      <a:lnTo>
                        <a:pt x="65" y="52"/>
                      </a:lnTo>
                      <a:lnTo>
                        <a:pt x="60" y="49"/>
                      </a:lnTo>
                      <a:lnTo>
                        <a:pt x="56" y="49"/>
                      </a:lnTo>
                      <a:lnTo>
                        <a:pt x="52" y="47"/>
                      </a:lnTo>
                      <a:lnTo>
                        <a:pt x="47" y="47"/>
                      </a:lnTo>
                      <a:lnTo>
                        <a:pt x="44" y="47"/>
                      </a:lnTo>
                      <a:lnTo>
                        <a:pt x="39" y="51"/>
                      </a:lnTo>
                      <a:lnTo>
                        <a:pt x="35" y="49"/>
                      </a:lnTo>
                      <a:lnTo>
                        <a:pt x="32" y="48"/>
                      </a:lnTo>
                      <a:lnTo>
                        <a:pt x="26" y="47"/>
                      </a:lnTo>
                      <a:lnTo>
                        <a:pt x="22" y="44"/>
                      </a:lnTo>
                      <a:lnTo>
                        <a:pt x="18" y="42"/>
                      </a:lnTo>
                      <a:lnTo>
                        <a:pt x="15" y="40"/>
                      </a:lnTo>
                      <a:lnTo>
                        <a:pt x="13" y="36"/>
                      </a:lnTo>
                      <a:lnTo>
                        <a:pt x="10" y="34"/>
                      </a:lnTo>
                      <a:lnTo>
                        <a:pt x="8" y="30"/>
                      </a:lnTo>
                      <a:lnTo>
                        <a:pt x="4" y="29"/>
                      </a:lnTo>
                      <a:lnTo>
                        <a:pt x="0" y="32"/>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sp>
          <p:nvSpPr>
            <p:cNvPr id="8400" name="Freeform 54"/>
            <p:cNvSpPr>
              <a:spLocks/>
            </p:cNvSpPr>
            <p:nvPr/>
          </p:nvSpPr>
          <p:spPr bwMode="auto">
            <a:xfrm>
              <a:off x="4948" y="962"/>
              <a:ext cx="575" cy="576"/>
            </a:xfrm>
            <a:custGeom>
              <a:avLst/>
              <a:gdLst>
                <a:gd name="T0" fmla="*/ 574 w 575"/>
                <a:gd name="T1" fmla="*/ 575 h 576"/>
                <a:gd name="T2" fmla="*/ 570 w 575"/>
                <a:gd name="T3" fmla="*/ 510 h 576"/>
                <a:gd name="T4" fmla="*/ 558 w 575"/>
                <a:gd name="T5" fmla="*/ 447 h 576"/>
                <a:gd name="T6" fmla="*/ 541 w 575"/>
                <a:gd name="T7" fmla="*/ 386 h 576"/>
                <a:gd name="T8" fmla="*/ 516 w 575"/>
                <a:gd name="T9" fmla="*/ 326 h 576"/>
                <a:gd name="T10" fmla="*/ 486 w 575"/>
                <a:gd name="T11" fmla="*/ 269 h 576"/>
                <a:gd name="T12" fmla="*/ 447 w 575"/>
                <a:gd name="T13" fmla="*/ 217 h 576"/>
                <a:gd name="T14" fmla="*/ 405 w 575"/>
                <a:gd name="T15" fmla="*/ 169 h 576"/>
                <a:gd name="T16" fmla="*/ 357 w 575"/>
                <a:gd name="T17" fmla="*/ 125 h 576"/>
                <a:gd name="T18" fmla="*/ 304 w 575"/>
                <a:gd name="T19" fmla="*/ 89 h 576"/>
                <a:gd name="T20" fmla="*/ 248 w 575"/>
                <a:gd name="T21" fmla="*/ 56 h 576"/>
                <a:gd name="T22" fmla="*/ 189 w 575"/>
                <a:gd name="T23" fmla="*/ 33 h 576"/>
                <a:gd name="T24" fmla="*/ 126 w 575"/>
                <a:gd name="T25" fmla="*/ 14 h 576"/>
                <a:gd name="T26" fmla="*/ 63 w 575"/>
                <a:gd name="T27" fmla="*/ 4 h 576"/>
                <a:gd name="T28" fmla="*/ 0 w 575"/>
                <a:gd name="T29" fmla="*/ 0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576"/>
                <a:gd name="T47" fmla="*/ 575 w 575"/>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576">
                  <a:moveTo>
                    <a:pt x="574" y="575"/>
                  </a:moveTo>
                  <a:lnTo>
                    <a:pt x="570" y="510"/>
                  </a:lnTo>
                  <a:lnTo>
                    <a:pt x="558" y="447"/>
                  </a:lnTo>
                  <a:lnTo>
                    <a:pt x="541" y="386"/>
                  </a:lnTo>
                  <a:lnTo>
                    <a:pt x="516" y="326"/>
                  </a:lnTo>
                  <a:lnTo>
                    <a:pt x="486" y="269"/>
                  </a:lnTo>
                  <a:lnTo>
                    <a:pt x="447" y="217"/>
                  </a:lnTo>
                  <a:lnTo>
                    <a:pt x="405" y="169"/>
                  </a:lnTo>
                  <a:lnTo>
                    <a:pt x="357" y="125"/>
                  </a:lnTo>
                  <a:lnTo>
                    <a:pt x="304" y="89"/>
                  </a:lnTo>
                  <a:lnTo>
                    <a:pt x="248" y="56"/>
                  </a:lnTo>
                  <a:lnTo>
                    <a:pt x="189" y="33"/>
                  </a:lnTo>
                  <a:lnTo>
                    <a:pt x="126" y="14"/>
                  </a:lnTo>
                  <a:lnTo>
                    <a:pt x="63" y="4"/>
                  </a:lnTo>
                  <a:lnTo>
                    <a:pt x="0" y="0"/>
                  </a:lnTo>
                </a:path>
              </a:pathLst>
            </a:custGeom>
            <a:noFill/>
            <a:ln w="76200" cap="rnd">
              <a:solidFill>
                <a:srgbClr val="969696"/>
              </a:solidFill>
              <a:round/>
              <a:headEnd type="none" w="sm" len="sm"/>
              <a:tailEnd type="none" w="sm" len="sm"/>
            </a:ln>
          </p:spPr>
          <p:txBody>
            <a:bodyPr/>
            <a:lstStyle/>
            <a:p>
              <a:pPr algn="ctr" eaLnBrk="0" hangingPunct="0"/>
              <a:endParaRPr lang="en-US"/>
            </a:p>
          </p:txBody>
        </p:sp>
      </p:grpSp>
      <p:grpSp>
        <p:nvGrpSpPr>
          <p:cNvPr id="15" name="Group 74"/>
          <p:cNvGrpSpPr>
            <a:grpSpLocks/>
          </p:cNvGrpSpPr>
          <p:nvPr/>
        </p:nvGrpSpPr>
        <p:grpSpPr bwMode="auto">
          <a:xfrm>
            <a:off x="7672388" y="2622550"/>
            <a:ext cx="811212" cy="776288"/>
            <a:chOff x="4833" y="1652"/>
            <a:chExt cx="511" cy="489"/>
          </a:xfrm>
        </p:grpSpPr>
        <p:sp>
          <p:nvSpPr>
            <p:cNvPr id="8381" name="Freeform 56"/>
            <p:cNvSpPr>
              <a:spLocks/>
            </p:cNvSpPr>
            <p:nvPr/>
          </p:nvSpPr>
          <p:spPr bwMode="auto">
            <a:xfrm>
              <a:off x="4833" y="1652"/>
              <a:ext cx="456" cy="461"/>
            </a:xfrm>
            <a:custGeom>
              <a:avLst/>
              <a:gdLst>
                <a:gd name="T0" fmla="*/ 0 w 456"/>
                <a:gd name="T1" fmla="*/ 460 h 461"/>
                <a:gd name="T2" fmla="*/ 39 w 456"/>
                <a:gd name="T3" fmla="*/ 280 h 461"/>
                <a:gd name="T4" fmla="*/ 71 w 456"/>
                <a:gd name="T5" fmla="*/ 404 h 461"/>
                <a:gd name="T6" fmla="*/ 96 w 456"/>
                <a:gd name="T7" fmla="*/ 379 h 461"/>
                <a:gd name="T8" fmla="*/ 91 w 456"/>
                <a:gd name="T9" fmla="*/ 320 h 461"/>
                <a:gd name="T10" fmla="*/ 111 w 456"/>
                <a:gd name="T11" fmla="*/ 268 h 461"/>
                <a:gd name="T12" fmla="*/ 192 w 456"/>
                <a:gd name="T13" fmla="*/ 289 h 461"/>
                <a:gd name="T14" fmla="*/ 150 w 456"/>
                <a:gd name="T15" fmla="*/ 310 h 461"/>
                <a:gd name="T16" fmla="*/ 189 w 456"/>
                <a:gd name="T17" fmla="*/ 343 h 461"/>
                <a:gd name="T18" fmla="*/ 191 w 456"/>
                <a:gd name="T19" fmla="*/ 296 h 461"/>
                <a:gd name="T20" fmla="*/ 211 w 456"/>
                <a:gd name="T21" fmla="*/ 256 h 461"/>
                <a:gd name="T22" fmla="*/ 267 w 456"/>
                <a:gd name="T23" fmla="*/ 283 h 461"/>
                <a:gd name="T24" fmla="*/ 263 w 456"/>
                <a:gd name="T25" fmla="*/ 236 h 461"/>
                <a:gd name="T26" fmla="*/ 195 w 456"/>
                <a:gd name="T27" fmla="*/ 176 h 461"/>
                <a:gd name="T28" fmla="*/ 295 w 456"/>
                <a:gd name="T29" fmla="*/ 188 h 461"/>
                <a:gd name="T30" fmla="*/ 377 w 456"/>
                <a:gd name="T31" fmla="*/ 261 h 461"/>
                <a:gd name="T32" fmla="*/ 359 w 456"/>
                <a:gd name="T33" fmla="*/ 188 h 461"/>
                <a:gd name="T34" fmla="*/ 294 w 456"/>
                <a:gd name="T35" fmla="*/ 187 h 461"/>
                <a:gd name="T36" fmla="*/ 239 w 456"/>
                <a:gd name="T37" fmla="*/ 148 h 461"/>
                <a:gd name="T38" fmla="*/ 428 w 456"/>
                <a:gd name="T39" fmla="*/ 163 h 461"/>
                <a:gd name="T40" fmla="*/ 357 w 456"/>
                <a:gd name="T41" fmla="*/ 118 h 461"/>
                <a:gd name="T42" fmla="*/ 348 w 456"/>
                <a:gd name="T43" fmla="*/ 160 h 461"/>
                <a:gd name="T44" fmla="*/ 275 w 456"/>
                <a:gd name="T45" fmla="*/ 112 h 461"/>
                <a:gd name="T46" fmla="*/ 255 w 456"/>
                <a:gd name="T47" fmla="*/ 60 h 461"/>
                <a:gd name="T48" fmla="*/ 303 w 456"/>
                <a:gd name="T49" fmla="*/ 36 h 461"/>
                <a:gd name="T50" fmla="*/ 455 w 456"/>
                <a:gd name="T51" fmla="*/ 56 h 461"/>
                <a:gd name="T52" fmla="*/ 351 w 456"/>
                <a:gd name="T53" fmla="*/ 0 h 461"/>
                <a:gd name="T54" fmla="*/ 0 w 456"/>
                <a:gd name="T55" fmla="*/ 0 h 461"/>
                <a:gd name="T56" fmla="*/ 0 w 456"/>
                <a:gd name="T57" fmla="*/ 460 h 4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6"/>
                <a:gd name="T88" fmla="*/ 0 h 461"/>
                <a:gd name="T89" fmla="*/ 456 w 456"/>
                <a:gd name="T90" fmla="*/ 461 h 4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6" h="461">
                  <a:moveTo>
                    <a:pt x="0" y="460"/>
                  </a:moveTo>
                  <a:lnTo>
                    <a:pt x="39" y="280"/>
                  </a:lnTo>
                  <a:lnTo>
                    <a:pt x="71" y="404"/>
                  </a:lnTo>
                  <a:lnTo>
                    <a:pt x="96" y="379"/>
                  </a:lnTo>
                  <a:lnTo>
                    <a:pt x="91" y="320"/>
                  </a:lnTo>
                  <a:lnTo>
                    <a:pt x="111" y="268"/>
                  </a:lnTo>
                  <a:lnTo>
                    <a:pt x="192" y="289"/>
                  </a:lnTo>
                  <a:lnTo>
                    <a:pt x="150" y="310"/>
                  </a:lnTo>
                  <a:lnTo>
                    <a:pt x="189" y="343"/>
                  </a:lnTo>
                  <a:lnTo>
                    <a:pt x="191" y="296"/>
                  </a:lnTo>
                  <a:lnTo>
                    <a:pt x="211" y="256"/>
                  </a:lnTo>
                  <a:lnTo>
                    <a:pt x="267" y="283"/>
                  </a:lnTo>
                  <a:lnTo>
                    <a:pt x="263" y="236"/>
                  </a:lnTo>
                  <a:lnTo>
                    <a:pt x="195" y="176"/>
                  </a:lnTo>
                  <a:lnTo>
                    <a:pt x="295" y="188"/>
                  </a:lnTo>
                  <a:lnTo>
                    <a:pt x="377" y="261"/>
                  </a:lnTo>
                  <a:lnTo>
                    <a:pt x="359" y="188"/>
                  </a:lnTo>
                  <a:lnTo>
                    <a:pt x="294" y="187"/>
                  </a:lnTo>
                  <a:lnTo>
                    <a:pt x="239" y="148"/>
                  </a:lnTo>
                  <a:lnTo>
                    <a:pt x="428" y="163"/>
                  </a:lnTo>
                  <a:lnTo>
                    <a:pt x="357" y="118"/>
                  </a:lnTo>
                  <a:lnTo>
                    <a:pt x="348" y="160"/>
                  </a:lnTo>
                  <a:lnTo>
                    <a:pt x="275" y="112"/>
                  </a:lnTo>
                  <a:lnTo>
                    <a:pt x="255" y="60"/>
                  </a:lnTo>
                  <a:lnTo>
                    <a:pt x="303" y="36"/>
                  </a:lnTo>
                  <a:lnTo>
                    <a:pt x="455" y="56"/>
                  </a:lnTo>
                  <a:lnTo>
                    <a:pt x="351" y="0"/>
                  </a:lnTo>
                  <a:lnTo>
                    <a:pt x="0" y="0"/>
                  </a:lnTo>
                  <a:lnTo>
                    <a:pt x="0" y="460"/>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382" name="Freeform 57"/>
            <p:cNvSpPr>
              <a:spLocks/>
            </p:cNvSpPr>
            <p:nvPr/>
          </p:nvSpPr>
          <p:spPr bwMode="auto">
            <a:xfrm>
              <a:off x="4833" y="1652"/>
              <a:ext cx="231" cy="231"/>
            </a:xfrm>
            <a:custGeom>
              <a:avLst/>
              <a:gdLst>
                <a:gd name="T0" fmla="*/ 0 w 231"/>
                <a:gd name="T1" fmla="*/ 230 h 231"/>
                <a:gd name="T2" fmla="*/ 40 w 231"/>
                <a:gd name="T3" fmla="*/ 226 h 231"/>
                <a:gd name="T4" fmla="*/ 78 w 231"/>
                <a:gd name="T5" fmla="*/ 215 h 231"/>
                <a:gd name="T6" fmla="*/ 115 w 231"/>
                <a:gd name="T7" fmla="*/ 199 h 231"/>
                <a:gd name="T8" fmla="*/ 147 w 231"/>
                <a:gd name="T9" fmla="*/ 176 h 231"/>
                <a:gd name="T10" fmla="*/ 176 w 231"/>
                <a:gd name="T11" fmla="*/ 148 h 231"/>
                <a:gd name="T12" fmla="*/ 199 w 231"/>
                <a:gd name="T13" fmla="*/ 115 h 231"/>
                <a:gd name="T14" fmla="*/ 214 w 231"/>
                <a:gd name="T15" fmla="*/ 79 h 231"/>
                <a:gd name="T16" fmla="*/ 226 w 231"/>
                <a:gd name="T17" fmla="*/ 40 h 231"/>
                <a:gd name="T18" fmla="*/ 230 w 231"/>
                <a:gd name="T19" fmla="*/ 0 h 231"/>
                <a:gd name="T20" fmla="*/ 0 w 231"/>
                <a:gd name="T21" fmla="*/ 0 h 231"/>
                <a:gd name="T22" fmla="*/ 0 w 231"/>
                <a:gd name="T23" fmla="*/ 230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231"/>
                <a:gd name="T38" fmla="*/ 231 w 231"/>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231">
                  <a:moveTo>
                    <a:pt x="0" y="230"/>
                  </a:moveTo>
                  <a:lnTo>
                    <a:pt x="40" y="226"/>
                  </a:lnTo>
                  <a:lnTo>
                    <a:pt x="78" y="215"/>
                  </a:lnTo>
                  <a:lnTo>
                    <a:pt x="115" y="199"/>
                  </a:lnTo>
                  <a:lnTo>
                    <a:pt x="147" y="176"/>
                  </a:lnTo>
                  <a:lnTo>
                    <a:pt x="176" y="148"/>
                  </a:lnTo>
                  <a:lnTo>
                    <a:pt x="199" y="115"/>
                  </a:lnTo>
                  <a:lnTo>
                    <a:pt x="214" y="79"/>
                  </a:lnTo>
                  <a:lnTo>
                    <a:pt x="226" y="40"/>
                  </a:lnTo>
                  <a:lnTo>
                    <a:pt x="230" y="0"/>
                  </a:lnTo>
                  <a:lnTo>
                    <a:pt x="0" y="0"/>
                  </a:lnTo>
                  <a:lnTo>
                    <a:pt x="0" y="230"/>
                  </a:lnTo>
                </a:path>
              </a:pathLst>
            </a:custGeom>
            <a:solidFill>
              <a:srgbClr val="FF9900"/>
            </a:solidFill>
            <a:ln w="12700" cap="rnd">
              <a:solidFill>
                <a:srgbClr val="000000"/>
              </a:solidFill>
              <a:round/>
              <a:headEnd/>
              <a:tailEnd/>
            </a:ln>
          </p:spPr>
          <p:txBody>
            <a:bodyPr/>
            <a:lstStyle/>
            <a:p>
              <a:pPr algn="ctr" eaLnBrk="0" hangingPunct="0"/>
              <a:endParaRPr lang="en-US"/>
            </a:p>
          </p:txBody>
        </p:sp>
        <p:grpSp>
          <p:nvGrpSpPr>
            <p:cNvPr id="8383" name="Group 73"/>
            <p:cNvGrpSpPr>
              <a:grpSpLocks/>
            </p:cNvGrpSpPr>
            <p:nvPr/>
          </p:nvGrpSpPr>
          <p:grpSpPr bwMode="auto">
            <a:xfrm>
              <a:off x="5156" y="1942"/>
              <a:ext cx="188" cy="199"/>
              <a:chOff x="5156" y="1942"/>
              <a:chExt cx="188" cy="199"/>
            </a:xfrm>
          </p:grpSpPr>
          <p:grpSp>
            <p:nvGrpSpPr>
              <p:cNvPr id="8384" name="Group 62"/>
              <p:cNvGrpSpPr>
                <a:grpSpLocks/>
              </p:cNvGrpSpPr>
              <p:nvPr/>
            </p:nvGrpSpPr>
            <p:grpSpPr bwMode="auto">
              <a:xfrm>
                <a:off x="5227" y="1942"/>
                <a:ext cx="117" cy="101"/>
                <a:chOff x="5227" y="1942"/>
                <a:chExt cx="117" cy="101"/>
              </a:xfrm>
            </p:grpSpPr>
            <p:sp>
              <p:nvSpPr>
                <p:cNvPr id="8395" name="Freeform 58"/>
                <p:cNvSpPr>
                  <a:spLocks/>
                </p:cNvSpPr>
                <p:nvPr/>
              </p:nvSpPr>
              <p:spPr bwMode="auto">
                <a:xfrm>
                  <a:off x="5302" y="2008"/>
                  <a:ext cx="42" cy="35"/>
                </a:xfrm>
                <a:custGeom>
                  <a:avLst/>
                  <a:gdLst>
                    <a:gd name="T0" fmla="*/ 41 w 42"/>
                    <a:gd name="T1" fmla="*/ 34 h 35"/>
                    <a:gd name="T2" fmla="*/ 41 w 42"/>
                    <a:gd name="T3" fmla="*/ 29 h 35"/>
                    <a:gd name="T4" fmla="*/ 41 w 42"/>
                    <a:gd name="T5" fmla="*/ 22 h 35"/>
                    <a:gd name="T6" fmla="*/ 41 w 42"/>
                    <a:gd name="T7" fmla="*/ 17 h 35"/>
                    <a:gd name="T8" fmla="*/ 39 w 42"/>
                    <a:gd name="T9" fmla="*/ 12 h 35"/>
                    <a:gd name="T10" fmla="*/ 36 w 42"/>
                    <a:gd name="T11" fmla="*/ 9 h 35"/>
                    <a:gd name="T12" fmla="*/ 31 w 42"/>
                    <a:gd name="T13" fmla="*/ 5 h 35"/>
                    <a:gd name="T14" fmla="*/ 27 w 42"/>
                    <a:gd name="T15" fmla="*/ 4 h 35"/>
                    <a:gd name="T16" fmla="*/ 23 w 42"/>
                    <a:gd name="T17" fmla="*/ 2 h 35"/>
                    <a:gd name="T18" fmla="*/ 19 w 42"/>
                    <a:gd name="T19" fmla="*/ 1 h 35"/>
                    <a:gd name="T20" fmla="*/ 13 w 42"/>
                    <a:gd name="T21" fmla="*/ 0 h 35"/>
                    <a:gd name="T22" fmla="*/ 6 w 42"/>
                    <a:gd name="T23" fmla="*/ 3 h 35"/>
                    <a:gd name="T24" fmla="*/ 0 w 42"/>
                    <a:gd name="T25" fmla="*/ 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4"/>
                      </a:moveTo>
                      <a:lnTo>
                        <a:pt x="41" y="29"/>
                      </a:lnTo>
                      <a:lnTo>
                        <a:pt x="41" y="22"/>
                      </a:lnTo>
                      <a:lnTo>
                        <a:pt x="41" y="17"/>
                      </a:lnTo>
                      <a:lnTo>
                        <a:pt x="39" y="12"/>
                      </a:lnTo>
                      <a:lnTo>
                        <a:pt x="36" y="9"/>
                      </a:lnTo>
                      <a:lnTo>
                        <a:pt x="31" y="5"/>
                      </a:lnTo>
                      <a:lnTo>
                        <a:pt x="27" y="4"/>
                      </a:lnTo>
                      <a:lnTo>
                        <a:pt x="23" y="2"/>
                      </a:lnTo>
                      <a:lnTo>
                        <a:pt x="19" y="1"/>
                      </a:lnTo>
                      <a:lnTo>
                        <a:pt x="13" y="0"/>
                      </a:lnTo>
                      <a:lnTo>
                        <a:pt x="6" y="3"/>
                      </a:lnTo>
                      <a:lnTo>
                        <a:pt x="0" y="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96" name="Freeform 59"/>
                <p:cNvSpPr>
                  <a:spLocks/>
                </p:cNvSpPr>
                <p:nvPr/>
              </p:nvSpPr>
              <p:spPr bwMode="auto">
                <a:xfrm>
                  <a:off x="5238" y="1951"/>
                  <a:ext cx="28" cy="35"/>
                </a:xfrm>
                <a:custGeom>
                  <a:avLst/>
                  <a:gdLst>
                    <a:gd name="T0" fmla="*/ 26 w 28"/>
                    <a:gd name="T1" fmla="*/ 34 h 35"/>
                    <a:gd name="T2" fmla="*/ 26 w 28"/>
                    <a:gd name="T3" fmla="*/ 28 h 35"/>
                    <a:gd name="T4" fmla="*/ 27 w 28"/>
                    <a:gd name="T5" fmla="*/ 22 h 35"/>
                    <a:gd name="T6" fmla="*/ 26 w 28"/>
                    <a:gd name="T7" fmla="*/ 16 h 35"/>
                    <a:gd name="T8" fmla="*/ 23 w 28"/>
                    <a:gd name="T9" fmla="*/ 12 h 35"/>
                    <a:gd name="T10" fmla="*/ 20 w 28"/>
                    <a:gd name="T11" fmla="*/ 9 h 35"/>
                    <a:gd name="T12" fmla="*/ 16 w 28"/>
                    <a:gd name="T13" fmla="*/ 4 h 35"/>
                    <a:gd name="T14" fmla="*/ 13 w 28"/>
                    <a:gd name="T15" fmla="*/ 3 h 35"/>
                    <a:gd name="T16" fmla="*/ 8 w 28"/>
                    <a:gd name="T17" fmla="*/ 1 h 35"/>
                    <a:gd name="T18" fmla="*/ 7 w 28"/>
                    <a:gd name="T19" fmla="*/ 0 h 35"/>
                    <a:gd name="T20" fmla="*/ 0 w 28"/>
                    <a:gd name="T21" fmla="*/ 2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5"/>
                    <a:gd name="T35" fmla="*/ 28 w 2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5">
                      <a:moveTo>
                        <a:pt x="26" y="34"/>
                      </a:moveTo>
                      <a:lnTo>
                        <a:pt x="26" y="28"/>
                      </a:lnTo>
                      <a:lnTo>
                        <a:pt x="27" y="22"/>
                      </a:lnTo>
                      <a:lnTo>
                        <a:pt x="26" y="16"/>
                      </a:lnTo>
                      <a:lnTo>
                        <a:pt x="23" y="12"/>
                      </a:lnTo>
                      <a:lnTo>
                        <a:pt x="20" y="9"/>
                      </a:lnTo>
                      <a:lnTo>
                        <a:pt x="16" y="4"/>
                      </a:lnTo>
                      <a:lnTo>
                        <a:pt x="13" y="3"/>
                      </a:lnTo>
                      <a:lnTo>
                        <a:pt x="8" y="1"/>
                      </a:lnTo>
                      <a:lnTo>
                        <a:pt x="7" y="0"/>
                      </a:lnTo>
                      <a:lnTo>
                        <a:pt x="0" y="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97" name="Freeform 60"/>
                <p:cNvSpPr>
                  <a:spLocks/>
                </p:cNvSpPr>
                <p:nvPr/>
              </p:nvSpPr>
              <p:spPr bwMode="auto">
                <a:xfrm>
                  <a:off x="5227" y="1942"/>
                  <a:ext cx="20" cy="18"/>
                </a:xfrm>
                <a:custGeom>
                  <a:avLst/>
                  <a:gdLst>
                    <a:gd name="T0" fmla="*/ 19 w 20"/>
                    <a:gd name="T1" fmla="*/ 0 h 18"/>
                    <a:gd name="T2" fmla="*/ 13 w 20"/>
                    <a:gd name="T3" fmla="*/ 9 h 18"/>
                    <a:gd name="T4" fmla="*/ 12 w 20"/>
                    <a:gd name="T5" fmla="*/ 17 h 18"/>
                    <a:gd name="T6" fmla="*/ 0 w 20"/>
                    <a:gd name="T7" fmla="*/ 6 h 18"/>
                    <a:gd name="T8" fmla="*/ 19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19" y="0"/>
                      </a:moveTo>
                      <a:lnTo>
                        <a:pt x="13" y="9"/>
                      </a:lnTo>
                      <a:lnTo>
                        <a:pt x="12" y="17"/>
                      </a:lnTo>
                      <a:lnTo>
                        <a:pt x="0" y="6"/>
                      </a:lnTo>
                      <a:lnTo>
                        <a:pt x="19"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98" name="Freeform 61"/>
                <p:cNvSpPr>
                  <a:spLocks/>
                </p:cNvSpPr>
                <p:nvPr/>
              </p:nvSpPr>
              <p:spPr bwMode="auto">
                <a:xfrm>
                  <a:off x="5262" y="1985"/>
                  <a:ext cx="42" cy="35"/>
                </a:xfrm>
                <a:custGeom>
                  <a:avLst/>
                  <a:gdLst>
                    <a:gd name="T0" fmla="*/ 41 w 42"/>
                    <a:gd name="T1" fmla="*/ 30 h 35"/>
                    <a:gd name="T2" fmla="*/ 37 w 42"/>
                    <a:gd name="T3" fmla="*/ 33 h 35"/>
                    <a:gd name="T4" fmla="*/ 31 w 42"/>
                    <a:gd name="T5" fmla="*/ 34 h 35"/>
                    <a:gd name="T6" fmla="*/ 26 w 42"/>
                    <a:gd name="T7" fmla="*/ 34 h 35"/>
                    <a:gd name="T8" fmla="*/ 21 w 42"/>
                    <a:gd name="T9" fmla="*/ 34 h 35"/>
                    <a:gd name="T10" fmla="*/ 15 w 42"/>
                    <a:gd name="T11" fmla="*/ 31 h 35"/>
                    <a:gd name="T12" fmla="*/ 11 w 42"/>
                    <a:gd name="T13" fmla="*/ 30 h 35"/>
                    <a:gd name="T14" fmla="*/ 8 w 42"/>
                    <a:gd name="T15" fmla="*/ 27 h 35"/>
                    <a:gd name="T16" fmla="*/ 5 w 42"/>
                    <a:gd name="T17" fmla="*/ 23 h 35"/>
                    <a:gd name="T18" fmla="*/ 3 w 42"/>
                    <a:gd name="T19" fmla="*/ 18 h 35"/>
                    <a:gd name="T20" fmla="*/ 0 w 42"/>
                    <a:gd name="T21" fmla="*/ 13 h 35"/>
                    <a:gd name="T22" fmla="*/ 2 w 42"/>
                    <a:gd name="T23" fmla="*/ 6 h 35"/>
                    <a:gd name="T24" fmla="*/ 2 w 42"/>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0"/>
                      </a:moveTo>
                      <a:lnTo>
                        <a:pt x="37" y="33"/>
                      </a:lnTo>
                      <a:lnTo>
                        <a:pt x="31" y="34"/>
                      </a:lnTo>
                      <a:lnTo>
                        <a:pt x="26" y="34"/>
                      </a:lnTo>
                      <a:lnTo>
                        <a:pt x="21" y="34"/>
                      </a:lnTo>
                      <a:lnTo>
                        <a:pt x="15" y="31"/>
                      </a:lnTo>
                      <a:lnTo>
                        <a:pt x="11" y="30"/>
                      </a:lnTo>
                      <a:lnTo>
                        <a:pt x="8" y="27"/>
                      </a:lnTo>
                      <a:lnTo>
                        <a:pt x="5" y="23"/>
                      </a:lnTo>
                      <a:lnTo>
                        <a:pt x="3" y="18"/>
                      </a:lnTo>
                      <a:lnTo>
                        <a:pt x="0" y="13"/>
                      </a:lnTo>
                      <a:lnTo>
                        <a:pt x="2" y="6"/>
                      </a:lnTo>
                      <a:lnTo>
                        <a:pt x="2"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85" name="Group 67"/>
              <p:cNvGrpSpPr>
                <a:grpSpLocks/>
              </p:cNvGrpSpPr>
              <p:nvPr/>
            </p:nvGrpSpPr>
            <p:grpSpPr bwMode="auto">
              <a:xfrm>
                <a:off x="5190" y="1991"/>
                <a:ext cx="120" cy="101"/>
                <a:chOff x="5190" y="1991"/>
                <a:chExt cx="120" cy="101"/>
              </a:xfrm>
            </p:grpSpPr>
            <p:sp>
              <p:nvSpPr>
                <p:cNvPr id="8391" name="Freeform 63"/>
                <p:cNvSpPr>
                  <a:spLocks/>
                </p:cNvSpPr>
                <p:nvPr/>
              </p:nvSpPr>
              <p:spPr bwMode="auto">
                <a:xfrm>
                  <a:off x="5267" y="2057"/>
                  <a:ext cx="43" cy="35"/>
                </a:xfrm>
                <a:custGeom>
                  <a:avLst/>
                  <a:gdLst>
                    <a:gd name="T0" fmla="*/ 40 w 43"/>
                    <a:gd name="T1" fmla="*/ 34 h 35"/>
                    <a:gd name="T2" fmla="*/ 41 w 43"/>
                    <a:gd name="T3" fmla="*/ 28 h 35"/>
                    <a:gd name="T4" fmla="*/ 42 w 43"/>
                    <a:gd name="T5" fmla="*/ 22 h 35"/>
                    <a:gd name="T6" fmla="*/ 40 w 43"/>
                    <a:gd name="T7" fmla="*/ 17 h 35"/>
                    <a:gd name="T8" fmla="*/ 37 w 43"/>
                    <a:gd name="T9" fmla="*/ 12 h 35"/>
                    <a:gd name="T10" fmla="*/ 36 w 43"/>
                    <a:gd name="T11" fmla="*/ 9 h 35"/>
                    <a:gd name="T12" fmla="*/ 31 w 43"/>
                    <a:gd name="T13" fmla="*/ 5 h 35"/>
                    <a:gd name="T14" fmla="*/ 27 w 43"/>
                    <a:gd name="T15" fmla="*/ 3 h 35"/>
                    <a:gd name="T16" fmla="*/ 22 w 43"/>
                    <a:gd name="T17" fmla="*/ 1 h 35"/>
                    <a:gd name="T18" fmla="*/ 17 w 43"/>
                    <a:gd name="T19" fmla="*/ 0 h 35"/>
                    <a:gd name="T20" fmla="*/ 12 w 43"/>
                    <a:gd name="T21" fmla="*/ 0 h 35"/>
                    <a:gd name="T22" fmla="*/ 6 w 43"/>
                    <a:gd name="T23" fmla="*/ 3 h 35"/>
                    <a:gd name="T24" fmla="*/ 0 w 43"/>
                    <a:gd name="T25" fmla="*/ 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40" y="34"/>
                      </a:moveTo>
                      <a:lnTo>
                        <a:pt x="41" y="28"/>
                      </a:lnTo>
                      <a:lnTo>
                        <a:pt x="42" y="22"/>
                      </a:lnTo>
                      <a:lnTo>
                        <a:pt x="40" y="17"/>
                      </a:lnTo>
                      <a:lnTo>
                        <a:pt x="37" y="12"/>
                      </a:lnTo>
                      <a:lnTo>
                        <a:pt x="36" y="9"/>
                      </a:lnTo>
                      <a:lnTo>
                        <a:pt x="31" y="5"/>
                      </a:lnTo>
                      <a:lnTo>
                        <a:pt x="27" y="3"/>
                      </a:lnTo>
                      <a:lnTo>
                        <a:pt x="22" y="1"/>
                      </a:lnTo>
                      <a:lnTo>
                        <a:pt x="17" y="0"/>
                      </a:lnTo>
                      <a:lnTo>
                        <a:pt x="12" y="0"/>
                      </a:lnTo>
                      <a:lnTo>
                        <a:pt x="6" y="3"/>
                      </a:lnTo>
                      <a:lnTo>
                        <a:pt x="0" y="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92" name="Freeform 64"/>
                <p:cNvSpPr>
                  <a:spLocks/>
                </p:cNvSpPr>
                <p:nvPr/>
              </p:nvSpPr>
              <p:spPr bwMode="auto">
                <a:xfrm>
                  <a:off x="5202" y="2000"/>
                  <a:ext cx="29" cy="35"/>
                </a:xfrm>
                <a:custGeom>
                  <a:avLst/>
                  <a:gdLst>
                    <a:gd name="T0" fmla="*/ 26 w 29"/>
                    <a:gd name="T1" fmla="*/ 34 h 35"/>
                    <a:gd name="T2" fmla="*/ 27 w 29"/>
                    <a:gd name="T3" fmla="*/ 28 h 35"/>
                    <a:gd name="T4" fmla="*/ 28 w 29"/>
                    <a:gd name="T5" fmla="*/ 21 h 35"/>
                    <a:gd name="T6" fmla="*/ 26 w 29"/>
                    <a:gd name="T7" fmla="*/ 16 h 35"/>
                    <a:gd name="T8" fmla="*/ 24 w 29"/>
                    <a:gd name="T9" fmla="*/ 11 h 35"/>
                    <a:gd name="T10" fmla="*/ 20 w 29"/>
                    <a:gd name="T11" fmla="*/ 8 h 35"/>
                    <a:gd name="T12" fmla="*/ 17 w 29"/>
                    <a:gd name="T13" fmla="*/ 4 h 35"/>
                    <a:gd name="T14" fmla="*/ 13 w 29"/>
                    <a:gd name="T15" fmla="*/ 3 h 35"/>
                    <a:gd name="T16" fmla="*/ 8 w 29"/>
                    <a:gd name="T17" fmla="*/ 1 h 35"/>
                    <a:gd name="T18" fmla="*/ 7 w 29"/>
                    <a:gd name="T19" fmla="*/ 0 h 35"/>
                    <a:gd name="T20" fmla="*/ 0 w 29"/>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5"/>
                    <a:gd name="T35" fmla="*/ 29 w 29"/>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5">
                      <a:moveTo>
                        <a:pt x="26" y="34"/>
                      </a:moveTo>
                      <a:lnTo>
                        <a:pt x="27" y="28"/>
                      </a:lnTo>
                      <a:lnTo>
                        <a:pt x="28" y="21"/>
                      </a:lnTo>
                      <a:lnTo>
                        <a:pt x="26" y="16"/>
                      </a:lnTo>
                      <a:lnTo>
                        <a:pt x="24" y="11"/>
                      </a:lnTo>
                      <a:lnTo>
                        <a:pt x="20" y="8"/>
                      </a:lnTo>
                      <a:lnTo>
                        <a:pt x="17" y="4"/>
                      </a:lnTo>
                      <a:lnTo>
                        <a:pt x="13" y="3"/>
                      </a:lnTo>
                      <a:lnTo>
                        <a:pt x="8" y="1"/>
                      </a:lnTo>
                      <a:lnTo>
                        <a:pt x="7" y="0"/>
                      </a:lnTo>
                      <a:lnTo>
                        <a:pt x="0" y="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93" name="Freeform 65"/>
                <p:cNvSpPr>
                  <a:spLocks/>
                </p:cNvSpPr>
                <p:nvPr/>
              </p:nvSpPr>
              <p:spPr bwMode="auto">
                <a:xfrm>
                  <a:off x="5190" y="1991"/>
                  <a:ext cx="22" cy="19"/>
                </a:xfrm>
                <a:custGeom>
                  <a:avLst/>
                  <a:gdLst>
                    <a:gd name="T0" fmla="*/ 21 w 22"/>
                    <a:gd name="T1" fmla="*/ 0 h 19"/>
                    <a:gd name="T2" fmla="*/ 15 w 22"/>
                    <a:gd name="T3" fmla="*/ 9 h 19"/>
                    <a:gd name="T4" fmla="*/ 13 w 22"/>
                    <a:gd name="T5" fmla="*/ 18 h 19"/>
                    <a:gd name="T6" fmla="*/ 0 w 22"/>
                    <a:gd name="T7" fmla="*/ 8 h 19"/>
                    <a:gd name="T8" fmla="*/ 21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1" y="0"/>
                      </a:moveTo>
                      <a:lnTo>
                        <a:pt x="15" y="9"/>
                      </a:lnTo>
                      <a:lnTo>
                        <a:pt x="13" y="18"/>
                      </a:lnTo>
                      <a:lnTo>
                        <a:pt x="0" y="8"/>
                      </a:lnTo>
                      <a:lnTo>
                        <a:pt x="21"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94" name="Freeform 66"/>
                <p:cNvSpPr>
                  <a:spLocks/>
                </p:cNvSpPr>
                <p:nvPr/>
              </p:nvSpPr>
              <p:spPr bwMode="auto">
                <a:xfrm>
                  <a:off x="5228" y="2034"/>
                  <a:ext cx="41" cy="35"/>
                </a:xfrm>
                <a:custGeom>
                  <a:avLst/>
                  <a:gdLst>
                    <a:gd name="T0" fmla="*/ 40 w 41"/>
                    <a:gd name="T1" fmla="*/ 29 h 35"/>
                    <a:gd name="T2" fmla="*/ 36 w 41"/>
                    <a:gd name="T3" fmla="*/ 33 h 35"/>
                    <a:gd name="T4" fmla="*/ 30 w 41"/>
                    <a:gd name="T5" fmla="*/ 32 h 35"/>
                    <a:gd name="T6" fmla="*/ 25 w 41"/>
                    <a:gd name="T7" fmla="*/ 34 h 35"/>
                    <a:gd name="T8" fmla="*/ 20 w 41"/>
                    <a:gd name="T9" fmla="*/ 33 h 35"/>
                    <a:gd name="T10" fmla="*/ 14 w 41"/>
                    <a:gd name="T11" fmla="*/ 32 h 35"/>
                    <a:gd name="T12" fmla="*/ 10 w 41"/>
                    <a:gd name="T13" fmla="*/ 29 h 35"/>
                    <a:gd name="T14" fmla="*/ 6 w 41"/>
                    <a:gd name="T15" fmla="*/ 26 h 35"/>
                    <a:gd name="T16" fmla="*/ 3 w 41"/>
                    <a:gd name="T17" fmla="*/ 21 h 35"/>
                    <a:gd name="T18" fmla="*/ 3 w 41"/>
                    <a:gd name="T19" fmla="*/ 17 h 35"/>
                    <a:gd name="T20" fmla="*/ 0 w 41"/>
                    <a:gd name="T21" fmla="*/ 12 h 35"/>
                    <a:gd name="T22" fmla="*/ 0 w 41"/>
                    <a:gd name="T23" fmla="*/ 6 h 35"/>
                    <a:gd name="T24" fmla="*/ 0 w 4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5"/>
                    <a:gd name="T41" fmla="*/ 41 w 4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5">
                      <a:moveTo>
                        <a:pt x="40" y="29"/>
                      </a:moveTo>
                      <a:lnTo>
                        <a:pt x="36" y="33"/>
                      </a:lnTo>
                      <a:lnTo>
                        <a:pt x="30" y="32"/>
                      </a:lnTo>
                      <a:lnTo>
                        <a:pt x="25" y="34"/>
                      </a:lnTo>
                      <a:lnTo>
                        <a:pt x="20" y="33"/>
                      </a:lnTo>
                      <a:lnTo>
                        <a:pt x="14" y="32"/>
                      </a:lnTo>
                      <a:lnTo>
                        <a:pt x="10" y="29"/>
                      </a:lnTo>
                      <a:lnTo>
                        <a:pt x="6" y="26"/>
                      </a:lnTo>
                      <a:lnTo>
                        <a:pt x="3" y="21"/>
                      </a:lnTo>
                      <a:lnTo>
                        <a:pt x="3" y="17"/>
                      </a:lnTo>
                      <a:lnTo>
                        <a:pt x="0" y="12"/>
                      </a:lnTo>
                      <a:lnTo>
                        <a:pt x="0" y="6"/>
                      </a:lnTo>
                      <a:lnTo>
                        <a:pt x="0"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86" name="Group 72"/>
              <p:cNvGrpSpPr>
                <a:grpSpLocks/>
              </p:cNvGrpSpPr>
              <p:nvPr/>
            </p:nvGrpSpPr>
            <p:grpSpPr bwMode="auto">
              <a:xfrm>
                <a:off x="5156" y="2039"/>
                <a:ext cx="118" cy="102"/>
                <a:chOff x="5156" y="2039"/>
                <a:chExt cx="118" cy="102"/>
              </a:xfrm>
            </p:grpSpPr>
            <p:sp>
              <p:nvSpPr>
                <p:cNvPr id="8387" name="Freeform 68"/>
                <p:cNvSpPr>
                  <a:spLocks/>
                </p:cNvSpPr>
                <p:nvPr/>
              </p:nvSpPr>
              <p:spPr bwMode="auto">
                <a:xfrm>
                  <a:off x="5232" y="2106"/>
                  <a:ext cx="42" cy="35"/>
                </a:xfrm>
                <a:custGeom>
                  <a:avLst/>
                  <a:gdLst>
                    <a:gd name="T0" fmla="*/ 41 w 42"/>
                    <a:gd name="T1" fmla="*/ 34 h 35"/>
                    <a:gd name="T2" fmla="*/ 41 w 42"/>
                    <a:gd name="T3" fmla="*/ 28 h 35"/>
                    <a:gd name="T4" fmla="*/ 41 w 42"/>
                    <a:gd name="T5" fmla="*/ 22 h 35"/>
                    <a:gd name="T6" fmla="*/ 40 w 42"/>
                    <a:gd name="T7" fmla="*/ 17 h 35"/>
                    <a:gd name="T8" fmla="*/ 37 w 42"/>
                    <a:gd name="T9" fmla="*/ 12 h 35"/>
                    <a:gd name="T10" fmla="*/ 34 w 42"/>
                    <a:gd name="T11" fmla="*/ 8 h 35"/>
                    <a:gd name="T12" fmla="*/ 31 w 42"/>
                    <a:gd name="T13" fmla="*/ 6 h 35"/>
                    <a:gd name="T14" fmla="*/ 27 w 42"/>
                    <a:gd name="T15" fmla="*/ 2 h 35"/>
                    <a:gd name="T16" fmla="*/ 23 w 42"/>
                    <a:gd name="T17" fmla="*/ 1 h 35"/>
                    <a:gd name="T18" fmla="*/ 18 w 42"/>
                    <a:gd name="T19" fmla="*/ 0 h 35"/>
                    <a:gd name="T20" fmla="*/ 13 w 42"/>
                    <a:gd name="T21" fmla="*/ 1 h 35"/>
                    <a:gd name="T22" fmla="*/ 6 w 42"/>
                    <a:gd name="T23" fmla="*/ 2 h 35"/>
                    <a:gd name="T24" fmla="*/ 0 w 42"/>
                    <a:gd name="T25" fmla="*/ 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4"/>
                      </a:moveTo>
                      <a:lnTo>
                        <a:pt x="41" y="28"/>
                      </a:lnTo>
                      <a:lnTo>
                        <a:pt x="41" y="22"/>
                      </a:lnTo>
                      <a:lnTo>
                        <a:pt x="40" y="17"/>
                      </a:lnTo>
                      <a:lnTo>
                        <a:pt x="37" y="12"/>
                      </a:lnTo>
                      <a:lnTo>
                        <a:pt x="34" y="8"/>
                      </a:lnTo>
                      <a:lnTo>
                        <a:pt x="31" y="6"/>
                      </a:lnTo>
                      <a:lnTo>
                        <a:pt x="27" y="2"/>
                      </a:lnTo>
                      <a:lnTo>
                        <a:pt x="23" y="1"/>
                      </a:lnTo>
                      <a:lnTo>
                        <a:pt x="18" y="0"/>
                      </a:lnTo>
                      <a:lnTo>
                        <a:pt x="13" y="1"/>
                      </a:lnTo>
                      <a:lnTo>
                        <a:pt x="6" y="2"/>
                      </a:lnTo>
                      <a:lnTo>
                        <a:pt x="0" y="4"/>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88" name="Freeform 69"/>
                <p:cNvSpPr>
                  <a:spLocks/>
                </p:cNvSpPr>
                <p:nvPr/>
              </p:nvSpPr>
              <p:spPr bwMode="auto">
                <a:xfrm>
                  <a:off x="5168" y="2048"/>
                  <a:ext cx="27" cy="36"/>
                </a:xfrm>
                <a:custGeom>
                  <a:avLst/>
                  <a:gdLst>
                    <a:gd name="T0" fmla="*/ 25 w 27"/>
                    <a:gd name="T1" fmla="*/ 35 h 36"/>
                    <a:gd name="T2" fmla="*/ 26 w 27"/>
                    <a:gd name="T3" fmla="*/ 29 h 36"/>
                    <a:gd name="T4" fmla="*/ 26 w 27"/>
                    <a:gd name="T5" fmla="*/ 22 h 36"/>
                    <a:gd name="T6" fmla="*/ 24 w 27"/>
                    <a:gd name="T7" fmla="*/ 17 h 36"/>
                    <a:gd name="T8" fmla="*/ 22 w 27"/>
                    <a:gd name="T9" fmla="*/ 12 h 36"/>
                    <a:gd name="T10" fmla="*/ 18 w 27"/>
                    <a:gd name="T11" fmla="*/ 9 h 36"/>
                    <a:gd name="T12" fmla="*/ 16 w 27"/>
                    <a:gd name="T13" fmla="*/ 6 h 36"/>
                    <a:gd name="T14" fmla="*/ 13 w 27"/>
                    <a:gd name="T15" fmla="*/ 3 h 36"/>
                    <a:gd name="T16" fmla="*/ 8 w 27"/>
                    <a:gd name="T17" fmla="*/ 1 h 36"/>
                    <a:gd name="T18" fmla="*/ 7 w 27"/>
                    <a:gd name="T19" fmla="*/ 0 h 36"/>
                    <a:gd name="T20" fmla="*/ 0 w 27"/>
                    <a:gd name="T21" fmla="*/ 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6"/>
                    <a:gd name="T35" fmla="*/ 27 w 2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6">
                      <a:moveTo>
                        <a:pt x="25" y="35"/>
                      </a:moveTo>
                      <a:lnTo>
                        <a:pt x="26" y="29"/>
                      </a:lnTo>
                      <a:lnTo>
                        <a:pt x="26" y="22"/>
                      </a:lnTo>
                      <a:lnTo>
                        <a:pt x="24" y="17"/>
                      </a:lnTo>
                      <a:lnTo>
                        <a:pt x="22" y="12"/>
                      </a:lnTo>
                      <a:lnTo>
                        <a:pt x="18" y="9"/>
                      </a:lnTo>
                      <a:lnTo>
                        <a:pt x="16" y="6"/>
                      </a:lnTo>
                      <a:lnTo>
                        <a:pt x="13" y="3"/>
                      </a:lnTo>
                      <a:lnTo>
                        <a:pt x="8" y="1"/>
                      </a:lnTo>
                      <a:lnTo>
                        <a:pt x="7" y="0"/>
                      </a:lnTo>
                      <a:lnTo>
                        <a:pt x="0" y="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89" name="Freeform 70"/>
                <p:cNvSpPr>
                  <a:spLocks/>
                </p:cNvSpPr>
                <p:nvPr/>
              </p:nvSpPr>
              <p:spPr bwMode="auto">
                <a:xfrm>
                  <a:off x="5156" y="2039"/>
                  <a:ext cx="20" cy="19"/>
                </a:xfrm>
                <a:custGeom>
                  <a:avLst/>
                  <a:gdLst>
                    <a:gd name="T0" fmla="*/ 19 w 20"/>
                    <a:gd name="T1" fmla="*/ 0 h 19"/>
                    <a:gd name="T2" fmla="*/ 14 w 20"/>
                    <a:gd name="T3" fmla="*/ 8 h 19"/>
                    <a:gd name="T4" fmla="*/ 11 w 20"/>
                    <a:gd name="T5" fmla="*/ 18 h 19"/>
                    <a:gd name="T6" fmla="*/ 0 w 20"/>
                    <a:gd name="T7" fmla="*/ 8 h 19"/>
                    <a:gd name="T8" fmla="*/ 19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9" y="0"/>
                      </a:moveTo>
                      <a:lnTo>
                        <a:pt x="14" y="8"/>
                      </a:lnTo>
                      <a:lnTo>
                        <a:pt x="11" y="18"/>
                      </a:lnTo>
                      <a:lnTo>
                        <a:pt x="0" y="8"/>
                      </a:lnTo>
                      <a:lnTo>
                        <a:pt x="19"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90" name="Freeform 71"/>
                <p:cNvSpPr>
                  <a:spLocks/>
                </p:cNvSpPr>
                <p:nvPr/>
              </p:nvSpPr>
              <p:spPr bwMode="auto">
                <a:xfrm>
                  <a:off x="5192" y="2083"/>
                  <a:ext cx="41" cy="35"/>
                </a:xfrm>
                <a:custGeom>
                  <a:avLst/>
                  <a:gdLst>
                    <a:gd name="T0" fmla="*/ 40 w 41"/>
                    <a:gd name="T1" fmla="*/ 28 h 35"/>
                    <a:gd name="T2" fmla="*/ 36 w 41"/>
                    <a:gd name="T3" fmla="*/ 31 h 35"/>
                    <a:gd name="T4" fmla="*/ 30 w 41"/>
                    <a:gd name="T5" fmla="*/ 32 h 35"/>
                    <a:gd name="T6" fmla="*/ 24 w 41"/>
                    <a:gd name="T7" fmla="*/ 34 h 35"/>
                    <a:gd name="T8" fmla="*/ 19 w 41"/>
                    <a:gd name="T9" fmla="*/ 33 h 35"/>
                    <a:gd name="T10" fmla="*/ 14 w 41"/>
                    <a:gd name="T11" fmla="*/ 32 h 35"/>
                    <a:gd name="T12" fmla="*/ 10 w 41"/>
                    <a:gd name="T13" fmla="*/ 28 h 35"/>
                    <a:gd name="T14" fmla="*/ 8 w 41"/>
                    <a:gd name="T15" fmla="*/ 25 h 35"/>
                    <a:gd name="T16" fmla="*/ 5 w 41"/>
                    <a:gd name="T17" fmla="*/ 21 h 35"/>
                    <a:gd name="T18" fmla="*/ 2 w 41"/>
                    <a:gd name="T19" fmla="*/ 17 h 35"/>
                    <a:gd name="T20" fmla="*/ 0 w 41"/>
                    <a:gd name="T21" fmla="*/ 12 h 35"/>
                    <a:gd name="T22" fmla="*/ 1 w 41"/>
                    <a:gd name="T23" fmla="*/ 6 h 35"/>
                    <a:gd name="T24" fmla="*/ 1 w 4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5"/>
                    <a:gd name="T41" fmla="*/ 41 w 4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5">
                      <a:moveTo>
                        <a:pt x="40" y="28"/>
                      </a:moveTo>
                      <a:lnTo>
                        <a:pt x="36" y="31"/>
                      </a:lnTo>
                      <a:lnTo>
                        <a:pt x="30" y="32"/>
                      </a:lnTo>
                      <a:lnTo>
                        <a:pt x="24" y="34"/>
                      </a:lnTo>
                      <a:lnTo>
                        <a:pt x="19" y="33"/>
                      </a:lnTo>
                      <a:lnTo>
                        <a:pt x="14" y="32"/>
                      </a:lnTo>
                      <a:lnTo>
                        <a:pt x="10" y="28"/>
                      </a:lnTo>
                      <a:lnTo>
                        <a:pt x="8" y="25"/>
                      </a:lnTo>
                      <a:lnTo>
                        <a:pt x="5" y="21"/>
                      </a:lnTo>
                      <a:lnTo>
                        <a:pt x="2" y="17"/>
                      </a:lnTo>
                      <a:lnTo>
                        <a:pt x="0" y="12"/>
                      </a:lnTo>
                      <a:lnTo>
                        <a:pt x="1" y="6"/>
                      </a:lnTo>
                      <a:lnTo>
                        <a:pt x="1"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41035" name="Rectangle 75"/>
          <p:cNvSpPr>
            <a:spLocks noChangeArrowheads="1"/>
          </p:cNvSpPr>
          <p:nvPr/>
        </p:nvSpPr>
        <p:spPr bwMode="auto">
          <a:xfrm>
            <a:off x="7788275" y="2646363"/>
            <a:ext cx="1189038"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rgbClr val="66FFFF"/>
                </a:solidFill>
              </a:rPr>
              <a:t>COOKING</a:t>
            </a:r>
            <a:endParaRPr lang="ru-RU" sz="1600" b="1">
              <a:solidFill>
                <a:srgbClr val="66FFFF"/>
              </a:solidFill>
              <a:latin typeface="Times New Roman Cyr"/>
            </a:endParaRPr>
          </a:p>
        </p:txBody>
      </p:sp>
      <p:sp>
        <p:nvSpPr>
          <p:cNvPr id="41036" name="Freeform 76"/>
          <p:cNvSpPr>
            <a:spLocks/>
          </p:cNvSpPr>
          <p:nvPr/>
        </p:nvSpPr>
        <p:spPr bwMode="auto">
          <a:xfrm>
            <a:off x="7858125" y="3190875"/>
            <a:ext cx="153988" cy="125413"/>
          </a:xfrm>
          <a:custGeom>
            <a:avLst/>
            <a:gdLst>
              <a:gd name="T0" fmla="*/ 2147483647 w 97"/>
              <a:gd name="T1" fmla="*/ 0 h 79"/>
              <a:gd name="T2" fmla="*/ 0 w 97"/>
              <a:gd name="T3" fmla="*/ 2147483647 h 79"/>
              <a:gd name="T4" fmla="*/ 2147483647 w 97"/>
              <a:gd name="T5" fmla="*/ 2147483647 h 79"/>
              <a:gd name="T6" fmla="*/ 2147483647 w 97"/>
              <a:gd name="T7" fmla="*/ 2147483647 h 79"/>
              <a:gd name="T8" fmla="*/ 2147483647 w 97"/>
              <a:gd name="T9" fmla="*/ 2147483647 h 79"/>
              <a:gd name="T10" fmla="*/ 2147483647 w 97"/>
              <a:gd name="T11" fmla="*/ 0 h 79"/>
              <a:gd name="T12" fmla="*/ 0 60000 65536"/>
              <a:gd name="T13" fmla="*/ 0 60000 65536"/>
              <a:gd name="T14" fmla="*/ 0 60000 65536"/>
              <a:gd name="T15" fmla="*/ 0 60000 65536"/>
              <a:gd name="T16" fmla="*/ 0 60000 65536"/>
              <a:gd name="T17" fmla="*/ 0 60000 65536"/>
              <a:gd name="T18" fmla="*/ 0 w 97"/>
              <a:gd name="T19" fmla="*/ 0 h 79"/>
              <a:gd name="T20" fmla="*/ 97 w 97"/>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7" h="79">
                <a:moveTo>
                  <a:pt x="24" y="0"/>
                </a:moveTo>
                <a:lnTo>
                  <a:pt x="0" y="48"/>
                </a:lnTo>
                <a:lnTo>
                  <a:pt x="42" y="78"/>
                </a:lnTo>
                <a:lnTo>
                  <a:pt x="96" y="30"/>
                </a:lnTo>
                <a:lnTo>
                  <a:pt x="48" y="30"/>
                </a:lnTo>
                <a:lnTo>
                  <a:pt x="24" y="0"/>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41037" name="Freeform 77"/>
          <p:cNvSpPr>
            <a:spLocks/>
          </p:cNvSpPr>
          <p:nvPr/>
        </p:nvSpPr>
        <p:spPr bwMode="auto">
          <a:xfrm>
            <a:off x="7945438" y="3313113"/>
            <a:ext cx="112712" cy="122237"/>
          </a:xfrm>
          <a:custGeom>
            <a:avLst/>
            <a:gdLst>
              <a:gd name="T0" fmla="*/ 2147483647 w 71"/>
              <a:gd name="T1" fmla="*/ 2147483647 h 77"/>
              <a:gd name="T2" fmla="*/ 2147483647 w 71"/>
              <a:gd name="T3" fmla="*/ 2147483647 h 77"/>
              <a:gd name="T4" fmla="*/ 2147483647 w 71"/>
              <a:gd name="T5" fmla="*/ 2147483647 h 77"/>
              <a:gd name="T6" fmla="*/ 0 w 71"/>
              <a:gd name="T7" fmla="*/ 0 h 77"/>
              <a:gd name="T8" fmla="*/ 2147483647 w 71"/>
              <a:gd name="T9" fmla="*/ 2147483647 h 77"/>
              <a:gd name="T10" fmla="*/ 2147483647 w 71"/>
              <a:gd name="T11" fmla="*/ 2147483647 h 77"/>
              <a:gd name="T12" fmla="*/ 0 60000 65536"/>
              <a:gd name="T13" fmla="*/ 0 60000 65536"/>
              <a:gd name="T14" fmla="*/ 0 60000 65536"/>
              <a:gd name="T15" fmla="*/ 0 60000 65536"/>
              <a:gd name="T16" fmla="*/ 0 60000 65536"/>
              <a:gd name="T17" fmla="*/ 0 60000 65536"/>
              <a:gd name="T18" fmla="*/ 0 w 71"/>
              <a:gd name="T19" fmla="*/ 0 h 77"/>
              <a:gd name="T20" fmla="*/ 71 w 71"/>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1" h="77">
                <a:moveTo>
                  <a:pt x="18" y="76"/>
                </a:moveTo>
                <a:lnTo>
                  <a:pt x="70" y="68"/>
                </a:lnTo>
                <a:lnTo>
                  <a:pt x="70" y="16"/>
                </a:lnTo>
                <a:lnTo>
                  <a:pt x="0" y="0"/>
                </a:lnTo>
                <a:lnTo>
                  <a:pt x="28" y="39"/>
                </a:lnTo>
                <a:lnTo>
                  <a:pt x="18" y="76"/>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41038" name="Freeform 78"/>
          <p:cNvSpPr>
            <a:spLocks/>
          </p:cNvSpPr>
          <p:nvPr/>
        </p:nvSpPr>
        <p:spPr bwMode="auto">
          <a:xfrm>
            <a:off x="7343775" y="2692400"/>
            <a:ext cx="214313" cy="609600"/>
          </a:xfrm>
          <a:custGeom>
            <a:avLst/>
            <a:gdLst>
              <a:gd name="T0" fmla="*/ 2147483647 w 135"/>
              <a:gd name="T1" fmla="*/ 2147483647 h 384"/>
              <a:gd name="T2" fmla="*/ 2147483647 w 135"/>
              <a:gd name="T3" fmla="*/ 2147483647 h 384"/>
              <a:gd name="T4" fmla="*/ 2147483647 w 135"/>
              <a:gd name="T5" fmla="*/ 0 h 384"/>
              <a:gd name="T6" fmla="*/ 2147483647 w 135"/>
              <a:gd name="T7" fmla="*/ 0 h 384"/>
              <a:gd name="T8" fmla="*/ 2147483647 w 135"/>
              <a:gd name="T9" fmla="*/ 2147483647 h 384"/>
              <a:gd name="T10" fmla="*/ 2147483647 w 135"/>
              <a:gd name="T11" fmla="*/ 2147483647 h 384"/>
              <a:gd name="T12" fmla="*/ 2147483647 w 135"/>
              <a:gd name="T13" fmla="*/ 2147483647 h 384"/>
              <a:gd name="T14" fmla="*/ 2147483647 w 135"/>
              <a:gd name="T15" fmla="*/ 2147483647 h 384"/>
              <a:gd name="T16" fmla="*/ 2147483647 w 135"/>
              <a:gd name="T17" fmla="*/ 2147483647 h 384"/>
              <a:gd name="T18" fmla="*/ 2147483647 w 135"/>
              <a:gd name="T19" fmla="*/ 2147483647 h 384"/>
              <a:gd name="T20" fmla="*/ 2147483647 w 135"/>
              <a:gd name="T21" fmla="*/ 2147483647 h 384"/>
              <a:gd name="T22" fmla="*/ 2147483647 w 135"/>
              <a:gd name="T23" fmla="*/ 2147483647 h 384"/>
              <a:gd name="T24" fmla="*/ 2147483647 w 135"/>
              <a:gd name="T25" fmla="*/ 2147483647 h 384"/>
              <a:gd name="T26" fmla="*/ 2147483647 w 135"/>
              <a:gd name="T27" fmla="*/ 2147483647 h 384"/>
              <a:gd name="T28" fmla="*/ 2147483647 w 135"/>
              <a:gd name="T29" fmla="*/ 2147483647 h 384"/>
              <a:gd name="T30" fmla="*/ 2147483647 w 135"/>
              <a:gd name="T31" fmla="*/ 2147483647 h 384"/>
              <a:gd name="T32" fmla="*/ 2147483647 w 135"/>
              <a:gd name="T33" fmla="*/ 2147483647 h 384"/>
              <a:gd name="T34" fmla="*/ 2147483647 w 135"/>
              <a:gd name="T35" fmla="*/ 2147483647 h 384"/>
              <a:gd name="T36" fmla="*/ 2147483647 w 135"/>
              <a:gd name="T37" fmla="*/ 2147483647 h 384"/>
              <a:gd name="T38" fmla="*/ 2147483647 w 135"/>
              <a:gd name="T39" fmla="*/ 2147483647 h 384"/>
              <a:gd name="T40" fmla="*/ 2147483647 w 135"/>
              <a:gd name="T41" fmla="*/ 2147483647 h 384"/>
              <a:gd name="T42" fmla="*/ 2147483647 w 135"/>
              <a:gd name="T43" fmla="*/ 2147483647 h 384"/>
              <a:gd name="T44" fmla="*/ 2147483647 w 135"/>
              <a:gd name="T45" fmla="*/ 2147483647 h 384"/>
              <a:gd name="T46" fmla="*/ 2147483647 w 135"/>
              <a:gd name="T47" fmla="*/ 2147483647 h 384"/>
              <a:gd name="T48" fmla="*/ 2147483647 w 135"/>
              <a:gd name="T49" fmla="*/ 2147483647 h 384"/>
              <a:gd name="T50" fmla="*/ 2147483647 w 135"/>
              <a:gd name="T51" fmla="*/ 2147483647 h 384"/>
              <a:gd name="T52" fmla="*/ 0 w 135"/>
              <a:gd name="T53" fmla="*/ 2147483647 h 384"/>
              <a:gd name="T54" fmla="*/ 2147483647 w 135"/>
              <a:gd name="T55" fmla="*/ 2147483647 h 384"/>
              <a:gd name="T56" fmla="*/ 2147483647 w 135"/>
              <a:gd name="T57" fmla="*/ 2147483647 h 384"/>
              <a:gd name="T58" fmla="*/ 2147483647 w 135"/>
              <a:gd name="T59" fmla="*/ 2147483647 h 384"/>
              <a:gd name="T60" fmla="*/ 2147483647 w 135"/>
              <a:gd name="T61" fmla="*/ 2147483647 h 384"/>
              <a:gd name="T62" fmla="*/ 2147483647 w 135"/>
              <a:gd name="T63" fmla="*/ 2147483647 h 384"/>
              <a:gd name="T64" fmla="*/ 2147483647 w 135"/>
              <a:gd name="T65" fmla="*/ 2147483647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384"/>
              <a:gd name="T101" fmla="*/ 135 w 135"/>
              <a:gd name="T102" fmla="*/ 384 h 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384">
                <a:moveTo>
                  <a:pt x="16" y="4"/>
                </a:moveTo>
                <a:lnTo>
                  <a:pt x="38" y="17"/>
                </a:lnTo>
                <a:lnTo>
                  <a:pt x="37" y="0"/>
                </a:lnTo>
                <a:lnTo>
                  <a:pt x="63" y="20"/>
                </a:lnTo>
                <a:lnTo>
                  <a:pt x="63" y="0"/>
                </a:lnTo>
                <a:lnTo>
                  <a:pt x="91" y="0"/>
                </a:lnTo>
                <a:lnTo>
                  <a:pt x="90" y="18"/>
                </a:lnTo>
                <a:lnTo>
                  <a:pt x="124" y="0"/>
                </a:lnTo>
                <a:lnTo>
                  <a:pt x="83" y="107"/>
                </a:lnTo>
                <a:lnTo>
                  <a:pt x="87" y="108"/>
                </a:lnTo>
                <a:lnTo>
                  <a:pt x="92" y="111"/>
                </a:lnTo>
                <a:lnTo>
                  <a:pt x="97" y="115"/>
                </a:lnTo>
                <a:lnTo>
                  <a:pt x="102" y="121"/>
                </a:lnTo>
                <a:lnTo>
                  <a:pt x="107" y="128"/>
                </a:lnTo>
                <a:lnTo>
                  <a:pt x="111" y="134"/>
                </a:lnTo>
                <a:lnTo>
                  <a:pt x="116" y="144"/>
                </a:lnTo>
                <a:lnTo>
                  <a:pt x="120" y="154"/>
                </a:lnTo>
                <a:lnTo>
                  <a:pt x="123" y="164"/>
                </a:lnTo>
                <a:lnTo>
                  <a:pt x="126" y="174"/>
                </a:lnTo>
                <a:lnTo>
                  <a:pt x="129" y="187"/>
                </a:lnTo>
                <a:lnTo>
                  <a:pt x="131" y="201"/>
                </a:lnTo>
                <a:lnTo>
                  <a:pt x="132" y="214"/>
                </a:lnTo>
                <a:lnTo>
                  <a:pt x="133" y="227"/>
                </a:lnTo>
                <a:lnTo>
                  <a:pt x="134" y="243"/>
                </a:lnTo>
                <a:lnTo>
                  <a:pt x="133" y="260"/>
                </a:lnTo>
                <a:lnTo>
                  <a:pt x="132" y="273"/>
                </a:lnTo>
                <a:lnTo>
                  <a:pt x="131" y="285"/>
                </a:lnTo>
                <a:lnTo>
                  <a:pt x="129" y="296"/>
                </a:lnTo>
                <a:lnTo>
                  <a:pt x="127" y="309"/>
                </a:lnTo>
                <a:lnTo>
                  <a:pt x="123" y="322"/>
                </a:lnTo>
                <a:lnTo>
                  <a:pt x="119" y="336"/>
                </a:lnTo>
                <a:lnTo>
                  <a:pt x="114" y="347"/>
                </a:lnTo>
                <a:lnTo>
                  <a:pt x="109" y="357"/>
                </a:lnTo>
                <a:lnTo>
                  <a:pt x="104" y="363"/>
                </a:lnTo>
                <a:lnTo>
                  <a:pt x="100" y="369"/>
                </a:lnTo>
                <a:lnTo>
                  <a:pt x="96" y="373"/>
                </a:lnTo>
                <a:lnTo>
                  <a:pt x="91" y="377"/>
                </a:lnTo>
                <a:lnTo>
                  <a:pt x="87" y="379"/>
                </a:lnTo>
                <a:lnTo>
                  <a:pt x="81" y="382"/>
                </a:lnTo>
                <a:lnTo>
                  <a:pt x="77" y="383"/>
                </a:lnTo>
                <a:lnTo>
                  <a:pt x="54" y="383"/>
                </a:lnTo>
                <a:lnTo>
                  <a:pt x="49" y="382"/>
                </a:lnTo>
                <a:lnTo>
                  <a:pt x="43" y="378"/>
                </a:lnTo>
                <a:lnTo>
                  <a:pt x="36" y="373"/>
                </a:lnTo>
                <a:lnTo>
                  <a:pt x="29" y="365"/>
                </a:lnTo>
                <a:lnTo>
                  <a:pt x="22" y="354"/>
                </a:lnTo>
                <a:lnTo>
                  <a:pt x="16" y="341"/>
                </a:lnTo>
                <a:lnTo>
                  <a:pt x="12" y="329"/>
                </a:lnTo>
                <a:lnTo>
                  <a:pt x="8" y="317"/>
                </a:lnTo>
                <a:lnTo>
                  <a:pt x="5" y="302"/>
                </a:lnTo>
                <a:lnTo>
                  <a:pt x="2" y="285"/>
                </a:lnTo>
                <a:lnTo>
                  <a:pt x="1" y="273"/>
                </a:lnTo>
                <a:lnTo>
                  <a:pt x="0" y="261"/>
                </a:lnTo>
                <a:lnTo>
                  <a:pt x="0" y="249"/>
                </a:lnTo>
                <a:lnTo>
                  <a:pt x="0" y="237"/>
                </a:lnTo>
                <a:lnTo>
                  <a:pt x="1" y="220"/>
                </a:lnTo>
                <a:lnTo>
                  <a:pt x="2" y="202"/>
                </a:lnTo>
                <a:lnTo>
                  <a:pt x="5" y="183"/>
                </a:lnTo>
                <a:lnTo>
                  <a:pt x="9" y="167"/>
                </a:lnTo>
                <a:lnTo>
                  <a:pt x="14" y="153"/>
                </a:lnTo>
                <a:lnTo>
                  <a:pt x="19" y="138"/>
                </a:lnTo>
                <a:lnTo>
                  <a:pt x="25" y="128"/>
                </a:lnTo>
                <a:lnTo>
                  <a:pt x="33" y="118"/>
                </a:lnTo>
                <a:lnTo>
                  <a:pt x="41" y="111"/>
                </a:lnTo>
                <a:lnTo>
                  <a:pt x="46" y="107"/>
                </a:lnTo>
                <a:lnTo>
                  <a:pt x="16" y="4"/>
                </a:lnTo>
              </a:path>
            </a:pathLst>
          </a:custGeom>
          <a:solidFill>
            <a:schemeClr val="tx2"/>
          </a:solidFill>
          <a:ln w="12700" cap="rnd">
            <a:solidFill>
              <a:srgbClr val="FF9900"/>
            </a:solidFill>
            <a:round/>
            <a:headEnd/>
            <a:tailEnd/>
          </a:ln>
        </p:spPr>
        <p:txBody>
          <a:bodyPr/>
          <a:lstStyle/>
          <a:p>
            <a:pPr algn="ctr" eaLnBrk="0" hangingPunct="0"/>
            <a:endParaRPr lang="en-US"/>
          </a:p>
        </p:txBody>
      </p:sp>
      <p:grpSp>
        <p:nvGrpSpPr>
          <p:cNvPr id="20" name="Group 85"/>
          <p:cNvGrpSpPr>
            <a:grpSpLocks/>
          </p:cNvGrpSpPr>
          <p:nvPr/>
        </p:nvGrpSpPr>
        <p:grpSpPr bwMode="auto">
          <a:xfrm>
            <a:off x="6232525" y="2349500"/>
            <a:ext cx="485775" cy="1014413"/>
            <a:chOff x="3926" y="1480"/>
            <a:chExt cx="306" cy="639"/>
          </a:xfrm>
        </p:grpSpPr>
        <p:sp>
          <p:nvSpPr>
            <p:cNvPr id="8375" name="Freeform 79"/>
            <p:cNvSpPr>
              <a:spLocks/>
            </p:cNvSpPr>
            <p:nvPr/>
          </p:nvSpPr>
          <p:spPr bwMode="auto">
            <a:xfrm>
              <a:off x="3936" y="1480"/>
              <a:ext cx="147" cy="321"/>
            </a:xfrm>
            <a:custGeom>
              <a:avLst/>
              <a:gdLst>
                <a:gd name="T0" fmla="*/ 137 w 147"/>
                <a:gd name="T1" fmla="*/ 16 h 321"/>
                <a:gd name="T2" fmla="*/ 122 w 147"/>
                <a:gd name="T3" fmla="*/ 6 h 321"/>
                <a:gd name="T4" fmla="*/ 90 w 147"/>
                <a:gd name="T5" fmla="*/ 0 h 321"/>
                <a:gd name="T6" fmla="*/ 58 w 147"/>
                <a:gd name="T7" fmla="*/ 7 h 321"/>
                <a:gd name="T8" fmla="*/ 32 w 147"/>
                <a:gd name="T9" fmla="*/ 32 h 321"/>
                <a:gd name="T10" fmla="*/ 15 w 147"/>
                <a:gd name="T11" fmla="*/ 64 h 321"/>
                <a:gd name="T12" fmla="*/ 7 w 147"/>
                <a:gd name="T13" fmla="*/ 108 h 321"/>
                <a:gd name="T14" fmla="*/ 0 w 147"/>
                <a:gd name="T15" fmla="*/ 173 h 321"/>
                <a:gd name="T16" fmla="*/ 2 w 147"/>
                <a:gd name="T17" fmla="*/ 239 h 321"/>
                <a:gd name="T18" fmla="*/ 9 w 147"/>
                <a:gd name="T19" fmla="*/ 274 h 321"/>
                <a:gd name="T20" fmla="*/ 20 w 147"/>
                <a:gd name="T21" fmla="*/ 302 h 321"/>
                <a:gd name="T22" fmla="*/ 35 w 147"/>
                <a:gd name="T23" fmla="*/ 320 h 321"/>
                <a:gd name="T24" fmla="*/ 61 w 147"/>
                <a:gd name="T25" fmla="*/ 320 h 321"/>
                <a:gd name="T26" fmla="*/ 93 w 147"/>
                <a:gd name="T27" fmla="*/ 311 h 321"/>
                <a:gd name="T28" fmla="*/ 108 w 147"/>
                <a:gd name="T29" fmla="*/ 281 h 321"/>
                <a:gd name="T30" fmla="*/ 106 w 147"/>
                <a:gd name="T31" fmla="*/ 233 h 321"/>
                <a:gd name="T32" fmla="*/ 96 w 147"/>
                <a:gd name="T33" fmla="*/ 201 h 321"/>
                <a:gd name="T34" fmla="*/ 86 w 147"/>
                <a:gd name="T35" fmla="*/ 152 h 321"/>
                <a:gd name="T36" fmla="*/ 79 w 147"/>
                <a:gd name="T37" fmla="*/ 130 h 321"/>
                <a:gd name="T38" fmla="*/ 84 w 147"/>
                <a:gd name="T39" fmla="*/ 92 h 321"/>
                <a:gd name="T40" fmla="*/ 99 w 147"/>
                <a:gd name="T41" fmla="*/ 81 h 321"/>
                <a:gd name="T42" fmla="*/ 114 w 147"/>
                <a:gd name="T43" fmla="*/ 81 h 321"/>
                <a:gd name="T44" fmla="*/ 141 w 147"/>
                <a:gd name="T45" fmla="*/ 67 h 321"/>
                <a:gd name="T46" fmla="*/ 146 w 147"/>
                <a:gd name="T47" fmla="*/ 46 h 321"/>
                <a:gd name="T48" fmla="*/ 141 w 147"/>
                <a:gd name="T49" fmla="*/ 25 h 321"/>
                <a:gd name="T50" fmla="*/ 137 w 147"/>
                <a:gd name="T51" fmla="*/ 16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
                <a:gd name="T79" fmla="*/ 0 h 321"/>
                <a:gd name="T80" fmla="*/ 147 w 147"/>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 h="321">
                  <a:moveTo>
                    <a:pt x="137" y="16"/>
                  </a:moveTo>
                  <a:lnTo>
                    <a:pt x="122" y="6"/>
                  </a:lnTo>
                  <a:lnTo>
                    <a:pt x="90" y="0"/>
                  </a:lnTo>
                  <a:lnTo>
                    <a:pt x="58" y="7"/>
                  </a:lnTo>
                  <a:lnTo>
                    <a:pt x="32" y="32"/>
                  </a:lnTo>
                  <a:lnTo>
                    <a:pt x="15" y="64"/>
                  </a:lnTo>
                  <a:lnTo>
                    <a:pt x="7" y="108"/>
                  </a:lnTo>
                  <a:lnTo>
                    <a:pt x="0" y="173"/>
                  </a:lnTo>
                  <a:lnTo>
                    <a:pt x="2" y="239"/>
                  </a:lnTo>
                  <a:lnTo>
                    <a:pt x="9" y="274"/>
                  </a:lnTo>
                  <a:lnTo>
                    <a:pt x="20" y="302"/>
                  </a:lnTo>
                  <a:lnTo>
                    <a:pt x="35" y="320"/>
                  </a:lnTo>
                  <a:lnTo>
                    <a:pt x="61" y="320"/>
                  </a:lnTo>
                  <a:lnTo>
                    <a:pt x="93" y="311"/>
                  </a:lnTo>
                  <a:lnTo>
                    <a:pt x="108" y="281"/>
                  </a:lnTo>
                  <a:lnTo>
                    <a:pt x="106" y="233"/>
                  </a:lnTo>
                  <a:lnTo>
                    <a:pt x="96" y="201"/>
                  </a:lnTo>
                  <a:lnTo>
                    <a:pt x="86" y="152"/>
                  </a:lnTo>
                  <a:lnTo>
                    <a:pt x="79" y="130"/>
                  </a:lnTo>
                  <a:lnTo>
                    <a:pt x="84" y="92"/>
                  </a:lnTo>
                  <a:lnTo>
                    <a:pt x="99" y="81"/>
                  </a:lnTo>
                  <a:lnTo>
                    <a:pt x="114" y="81"/>
                  </a:lnTo>
                  <a:lnTo>
                    <a:pt x="141" y="67"/>
                  </a:lnTo>
                  <a:lnTo>
                    <a:pt x="146" y="46"/>
                  </a:lnTo>
                  <a:lnTo>
                    <a:pt x="141" y="25"/>
                  </a:lnTo>
                  <a:lnTo>
                    <a:pt x="137" y="16"/>
                  </a:lnTo>
                </a:path>
              </a:pathLst>
            </a:custGeom>
            <a:solidFill>
              <a:srgbClr val="000000"/>
            </a:solidFill>
            <a:ln w="9525" cap="rnd">
              <a:noFill/>
              <a:round/>
              <a:headEnd/>
              <a:tailEnd/>
            </a:ln>
          </p:spPr>
          <p:txBody>
            <a:bodyPr/>
            <a:lstStyle/>
            <a:p>
              <a:pPr algn="ctr" eaLnBrk="0" hangingPunct="0"/>
              <a:endParaRPr lang="en-US"/>
            </a:p>
          </p:txBody>
        </p:sp>
        <p:sp>
          <p:nvSpPr>
            <p:cNvPr id="8376" name="Freeform 80"/>
            <p:cNvSpPr>
              <a:spLocks/>
            </p:cNvSpPr>
            <p:nvPr/>
          </p:nvSpPr>
          <p:spPr bwMode="auto">
            <a:xfrm>
              <a:off x="4086" y="1482"/>
              <a:ext cx="146" cy="145"/>
            </a:xfrm>
            <a:custGeom>
              <a:avLst/>
              <a:gdLst>
                <a:gd name="T0" fmla="*/ 1 w 146"/>
                <a:gd name="T1" fmla="*/ 25 h 145"/>
                <a:gd name="T2" fmla="*/ 21 w 146"/>
                <a:gd name="T3" fmla="*/ 8 h 145"/>
                <a:gd name="T4" fmla="*/ 48 w 146"/>
                <a:gd name="T5" fmla="*/ 0 h 145"/>
                <a:gd name="T6" fmla="*/ 89 w 146"/>
                <a:gd name="T7" fmla="*/ 1 h 145"/>
                <a:gd name="T8" fmla="*/ 126 w 146"/>
                <a:gd name="T9" fmla="*/ 15 h 145"/>
                <a:gd name="T10" fmla="*/ 143 w 146"/>
                <a:gd name="T11" fmla="*/ 40 h 145"/>
                <a:gd name="T12" fmla="*/ 145 w 146"/>
                <a:gd name="T13" fmla="*/ 67 h 145"/>
                <a:gd name="T14" fmla="*/ 135 w 146"/>
                <a:gd name="T15" fmla="*/ 85 h 145"/>
                <a:gd name="T16" fmla="*/ 115 w 146"/>
                <a:gd name="T17" fmla="*/ 97 h 145"/>
                <a:gd name="T18" fmla="*/ 84 w 146"/>
                <a:gd name="T19" fmla="*/ 102 h 145"/>
                <a:gd name="T20" fmla="*/ 67 w 146"/>
                <a:gd name="T21" fmla="*/ 98 h 145"/>
                <a:gd name="T22" fmla="*/ 38 w 146"/>
                <a:gd name="T23" fmla="*/ 144 h 145"/>
                <a:gd name="T24" fmla="*/ 31 w 146"/>
                <a:gd name="T25" fmla="*/ 143 h 145"/>
                <a:gd name="T26" fmla="*/ 55 w 146"/>
                <a:gd name="T27" fmla="*/ 94 h 145"/>
                <a:gd name="T28" fmla="*/ 33 w 146"/>
                <a:gd name="T29" fmla="*/ 89 h 145"/>
                <a:gd name="T30" fmla="*/ 20 w 146"/>
                <a:gd name="T31" fmla="*/ 77 h 145"/>
                <a:gd name="T32" fmla="*/ 7 w 146"/>
                <a:gd name="T33" fmla="*/ 62 h 145"/>
                <a:gd name="T34" fmla="*/ 0 w 146"/>
                <a:gd name="T35" fmla="*/ 43 h 145"/>
                <a:gd name="T36" fmla="*/ 1 w 146"/>
                <a:gd name="T37" fmla="*/ 25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45"/>
                <a:gd name="T59" fmla="*/ 146 w 146"/>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45">
                  <a:moveTo>
                    <a:pt x="1" y="25"/>
                  </a:moveTo>
                  <a:lnTo>
                    <a:pt x="21" y="8"/>
                  </a:lnTo>
                  <a:lnTo>
                    <a:pt x="48" y="0"/>
                  </a:lnTo>
                  <a:lnTo>
                    <a:pt x="89" y="1"/>
                  </a:lnTo>
                  <a:lnTo>
                    <a:pt x="126" y="15"/>
                  </a:lnTo>
                  <a:lnTo>
                    <a:pt x="143" y="40"/>
                  </a:lnTo>
                  <a:lnTo>
                    <a:pt x="145" y="67"/>
                  </a:lnTo>
                  <a:lnTo>
                    <a:pt x="135" y="85"/>
                  </a:lnTo>
                  <a:lnTo>
                    <a:pt x="115" y="97"/>
                  </a:lnTo>
                  <a:lnTo>
                    <a:pt x="84" y="102"/>
                  </a:lnTo>
                  <a:lnTo>
                    <a:pt x="67" y="98"/>
                  </a:lnTo>
                  <a:lnTo>
                    <a:pt x="38" y="144"/>
                  </a:lnTo>
                  <a:lnTo>
                    <a:pt x="31" y="143"/>
                  </a:lnTo>
                  <a:lnTo>
                    <a:pt x="55" y="94"/>
                  </a:lnTo>
                  <a:lnTo>
                    <a:pt x="33" y="89"/>
                  </a:lnTo>
                  <a:lnTo>
                    <a:pt x="20" y="77"/>
                  </a:lnTo>
                  <a:lnTo>
                    <a:pt x="7" y="62"/>
                  </a:lnTo>
                  <a:lnTo>
                    <a:pt x="0" y="43"/>
                  </a:lnTo>
                  <a:lnTo>
                    <a:pt x="1" y="25"/>
                  </a:lnTo>
                </a:path>
              </a:pathLst>
            </a:custGeom>
            <a:solidFill>
              <a:srgbClr val="000000"/>
            </a:solidFill>
            <a:ln w="9525" cap="rnd">
              <a:noFill/>
              <a:round/>
              <a:headEnd/>
              <a:tailEnd/>
            </a:ln>
          </p:spPr>
          <p:txBody>
            <a:bodyPr/>
            <a:lstStyle/>
            <a:p>
              <a:pPr algn="ctr" eaLnBrk="0" hangingPunct="0"/>
              <a:endParaRPr lang="en-US"/>
            </a:p>
          </p:txBody>
        </p:sp>
        <p:sp>
          <p:nvSpPr>
            <p:cNvPr id="8377" name="Freeform 81"/>
            <p:cNvSpPr>
              <a:spLocks/>
            </p:cNvSpPr>
            <p:nvPr/>
          </p:nvSpPr>
          <p:spPr bwMode="auto">
            <a:xfrm>
              <a:off x="4042" y="1534"/>
              <a:ext cx="48" cy="335"/>
            </a:xfrm>
            <a:custGeom>
              <a:avLst/>
              <a:gdLst>
                <a:gd name="T0" fmla="*/ 19 w 48"/>
                <a:gd name="T1" fmla="*/ 0 h 335"/>
                <a:gd name="T2" fmla="*/ 31 w 48"/>
                <a:gd name="T3" fmla="*/ 14 h 335"/>
                <a:gd name="T4" fmla="*/ 36 w 48"/>
                <a:gd name="T5" fmla="*/ 37 h 335"/>
                <a:gd name="T6" fmla="*/ 37 w 48"/>
                <a:gd name="T7" fmla="*/ 83 h 335"/>
                <a:gd name="T8" fmla="*/ 33 w 48"/>
                <a:gd name="T9" fmla="*/ 142 h 335"/>
                <a:gd name="T10" fmla="*/ 34 w 48"/>
                <a:gd name="T11" fmla="*/ 204 h 335"/>
                <a:gd name="T12" fmla="*/ 36 w 48"/>
                <a:gd name="T13" fmla="*/ 245 h 335"/>
                <a:gd name="T14" fmla="*/ 47 w 48"/>
                <a:gd name="T15" fmla="*/ 284 h 335"/>
                <a:gd name="T16" fmla="*/ 44 w 48"/>
                <a:gd name="T17" fmla="*/ 307 h 335"/>
                <a:gd name="T18" fmla="*/ 24 w 48"/>
                <a:gd name="T19" fmla="*/ 331 h 335"/>
                <a:gd name="T20" fmla="*/ 5 w 48"/>
                <a:gd name="T21" fmla="*/ 334 h 335"/>
                <a:gd name="T22" fmla="*/ 0 w 48"/>
                <a:gd name="T23" fmla="*/ 323 h 335"/>
                <a:gd name="T24" fmla="*/ 6 w 48"/>
                <a:gd name="T25" fmla="*/ 319 h 335"/>
                <a:gd name="T26" fmla="*/ 17 w 48"/>
                <a:gd name="T27" fmla="*/ 319 h 335"/>
                <a:gd name="T28" fmla="*/ 31 w 48"/>
                <a:gd name="T29" fmla="*/ 312 h 335"/>
                <a:gd name="T30" fmla="*/ 34 w 48"/>
                <a:gd name="T31" fmla="*/ 287 h 335"/>
                <a:gd name="T32" fmla="*/ 29 w 48"/>
                <a:gd name="T33" fmla="*/ 272 h 335"/>
                <a:gd name="T34" fmla="*/ 16 w 48"/>
                <a:gd name="T35" fmla="*/ 268 h 335"/>
                <a:gd name="T36" fmla="*/ 16 w 48"/>
                <a:gd name="T37" fmla="*/ 242 h 335"/>
                <a:gd name="T38" fmla="*/ 24 w 48"/>
                <a:gd name="T39" fmla="*/ 223 h 335"/>
                <a:gd name="T40" fmla="*/ 22 w 48"/>
                <a:gd name="T41" fmla="*/ 168 h 335"/>
                <a:gd name="T42" fmla="*/ 22 w 48"/>
                <a:gd name="T43" fmla="*/ 122 h 335"/>
                <a:gd name="T44" fmla="*/ 22 w 48"/>
                <a:gd name="T45" fmla="*/ 89 h 335"/>
                <a:gd name="T46" fmla="*/ 17 w 48"/>
                <a:gd name="T47" fmla="*/ 56 h 335"/>
                <a:gd name="T48" fmla="*/ 6 w 48"/>
                <a:gd name="T49" fmla="*/ 23 h 335"/>
                <a:gd name="T50" fmla="*/ 12 w 48"/>
                <a:gd name="T51" fmla="*/ 11 h 335"/>
                <a:gd name="T52" fmla="*/ 19 w 48"/>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335"/>
                <a:gd name="T83" fmla="*/ 48 w 48"/>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335">
                  <a:moveTo>
                    <a:pt x="19" y="0"/>
                  </a:moveTo>
                  <a:lnTo>
                    <a:pt x="31" y="14"/>
                  </a:lnTo>
                  <a:lnTo>
                    <a:pt x="36" y="37"/>
                  </a:lnTo>
                  <a:lnTo>
                    <a:pt x="37" y="83"/>
                  </a:lnTo>
                  <a:lnTo>
                    <a:pt x="33" y="142"/>
                  </a:lnTo>
                  <a:lnTo>
                    <a:pt x="34" y="204"/>
                  </a:lnTo>
                  <a:lnTo>
                    <a:pt x="36" y="245"/>
                  </a:lnTo>
                  <a:lnTo>
                    <a:pt x="47" y="284"/>
                  </a:lnTo>
                  <a:lnTo>
                    <a:pt x="44" y="307"/>
                  </a:lnTo>
                  <a:lnTo>
                    <a:pt x="24" y="331"/>
                  </a:lnTo>
                  <a:lnTo>
                    <a:pt x="5" y="334"/>
                  </a:lnTo>
                  <a:lnTo>
                    <a:pt x="0" y="323"/>
                  </a:lnTo>
                  <a:lnTo>
                    <a:pt x="6" y="319"/>
                  </a:lnTo>
                  <a:lnTo>
                    <a:pt x="17" y="319"/>
                  </a:lnTo>
                  <a:lnTo>
                    <a:pt x="31" y="312"/>
                  </a:lnTo>
                  <a:lnTo>
                    <a:pt x="34" y="287"/>
                  </a:lnTo>
                  <a:lnTo>
                    <a:pt x="29" y="272"/>
                  </a:lnTo>
                  <a:lnTo>
                    <a:pt x="16" y="268"/>
                  </a:lnTo>
                  <a:lnTo>
                    <a:pt x="16" y="242"/>
                  </a:lnTo>
                  <a:lnTo>
                    <a:pt x="24" y="223"/>
                  </a:lnTo>
                  <a:lnTo>
                    <a:pt x="22" y="168"/>
                  </a:lnTo>
                  <a:lnTo>
                    <a:pt x="22" y="122"/>
                  </a:lnTo>
                  <a:lnTo>
                    <a:pt x="22" y="89"/>
                  </a:lnTo>
                  <a:lnTo>
                    <a:pt x="17" y="56"/>
                  </a:lnTo>
                  <a:lnTo>
                    <a:pt x="6" y="23"/>
                  </a:lnTo>
                  <a:lnTo>
                    <a:pt x="12" y="11"/>
                  </a:lnTo>
                  <a:lnTo>
                    <a:pt x="19" y="0"/>
                  </a:lnTo>
                </a:path>
              </a:pathLst>
            </a:custGeom>
            <a:solidFill>
              <a:srgbClr val="000000"/>
            </a:solidFill>
            <a:ln w="9525" cap="rnd">
              <a:noFill/>
              <a:round/>
              <a:headEnd/>
              <a:tailEnd/>
            </a:ln>
          </p:spPr>
          <p:txBody>
            <a:bodyPr/>
            <a:lstStyle/>
            <a:p>
              <a:pPr algn="ctr" eaLnBrk="0" hangingPunct="0"/>
              <a:endParaRPr lang="en-US"/>
            </a:p>
          </p:txBody>
        </p:sp>
        <p:sp>
          <p:nvSpPr>
            <p:cNvPr id="8378" name="Freeform 82"/>
            <p:cNvSpPr>
              <a:spLocks/>
            </p:cNvSpPr>
            <p:nvPr/>
          </p:nvSpPr>
          <p:spPr bwMode="auto">
            <a:xfrm>
              <a:off x="3946" y="1763"/>
              <a:ext cx="114" cy="356"/>
            </a:xfrm>
            <a:custGeom>
              <a:avLst/>
              <a:gdLst>
                <a:gd name="T0" fmla="*/ 31 w 114"/>
                <a:gd name="T1" fmla="*/ 0 h 356"/>
                <a:gd name="T2" fmla="*/ 50 w 114"/>
                <a:gd name="T3" fmla="*/ 0 h 356"/>
                <a:gd name="T4" fmla="*/ 64 w 114"/>
                <a:gd name="T5" fmla="*/ 8 h 356"/>
                <a:gd name="T6" fmla="*/ 69 w 114"/>
                <a:gd name="T7" fmla="*/ 36 h 356"/>
                <a:gd name="T8" fmla="*/ 69 w 114"/>
                <a:gd name="T9" fmla="*/ 83 h 356"/>
                <a:gd name="T10" fmla="*/ 62 w 114"/>
                <a:gd name="T11" fmla="*/ 133 h 356"/>
                <a:gd name="T12" fmla="*/ 48 w 114"/>
                <a:gd name="T13" fmla="*/ 156 h 356"/>
                <a:gd name="T14" fmla="*/ 35 w 114"/>
                <a:gd name="T15" fmla="*/ 206 h 356"/>
                <a:gd name="T16" fmla="*/ 25 w 114"/>
                <a:gd name="T17" fmla="*/ 249 h 356"/>
                <a:gd name="T18" fmla="*/ 25 w 114"/>
                <a:gd name="T19" fmla="*/ 290 h 356"/>
                <a:gd name="T20" fmla="*/ 25 w 114"/>
                <a:gd name="T21" fmla="*/ 317 h 356"/>
                <a:gd name="T22" fmla="*/ 62 w 114"/>
                <a:gd name="T23" fmla="*/ 313 h 356"/>
                <a:gd name="T24" fmla="*/ 96 w 114"/>
                <a:gd name="T25" fmla="*/ 318 h 356"/>
                <a:gd name="T26" fmla="*/ 113 w 114"/>
                <a:gd name="T27" fmla="*/ 330 h 356"/>
                <a:gd name="T28" fmla="*/ 105 w 114"/>
                <a:gd name="T29" fmla="*/ 352 h 356"/>
                <a:gd name="T30" fmla="*/ 94 w 114"/>
                <a:gd name="T31" fmla="*/ 355 h 356"/>
                <a:gd name="T32" fmla="*/ 84 w 114"/>
                <a:gd name="T33" fmla="*/ 344 h 356"/>
                <a:gd name="T34" fmla="*/ 65 w 114"/>
                <a:gd name="T35" fmla="*/ 332 h 356"/>
                <a:gd name="T36" fmla="*/ 37 w 114"/>
                <a:gd name="T37" fmla="*/ 332 h 356"/>
                <a:gd name="T38" fmla="*/ 11 w 114"/>
                <a:gd name="T39" fmla="*/ 334 h 356"/>
                <a:gd name="T40" fmla="*/ 0 w 114"/>
                <a:gd name="T41" fmla="*/ 332 h 356"/>
                <a:gd name="T42" fmla="*/ 0 w 114"/>
                <a:gd name="T43" fmla="*/ 322 h 356"/>
                <a:gd name="T44" fmla="*/ 4 w 114"/>
                <a:gd name="T45" fmla="*/ 315 h 356"/>
                <a:gd name="T46" fmla="*/ 11 w 114"/>
                <a:gd name="T47" fmla="*/ 282 h 356"/>
                <a:gd name="T48" fmla="*/ 11 w 114"/>
                <a:gd name="T49" fmla="*/ 233 h 356"/>
                <a:gd name="T50" fmla="*/ 20 w 114"/>
                <a:gd name="T51" fmla="*/ 187 h 356"/>
                <a:gd name="T52" fmla="*/ 28 w 114"/>
                <a:gd name="T53" fmla="*/ 156 h 356"/>
                <a:gd name="T54" fmla="*/ 47 w 114"/>
                <a:gd name="T55" fmla="*/ 120 h 356"/>
                <a:gd name="T56" fmla="*/ 47 w 114"/>
                <a:gd name="T57" fmla="*/ 74 h 356"/>
                <a:gd name="T58" fmla="*/ 37 w 114"/>
                <a:gd name="T59" fmla="*/ 39 h 356"/>
                <a:gd name="T60" fmla="*/ 27 w 114"/>
                <a:gd name="T61" fmla="*/ 16 h 356"/>
                <a:gd name="T62" fmla="*/ 31 w 114"/>
                <a:gd name="T63" fmla="*/ 0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56"/>
                <a:gd name="T98" fmla="*/ 114 w 114"/>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56">
                  <a:moveTo>
                    <a:pt x="31" y="0"/>
                  </a:moveTo>
                  <a:lnTo>
                    <a:pt x="50" y="0"/>
                  </a:lnTo>
                  <a:lnTo>
                    <a:pt x="64" y="8"/>
                  </a:lnTo>
                  <a:lnTo>
                    <a:pt x="69" y="36"/>
                  </a:lnTo>
                  <a:lnTo>
                    <a:pt x="69" y="83"/>
                  </a:lnTo>
                  <a:lnTo>
                    <a:pt x="62" y="133"/>
                  </a:lnTo>
                  <a:lnTo>
                    <a:pt x="48" y="156"/>
                  </a:lnTo>
                  <a:lnTo>
                    <a:pt x="35" y="206"/>
                  </a:lnTo>
                  <a:lnTo>
                    <a:pt x="25" y="249"/>
                  </a:lnTo>
                  <a:lnTo>
                    <a:pt x="25" y="290"/>
                  </a:lnTo>
                  <a:lnTo>
                    <a:pt x="25" y="317"/>
                  </a:lnTo>
                  <a:lnTo>
                    <a:pt x="62" y="313"/>
                  </a:lnTo>
                  <a:lnTo>
                    <a:pt x="96" y="318"/>
                  </a:lnTo>
                  <a:lnTo>
                    <a:pt x="113" y="330"/>
                  </a:lnTo>
                  <a:lnTo>
                    <a:pt x="105" y="352"/>
                  </a:lnTo>
                  <a:lnTo>
                    <a:pt x="94" y="355"/>
                  </a:lnTo>
                  <a:lnTo>
                    <a:pt x="84" y="344"/>
                  </a:lnTo>
                  <a:lnTo>
                    <a:pt x="65" y="332"/>
                  </a:lnTo>
                  <a:lnTo>
                    <a:pt x="37" y="332"/>
                  </a:lnTo>
                  <a:lnTo>
                    <a:pt x="11" y="334"/>
                  </a:lnTo>
                  <a:lnTo>
                    <a:pt x="0" y="332"/>
                  </a:lnTo>
                  <a:lnTo>
                    <a:pt x="0" y="322"/>
                  </a:lnTo>
                  <a:lnTo>
                    <a:pt x="4" y="315"/>
                  </a:lnTo>
                  <a:lnTo>
                    <a:pt x="11" y="282"/>
                  </a:lnTo>
                  <a:lnTo>
                    <a:pt x="11" y="233"/>
                  </a:lnTo>
                  <a:lnTo>
                    <a:pt x="20" y="187"/>
                  </a:lnTo>
                  <a:lnTo>
                    <a:pt x="28" y="156"/>
                  </a:lnTo>
                  <a:lnTo>
                    <a:pt x="47" y="120"/>
                  </a:lnTo>
                  <a:lnTo>
                    <a:pt x="47" y="74"/>
                  </a:lnTo>
                  <a:lnTo>
                    <a:pt x="37" y="39"/>
                  </a:lnTo>
                  <a:lnTo>
                    <a:pt x="27" y="16"/>
                  </a:lnTo>
                  <a:lnTo>
                    <a:pt x="31" y="0"/>
                  </a:lnTo>
                </a:path>
              </a:pathLst>
            </a:custGeom>
            <a:solidFill>
              <a:srgbClr val="000000"/>
            </a:solidFill>
            <a:ln w="9525" cap="rnd">
              <a:noFill/>
              <a:round/>
              <a:headEnd/>
              <a:tailEnd/>
            </a:ln>
          </p:spPr>
          <p:txBody>
            <a:bodyPr/>
            <a:lstStyle/>
            <a:p>
              <a:pPr algn="ctr" eaLnBrk="0" hangingPunct="0"/>
              <a:endParaRPr lang="en-US"/>
            </a:p>
          </p:txBody>
        </p:sp>
        <p:sp>
          <p:nvSpPr>
            <p:cNvPr id="8379" name="Freeform 83"/>
            <p:cNvSpPr>
              <a:spLocks/>
            </p:cNvSpPr>
            <p:nvPr/>
          </p:nvSpPr>
          <p:spPr bwMode="auto">
            <a:xfrm>
              <a:off x="3926" y="1732"/>
              <a:ext cx="114" cy="356"/>
            </a:xfrm>
            <a:custGeom>
              <a:avLst/>
              <a:gdLst>
                <a:gd name="T0" fmla="*/ 32 w 114"/>
                <a:gd name="T1" fmla="*/ 0 h 356"/>
                <a:gd name="T2" fmla="*/ 51 w 114"/>
                <a:gd name="T3" fmla="*/ 0 h 356"/>
                <a:gd name="T4" fmla="*/ 64 w 114"/>
                <a:gd name="T5" fmla="*/ 8 h 356"/>
                <a:gd name="T6" fmla="*/ 69 w 114"/>
                <a:gd name="T7" fmla="*/ 36 h 356"/>
                <a:gd name="T8" fmla="*/ 69 w 114"/>
                <a:gd name="T9" fmla="*/ 82 h 356"/>
                <a:gd name="T10" fmla="*/ 62 w 114"/>
                <a:gd name="T11" fmla="*/ 133 h 356"/>
                <a:gd name="T12" fmla="*/ 48 w 114"/>
                <a:gd name="T13" fmla="*/ 156 h 356"/>
                <a:gd name="T14" fmla="*/ 35 w 114"/>
                <a:gd name="T15" fmla="*/ 206 h 356"/>
                <a:gd name="T16" fmla="*/ 25 w 114"/>
                <a:gd name="T17" fmla="*/ 248 h 356"/>
                <a:gd name="T18" fmla="*/ 25 w 114"/>
                <a:gd name="T19" fmla="*/ 289 h 356"/>
                <a:gd name="T20" fmla="*/ 25 w 114"/>
                <a:gd name="T21" fmla="*/ 316 h 356"/>
                <a:gd name="T22" fmla="*/ 62 w 114"/>
                <a:gd name="T23" fmla="*/ 312 h 356"/>
                <a:gd name="T24" fmla="*/ 96 w 114"/>
                <a:gd name="T25" fmla="*/ 318 h 356"/>
                <a:gd name="T26" fmla="*/ 113 w 114"/>
                <a:gd name="T27" fmla="*/ 329 h 356"/>
                <a:gd name="T28" fmla="*/ 105 w 114"/>
                <a:gd name="T29" fmla="*/ 351 h 356"/>
                <a:gd name="T30" fmla="*/ 95 w 114"/>
                <a:gd name="T31" fmla="*/ 355 h 356"/>
                <a:gd name="T32" fmla="*/ 85 w 114"/>
                <a:gd name="T33" fmla="*/ 344 h 356"/>
                <a:gd name="T34" fmla="*/ 65 w 114"/>
                <a:gd name="T35" fmla="*/ 332 h 356"/>
                <a:gd name="T36" fmla="*/ 37 w 114"/>
                <a:gd name="T37" fmla="*/ 332 h 356"/>
                <a:gd name="T38" fmla="*/ 11 w 114"/>
                <a:gd name="T39" fmla="*/ 333 h 356"/>
                <a:gd name="T40" fmla="*/ 0 w 114"/>
                <a:gd name="T41" fmla="*/ 332 h 356"/>
                <a:gd name="T42" fmla="*/ 0 w 114"/>
                <a:gd name="T43" fmla="*/ 322 h 356"/>
                <a:gd name="T44" fmla="*/ 5 w 114"/>
                <a:gd name="T45" fmla="*/ 314 h 356"/>
                <a:gd name="T46" fmla="*/ 11 w 114"/>
                <a:gd name="T47" fmla="*/ 282 h 356"/>
                <a:gd name="T48" fmla="*/ 11 w 114"/>
                <a:gd name="T49" fmla="*/ 233 h 356"/>
                <a:gd name="T50" fmla="*/ 20 w 114"/>
                <a:gd name="T51" fmla="*/ 187 h 356"/>
                <a:gd name="T52" fmla="*/ 28 w 114"/>
                <a:gd name="T53" fmla="*/ 156 h 356"/>
                <a:gd name="T54" fmla="*/ 47 w 114"/>
                <a:gd name="T55" fmla="*/ 120 h 356"/>
                <a:gd name="T56" fmla="*/ 47 w 114"/>
                <a:gd name="T57" fmla="*/ 73 h 356"/>
                <a:gd name="T58" fmla="*/ 37 w 114"/>
                <a:gd name="T59" fmla="*/ 39 h 356"/>
                <a:gd name="T60" fmla="*/ 27 w 114"/>
                <a:gd name="T61" fmla="*/ 16 h 356"/>
                <a:gd name="T62" fmla="*/ 32 w 114"/>
                <a:gd name="T63" fmla="*/ 0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56"/>
                <a:gd name="T98" fmla="*/ 114 w 114"/>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56">
                  <a:moveTo>
                    <a:pt x="32" y="0"/>
                  </a:moveTo>
                  <a:lnTo>
                    <a:pt x="51" y="0"/>
                  </a:lnTo>
                  <a:lnTo>
                    <a:pt x="64" y="8"/>
                  </a:lnTo>
                  <a:lnTo>
                    <a:pt x="69" y="36"/>
                  </a:lnTo>
                  <a:lnTo>
                    <a:pt x="69" y="82"/>
                  </a:lnTo>
                  <a:lnTo>
                    <a:pt x="62" y="133"/>
                  </a:lnTo>
                  <a:lnTo>
                    <a:pt x="48" y="156"/>
                  </a:lnTo>
                  <a:lnTo>
                    <a:pt x="35" y="206"/>
                  </a:lnTo>
                  <a:lnTo>
                    <a:pt x="25" y="248"/>
                  </a:lnTo>
                  <a:lnTo>
                    <a:pt x="25" y="289"/>
                  </a:lnTo>
                  <a:lnTo>
                    <a:pt x="25" y="316"/>
                  </a:lnTo>
                  <a:lnTo>
                    <a:pt x="62" y="312"/>
                  </a:lnTo>
                  <a:lnTo>
                    <a:pt x="96" y="318"/>
                  </a:lnTo>
                  <a:lnTo>
                    <a:pt x="113" y="329"/>
                  </a:lnTo>
                  <a:lnTo>
                    <a:pt x="105" y="351"/>
                  </a:lnTo>
                  <a:lnTo>
                    <a:pt x="95" y="355"/>
                  </a:lnTo>
                  <a:lnTo>
                    <a:pt x="85" y="344"/>
                  </a:lnTo>
                  <a:lnTo>
                    <a:pt x="65" y="332"/>
                  </a:lnTo>
                  <a:lnTo>
                    <a:pt x="37" y="332"/>
                  </a:lnTo>
                  <a:lnTo>
                    <a:pt x="11" y="333"/>
                  </a:lnTo>
                  <a:lnTo>
                    <a:pt x="0" y="332"/>
                  </a:lnTo>
                  <a:lnTo>
                    <a:pt x="0" y="322"/>
                  </a:lnTo>
                  <a:lnTo>
                    <a:pt x="5" y="314"/>
                  </a:lnTo>
                  <a:lnTo>
                    <a:pt x="11" y="282"/>
                  </a:lnTo>
                  <a:lnTo>
                    <a:pt x="11" y="233"/>
                  </a:lnTo>
                  <a:lnTo>
                    <a:pt x="20" y="187"/>
                  </a:lnTo>
                  <a:lnTo>
                    <a:pt x="28" y="156"/>
                  </a:lnTo>
                  <a:lnTo>
                    <a:pt x="47" y="120"/>
                  </a:lnTo>
                  <a:lnTo>
                    <a:pt x="47" y="73"/>
                  </a:lnTo>
                  <a:lnTo>
                    <a:pt x="37" y="39"/>
                  </a:lnTo>
                  <a:lnTo>
                    <a:pt x="27" y="16"/>
                  </a:lnTo>
                  <a:lnTo>
                    <a:pt x="32" y="0"/>
                  </a:lnTo>
                </a:path>
              </a:pathLst>
            </a:custGeom>
            <a:solidFill>
              <a:srgbClr val="000000"/>
            </a:solidFill>
            <a:ln w="9525" cap="rnd">
              <a:noFill/>
              <a:round/>
              <a:headEnd/>
              <a:tailEnd/>
            </a:ln>
          </p:spPr>
          <p:txBody>
            <a:bodyPr/>
            <a:lstStyle/>
            <a:p>
              <a:pPr algn="ctr" eaLnBrk="0" hangingPunct="0"/>
              <a:endParaRPr lang="en-US"/>
            </a:p>
          </p:txBody>
        </p:sp>
        <p:sp>
          <p:nvSpPr>
            <p:cNvPr id="8380" name="Freeform 84"/>
            <p:cNvSpPr>
              <a:spLocks/>
            </p:cNvSpPr>
            <p:nvPr/>
          </p:nvSpPr>
          <p:spPr bwMode="auto">
            <a:xfrm>
              <a:off x="4022" y="1508"/>
              <a:ext cx="47" cy="335"/>
            </a:xfrm>
            <a:custGeom>
              <a:avLst/>
              <a:gdLst>
                <a:gd name="T0" fmla="*/ 19 w 47"/>
                <a:gd name="T1" fmla="*/ 0 h 335"/>
                <a:gd name="T2" fmla="*/ 30 w 47"/>
                <a:gd name="T3" fmla="*/ 14 h 335"/>
                <a:gd name="T4" fmla="*/ 36 w 47"/>
                <a:gd name="T5" fmla="*/ 37 h 335"/>
                <a:gd name="T6" fmla="*/ 37 w 47"/>
                <a:gd name="T7" fmla="*/ 83 h 335"/>
                <a:gd name="T8" fmla="*/ 32 w 47"/>
                <a:gd name="T9" fmla="*/ 142 h 335"/>
                <a:gd name="T10" fmla="*/ 33 w 47"/>
                <a:gd name="T11" fmla="*/ 204 h 335"/>
                <a:gd name="T12" fmla="*/ 36 w 47"/>
                <a:gd name="T13" fmla="*/ 245 h 335"/>
                <a:gd name="T14" fmla="*/ 46 w 47"/>
                <a:gd name="T15" fmla="*/ 284 h 335"/>
                <a:gd name="T16" fmla="*/ 44 w 47"/>
                <a:gd name="T17" fmla="*/ 307 h 335"/>
                <a:gd name="T18" fmla="*/ 23 w 47"/>
                <a:gd name="T19" fmla="*/ 332 h 335"/>
                <a:gd name="T20" fmla="*/ 5 w 47"/>
                <a:gd name="T21" fmla="*/ 334 h 335"/>
                <a:gd name="T22" fmla="*/ 0 w 47"/>
                <a:gd name="T23" fmla="*/ 324 h 335"/>
                <a:gd name="T24" fmla="*/ 6 w 47"/>
                <a:gd name="T25" fmla="*/ 320 h 335"/>
                <a:gd name="T26" fmla="*/ 16 w 47"/>
                <a:gd name="T27" fmla="*/ 320 h 335"/>
                <a:gd name="T28" fmla="*/ 30 w 47"/>
                <a:gd name="T29" fmla="*/ 312 h 335"/>
                <a:gd name="T30" fmla="*/ 33 w 47"/>
                <a:gd name="T31" fmla="*/ 288 h 335"/>
                <a:gd name="T32" fmla="*/ 29 w 47"/>
                <a:gd name="T33" fmla="*/ 272 h 335"/>
                <a:gd name="T34" fmla="*/ 15 w 47"/>
                <a:gd name="T35" fmla="*/ 269 h 335"/>
                <a:gd name="T36" fmla="*/ 15 w 47"/>
                <a:gd name="T37" fmla="*/ 243 h 335"/>
                <a:gd name="T38" fmla="*/ 23 w 47"/>
                <a:gd name="T39" fmla="*/ 223 h 335"/>
                <a:gd name="T40" fmla="*/ 22 w 47"/>
                <a:gd name="T41" fmla="*/ 168 h 335"/>
                <a:gd name="T42" fmla="*/ 22 w 47"/>
                <a:gd name="T43" fmla="*/ 122 h 335"/>
                <a:gd name="T44" fmla="*/ 22 w 47"/>
                <a:gd name="T45" fmla="*/ 89 h 335"/>
                <a:gd name="T46" fmla="*/ 16 w 47"/>
                <a:gd name="T47" fmla="*/ 56 h 335"/>
                <a:gd name="T48" fmla="*/ 6 w 47"/>
                <a:gd name="T49" fmla="*/ 23 h 335"/>
                <a:gd name="T50" fmla="*/ 12 w 47"/>
                <a:gd name="T51" fmla="*/ 12 h 335"/>
                <a:gd name="T52" fmla="*/ 19 w 47"/>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335"/>
                <a:gd name="T83" fmla="*/ 47 w 47"/>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335">
                  <a:moveTo>
                    <a:pt x="19" y="0"/>
                  </a:moveTo>
                  <a:lnTo>
                    <a:pt x="30" y="14"/>
                  </a:lnTo>
                  <a:lnTo>
                    <a:pt x="36" y="37"/>
                  </a:lnTo>
                  <a:lnTo>
                    <a:pt x="37" y="83"/>
                  </a:lnTo>
                  <a:lnTo>
                    <a:pt x="32" y="142"/>
                  </a:lnTo>
                  <a:lnTo>
                    <a:pt x="33" y="204"/>
                  </a:lnTo>
                  <a:lnTo>
                    <a:pt x="36" y="245"/>
                  </a:lnTo>
                  <a:lnTo>
                    <a:pt x="46" y="284"/>
                  </a:lnTo>
                  <a:lnTo>
                    <a:pt x="44" y="307"/>
                  </a:lnTo>
                  <a:lnTo>
                    <a:pt x="23" y="332"/>
                  </a:lnTo>
                  <a:lnTo>
                    <a:pt x="5" y="334"/>
                  </a:lnTo>
                  <a:lnTo>
                    <a:pt x="0" y="324"/>
                  </a:lnTo>
                  <a:lnTo>
                    <a:pt x="6" y="320"/>
                  </a:lnTo>
                  <a:lnTo>
                    <a:pt x="16" y="320"/>
                  </a:lnTo>
                  <a:lnTo>
                    <a:pt x="30" y="312"/>
                  </a:lnTo>
                  <a:lnTo>
                    <a:pt x="33" y="288"/>
                  </a:lnTo>
                  <a:lnTo>
                    <a:pt x="29" y="272"/>
                  </a:lnTo>
                  <a:lnTo>
                    <a:pt x="15" y="269"/>
                  </a:lnTo>
                  <a:lnTo>
                    <a:pt x="15" y="243"/>
                  </a:lnTo>
                  <a:lnTo>
                    <a:pt x="23" y="223"/>
                  </a:lnTo>
                  <a:lnTo>
                    <a:pt x="22" y="168"/>
                  </a:lnTo>
                  <a:lnTo>
                    <a:pt x="22" y="122"/>
                  </a:lnTo>
                  <a:lnTo>
                    <a:pt x="22" y="89"/>
                  </a:lnTo>
                  <a:lnTo>
                    <a:pt x="16" y="56"/>
                  </a:lnTo>
                  <a:lnTo>
                    <a:pt x="6" y="23"/>
                  </a:lnTo>
                  <a:lnTo>
                    <a:pt x="12" y="12"/>
                  </a:lnTo>
                  <a:lnTo>
                    <a:pt x="19" y="0"/>
                  </a:lnTo>
                </a:path>
              </a:pathLst>
            </a:custGeom>
            <a:solidFill>
              <a:srgbClr val="000000"/>
            </a:solidFill>
            <a:ln w="9525" cap="rnd">
              <a:noFill/>
              <a:round/>
              <a:headEnd/>
              <a:tailEnd/>
            </a:ln>
          </p:spPr>
          <p:txBody>
            <a:bodyPr/>
            <a:lstStyle/>
            <a:p>
              <a:pPr algn="ctr" eaLnBrk="0" hangingPunct="0"/>
              <a:endParaRPr lang="en-US"/>
            </a:p>
          </p:txBody>
        </p:sp>
      </p:grpSp>
      <p:sp>
        <p:nvSpPr>
          <p:cNvPr id="41046" name="Rectangle 86"/>
          <p:cNvSpPr>
            <a:spLocks noChangeArrowheads="1"/>
          </p:cNvSpPr>
          <p:nvPr/>
        </p:nvSpPr>
        <p:spPr bwMode="auto">
          <a:xfrm>
            <a:off x="6467475" y="2671763"/>
            <a:ext cx="1008063"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rgbClr val="66FFFF"/>
                </a:solidFill>
              </a:rPr>
              <a:t>DRYING</a:t>
            </a:r>
            <a:endParaRPr lang="ru-RU" sz="1600" b="1">
              <a:solidFill>
                <a:srgbClr val="66FFFF"/>
              </a:solidFill>
              <a:latin typeface="Times New Roman Cyr"/>
            </a:endParaRPr>
          </a:p>
        </p:txBody>
      </p:sp>
      <p:grpSp>
        <p:nvGrpSpPr>
          <p:cNvPr id="21" name="Group 89"/>
          <p:cNvGrpSpPr>
            <a:grpSpLocks/>
          </p:cNvGrpSpPr>
          <p:nvPr/>
        </p:nvGrpSpPr>
        <p:grpSpPr bwMode="auto">
          <a:xfrm>
            <a:off x="6750050" y="3889375"/>
            <a:ext cx="914400" cy="912813"/>
            <a:chOff x="4252" y="2450"/>
            <a:chExt cx="576" cy="575"/>
          </a:xfrm>
        </p:grpSpPr>
        <p:sp>
          <p:nvSpPr>
            <p:cNvPr id="8373" name="Freeform 87"/>
            <p:cNvSpPr>
              <a:spLocks/>
            </p:cNvSpPr>
            <p:nvPr/>
          </p:nvSpPr>
          <p:spPr bwMode="auto">
            <a:xfrm>
              <a:off x="4252" y="2450"/>
              <a:ext cx="576" cy="575"/>
            </a:xfrm>
            <a:custGeom>
              <a:avLst/>
              <a:gdLst>
                <a:gd name="T0" fmla="*/ 575 w 576"/>
                <a:gd name="T1" fmla="*/ 0 h 575"/>
                <a:gd name="T2" fmla="*/ 512 w 576"/>
                <a:gd name="T3" fmla="*/ 4 h 575"/>
                <a:gd name="T4" fmla="*/ 449 w 576"/>
                <a:gd name="T5" fmla="*/ 14 h 575"/>
                <a:gd name="T6" fmla="*/ 386 w 576"/>
                <a:gd name="T7" fmla="*/ 33 h 575"/>
                <a:gd name="T8" fmla="*/ 326 w 576"/>
                <a:gd name="T9" fmla="*/ 56 h 575"/>
                <a:gd name="T10" fmla="*/ 271 w 576"/>
                <a:gd name="T11" fmla="*/ 88 h 575"/>
                <a:gd name="T12" fmla="*/ 217 w 576"/>
                <a:gd name="T13" fmla="*/ 125 h 575"/>
                <a:gd name="T14" fmla="*/ 169 w 576"/>
                <a:gd name="T15" fmla="*/ 169 h 575"/>
                <a:gd name="T16" fmla="*/ 127 w 576"/>
                <a:gd name="T17" fmla="*/ 216 h 575"/>
                <a:gd name="T18" fmla="*/ 89 w 576"/>
                <a:gd name="T19" fmla="*/ 268 h 575"/>
                <a:gd name="T20" fmla="*/ 58 w 576"/>
                <a:gd name="T21" fmla="*/ 325 h 575"/>
                <a:gd name="T22" fmla="*/ 33 w 576"/>
                <a:gd name="T23" fmla="*/ 385 h 575"/>
                <a:gd name="T24" fmla="*/ 16 w 576"/>
                <a:gd name="T25" fmla="*/ 446 h 575"/>
                <a:gd name="T26" fmla="*/ 4 w 576"/>
                <a:gd name="T27" fmla="*/ 509 h 575"/>
                <a:gd name="T28" fmla="*/ 0 w 576"/>
                <a:gd name="T29" fmla="*/ 574 h 575"/>
                <a:gd name="T30" fmla="*/ 575 w 576"/>
                <a:gd name="T31" fmla="*/ 574 h 575"/>
                <a:gd name="T32" fmla="*/ 575 w 576"/>
                <a:gd name="T33" fmla="*/ 0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6"/>
                <a:gd name="T52" fmla="*/ 0 h 575"/>
                <a:gd name="T53" fmla="*/ 576 w 576"/>
                <a:gd name="T54" fmla="*/ 575 h 5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6" h="575">
                  <a:moveTo>
                    <a:pt x="575" y="0"/>
                  </a:moveTo>
                  <a:lnTo>
                    <a:pt x="512" y="4"/>
                  </a:lnTo>
                  <a:lnTo>
                    <a:pt x="449" y="14"/>
                  </a:lnTo>
                  <a:lnTo>
                    <a:pt x="386" y="33"/>
                  </a:lnTo>
                  <a:lnTo>
                    <a:pt x="326" y="56"/>
                  </a:lnTo>
                  <a:lnTo>
                    <a:pt x="271" y="88"/>
                  </a:lnTo>
                  <a:lnTo>
                    <a:pt x="217" y="125"/>
                  </a:lnTo>
                  <a:lnTo>
                    <a:pt x="169" y="169"/>
                  </a:lnTo>
                  <a:lnTo>
                    <a:pt x="127" y="216"/>
                  </a:lnTo>
                  <a:lnTo>
                    <a:pt x="89" y="268"/>
                  </a:lnTo>
                  <a:lnTo>
                    <a:pt x="58" y="325"/>
                  </a:lnTo>
                  <a:lnTo>
                    <a:pt x="33" y="385"/>
                  </a:lnTo>
                  <a:lnTo>
                    <a:pt x="16" y="446"/>
                  </a:lnTo>
                  <a:lnTo>
                    <a:pt x="4" y="509"/>
                  </a:lnTo>
                  <a:lnTo>
                    <a:pt x="0" y="574"/>
                  </a:lnTo>
                  <a:lnTo>
                    <a:pt x="575" y="574"/>
                  </a:lnTo>
                  <a:lnTo>
                    <a:pt x="575" y="0"/>
                  </a:lnTo>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8374" name="Freeform 88"/>
            <p:cNvSpPr>
              <a:spLocks/>
            </p:cNvSpPr>
            <p:nvPr/>
          </p:nvSpPr>
          <p:spPr bwMode="auto">
            <a:xfrm>
              <a:off x="4310" y="2508"/>
              <a:ext cx="518" cy="517"/>
            </a:xfrm>
            <a:custGeom>
              <a:avLst/>
              <a:gdLst>
                <a:gd name="T0" fmla="*/ 517 w 518"/>
                <a:gd name="T1" fmla="*/ 0 h 517"/>
                <a:gd name="T2" fmla="*/ 456 w 518"/>
                <a:gd name="T3" fmla="*/ 4 h 517"/>
                <a:gd name="T4" fmla="*/ 395 w 518"/>
                <a:gd name="T5" fmla="*/ 15 h 517"/>
                <a:gd name="T6" fmla="*/ 335 w 518"/>
                <a:gd name="T7" fmla="*/ 32 h 517"/>
                <a:gd name="T8" fmla="*/ 278 w 518"/>
                <a:gd name="T9" fmla="*/ 59 h 517"/>
                <a:gd name="T10" fmla="*/ 224 w 518"/>
                <a:gd name="T11" fmla="*/ 90 h 517"/>
                <a:gd name="T12" fmla="*/ 174 w 518"/>
                <a:gd name="T13" fmla="*/ 130 h 517"/>
                <a:gd name="T14" fmla="*/ 130 w 518"/>
                <a:gd name="T15" fmla="*/ 174 h 517"/>
                <a:gd name="T16" fmla="*/ 92 w 518"/>
                <a:gd name="T17" fmla="*/ 222 h 517"/>
                <a:gd name="T18" fmla="*/ 59 w 518"/>
                <a:gd name="T19" fmla="*/ 275 h 517"/>
                <a:gd name="T20" fmla="*/ 34 w 518"/>
                <a:gd name="T21" fmla="*/ 333 h 517"/>
                <a:gd name="T22" fmla="*/ 15 w 518"/>
                <a:gd name="T23" fmla="*/ 392 h 517"/>
                <a:gd name="T24" fmla="*/ 4 w 518"/>
                <a:gd name="T25" fmla="*/ 453 h 517"/>
                <a:gd name="T26" fmla="*/ 0 w 518"/>
                <a:gd name="T27" fmla="*/ 516 h 517"/>
                <a:gd name="T28" fmla="*/ 517 w 518"/>
                <a:gd name="T29" fmla="*/ 516 h 517"/>
                <a:gd name="T30" fmla="*/ 517 w 518"/>
                <a:gd name="T31" fmla="*/ 0 h 5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8"/>
                <a:gd name="T49" fmla="*/ 0 h 517"/>
                <a:gd name="T50" fmla="*/ 518 w 518"/>
                <a:gd name="T51" fmla="*/ 517 h 5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8" h="517">
                  <a:moveTo>
                    <a:pt x="517" y="0"/>
                  </a:moveTo>
                  <a:lnTo>
                    <a:pt x="456" y="4"/>
                  </a:lnTo>
                  <a:lnTo>
                    <a:pt x="395" y="15"/>
                  </a:lnTo>
                  <a:lnTo>
                    <a:pt x="335" y="32"/>
                  </a:lnTo>
                  <a:lnTo>
                    <a:pt x="278" y="59"/>
                  </a:lnTo>
                  <a:lnTo>
                    <a:pt x="224" y="90"/>
                  </a:lnTo>
                  <a:lnTo>
                    <a:pt x="174" y="130"/>
                  </a:lnTo>
                  <a:lnTo>
                    <a:pt x="130" y="174"/>
                  </a:lnTo>
                  <a:lnTo>
                    <a:pt x="92" y="222"/>
                  </a:lnTo>
                  <a:lnTo>
                    <a:pt x="59" y="275"/>
                  </a:lnTo>
                  <a:lnTo>
                    <a:pt x="34" y="333"/>
                  </a:lnTo>
                  <a:lnTo>
                    <a:pt x="15" y="392"/>
                  </a:lnTo>
                  <a:lnTo>
                    <a:pt x="4" y="453"/>
                  </a:lnTo>
                  <a:lnTo>
                    <a:pt x="0" y="516"/>
                  </a:lnTo>
                  <a:lnTo>
                    <a:pt x="517" y="516"/>
                  </a:lnTo>
                  <a:lnTo>
                    <a:pt x="517" y="0"/>
                  </a:lnTo>
                </a:path>
              </a:pathLst>
            </a:custGeom>
            <a:solidFill>
              <a:schemeClr val="tx2"/>
            </a:solidFill>
            <a:ln w="12700" cap="rnd">
              <a:solidFill>
                <a:srgbClr val="000000"/>
              </a:solidFill>
              <a:round/>
              <a:headEnd/>
              <a:tailEnd/>
            </a:ln>
          </p:spPr>
          <p:txBody>
            <a:bodyPr/>
            <a:lstStyle/>
            <a:p>
              <a:pPr algn="ctr" eaLnBrk="0" hangingPunct="0"/>
              <a:endParaRPr lang="en-US"/>
            </a:p>
          </p:txBody>
        </p:sp>
      </p:grpSp>
      <p:grpSp>
        <p:nvGrpSpPr>
          <p:cNvPr id="22" name="Group 126"/>
          <p:cNvGrpSpPr>
            <a:grpSpLocks/>
          </p:cNvGrpSpPr>
          <p:nvPr/>
        </p:nvGrpSpPr>
        <p:grpSpPr bwMode="auto">
          <a:xfrm>
            <a:off x="6199188" y="3478213"/>
            <a:ext cx="1466850" cy="1322387"/>
            <a:chOff x="3905" y="2191"/>
            <a:chExt cx="924" cy="833"/>
          </a:xfrm>
        </p:grpSpPr>
        <p:sp>
          <p:nvSpPr>
            <p:cNvPr id="8337" name="Freeform 90"/>
            <p:cNvSpPr>
              <a:spLocks/>
            </p:cNvSpPr>
            <p:nvPr/>
          </p:nvSpPr>
          <p:spPr bwMode="auto">
            <a:xfrm>
              <a:off x="4254" y="2448"/>
              <a:ext cx="575" cy="576"/>
            </a:xfrm>
            <a:custGeom>
              <a:avLst/>
              <a:gdLst>
                <a:gd name="T0" fmla="*/ 574 w 575"/>
                <a:gd name="T1" fmla="*/ 0 h 576"/>
                <a:gd name="T2" fmla="*/ 509 w 575"/>
                <a:gd name="T3" fmla="*/ 4 h 576"/>
                <a:gd name="T4" fmla="*/ 446 w 575"/>
                <a:gd name="T5" fmla="*/ 13 h 576"/>
                <a:gd name="T6" fmla="*/ 385 w 575"/>
                <a:gd name="T7" fmla="*/ 32 h 576"/>
                <a:gd name="T8" fmla="*/ 325 w 575"/>
                <a:gd name="T9" fmla="*/ 55 h 576"/>
                <a:gd name="T10" fmla="*/ 268 w 575"/>
                <a:gd name="T11" fmla="*/ 88 h 576"/>
                <a:gd name="T12" fmla="*/ 216 w 575"/>
                <a:gd name="T13" fmla="*/ 124 h 576"/>
                <a:gd name="T14" fmla="*/ 169 w 575"/>
                <a:gd name="T15" fmla="*/ 169 h 576"/>
                <a:gd name="T16" fmla="*/ 125 w 575"/>
                <a:gd name="T17" fmla="*/ 216 h 576"/>
                <a:gd name="T18" fmla="*/ 88 w 575"/>
                <a:gd name="T19" fmla="*/ 268 h 576"/>
                <a:gd name="T20" fmla="*/ 56 w 575"/>
                <a:gd name="T21" fmla="*/ 326 h 576"/>
                <a:gd name="T22" fmla="*/ 33 w 575"/>
                <a:gd name="T23" fmla="*/ 385 h 576"/>
                <a:gd name="T24" fmla="*/ 14 w 575"/>
                <a:gd name="T25" fmla="*/ 446 h 576"/>
                <a:gd name="T26" fmla="*/ 4 w 575"/>
                <a:gd name="T27" fmla="*/ 510 h 576"/>
                <a:gd name="T28" fmla="*/ 0 w 575"/>
                <a:gd name="T29" fmla="*/ 575 h 576"/>
                <a:gd name="T30" fmla="*/ 574 w 575"/>
                <a:gd name="T31" fmla="*/ 575 h 576"/>
                <a:gd name="T32" fmla="*/ 574 w 575"/>
                <a:gd name="T33" fmla="*/ 0 h 5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5"/>
                <a:gd name="T52" fmla="*/ 0 h 576"/>
                <a:gd name="T53" fmla="*/ 575 w 575"/>
                <a:gd name="T54" fmla="*/ 576 h 5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5" h="576">
                  <a:moveTo>
                    <a:pt x="574" y="0"/>
                  </a:moveTo>
                  <a:lnTo>
                    <a:pt x="509" y="4"/>
                  </a:lnTo>
                  <a:lnTo>
                    <a:pt x="446" y="13"/>
                  </a:lnTo>
                  <a:lnTo>
                    <a:pt x="385" y="32"/>
                  </a:lnTo>
                  <a:lnTo>
                    <a:pt x="325" y="55"/>
                  </a:lnTo>
                  <a:lnTo>
                    <a:pt x="268" y="88"/>
                  </a:lnTo>
                  <a:lnTo>
                    <a:pt x="216" y="124"/>
                  </a:lnTo>
                  <a:lnTo>
                    <a:pt x="169" y="169"/>
                  </a:lnTo>
                  <a:lnTo>
                    <a:pt x="125" y="216"/>
                  </a:lnTo>
                  <a:lnTo>
                    <a:pt x="88" y="268"/>
                  </a:lnTo>
                  <a:lnTo>
                    <a:pt x="56" y="326"/>
                  </a:lnTo>
                  <a:lnTo>
                    <a:pt x="33" y="385"/>
                  </a:lnTo>
                  <a:lnTo>
                    <a:pt x="14" y="446"/>
                  </a:lnTo>
                  <a:lnTo>
                    <a:pt x="4" y="510"/>
                  </a:lnTo>
                  <a:lnTo>
                    <a:pt x="0" y="575"/>
                  </a:lnTo>
                  <a:lnTo>
                    <a:pt x="574" y="575"/>
                  </a:lnTo>
                  <a:lnTo>
                    <a:pt x="574" y="0"/>
                  </a:lnTo>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8338" name="Freeform 91"/>
            <p:cNvSpPr>
              <a:spLocks/>
            </p:cNvSpPr>
            <p:nvPr/>
          </p:nvSpPr>
          <p:spPr bwMode="auto">
            <a:xfrm>
              <a:off x="4312" y="2505"/>
              <a:ext cx="517" cy="519"/>
            </a:xfrm>
            <a:custGeom>
              <a:avLst/>
              <a:gdLst>
                <a:gd name="T0" fmla="*/ 516 w 517"/>
                <a:gd name="T1" fmla="*/ 0 h 519"/>
                <a:gd name="T2" fmla="*/ 453 w 517"/>
                <a:gd name="T3" fmla="*/ 4 h 519"/>
                <a:gd name="T4" fmla="*/ 392 w 517"/>
                <a:gd name="T5" fmla="*/ 16 h 519"/>
                <a:gd name="T6" fmla="*/ 333 w 517"/>
                <a:gd name="T7" fmla="*/ 33 h 519"/>
                <a:gd name="T8" fmla="*/ 275 w 517"/>
                <a:gd name="T9" fmla="*/ 60 h 519"/>
                <a:gd name="T10" fmla="*/ 222 w 517"/>
                <a:gd name="T11" fmla="*/ 90 h 519"/>
                <a:gd name="T12" fmla="*/ 174 w 517"/>
                <a:gd name="T13" fmla="*/ 131 h 519"/>
                <a:gd name="T14" fmla="*/ 130 w 517"/>
                <a:gd name="T15" fmla="*/ 175 h 519"/>
                <a:gd name="T16" fmla="*/ 90 w 517"/>
                <a:gd name="T17" fmla="*/ 223 h 519"/>
                <a:gd name="T18" fmla="*/ 59 w 517"/>
                <a:gd name="T19" fmla="*/ 276 h 519"/>
                <a:gd name="T20" fmla="*/ 32 w 517"/>
                <a:gd name="T21" fmla="*/ 334 h 519"/>
                <a:gd name="T22" fmla="*/ 15 w 517"/>
                <a:gd name="T23" fmla="*/ 393 h 519"/>
                <a:gd name="T24" fmla="*/ 4 w 517"/>
                <a:gd name="T25" fmla="*/ 454 h 519"/>
                <a:gd name="T26" fmla="*/ 0 w 517"/>
                <a:gd name="T27" fmla="*/ 518 h 519"/>
                <a:gd name="T28" fmla="*/ 516 w 517"/>
                <a:gd name="T29" fmla="*/ 518 h 519"/>
                <a:gd name="T30" fmla="*/ 516 w 517"/>
                <a:gd name="T31" fmla="*/ 0 h 5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7"/>
                <a:gd name="T49" fmla="*/ 0 h 519"/>
                <a:gd name="T50" fmla="*/ 517 w 517"/>
                <a:gd name="T51" fmla="*/ 519 h 5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7" h="519">
                  <a:moveTo>
                    <a:pt x="516" y="0"/>
                  </a:moveTo>
                  <a:lnTo>
                    <a:pt x="453" y="4"/>
                  </a:lnTo>
                  <a:lnTo>
                    <a:pt x="392" y="16"/>
                  </a:lnTo>
                  <a:lnTo>
                    <a:pt x="333" y="33"/>
                  </a:lnTo>
                  <a:lnTo>
                    <a:pt x="275" y="60"/>
                  </a:lnTo>
                  <a:lnTo>
                    <a:pt x="222" y="90"/>
                  </a:lnTo>
                  <a:lnTo>
                    <a:pt x="174" y="131"/>
                  </a:lnTo>
                  <a:lnTo>
                    <a:pt x="130" y="175"/>
                  </a:lnTo>
                  <a:lnTo>
                    <a:pt x="90" y="223"/>
                  </a:lnTo>
                  <a:lnTo>
                    <a:pt x="59" y="276"/>
                  </a:lnTo>
                  <a:lnTo>
                    <a:pt x="32" y="334"/>
                  </a:lnTo>
                  <a:lnTo>
                    <a:pt x="15" y="393"/>
                  </a:lnTo>
                  <a:lnTo>
                    <a:pt x="4" y="454"/>
                  </a:lnTo>
                  <a:lnTo>
                    <a:pt x="0" y="518"/>
                  </a:lnTo>
                  <a:lnTo>
                    <a:pt x="516" y="518"/>
                  </a:lnTo>
                  <a:lnTo>
                    <a:pt x="516" y="0"/>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339" name="Freeform 92"/>
            <p:cNvSpPr>
              <a:spLocks/>
            </p:cNvSpPr>
            <p:nvPr/>
          </p:nvSpPr>
          <p:spPr bwMode="auto">
            <a:xfrm>
              <a:off x="4340" y="2534"/>
              <a:ext cx="489" cy="490"/>
            </a:xfrm>
            <a:custGeom>
              <a:avLst/>
              <a:gdLst>
                <a:gd name="T0" fmla="*/ 488 w 489"/>
                <a:gd name="T1" fmla="*/ 0 h 490"/>
                <a:gd name="T2" fmla="*/ 429 w 489"/>
                <a:gd name="T3" fmla="*/ 4 h 490"/>
                <a:gd name="T4" fmla="*/ 371 w 489"/>
                <a:gd name="T5" fmla="*/ 14 h 490"/>
                <a:gd name="T6" fmla="*/ 314 w 489"/>
                <a:gd name="T7" fmla="*/ 31 h 490"/>
                <a:gd name="T8" fmla="*/ 261 w 489"/>
                <a:gd name="T9" fmla="*/ 56 h 490"/>
                <a:gd name="T10" fmla="*/ 211 w 489"/>
                <a:gd name="T11" fmla="*/ 86 h 490"/>
                <a:gd name="T12" fmla="*/ 165 w 489"/>
                <a:gd name="T13" fmla="*/ 123 h 490"/>
                <a:gd name="T14" fmla="*/ 123 w 489"/>
                <a:gd name="T15" fmla="*/ 165 h 490"/>
                <a:gd name="T16" fmla="*/ 86 w 489"/>
                <a:gd name="T17" fmla="*/ 211 h 490"/>
                <a:gd name="T18" fmla="*/ 56 w 489"/>
                <a:gd name="T19" fmla="*/ 261 h 490"/>
                <a:gd name="T20" fmla="*/ 31 w 489"/>
                <a:gd name="T21" fmla="*/ 314 h 490"/>
                <a:gd name="T22" fmla="*/ 14 w 489"/>
                <a:gd name="T23" fmla="*/ 372 h 490"/>
                <a:gd name="T24" fmla="*/ 4 w 489"/>
                <a:gd name="T25" fmla="*/ 429 h 490"/>
                <a:gd name="T26" fmla="*/ 0 w 489"/>
                <a:gd name="T27" fmla="*/ 489 h 490"/>
                <a:gd name="T28" fmla="*/ 488 w 489"/>
                <a:gd name="T29" fmla="*/ 489 h 490"/>
                <a:gd name="T30" fmla="*/ 488 w 489"/>
                <a:gd name="T31" fmla="*/ 0 h 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490"/>
                <a:gd name="T50" fmla="*/ 489 w 489"/>
                <a:gd name="T51" fmla="*/ 490 h 4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490">
                  <a:moveTo>
                    <a:pt x="488" y="0"/>
                  </a:moveTo>
                  <a:lnTo>
                    <a:pt x="429" y="4"/>
                  </a:lnTo>
                  <a:lnTo>
                    <a:pt x="371" y="14"/>
                  </a:lnTo>
                  <a:lnTo>
                    <a:pt x="314" y="31"/>
                  </a:lnTo>
                  <a:lnTo>
                    <a:pt x="261" y="56"/>
                  </a:lnTo>
                  <a:lnTo>
                    <a:pt x="211" y="86"/>
                  </a:lnTo>
                  <a:lnTo>
                    <a:pt x="165" y="123"/>
                  </a:lnTo>
                  <a:lnTo>
                    <a:pt x="123" y="165"/>
                  </a:lnTo>
                  <a:lnTo>
                    <a:pt x="86" y="211"/>
                  </a:lnTo>
                  <a:lnTo>
                    <a:pt x="56" y="261"/>
                  </a:lnTo>
                  <a:lnTo>
                    <a:pt x="31" y="314"/>
                  </a:lnTo>
                  <a:lnTo>
                    <a:pt x="14" y="372"/>
                  </a:lnTo>
                  <a:lnTo>
                    <a:pt x="4" y="429"/>
                  </a:lnTo>
                  <a:lnTo>
                    <a:pt x="0" y="489"/>
                  </a:lnTo>
                  <a:lnTo>
                    <a:pt x="488" y="489"/>
                  </a:lnTo>
                  <a:lnTo>
                    <a:pt x="488" y="0"/>
                  </a:lnTo>
                </a:path>
              </a:pathLst>
            </a:custGeom>
            <a:solidFill>
              <a:srgbClr val="FF9900"/>
            </a:solidFill>
            <a:ln w="12700" cap="rnd">
              <a:solidFill>
                <a:srgbClr val="000000"/>
              </a:solidFill>
              <a:round/>
              <a:headEnd/>
              <a:tailEnd/>
            </a:ln>
          </p:spPr>
          <p:txBody>
            <a:bodyPr/>
            <a:lstStyle/>
            <a:p>
              <a:pPr algn="ctr" eaLnBrk="0" hangingPunct="0"/>
              <a:endParaRPr lang="en-US"/>
            </a:p>
          </p:txBody>
        </p:sp>
        <p:sp>
          <p:nvSpPr>
            <p:cNvPr id="8340" name="Freeform 93"/>
            <p:cNvSpPr>
              <a:spLocks/>
            </p:cNvSpPr>
            <p:nvPr/>
          </p:nvSpPr>
          <p:spPr bwMode="auto">
            <a:xfrm>
              <a:off x="4426" y="2620"/>
              <a:ext cx="403" cy="404"/>
            </a:xfrm>
            <a:custGeom>
              <a:avLst/>
              <a:gdLst>
                <a:gd name="T0" fmla="*/ 402 w 403"/>
                <a:gd name="T1" fmla="*/ 0 h 404"/>
                <a:gd name="T2" fmla="*/ 349 w 403"/>
                <a:gd name="T3" fmla="*/ 2 h 404"/>
                <a:gd name="T4" fmla="*/ 297 w 403"/>
                <a:gd name="T5" fmla="*/ 14 h 404"/>
                <a:gd name="T6" fmla="*/ 247 w 403"/>
                <a:gd name="T7" fmla="*/ 31 h 404"/>
                <a:gd name="T8" fmla="*/ 201 w 403"/>
                <a:gd name="T9" fmla="*/ 54 h 404"/>
                <a:gd name="T10" fmla="*/ 157 w 403"/>
                <a:gd name="T11" fmla="*/ 83 h 404"/>
                <a:gd name="T12" fmla="*/ 117 w 403"/>
                <a:gd name="T13" fmla="*/ 117 h 404"/>
                <a:gd name="T14" fmla="*/ 83 w 403"/>
                <a:gd name="T15" fmla="*/ 157 h 404"/>
                <a:gd name="T16" fmla="*/ 54 w 403"/>
                <a:gd name="T17" fmla="*/ 202 h 404"/>
                <a:gd name="T18" fmla="*/ 31 w 403"/>
                <a:gd name="T19" fmla="*/ 248 h 404"/>
                <a:gd name="T20" fmla="*/ 14 w 403"/>
                <a:gd name="T21" fmla="*/ 297 h 404"/>
                <a:gd name="T22" fmla="*/ 2 w 403"/>
                <a:gd name="T23" fmla="*/ 349 h 404"/>
                <a:gd name="T24" fmla="*/ 0 w 403"/>
                <a:gd name="T25" fmla="*/ 403 h 404"/>
                <a:gd name="T26" fmla="*/ 402 w 403"/>
                <a:gd name="T27" fmla="*/ 403 h 404"/>
                <a:gd name="T28" fmla="*/ 402 w 403"/>
                <a:gd name="T29" fmla="*/ 0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3"/>
                <a:gd name="T46" fmla="*/ 0 h 404"/>
                <a:gd name="T47" fmla="*/ 403 w 403"/>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3" h="404">
                  <a:moveTo>
                    <a:pt x="402" y="0"/>
                  </a:moveTo>
                  <a:lnTo>
                    <a:pt x="349" y="2"/>
                  </a:lnTo>
                  <a:lnTo>
                    <a:pt x="297" y="14"/>
                  </a:lnTo>
                  <a:lnTo>
                    <a:pt x="247" y="31"/>
                  </a:lnTo>
                  <a:lnTo>
                    <a:pt x="201" y="54"/>
                  </a:lnTo>
                  <a:lnTo>
                    <a:pt x="157" y="83"/>
                  </a:lnTo>
                  <a:lnTo>
                    <a:pt x="117" y="117"/>
                  </a:lnTo>
                  <a:lnTo>
                    <a:pt x="83" y="157"/>
                  </a:lnTo>
                  <a:lnTo>
                    <a:pt x="54" y="202"/>
                  </a:lnTo>
                  <a:lnTo>
                    <a:pt x="31" y="248"/>
                  </a:lnTo>
                  <a:lnTo>
                    <a:pt x="14" y="297"/>
                  </a:lnTo>
                  <a:lnTo>
                    <a:pt x="2" y="349"/>
                  </a:lnTo>
                  <a:lnTo>
                    <a:pt x="0" y="403"/>
                  </a:lnTo>
                  <a:lnTo>
                    <a:pt x="402" y="403"/>
                  </a:lnTo>
                  <a:lnTo>
                    <a:pt x="402" y="0"/>
                  </a:lnTo>
                </a:path>
              </a:pathLst>
            </a:custGeom>
            <a:solidFill>
              <a:schemeClr val="tx2"/>
            </a:solidFill>
            <a:ln w="12700" cap="rnd">
              <a:solidFill>
                <a:srgbClr val="000000"/>
              </a:solidFill>
              <a:round/>
              <a:headEnd/>
              <a:tailEnd/>
            </a:ln>
          </p:spPr>
          <p:txBody>
            <a:bodyPr/>
            <a:lstStyle/>
            <a:p>
              <a:pPr algn="ctr" eaLnBrk="0" hangingPunct="0"/>
              <a:endParaRPr lang="en-US"/>
            </a:p>
          </p:txBody>
        </p:sp>
        <p:grpSp>
          <p:nvGrpSpPr>
            <p:cNvPr id="8341" name="Group 109"/>
            <p:cNvGrpSpPr>
              <a:grpSpLocks/>
            </p:cNvGrpSpPr>
            <p:nvPr/>
          </p:nvGrpSpPr>
          <p:grpSpPr bwMode="auto">
            <a:xfrm>
              <a:off x="4200" y="2191"/>
              <a:ext cx="382" cy="364"/>
              <a:chOff x="4200" y="2191"/>
              <a:chExt cx="382" cy="364"/>
            </a:xfrm>
          </p:grpSpPr>
          <p:grpSp>
            <p:nvGrpSpPr>
              <p:cNvPr id="8358" name="Group 98"/>
              <p:cNvGrpSpPr>
                <a:grpSpLocks/>
              </p:cNvGrpSpPr>
              <p:nvPr/>
            </p:nvGrpSpPr>
            <p:grpSpPr bwMode="auto">
              <a:xfrm>
                <a:off x="4200" y="2305"/>
                <a:ext cx="168" cy="250"/>
                <a:chOff x="4200" y="2305"/>
                <a:chExt cx="168" cy="250"/>
              </a:xfrm>
            </p:grpSpPr>
            <p:sp>
              <p:nvSpPr>
                <p:cNvPr id="8369" name="Freeform 94"/>
                <p:cNvSpPr>
                  <a:spLocks/>
                </p:cNvSpPr>
                <p:nvPr/>
              </p:nvSpPr>
              <p:spPr bwMode="auto">
                <a:xfrm>
                  <a:off x="4200" y="2305"/>
                  <a:ext cx="71" cy="82"/>
                </a:xfrm>
                <a:custGeom>
                  <a:avLst/>
                  <a:gdLst>
                    <a:gd name="T0" fmla="*/ 11 w 71"/>
                    <a:gd name="T1" fmla="*/ 0 h 82"/>
                    <a:gd name="T2" fmla="*/ 8 w 71"/>
                    <a:gd name="T3" fmla="*/ 9 h 82"/>
                    <a:gd name="T4" fmla="*/ 1 w 71"/>
                    <a:gd name="T5" fmla="*/ 22 h 82"/>
                    <a:gd name="T6" fmla="*/ 1 w 71"/>
                    <a:gd name="T7" fmla="*/ 31 h 82"/>
                    <a:gd name="T8" fmla="*/ 0 w 71"/>
                    <a:gd name="T9" fmla="*/ 40 h 82"/>
                    <a:gd name="T10" fmla="*/ 4 w 71"/>
                    <a:gd name="T11" fmla="*/ 49 h 82"/>
                    <a:gd name="T12" fmla="*/ 10 w 71"/>
                    <a:gd name="T13" fmla="*/ 59 h 82"/>
                    <a:gd name="T14" fmla="*/ 15 w 71"/>
                    <a:gd name="T15" fmla="*/ 64 h 82"/>
                    <a:gd name="T16" fmla="*/ 23 w 71"/>
                    <a:gd name="T17" fmla="*/ 71 h 82"/>
                    <a:gd name="T18" fmla="*/ 30 w 71"/>
                    <a:gd name="T19" fmla="*/ 75 h 82"/>
                    <a:gd name="T20" fmla="*/ 42 w 71"/>
                    <a:gd name="T21" fmla="*/ 80 h 82"/>
                    <a:gd name="T22" fmla="*/ 57 w 71"/>
                    <a:gd name="T23" fmla="*/ 81 h 82"/>
                    <a:gd name="T24" fmla="*/ 70 w 71"/>
                    <a:gd name="T25" fmla="*/ 8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82"/>
                    <a:gd name="T41" fmla="*/ 71 w 71"/>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82">
                      <a:moveTo>
                        <a:pt x="11" y="0"/>
                      </a:moveTo>
                      <a:lnTo>
                        <a:pt x="8" y="9"/>
                      </a:lnTo>
                      <a:lnTo>
                        <a:pt x="1" y="22"/>
                      </a:lnTo>
                      <a:lnTo>
                        <a:pt x="1" y="31"/>
                      </a:lnTo>
                      <a:lnTo>
                        <a:pt x="0" y="40"/>
                      </a:lnTo>
                      <a:lnTo>
                        <a:pt x="4" y="49"/>
                      </a:lnTo>
                      <a:lnTo>
                        <a:pt x="10" y="59"/>
                      </a:lnTo>
                      <a:lnTo>
                        <a:pt x="15" y="64"/>
                      </a:lnTo>
                      <a:lnTo>
                        <a:pt x="23" y="71"/>
                      </a:lnTo>
                      <a:lnTo>
                        <a:pt x="30" y="75"/>
                      </a:lnTo>
                      <a:lnTo>
                        <a:pt x="42" y="80"/>
                      </a:lnTo>
                      <a:lnTo>
                        <a:pt x="57" y="81"/>
                      </a:lnTo>
                      <a:lnTo>
                        <a:pt x="70" y="8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70" name="Freeform 95"/>
                <p:cNvSpPr>
                  <a:spLocks/>
                </p:cNvSpPr>
                <p:nvPr/>
              </p:nvSpPr>
              <p:spPr bwMode="auto">
                <a:xfrm>
                  <a:off x="4310" y="2460"/>
                  <a:ext cx="40" cy="77"/>
                </a:xfrm>
                <a:custGeom>
                  <a:avLst/>
                  <a:gdLst>
                    <a:gd name="T0" fmla="*/ 14 w 40"/>
                    <a:gd name="T1" fmla="*/ 0 h 77"/>
                    <a:gd name="T2" fmla="*/ 11 w 40"/>
                    <a:gd name="T3" fmla="*/ 12 h 77"/>
                    <a:gd name="T4" fmla="*/ 2 w 40"/>
                    <a:gd name="T5" fmla="*/ 23 h 77"/>
                    <a:gd name="T6" fmla="*/ 0 w 40"/>
                    <a:gd name="T7" fmla="*/ 32 h 77"/>
                    <a:gd name="T8" fmla="*/ 3 w 40"/>
                    <a:gd name="T9" fmla="*/ 42 h 77"/>
                    <a:gd name="T10" fmla="*/ 6 w 40"/>
                    <a:gd name="T11" fmla="*/ 47 h 77"/>
                    <a:gd name="T12" fmla="*/ 10 w 40"/>
                    <a:gd name="T13" fmla="*/ 60 h 77"/>
                    <a:gd name="T14" fmla="*/ 15 w 40"/>
                    <a:gd name="T15" fmla="*/ 65 h 77"/>
                    <a:gd name="T16" fmla="*/ 23 w 40"/>
                    <a:gd name="T17" fmla="*/ 72 h 77"/>
                    <a:gd name="T18" fmla="*/ 23 w 40"/>
                    <a:gd name="T19" fmla="*/ 74 h 77"/>
                    <a:gd name="T20" fmla="*/ 39 w 40"/>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77"/>
                    <a:gd name="T35" fmla="*/ 40 w 4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77">
                      <a:moveTo>
                        <a:pt x="14" y="0"/>
                      </a:moveTo>
                      <a:lnTo>
                        <a:pt x="11" y="12"/>
                      </a:lnTo>
                      <a:lnTo>
                        <a:pt x="2" y="23"/>
                      </a:lnTo>
                      <a:lnTo>
                        <a:pt x="0" y="32"/>
                      </a:lnTo>
                      <a:lnTo>
                        <a:pt x="3" y="42"/>
                      </a:lnTo>
                      <a:lnTo>
                        <a:pt x="6" y="47"/>
                      </a:lnTo>
                      <a:lnTo>
                        <a:pt x="10" y="60"/>
                      </a:lnTo>
                      <a:lnTo>
                        <a:pt x="15" y="65"/>
                      </a:lnTo>
                      <a:lnTo>
                        <a:pt x="23" y="72"/>
                      </a:lnTo>
                      <a:lnTo>
                        <a:pt x="23" y="74"/>
                      </a:lnTo>
                      <a:lnTo>
                        <a:pt x="39" y="76"/>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71" name="Freeform 96"/>
                <p:cNvSpPr>
                  <a:spLocks/>
                </p:cNvSpPr>
                <p:nvPr/>
              </p:nvSpPr>
              <p:spPr bwMode="auto">
                <a:xfrm>
                  <a:off x="4325" y="2527"/>
                  <a:ext cx="43" cy="28"/>
                </a:xfrm>
                <a:custGeom>
                  <a:avLst/>
                  <a:gdLst>
                    <a:gd name="T0" fmla="*/ 0 w 43"/>
                    <a:gd name="T1" fmla="*/ 25 h 28"/>
                    <a:gd name="T2" fmla="*/ 16 w 43"/>
                    <a:gd name="T3" fmla="*/ 14 h 28"/>
                    <a:gd name="T4" fmla="*/ 26 w 43"/>
                    <a:gd name="T5" fmla="*/ 0 h 28"/>
                    <a:gd name="T6" fmla="*/ 42 w 43"/>
                    <a:gd name="T7" fmla="*/ 27 h 28"/>
                    <a:gd name="T8" fmla="*/ 0 w 43"/>
                    <a:gd name="T9" fmla="*/ 25 h 28"/>
                    <a:gd name="T10" fmla="*/ 0 60000 65536"/>
                    <a:gd name="T11" fmla="*/ 0 60000 65536"/>
                    <a:gd name="T12" fmla="*/ 0 60000 65536"/>
                    <a:gd name="T13" fmla="*/ 0 60000 65536"/>
                    <a:gd name="T14" fmla="*/ 0 60000 65536"/>
                    <a:gd name="T15" fmla="*/ 0 w 43"/>
                    <a:gd name="T16" fmla="*/ 0 h 28"/>
                    <a:gd name="T17" fmla="*/ 43 w 43"/>
                    <a:gd name="T18" fmla="*/ 28 h 28"/>
                  </a:gdLst>
                  <a:ahLst/>
                  <a:cxnLst>
                    <a:cxn ang="T10">
                      <a:pos x="T0" y="T1"/>
                    </a:cxn>
                    <a:cxn ang="T11">
                      <a:pos x="T2" y="T3"/>
                    </a:cxn>
                    <a:cxn ang="T12">
                      <a:pos x="T4" y="T5"/>
                    </a:cxn>
                    <a:cxn ang="T13">
                      <a:pos x="T6" y="T7"/>
                    </a:cxn>
                    <a:cxn ang="T14">
                      <a:pos x="T8" y="T9"/>
                    </a:cxn>
                  </a:cxnLst>
                  <a:rect l="T15" t="T16" r="T17" b="T18"/>
                  <a:pathLst>
                    <a:path w="43" h="28">
                      <a:moveTo>
                        <a:pt x="0" y="25"/>
                      </a:moveTo>
                      <a:lnTo>
                        <a:pt x="16" y="14"/>
                      </a:lnTo>
                      <a:lnTo>
                        <a:pt x="26" y="0"/>
                      </a:lnTo>
                      <a:lnTo>
                        <a:pt x="42" y="27"/>
                      </a:lnTo>
                      <a:lnTo>
                        <a:pt x="0" y="2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72" name="Freeform 97"/>
                <p:cNvSpPr>
                  <a:spLocks/>
                </p:cNvSpPr>
                <p:nvPr/>
              </p:nvSpPr>
              <p:spPr bwMode="auto">
                <a:xfrm>
                  <a:off x="4267" y="2380"/>
                  <a:ext cx="68" cy="81"/>
                </a:xfrm>
                <a:custGeom>
                  <a:avLst/>
                  <a:gdLst>
                    <a:gd name="T0" fmla="*/ 0 w 68"/>
                    <a:gd name="T1" fmla="*/ 0 h 81"/>
                    <a:gd name="T2" fmla="*/ 12 w 68"/>
                    <a:gd name="T3" fmla="*/ 1 h 81"/>
                    <a:gd name="T4" fmla="*/ 25 w 68"/>
                    <a:gd name="T5" fmla="*/ 5 h 81"/>
                    <a:gd name="T6" fmla="*/ 36 w 68"/>
                    <a:gd name="T7" fmla="*/ 5 h 81"/>
                    <a:gd name="T8" fmla="*/ 43 w 68"/>
                    <a:gd name="T9" fmla="*/ 10 h 81"/>
                    <a:gd name="T10" fmla="*/ 52 w 68"/>
                    <a:gd name="T11" fmla="*/ 19 h 81"/>
                    <a:gd name="T12" fmla="*/ 60 w 68"/>
                    <a:gd name="T13" fmla="*/ 25 h 81"/>
                    <a:gd name="T14" fmla="*/ 64 w 68"/>
                    <a:gd name="T15" fmla="*/ 32 h 81"/>
                    <a:gd name="T16" fmla="*/ 66 w 68"/>
                    <a:gd name="T17" fmla="*/ 41 h 81"/>
                    <a:gd name="T18" fmla="*/ 67 w 68"/>
                    <a:gd name="T19" fmla="*/ 49 h 81"/>
                    <a:gd name="T20" fmla="*/ 67 w 68"/>
                    <a:gd name="T21" fmla="*/ 59 h 81"/>
                    <a:gd name="T22" fmla="*/ 61 w 68"/>
                    <a:gd name="T23" fmla="*/ 69 h 81"/>
                    <a:gd name="T24" fmla="*/ 57 w 68"/>
                    <a:gd name="T25" fmla="*/ 8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1"/>
                    <a:gd name="T41" fmla="*/ 68 w 68"/>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1">
                      <a:moveTo>
                        <a:pt x="0" y="0"/>
                      </a:moveTo>
                      <a:lnTo>
                        <a:pt x="12" y="1"/>
                      </a:lnTo>
                      <a:lnTo>
                        <a:pt x="25" y="5"/>
                      </a:lnTo>
                      <a:lnTo>
                        <a:pt x="36" y="5"/>
                      </a:lnTo>
                      <a:lnTo>
                        <a:pt x="43" y="10"/>
                      </a:lnTo>
                      <a:lnTo>
                        <a:pt x="52" y="19"/>
                      </a:lnTo>
                      <a:lnTo>
                        <a:pt x="60" y="25"/>
                      </a:lnTo>
                      <a:lnTo>
                        <a:pt x="64" y="32"/>
                      </a:lnTo>
                      <a:lnTo>
                        <a:pt x="66" y="41"/>
                      </a:lnTo>
                      <a:lnTo>
                        <a:pt x="67" y="49"/>
                      </a:lnTo>
                      <a:lnTo>
                        <a:pt x="67" y="59"/>
                      </a:lnTo>
                      <a:lnTo>
                        <a:pt x="61" y="69"/>
                      </a:lnTo>
                      <a:lnTo>
                        <a:pt x="57" y="8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59" name="Group 103"/>
              <p:cNvGrpSpPr>
                <a:grpSpLocks/>
              </p:cNvGrpSpPr>
              <p:nvPr/>
            </p:nvGrpSpPr>
            <p:grpSpPr bwMode="auto">
              <a:xfrm>
                <a:off x="4306" y="2250"/>
                <a:ext cx="173" cy="243"/>
                <a:chOff x="4306" y="2250"/>
                <a:chExt cx="173" cy="243"/>
              </a:xfrm>
            </p:grpSpPr>
            <p:sp>
              <p:nvSpPr>
                <p:cNvPr id="8365" name="Freeform 99"/>
                <p:cNvSpPr>
                  <a:spLocks/>
                </p:cNvSpPr>
                <p:nvPr/>
              </p:nvSpPr>
              <p:spPr bwMode="auto">
                <a:xfrm>
                  <a:off x="4306" y="2250"/>
                  <a:ext cx="69" cy="80"/>
                </a:xfrm>
                <a:custGeom>
                  <a:avLst/>
                  <a:gdLst>
                    <a:gd name="T0" fmla="*/ 11 w 69"/>
                    <a:gd name="T1" fmla="*/ 0 h 80"/>
                    <a:gd name="T2" fmla="*/ 6 w 69"/>
                    <a:gd name="T3" fmla="*/ 10 h 80"/>
                    <a:gd name="T4" fmla="*/ 0 w 69"/>
                    <a:gd name="T5" fmla="*/ 20 h 80"/>
                    <a:gd name="T6" fmla="*/ 0 w 69"/>
                    <a:gd name="T7" fmla="*/ 30 h 80"/>
                    <a:gd name="T8" fmla="*/ 2 w 69"/>
                    <a:gd name="T9" fmla="*/ 39 h 80"/>
                    <a:gd name="T10" fmla="*/ 1 w 69"/>
                    <a:gd name="T11" fmla="*/ 47 h 80"/>
                    <a:gd name="T12" fmla="*/ 8 w 69"/>
                    <a:gd name="T13" fmla="*/ 57 h 80"/>
                    <a:gd name="T14" fmla="*/ 14 w 69"/>
                    <a:gd name="T15" fmla="*/ 62 h 80"/>
                    <a:gd name="T16" fmla="*/ 23 w 69"/>
                    <a:gd name="T17" fmla="*/ 69 h 80"/>
                    <a:gd name="T18" fmla="*/ 33 w 69"/>
                    <a:gd name="T19" fmla="*/ 75 h 80"/>
                    <a:gd name="T20" fmla="*/ 43 w 69"/>
                    <a:gd name="T21" fmla="*/ 78 h 80"/>
                    <a:gd name="T22" fmla="*/ 56 w 69"/>
                    <a:gd name="T23" fmla="*/ 79 h 80"/>
                    <a:gd name="T24" fmla="*/ 68 w 69"/>
                    <a:gd name="T25" fmla="*/ 79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80"/>
                    <a:gd name="T41" fmla="*/ 69 w 69"/>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80">
                      <a:moveTo>
                        <a:pt x="11" y="0"/>
                      </a:moveTo>
                      <a:lnTo>
                        <a:pt x="6" y="10"/>
                      </a:lnTo>
                      <a:lnTo>
                        <a:pt x="0" y="20"/>
                      </a:lnTo>
                      <a:lnTo>
                        <a:pt x="0" y="30"/>
                      </a:lnTo>
                      <a:lnTo>
                        <a:pt x="2" y="39"/>
                      </a:lnTo>
                      <a:lnTo>
                        <a:pt x="1" y="47"/>
                      </a:lnTo>
                      <a:lnTo>
                        <a:pt x="8" y="57"/>
                      </a:lnTo>
                      <a:lnTo>
                        <a:pt x="14" y="62"/>
                      </a:lnTo>
                      <a:lnTo>
                        <a:pt x="23" y="69"/>
                      </a:lnTo>
                      <a:lnTo>
                        <a:pt x="33" y="75"/>
                      </a:lnTo>
                      <a:lnTo>
                        <a:pt x="43" y="78"/>
                      </a:lnTo>
                      <a:lnTo>
                        <a:pt x="56" y="79"/>
                      </a:lnTo>
                      <a:lnTo>
                        <a:pt x="68" y="7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66" name="Freeform 100"/>
                <p:cNvSpPr>
                  <a:spLocks/>
                </p:cNvSpPr>
                <p:nvPr/>
              </p:nvSpPr>
              <p:spPr bwMode="auto">
                <a:xfrm>
                  <a:off x="4415" y="2403"/>
                  <a:ext cx="40" cy="78"/>
                </a:xfrm>
                <a:custGeom>
                  <a:avLst/>
                  <a:gdLst>
                    <a:gd name="T0" fmla="*/ 15 w 40"/>
                    <a:gd name="T1" fmla="*/ 0 h 78"/>
                    <a:gd name="T2" fmla="*/ 8 w 40"/>
                    <a:gd name="T3" fmla="*/ 10 h 78"/>
                    <a:gd name="T4" fmla="*/ 3 w 40"/>
                    <a:gd name="T5" fmla="*/ 21 h 78"/>
                    <a:gd name="T6" fmla="*/ 0 w 40"/>
                    <a:gd name="T7" fmla="*/ 32 h 78"/>
                    <a:gd name="T8" fmla="*/ 1 w 40"/>
                    <a:gd name="T9" fmla="*/ 41 h 78"/>
                    <a:gd name="T10" fmla="*/ 6 w 40"/>
                    <a:gd name="T11" fmla="*/ 50 h 78"/>
                    <a:gd name="T12" fmla="*/ 8 w 40"/>
                    <a:gd name="T13" fmla="*/ 60 h 78"/>
                    <a:gd name="T14" fmla="*/ 16 w 40"/>
                    <a:gd name="T15" fmla="*/ 65 h 78"/>
                    <a:gd name="T16" fmla="*/ 25 w 40"/>
                    <a:gd name="T17" fmla="*/ 71 h 78"/>
                    <a:gd name="T18" fmla="*/ 26 w 40"/>
                    <a:gd name="T19" fmla="*/ 73 h 78"/>
                    <a:gd name="T20" fmla="*/ 39 w 40"/>
                    <a:gd name="T21" fmla="*/ 7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78"/>
                    <a:gd name="T35" fmla="*/ 40 w 40"/>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78">
                      <a:moveTo>
                        <a:pt x="15" y="0"/>
                      </a:moveTo>
                      <a:lnTo>
                        <a:pt x="8" y="10"/>
                      </a:lnTo>
                      <a:lnTo>
                        <a:pt x="3" y="21"/>
                      </a:lnTo>
                      <a:lnTo>
                        <a:pt x="0" y="32"/>
                      </a:lnTo>
                      <a:lnTo>
                        <a:pt x="1" y="41"/>
                      </a:lnTo>
                      <a:lnTo>
                        <a:pt x="6" y="50"/>
                      </a:lnTo>
                      <a:lnTo>
                        <a:pt x="8" y="60"/>
                      </a:lnTo>
                      <a:lnTo>
                        <a:pt x="16" y="65"/>
                      </a:lnTo>
                      <a:lnTo>
                        <a:pt x="25" y="71"/>
                      </a:lnTo>
                      <a:lnTo>
                        <a:pt x="26" y="73"/>
                      </a:lnTo>
                      <a:lnTo>
                        <a:pt x="39" y="77"/>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67" name="Freeform 101"/>
                <p:cNvSpPr>
                  <a:spLocks/>
                </p:cNvSpPr>
                <p:nvPr/>
              </p:nvSpPr>
              <p:spPr bwMode="auto">
                <a:xfrm>
                  <a:off x="4433" y="2467"/>
                  <a:ext cx="46" cy="26"/>
                </a:xfrm>
                <a:custGeom>
                  <a:avLst/>
                  <a:gdLst>
                    <a:gd name="T0" fmla="*/ 0 w 46"/>
                    <a:gd name="T1" fmla="*/ 25 h 26"/>
                    <a:gd name="T2" fmla="*/ 17 w 46"/>
                    <a:gd name="T3" fmla="*/ 13 h 26"/>
                    <a:gd name="T4" fmla="*/ 28 w 46"/>
                    <a:gd name="T5" fmla="*/ 0 h 26"/>
                    <a:gd name="T6" fmla="*/ 45 w 46"/>
                    <a:gd name="T7" fmla="*/ 25 h 26"/>
                    <a:gd name="T8" fmla="*/ 0 w 46"/>
                    <a:gd name="T9" fmla="*/ 25 h 26"/>
                    <a:gd name="T10" fmla="*/ 0 60000 65536"/>
                    <a:gd name="T11" fmla="*/ 0 60000 65536"/>
                    <a:gd name="T12" fmla="*/ 0 60000 65536"/>
                    <a:gd name="T13" fmla="*/ 0 60000 65536"/>
                    <a:gd name="T14" fmla="*/ 0 60000 65536"/>
                    <a:gd name="T15" fmla="*/ 0 w 46"/>
                    <a:gd name="T16" fmla="*/ 0 h 26"/>
                    <a:gd name="T17" fmla="*/ 46 w 46"/>
                    <a:gd name="T18" fmla="*/ 26 h 26"/>
                  </a:gdLst>
                  <a:ahLst/>
                  <a:cxnLst>
                    <a:cxn ang="T10">
                      <a:pos x="T0" y="T1"/>
                    </a:cxn>
                    <a:cxn ang="T11">
                      <a:pos x="T2" y="T3"/>
                    </a:cxn>
                    <a:cxn ang="T12">
                      <a:pos x="T4" y="T5"/>
                    </a:cxn>
                    <a:cxn ang="T13">
                      <a:pos x="T6" y="T7"/>
                    </a:cxn>
                    <a:cxn ang="T14">
                      <a:pos x="T8" y="T9"/>
                    </a:cxn>
                  </a:cxnLst>
                  <a:rect l="T15" t="T16" r="T17" b="T18"/>
                  <a:pathLst>
                    <a:path w="46" h="26">
                      <a:moveTo>
                        <a:pt x="0" y="25"/>
                      </a:moveTo>
                      <a:lnTo>
                        <a:pt x="17" y="13"/>
                      </a:lnTo>
                      <a:lnTo>
                        <a:pt x="28" y="0"/>
                      </a:lnTo>
                      <a:lnTo>
                        <a:pt x="45" y="25"/>
                      </a:lnTo>
                      <a:lnTo>
                        <a:pt x="0" y="2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68" name="Freeform 102"/>
                <p:cNvSpPr>
                  <a:spLocks/>
                </p:cNvSpPr>
                <p:nvPr/>
              </p:nvSpPr>
              <p:spPr bwMode="auto">
                <a:xfrm>
                  <a:off x="4372" y="2323"/>
                  <a:ext cx="67" cy="81"/>
                </a:xfrm>
                <a:custGeom>
                  <a:avLst/>
                  <a:gdLst>
                    <a:gd name="T0" fmla="*/ 0 w 67"/>
                    <a:gd name="T1" fmla="*/ 2 h 81"/>
                    <a:gd name="T2" fmla="*/ 13 w 67"/>
                    <a:gd name="T3" fmla="*/ 0 h 81"/>
                    <a:gd name="T4" fmla="*/ 25 w 67"/>
                    <a:gd name="T5" fmla="*/ 3 h 81"/>
                    <a:gd name="T6" fmla="*/ 35 w 67"/>
                    <a:gd name="T7" fmla="*/ 4 h 81"/>
                    <a:gd name="T8" fmla="*/ 43 w 67"/>
                    <a:gd name="T9" fmla="*/ 9 h 81"/>
                    <a:gd name="T10" fmla="*/ 52 w 67"/>
                    <a:gd name="T11" fmla="*/ 15 h 81"/>
                    <a:gd name="T12" fmla="*/ 59 w 67"/>
                    <a:gd name="T13" fmla="*/ 24 h 81"/>
                    <a:gd name="T14" fmla="*/ 64 w 67"/>
                    <a:gd name="T15" fmla="*/ 32 h 81"/>
                    <a:gd name="T16" fmla="*/ 65 w 67"/>
                    <a:gd name="T17" fmla="*/ 41 h 81"/>
                    <a:gd name="T18" fmla="*/ 65 w 67"/>
                    <a:gd name="T19" fmla="*/ 49 h 81"/>
                    <a:gd name="T20" fmla="*/ 66 w 67"/>
                    <a:gd name="T21" fmla="*/ 58 h 81"/>
                    <a:gd name="T22" fmla="*/ 62 w 67"/>
                    <a:gd name="T23" fmla="*/ 70 h 81"/>
                    <a:gd name="T24" fmla="*/ 58 w 67"/>
                    <a:gd name="T25" fmla="*/ 8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81"/>
                    <a:gd name="T41" fmla="*/ 67 w 67"/>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81">
                      <a:moveTo>
                        <a:pt x="0" y="2"/>
                      </a:moveTo>
                      <a:lnTo>
                        <a:pt x="13" y="0"/>
                      </a:lnTo>
                      <a:lnTo>
                        <a:pt x="25" y="3"/>
                      </a:lnTo>
                      <a:lnTo>
                        <a:pt x="35" y="4"/>
                      </a:lnTo>
                      <a:lnTo>
                        <a:pt x="43" y="9"/>
                      </a:lnTo>
                      <a:lnTo>
                        <a:pt x="52" y="15"/>
                      </a:lnTo>
                      <a:lnTo>
                        <a:pt x="59" y="24"/>
                      </a:lnTo>
                      <a:lnTo>
                        <a:pt x="64" y="32"/>
                      </a:lnTo>
                      <a:lnTo>
                        <a:pt x="65" y="41"/>
                      </a:lnTo>
                      <a:lnTo>
                        <a:pt x="65" y="49"/>
                      </a:lnTo>
                      <a:lnTo>
                        <a:pt x="66" y="58"/>
                      </a:lnTo>
                      <a:lnTo>
                        <a:pt x="62" y="70"/>
                      </a:lnTo>
                      <a:lnTo>
                        <a:pt x="58" y="8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60" name="Group 108"/>
              <p:cNvGrpSpPr>
                <a:grpSpLocks/>
              </p:cNvGrpSpPr>
              <p:nvPr/>
            </p:nvGrpSpPr>
            <p:grpSpPr bwMode="auto">
              <a:xfrm>
                <a:off x="4412" y="2191"/>
                <a:ext cx="170" cy="248"/>
                <a:chOff x="4412" y="2191"/>
                <a:chExt cx="170" cy="248"/>
              </a:xfrm>
            </p:grpSpPr>
            <p:sp>
              <p:nvSpPr>
                <p:cNvPr id="8361" name="Freeform 104"/>
                <p:cNvSpPr>
                  <a:spLocks/>
                </p:cNvSpPr>
                <p:nvPr/>
              </p:nvSpPr>
              <p:spPr bwMode="auto">
                <a:xfrm>
                  <a:off x="4412" y="2191"/>
                  <a:ext cx="69" cy="80"/>
                </a:xfrm>
                <a:custGeom>
                  <a:avLst/>
                  <a:gdLst>
                    <a:gd name="T0" fmla="*/ 10 w 69"/>
                    <a:gd name="T1" fmla="*/ 0 h 80"/>
                    <a:gd name="T2" fmla="*/ 5 w 69"/>
                    <a:gd name="T3" fmla="*/ 10 h 80"/>
                    <a:gd name="T4" fmla="*/ 0 w 69"/>
                    <a:gd name="T5" fmla="*/ 19 h 80"/>
                    <a:gd name="T6" fmla="*/ 0 w 69"/>
                    <a:gd name="T7" fmla="*/ 28 h 80"/>
                    <a:gd name="T8" fmla="*/ 1 w 69"/>
                    <a:gd name="T9" fmla="*/ 39 h 80"/>
                    <a:gd name="T10" fmla="*/ 4 w 69"/>
                    <a:gd name="T11" fmla="*/ 47 h 80"/>
                    <a:gd name="T12" fmla="*/ 9 w 69"/>
                    <a:gd name="T13" fmla="*/ 56 h 80"/>
                    <a:gd name="T14" fmla="*/ 13 w 69"/>
                    <a:gd name="T15" fmla="*/ 61 h 80"/>
                    <a:gd name="T16" fmla="*/ 21 w 69"/>
                    <a:gd name="T17" fmla="*/ 68 h 80"/>
                    <a:gd name="T18" fmla="*/ 31 w 69"/>
                    <a:gd name="T19" fmla="*/ 73 h 80"/>
                    <a:gd name="T20" fmla="*/ 40 w 69"/>
                    <a:gd name="T21" fmla="*/ 76 h 80"/>
                    <a:gd name="T22" fmla="*/ 55 w 69"/>
                    <a:gd name="T23" fmla="*/ 79 h 80"/>
                    <a:gd name="T24" fmla="*/ 68 w 69"/>
                    <a:gd name="T25" fmla="*/ 79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80"/>
                    <a:gd name="T41" fmla="*/ 69 w 69"/>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80">
                      <a:moveTo>
                        <a:pt x="10" y="0"/>
                      </a:moveTo>
                      <a:lnTo>
                        <a:pt x="5" y="10"/>
                      </a:lnTo>
                      <a:lnTo>
                        <a:pt x="0" y="19"/>
                      </a:lnTo>
                      <a:lnTo>
                        <a:pt x="0" y="28"/>
                      </a:lnTo>
                      <a:lnTo>
                        <a:pt x="1" y="39"/>
                      </a:lnTo>
                      <a:lnTo>
                        <a:pt x="4" y="47"/>
                      </a:lnTo>
                      <a:lnTo>
                        <a:pt x="9" y="56"/>
                      </a:lnTo>
                      <a:lnTo>
                        <a:pt x="13" y="61"/>
                      </a:lnTo>
                      <a:lnTo>
                        <a:pt x="21" y="68"/>
                      </a:lnTo>
                      <a:lnTo>
                        <a:pt x="31" y="73"/>
                      </a:lnTo>
                      <a:lnTo>
                        <a:pt x="40" y="76"/>
                      </a:lnTo>
                      <a:lnTo>
                        <a:pt x="55" y="79"/>
                      </a:lnTo>
                      <a:lnTo>
                        <a:pt x="68" y="7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62" name="Freeform 105"/>
                <p:cNvSpPr>
                  <a:spLocks/>
                </p:cNvSpPr>
                <p:nvPr/>
              </p:nvSpPr>
              <p:spPr bwMode="auto">
                <a:xfrm>
                  <a:off x="4524" y="2347"/>
                  <a:ext cx="37" cy="77"/>
                </a:xfrm>
                <a:custGeom>
                  <a:avLst/>
                  <a:gdLst>
                    <a:gd name="T0" fmla="*/ 12 w 37"/>
                    <a:gd name="T1" fmla="*/ 0 h 77"/>
                    <a:gd name="T2" fmla="*/ 7 w 37"/>
                    <a:gd name="T3" fmla="*/ 10 h 77"/>
                    <a:gd name="T4" fmla="*/ 2 w 37"/>
                    <a:gd name="T5" fmla="*/ 21 h 77"/>
                    <a:gd name="T6" fmla="*/ 0 w 37"/>
                    <a:gd name="T7" fmla="*/ 30 h 77"/>
                    <a:gd name="T8" fmla="*/ 1 w 37"/>
                    <a:gd name="T9" fmla="*/ 41 h 77"/>
                    <a:gd name="T10" fmla="*/ 5 w 37"/>
                    <a:gd name="T11" fmla="*/ 49 h 77"/>
                    <a:gd name="T12" fmla="*/ 6 w 37"/>
                    <a:gd name="T13" fmla="*/ 56 h 77"/>
                    <a:gd name="T14" fmla="*/ 13 w 37"/>
                    <a:gd name="T15" fmla="*/ 64 h 77"/>
                    <a:gd name="T16" fmla="*/ 23 w 37"/>
                    <a:gd name="T17" fmla="*/ 69 h 77"/>
                    <a:gd name="T18" fmla="*/ 21 w 37"/>
                    <a:gd name="T19" fmla="*/ 73 h 77"/>
                    <a:gd name="T20" fmla="*/ 36 w 37"/>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77"/>
                    <a:gd name="T35" fmla="*/ 37 w 37"/>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77">
                      <a:moveTo>
                        <a:pt x="12" y="0"/>
                      </a:moveTo>
                      <a:lnTo>
                        <a:pt x="7" y="10"/>
                      </a:lnTo>
                      <a:lnTo>
                        <a:pt x="2" y="21"/>
                      </a:lnTo>
                      <a:lnTo>
                        <a:pt x="0" y="30"/>
                      </a:lnTo>
                      <a:lnTo>
                        <a:pt x="1" y="41"/>
                      </a:lnTo>
                      <a:lnTo>
                        <a:pt x="5" y="49"/>
                      </a:lnTo>
                      <a:lnTo>
                        <a:pt x="6" y="56"/>
                      </a:lnTo>
                      <a:lnTo>
                        <a:pt x="13" y="64"/>
                      </a:lnTo>
                      <a:lnTo>
                        <a:pt x="23" y="69"/>
                      </a:lnTo>
                      <a:lnTo>
                        <a:pt x="21" y="73"/>
                      </a:lnTo>
                      <a:lnTo>
                        <a:pt x="36" y="76"/>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63" name="Freeform 106"/>
                <p:cNvSpPr>
                  <a:spLocks/>
                </p:cNvSpPr>
                <p:nvPr/>
              </p:nvSpPr>
              <p:spPr bwMode="auto">
                <a:xfrm>
                  <a:off x="4538" y="2411"/>
                  <a:ext cx="44" cy="28"/>
                </a:xfrm>
                <a:custGeom>
                  <a:avLst/>
                  <a:gdLst>
                    <a:gd name="T0" fmla="*/ 0 w 44"/>
                    <a:gd name="T1" fmla="*/ 26 h 28"/>
                    <a:gd name="T2" fmla="*/ 15 w 44"/>
                    <a:gd name="T3" fmla="*/ 15 h 28"/>
                    <a:gd name="T4" fmla="*/ 26 w 44"/>
                    <a:gd name="T5" fmla="*/ 0 h 28"/>
                    <a:gd name="T6" fmla="*/ 43 w 44"/>
                    <a:gd name="T7" fmla="*/ 27 h 28"/>
                    <a:gd name="T8" fmla="*/ 0 w 44"/>
                    <a:gd name="T9" fmla="*/ 26 h 28"/>
                    <a:gd name="T10" fmla="*/ 0 60000 65536"/>
                    <a:gd name="T11" fmla="*/ 0 60000 65536"/>
                    <a:gd name="T12" fmla="*/ 0 60000 65536"/>
                    <a:gd name="T13" fmla="*/ 0 60000 65536"/>
                    <a:gd name="T14" fmla="*/ 0 60000 65536"/>
                    <a:gd name="T15" fmla="*/ 0 w 44"/>
                    <a:gd name="T16" fmla="*/ 0 h 28"/>
                    <a:gd name="T17" fmla="*/ 44 w 44"/>
                    <a:gd name="T18" fmla="*/ 28 h 28"/>
                  </a:gdLst>
                  <a:ahLst/>
                  <a:cxnLst>
                    <a:cxn ang="T10">
                      <a:pos x="T0" y="T1"/>
                    </a:cxn>
                    <a:cxn ang="T11">
                      <a:pos x="T2" y="T3"/>
                    </a:cxn>
                    <a:cxn ang="T12">
                      <a:pos x="T4" y="T5"/>
                    </a:cxn>
                    <a:cxn ang="T13">
                      <a:pos x="T6" y="T7"/>
                    </a:cxn>
                    <a:cxn ang="T14">
                      <a:pos x="T8" y="T9"/>
                    </a:cxn>
                  </a:cxnLst>
                  <a:rect l="T15" t="T16" r="T17" b="T18"/>
                  <a:pathLst>
                    <a:path w="44" h="28">
                      <a:moveTo>
                        <a:pt x="0" y="26"/>
                      </a:moveTo>
                      <a:lnTo>
                        <a:pt x="15" y="15"/>
                      </a:lnTo>
                      <a:lnTo>
                        <a:pt x="26" y="0"/>
                      </a:lnTo>
                      <a:lnTo>
                        <a:pt x="43" y="27"/>
                      </a:lnTo>
                      <a:lnTo>
                        <a:pt x="0" y="2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64" name="Freeform 107"/>
                <p:cNvSpPr>
                  <a:spLocks/>
                </p:cNvSpPr>
                <p:nvPr/>
              </p:nvSpPr>
              <p:spPr bwMode="auto">
                <a:xfrm>
                  <a:off x="4477" y="2265"/>
                  <a:ext cx="70" cy="83"/>
                </a:xfrm>
                <a:custGeom>
                  <a:avLst/>
                  <a:gdLst>
                    <a:gd name="T0" fmla="*/ 0 w 70"/>
                    <a:gd name="T1" fmla="*/ 4 h 83"/>
                    <a:gd name="T2" fmla="*/ 14 w 70"/>
                    <a:gd name="T3" fmla="*/ 0 h 83"/>
                    <a:gd name="T4" fmla="*/ 26 w 70"/>
                    <a:gd name="T5" fmla="*/ 4 h 83"/>
                    <a:gd name="T6" fmla="*/ 38 w 70"/>
                    <a:gd name="T7" fmla="*/ 6 h 83"/>
                    <a:gd name="T8" fmla="*/ 46 w 70"/>
                    <a:gd name="T9" fmla="*/ 12 h 83"/>
                    <a:gd name="T10" fmla="*/ 54 w 70"/>
                    <a:gd name="T11" fmla="*/ 17 h 83"/>
                    <a:gd name="T12" fmla="*/ 62 w 70"/>
                    <a:gd name="T13" fmla="*/ 25 h 83"/>
                    <a:gd name="T14" fmla="*/ 65 w 70"/>
                    <a:gd name="T15" fmla="*/ 32 h 83"/>
                    <a:gd name="T16" fmla="*/ 67 w 70"/>
                    <a:gd name="T17" fmla="*/ 42 h 83"/>
                    <a:gd name="T18" fmla="*/ 69 w 70"/>
                    <a:gd name="T19" fmla="*/ 51 h 83"/>
                    <a:gd name="T20" fmla="*/ 68 w 70"/>
                    <a:gd name="T21" fmla="*/ 62 h 83"/>
                    <a:gd name="T22" fmla="*/ 62 w 70"/>
                    <a:gd name="T23" fmla="*/ 72 h 83"/>
                    <a:gd name="T24" fmla="*/ 5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0" y="4"/>
                      </a:moveTo>
                      <a:lnTo>
                        <a:pt x="14" y="0"/>
                      </a:lnTo>
                      <a:lnTo>
                        <a:pt x="26" y="4"/>
                      </a:lnTo>
                      <a:lnTo>
                        <a:pt x="38" y="6"/>
                      </a:lnTo>
                      <a:lnTo>
                        <a:pt x="46" y="12"/>
                      </a:lnTo>
                      <a:lnTo>
                        <a:pt x="54" y="17"/>
                      </a:lnTo>
                      <a:lnTo>
                        <a:pt x="62" y="25"/>
                      </a:lnTo>
                      <a:lnTo>
                        <a:pt x="65" y="32"/>
                      </a:lnTo>
                      <a:lnTo>
                        <a:pt x="67" y="42"/>
                      </a:lnTo>
                      <a:lnTo>
                        <a:pt x="69" y="51"/>
                      </a:lnTo>
                      <a:lnTo>
                        <a:pt x="68" y="62"/>
                      </a:lnTo>
                      <a:lnTo>
                        <a:pt x="62" y="72"/>
                      </a:lnTo>
                      <a:lnTo>
                        <a:pt x="58" y="8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8342" name="Group 125"/>
            <p:cNvGrpSpPr>
              <a:grpSpLocks/>
            </p:cNvGrpSpPr>
            <p:nvPr/>
          </p:nvGrpSpPr>
          <p:grpSpPr bwMode="auto">
            <a:xfrm>
              <a:off x="3905" y="2577"/>
              <a:ext cx="359" cy="300"/>
              <a:chOff x="3905" y="2577"/>
              <a:chExt cx="359" cy="300"/>
            </a:xfrm>
          </p:grpSpPr>
          <p:grpSp>
            <p:nvGrpSpPr>
              <p:cNvPr id="8343" name="Group 114"/>
              <p:cNvGrpSpPr>
                <a:grpSpLocks/>
              </p:cNvGrpSpPr>
              <p:nvPr/>
            </p:nvGrpSpPr>
            <p:grpSpPr bwMode="auto">
              <a:xfrm>
                <a:off x="3905" y="2749"/>
                <a:ext cx="266" cy="128"/>
                <a:chOff x="3905" y="2749"/>
                <a:chExt cx="266" cy="128"/>
              </a:xfrm>
            </p:grpSpPr>
            <p:sp>
              <p:nvSpPr>
                <p:cNvPr id="8354" name="Freeform 110"/>
                <p:cNvSpPr>
                  <a:spLocks/>
                </p:cNvSpPr>
                <p:nvPr/>
              </p:nvSpPr>
              <p:spPr bwMode="auto">
                <a:xfrm>
                  <a:off x="3905" y="2749"/>
                  <a:ext cx="95" cy="45"/>
                </a:xfrm>
                <a:custGeom>
                  <a:avLst/>
                  <a:gdLst>
                    <a:gd name="T0" fmla="*/ 0 w 95"/>
                    <a:gd name="T1" fmla="*/ 0 h 45"/>
                    <a:gd name="T2" fmla="*/ 4 w 95"/>
                    <a:gd name="T3" fmla="*/ 6 h 45"/>
                    <a:gd name="T4" fmla="*/ 6 w 95"/>
                    <a:gd name="T5" fmla="*/ 17 h 45"/>
                    <a:gd name="T6" fmla="*/ 8 w 95"/>
                    <a:gd name="T7" fmla="*/ 27 h 45"/>
                    <a:gd name="T8" fmla="*/ 16 w 95"/>
                    <a:gd name="T9" fmla="*/ 34 h 45"/>
                    <a:gd name="T10" fmla="*/ 25 w 95"/>
                    <a:gd name="T11" fmla="*/ 38 h 45"/>
                    <a:gd name="T12" fmla="*/ 34 w 95"/>
                    <a:gd name="T13" fmla="*/ 41 h 45"/>
                    <a:gd name="T14" fmla="*/ 42 w 95"/>
                    <a:gd name="T15" fmla="*/ 44 h 45"/>
                    <a:gd name="T16" fmla="*/ 49 w 95"/>
                    <a:gd name="T17" fmla="*/ 44 h 45"/>
                    <a:gd name="T18" fmla="*/ 59 w 95"/>
                    <a:gd name="T19" fmla="*/ 44 h 45"/>
                    <a:gd name="T20" fmla="*/ 71 w 95"/>
                    <a:gd name="T21" fmla="*/ 44 h 45"/>
                    <a:gd name="T22" fmla="*/ 82 w 95"/>
                    <a:gd name="T23" fmla="*/ 38 h 45"/>
                    <a:gd name="T24" fmla="*/ 94 w 95"/>
                    <a:gd name="T25" fmla="*/ 33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45"/>
                    <a:gd name="T41" fmla="*/ 95 w 9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45">
                      <a:moveTo>
                        <a:pt x="0" y="0"/>
                      </a:moveTo>
                      <a:lnTo>
                        <a:pt x="4" y="6"/>
                      </a:lnTo>
                      <a:lnTo>
                        <a:pt x="6" y="17"/>
                      </a:lnTo>
                      <a:lnTo>
                        <a:pt x="8" y="27"/>
                      </a:lnTo>
                      <a:lnTo>
                        <a:pt x="16" y="34"/>
                      </a:lnTo>
                      <a:lnTo>
                        <a:pt x="25" y="38"/>
                      </a:lnTo>
                      <a:lnTo>
                        <a:pt x="34" y="41"/>
                      </a:lnTo>
                      <a:lnTo>
                        <a:pt x="42" y="44"/>
                      </a:lnTo>
                      <a:lnTo>
                        <a:pt x="49" y="44"/>
                      </a:lnTo>
                      <a:lnTo>
                        <a:pt x="59" y="44"/>
                      </a:lnTo>
                      <a:lnTo>
                        <a:pt x="71" y="44"/>
                      </a:lnTo>
                      <a:lnTo>
                        <a:pt x="82" y="38"/>
                      </a:lnTo>
                      <a:lnTo>
                        <a:pt x="94" y="33"/>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55" name="Freeform 111"/>
                <p:cNvSpPr>
                  <a:spLocks/>
                </p:cNvSpPr>
                <p:nvPr/>
              </p:nvSpPr>
              <p:spPr bwMode="auto">
                <a:xfrm>
                  <a:off x="4082" y="2815"/>
                  <a:ext cx="64" cy="50"/>
                </a:xfrm>
                <a:custGeom>
                  <a:avLst/>
                  <a:gdLst>
                    <a:gd name="T0" fmla="*/ 0 w 64"/>
                    <a:gd name="T1" fmla="*/ 0 h 50"/>
                    <a:gd name="T2" fmla="*/ 4 w 64"/>
                    <a:gd name="T3" fmla="*/ 7 h 50"/>
                    <a:gd name="T4" fmla="*/ 3 w 64"/>
                    <a:gd name="T5" fmla="*/ 18 h 50"/>
                    <a:gd name="T6" fmla="*/ 7 w 64"/>
                    <a:gd name="T7" fmla="*/ 28 h 50"/>
                    <a:gd name="T8" fmla="*/ 17 w 64"/>
                    <a:gd name="T9" fmla="*/ 33 h 50"/>
                    <a:gd name="T10" fmla="*/ 23 w 64"/>
                    <a:gd name="T11" fmla="*/ 36 h 50"/>
                    <a:gd name="T12" fmla="*/ 30 w 64"/>
                    <a:gd name="T13" fmla="*/ 42 h 50"/>
                    <a:gd name="T14" fmla="*/ 39 w 64"/>
                    <a:gd name="T15" fmla="*/ 45 h 50"/>
                    <a:gd name="T16" fmla="*/ 50 w 64"/>
                    <a:gd name="T17" fmla="*/ 47 h 50"/>
                    <a:gd name="T18" fmla="*/ 49 w 64"/>
                    <a:gd name="T19" fmla="*/ 49 h 50"/>
                    <a:gd name="T20" fmla="*/ 63 w 64"/>
                    <a:gd name="T21" fmla="*/ 42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0"/>
                    <a:gd name="T35" fmla="*/ 64 w 64"/>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0">
                      <a:moveTo>
                        <a:pt x="0" y="0"/>
                      </a:moveTo>
                      <a:lnTo>
                        <a:pt x="4" y="7"/>
                      </a:lnTo>
                      <a:lnTo>
                        <a:pt x="3" y="18"/>
                      </a:lnTo>
                      <a:lnTo>
                        <a:pt x="7" y="28"/>
                      </a:lnTo>
                      <a:lnTo>
                        <a:pt x="17" y="33"/>
                      </a:lnTo>
                      <a:lnTo>
                        <a:pt x="23" y="36"/>
                      </a:lnTo>
                      <a:lnTo>
                        <a:pt x="30" y="42"/>
                      </a:lnTo>
                      <a:lnTo>
                        <a:pt x="39" y="45"/>
                      </a:lnTo>
                      <a:lnTo>
                        <a:pt x="50" y="47"/>
                      </a:lnTo>
                      <a:lnTo>
                        <a:pt x="49" y="49"/>
                      </a:lnTo>
                      <a:lnTo>
                        <a:pt x="63" y="4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56" name="Freeform 112"/>
                <p:cNvSpPr>
                  <a:spLocks/>
                </p:cNvSpPr>
                <p:nvPr/>
              </p:nvSpPr>
              <p:spPr bwMode="auto">
                <a:xfrm>
                  <a:off x="4135" y="2849"/>
                  <a:ext cx="36" cy="28"/>
                </a:xfrm>
                <a:custGeom>
                  <a:avLst/>
                  <a:gdLst>
                    <a:gd name="T0" fmla="*/ 0 w 36"/>
                    <a:gd name="T1" fmla="*/ 27 h 28"/>
                    <a:gd name="T2" fmla="*/ 7 w 36"/>
                    <a:gd name="T3" fmla="*/ 14 h 28"/>
                    <a:gd name="T4" fmla="*/ 6 w 36"/>
                    <a:gd name="T5" fmla="*/ 0 h 28"/>
                    <a:gd name="T6" fmla="*/ 35 w 36"/>
                    <a:gd name="T7" fmla="*/ 12 h 28"/>
                    <a:gd name="T8" fmla="*/ 0 w 36"/>
                    <a:gd name="T9" fmla="*/ 27 h 28"/>
                    <a:gd name="T10" fmla="*/ 0 60000 65536"/>
                    <a:gd name="T11" fmla="*/ 0 60000 65536"/>
                    <a:gd name="T12" fmla="*/ 0 60000 65536"/>
                    <a:gd name="T13" fmla="*/ 0 60000 65536"/>
                    <a:gd name="T14" fmla="*/ 0 60000 65536"/>
                    <a:gd name="T15" fmla="*/ 0 w 36"/>
                    <a:gd name="T16" fmla="*/ 0 h 28"/>
                    <a:gd name="T17" fmla="*/ 36 w 36"/>
                    <a:gd name="T18" fmla="*/ 28 h 28"/>
                  </a:gdLst>
                  <a:ahLst/>
                  <a:cxnLst>
                    <a:cxn ang="T10">
                      <a:pos x="T0" y="T1"/>
                    </a:cxn>
                    <a:cxn ang="T11">
                      <a:pos x="T2" y="T3"/>
                    </a:cxn>
                    <a:cxn ang="T12">
                      <a:pos x="T4" y="T5"/>
                    </a:cxn>
                    <a:cxn ang="T13">
                      <a:pos x="T6" y="T7"/>
                    </a:cxn>
                    <a:cxn ang="T14">
                      <a:pos x="T8" y="T9"/>
                    </a:cxn>
                  </a:cxnLst>
                  <a:rect l="T15" t="T16" r="T17" b="T18"/>
                  <a:pathLst>
                    <a:path w="36" h="28">
                      <a:moveTo>
                        <a:pt x="0" y="27"/>
                      </a:moveTo>
                      <a:lnTo>
                        <a:pt x="7" y="14"/>
                      </a:lnTo>
                      <a:lnTo>
                        <a:pt x="6" y="0"/>
                      </a:lnTo>
                      <a:lnTo>
                        <a:pt x="35" y="12"/>
                      </a:lnTo>
                      <a:lnTo>
                        <a:pt x="0" y="27"/>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57" name="Freeform 113"/>
                <p:cNvSpPr>
                  <a:spLocks/>
                </p:cNvSpPr>
                <p:nvPr/>
              </p:nvSpPr>
              <p:spPr bwMode="auto">
                <a:xfrm>
                  <a:off x="3993" y="2768"/>
                  <a:ext cx="91" cy="48"/>
                </a:xfrm>
                <a:custGeom>
                  <a:avLst/>
                  <a:gdLst>
                    <a:gd name="T0" fmla="*/ 0 w 91"/>
                    <a:gd name="T1" fmla="*/ 12 h 48"/>
                    <a:gd name="T2" fmla="*/ 10 w 91"/>
                    <a:gd name="T3" fmla="*/ 7 h 48"/>
                    <a:gd name="T4" fmla="*/ 20 w 91"/>
                    <a:gd name="T5" fmla="*/ 4 h 48"/>
                    <a:gd name="T6" fmla="*/ 31 w 91"/>
                    <a:gd name="T7" fmla="*/ 0 h 48"/>
                    <a:gd name="T8" fmla="*/ 40 w 91"/>
                    <a:gd name="T9" fmla="*/ 1 h 48"/>
                    <a:gd name="T10" fmla="*/ 50 w 91"/>
                    <a:gd name="T11" fmla="*/ 2 h 48"/>
                    <a:gd name="T12" fmla="*/ 58 w 91"/>
                    <a:gd name="T13" fmla="*/ 4 h 48"/>
                    <a:gd name="T14" fmla="*/ 67 w 91"/>
                    <a:gd name="T15" fmla="*/ 7 h 48"/>
                    <a:gd name="T16" fmla="*/ 71 w 91"/>
                    <a:gd name="T17" fmla="*/ 12 h 48"/>
                    <a:gd name="T18" fmla="*/ 78 w 91"/>
                    <a:gd name="T19" fmla="*/ 19 h 48"/>
                    <a:gd name="T20" fmla="*/ 86 w 91"/>
                    <a:gd name="T21" fmla="*/ 26 h 48"/>
                    <a:gd name="T22" fmla="*/ 85 w 91"/>
                    <a:gd name="T23" fmla="*/ 36 h 48"/>
                    <a:gd name="T24" fmla="*/ 90 w 91"/>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48"/>
                    <a:gd name="T41" fmla="*/ 91 w 91"/>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48">
                      <a:moveTo>
                        <a:pt x="0" y="12"/>
                      </a:moveTo>
                      <a:lnTo>
                        <a:pt x="10" y="7"/>
                      </a:lnTo>
                      <a:lnTo>
                        <a:pt x="20" y="4"/>
                      </a:lnTo>
                      <a:lnTo>
                        <a:pt x="31" y="0"/>
                      </a:lnTo>
                      <a:lnTo>
                        <a:pt x="40" y="1"/>
                      </a:lnTo>
                      <a:lnTo>
                        <a:pt x="50" y="2"/>
                      </a:lnTo>
                      <a:lnTo>
                        <a:pt x="58" y="4"/>
                      </a:lnTo>
                      <a:lnTo>
                        <a:pt x="67" y="7"/>
                      </a:lnTo>
                      <a:lnTo>
                        <a:pt x="71" y="12"/>
                      </a:lnTo>
                      <a:lnTo>
                        <a:pt x="78" y="19"/>
                      </a:lnTo>
                      <a:lnTo>
                        <a:pt x="86" y="26"/>
                      </a:lnTo>
                      <a:lnTo>
                        <a:pt x="85" y="36"/>
                      </a:lnTo>
                      <a:lnTo>
                        <a:pt x="90" y="47"/>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44" name="Group 119"/>
              <p:cNvGrpSpPr>
                <a:grpSpLocks/>
              </p:cNvGrpSpPr>
              <p:nvPr/>
            </p:nvGrpSpPr>
            <p:grpSpPr bwMode="auto">
              <a:xfrm>
                <a:off x="3952" y="2662"/>
                <a:ext cx="266" cy="128"/>
                <a:chOff x="3952" y="2662"/>
                <a:chExt cx="266" cy="128"/>
              </a:xfrm>
            </p:grpSpPr>
            <p:sp>
              <p:nvSpPr>
                <p:cNvPr id="8350" name="Freeform 115"/>
                <p:cNvSpPr>
                  <a:spLocks/>
                </p:cNvSpPr>
                <p:nvPr/>
              </p:nvSpPr>
              <p:spPr bwMode="auto">
                <a:xfrm>
                  <a:off x="3952" y="2662"/>
                  <a:ext cx="90" cy="47"/>
                </a:xfrm>
                <a:custGeom>
                  <a:avLst/>
                  <a:gdLst>
                    <a:gd name="T0" fmla="*/ 1 w 90"/>
                    <a:gd name="T1" fmla="*/ 0 h 47"/>
                    <a:gd name="T2" fmla="*/ 0 w 90"/>
                    <a:gd name="T3" fmla="*/ 9 h 47"/>
                    <a:gd name="T4" fmla="*/ 2 w 90"/>
                    <a:gd name="T5" fmla="*/ 19 h 47"/>
                    <a:gd name="T6" fmla="*/ 6 w 90"/>
                    <a:gd name="T7" fmla="*/ 26 h 47"/>
                    <a:gd name="T8" fmla="*/ 16 w 90"/>
                    <a:gd name="T9" fmla="*/ 33 h 47"/>
                    <a:gd name="T10" fmla="*/ 21 w 90"/>
                    <a:gd name="T11" fmla="*/ 39 h 47"/>
                    <a:gd name="T12" fmla="*/ 30 w 90"/>
                    <a:gd name="T13" fmla="*/ 44 h 47"/>
                    <a:gd name="T14" fmla="*/ 38 w 90"/>
                    <a:gd name="T15" fmla="*/ 44 h 47"/>
                    <a:gd name="T16" fmla="*/ 51 w 90"/>
                    <a:gd name="T17" fmla="*/ 46 h 47"/>
                    <a:gd name="T18" fmla="*/ 61 w 90"/>
                    <a:gd name="T19" fmla="*/ 45 h 47"/>
                    <a:gd name="T20" fmla="*/ 71 w 90"/>
                    <a:gd name="T21" fmla="*/ 45 h 47"/>
                    <a:gd name="T22" fmla="*/ 78 w 90"/>
                    <a:gd name="T23" fmla="*/ 40 h 47"/>
                    <a:gd name="T24" fmla="*/ 89 w 90"/>
                    <a:gd name="T25" fmla="*/ 33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47"/>
                    <a:gd name="T41" fmla="*/ 90 w 90"/>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47">
                      <a:moveTo>
                        <a:pt x="1" y="0"/>
                      </a:moveTo>
                      <a:lnTo>
                        <a:pt x="0" y="9"/>
                      </a:lnTo>
                      <a:lnTo>
                        <a:pt x="2" y="19"/>
                      </a:lnTo>
                      <a:lnTo>
                        <a:pt x="6" y="26"/>
                      </a:lnTo>
                      <a:lnTo>
                        <a:pt x="16" y="33"/>
                      </a:lnTo>
                      <a:lnTo>
                        <a:pt x="21" y="39"/>
                      </a:lnTo>
                      <a:lnTo>
                        <a:pt x="30" y="44"/>
                      </a:lnTo>
                      <a:lnTo>
                        <a:pt x="38" y="44"/>
                      </a:lnTo>
                      <a:lnTo>
                        <a:pt x="51" y="46"/>
                      </a:lnTo>
                      <a:lnTo>
                        <a:pt x="61" y="45"/>
                      </a:lnTo>
                      <a:lnTo>
                        <a:pt x="71" y="45"/>
                      </a:lnTo>
                      <a:lnTo>
                        <a:pt x="78" y="40"/>
                      </a:lnTo>
                      <a:lnTo>
                        <a:pt x="89" y="33"/>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51" name="Freeform 116"/>
                <p:cNvSpPr>
                  <a:spLocks/>
                </p:cNvSpPr>
                <p:nvPr/>
              </p:nvSpPr>
              <p:spPr bwMode="auto">
                <a:xfrm>
                  <a:off x="4127" y="2727"/>
                  <a:ext cx="68" cy="50"/>
                </a:xfrm>
                <a:custGeom>
                  <a:avLst/>
                  <a:gdLst>
                    <a:gd name="T0" fmla="*/ 0 w 68"/>
                    <a:gd name="T1" fmla="*/ 0 h 50"/>
                    <a:gd name="T2" fmla="*/ 3 w 68"/>
                    <a:gd name="T3" fmla="*/ 10 h 50"/>
                    <a:gd name="T4" fmla="*/ 4 w 68"/>
                    <a:gd name="T5" fmla="*/ 21 h 50"/>
                    <a:gd name="T6" fmla="*/ 9 w 68"/>
                    <a:gd name="T7" fmla="*/ 29 h 50"/>
                    <a:gd name="T8" fmla="*/ 17 w 68"/>
                    <a:gd name="T9" fmla="*/ 35 h 50"/>
                    <a:gd name="T10" fmla="*/ 22 w 68"/>
                    <a:gd name="T11" fmla="*/ 39 h 50"/>
                    <a:gd name="T12" fmla="*/ 29 w 68"/>
                    <a:gd name="T13" fmla="*/ 43 h 50"/>
                    <a:gd name="T14" fmla="*/ 39 w 68"/>
                    <a:gd name="T15" fmla="*/ 44 h 50"/>
                    <a:gd name="T16" fmla="*/ 51 w 68"/>
                    <a:gd name="T17" fmla="*/ 47 h 50"/>
                    <a:gd name="T18" fmla="*/ 55 w 68"/>
                    <a:gd name="T19" fmla="*/ 49 h 50"/>
                    <a:gd name="T20" fmla="*/ 67 w 68"/>
                    <a:gd name="T21" fmla="*/ 43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50"/>
                    <a:gd name="T35" fmla="*/ 68 w 6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50">
                      <a:moveTo>
                        <a:pt x="0" y="0"/>
                      </a:moveTo>
                      <a:lnTo>
                        <a:pt x="3" y="10"/>
                      </a:lnTo>
                      <a:lnTo>
                        <a:pt x="4" y="21"/>
                      </a:lnTo>
                      <a:lnTo>
                        <a:pt x="9" y="29"/>
                      </a:lnTo>
                      <a:lnTo>
                        <a:pt x="17" y="35"/>
                      </a:lnTo>
                      <a:lnTo>
                        <a:pt x="22" y="39"/>
                      </a:lnTo>
                      <a:lnTo>
                        <a:pt x="29" y="43"/>
                      </a:lnTo>
                      <a:lnTo>
                        <a:pt x="39" y="44"/>
                      </a:lnTo>
                      <a:lnTo>
                        <a:pt x="51" y="47"/>
                      </a:lnTo>
                      <a:lnTo>
                        <a:pt x="55" y="49"/>
                      </a:lnTo>
                      <a:lnTo>
                        <a:pt x="67" y="43"/>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52" name="Freeform 117"/>
                <p:cNvSpPr>
                  <a:spLocks/>
                </p:cNvSpPr>
                <p:nvPr/>
              </p:nvSpPr>
              <p:spPr bwMode="auto">
                <a:xfrm>
                  <a:off x="4183" y="2759"/>
                  <a:ext cx="35" cy="31"/>
                </a:xfrm>
                <a:custGeom>
                  <a:avLst/>
                  <a:gdLst>
                    <a:gd name="T0" fmla="*/ 0 w 35"/>
                    <a:gd name="T1" fmla="*/ 30 h 31"/>
                    <a:gd name="T2" fmla="*/ 4 w 35"/>
                    <a:gd name="T3" fmla="*/ 14 h 31"/>
                    <a:gd name="T4" fmla="*/ 5 w 35"/>
                    <a:gd name="T5" fmla="*/ 0 h 31"/>
                    <a:gd name="T6" fmla="*/ 34 w 35"/>
                    <a:gd name="T7" fmla="*/ 10 h 31"/>
                    <a:gd name="T8" fmla="*/ 0 w 35"/>
                    <a:gd name="T9" fmla="*/ 3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4" y="14"/>
                      </a:lnTo>
                      <a:lnTo>
                        <a:pt x="5" y="0"/>
                      </a:lnTo>
                      <a:lnTo>
                        <a:pt x="34" y="10"/>
                      </a:lnTo>
                      <a:lnTo>
                        <a:pt x="0" y="3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53" name="Freeform 118"/>
                <p:cNvSpPr>
                  <a:spLocks/>
                </p:cNvSpPr>
                <p:nvPr/>
              </p:nvSpPr>
              <p:spPr bwMode="auto">
                <a:xfrm>
                  <a:off x="4040" y="2680"/>
                  <a:ext cx="88" cy="47"/>
                </a:xfrm>
                <a:custGeom>
                  <a:avLst/>
                  <a:gdLst>
                    <a:gd name="T0" fmla="*/ 0 w 88"/>
                    <a:gd name="T1" fmla="*/ 15 h 47"/>
                    <a:gd name="T2" fmla="*/ 6 w 88"/>
                    <a:gd name="T3" fmla="*/ 10 h 47"/>
                    <a:gd name="T4" fmla="*/ 18 w 88"/>
                    <a:gd name="T5" fmla="*/ 6 h 47"/>
                    <a:gd name="T6" fmla="*/ 27 w 88"/>
                    <a:gd name="T7" fmla="*/ 1 h 47"/>
                    <a:gd name="T8" fmla="*/ 36 w 88"/>
                    <a:gd name="T9" fmla="*/ 0 h 47"/>
                    <a:gd name="T10" fmla="*/ 46 w 88"/>
                    <a:gd name="T11" fmla="*/ 3 h 47"/>
                    <a:gd name="T12" fmla="*/ 55 w 88"/>
                    <a:gd name="T13" fmla="*/ 7 h 47"/>
                    <a:gd name="T14" fmla="*/ 65 w 88"/>
                    <a:gd name="T15" fmla="*/ 9 h 47"/>
                    <a:gd name="T16" fmla="*/ 72 w 88"/>
                    <a:gd name="T17" fmla="*/ 17 h 47"/>
                    <a:gd name="T18" fmla="*/ 75 w 88"/>
                    <a:gd name="T19" fmla="*/ 22 h 47"/>
                    <a:gd name="T20" fmla="*/ 83 w 88"/>
                    <a:gd name="T21" fmla="*/ 28 h 47"/>
                    <a:gd name="T22" fmla="*/ 86 w 88"/>
                    <a:gd name="T23" fmla="*/ 35 h 47"/>
                    <a:gd name="T24" fmla="*/ 87 w 88"/>
                    <a:gd name="T25" fmla="*/ 46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47"/>
                    <a:gd name="T41" fmla="*/ 88 w 88"/>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47">
                      <a:moveTo>
                        <a:pt x="0" y="15"/>
                      </a:moveTo>
                      <a:lnTo>
                        <a:pt x="6" y="10"/>
                      </a:lnTo>
                      <a:lnTo>
                        <a:pt x="18" y="6"/>
                      </a:lnTo>
                      <a:lnTo>
                        <a:pt x="27" y="1"/>
                      </a:lnTo>
                      <a:lnTo>
                        <a:pt x="36" y="0"/>
                      </a:lnTo>
                      <a:lnTo>
                        <a:pt x="46" y="3"/>
                      </a:lnTo>
                      <a:lnTo>
                        <a:pt x="55" y="7"/>
                      </a:lnTo>
                      <a:lnTo>
                        <a:pt x="65" y="9"/>
                      </a:lnTo>
                      <a:lnTo>
                        <a:pt x="72" y="17"/>
                      </a:lnTo>
                      <a:lnTo>
                        <a:pt x="75" y="22"/>
                      </a:lnTo>
                      <a:lnTo>
                        <a:pt x="83" y="28"/>
                      </a:lnTo>
                      <a:lnTo>
                        <a:pt x="86" y="35"/>
                      </a:lnTo>
                      <a:lnTo>
                        <a:pt x="87" y="46"/>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345" name="Group 124"/>
              <p:cNvGrpSpPr>
                <a:grpSpLocks/>
              </p:cNvGrpSpPr>
              <p:nvPr/>
            </p:nvGrpSpPr>
            <p:grpSpPr bwMode="auto">
              <a:xfrm>
                <a:off x="3999" y="2577"/>
                <a:ext cx="265" cy="127"/>
                <a:chOff x="3999" y="2577"/>
                <a:chExt cx="265" cy="127"/>
              </a:xfrm>
            </p:grpSpPr>
            <p:sp>
              <p:nvSpPr>
                <p:cNvPr id="8346" name="Freeform 120"/>
                <p:cNvSpPr>
                  <a:spLocks/>
                </p:cNvSpPr>
                <p:nvPr/>
              </p:nvSpPr>
              <p:spPr bwMode="auto">
                <a:xfrm>
                  <a:off x="3999" y="2577"/>
                  <a:ext cx="92" cy="46"/>
                </a:xfrm>
                <a:custGeom>
                  <a:avLst/>
                  <a:gdLst>
                    <a:gd name="T0" fmla="*/ 0 w 92"/>
                    <a:gd name="T1" fmla="*/ 0 h 46"/>
                    <a:gd name="T2" fmla="*/ 4 w 92"/>
                    <a:gd name="T3" fmla="*/ 8 h 46"/>
                    <a:gd name="T4" fmla="*/ 4 w 92"/>
                    <a:gd name="T5" fmla="*/ 17 h 46"/>
                    <a:gd name="T6" fmla="*/ 6 w 92"/>
                    <a:gd name="T7" fmla="*/ 25 h 46"/>
                    <a:gd name="T8" fmla="*/ 16 w 92"/>
                    <a:gd name="T9" fmla="*/ 33 h 46"/>
                    <a:gd name="T10" fmla="*/ 23 w 92"/>
                    <a:gd name="T11" fmla="*/ 36 h 46"/>
                    <a:gd name="T12" fmla="*/ 31 w 92"/>
                    <a:gd name="T13" fmla="*/ 38 h 46"/>
                    <a:gd name="T14" fmla="*/ 39 w 92"/>
                    <a:gd name="T15" fmla="*/ 44 h 46"/>
                    <a:gd name="T16" fmla="*/ 48 w 92"/>
                    <a:gd name="T17" fmla="*/ 45 h 46"/>
                    <a:gd name="T18" fmla="*/ 58 w 92"/>
                    <a:gd name="T19" fmla="*/ 43 h 46"/>
                    <a:gd name="T20" fmla="*/ 68 w 92"/>
                    <a:gd name="T21" fmla="*/ 41 h 46"/>
                    <a:gd name="T22" fmla="*/ 80 w 92"/>
                    <a:gd name="T23" fmla="*/ 38 h 46"/>
                    <a:gd name="T24" fmla="*/ 91 w 92"/>
                    <a:gd name="T25" fmla="*/ 3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46"/>
                    <a:gd name="T41" fmla="*/ 92 w 92"/>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46">
                      <a:moveTo>
                        <a:pt x="0" y="0"/>
                      </a:moveTo>
                      <a:lnTo>
                        <a:pt x="4" y="8"/>
                      </a:lnTo>
                      <a:lnTo>
                        <a:pt x="4" y="17"/>
                      </a:lnTo>
                      <a:lnTo>
                        <a:pt x="6" y="25"/>
                      </a:lnTo>
                      <a:lnTo>
                        <a:pt x="16" y="33"/>
                      </a:lnTo>
                      <a:lnTo>
                        <a:pt x="23" y="36"/>
                      </a:lnTo>
                      <a:lnTo>
                        <a:pt x="31" y="38"/>
                      </a:lnTo>
                      <a:lnTo>
                        <a:pt x="39" y="44"/>
                      </a:lnTo>
                      <a:lnTo>
                        <a:pt x="48" y="45"/>
                      </a:lnTo>
                      <a:lnTo>
                        <a:pt x="58" y="43"/>
                      </a:lnTo>
                      <a:lnTo>
                        <a:pt x="68" y="41"/>
                      </a:lnTo>
                      <a:lnTo>
                        <a:pt x="80" y="38"/>
                      </a:lnTo>
                      <a:lnTo>
                        <a:pt x="91" y="3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47" name="Freeform 121"/>
                <p:cNvSpPr>
                  <a:spLocks/>
                </p:cNvSpPr>
                <p:nvPr/>
              </p:nvSpPr>
              <p:spPr bwMode="auto">
                <a:xfrm>
                  <a:off x="4176" y="2640"/>
                  <a:ext cx="66" cy="50"/>
                </a:xfrm>
                <a:custGeom>
                  <a:avLst/>
                  <a:gdLst>
                    <a:gd name="T0" fmla="*/ 0 w 66"/>
                    <a:gd name="T1" fmla="*/ 0 h 50"/>
                    <a:gd name="T2" fmla="*/ 1 w 66"/>
                    <a:gd name="T3" fmla="*/ 10 h 50"/>
                    <a:gd name="T4" fmla="*/ 6 w 66"/>
                    <a:gd name="T5" fmla="*/ 22 h 50"/>
                    <a:gd name="T6" fmla="*/ 9 w 66"/>
                    <a:gd name="T7" fmla="*/ 29 h 50"/>
                    <a:gd name="T8" fmla="*/ 17 w 66"/>
                    <a:gd name="T9" fmla="*/ 35 h 50"/>
                    <a:gd name="T10" fmla="*/ 24 w 66"/>
                    <a:gd name="T11" fmla="*/ 41 h 50"/>
                    <a:gd name="T12" fmla="*/ 29 w 66"/>
                    <a:gd name="T13" fmla="*/ 44 h 50"/>
                    <a:gd name="T14" fmla="*/ 39 w 66"/>
                    <a:gd name="T15" fmla="*/ 47 h 50"/>
                    <a:gd name="T16" fmla="*/ 47 w 66"/>
                    <a:gd name="T17" fmla="*/ 47 h 50"/>
                    <a:gd name="T18" fmla="*/ 50 w 66"/>
                    <a:gd name="T19" fmla="*/ 49 h 50"/>
                    <a:gd name="T20" fmla="*/ 65 w 66"/>
                    <a:gd name="T21" fmla="*/ 46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50"/>
                    <a:gd name="T35" fmla="*/ 66 w 6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50">
                      <a:moveTo>
                        <a:pt x="0" y="0"/>
                      </a:moveTo>
                      <a:lnTo>
                        <a:pt x="1" y="10"/>
                      </a:lnTo>
                      <a:lnTo>
                        <a:pt x="6" y="22"/>
                      </a:lnTo>
                      <a:lnTo>
                        <a:pt x="9" y="29"/>
                      </a:lnTo>
                      <a:lnTo>
                        <a:pt x="17" y="35"/>
                      </a:lnTo>
                      <a:lnTo>
                        <a:pt x="24" y="41"/>
                      </a:lnTo>
                      <a:lnTo>
                        <a:pt x="29" y="44"/>
                      </a:lnTo>
                      <a:lnTo>
                        <a:pt x="39" y="47"/>
                      </a:lnTo>
                      <a:lnTo>
                        <a:pt x="47" y="47"/>
                      </a:lnTo>
                      <a:lnTo>
                        <a:pt x="50" y="49"/>
                      </a:lnTo>
                      <a:lnTo>
                        <a:pt x="65" y="46"/>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48" name="Freeform 122"/>
                <p:cNvSpPr>
                  <a:spLocks/>
                </p:cNvSpPr>
                <p:nvPr/>
              </p:nvSpPr>
              <p:spPr bwMode="auto">
                <a:xfrm>
                  <a:off x="4231" y="2673"/>
                  <a:ext cx="33" cy="31"/>
                </a:xfrm>
                <a:custGeom>
                  <a:avLst/>
                  <a:gdLst>
                    <a:gd name="T0" fmla="*/ 0 w 33"/>
                    <a:gd name="T1" fmla="*/ 30 h 31"/>
                    <a:gd name="T2" fmla="*/ 4 w 33"/>
                    <a:gd name="T3" fmla="*/ 16 h 31"/>
                    <a:gd name="T4" fmla="*/ 4 w 33"/>
                    <a:gd name="T5" fmla="*/ 0 h 31"/>
                    <a:gd name="T6" fmla="*/ 32 w 33"/>
                    <a:gd name="T7" fmla="*/ 14 h 31"/>
                    <a:gd name="T8" fmla="*/ 0 w 33"/>
                    <a:gd name="T9" fmla="*/ 30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0" y="30"/>
                      </a:moveTo>
                      <a:lnTo>
                        <a:pt x="4" y="16"/>
                      </a:lnTo>
                      <a:lnTo>
                        <a:pt x="4" y="0"/>
                      </a:lnTo>
                      <a:lnTo>
                        <a:pt x="32" y="14"/>
                      </a:lnTo>
                      <a:lnTo>
                        <a:pt x="0" y="3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49" name="Freeform 123"/>
                <p:cNvSpPr>
                  <a:spLocks/>
                </p:cNvSpPr>
                <p:nvPr/>
              </p:nvSpPr>
              <p:spPr bwMode="auto">
                <a:xfrm>
                  <a:off x="4086" y="2593"/>
                  <a:ext cx="89" cy="48"/>
                </a:xfrm>
                <a:custGeom>
                  <a:avLst/>
                  <a:gdLst>
                    <a:gd name="T0" fmla="*/ 0 w 89"/>
                    <a:gd name="T1" fmla="*/ 16 h 48"/>
                    <a:gd name="T2" fmla="*/ 7 w 89"/>
                    <a:gd name="T3" fmla="*/ 10 h 48"/>
                    <a:gd name="T4" fmla="*/ 20 w 89"/>
                    <a:gd name="T5" fmla="*/ 6 h 48"/>
                    <a:gd name="T6" fmla="*/ 31 w 89"/>
                    <a:gd name="T7" fmla="*/ 0 h 48"/>
                    <a:gd name="T8" fmla="*/ 41 w 89"/>
                    <a:gd name="T9" fmla="*/ 2 h 48"/>
                    <a:gd name="T10" fmla="*/ 47 w 89"/>
                    <a:gd name="T11" fmla="*/ 3 h 48"/>
                    <a:gd name="T12" fmla="*/ 58 w 89"/>
                    <a:gd name="T13" fmla="*/ 6 h 48"/>
                    <a:gd name="T14" fmla="*/ 64 w 89"/>
                    <a:gd name="T15" fmla="*/ 10 h 48"/>
                    <a:gd name="T16" fmla="*/ 71 w 89"/>
                    <a:gd name="T17" fmla="*/ 17 h 48"/>
                    <a:gd name="T18" fmla="*/ 81 w 89"/>
                    <a:gd name="T19" fmla="*/ 23 h 48"/>
                    <a:gd name="T20" fmla="*/ 84 w 89"/>
                    <a:gd name="T21" fmla="*/ 28 h 48"/>
                    <a:gd name="T22" fmla="*/ 86 w 89"/>
                    <a:gd name="T23" fmla="*/ 38 h 48"/>
                    <a:gd name="T24" fmla="*/ 88 w 89"/>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48"/>
                    <a:gd name="T41" fmla="*/ 89 w 8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48">
                      <a:moveTo>
                        <a:pt x="0" y="16"/>
                      </a:moveTo>
                      <a:lnTo>
                        <a:pt x="7" y="10"/>
                      </a:lnTo>
                      <a:lnTo>
                        <a:pt x="20" y="6"/>
                      </a:lnTo>
                      <a:lnTo>
                        <a:pt x="31" y="0"/>
                      </a:lnTo>
                      <a:lnTo>
                        <a:pt x="41" y="2"/>
                      </a:lnTo>
                      <a:lnTo>
                        <a:pt x="47" y="3"/>
                      </a:lnTo>
                      <a:lnTo>
                        <a:pt x="58" y="6"/>
                      </a:lnTo>
                      <a:lnTo>
                        <a:pt x="64" y="10"/>
                      </a:lnTo>
                      <a:lnTo>
                        <a:pt x="71" y="17"/>
                      </a:lnTo>
                      <a:lnTo>
                        <a:pt x="81" y="23"/>
                      </a:lnTo>
                      <a:lnTo>
                        <a:pt x="84" y="28"/>
                      </a:lnTo>
                      <a:lnTo>
                        <a:pt x="86" y="38"/>
                      </a:lnTo>
                      <a:lnTo>
                        <a:pt x="88" y="47"/>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grpSp>
        <p:nvGrpSpPr>
          <p:cNvPr id="31" name="Group 137"/>
          <p:cNvGrpSpPr>
            <a:grpSpLocks/>
          </p:cNvGrpSpPr>
          <p:nvPr/>
        </p:nvGrpSpPr>
        <p:grpSpPr bwMode="auto">
          <a:xfrm>
            <a:off x="6010275" y="3424238"/>
            <a:ext cx="503238" cy="508000"/>
            <a:chOff x="3786" y="2157"/>
            <a:chExt cx="317" cy="320"/>
          </a:xfrm>
        </p:grpSpPr>
        <p:grpSp>
          <p:nvGrpSpPr>
            <p:cNvPr id="8327" name="Group 135"/>
            <p:cNvGrpSpPr>
              <a:grpSpLocks/>
            </p:cNvGrpSpPr>
            <p:nvPr/>
          </p:nvGrpSpPr>
          <p:grpSpPr bwMode="auto">
            <a:xfrm>
              <a:off x="3786" y="2157"/>
              <a:ext cx="317" cy="320"/>
              <a:chOff x="3786" y="2157"/>
              <a:chExt cx="317" cy="320"/>
            </a:xfrm>
          </p:grpSpPr>
          <p:sp>
            <p:nvSpPr>
              <p:cNvPr id="8329" name="Oval 127"/>
              <p:cNvSpPr>
                <a:spLocks noChangeArrowheads="1"/>
              </p:cNvSpPr>
              <p:nvPr/>
            </p:nvSpPr>
            <p:spPr bwMode="auto">
              <a:xfrm>
                <a:off x="3786" y="2157"/>
                <a:ext cx="317" cy="320"/>
              </a:xfrm>
              <a:prstGeom prst="ellipse">
                <a:avLst/>
              </a:prstGeom>
              <a:solidFill>
                <a:schemeClr val="tx1"/>
              </a:solidFill>
              <a:ln w="25400">
                <a:solidFill>
                  <a:srgbClr val="000000"/>
                </a:solidFill>
                <a:round/>
                <a:headEnd/>
                <a:tailEnd/>
              </a:ln>
            </p:spPr>
            <p:txBody>
              <a:bodyPr wrap="none" anchor="ctr"/>
              <a:lstStyle/>
              <a:p>
                <a:pPr algn="ctr" eaLnBrk="0" hangingPunct="0"/>
                <a:endParaRPr lang="en-US"/>
              </a:p>
            </p:txBody>
          </p:sp>
          <p:sp>
            <p:nvSpPr>
              <p:cNvPr id="8330" name="Freeform 128"/>
              <p:cNvSpPr>
                <a:spLocks/>
              </p:cNvSpPr>
              <p:nvPr/>
            </p:nvSpPr>
            <p:spPr bwMode="auto">
              <a:xfrm>
                <a:off x="3944" y="2164"/>
                <a:ext cx="71" cy="154"/>
              </a:xfrm>
              <a:custGeom>
                <a:avLst/>
                <a:gdLst>
                  <a:gd name="T0" fmla="*/ 0 w 71"/>
                  <a:gd name="T1" fmla="*/ 153 h 154"/>
                  <a:gd name="T2" fmla="*/ 0 w 71"/>
                  <a:gd name="T3" fmla="*/ 0 h 154"/>
                  <a:gd name="T4" fmla="*/ 20 w 71"/>
                  <a:gd name="T5" fmla="*/ 1 h 154"/>
                  <a:gd name="T6" fmla="*/ 37 w 71"/>
                  <a:gd name="T7" fmla="*/ 3 h 154"/>
                  <a:gd name="T8" fmla="*/ 47 w 71"/>
                  <a:gd name="T9" fmla="*/ 6 h 154"/>
                  <a:gd name="T10" fmla="*/ 58 w 71"/>
                  <a:gd name="T11" fmla="*/ 10 h 154"/>
                  <a:gd name="T12" fmla="*/ 70 w 71"/>
                  <a:gd name="T13" fmla="*/ 18 h 154"/>
                  <a:gd name="T14" fmla="*/ 0 w 71"/>
                  <a:gd name="T15" fmla="*/ 153 h 154"/>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54"/>
                  <a:gd name="T26" fmla="*/ 71 w 71"/>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54">
                    <a:moveTo>
                      <a:pt x="0" y="153"/>
                    </a:moveTo>
                    <a:lnTo>
                      <a:pt x="0" y="0"/>
                    </a:lnTo>
                    <a:lnTo>
                      <a:pt x="20" y="1"/>
                    </a:lnTo>
                    <a:lnTo>
                      <a:pt x="37" y="3"/>
                    </a:lnTo>
                    <a:lnTo>
                      <a:pt x="47" y="6"/>
                    </a:lnTo>
                    <a:lnTo>
                      <a:pt x="58" y="10"/>
                    </a:lnTo>
                    <a:lnTo>
                      <a:pt x="70" y="18"/>
                    </a:lnTo>
                    <a:lnTo>
                      <a:pt x="0" y="153"/>
                    </a:lnTo>
                  </a:path>
                </a:pathLst>
              </a:custGeom>
              <a:solidFill>
                <a:srgbClr val="FF0033"/>
              </a:solidFill>
              <a:ln w="9525" cap="rnd">
                <a:noFill/>
                <a:round/>
                <a:headEnd/>
                <a:tailEnd/>
              </a:ln>
            </p:spPr>
            <p:txBody>
              <a:bodyPr/>
              <a:lstStyle/>
              <a:p>
                <a:pPr algn="ctr" eaLnBrk="0" hangingPunct="0"/>
                <a:endParaRPr lang="en-US"/>
              </a:p>
            </p:txBody>
          </p:sp>
          <p:sp>
            <p:nvSpPr>
              <p:cNvPr id="8331" name="Line 129"/>
              <p:cNvSpPr>
                <a:spLocks noChangeShapeType="1"/>
              </p:cNvSpPr>
              <p:nvPr/>
            </p:nvSpPr>
            <p:spPr bwMode="auto">
              <a:xfrm>
                <a:off x="3786" y="2313"/>
                <a:ext cx="39" cy="0"/>
              </a:xfrm>
              <a:prstGeom prst="line">
                <a:avLst/>
              </a:prstGeom>
              <a:noFill/>
              <a:ln w="12700">
                <a:solidFill>
                  <a:srgbClr val="000000"/>
                </a:solidFill>
                <a:round/>
                <a:headEnd type="none" w="sm" len="sm"/>
                <a:tailEnd type="none" w="sm" len="sm"/>
              </a:ln>
            </p:spPr>
            <p:txBody>
              <a:bodyPr/>
              <a:lstStyle/>
              <a:p>
                <a:endParaRPr lang="en-US"/>
              </a:p>
            </p:txBody>
          </p:sp>
          <p:sp>
            <p:nvSpPr>
              <p:cNvPr id="8332" name="Line 130"/>
              <p:cNvSpPr>
                <a:spLocks noChangeShapeType="1"/>
              </p:cNvSpPr>
              <p:nvPr/>
            </p:nvSpPr>
            <p:spPr bwMode="auto">
              <a:xfrm>
                <a:off x="3941" y="2429"/>
                <a:ext cx="0" cy="40"/>
              </a:xfrm>
              <a:prstGeom prst="line">
                <a:avLst/>
              </a:prstGeom>
              <a:noFill/>
              <a:ln w="12700">
                <a:solidFill>
                  <a:srgbClr val="000000"/>
                </a:solidFill>
                <a:round/>
                <a:headEnd type="none" w="sm" len="sm"/>
                <a:tailEnd type="none" w="sm" len="sm"/>
              </a:ln>
            </p:spPr>
            <p:txBody>
              <a:bodyPr/>
              <a:lstStyle/>
              <a:p>
                <a:endParaRPr lang="en-US"/>
              </a:p>
            </p:txBody>
          </p:sp>
          <p:sp>
            <p:nvSpPr>
              <p:cNvPr id="8333" name="Line 131"/>
              <p:cNvSpPr>
                <a:spLocks noChangeShapeType="1"/>
              </p:cNvSpPr>
              <p:nvPr/>
            </p:nvSpPr>
            <p:spPr bwMode="auto">
              <a:xfrm>
                <a:off x="4060" y="2325"/>
                <a:ext cx="40" cy="0"/>
              </a:xfrm>
              <a:prstGeom prst="line">
                <a:avLst/>
              </a:prstGeom>
              <a:noFill/>
              <a:ln w="12700">
                <a:solidFill>
                  <a:srgbClr val="000000"/>
                </a:solidFill>
                <a:round/>
                <a:headEnd type="none" w="sm" len="sm"/>
                <a:tailEnd type="none" w="sm" len="sm"/>
              </a:ln>
            </p:spPr>
            <p:txBody>
              <a:bodyPr/>
              <a:lstStyle/>
              <a:p>
                <a:endParaRPr lang="en-US"/>
              </a:p>
            </p:txBody>
          </p:sp>
          <p:sp>
            <p:nvSpPr>
              <p:cNvPr id="8334" name="Line 132"/>
              <p:cNvSpPr>
                <a:spLocks noChangeShapeType="1"/>
              </p:cNvSpPr>
              <p:nvPr/>
            </p:nvSpPr>
            <p:spPr bwMode="auto">
              <a:xfrm flipV="1">
                <a:off x="3945" y="2198"/>
                <a:ext cx="0" cy="116"/>
              </a:xfrm>
              <a:prstGeom prst="line">
                <a:avLst/>
              </a:prstGeom>
              <a:noFill/>
              <a:ln w="50800">
                <a:solidFill>
                  <a:srgbClr val="969696"/>
                </a:solidFill>
                <a:round/>
                <a:headEnd type="none" w="sm" len="sm"/>
                <a:tailEnd type="none" w="sm" len="sm"/>
              </a:ln>
            </p:spPr>
            <p:txBody>
              <a:bodyPr/>
              <a:lstStyle/>
              <a:p>
                <a:endParaRPr lang="en-US"/>
              </a:p>
            </p:txBody>
          </p:sp>
          <p:sp>
            <p:nvSpPr>
              <p:cNvPr id="8335" name="Line 133"/>
              <p:cNvSpPr>
                <a:spLocks noChangeShapeType="1"/>
              </p:cNvSpPr>
              <p:nvPr/>
            </p:nvSpPr>
            <p:spPr bwMode="auto">
              <a:xfrm>
                <a:off x="3941" y="2163"/>
                <a:ext cx="0" cy="40"/>
              </a:xfrm>
              <a:prstGeom prst="line">
                <a:avLst/>
              </a:prstGeom>
              <a:noFill/>
              <a:ln w="12700">
                <a:solidFill>
                  <a:srgbClr val="000000"/>
                </a:solidFill>
                <a:round/>
                <a:headEnd type="none" w="sm" len="sm"/>
                <a:tailEnd type="none" w="sm" len="sm"/>
              </a:ln>
            </p:spPr>
            <p:txBody>
              <a:bodyPr/>
              <a:lstStyle/>
              <a:p>
                <a:endParaRPr lang="en-US"/>
              </a:p>
            </p:txBody>
          </p:sp>
          <p:sp>
            <p:nvSpPr>
              <p:cNvPr id="8336" name="Line 134"/>
              <p:cNvSpPr>
                <a:spLocks noChangeShapeType="1"/>
              </p:cNvSpPr>
              <p:nvPr/>
            </p:nvSpPr>
            <p:spPr bwMode="auto">
              <a:xfrm flipV="1">
                <a:off x="3941" y="2191"/>
                <a:ext cx="68" cy="128"/>
              </a:xfrm>
              <a:prstGeom prst="line">
                <a:avLst/>
              </a:prstGeom>
              <a:noFill/>
              <a:ln w="12700">
                <a:solidFill>
                  <a:srgbClr val="969696"/>
                </a:solidFill>
                <a:round/>
                <a:headEnd type="none" w="sm" len="sm"/>
                <a:tailEnd type="none" w="sm" len="sm"/>
              </a:ln>
            </p:spPr>
            <p:txBody>
              <a:bodyPr/>
              <a:lstStyle/>
              <a:p>
                <a:endParaRPr lang="en-US"/>
              </a:p>
            </p:txBody>
          </p:sp>
        </p:grpSp>
        <p:sp>
          <p:nvSpPr>
            <p:cNvPr id="8328" name="Oval 136"/>
            <p:cNvSpPr>
              <a:spLocks noChangeArrowheads="1"/>
            </p:cNvSpPr>
            <p:nvPr/>
          </p:nvSpPr>
          <p:spPr bwMode="auto">
            <a:xfrm>
              <a:off x="3789" y="2162"/>
              <a:ext cx="311" cy="314"/>
            </a:xfrm>
            <a:prstGeom prst="ellipse">
              <a:avLst/>
            </a:prstGeom>
            <a:noFill/>
            <a:ln w="25400">
              <a:solidFill>
                <a:srgbClr val="000000"/>
              </a:solidFill>
              <a:round/>
              <a:headEnd/>
              <a:tailEnd/>
            </a:ln>
          </p:spPr>
          <p:txBody>
            <a:bodyPr wrap="none" anchor="ctr"/>
            <a:lstStyle/>
            <a:p>
              <a:pPr algn="ctr" eaLnBrk="0" hangingPunct="0"/>
              <a:endParaRPr lang="en-US"/>
            </a:p>
          </p:txBody>
        </p:sp>
      </p:grpSp>
      <p:grpSp>
        <p:nvGrpSpPr>
          <p:cNvPr id="8193" name="Group 141"/>
          <p:cNvGrpSpPr>
            <a:grpSpLocks/>
          </p:cNvGrpSpPr>
          <p:nvPr/>
        </p:nvGrpSpPr>
        <p:grpSpPr bwMode="auto">
          <a:xfrm>
            <a:off x="7664450" y="3976688"/>
            <a:ext cx="825500" cy="823912"/>
            <a:chOff x="4828" y="2505"/>
            <a:chExt cx="520" cy="519"/>
          </a:xfrm>
        </p:grpSpPr>
        <p:sp>
          <p:nvSpPr>
            <p:cNvPr id="8324" name="Freeform 138"/>
            <p:cNvSpPr>
              <a:spLocks/>
            </p:cNvSpPr>
            <p:nvPr/>
          </p:nvSpPr>
          <p:spPr bwMode="auto">
            <a:xfrm>
              <a:off x="4834" y="2505"/>
              <a:ext cx="514" cy="519"/>
            </a:xfrm>
            <a:custGeom>
              <a:avLst/>
              <a:gdLst>
                <a:gd name="T0" fmla="*/ 491 w 514"/>
                <a:gd name="T1" fmla="*/ 513 h 519"/>
                <a:gd name="T2" fmla="*/ 513 w 514"/>
                <a:gd name="T3" fmla="*/ 454 h 519"/>
                <a:gd name="T4" fmla="*/ 471 w 514"/>
                <a:gd name="T5" fmla="*/ 397 h 519"/>
                <a:gd name="T6" fmla="*/ 482 w 514"/>
                <a:gd name="T7" fmla="*/ 334 h 519"/>
                <a:gd name="T8" fmla="*/ 431 w 514"/>
                <a:gd name="T9" fmla="*/ 289 h 519"/>
                <a:gd name="T10" fmla="*/ 425 w 514"/>
                <a:gd name="T11" fmla="*/ 223 h 519"/>
                <a:gd name="T12" fmla="*/ 375 w 514"/>
                <a:gd name="T13" fmla="*/ 205 h 519"/>
                <a:gd name="T14" fmla="*/ 342 w 514"/>
                <a:gd name="T15" fmla="*/ 131 h 519"/>
                <a:gd name="T16" fmla="*/ 267 w 514"/>
                <a:gd name="T17" fmla="*/ 109 h 519"/>
                <a:gd name="T18" fmla="*/ 239 w 514"/>
                <a:gd name="T19" fmla="*/ 60 h 519"/>
                <a:gd name="T20" fmla="*/ 171 w 514"/>
                <a:gd name="T21" fmla="*/ 53 h 519"/>
                <a:gd name="T22" fmla="*/ 122 w 514"/>
                <a:gd name="T23" fmla="*/ 16 h 519"/>
                <a:gd name="T24" fmla="*/ 47 w 514"/>
                <a:gd name="T25" fmla="*/ 25 h 519"/>
                <a:gd name="T26" fmla="*/ 0 w 514"/>
                <a:gd name="T27" fmla="*/ 0 h 519"/>
                <a:gd name="T28" fmla="*/ 0 w 514"/>
                <a:gd name="T29" fmla="*/ 518 h 519"/>
                <a:gd name="T30" fmla="*/ 491 w 514"/>
                <a:gd name="T31" fmla="*/ 513 h 5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519"/>
                <a:gd name="T50" fmla="*/ 514 w 514"/>
                <a:gd name="T51" fmla="*/ 519 h 5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519">
                  <a:moveTo>
                    <a:pt x="491" y="513"/>
                  </a:moveTo>
                  <a:lnTo>
                    <a:pt x="513" y="454"/>
                  </a:lnTo>
                  <a:lnTo>
                    <a:pt x="471" y="397"/>
                  </a:lnTo>
                  <a:lnTo>
                    <a:pt x="482" y="334"/>
                  </a:lnTo>
                  <a:lnTo>
                    <a:pt x="431" y="289"/>
                  </a:lnTo>
                  <a:lnTo>
                    <a:pt x="425" y="223"/>
                  </a:lnTo>
                  <a:lnTo>
                    <a:pt x="375" y="205"/>
                  </a:lnTo>
                  <a:lnTo>
                    <a:pt x="342" y="131"/>
                  </a:lnTo>
                  <a:lnTo>
                    <a:pt x="267" y="109"/>
                  </a:lnTo>
                  <a:lnTo>
                    <a:pt x="239" y="60"/>
                  </a:lnTo>
                  <a:lnTo>
                    <a:pt x="171" y="53"/>
                  </a:lnTo>
                  <a:lnTo>
                    <a:pt x="122" y="16"/>
                  </a:lnTo>
                  <a:lnTo>
                    <a:pt x="47" y="25"/>
                  </a:lnTo>
                  <a:lnTo>
                    <a:pt x="0" y="0"/>
                  </a:lnTo>
                  <a:lnTo>
                    <a:pt x="0" y="518"/>
                  </a:lnTo>
                  <a:lnTo>
                    <a:pt x="491" y="513"/>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325" name="Freeform 139"/>
            <p:cNvSpPr>
              <a:spLocks/>
            </p:cNvSpPr>
            <p:nvPr/>
          </p:nvSpPr>
          <p:spPr bwMode="auto">
            <a:xfrm>
              <a:off x="4828" y="2534"/>
              <a:ext cx="495" cy="490"/>
            </a:xfrm>
            <a:custGeom>
              <a:avLst/>
              <a:gdLst>
                <a:gd name="T0" fmla="*/ 494 w 495"/>
                <a:gd name="T1" fmla="*/ 483 h 490"/>
                <a:gd name="T2" fmla="*/ 488 w 495"/>
                <a:gd name="T3" fmla="*/ 424 h 490"/>
                <a:gd name="T4" fmla="*/ 478 w 495"/>
                <a:gd name="T5" fmla="*/ 366 h 490"/>
                <a:gd name="T6" fmla="*/ 459 w 495"/>
                <a:gd name="T7" fmla="*/ 309 h 490"/>
                <a:gd name="T8" fmla="*/ 434 w 495"/>
                <a:gd name="T9" fmla="*/ 257 h 490"/>
                <a:gd name="T10" fmla="*/ 404 w 495"/>
                <a:gd name="T11" fmla="*/ 205 h 490"/>
                <a:gd name="T12" fmla="*/ 368 w 495"/>
                <a:gd name="T13" fmla="*/ 159 h 490"/>
                <a:gd name="T14" fmla="*/ 325 w 495"/>
                <a:gd name="T15" fmla="*/ 119 h 490"/>
                <a:gd name="T16" fmla="*/ 278 w 495"/>
                <a:gd name="T17" fmla="*/ 83 h 490"/>
                <a:gd name="T18" fmla="*/ 228 w 495"/>
                <a:gd name="T19" fmla="*/ 54 h 490"/>
                <a:gd name="T20" fmla="*/ 172 w 495"/>
                <a:gd name="T21" fmla="*/ 29 h 490"/>
                <a:gd name="T22" fmla="*/ 117 w 495"/>
                <a:gd name="T23" fmla="*/ 12 h 490"/>
                <a:gd name="T24" fmla="*/ 58 w 495"/>
                <a:gd name="T25" fmla="*/ 2 h 490"/>
                <a:gd name="T26" fmla="*/ 0 w 495"/>
                <a:gd name="T27" fmla="*/ 0 h 490"/>
                <a:gd name="T28" fmla="*/ 6 w 495"/>
                <a:gd name="T29" fmla="*/ 489 h 490"/>
                <a:gd name="T30" fmla="*/ 494 w 495"/>
                <a:gd name="T31" fmla="*/ 483 h 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5"/>
                <a:gd name="T49" fmla="*/ 0 h 490"/>
                <a:gd name="T50" fmla="*/ 495 w 495"/>
                <a:gd name="T51" fmla="*/ 490 h 4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5" h="490">
                  <a:moveTo>
                    <a:pt x="494" y="483"/>
                  </a:moveTo>
                  <a:lnTo>
                    <a:pt x="488" y="424"/>
                  </a:lnTo>
                  <a:lnTo>
                    <a:pt x="478" y="366"/>
                  </a:lnTo>
                  <a:lnTo>
                    <a:pt x="459" y="309"/>
                  </a:lnTo>
                  <a:lnTo>
                    <a:pt x="434" y="257"/>
                  </a:lnTo>
                  <a:lnTo>
                    <a:pt x="404" y="205"/>
                  </a:lnTo>
                  <a:lnTo>
                    <a:pt x="368" y="159"/>
                  </a:lnTo>
                  <a:lnTo>
                    <a:pt x="325" y="119"/>
                  </a:lnTo>
                  <a:lnTo>
                    <a:pt x="278" y="83"/>
                  </a:lnTo>
                  <a:lnTo>
                    <a:pt x="228" y="54"/>
                  </a:lnTo>
                  <a:lnTo>
                    <a:pt x="172" y="29"/>
                  </a:lnTo>
                  <a:lnTo>
                    <a:pt x="117" y="12"/>
                  </a:lnTo>
                  <a:lnTo>
                    <a:pt x="58" y="2"/>
                  </a:lnTo>
                  <a:lnTo>
                    <a:pt x="0" y="0"/>
                  </a:lnTo>
                  <a:lnTo>
                    <a:pt x="6" y="489"/>
                  </a:lnTo>
                  <a:lnTo>
                    <a:pt x="494" y="483"/>
                  </a:lnTo>
                </a:path>
              </a:pathLst>
            </a:custGeom>
            <a:solidFill>
              <a:srgbClr val="FF9900"/>
            </a:solidFill>
            <a:ln w="12700" cap="rnd">
              <a:solidFill>
                <a:srgbClr val="000000"/>
              </a:solidFill>
              <a:round/>
              <a:headEnd/>
              <a:tailEnd/>
            </a:ln>
          </p:spPr>
          <p:txBody>
            <a:bodyPr/>
            <a:lstStyle/>
            <a:p>
              <a:pPr algn="ctr" eaLnBrk="0" hangingPunct="0"/>
              <a:endParaRPr lang="en-US"/>
            </a:p>
          </p:txBody>
        </p:sp>
        <p:sp>
          <p:nvSpPr>
            <p:cNvPr id="8326" name="Freeform 140"/>
            <p:cNvSpPr>
              <a:spLocks/>
            </p:cNvSpPr>
            <p:nvPr/>
          </p:nvSpPr>
          <p:spPr bwMode="auto">
            <a:xfrm>
              <a:off x="4828" y="2620"/>
              <a:ext cx="403" cy="404"/>
            </a:xfrm>
            <a:custGeom>
              <a:avLst/>
              <a:gdLst>
                <a:gd name="T0" fmla="*/ 402 w 403"/>
                <a:gd name="T1" fmla="*/ 403 h 404"/>
                <a:gd name="T2" fmla="*/ 398 w 403"/>
                <a:gd name="T3" fmla="*/ 349 h 404"/>
                <a:gd name="T4" fmla="*/ 388 w 403"/>
                <a:gd name="T5" fmla="*/ 297 h 404"/>
                <a:gd name="T6" fmla="*/ 371 w 403"/>
                <a:gd name="T7" fmla="*/ 248 h 404"/>
                <a:gd name="T8" fmla="*/ 348 w 403"/>
                <a:gd name="T9" fmla="*/ 202 h 404"/>
                <a:gd name="T10" fmla="*/ 318 w 403"/>
                <a:gd name="T11" fmla="*/ 157 h 404"/>
                <a:gd name="T12" fmla="*/ 283 w 403"/>
                <a:gd name="T13" fmla="*/ 117 h 404"/>
                <a:gd name="T14" fmla="*/ 245 w 403"/>
                <a:gd name="T15" fmla="*/ 83 h 404"/>
                <a:gd name="T16" fmla="*/ 201 w 403"/>
                <a:gd name="T17" fmla="*/ 54 h 404"/>
                <a:gd name="T18" fmla="*/ 153 w 403"/>
                <a:gd name="T19" fmla="*/ 31 h 404"/>
                <a:gd name="T20" fmla="*/ 103 w 403"/>
                <a:gd name="T21" fmla="*/ 14 h 404"/>
                <a:gd name="T22" fmla="*/ 52 w 403"/>
                <a:gd name="T23" fmla="*/ 2 h 404"/>
                <a:gd name="T24" fmla="*/ 0 w 403"/>
                <a:gd name="T25" fmla="*/ 0 h 404"/>
                <a:gd name="T26" fmla="*/ 0 w 403"/>
                <a:gd name="T27" fmla="*/ 403 h 404"/>
                <a:gd name="T28" fmla="*/ 402 w 403"/>
                <a:gd name="T29" fmla="*/ 403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3"/>
                <a:gd name="T46" fmla="*/ 0 h 404"/>
                <a:gd name="T47" fmla="*/ 403 w 403"/>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3" h="404">
                  <a:moveTo>
                    <a:pt x="402" y="403"/>
                  </a:moveTo>
                  <a:lnTo>
                    <a:pt x="398" y="349"/>
                  </a:lnTo>
                  <a:lnTo>
                    <a:pt x="388" y="297"/>
                  </a:lnTo>
                  <a:lnTo>
                    <a:pt x="371" y="248"/>
                  </a:lnTo>
                  <a:lnTo>
                    <a:pt x="348" y="202"/>
                  </a:lnTo>
                  <a:lnTo>
                    <a:pt x="318" y="157"/>
                  </a:lnTo>
                  <a:lnTo>
                    <a:pt x="283" y="117"/>
                  </a:lnTo>
                  <a:lnTo>
                    <a:pt x="245" y="83"/>
                  </a:lnTo>
                  <a:lnTo>
                    <a:pt x="201" y="54"/>
                  </a:lnTo>
                  <a:lnTo>
                    <a:pt x="153" y="31"/>
                  </a:lnTo>
                  <a:lnTo>
                    <a:pt x="103" y="14"/>
                  </a:lnTo>
                  <a:lnTo>
                    <a:pt x="52" y="2"/>
                  </a:lnTo>
                  <a:lnTo>
                    <a:pt x="0" y="0"/>
                  </a:lnTo>
                  <a:lnTo>
                    <a:pt x="0" y="403"/>
                  </a:lnTo>
                  <a:lnTo>
                    <a:pt x="402" y="403"/>
                  </a:lnTo>
                </a:path>
              </a:pathLst>
            </a:custGeom>
            <a:solidFill>
              <a:schemeClr val="tx2"/>
            </a:solidFill>
            <a:ln w="12700" cap="rnd">
              <a:solidFill>
                <a:srgbClr val="000000"/>
              </a:solidFill>
              <a:round/>
              <a:headEnd/>
              <a:tailEnd/>
            </a:ln>
          </p:spPr>
          <p:txBody>
            <a:bodyPr/>
            <a:lstStyle/>
            <a:p>
              <a:pPr algn="ctr" eaLnBrk="0" hangingPunct="0"/>
              <a:endParaRPr lang="en-US"/>
            </a:p>
          </p:txBody>
        </p:sp>
      </p:grpSp>
      <p:sp>
        <p:nvSpPr>
          <p:cNvPr id="41102" name="Rectangle 142"/>
          <p:cNvSpPr>
            <a:spLocks noChangeArrowheads="1"/>
          </p:cNvSpPr>
          <p:nvPr/>
        </p:nvSpPr>
        <p:spPr bwMode="auto">
          <a:xfrm>
            <a:off x="7131050" y="4341813"/>
            <a:ext cx="1098550"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chemeClr val="bg1"/>
                </a:solidFill>
              </a:rPr>
              <a:t>PEELING</a:t>
            </a:r>
            <a:endParaRPr lang="ru-RU" sz="1600" b="1">
              <a:solidFill>
                <a:schemeClr val="bg1"/>
              </a:solidFill>
              <a:latin typeface="Times New Roman Cyr"/>
            </a:endParaRPr>
          </a:p>
        </p:txBody>
      </p:sp>
      <p:grpSp>
        <p:nvGrpSpPr>
          <p:cNvPr id="2" name="Group 155"/>
          <p:cNvGrpSpPr>
            <a:grpSpLocks/>
          </p:cNvGrpSpPr>
          <p:nvPr/>
        </p:nvGrpSpPr>
        <p:grpSpPr bwMode="auto">
          <a:xfrm>
            <a:off x="7845425" y="3706813"/>
            <a:ext cx="912813" cy="914400"/>
            <a:chOff x="4942" y="2335"/>
            <a:chExt cx="575" cy="576"/>
          </a:xfrm>
        </p:grpSpPr>
        <p:grpSp>
          <p:nvGrpSpPr>
            <p:cNvPr id="8312" name="Group 153"/>
            <p:cNvGrpSpPr>
              <a:grpSpLocks/>
            </p:cNvGrpSpPr>
            <p:nvPr/>
          </p:nvGrpSpPr>
          <p:grpSpPr bwMode="auto">
            <a:xfrm>
              <a:off x="5092" y="2405"/>
              <a:ext cx="363" cy="416"/>
              <a:chOff x="5092" y="2405"/>
              <a:chExt cx="363" cy="416"/>
            </a:xfrm>
          </p:grpSpPr>
          <p:grpSp>
            <p:nvGrpSpPr>
              <p:cNvPr id="8314" name="Group 147"/>
              <p:cNvGrpSpPr>
                <a:grpSpLocks/>
              </p:cNvGrpSpPr>
              <p:nvPr/>
            </p:nvGrpSpPr>
            <p:grpSpPr bwMode="auto">
              <a:xfrm>
                <a:off x="5294" y="2639"/>
                <a:ext cx="161" cy="182"/>
                <a:chOff x="5294" y="2639"/>
                <a:chExt cx="161" cy="182"/>
              </a:xfrm>
            </p:grpSpPr>
            <p:sp>
              <p:nvSpPr>
                <p:cNvPr id="8320" name="Line 143"/>
                <p:cNvSpPr>
                  <a:spLocks noChangeShapeType="1"/>
                </p:cNvSpPr>
                <p:nvPr/>
              </p:nvSpPr>
              <p:spPr bwMode="auto">
                <a:xfrm flipV="1">
                  <a:off x="5298" y="2737"/>
                  <a:ext cx="84" cy="34"/>
                </a:xfrm>
                <a:prstGeom prst="line">
                  <a:avLst/>
                </a:prstGeom>
                <a:noFill/>
                <a:ln w="12700">
                  <a:solidFill>
                    <a:schemeClr val="tx1"/>
                  </a:solidFill>
                  <a:round/>
                  <a:headEnd type="none" w="sm" len="sm"/>
                  <a:tailEnd type="none" w="sm" len="sm"/>
                </a:ln>
              </p:spPr>
              <p:txBody>
                <a:bodyPr/>
                <a:lstStyle/>
                <a:p>
                  <a:endParaRPr lang="en-US"/>
                </a:p>
              </p:txBody>
            </p:sp>
            <p:sp>
              <p:nvSpPr>
                <p:cNvPr id="8321" name="Line 144"/>
                <p:cNvSpPr>
                  <a:spLocks noChangeShapeType="1"/>
                </p:cNvSpPr>
                <p:nvPr/>
              </p:nvSpPr>
              <p:spPr bwMode="auto">
                <a:xfrm>
                  <a:off x="5303" y="2787"/>
                  <a:ext cx="88" cy="0"/>
                </a:xfrm>
                <a:prstGeom prst="line">
                  <a:avLst/>
                </a:prstGeom>
                <a:noFill/>
                <a:ln w="12700">
                  <a:solidFill>
                    <a:schemeClr val="tx1"/>
                  </a:solidFill>
                  <a:round/>
                  <a:headEnd type="none" w="sm" len="sm"/>
                  <a:tailEnd type="none" w="sm" len="sm"/>
                </a:ln>
              </p:spPr>
              <p:txBody>
                <a:bodyPr/>
                <a:lstStyle/>
                <a:p>
                  <a:endParaRPr lang="en-US"/>
                </a:p>
              </p:txBody>
            </p:sp>
            <p:sp>
              <p:nvSpPr>
                <p:cNvPr id="8322" name="Line 145"/>
                <p:cNvSpPr>
                  <a:spLocks noChangeShapeType="1"/>
                </p:cNvSpPr>
                <p:nvPr/>
              </p:nvSpPr>
              <p:spPr bwMode="auto">
                <a:xfrm flipV="1">
                  <a:off x="5294" y="2694"/>
                  <a:ext cx="61" cy="66"/>
                </a:xfrm>
                <a:prstGeom prst="line">
                  <a:avLst/>
                </a:prstGeom>
                <a:noFill/>
                <a:ln w="12700">
                  <a:solidFill>
                    <a:schemeClr val="tx1"/>
                  </a:solidFill>
                  <a:round/>
                  <a:headEnd type="none" w="sm" len="sm"/>
                  <a:tailEnd type="none" w="sm" len="sm"/>
                </a:ln>
              </p:spPr>
              <p:txBody>
                <a:bodyPr/>
                <a:lstStyle/>
                <a:p>
                  <a:endParaRPr lang="en-US"/>
                </a:p>
              </p:txBody>
            </p:sp>
            <p:sp>
              <p:nvSpPr>
                <p:cNvPr id="8323" name="Freeform 146"/>
                <p:cNvSpPr>
                  <a:spLocks/>
                </p:cNvSpPr>
                <p:nvPr/>
              </p:nvSpPr>
              <p:spPr bwMode="auto">
                <a:xfrm>
                  <a:off x="5349" y="2639"/>
                  <a:ext cx="106" cy="182"/>
                </a:xfrm>
                <a:custGeom>
                  <a:avLst/>
                  <a:gdLst>
                    <a:gd name="T0" fmla="*/ 6 w 106"/>
                    <a:gd name="T1" fmla="*/ 30 h 182"/>
                    <a:gd name="T2" fmla="*/ 3 w 106"/>
                    <a:gd name="T3" fmla="*/ 15 h 182"/>
                    <a:gd name="T4" fmla="*/ 9 w 106"/>
                    <a:gd name="T5" fmla="*/ 5 h 182"/>
                    <a:gd name="T6" fmla="*/ 17 w 106"/>
                    <a:gd name="T7" fmla="*/ 2 h 182"/>
                    <a:gd name="T8" fmla="*/ 25 w 106"/>
                    <a:gd name="T9" fmla="*/ 0 h 182"/>
                    <a:gd name="T10" fmla="*/ 34 w 106"/>
                    <a:gd name="T11" fmla="*/ 5 h 182"/>
                    <a:gd name="T12" fmla="*/ 42 w 106"/>
                    <a:gd name="T13" fmla="*/ 12 h 182"/>
                    <a:gd name="T14" fmla="*/ 51 w 106"/>
                    <a:gd name="T15" fmla="*/ 21 h 182"/>
                    <a:gd name="T16" fmla="*/ 60 w 106"/>
                    <a:gd name="T17" fmla="*/ 27 h 182"/>
                    <a:gd name="T18" fmla="*/ 68 w 106"/>
                    <a:gd name="T19" fmla="*/ 34 h 182"/>
                    <a:gd name="T20" fmla="*/ 75 w 106"/>
                    <a:gd name="T21" fmla="*/ 51 h 182"/>
                    <a:gd name="T22" fmla="*/ 76 w 106"/>
                    <a:gd name="T23" fmla="*/ 62 h 182"/>
                    <a:gd name="T24" fmla="*/ 75 w 106"/>
                    <a:gd name="T25" fmla="*/ 71 h 182"/>
                    <a:gd name="T26" fmla="*/ 79 w 106"/>
                    <a:gd name="T27" fmla="*/ 80 h 182"/>
                    <a:gd name="T28" fmla="*/ 85 w 106"/>
                    <a:gd name="T29" fmla="*/ 95 h 182"/>
                    <a:gd name="T30" fmla="*/ 91 w 106"/>
                    <a:gd name="T31" fmla="*/ 103 h 182"/>
                    <a:gd name="T32" fmla="*/ 95 w 106"/>
                    <a:gd name="T33" fmla="*/ 113 h 182"/>
                    <a:gd name="T34" fmla="*/ 93 w 106"/>
                    <a:gd name="T35" fmla="*/ 120 h 182"/>
                    <a:gd name="T36" fmla="*/ 90 w 106"/>
                    <a:gd name="T37" fmla="*/ 126 h 182"/>
                    <a:gd name="T38" fmla="*/ 97 w 106"/>
                    <a:gd name="T39" fmla="*/ 144 h 182"/>
                    <a:gd name="T40" fmla="*/ 104 w 106"/>
                    <a:gd name="T41" fmla="*/ 153 h 182"/>
                    <a:gd name="T42" fmla="*/ 105 w 106"/>
                    <a:gd name="T43" fmla="*/ 161 h 182"/>
                    <a:gd name="T44" fmla="*/ 101 w 106"/>
                    <a:gd name="T45" fmla="*/ 171 h 182"/>
                    <a:gd name="T46" fmla="*/ 94 w 106"/>
                    <a:gd name="T47" fmla="*/ 177 h 182"/>
                    <a:gd name="T48" fmla="*/ 87 w 106"/>
                    <a:gd name="T49" fmla="*/ 180 h 182"/>
                    <a:gd name="T50" fmla="*/ 78 w 106"/>
                    <a:gd name="T51" fmla="*/ 181 h 182"/>
                    <a:gd name="T52" fmla="*/ 68 w 106"/>
                    <a:gd name="T53" fmla="*/ 178 h 182"/>
                    <a:gd name="T54" fmla="*/ 65 w 106"/>
                    <a:gd name="T55" fmla="*/ 169 h 182"/>
                    <a:gd name="T56" fmla="*/ 66 w 106"/>
                    <a:gd name="T57" fmla="*/ 158 h 182"/>
                    <a:gd name="T58" fmla="*/ 70 w 106"/>
                    <a:gd name="T59" fmla="*/ 147 h 182"/>
                    <a:gd name="T60" fmla="*/ 69 w 106"/>
                    <a:gd name="T61" fmla="*/ 139 h 182"/>
                    <a:gd name="T62" fmla="*/ 60 w 106"/>
                    <a:gd name="T63" fmla="*/ 124 h 182"/>
                    <a:gd name="T64" fmla="*/ 53 w 106"/>
                    <a:gd name="T65" fmla="*/ 119 h 182"/>
                    <a:gd name="T66" fmla="*/ 46 w 106"/>
                    <a:gd name="T67" fmla="*/ 115 h 182"/>
                    <a:gd name="T68" fmla="*/ 37 w 106"/>
                    <a:gd name="T69" fmla="*/ 104 h 182"/>
                    <a:gd name="T70" fmla="*/ 38 w 106"/>
                    <a:gd name="T71" fmla="*/ 92 h 182"/>
                    <a:gd name="T72" fmla="*/ 40 w 106"/>
                    <a:gd name="T73" fmla="*/ 82 h 182"/>
                    <a:gd name="T74" fmla="*/ 42 w 106"/>
                    <a:gd name="T75" fmla="*/ 76 h 182"/>
                    <a:gd name="T76" fmla="*/ 39 w 106"/>
                    <a:gd name="T77" fmla="*/ 67 h 182"/>
                    <a:gd name="T78" fmla="*/ 33 w 106"/>
                    <a:gd name="T79" fmla="*/ 61 h 182"/>
                    <a:gd name="T80" fmla="*/ 27 w 106"/>
                    <a:gd name="T81" fmla="*/ 56 h 182"/>
                    <a:gd name="T82" fmla="*/ 18 w 106"/>
                    <a:gd name="T83" fmla="*/ 52 h 182"/>
                    <a:gd name="T84" fmla="*/ 12 w 106"/>
                    <a:gd name="T85" fmla="*/ 45 h 182"/>
                    <a:gd name="T86" fmla="*/ 9 w 106"/>
                    <a:gd name="T87" fmla="*/ 37 h 182"/>
                    <a:gd name="T88" fmla="*/ 8 w 106"/>
                    <a:gd name="T89" fmla="*/ 29 h 182"/>
                    <a:gd name="T90" fmla="*/ 7 w 106"/>
                    <a:gd name="T91" fmla="*/ 21 h 182"/>
                    <a:gd name="T92" fmla="*/ 0 w 106"/>
                    <a:gd name="T93" fmla="*/ 19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
                    <a:gd name="T142" fmla="*/ 0 h 182"/>
                    <a:gd name="T143" fmla="*/ 106 w 106"/>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 h="182">
                      <a:moveTo>
                        <a:pt x="0" y="19"/>
                      </a:moveTo>
                      <a:lnTo>
                        <a:pt x="6" y="30"/>
                      </a:lnTo>
                      <a:lnTo>
                        <a:pt x="0" y="19"/>
                      </a:lnTo>
                      <a:lnTo>
                        <a:pt x="3" y="15"/>
                      </a:lnTo>
                      <a:lnTo>
                        <a:pt x="5" y="11"/>
                      </a:lnTo>
                      <a:lnTo>
                        <a:pt x="9" y="5"/>
                      </a:lnTo>
                      <a:lnTo>
                        <a:pt x="14" y="3"/>
                      </a:lnTo>
                      <a:lnTo>
                        <a:pt x="17" y="2"/>
                      </a:lnTo>
                      <a:lnTo>
                        <a:pt x="21" y="1"/>
                      </a:lnTo>
                      <a:lnTo>
                        <a:pt x="25" y="0"/>
                      </a:lnTo>
                      <a:lnTo>
                        <a:pt x="30" y="1"/>
                      </a:lnTo>
                      <a:lnTo>
                        <a:pt x="34" y="5"/>
                      </a:lnTo>
                      <a:lnTo>
                        <a:pt x="39" y="8"/>
                      </a:lnTo>
                      <a:lnTo>
                        <a:pt x="42" y="12"/>
                      </a:lnTo>
                      <a:lnTo>
                        <a:pt x="45" y="15"/>
                      </a:lnTo>
                      <a:lnTo>
                        <a:pt x="51" y="21"/>
                      </a:lnTo>
                      <a:lnTo>
                        <a:pt x="56" y="25"/>
                      </a:lnTo>
                      <a:lnTo>
                        <a:pt x="60" y="27"/>
                      </a:lnTo>
                      <a:lnTo>
                        <a:pt x="65" y="32"/>
                      </a:lnTo>
                      <a:lnTo>
                        <a:pt x="68" y="34"/>
                      </a:lnTo>
                      <a:lnTo>
                        <a:pt x="71" y="38"/>
                      </a:lnTo>
                      <a:lnTo>
                        <a:pt x="75" y="51"/>
                      </a:lnTo>
                      <a:lnTo>
                        <a:pt x="75" y="57"/>
                      </a:lnTo>
                      <a:lnTo>
                        <a:pt x="76" y="62"/>
                      </a:lnTo>
                      <a:lnTo>
                        <a:pt x="73" y="66"/>
                      </a:lnTo>
                      <a:lnTo>
                        <a:pt x="75" y="71"/>
                      </a:lnTo>
                      <a:lnTo>
                        <a:pt x="76" y="75"/>
                      </a:lnTo>
                      <a:lnTo>
                        <a:pt x="79" y="80"/>
                      </a:lnTo>
                      <a:lnTo>
                        <a:pt x="81" y="87"/>
                      </a:lnTo>
                      <a:lnTo>
                        <a:pt x="85" y="95"/>
                      </a:lnTo>
                      <a:lnTo>
                        <a:pt x="88" y="99"/>
                      </a:lnTo>
                      <a:lnTo>
                        <a:pt x="91" y="103"/>
                      </a:lnTo>
                      <a:lnTo>
                        <a:pt x="93" y="109"/>
                      </a:lnTo>
                      <a:lnTo>
                        <a:pt x="95" y="113"/>
                      </a:lnTo>
                      <a:lnTo>
                        <a:pt x="96" y="116"/>
                      </a:lnTo>
                      <a:lnTo>
                        <a:pt x="93" y="120"/>
                      </a:lnTo>
                      <a:lnTo>
                        <a:pt x="90" y="123"/>
                      </a:lnTo>
                      <a:lnTo>
                        <a:pt x="90" y="126"/>
                      </a:lnTo>
                      <a:lnTo>
                        <a:pt x="93" y="135"/>
                      </a:lnTo>
                      <a:lnTo>
                        <a:pt x="97" y="144"/>
                      </a:lnTo>
                      <a:lnTo>
                        <a:pt x="100" y="149"/>
                      </a:lnTo>
                      <a:lnTo>
                        <a:pt x="104" y="153"/>
                      </a:lnTo>
                      <a:lnTo>
                        <a:pt x="104" y="156"/>
                      </a:lnTo>
                      <a:lnTo>
                        <a:pt x="105" y="161"/>
                      </a:lnTo>
                      <a:lnTo>
                        <a:pt x="102" y="164"/>
                      </a:lnTo>
                      <a:lnTo>
                        <a:pt x="101" y="171"/>
                      </a:lnTo>
                      <a:lnTo>
                        <a:pt x="98" y="173"/>
                      </a:lnTo>
                      <a:lnTo>
                        <a:pt x="94" y="177"/>
                      </a:lnTo>
                      <a:lnTo>
                        <a:pt x="91" y="179"/>
                      </a:lnTo>
                      <a:lnTo>
                        <a:pt x="87" y="180"/>
                      </a:lnTo>
                      <a:lnTo>
                        <a:pt x="83" y="180"/>
                      </a:lnTo>
                      <a:lnTo>
                        <a:pt x="78" y="181"/>
                      </a:lnTo>
                      <a:lnTo>
                        <a:pt x="74" y="180"/>
                      </a:lnTo>
                      <a:lnTo>
                        <a:pt x="68" y="178"/>
                      </a:lnTo>
                      <a:lnTo>
                        <a:pt x="67" y="174"/>
                      </a:lnTo>
                      <a:lnTo>
                        <a:pt x="65" y="169"/>
                      </a:lnTo>
                      <a:lnTo>
                        <a:pt x="66" y="165"/>
                      </a:lnTo>
                      <a:lnTo>
                        <a:pt x="66" y="158"/>
                      </a:lnTo>
                      <a:lnTo>
                        <a:pt x="70" y="152"/>
                      </a:lnTo>
                      <a:lnTo>
                        <a:pt x="70" y="147"/>
                      </a:lnTo>
                      <a:lnTo>
                        <a:pt x="71" y="143"/>
                      </a:lnTo>
                      <a:lnTo>
                        <a:pt x="69" y="139"/>
                      </a:lnTo>
                      <a:lnTo>
                        <a:pt x="67" y="132"/>
                      </a:lnTo>
                      <a:lnTo>
                        <a:pt x="60" y="124"/>
                      </a:lnTo>
                      <a:lnTo>
                        <a:pt x="57" y="121"/>
                      </a:lnTo>
                      <a:lnTo>
                        <a:pt x="53" y="119"/>
                      </a:lnTo>
                      <a:lnTo>
                        <a:pt x="50" y="116"/>
                      </a:lnTo>
                      <a:lnTo>
                        <a:pt x="46" y="115"/>
                      </a:lnTo>
                      <a:lnTo>
                        <a:pt x="39" y="106"/>
                      </a:lnTo>
                      <a:lnTo>
                        <a:pt x="37" y="104"/>
                      </a:lnTo>
                      <a:lnTo>
                        <a:pt x="36" y="98"/>
                      </a:lnTo>
                      <a:lnTo>
                        <a:pt x="38" y="92"/>
                      </a:lnTo>
                      <a:lnTo>
                        <a:pt x="39" y="88"/>
                      </a:lnTo>
                      <a:lnTo>
                        <a:pt x="40" y="82"/>
                      </a:lnTo>
                      <a:lnTo>
                        <a:pt x="44" y="80"/>
                      </a:lnTo>
                      <a:lnTo>
                        <a:pt x="42" y="76"/>
                      </a:lnTo>
                      <a:lnTo>
                        <a:pt x="42" y="72"/>
                      </a:lnTo>
                      <a:lnTo>
                        <a:pt x="39" y="67"/>
                      </a:lnTo>
                      <a:lnTo>
                        <a:pt x="36" y="64"/>
                      </a:lnTo>
                      <a:lnTo>
                        <a:pt x="33" y="61"/>
                      </a:lnTo>
                      <a:lnTo>
                        <a:pt x="29" y="58"/>
                      </a:lnTo>
                      <a:lnTo>
                        <a:pt x="27" y="56"/>
                      </a:lnTo>
                      <a:lnTo>
                        <a:pt x="21" y="56"/>
                      </a:lnTo>
                      <a:lnTo>
                        <a:pt x="18" y="52"/>
                      </a:lnTo>
                      <a:lnTo>
                        <a:pt x="16" y="49"/>
                      </a:lnTo>
                      <a:lnTo>
                        <a:pt x="12" y="45"/>
                      </a:lnTo>
                      <a:lnTo>
                        <a:pt x="11" y="41"/>
                      </a:lnTo>
                      <a:lnTo>
                        <a:pt x="9" y="37"/>
                      </a:lnTo>
                      <a:lnTo>
                        <a:pt x="7" y="34"/>
                      </a:lnTo>
                      <a:lnTo>
                        <a:pt x="8" y="29"/>
                      </a:lnTo>
                      <a:lnTo>
                        <a:pt x="7" y="25"/>
                      </a:lnTo>
                      <a:lnTo>
                        <a:pt x="7" y="21"/>
                      </a:lnTo>
                      <a:lnTo>
                        <a:pt x="4" y="18"/>
                      </a:lnTo>
                      <a:lnTo>
                        <a:pt x="0" y="19"/>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8315" name="Group 152"/>
              <p:cNvGrpSpPr>
                <a:grpSpLocks/>
              </p:cNvGrpSpPr>
              <p:nvPr/>
            </p:nvGrpSpPr>
            <p:grpSpPr bwMode="auto">
              <a:xfrm>
                <a:off x="5092" y="2405"/>
                <a:ext cx="172" cy="165"/>
                <a:chOff x="5092" y="2405"/>
                <a:chExt cx="172" cy="165"/>
              </a:xfrm>
            </p:grpSpPr>
            <p:sp>
              <p:nvSpPr>
                <p:cNvPr id="8316" name="Line 148"/>
                <p:cNvSpPr>
                  <a:spLocks noChangeShapeType="1"/>
                </p:cNvSpPr>
                <p:nvPr/>
              </p:nvSpPr>
              <p:spPr bwMode="auto">
                <a:xfrm flipV="1">
                  <a:off x="5116" y="2483"/>
                  <a:ext cx="49" cy="76"/>
                </a:xfrm>
                <a:prstGeom prst="line">
                  <a:avLst/>
                </a:prstGeom>
                <a:noFill/>
                <a:ln w="12700">
                  <a:solidFill>
                    <a:schemeClr val="tx1"/>
                  </a:solidFill>
                  <a:round/>
                  <a:headEnd type="none" w="sm" len="sm"/>
                  <a:tailEnd type="none" w="sm" len="sm"/>
                </a:ln>
              </p:spPr>
              <p:txBody>
                <a:bodyPr/>
                <a:lstStyle/>
                <a:p>
                  <a:endParaRPr lang="en-US"/>
                </a:p>
              </p:txBody>
            </p:sp>
            <p:sp>
              <p:nvSpPr>
                <p:cNvPr id="8317" name="Line 149"/>
                <p:cNvSpPr>
                  <a:spLocks noChangeShapeType="1"/>
                </p:cNvSpPr>
                <p:nvPr/>
              </p:nvSpPr>
              <p:spPr bwMode="auto">
                <a:xfrm flipV="1">
                  <a:off x="5129" y="2519"/>
                  <a:ext cx="72" cy="51"/>
                </a:xfrm>
                <a:prstGeom prst="line">
                  <a:avLst/>
                </a:prstGeom>
                <a:noFill/>
                <a:ln w="12700">
                  <a:solidFill>
                    <a:schemeClr val="tx1"/>
                  </a:solidFill>
                  <a:round/>
                  <a:headEnd type="none" w="sm" len="sm"/>
                  <a:tailEnd type="none" w="sm" len="sm"/>
                </a:ln>
              </p:spPr>
              <p:txBody>
                <a:bodyPr/>
                <a:lstStyle/>
                <a:p>
                  <a:endParaRPr lang="en-US"/>
                </a:p>
              </p:txBody>
            </p:sp>
            <p:sp>
              <p:nvSpPr>
                <p:cNvPr id="8318" name="Line 150"/>
                <p:cNvSpPr>
                  <a:spLocks noChangeShapeType="1"/>
                </p:cNvSpPr>
                <p:nvPr/>
              </p:nvSpPr>
              <p:spPr bwMode="auto">
                <a:xfrm flipV="1">
                  <a:off x="5107" y="2463"/>
                  <a:ext cx="11" cy="89"/>
                </a:xfrm>
                <a:prstGeom prst="line">
                  <a:avLst/>
                </a:prstGeom>
                <a:noFill/>
                <a:ln w="12700">
                  <a:solidFill>
                    <a:schemeClr val="tx1"/>
                  </a:solidFill>
                  <a:round/>
                  <a:headEnd type="none" w="sm" len="sm"/>
                  <a:tailEnd type="none" w="sm" len="sm"/>
                </a:ln>
              </p:spPr>
              <p:txBody>
                <a:bodyPr/>
                <a:lstStyle/>
                <a:p>
                  <a:endParaRPr lang="en-US"/>
                </a:p>
              </p:txBody>
            </p:sp>
            <p:sp>
              <p:nvSpPr>
                <p:cNvPr id="8319" name="Freeform 151"/>
                <p:cNvSpPr>
                  <a:spLocks/>
                </p:cNvSpPr>
                <p:nvPr/>
              </p:nvSpPr>
              <p:spPr bwMode="auto">
                <a:xfrm>
                  <a:off x="5092" y="2405"/>
                  <a:ext cx="172" cy="125"/>
                </a:xfrm>
                <a:custGeom>
                  <a:avLst/>
                  <a:gdLst>
                    <a:gd name="T0" fmla="*/ 12 w 172"/>
                    <a:gd name="T1" fmla="*/ 39 h 125"/>
                    <a:gd name="T2" fmla="*/ 0 w 172"/>
                    <a:gd name="T3" fmla="*/ 27 h 125"/>
                    <a:gd name="T4" fmla="*/ 0 w 172"/>
                    <a:gd name="T5" fmla="*/ 16 h 125"/>
                    <a:gd name="T6" fmla="*/ 6 w 172"/>
                    <a:gd name="T7" fmla="*/ 9 h 125"/>
                    <a:gd name="T8" fmla="*/ 10 w 172"/>
                    <a:gd name="T9" fmla="*/ 2 h 125"/>
                    <a:gd name="T10" fmla="*/ 20 w 172"/>
                    <a:gd name="T11" fmla="*/ 2 h 125"/>
                    <a:gd name="T12" fmla="*/ 31 w 172"/>
                    <a:gd name="T13" fmla="*/ 2 h 125"/>
                    <a:gd name="T14" fmla="*/ 43 w 172"/>
                    <a:gd name="T15" fmla="*/ 4 h 125"/>
                    <a:gd name="T16" fmla="*/ 54 w 172"/>
                    <a:gd name="T17" fmla="*/ 4 h 125"/>
                    <a:gd name="T18" fmla="*/ 65 w 172"/>
                    <a:gd name="T19" fmla="*/ 6 h 125"/>
                    <a:gd name="T20" fmla="*/ 81 w 172"/>
                    <a:gd name="T21" fmla="*/ 16 h 125"/>
                    <a:gd name="T22" fmla="*/ 88 w 172"/>
                    <a:gd name="T23" fmla="*/ 24 h 125"/>
                    <a:gd name="T24" fmla="*/ 91 w 172"/>
                    <a:gd name="T25" fmla="*/ 32 h 125"/>
                    <a:gd name="T26" fmla="*/ 101 w 172"/>
                    <a:gd name="T27" fmla="*/ 36 h 125"/>
                    <a:gd name="T28" fmla="*/ 113 w 172"/>
                    <a:gd name="T29" fmla="*/ 46 h 125"/>
                    <a:gd name="T30" fmla="*/ 123 w 172"/>
                    <a:gd name="T31" fmla="*/ 49 h 125"/>
                    <a:gd name="T32" fmla="*/ 132 w 172"/>
                    <a:gd name="T33" fmla="*/ 54 h 125"/>
                    <a:gd name="T34" fmla="*/ 135 w 172"/>
                    <a:gd name="T35" fmla="*/ 61 h 125"/>
                    <a:gd name="T36" fmla="*/ 135 w 172"/>
                    <a:gd name="T37" fmla="*/ 68 h 125"/>
                    <a:gd name="T38" fmla="*/ 152 w 172"/>
                    <a:gd name="T39" fmla="*/ 79 h 125"/>
                    <a:gd name="T40" fmla="*/ 162 w 172"/>
                    <a:gd name="T41" fmla="*/ 83 h 125"/>
                    <a:gd name="T42" fmla="*/ 169 w 172"/>
                    <a:gd name="T43" fmla="*/ 88 h 125"/>
                    <a:gd name="T44" fmla="*/ 171 w 172"/>
                    <a:gd name="T45" fmla="*/ 98 h 125"/>
                    <a:gd name="T46" fmla="*/ 168 w 172"/>
                    <a:gd name="T47" fmla="*/ 109 h 125"/>
                    <a:gd name="T48" fmla="*/ 164 w 172"/>
                    <a:gd name="T49" fmla="*/ 114 h 125"/>
                    <a:gd name="T50" fmla="*/ 157 w 172"/>
                    <a:gd name="T51" fmla="*/ 120 h 125"/>
                    <a:gd name="T52" fmla="*/ 147 w 172"/>
                    <a:gd name="T53" fmla="*/ 124 h 125"/>
                    <a:gd name="T54" fmla="*/ 141 w 172"/>
                    <a:gd name="T55" fmla="*/ 119 h 125"/>
                    <a:gd name="T56" fmla="*/ 135 w 172"/>
                    <a:gd name="T57" fmla="*/ 108 h 125"/>
                    <a:gd name="T58" fmla="*/ 131 w 172"/>
                    <a:gd name="T59" fmla="*/ 97 h 125"/>
                    <a:gd name="T60" fmla="*/ 127 w 172"/>
                    <a:gd name="T61" fmla="*/ 91 h 125"/>
                    <a:gd name="T62" fmla="*/ 110 w 172"/>
                    <a:gd name="T63" fmla="*/ 84 h 125"/>
                    <a:gd name="T64" fmla="*/ 102 w 172"/>
                    <a:gd name="T65" fmla="*/ 83 h 125"/>
                    <a:gd name="T66" fmla="*/ 94 w 172"/>
                    <a:gd name="T67" fmla="*/ 84 h 125"/>
                    <a:gd name="T68" fmla="*/ 80 w 172"/>
                    <a:gd name="T69" fmla="*/ 81 h 125"/>
                    <a:gd name="T70" fmla="*/ 74 w 172"/>
                    <a:gd name="T71" fmla="*/ 70 h 125"/>
                    <a:gd name="T72" fmla="*/ 69 w 172"/>
                    <a:gd name="T73" fmla="*/ 61 h 125"/>
                    <a:gd name="T74" fmla="*/ 68 w 172"/>
                    <a:gd name="T75" fmla="*/ 55 h 125"/>
                    <a:gd name="T76" fmla="*/ 60 w 172"/>
                    <a:gd name="T77" fmla="*/ 49 h 125"/>
                    <a:gd name="T78" fmla="*/ 52 w 172"/>
                    <a:gd name="T79" fmla="*/ 47 h 125"/>
                    <a:gd name="T80" fmla="*/ 44 w 172"/>
                    <a:gd name="T81" fmla="*/ 47 h 125"/>
                    <a:gd name="T82" fmla="*/ 35 w 172"/>
                    <a:gd name="T83" fmla="*/ 49 h 125"/>
                    <a:gd name="T84" fmla="*/ 26 w 172"/>
                    <a:gd name="T85" fmla="*/ 47 h 125"/>
                    <a:gd name="T86" fmla="*/ 18 w 172"/>
                    <a:gd name="T87" fmla="*/ 42 h 125"/>
                    <a:gd name="T88" fmla="*/ 13 w 172"/>
                    <a:gd name="T89" fmla="*/ 36 h 125"/>
                    <a:gd name="T90" fmla="*/ 8 w 172"/>
                    <a:gd name="T91" fmla="*/ 30 h 125"/>
                    <a:gd name="T92" fmla="*/ 0 w 172"/>
                    <a:gd name="T93" fmla="*/ 32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25"/>
                    <a:gd name="T143" fmla="*/ 172 w 1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25">
                      <a:moveTo>
                        <a:pt x="0" y="32"/>
                      </a:moveTo>
                      <a:lnTo>
                        <a:pt x="12" y="39"/>
                      </a:lnTo>
                      <a:lnTo>
                        <a:pt x="0" y="32"/>
                      </a:lnTo>
                      <a:lnTo>
                        <a:pt x="0" y="27"/>
                      </a:lnTo>
                      <a:lnTo>
                        <a:pt x="0" y="23"/>
                      </a:lnTo>
                      <a:lnTo>
                        <a:pt x="0" y="16"/>
                      </a:lnTo>
                      <a:lnTo>
                        <a:pt x="3" y="11"/>
                      </a:lnTo>
                      <a:lnTo>
                        <a:pt x="6" y="9"/>
                      </a:lnTo>
                      <a:lnTo>
                        <a:pt x="8" y="6"/>
                      </a:lnTo>
                      <a:lnTo>
                        <a:pt x="10" y="2"/>
                      </a:lnTo>
                      <a:lnTo>
                        <a:pt x="15" y="0"/>
                      </a:lnTo>
                      <a:lnTo>
                        <a:pt x="20" y="2"/>
                      </a:lnTo>
                      <a:lnTo>
                        <a:pt x="27" y="1"/>
                      </a:lnTo>
                      <a:lnTo>
                        <a:pt x="31" y="2"/>
                      </a:lnTo>
                      <a:lnTo>
                        <a:pt x="35" y="4"/>
                      </a:lnTo>
                      <a:lnTo>
                        <a:pt x="43" y="4"/>
                      </a:lnTo>
                      <a:lnTo>
                        <a:pt x="50" y="5"/>
                      </a:lnTo>
                      <a:lnTo>
                        <a:pt x="54" y="4"/>
                      </a:lnTo>
                      <a:lnTo>
                        <a:pt x="62" y="6"/>
                      </a:lnTo>
                      <a:lnTo>
                        <a:pt x="65" y="6"/>
                      </a:lnTo>
                      <a:lnTo>
                        <a:pt x="70" y="6"/>
                      </a:lnTo>
                      <a:lnTo>
                        <a:pt x="81" y="16"/>
                      </a:lnTo>
                      <a:lnTo>
                        <a:pt x="83" y="20"/>
                      </a:lnTo>
                      <a:lnTo>
                        <a:pt x="88" y="24"/>
                      </a:lnTo>
                      <a:lnTo>
                        <a:pt x="87" y="29"/>
                      </a:lnTo>
                      <a:lnTo>
                        <a:pt x="91" y="32"/>
                      </a:lnTo>
                      <a:lnTo>
                        <a:pt x="96" y="35"/>
                      </a:lnTo>
                      <a:lnTo>
                        <a:pt x="101" y="36"/>
                      </a:lnTo>
                      <a:lnTo>
                        <a:pt x="106" y="42"/>
                      </a:lnTo>
                      <a:lnTo>
                        <a:pt x="113" y="46"/>
                      </a:lnTo>
                      <a:lnTo>
                        <a:pt x="119" y="47"/>
                      </a:lnTo>
                      <a:lnTo>
                        <a:pt x="123" y="49"/>
                      </a:lnTo>
                      <a:lnTo>
                        <a:pt x="129" y="52"/>
                      </a:lnTo>
                      <a:lnTo>
                        <a:pt x="132" y="54"/>
                      </a:lnTo>
                      <a:lnTo>
                        <a:pt x="134" y="57"/>
                      </a:lnTo>
                      <a:lnTo>
                        <a:pt x="135" y="61"/>
                      </a:lnTo>
                      <a:lnTo>
                        <a:pt x="134" y="65"/>
                      </a:lnTo>
                      <a:lnTo>
                        <a:pt x="135" y="68"/>
                      </a:lnTo>
                      <a:lnTo>
                        <a:pt x="144" y="74"/>
                      </a:lnTo>
                      <a:lnTo>
                        <a:pt x="152" y="79"/>
                      </a:lnTo>
                      <a:lnTo>
                        <a:pt x="157" y="82"/>
                      </a:lnTo>
                      <a:lnTo>
                        <a:pt x="162" y="83"/>
                      </a:lnTo>
                      <a:lnTo>
                        <a:pt x="164" y="85"/>
                      </a:lnTo>
                      <a:lnTo>
                        <a:pt x="169" y="88"/>
                      </a:lnTo>
                      <a:lnTo>
                        <a:pt x="167" y="93"/>
                      </a:lnTo>
                      <a:lnTo>
                        <a:pt x="171" y="98"/>
                      </a:lnTo>
                      <a:lnTo>
                        <a:pt x="169" y="101"/>
                      </a:lnTo>
                      <a:lnTo>
                        <a:pt x="168" y="109"/>
                      </a:lnTo>
                      <a:lnTo>
                        <a:pt x="167" y="112"/>
                      </a:lnTo>
                      <a:lnTo>
                        <a:pt x="164" y="114"/>
                      </a:lnTo>
                      <a:lnTo>
                        <a:pt x="162" y="116"/>
                      </a:lnTo>
                      <a:lnTo>
                        <a:pt x="157" y="120"/>
                      </a:lnTo>
                      <a:lnTo>
                        <a:pt x="153" y="122"/>
                      </a:lnTo>
                      <a:lnTo>
                        <a:pt x="147" y="124"/>
                      </a:lnTo>
                      <a:lnTo>
                        <a:pt x="145" y="120"/>
                      </a:lnTo>
                      <a:lnTo>
                        <a:pt x="141" y="119"/>
                      </a:lnTo>
                      <a:lnTo>
                        <a:pt x="138" y="115"/>
                      </a:lnTo>
                      <a:lnTo>
                        <a:pt x="135" y="108"/>
                      </a:lnTo>
                      <a:lnTo>
                        <a:pt x="134" y="101"/>
                      </a:lnTo>
                      <a:lnTo>
                        <a:pt x="131" y="97"/>
                      </a:lnTo>
                      <a:lnTo>
                        <a:pt x="130" y="93"/>
                      </a:lnTo>
                      <a:lnTo>
                        <a:pt x="127" y="91"/>
                      </a:lnTo>
                      <a:lnTo>
                        <a:pt x="120" y="86"/>
                      </a:lnTo>
                      <a:lnTo>
                        <a:pt x="110" y="84"/>
                      </a:lnTo>
                      <a:lnTo>
                        <a:pt x="106" y="84"/>
                      </a:lnTo>
                      <a:lnTo>
                        <a:pt x="102" y="83"/>
                      </a:lnTo>
                      <a:lnTo>
                        <a:pt x="98" y="83"/>
                      </a:lnTo>
                      <a:lnTo>
                        <a:pt x="94" y="84"/>
                      </a:lnTo>
                      <a:lnTo>
                        <a:pt x="83" y="81"/>
                      </a:lnTo>
                      <a:lnTo>
                        <a:pt x="80" y="81"/>
                      </a:lnTo>
                      <a:lnTo>
                        <a:pt x="75" y="77"/>
                      </a:lnTo>
                      <a:lnTo>
                        <a:pt x="74" y="70"/>
                      </a:lnTo>
                      <a:lnTo>
                        <a:pt x="72" y="66"/>
                      </a:lnTo>
                      <a:lnTo>
                        <a:pt x="69" y="61"/>
                      </a:lnTo>
                      <a:lnTo>
                        <a:pt x="72" y="57"/>
                      </a:lnTo>
                      <a:lnTo>
                        <a:pt x="68" y="55"/>
                      </a:lnTo>
                      <a:lnTo>
                        <a:pt x="65" y="52"/>
                      </a:lnTo>
                      <a:lnTo>
                        <a:pt x="60" y="49"/>
                      </a:lnTo>
                      <a:lnTo>
                        <a:pt x="56" y="49"/>
                      </a:lnTo>
                      <a:lnTo>
                        <a:pt x="52" y="47"/>
                      </a:lnTo>
                      <a:lnTo>
                        <a:pt x="47" y="47"/>
                      </a:lnTo>
                      <a:lnTo>
                        <a:pt x="44" y="47"/>
                      </a:lnTo>
                      <a:lnTo>
                        <a:pt x="39" y="51"/>
                      </a:lnTo>
                      <a:lnTo>
                        <a:pt x="35" y="49"/>
                      </a:lnTo>
                      <a:lnTo>
                        <a:pt x="32" y="48"/>
                      </a:lnTo>
                      <a:lnTo>
                        <a:pt x="26" y="47"/>
                      </a:lnTo>
                      <a:lnTo>
                        <a:pt x="22" y="44"/>
                      </a:lnTo>
                      <a:lnTo>
                        <a:pt x="18" y="42"/>
                      </a:lnTo>
                      <a:lnTo>
                        <a:pt x="15" y="40"/>
                      </a:lnTo>
                      <a:lnTo>
                        <a:pt x="13" y="36"/>
                      </a:lnTo>
                      <a:lnTo>
                        <a:pt x="10" y="34"/>
                      </a:lnTo>
                      <a:lnTo>
                        <a:pt x="8" y="30"/>
                      </a:lnTo>
                      <a:lnTo>
                        <a:pt x="4" y="29"/>
                      </a:lnTo>
                      <a:lnTo>
                        <a:pt x="0" y="32"/>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sp>
          <p:nvSpPr>
            <p:cNvPr id="8313" name="Freeform 154"/>
            <p:cNvSpPr>
              <a:spLocks/>
            </p:cNvSpPr>
            <p:nvPr/>
          </p:nvSpPr>
          <p:spPr bwMode="auto">
            <a:xfrm>
              <a:off x="4942" y="2335"/>
              <a:ext cx="575" cy="576"/>
            </a:xfrm>
            <a:custGeom>
              <a:avLst/>
              <a:gdLst>
                <a:gd name="T0" fmla="*/ 574 w 575"/>
                <a:gd name="T1" fmla="*/ 575 h 576"/>
                <a:gd name="T2" fmla="*/ 570 w 575"/>
                <a:gd name="T3" fmla="*/ 510 h 576"/>
                <a:gd name="T4" fmla="*/ 558 w 575"/>
                <a:gd name="T5" fmla="*/ 446 h 576"/>
                <a:gd name="T6" fmla="*/ 541 w 575"/>
                <a:gd name="T7" fmla="*/ 385 h 576"/>
                <a:gd name="T8" fmla="*/ 516 w 575"/>
                <a:gd name="T9" fmla="*/ 326 h 576"/>
                <a:gd name="T10" fmla="*/ 486 w 575"/>
                <a:gd name="T11" fmla="*/ 268 h 576"/>
                <a:gd name="T12" fmla="*/ 447 w 575"/>
                <a:gd name="T13" fmla="*/ 216 h 576"/>
                <a:gd name="T14" fmla="*/ 405 w 575"/>
                <a:gd name="T15" fmla="*/ 169 h 576"/>
                <a:gd name="T16" fmla="*/ 357 w 575"/>
                <a:gd name="T17" fmla="*/ 124 h 576"/>
                <a:gd name="T18" fmla="*/ 304 w 575"/>
                <a:gd name="T19" fmla="*/ 88 h 576"/>
                <a:gd name="T20" fmla="*/ 248 w 575"/>
                <a:gd name="T21" fmla="*/ 56 h 576"/>
                <a:gd name="T22" fmla="*/ 189 w 575"/>
                <a:gd name="T23" fmla="*/ 33 h 576"/>
                <a:gd name="T24" fmla="*/ 126 w 575"/>
                <a:gd name="T25" fmla="*/ 13 h 576"/>
                <a:gd name="T26" fmla="*/ 63 w 575"/>
                <a:gd name="T27" fmla="*/ 4 h 576"/>
                <a:gd name="T28" fmla="*/ 0 w 575"/>
                <a:gd name="T29" fmla="*/ 0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576"/>
                <a:gd name="T47" fmla="*/ 575 w 575"/>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576">
                  <a:moveTo>
                    <a:pt x="574" y="575"/>
                  </a:moveTo>
                  <a:lnTo>
                    <a:pt x="570" y="510"/>
                  </a:lnTo>
                  <a:lnTo>
                    <a:pt x="558" y="446"/>
                  </a:lnTo>
                  <a:lnTo>
                    <a:pt x="541" y="385"/>
                  </a:lnTo>
                  <a:lnTo>
                    <a:pt x="516" y="326"/>
                  </a:lnTo>
                  <a:lnTo>
                    <a:pt x="486" y="268"/>
                  </a:lnTo>
                  <a:lnTo>
                    <a:pt x="447" y="216"/>
                  </a:lnTo>
                  <a:lnTo>
                    <a:pt x="405" y="169"/>
                  </a:lnTo>
                  <a:lnTo>
                    <a:pt x="357" y="124"/>
                  </a:lnTo>
                  <a:lnTo>
                    <a:pt x="304" y="88"/>
                  </a:lnTo>
                  <a:lnTo>
                    <a:pt x="248" y="56"/>
                  </a:lnTo>
                  <a:lnTo>
                    <a:pt x="189" y="33"/>
                  </a:lnTo>
                  <a:lnTo>
                    <a:pt x="126" y="13"/>
                  </a:lnTo>
                  <a:lnTo>
                    <a:pt x="63" y="4"/>
                  </a:lnTo>
                  <a:lnTo>
                    <a:pt x="0" y="0"/>
                  </a:lnTo>
                </a:path>
              </a:pathLst>
            </a:custGeom>
            <a:noFill/>
            <a:ln w="76200" cap="rnd">
              <a:solidFill>
                <a:srgbClr val="969696"/>
              </a:solidFill>
              <a:round/>
              <a:headEnd type="none" w="sm" len="sm"/>
              <a:tailEnd type="none" w="sm" len="sm"/>
            </a:ln>
          </p:spPr>
          <p:txBody>
            <a:bodyPr/>
            <a:lstStyle/>
            <a:p>
              <a:pPr algn="ctr" eaLnBrk="0" hangingPunct="0"/>
              <a:endParaRPr lang="en-US"/>
            </a:p>
          </p:txBody>
        </p:sp>
      </p:grpSp>
      <p:grpSp>
        <p:nvGrpSpPr>
          <p:cNvPr id="8199" name="Group 174"/>
          <p:cNvGrpSpPr>
            <a:grpSpLocks/>
          </p:cNvGrpSpPr>
          <p:nvPr/>
        </p:nvGrpSpPr>
        <p:grpSpPr bwMode="auto">
          <a:xfrm>
            <a:off x="7662863" y="4800600"/>
            <a:ext cx="874712" cy="812800"/>
            <a:chOff x="4827" y="3024"/>
            <a:chExt cx="551" cy="512"/>
          </a:xfrm>
        </p:grpSpPr>
        <p:sp>
          <p:nvSpPr>
            <p:cNvPr id="8294" name="Freeform 156"/>
            <p:cNvSpPr>
              <a:spLocks/>
            </p:cNvSpPr>
            <p:nvPr/>
          </p:nvSpPr>
          <p:spPr bwMode="auto">
            <a:xfrm>
              <a:off x="4827" y="3024"/>
              <a:ext cx="495" cy="484"/>
            </a:xfrm>
            <a:custGeom>
              <a:avLst/>
              <a:gdLst>
                <a:gd name="T0" fmla="*/ 0 w 495"/>
                <a:gd name="T1" fmla="*/ 455 h 484"/>
                <a:gd name="T2" fmla="*/ 52 w 495"/>
                <a:gd name="T3" fmla="*/ 483 h 484"/>
                <a:gd name="T4" fmla="*/ 36 w 495"/>
                <a:gd name="T5" fmla="*/ 431 h 484"/>
                <a:gd name="T6" fmla="*/ 92 w 495"/>
                <a:gd name="T7" fmla="*/ 411 h 484"/>
                <a:gd name="T8" fmla="*/ 175 w 495"/>
                <a:gd name="T9" fmla="*/ 461 h 484"/>
                <a:gd name="T10" fmla="*/ 160 w 495"/>
                <a:gd name="T11" fmla="*/ 407 h 484"/>
                <a:gd name="T12" fmla="*/ 204 w 495"/>
                <a:gd name="T13" fmla="*/ 371 h 484"/>
                <a:gd name="T14" fmla="*/ 256 w 495"/>
                <a:gd name="T15" fmla="*/ 367 h 484"/>
                <a:gd name="T16" fmla="*/ 280 w 495"/>
                <a:gd name="T17" fmla="*/ 406 h 484"/>
                <a:gd name="T18" fmla="*/ 280 w 495"/>
                <a:gd name="T19" fmla="*/ 331 h 484"/>
                <a:gd name="T20" fmla="*/ 308 w 495"/>
                <a:gd name="T21" fmla="*/ 295 h 484"/>
                <a:gd name="T22" fmla="*/ 370 w 495"/>
                <a:gd name="T23" fmla="*/ 327 h 484"/>
                <a:gd name="T24" fmla="*/ 392 w 495"/>
                <a:gd name="T25" fmla="*/ 299 h 484"/>
                <a:gd name="T26" fmla="*/ 352 w 495"/>
                <a:gd name="T27" fmla="*/ 271 h 484"/>
                <a:gd name="T28" fmla="*/ 368 w 495"/>
                <a:gd name="T29" fmla="*/ 215 h 484"/>
                <a:gd name="T30" fmla="*/ 437 w 495"/>
                <a:gd name="T31" fmla="*/ 230 h 484"/>
                <a:gd name="T32" fmla="*/ 400 w 495"/>
                <a:gd name="T33" fmla="*/ 175 h 484"/>
                <a:gd name="T34" fmla="*/ 424 w 495"/>
                <a:gd name="T35" fmla="*/ 107 h 484"/>
                <a:gd name="T36" fmla="*/ 479 w 495"/>
                <a:gd name="T37" fmla="*/ 117 h 484"/>
                <a:gd name="T38" fmla="*/ 416 w 495"/>
                <a:gd name="T39" fmla="*/ 43 h 484"/>
                <a:gd name="T40" fmla="*/ 494 w 495"/>
                <a:gd name="T41" fmla="*/ 0 h 484"/>
                <a:gd name="T42" fmla="*/ 1 w 495"/>
                <a:gd name="T43" fmla="*/ 0 h 484"/>
                <a:gd name="T44" fmla="*/ 0 w 495"/>
                <a:gd name="T45" fmla="*/ 455 h 4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5"/>
                <a:gd name="T70" fmla="*/ 0 h 484"/>
                <a:gd name="T71" fmla="*/ 495 w 495"/>
                <a:gd name="T72" fmla="*/ 484 h 4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5" h="484">
                  <a:moveTo>
                    <a:pt x="0" y="455"/>
                  </a:moveTo>
                  <a:lnTo>
                    <a:pt x="52" y="483"/>
                  </a:lnTo>
                  <a:lnTo>
                    <a:pt x="36" y="431"/>
                  </a:lnTo>
                  <a:lnTo>
                    <a:pt x="92" y="411"/>
                  </a:lnTo>
                  <a:lnTo>
                    <a:pt x="175" y="461"/>
                  </a:lnTo>
                  <a:lnTo>
                    <a:pt x="160" y="407"/>
                  </a:lnTo>
                  <a:lnTo>
                    <a:pt x="204" y="371"/>
                  </a:lnTo>
                  <a:lnTo>
                    <a:pt x="256" y="367"/>
                  </a:lnTo>
                  <a:lnTo>
                    <a:pt x="280" y="406"/>
                  </a:lnTo>
                  <a:lnTo>
                    <a:pt x="280" y="331"/>
                  </a:lnTo>
                  <a:lnTo>
                    <a:pt x="308" y="295"/>
                  </a:lnTo>
                  <a:lnTo>
                    <a:pt x="370" y="327"/>
                  </a:lnTo>
                  <a:lnTo>
                    <a:pt x="392" y="299"/>
                  </a:lnTo>
                  <a:lnTo>
                    <a:pt x="352" y="271"/>
                  </a:lnTo>
                  <a:lnTo>
                    <a:pt x="368" y="215"/>
                  </a:lnTo>
                  <a:lnTo>
                    <a:pt x="437" y="230"/>
                  </a:lnTo>
                  <a:lnTo>
                    <a:pt x="400" y="175"/>
                  </a:lnTo>
                  <a:lnTo>
                    <a:pt x="424" y="107"/>
                  </a:lnTo>
                  <a:lnTo>
                    <a:pt x="479" y="117"/>
                  </a:lnTo>
                  <a:lnTo>
                    <a:pt x="416" y="43"/>
                  </a:lnTo>
                  <a:lnTo>
                    <a:pt x="494" y="0"/>
                  </a:lnTo>
                  <a:lnTo>
                    <a:pt x="1" y="0"/>
                  </a:lnTo>
                  <a:lnTo>
                    <a:pt x="0" y="455"/>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8295" name="Freeform 157"/>
            <p:cNvSpPr>
              <a:spLocks/>
            </p:cNvSpPr>
            <p:nvPr/>
          </p:nvSpPr>
          <p:spPr bwMode="auto">
            <a:xfrm>
              <a:off x="4827" y="3024"/>
              <a:ext cx="403" cy="403"/>
            </a:xfrm>
            <a:custGeom>
              <a:avLst/>
              <a:gdLst>
                <a:gd name="T0" fmla="*/ 0 w 403"/>
                <a:gd name="T1" fmla="*/ 402 h 403"/>
                <a:gd name="T2" fmla="*/ 52 w 403"/>
                <a:gd name="T3" fmla="*/ 398 h 403"/>
                <a:gd name="T4" fmla="*/ 103 w 403"/>
                <a:gd name="T5" fmla="*/ 389 h 403"/>
                <a:gd name="T6" fmla="*/ 153 w 403"/>
                <a:gd name="T7" fmla="*/ 371 h 403"/>
                <a:gd name="T8" fmla="*/ 201 w 403"/>
                <a:gd name="T9" fmla="*/ 348 h 403"/>
                <a:gd name="T10" fmla="*/ 245 w 403"/>
                <a:gd name="T11" fmla="*/ 318 h 403"/>
                <a:gd name="T12" fmla="*/ 283 w 403"/>
                <a:gd name="T13" fmla="*/ 283 h 403"/>
                <a:gd name="T14" fmla="*/ 318 w 403"/>
                <a:gd name="T15" fmla="*/ 245 h 403"/>
                <a:gd name="T16" fmla="*/ 348 w 403"/>
                <a:gd name="T17" fmla="*/ 201 h 403"/>
                <a:gd name="T18" fmla="*/ 371 w 403"/>
                <a:gd name="T19" fmla="*/ 153 h 403"/>
                <a:gd name="T20" fmla="*/ 388 w 403"/>
                <a:gd name="T21" fmla="*/ 103 h 403"/>
                <a:gd name="T22" fmla="*/ 398 w 403"/>
                <a:gd name="T23" fmla="*/ 51 h 403"/>
                <a:gd name="T24" fmla="*/ 402 w 403"/>
                <a:gd name="T25" fmla="*/ 0 h 403"/>
                <a:gd name="T26" fmla="*/ 0 w 403"/>
                <a:gd name="T27" fmla="*/ 0 h 403"/>
                <a:gd name="T28" fmla="*/ 0 w 403"/>
                <a:gd name="T29" fmla="*/ 402 h 4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3"/>
                <a:gd name="T46" fmla="*/ 0 h 403"/>
                <a:gd name="T47" fmla="*/ 403 w 403"/>
                <a:gd name="T48" fmla="*/ 403 h 4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3" h="403">
                  <a:moveTo>
                    <a:pt x="0" y="402"/>
                  </a:moveTo>
                  <a:lnTo>
                    <a:pt x="52" y="398"/>
                  </a:lnTo>
                  <a:lnTo>
                    <a:pt x="103" y="389"/>
                  </a:lnTo>
                  <a:lnTo>
                    <a:pt x="153" y="371"/>
                  </a:lnTo>
                  <a:lnTo>
                    <a:pt x="201" y="348"/>
                  </a:lnTo>
                  <a:lnTo>
                    <a:pt x="245" y="318"/>
                  </a:lnTo>
                  <a:lnTo>
                    <a:pt x="283" y="283"/>
                  </a:lnTo>
                  <a:lnTo>
                    <a:pt x="318" y="245"/>
                  </a:lnTo>
                  <a:lnTo>
                    <a:pt x="348" y="201"/>
                  </a:lnTo>
                  <a:lnTo>
                    <a:pt x="371" y="153"/>
                  </a:lnTo>
                  <a:lnTo>
                    <a:pt x="388" y="103"/>
                  </a:lnTo>
                  <a:lnTo>
                    <a:pt x="398" y="51"/>
                  </a:lnTo>
                  <a:lnTo>
                    <a:pt x="402" y="0"/>
                  </a:lnTo>
                  <a:lnTo>
                    <a:pt x="0" y="0"/>
                  </a:lnTo>
                  <a:lnTo>
                    <a:pt x="0" y="402"/>
                  </a:lnTo>
                </a:path>
              </a:pathLst>
            </a:custGeom>
            <a:solidFill>
              <a:srgbClr val="FF9900"/>
            </a:solidFill>
            <a:ln w="12700" cap="rnd">
              <a:solidFill>
                <a:srgbClr val="000000"/>
              </a:solidFill>
              <a:round/>
              <a:headEnd/>
              <a:tailEnd/>
            </a:ln>
          </p:spPr>
          <p:txBody>
            <a:bodyPr/>
            <a:lstStyle/>
            <a:p>
              <a:pPr algn="ctr" eaLnBrk="0" hangingPunct="0"/>
              <a:endParaRPr lang="en-US"/>
            </a:p>
          </p:txBody>
        </p:sp>
        <p:grpSp>
          <p:nvGrpSpPr>
            <p:cNvPr id="8296" name="Group 173"/>
            <p:cNvGrpSpPr>
              <a:grpSpLocks/>
            </p:cNvGrpSpPr>
            <p:nvPr/>
          </p:nvGrpSpPr>
          <p:grpSpPr bwMode="auto">
            <a:xfrm>
              <a:off x="5190" y="3337"/>
              <a:ext cx="188" cy="199"/>
              <a:chOff x="5190" y="3337"/>
              <a:chExt cx="188" cy="199"/>
            </a:xfrm>
          </p:grpSpPr>
          <p:grpSp>
            <p:nvGrpSpPr>
              <p:cNvPr id="8297" name="Group 162"/>
              <p:cNvGrpSpPr>
                <a:grpSpLocks/>
              </p:cNvGrpSpPr>
              <p:nvPr/>
            </p:nvGrpSpPr>
            <p:grpSpPr bwMode="auto">
              <a:xfrm>
                <a:off x="5261" y="3337"/>
                <a:ext cx="117" cy="101"/>
                <a:chOff x="5261" y="3337"/>
                <a:chExt cx="117" cy="101"/>
              </a:xfrm>
            </p:grpSpPr>
            <p:sp>
              <p:nvSpPr>
                <p:cNvPr id="8308" name="Freeform 158"/>
                <p:cNvSpPr>
                  <a:spLocks/>
                </p:cNvSpPr>
                <p:nvPr/>
              </p:nvSpPr>
              <p:spPr bwMode="auto">
                <a:xfrm>
                  <a:off x="5336" y="3403"/>
                  <a:ext cx="42" cy="35"/>
                </a:xfrm>
                <a:custGeom>
                  <a:avLst/>
                  <a:gdLst>
                    <a:gd name="T0" fmla="*/ 41 w 42"/>
                    <a:gd name="T1" fmla="*/ 34 h 35"/>
                    <a:gd name="T2" fmla="*/ 41 w 42"/>
                    <a:gd name="T3" fmla="*/ 29 h 35"/>
                    <a:gd name="T4" fmla="*/ 41 w 42"/>
                    <a:gd name="T5" fmla="*/ 22 h 35"/>
                    <a:gd name="T6" fmla="*/ 41 w 42"/>
                    <a:gd name="T7" fmla="*/ 17 h 35"/>
                    <a:gd name="T8" fmla="*/ 39 w 42"/>
                    <a:gd name="T9" fmla="*/ 12 h 35"/>
                    <a:gd name="T10" fmla="*/ 36 w 42"/>
                    <a:gd name="T11" fmla="*/ 9 h 35"/>
                    <a:gd name="T12" fmla="*/ 31 w 42"/>
                    <a:gd name="T13" fmla="*/ 5 h 35"/>
                    <a:gd name="T14" fmla="*/ 27 w 42"/>
                    <a:gd name="T15" fmla="*/ 4 h 35"/>
                    <a:gd name="T16" fmla="*/ 23 w 42"/>
                    <a:gd name="T17" fmla="*/ 2 h 35"/>
                    <a:gd name="T18" fmla="*/ 19 w 42"/>
                    <a:gd name="T19" fmla="*/ 1 h 35"/>
                    <a:gd name="T20" fmla="*/ 13 w 42"/>
                    <a:gd name="T21" fmla="*/ 0 h 35"/>
                    <a:gd name="T22" fmla="*/ 6 w 42"/>
                    <a:gd name="T23" fmla="*/ 3 h 35"/>
                    <a:gd name="T24" fmla="*/ 0 w 42"/>
                    <a:gd name="T25" fmla="*/ 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4"/>
                      </a:moveTo>
                      <a:lnTo>
                        <a:pt x="41" y="29"/>
                      </a:lnTo>
                      <a:lnTo>
                        <a:pt x="41" y="22"/>
                      </a:lnTo>
                      <a:lnTo>
                        <a:pt x="41" y="17"/>
                      </a:lnTo>
                      <a:lnTo>
                        <a:pt x="39" y="12"/>
                      </a:lnTo>
                      <a:lnTo>
                        <a:pt x="36" y="9"/>
                      </a:lnTo>
                      <a:lnTo>
                        <a:pt x="31" y="5"/>
                      </a:lnTo>
                      <a:lnTo>
                        <a:pt x="27" y="4"/>
                      </a:lnTo>
                      <a:lnTo>
                        <a:pt x="23" y="2"/>
                      </a:lnTo>
                      <a:lnTo>
                        <a:pt x="19" y="1"/>
                      </a:lnTo>
                      <a:lnTo>
                        <a:pt x="13" y="0"/>
                      </a:lnTo>
                      <a:lnTo>
                        <a:pt x="6" y="3"/>
                      </a:lnTo>
                      <a:lnTo>
                        <a:pt x="0" y="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09" name="Freeform 159"/>
                <p:cNvSpPr>
                  <a:spLocks/>
                </p:cNvSpPr>
                <p:nvPr/>
              </p:nvSpPr>
              <p:spPr bwMode="auto">
                <a:xfrm>
                  <a:off x="5272" y="3346"/>
                  <a:ext cx="28" cy="35"/>
                </a:xfrm>
                <a:custGeom>
                  <a:avLst/>
                  <a:gdLst>
                    <a:gd name="T0" fmla="*/ 26 w 28"/>
                    <a:gd name="T1" fmla="*/ 34 h 35"/>
                    <a:gd name="T2" fmla="*/ 26 w 28"/>
                    <a:gd name="T3" fmla="*/ 28 h 35"/>
                    <a:gd name="T4" fmla="*/ 27 w 28"/>
                    <a:gd name="T5" fmla="*/ 22 h 35"/>
                    <a:gd name="T6" fmla="*/ 26 w 28"/>
                    <a:gd name="T7" fmla="*/ 16 h 35"/>
                    <a:gd name="T8" fmla="*/ 23 w 28"/>
                    <a:gd name="T9" fmla="*/ 12 h 35"/>
                    <a:gd name="T10" fmla="*/ 20 w 28"/>
                    <a:gd name="T11" fmla="*/ 9 h 35"/>
                    <a:gd name="T12" fmla="*/ 16 w 28"/>
                    <a:gd name="T13" fmla="*/ 4 h 35"/>
                    <a:gd name="T14" fmla="*/ 13 w 28"/>
                    <a:gd name="T15" fmla="*/ 3 h 35"/>
                    <a:gd name="T16" fmla="*/ 8 w 28"/>
                    <a:gd name="T17" fmla="*/ 1 h 35"/>
                    <a:gd name="T18" fmla="*/ 7 w 28"/>
                    <a:gd name="T19" fmla="*/ 0 h 35"/>
                    <a:gd name="T20" fmla="*/ 0 w 28"/>
                    <a:gd name="T21" fmla="*/ 2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5"/>
                    <a:gd name="T35" fmla="*/ 28 w 2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5">
                      <a:moveTo>
                        <a:pt x="26" y="34"/>
                      </a:moveTo>
                      <a:lnTo>
                        <a:pt x="26" y="28"/>
                      </a:lnTo>
                      <a:lnTo>
                        <a:pt x="27" y="22"/>
                      </a:lnTo>
                      <a:lnTo>
                        <a:pt x="26" y="16"/>
                      </a:lnTo>
                      <a:lnTo>
                        <a:pt x="23" y="12"/>
                      </a:lnTo>
                      <a:lnTo>
                        <a:pt x="20" y="9"/>
                      </a:lnTo>
                      <a:lnTo>
                        <a:pt x="16" y="4"/>
                      </a:lnTo>
                      <a:lnTo>
                        <a:pt x="13" y="3"/>
                      </a:lnTo>
                      <a:lnTo>
                        <a:pt x="8" y="1"/>
                      </a:lnTo>
                      <a:lnTo>
                        <a:pt x="7" y="0"/>
                      </a:lnTo>
                      <a:lnTo>
                        <a:pt x="0" y="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10" name="Freeform 160"/>
                <p:cNvSpPr>
                  <a:spLocks/>
                </p:cNvSpPr>
                <p:nvPr/>
              </p:nvSpPr>
              <p:spPr bwMode="auto">
                <a:xfrm>
                  <a:off x="5261" y="3337"/>
                  <a:ext cx="20" cy="18"/>
                </a:xfrm>
                <a:custGeom>
                  <a:avLst/>
                  <a:gdLst>
                    <a:gd name="T0" fmla="*/ 19 w 20"/>
                    <a:gd name="T1" fmla="*/ 0 h 18"/>
                    <a:gd name="T2" fmla="*/ 13 w 20"/>
                    <a:gd name="T3" fmla="*/ 9 h 18"/>
                    <a:gd name="T4" fmla="*/ 12 w 20"/>
                    <a:gd name="T5" fmla="*/ 17 h 18"/>
                    <a:gd name="T6" fmla="*/ 0 w 20"/>
                    <a:gd name="T7" fmla="*/ 6 h 18"/>
                    <a:gd name="T8" fmla="*/ 19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19" y="0"/>
                      </a:moveTo>
                      <a:lnTo>
                        <a:pt x="13" y="9"/>
                      </a:lnTo>
                      <a:lnTo>
                        <a:pt x="12" y="17"/>
                      </a:lnTo>
                      <a:lnTo>
                        <a:pt x="0" y="6"/>
                      </a:lnTo>
                      <a:lnTo>
                        <a:pt x="19"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11" name="Freeform 161"/>
                <p:cNvSpPr>
                  <a:spLocks/>
                </p:cNvSpPr>
                <p:nvPr/>
              </p:nvSpPr>
              <p:spPr bwMode="auto">
                <a:xfrm>
                  <a:off x="5296" y="3380"/>
                  <a:ext cx="42" cy="35"/>
                </a:xfrm>
                <a:custGeom>
                  <a:avLst/>
                  <a:gdLst>
                    <a:gd name="T0" fmla="*/ 41 w 42"/>
                    <a:gd name="T1" fmla="*/ 30 h 35"/>
                    <a:gd name="T2" fmla="*/ 37 w 42"/>
                    <a:gd name="T3" fmla="*/ 33 h 35"/>
                    <a:gd name="T4" fmla="*/ 31 w 42"/>
                    <a:gd name="T5" fmla="*/ 34 h 35"/>
                    <a:gd name="T6" fmla="*/ 26 w 42"/>
                    <a:gd name="T7" fmla="*/ 34 h 35"/>
                    <a:gd name="T8" fmla="*/ 21 w 42"/>
                    <a:gd name="T9" fmla="*/ 34 h 35"/>
                    <a:gd name="T10" fmla="*/ 15 w 42"/>
                    <a:gd name="T11" fmla="*/ 31 h 35"/>
                    <a:gd name="T12" fmla="*/ 11 w 42"/>
                    <a:gd name="T13" fmla="*/ 30 h 35"/>
                    <a:gd name="T14" fmla="*/ 8 w 42"/>
                    <a:gd name="T15" fmla="*/ 27 h 35"/>
                    <a:gd name="T16" fmla="*/ 5 w 42"/>
                    <a:gd name="T17" fmla="*/ 23 h 35"/>
                    <a:gd name="T18" fmla="*/ 3 w 42"/>
                    <a:gd name="T19" fmla="*/ 18 h 35"/>
                    <a:gd name="T20" fmla="*/ 0 w 42"/>
                    <a:gd name="T21" fmla="*/ 13 h 35"/>
                    <a:gd name="T22" fmla="*/ 2 w 42"/>
                    <a:gd name="T23" fmla="*/ 6 h 35"/>
                    <a:gd name="T24" fmla="*/ 2 w 42"/>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0"/>
                      </a:moveTo>
                      <a:lnTo>
                        <a:pt x="37" y="33"/>
                      </a:lnTo>
                      <a:lnTo>
                        <a:pt x="31" y="34"/>
                      </a:lnTo>
                      <a:lnTo>
                        <a:pt x="26" y="34"/>
                      </a:lnTo>
                      <a:lnTo>
                        <a:pt x="21" y="34"/>
                      </a:lnTo>
                      <a:lnTo>
                        <a:pt x="15" y="31"/>
                      </a:lnTo>
                      <a:lnTo>
                        <a:pt x="11" y="30"/>
                      </a:lnTo>
                      <a:lnTo>
                        <a:pt x="8" y="27"/>
                      </a:lnTo>
                      <a:lnTo>
                        <a:pt x="5" y="23"/>
                      </a:lnTo>
                      <a:lnTo>
                        <a:pt x="3" y="18"/>
                      </a:lnTo>
                      <a:lnTo>
                        <a:pt x="0" y="13"/>
                      </a:lnTo>
                      <a:lnTo>
                        <a:pt x="2" y="6"/>
                      </a:lnTo>
                      <a:lnTo>
                        <a:pt x="2"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298" name="Group 167"/>
              <p:cNvGrpSpPr>
                <a:grpSpLocks/>
              </p:cNvGrpSpPr>
              <p:nvPr/>
            </p:nvGrpSpPr>
            <p:grpSpPr bwMode="auto">
              <a:xfrm>
                <a:off x="5224" y="3386"/>
                <a:ext cx="120" cy="101"/>
                <a:chOff x="5224" y="3386"/>
                <a:chExt cx="120" cy="101"/>
              </a:xfrm>
            </p:grpSpPr>
            <p:sp>
              <p:nvSpPr>
                <p:cNvPr id="8304" name="Freeform 163"/>
                <p:cNvSpPr>
                  <a:spLocks/>
                </p:cNvSpPr>
                <p:nvPr/>
              </p:nvSpPr>
              <p:spPr bwMode="auto">
                <a:xfrm>
                  <a:off x="5301" y="3452"/>
                  <a:ext cx="43" cy="35"/>
                </a:xfrm>
                <a:custGeom>
                  <a:avLst/>
                  <a:gdLst>
                    <a:gd name="T0" fmla="*/ 40 w 43"/>
                    <a:gd name="T1" fmla="*/ 34 h 35"/>
                    <a:gd name="T2" fmla="*/ 41 w 43"/>
                    <a:gd name="T3" fmla="*/ 28 h 35"/>
                    <a:gd name="T4" fmla="*/ 42 w 43"/>
                    <a:gd name="T5" fmla="*/ 22 h 35"/>
                    <a:gd name="T6" fmla="*/ 40 w 43"/>
                    <a:gd name="T7" fmla="*/ 17 h 35"/>
                    <a:gd name="T8" fmla="*/ 37 w 43"/>
                    <a:gd name="T9" fmla="*/ 12 h 35"/>
                    <a:gd name="T10" fmla="*/ 36 w 43"/>
                    <a:gd name="T11" fmla="*/ 9 h 35"/>
                    <a:gd name="T12" fmla="*/ 31 w 43"/>
                    <a:gd name="T13" fmla="*/ 5 h 35"/>
                    <a:gd name="T14" fmla="*/ 27 w 43"/>
                    <a:gd name="T15" fmla="*/ 3 h 35"/>
                    <a:gd name="T16" fmla="*/ 22 w 43"/>
                    <a:gd name="T17" fmla="*/ 1 h 35"/>
                    <a:gd name="T18" fmla="*/ 17 w 43"/>
                    <a:gd name="T19" fmla="*/ 0 h 35"/>
                    <a:gd name="T20" fmla="*/ 12 w 43"/>
                    <a:gd name="T21" fmla="*/ 0 h 35"/>
                    <a:gd name="T22" fmla="*/ 6 w 43"/>
                    <a:gd name="T23" fmla="*/ 3 h 35"/>
                    <a:gd name="T24" fmla="*/ 0 w 43"/>
                    <a:gd name="T25" fmla="*/ 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40" y="34"/>
                      </a:moveTo>
                      <a:lnTo>
                        <a:pt x="41" y="28"/>
                      </a:lnTo>
                      <a:lnTo>
                        <a:pt x="42" y="22"/>
                      </a:lnTo>
                      <a:lnTo>
                        <a:pt x="40" y="17"/>
                      </a:lnTo>
                      <a:lnTo>
                        <a:pt x="37" y="12"/>
                      </a:lnTo>
                      <a:lnTo>
                        <a:pt x="36" y="9"/>
                      </a:lnTo>
                      <a:lnTo>
                        <a:pt x="31" y="5"/>
                      </a:lnTo>
                      <a:lnTo>
                        <a:pt x="27" y="3"/>
                      </a:lnTo>
                      <a:lnTo>
                        <a:pt x="22" y="1"/>
                      </a:lnTo>
                      <a:lnTo>
                        <a:pt x="17" y="0"/>
                      </a:lnTo>
                      <a:lnTo>
                        <a:pt x="12" y="0"/>
                      </a:lnTo>
                      <a:lnTo>
                        <a:pt x="6" y="3"/>
                      </a:lnTo>
                      <a:lnTo>
                        <a:pt x="0" y="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05" name="Freeform 164"/>
                <p:cNvSpPr>
                  <a:spLocks/>
                </p:cNvSpPr>
                <p:nvPr/>
              </p:nvSpPr>
              <p:spPr bwMode="auto">
                <a:xfrm>
                  <a:off x="5236" y="3395"/>
                  <a:ext cx="29" cy="35"/>
                </a:xfrm>
                <a:custGeom>
                  <a:avLst/>
                  <a:gdLst>
                    <a:gd name="T0" fmla="*/ 26 w 29"/>
                    <a:gd name="T1" fmla="*/ 34 h 35"/>
                    <a:gd name="T2" fmla="*/ 27 w 29"/>
                    <a:gd name="T3" fmla="*/ 28 h 35"/>
                    <a:gd name="T4" fmla="*/ 28 w 29"/>
                    <a:gd name="T5" fmla="*/ 21 h 35"/>
                    <a:gd name="T6" fmla="*/ 26 w 29"/>
                    <a:gd name="T7" fmla="*/ 16 h 35"/>
                    <a:gd name="T8" fmla="*/ 24 w 29"/>
                    <a:gd name="T9" fmla="*/ 11 h 35"/>
                    <a:gd name="T10" fmla="*/ 20 w 29"/>
                    <a:gd name="T11" fmla="*/ 8 h 35"/>
                    <a:gd name="T12" fmla="*/ 17 w 29"/>
                    <a:gd name="T13" fmla="*/ 4 h 35"/>
                    <a:gd name="T14" fmla="*/ 13 w 29"/>
                    <a:gd name="T15" fmla="*/ 3 h 35"/>
                    <a:gd name="T16" fmla="*/ 8 w 29"/>
                    <a:gd name="T17" fmla="*/ 1 h 35"/>
                    <a:gd name="T18" fmla="*/ 7 w 29"/>
                    <a:gd name="T19" fmla="*/ 0 h 35"/>
                    <a:gd name="T20" fmla="*/ 0 w 29"/>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5"/>
                    <a:gd name="T35" fmla="*/ 29 w 29"/>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5">
                      <a:moveTo>
                        <a:pt x="26" y="34"/>
                      </a:moveTo>
                      <a:lnTo>
                        <a:pt x="27" y="28"/>
                      </a:lnTo>
                      <a:lnTo>
                        <a:pt x="28" y="21"/>
                      </a:lnTo>
                      <a:lnTo>
                        <a:pt x="26" y="16"/>
                      </a:lnTo>
                      <a:lnTo>
                        <a:pt x="24" y="11"/>
                      </a:lnTo>
                      <a:lnTo>
                        <a:pt x="20" y="8"/>
                      </a:lnTo>
                      <a:lnTo>
                        <a:pt x="17" y="4"/>
                      </a:lnTo>
                      <a:lnTo>
                        <a:pt x="13" y="3"/>
                      </a:lnTo>
                      <a:lnTo>
                        <a:pt x="8" y="1"/>
                      </a:lnTo>
                      <a:lnTo>
                        <a:pt x="7" y="0"/>
                      </a:lnTo>
                      <a:lnTo>
                        <a:pt x="0" y="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06" name="Freeform 165"/>
                <p:cNvSpPr>
                  <a:spLocks/>
                </p:cNvSpPr>
                <p:nvPr/>
              </p:nvSpPr>
              <p:spPr bwMode="auto">
                <a:xfrm>
                  <a:off x="5224" y="3386"/>
                  <a:ext cx="22" cy="19"/>
                </a:xfrm>
                <a:custGeom>
                  <a:avLst/>
                  <a:gdLst>
                    <a:gd name="T0" fmla="*/ 21 w 22"/>
                    <a:gd name="T1" fmla="*/ 0 h 19"/>
                    <a:gd name="T2" fmla="*/ 15 w 22"/>
                    <a:gd name="T3" fmla="*/ 9 h 19"/>
                    <a:gd name="T4" fmla="*/ 13 w 22"/>
                    <a:gd name="T5" fmla="*/ 18 h 19"/>
                    <a:gd name="T6" fmla="*/ 0 w 22"/>
                    <a:gd name="T7" fmla="*/ 8 h 19"/>
                    <a:gd name="T8" fmla="*/ 21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1" y="0"/>
                      </a:moveTo>
                      <a:lnTo>
                        <a:pt x="15" y="9"/>
                      </a:lnTo>
                      <a:lnTo>
                        <a:pt x="13" y="18"/>
                      </a:lnTo>
                      <a:lnTo>
                        <a:pt x="0" y="8"/>
                      </a:lnTo>
                      <a:lnTo>
                        <a:pt x="21"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07" name="Freeform 166"/>
                <p:cNvSpPr>
                  <a:spLocks/>
                </p:cNvSpPr>
                <p:nvPr/>
              </p:nvSpPr>
              <p:spPr bwMode="auto">
                <a:xfrm>
                  <a:off x="5262" y="3429"/>
                  <a:ext cx="41" cy="35"/>
                </a:xfrm>
                <a:custGeom>
                  <a:avLst/>
                  <a:gdLst>
                    <a:gd name="T0" fmla="*/ 40 w 41"/>
                    <a:gd name="T1" fmla="*/ 29 h 35"/>
                    <a:gd name="T2" fmla="*/ 36 w 41"/>
                    <a:gd name="T3" fmla="*/ 33 h 35"/>
                    <a:gd name="T4" fmla="*/ 30 w 41"/>
                    <a:gd name="T5" fmla="*/ 32 h 35"/>
                    <a:gd name="T6" fmla="*/ 25 w 41"/>
                    <a:gd name="T7" fmla="*/ 34 h 35"/>
                    <a:gd name="T8" fmla="*/ 20 w 41"/>
                    <a:gd name="T9" fmla="*/ 33 h 35"/>
                    <a:gd name="T10" fmla="*/ 14 w 41"/>
                    <a:gd name="T11" fmla="*/ 32 h 35"/>
                    <a:gd name="T12" fmla="*/ 10 w 41"/>
                    <a:gd name="T13" fmla="*/ 29 h 35"/>
                    <a:gd name="T14" fmla="*/ 6 w 41"/>
                    <a:gd name="T15" fmla="*/ 26 h 35"/>
                    <a:gd name="T16" fmla="*/ 3 w 41"/>
                    <a:gd name="T17" fmla="*/ 21 h 35"/>
                    <a:gd name="T18" fmla="*/ 3 w 41"/>
                    <a:gd name="T19" fmla="*/ 17 h 35"/>
                    <a:gd name="T20" fmla="*/ 0 w 41"/>
                    <a:gd name="T21" fmla="*/ 12 h 35"/>
                    <a:gd name="T22" fmla="*/ 0 w 41"/>
                    <a:gd name="T23" fmla="*/ 6 h 35"/>
                    <a:gd name="T24" fmla="*/ 0 w 4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5"/>
                    <a:gd name="T41" fmla="*/ 41 w 4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5">
                      <a:moveTo>
                        <a:pt x="40" y="29"/>
                      </a:moveTo>
                      <a:lnTo>
                        <a:pt x="36" y="33"/>
                      </a:lnTo>
                      <a:lnTo>
                        <a:pt x="30" y="32"/>
                      </a:lnTo>
                      <a:lnTo>
                        <a:pt x="25" y="34"/>
                      </a:lnTo>
                      <a:lnTo>
                        <a:pt x="20" y="33"/>
                      </a:lnTo>
                      <a:lnTo>
                        <a:pt x="14" y="32"/>
                      </a:lnTo>
                      <a:lnTo>
                        <a:pt x="10" y="29"/>
                      </a:lnTo>
                      <a:lnTo>
                        <a:pt x="6" y="26"/>
                      </a:lnTo>
                      <a:lnTo>
                        <a:pt x="3" y="21"/>
                      </a:lnTo>
                      <a:lnTo>
                        <a:pt x="3" y="17"/>
                      </a:lnTo>
                      <a:lnTo>
                        <a:pt x="0" y="12"/>
                      </a:lnTo>
                      <a:lnTo>
                        <a:pt x="0" y="6"/>
                      </a:lnTo>
                      <a:lnTo>
                        <a:pt x="0"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8299" name="Group 172"/>
              <p:cNvGrpSpPr>
                <a:grpSpLocks/>
              </p:cNvGrpSpPr>
              <p:nvPr/>
            </p:nvGrpSpPr>
            <p:grpSpPr bwMode="auto">
              <a:xfrm>
                <a:off x="5190" y="3434"/>
                <a:ext cx="118" cy="102"/>
                <a:chOff x="5190" y="3434"/>
                <a:chExt cx="118" cy="102"/>
              </a:xfrm>
            </p:grpSpPr>
            <p:sp>
              <p:nvSpPr>
                <p:cNvPr id="8300" name="Freeform 168"/>
                <p:cNvSpPr>
                  <a:spLocks/>
                </p:cNvSpPr>
                <p:nvPr/>
              </p:nvSpPr>
              <p:spPr bwMode="auto">
                <a:xfrm>
                  <a:off x="5266" y="3501"/>
                  <a:ext cx="42" cy="35"/>
                </a:xfrm>
                <a:custGeom>
                  <a:avLst/>
                  <a:gdLst>
                    <a:gd name="T0" fmla="*/ 41 w 42"/>
                    <a:gd name="T1" fmla="*/ 34 h 35"/>
                    <a:gd name="T2" fmla="*/ 41 w 42"/>
                    <a:gd name="T3" fmla="*/ 28 h 35"/>
                    <a:gd name="T4" fmla="*/ 41 w 42"/>
                    <a:gd name="T5" fmla="*/ 22 h 35"/>
                    <a:gd name="T6" fmla="*/ 40 w 42"/>
                    <a:gd name="T7" fmla="*/ 17 h 35"/>
                    <a:gd name="T8" fmla="*/ 37 w 42"/>
                    <a:gd name="T9" fmla="*/ 12 h 35"/>
                    <a:gd name="T10" fmla="*/ 34 w 42"/>
                    <a:gd name="T11" fmla="*/ 8 h 35"/>
                    <a:gd name="T12" fmla="*/ 31 w 42"/>
                    <a:gd name="T13" fmla="*/ 6 h 35"/>
                    <a:gd name="T14" fmla="*/ 27 w 42"/>
                    <a:gd name="T15" fmla="*/ 2 h 35"/>
                    <a:gd name="T16" fmla="*/ 23 w 42"/>
                    <a:gd name="T17" fmla="*/ 1 h 35"/>
                    <a:gd name="T18" fmla="*/ 18 w 42"/>
                    <a:gd name="T19" fmla="*/ 0 h 35"/>
                    <a:gd name="T20" fmla="*/ 13 w 42"/>
                    <a:gd name="T21" fmla="*/ 1 h 35"/>
                    <a:gd name="T22" fmla="*/ 6 w 42"/>
                    <a:gd name="T23" fmla="*/ 2 h 35"/>
                    <a:gd name="T24" fmla="*/ 0 w 42"/>
                    <a:gd name="T25" fmla="*/ 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1" y="34"/>
                      </a:moveTo>
                      <a:lnTo>
                        <a:pt x="41" y="28"/>
                      </a:lnTo>
                      <a:lnTo>
                        <a:pt x="41" y="22"/>
                      </a:lnTo>
                      <a:lnTo>
                        <a:pt x="40" y="17"/>
                      </a:lnTo>
                      <a:lnTo>
                        <a:pt x="37" y="12"/>
                      </a:lnTo>
                      <a:lnTo>
                        <a:pt x="34" y="8"/>
                      </a:lnTo>
                      <a:lnTo>
                        <a:pt x="31" y="6"/>
                      </a:lnTo>
                      <a:lnTo>
                        <a:pt x="27" y="2"/>
                      </a:lnTo>
                      <a:lnTo>
                        <a:pt x="23" y="1"/>
                      </a:lnTo>
                      <a:lnTo>
                        <a:pt x="18" y="0"/>
                      </a:lnTo>
                      <a:lnTo>
                        <a:pt x="13" y="1"/>
                      </a:lnTo>
                      <a:lnTo>
                        <a:pt x="6" y="2"/>
                      </a:lnTo>
                      <a:lnTo>
                        <a:pt x="0" y="4"/>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01" name="Freeform 169"/>
                <p:cNvSpPr>
                  <a:spLocks/>
                </p:cNvSpPr>
                <p:nvPr/>
              </p:nvSpPr>
              <p:spPr bwMode="auto">
                <a:xfrm>
                  <a:off x="5202" y="3443"/>
                  <a:ext cx="27" cy="36"/>
                </a:xfrm>
                <a:custGeom>
                  <a:avLst/>
                  <a:gdLst>
                    <a:gd name="T0" fmla="*/ 25 w 27"/>
                    <a:gd name="T1" fmla="*/ 35 h 36"/>
                    <a:gd name="T2" fmla="*/ 26 w 27"/>
                    <a:gd name="T3" fmla="*/ 29 h 36"/>
                    <a:gd name="T4" fmla="*/ 26 w 27"/>
                    <a:gd name="T5" fmla="*/ 22 h 36"/>
                    <a:gd name="T6" fmla="*/ 24 w 27"/>
                    <a:gd name="T7" fmla="*/ 17 h 36"/>
                    <a:gd name="T8" fmla="*/ 22 w 27"/>
                    <a:gd name="T9" fmla="*/ 12 h 36"/>
                    <a:gd name="T10" fmla="*/ 18 w 27"/>
                    <a:gd name="T11" fmla="*/ 9 h 36"/>
                    <a:gd name="T12" fmla="*/ 16 w 27"/>
                    <a:gd name="T13" fmla="*/ 6 h 36"/>
                    <a:gd name="T14" fmla="*/ 13 w 27"/>
                    <a:gd name="T15" fmla="*/ 3 h 36"/>
                    <a:gd name="T16" fmla="*/ 8 w 27"/>
                    <a:gd name="T17" fmla="*/ 1 h 36"/>
                    <a:gd name="T18" fmla="*/ 7 w 27"/>
                    <a:gd name="T19" fmla="*/ 0 h 36"/>
                    <a:gd name="T20" fmla="*/ 0 w 27"/>
                    <a:gd name="T21" fmla="*/ 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6"/>
                    <a:gd name="T35" fmla="*/ 27 w 2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6">
                      <a:moveTo>
                        <a:pt x="25" y="35"/>
                      </a:moveTo>
                      <a:lnTo>
                        <a:pt x="26" y="29"/>
                      </a:lnTo>
                      <a:lnTo>
                        <a:pt x="26" y="22"/>
                      </a:lnTo>
                      <a:lnTo>
                        <a:pt x="24" y="17"/>
                      </a:lnTo>
                      <a:lnTo>
                        <a:pt x="22" y="12"/>
                      </a:lnTo>
                      <a:lnTo>
                        <a:pt x="18" y="9"/>
                      </a:lnTo>
                      <a:lnTo>
                        <a:pt x="16" y="6"/>
                      </a:lnTo>
                      <a:lnTo>
                        <a:pt x="13" y="3"/>
                      </a:lnTo>
                      <a:lnTo>
                        <a:pt x="8" y="1"/>
                      </a:lnTo>
                      <a:lnTo>
                        <a:pt x="7" y="0"/>
                      </a:lnTo>
                      <a:lnTo>
                        <a:pt x="0" y="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8302" name="Freeform 170"/>
                <p:cNvSpPr>
                  <a:spLocks/>
                </p:cNvSpPr>
                <p:nvPr/>
              </p:nvSpPr>
              <p:spPr bwMode="auto">
                <a:xfrm>
                  <a:off x="5190" y="3434"/>
                  <a:ext cx="20" cy="19"/>
                </a:xfrm>
                <a:custGeom>
                  <a:avLst/>
                  <a:gdLst>
                    <a:gd name="T0" fmla="*/ 19 w 20"/>
                    <a:gd name="T1" fmla="*/ 0 h 19"/>
                    <a:gd name="T2" fmla="*/ 14 w 20"/>
                    <a:gd name="T3" fmla="*/ 8 h 19"/>
                    <a:gd name="T4" fmla="*/ 11 w 20"/>
                    <a:gd name="T5" fmla="*/ 18 h 19"/>
                    <a:gd name="T6" fmla="*/ 0 w 20"/>
                    <a:gd name="T7" fmla="*/ 8 h 19"/>
                    <a:gd name="T8" fmla="*/ 19 w 20"/>
                    <a:gd name="T9" fmla="*/ 0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9" y="0"/>
                      </a:moveTo>
                      <a:lnTo>
                        <a:pt x="14" y="8"/>
                      </a:lnTo>
                      <a:lnTo>
                        <a:pt x="11" y="18"/>
                      </a:lnTo>
                      <a:lnTo>
                        <a:pt x="0" y="8"/>
                      </a:lnTo>
                      <a:lnTo>
                        <a:pt x="19" y="0"/>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8303" name="Freeform 171"/>
                <p:cNvSpPr>
                  <a:spLocks/>
                </p:cNvSpPr>
                <p:nvPr/>
              </p:nvSpPr>
              <p:spPr bwMode="auto">
                <a:xfrm>
                  <a:off x="5226" y="3478"/>
                  <a:ext cx="41" cy="35"/>
                </a:xfrm>
                <a:custGeom>
                  <a:avLst/>
                  <a:gdLst>
                    <a:gd name="T0" fmla="*/ 40 w 41"/>
                    <a:gd name="T1" fmla="*/ 28 h 35"/>
                    <a:gd name="T2" fmla="*/ 36 w 41"/>
                    <a:gd name="T3" fmla="*/ 31 h 35"/>
                    <a:gd name="T4" fmla="*/ 30 w 41"/>
                    <a:gd name="T5" fmla="*/ 32 h 35"/>
                    <a:gd name="T6" fmla="*/ 24 w 41"/>
                    <a:gd name="T7" fmla="*/ 34 h 35"/>
                    <a:gd name="T8" fmla="*/ 19 w 41"/>
                    <a:gd name="T9" fmla="*/ 33 h 35"/>
                    <a:gd name="T10" fmla="*/ 14 w 41"/>
                    <a:gd name="T11" fmla="*/ 32 h 35"/>
                    <a:gd name="T12" fmla="*/ 10 w 41"/>
                    <a:gd name="T13" fmla="*/ 28 h 35"/>
                    <a:gd name="T14" fmla="*/ 8 w 41"/>
                    <a:gd name="T15" fmla="*/ 25 h 35"/>
                    <a:gd name="T16" fmla="*/ 5 w 41"/>
                    <a:gd name="T17" fmla="*/ 21 h 35"/>
                    <a:gd name="T18" fmla="*/ 2 w 41"/>
                    <a:gd name="T19" fmla="*/ 17 h 35"/>
                    <a:gd name="T20" fmla="*/ 0 w 41"/>
                    <a:gd name="T21" fmla="*/ 12 h 35"/>
                    <a:gd name="T22" fmla="*/ 1 w 41"/>
                    <a:gd name="T23" fmla="*/ 6 h 35"/>
                    <a:gd name="T24" fmla="*/ 1 w 41"/>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5"/>
                    <a:gd name="T41" fmla="*/ 41 w 41"/>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5">
                      <a:moveTo>
                        <a:pt x="40" y="28"/>
                      </a:moveTo>
                      <a:lnTo>
                        <a:pt x="36" y="31"/>
                      </a:lnTo>
                      <a:lnTo>
                        <a:pt x="30" y="32"/>
                      </a:lnTo>
                      <a:lnTo>
                        <a:pt x="24" y="34"/>
                      </a:lnTo>
                      <a:lnTo>
                        <a:pt x="19" y="33"/>
                      </a:lnTo>
                      <a:lnTo>
                        <a:pt x="14" y="32"/>
                      </a:lnTo>
                      <a:lnTo>
                        <a:pt x="10" y="28"/>
                      </a:lnTo>
                      <a:lnTo>
                        <a:pt x="8" y="25"/>
                      </a:lnTo>
                      <a:lnTo>
                        <a:pt x="5" y="21"/>
                      </a:lnTo>
                      <a:lnTo>
                        <a:pt x="2" y="17"/>
                      </a:lnTo>
                      <a:lnTo>
                        <a:pt x="0" y="12"/>
                      </a:lnTo>
                      <a:lnTo>
                        <a:pt x="1" y="6"/>
                      </a:lnTo>
                      <a:lnTo>
                        <a:pt x="1" y="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41135" name="Rectangle 175"/>
          <p:cNvSpPr>
            <a:spLocks noChangeArrowheads="1"/>
          </p:cNvSpPr>
          <p:nvPr/>
        </p:nvSpPr>
        <p:spPr bwMode="auto">
          <a:xfrm>
            <a:off x="7664450" y="4903788"/>
            <a:ext cx="1189038"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rgbClr val="66FFFF"/>
                </a:solidFill>
              </a:rPr>
              <a:t>COOKING</a:t>
            </a:r>
            <a:endParaRPr lang="ru-RU" sz="1600" b="1">
              <a:solidFill>
                <a:srgbClr val="66FFFF"/>
              </a:solidFill>
              <a:latin typeface="Times New Roman Cyr"/>
            </a:endParaRPr>
          </a:p>
        </p:txBody>
      </p:sp>
      <p:sp>
        <p:nvSpPr>
          <p:cNvPr id="41136" name="Freeform 176"/>
          <p:cNvSpPr>
            <a:spLocks/>
          </p:cNvSpPr>
          <p:nvPr/>
        </p:nvSpPr>
        <p:spPr bwMode="auto">
          <a:xfrm>
            <a:off x="7781925" y="5534025"/>
            <a:ext cx="153988" cy="125413"/>
          </a:xfrm>
          <a:custGeom>
            <a:avLst/>
            <a:gdLst>
              <a:gd name="T0" fmla="*/ 2147483647 w 97"/>
              <a:gd name="T1" fmla="*/ 0 h 79"/>
              <a:gd name="T2" fmla="*/ 0 w 97"/>
              <a:gd name="T3" fmla="*/ 2147483647 h 79"/>
              <a:gd name="T4" fmla="*/ 2147483647 w 97"/>
              <a:gd name="T5" fmla="*/ 2147483647 h 79"/>
              <a:gd name="T6" fmla="*/ 2147483647 w 97"/>
              <a:gd name="T7" fmla="*/ 2147483647 h 79"/>
              <a:gd name="T8" fmla="*/ 2147483647 w 97"/>
              <a:gd name="T9" fmla="*/ 2147483647 h 79"/>
              <a:gd name="T10" fmla="*/ 2147483647 w 97"/>
              <a:gd name="T11" fmla="*/ 0 h 79"/>
              <a:gd name="T12" fmla="*/ 0 60000 65536"/>
              <a:gd name="T13" fmla="*/ 0 60000 65536"/>
              <a:gd name="T14" fmla="*/ 0 60000 65536"/>
              <a:gd name="T15" fmla="*/ 0 60000 65536"/>
              <a:gd name="T16" fmla="*/ 0 60000 65536"/>
              <a:gd name="T17" fmla="*/ 0 60000 65536"/>
              <a:gd name="T18" fmla="*/ 0 w 97"/>
              <a:gd name="T19" fmla="*/ 0 h 79"/>
              <a:gd name="T20" fmla="*/ 97 w 97"/>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7" h="79">
                <a:moveTo>
                  <a:pt x="24" y="0"/>
                </a:moveTo>
                <a:lnTo>
                  <a:pt x="0" y="48"/>
                </a:lnTo>
                <a:lnTo>
                  <a:pt x="42" y="78"/>
                </a:lnTo>
                <a:lnTo>
                  <a:pt x="96" y="30"/>
                </a:lnTo>
                <a:lnTo>
                  <a:pt x="48" y="30"/>
                </a:lnTo>
                <a:lnTo>
                  <a:pt x="24" y="0"/>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41137" name="Freeform 177"/>
          <p:cNvSpPr>
            <a:spLocks/>
          </p:cNvSpPr>
          <p:nvPr/>
        </p:nvSpPr>
        <p:spPr bwMode="auto">
          <a:xfrm>
            <a:off x="7821613" y="5713413"/>
            <a:ext cx="112712" cy="122237"/>
          </a:xfrm>
          <a:custGeom>
            <a:avLst/>
            <a:gdLst>
              <a:gd name="T0" fmla="*/ 2147483647 w 71"/>
              <a:gd name="T1" fmla="*/ 2147483647 h 77"/>
              <a:gd name="T2" fmla="*/ 2147483647 w 71"/>
              <a:gd name="T3" fmla="*/ 2147483647 h 77"/>
              <a:gd name="T4" fmla="*/ 2147483647 w 71"/>
              <a:gd name="T5" fmla="*/ 2147483647 h 77"/>
              <a:gd name="T6" fmla="*/ 0 w 71"/>
              <a:gd name="T7" fmla="*/ 0 h 77"/>
              <a:gd name="T8" fmla="*/ 2147483647 w 71"/>
              <a:gd name="T9" fmla="*/ 2147483647 h 77"/>
              <a:gd name="T10" fmla="*/ 2147483647 w 71"/>
              <a:gd name="T11" fmla="*/ 2147483647 h 77"/>
              <a:gd name="T12" fmla="*/ 0 60000 65536"/>
              <a:gd name="T13" fmla="*/ 0 60000 65536"/>
              <a:gd name="T14" fmla="*/ 0 60000 65536"/>
              <a:gd name="T15" fmla="*/ 0 60000 65536"/>
              <a:gd name="T16" fmla="*/ 0 60000 65536"/>
              <a:gd name="T17" fmla="*/ 0 60000 65536"/>
              <a:gd name="T18" fmla="*/ 0 w 71"/>
              <a:gd name="T19" fmla="*/ 0 h 77"/>
              <a:gd name="T20" fmla="*/ 71 w 71"/>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1" h="77">
                <a:moveTo>
                  <a:pt x="18" y="76"/>
                </a:moveTo>
                <a:lnTo>
                  <a:pt x="70" y="68"/>
                </a:lnTo>
                <a:lnTo>
                  <a:pt x="70" y="16"/>
                </a:lnTo>
                <a:lnTo>
                  <a:pt x="0" y="0"/>
                </a:lnTo>
                <a:lnTo>
                  <a:pt x="28" y="39"/>
                </a:lnTo>
                <a:lnTo>
                  <a:pt x="18" y="76"/>
                </a:lnTo>
              </a:path>
            </a:pathLst>
          </a:custGeom>
          <a:solidFill>
            <a:schemeClr val="accent1"/>
          </a:solidFill>
          <a:ln w="12700" cap="rnd">
            <a:solidFill>
              <a:srgbClr val="000000"/>
            </a:solidFill>
            <a:round/>
            <a:headEnd/>
            <a:tailEnd/>
          </a:ln>
        </p:spPr>
        <p:txBody>
          <a:bodyPr/>
          <a:lstStyle/>
          <a:p>
            <a:pPr algn="ctr" eaLnBrk="0" hangingPunct="0"/>
            <a:endParaRPr lang="en-US"/>
          </a:p>
        </p:txBody>
      </p:sp>
      <p:sp>
        <p:nvSpPr>
          <p:cNvPr id="41138" name="Freeform 178"/>
          <p:cNvSpPr>
            <a:spLocks/>
          </p:cNvSpPr>
          <p:nvPr/>
        </p:nvSpPr>
        <p:spPr bwMode="auto">
          <a:xfrm>
            <a:off x="6442075" y="4965700"/>
            <a:ext cx="1116013" cy="674688"/>
          </a:xfrm>
          <a:custGeom>
            <a:avLst/>
            <a:gdLst>
              <a:gd name="T0" fmla="*/ 2147483647 w 703"/>
              <a:gd name="T1" fmla="*/ 2147483647 h 425"/>
              <a:gd name="T2" fmla="*/ 2147483647 w 703"/>
              <a:gd name="T3" fmla="*/ 2147483647 h 425"/>
              <a:gd name="T4" fmla="*/ 2147483647 w 703"/>
              <a:gd name="T5" fmla="*/ 0 h 425"/>
              <a:gd name="T6" fmla="*/ 2147483647 w 703"/>
              <a:gd name="T7" fmla="*/ 0 h 425"/>
              <a:gd name="T8" fmla="*/ 2147483647 w 703"/>
              <a:gd name="T9" fmla="*/ 2147483647 h 425"/>
              <a:gd name="T10" fmla="*/ 2147483647 w 703"/>
              <a:gd name="T11" fmla="*/ 2147483647 h 425"/>
              <a:gd name="T12" fmla="*/ 2147483647 w 703"/>
              <a:gd name="T13" fmla="*/ 2147483647 h 425"/>
              <a:gd name="T14" fmla="*/ 2147483647 w 703"/>
              <a:gd name="T15" fmla="*/ 2147483647 h 425"/>
              <a:gd name="T16" fmla="*/ 2147483647 w 703"/>
              <a:gd name="T17" fmla="*/ 2147483647 h 425"/>
              <a:gd name="T18" fmla="*/ 2147483647 w 703"/>
              <a:gd name="T19" fmla="*/ 2147483647 h 425"/>
              <a:gd name="T20" fmla="*/ 2147483647 w 703"/>
              <a:gd name="T21" fmla="*/ 2147483647 h 425"/>
              <a:gd name="T22" fmla="*/ 2147483647 w 703"/>
              <a:gd name="T23" fmla="*/ 2147483647 h 425"/>
              <a:gd name="T24" fmla="*/ 2147483647 w 703"/>
              <a:gd name="T25" fmla="*/ 2147483647 h 425"/>
              <a:gd name="T26" fmla="*/ 2147483647 w 703"/>
              <a:gd name="T27" fmla="*/ 2147483647 h 425"/>
              <a:gd name="T28" fmla="*/ 2147483647 w 703"/>
              <a:gd name="T29" fmla="*/ 2147483647 h 425"/>
              <a:gd name="T30" fmla="*/ 2147483647 w 703"/>
              <a:gd name="T31" fmla="*/ 2147483647 h 425"/>
              <a:gd name="T32" fmla="*/ 2147483647 w 703"/>
              <a:gd name="T33" fmla="*/ 2147483647 h 425"/>
              <a:gd name="T34" fmla="*/ 2147483647 w 703"/>
              <a:gd name="T35" fmla="*/ 2147483647 h 425"/>
              <a:gd name="T36" fmla="*/ 2147483647 w 703"/>
              <a:gd name="T37" fmla="*/ 2147483647 h 425"/>
              <a:gd name="T38" fmla="*/ 2147483647 w 703"/>
              <a:gd name="T39" fmla="*/ 2147483647 h 425"/>
              <a:gd name="T40" fmla="*/ 2147483647 w 703"/>
              <a:gd name="T41" fmla="*/ 2147483647 h 425"/>
              <a:gd name="T42" fmla="*/ 2147483647 w 703"/>
              <a:gd name="T43" fmla="*/ 2147483647 h 425"/>
              <a:gd name="T44" fmla="*/ 2147483647 w 703"/>
              <a:gd name="T45" fmla="*/ 2147483647 h 425"/>
              <a:gd name="T46" fmla="*/ 2147483647 w 703"/>
              <a:gd name="T47" fmla="*/ 2147483647 h 425"/>
              <a:gd name="T48" fmla="*/ 2147483647 w 703"/>
              <a:gd name="T49" fmla="*/ 2147483647 h 425"/>
              <a:gd name="T50" fmla="*/ 2147483647 w 703"/>
              <a:gd name="T51" fmla="*/ 2147483647 h 425"/>
              <a:gd name="T52" fmla="*/ 0 w 703"/>
              <a:gd name="T53" fmla="*/ 2147483647 h 425"/>
              <a:gd name="T54" fmla="*/ 2147483647 w 703"/>
              <a:gd name="T55" fmla="*/ 2147483647 h 425"/>
              <a:gd name="T56" fmla="*/ 2147483647 w 703"/>
              <a:gd name="T57" fmla="*/ 2147483647 h 425"/>
              <a:gd name="T58" fmla="*/ 2147483647 w 703"/>
              <a:gd name="T59" fmla="*/ 2147483647 h 425"/>
              <a:gd name="T60" fmla="*/ 2147483647 w 703"/>
              <a:gd name="T61" fmla="*/ 2147483647 h 425"/>
              <a:gd name="T62" fmla="*/ 2147483647 w 703"/>
              <a:gd name="T63" fmla="*/ 2147483647 h 425"/>
              <a:gd name="T64" fmla="*/ 2147483647 w 703"/>
              <a:gd name="T65" fmla="*/ 2147483647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3"/>
              <a:gd name="T100" fmla="*/ 0 h 425"/>
              <a:gd name="T101" fmla="*/ 703 w 703"/>
              <a:gd name="T102" fmla="*/ 425 h 4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3" h="425">
                <a:moveTo>
                  <a:pt x="85" y="4"/>
                </a:moveTo>
                <a:lnTo>
                  <a:pt x="199" y="19"/>
                </a:lnTo>
                <a:lnTo>
                  <a:pt x="197" y="0"/>
                </a:lnTo>
                <a:lnTo>
                  <a:pt x="334" y="22"/>
                </a:lnTo>
                <a:lnTo>
                  <a:pt x="334" y="0"/>
                </a:lnTo>
                <a:lnTo>
                  <a:pt x="479" y="0"/>
                </a:lnTo>
                <a:lnTo>
                  <a:pt x="476" y="20"/>
                </a:lnTo>
                <a:lnTo>
                  <a:pt x="653" y="0"/>
                </a:lnTo>
                <a:lnTo>
                  <a:pt x="439" y="118"/>
                </a:lnTo>
                <a:lnTo>
                  <a:pt x="460" y="120"/>
                </a:lnTo>
                <a:lnTo>
                  <a:pt x="484" y="123"/>
                </a:lnTo>
                <a:lnTo>
                  <a:pt x="510" y="127"/>
                </a:lnTo>
                <a:lnTo>
                  <a:pt x="536" y="134"/>
                </a:lnTo>
                <a:lnTo>
                  <a:pt x="563" y="142"/>
                </a:lnTo>
                <a:lnTo>
                  <a:pt x="586" y="149"/>
                </a:lnTo>
                <a:lnTo>
                  <a:pt x="609" y="160"/>
                </a:lnTo>
                <a:lnTo>
                  <a:pt x="630" y="171"/>
                </a:lnTo>
                <a:lnTo>
                  <a:pt x="647" y="181"/>
                </a:lnTo>
                <a:lnTo>
                  <a:pt x="662" y="193"/>
                </a:lnTo>
                <a:lnTo>
                  <a:pt x="676" y="207"/>
                </a:lnTo>
                <a:lnTo>
                  <a:pt x="687" y="223"/>
                </a:lnTo>
                <a:lnTo>
                  <a:pt x="695" y="237"/>
                </a:lnTo>
                <a:lnTo>
                  <a:pt x="700" y="251"/>
                </a:lnTo>
                <a:lnTo>
                  <a:pt x="702" y="269"/>
                </a:lnTo>
                <a:lnTo>
                  <a:pt x="700" y="288"/>
                </a:lnTo>
                <a:lnTo>
                  <a:pt x="694" y="303"/>
                </a:lnTo>
                <a:lnTo>
                  <a:pt x="688" y="316"/>
                </a:lnTo>
                <a:lnTo>
                  <a:pt x="679" y="328"/>
                </a:lnTo>
                <a:lnTo>
                  <a:pt x="666" y="342"/>
                </a:lnTo>
                <a:lnTo>
                  <a:pt x="649" y="356"/>
                </a:lnTo>
                <a:lnTo>
                  <a:pt x="626" y="372"/>
                </a:lnTo>
                <a:lnTo>
                  <a:pt x="599" y="385"/>
                </a:lnTo>
                <a:lnTo>
                  <a:pt x="573" y="395"/>
                </a:lnTo>
                <a:lnTo>
                  <a:pt x="549" y="402"/>
                </a:lnTo>
                <a:lnTo>
                  <a:pt x="527" y="408"/>
                </a:lnTo>
                <a:lnTo>
                  <a:pt x="504" y="413"/>
                </a:lnTo>
                <a:lnTo>
                  <a:pt x="480" y="417"/>
                </a:lnTo>
                <a:lnTo>
                  <a:pt x="459" y="420"/>
                </a:lnTo>
                <a:lnTo>
                  <a:pt x="429" y="422"/>
                </a:lnTo>
                <a:lnTo>
                  <a:pt x="405" y="424"/>
                </a:lnTo>
                <a:lnTo>
                  <a:pt x="284" y="424"/>
                </a:lnTo>
                <a:lnTo>
                  <a:pt x="260" y="422"/>
                </a:lnTo>
                <a:lnTo>
                  <a:pt x="230" y="419"/>
                </a:lnTo>
                <a:lnTo>
                  <a:pt x="193" y="413"/>
                </a:lnTo>
                <a:lnTo>
                  <a:pt x="154" y="404"/>
                </a:lnTo>
                <a:lnTo>
                  <a:pt x="118" y="392"/>
                </a:lnTo>
                <a:lnTo>
                  <a:pt x="86" y="378"/>
                </a:lnTo>
                <a:lnTo>
                  <a:pt x="63" y="364"/>
                </a:lnTo>
                <a:lnTo>
                  <a:pt x="44" y="351"/>
                </a:lnTo>
                <a:lnTo>
                  <a:pt x="27" y="334"/>
                </a:lnTo>
                <a:lnTo>
                  <a:pt x="13" y="316"/>
                </a:lnTo>
                <a:lnTo>
                  <a:pt x="7" y="302"/>
                </a:lnTo>
                <a:lnTo>
                  <a:pt x="2" y="289"/>
                </a:lnTo>
                <a:lnTo>
                  <a:pt x="0" y="275"/>
                </a:lnTo>
                <a:lnTo>
                  <a:pt x="1" y="263"/>
                </a:lnTo>
                <a:lnTo>
                  <a:pt x="5" y="243"/>
                </a:lnTo>
                <a:lnTo>
                  <a:pt x="14" y="223"/>
                </a:lnTo>
                <a:lnTo>
                  <a:pt x="29" y="203"/>
                </a:lnTo>
                <a:lnTo>
                  <a:pt x="51" y="185"/>
                </a:lnTo>
                <a:lnTo>
                  <a:pt x="74" y="169"/>
                </a:lnTo>
                <a:lnTo>
                  <a:pt x="103" y="153"/>
                </a:lnTo>
                <a:lnTo>
                  <a:pt x="134" y="142"/>
                </a:lnTo>
                <a:lnTo>
                  <a:pt x="174" y="131"/>
                </a:lnTo>
                <a:lnTo>
                  <a:pt x="218" y="123"/>
                </a:lnTo>
                <a:lnTo>
                  <a:pt x="245" y="119"/>
                </a:lnTo>
                <a:lnTo>
                  <a:pt x="85" y="4"/>
                </a:lnTo>
              </a:path>
            </a:pathLst>
          </a:custGeom>
          <a:solidFill>
            <a:schemeClr val="tx2"/>
          </a:solidFill>
          <a:ln w="12700" cap="rnd">
            <a:solidFill>
              <a:srgbClr val="FF9900"/>
            </a:solidFill>
            <a:round/>
            <a:headEnd/>
            <a:tailEnd/>
          </a:ln>
        </p:spPr>
        <p:txBody>
          <a:bodyPr/>
          <a:lstStyle/>
          <a:p>
            <a:pPr algn="ctr" eaLnBrk="0" hangingPunct="0"/>
            <a:endParaRPr lang="en-US"/>
          </a:p>
        </p:txBody>
      </p:sp>
      <p:sp>
        <p:nvSpPr>
          <p:cNvPr id="41139" name="Rectangle 179"/>
          <p:cNvSpPr>
            <a:spLocks noChangeArrowheads="1"/>
          </p:cNvSpPr>
          <p:nvPr/>
        </p:nvSpPr>
        <p:spPr bwMode="auto">
          <a:xfrm>
            <a:off x="6505575" y="5211763"/>
            <a:ext cx="1008063" cy="336550"/>
          </a:xfrm>
          <a:prstGeom prst="rect">
            <a:avLst/>
          </a:prstGeom>
          <a:noFill/>
          <a:ln w="9525">
            <a:noFill/>
            <a:miter lim="800000"/>
            <a:headEnd/>
            <a:tailEnd/>
          </a:ln>
        </p:spPr>
        <p:txBody>
          <a:bodyPr wrap="none" lIns="92075" tIns="46038" rIns="92075" bIns="46038">
            <a:spAutoFit/>
          </a:bodyPr>
          <a:lstStyle/>
          <a:p>
            <a:pPr eaLnBrk="0" hangingPunct="0"/>
            <a:r>
              <a:rPr lang="ru-RU" sz="1600" b="1">
                <a:solidFill>
                  <a:schemeClr val="bg1"/>
                </a:solidFill>
              </a:rPr>
              <a:t>DRYING</a:t>
            </a:r>
            <a:endParaRPr lang="ru-RU" sz="1600" b="1">
              <a:solidFill>
                <a:schemeClr val="bg1"/>
              </a:solidFill>
              <a:latin typeface="Times New Roman Cyr"/>
            </a:endParaRPr>
          </a:p>
        </p:txBody>
      </p:sp>
      <p:grpSp>
        <p:nvGrpSpPr>
          <p:cNvPr id="8204" name="Group 189"/>
          <p:cNvGrpSpPr>
            <a:grpSpLocks/>
          </p:cNvGrpSpPr>
          <p:nvPr/>
        </p:nvGrpSpPr>
        <p:grpSpPr bwMode="auto">
          <a:xfrm>
            <a:off x="5727700" y="4543425"/>
            <a:ext cx="776288" cy="1173163"/>
            <a:chOff x="3608" y="2862"/>
            <a:chExt cx="489" cy="739"/>
          </a:xfrm>
        </p:grpSpPr>
        <p:sp>
          <p:nvSpPr>
            <p:cNvPr id="8285" name="Freeform 180"/>
            <p:cNvSpPr>
              <a:spLocks/>
            </p:cNvSpPr>
            <p:nvPr/>
          </p:nvSpPr>
          <p:spPr bwMode="auto">
            <a:xfrm>
              <a:off x="3780" y="2975"/>
              <a:ext cx="162" cy="158"/>
            </a:xfrm>
            <a:custGeom>
              <a:avLst/>
              <a:gdLst>
                <a:gd name="T0" fmla="*/ 112 w 162"/>
                <a:gd name="T1" fmla="*/ 91 h 158"/>
                <a:gd name="T2" fmla="*/ 161 w 162"/>
                <a:gd name="T3" fmla="*/ 57 h 158"/>
                <a:gd name="T4" fmla="*/ 152 w 162"/>
                <a:gd name="T5" fmla="*/ 50 h 158"/>
                <a:gd name="T6" fmla="*/ 115 w 162"/>
                <a:gd name="T7" fmla="*/ 73 h 158"/>
                <a:gd name="T8" fmla="*/ 101 w 162"/>
                <a:gd name="T9" fmla="*/ 50 h 158"/>
                <a:gd name="T10" fmla="*/ 84 w 162"/>
                <a:gd name="T11" fmla="*/ 29 h 158"/>
                <a:gd name="T12" fmla="*/ 64 w 162"/>
                <a:gd name="T13" fmla="*/ 15 h 158"/>
                <a:gd name="T14" fmla="*/ 45 w 162"/>
                <a:gd name="T15" fmla="*/ 3 h 158"/>
                <a:gd name="T16" fmla="*/ 30 w 162"/>
                <a:gd name="T17" fmla="*/ 0 h 158"/>
                <a:gd name="T18" fmla="*/ 18 w 162"/>
                <a:gd name="T19" fmla="*/ 1 h 158"/>
                <a:gd name="T20" fmla="*/ 8 w 162"/>
                <a:gd name="T21" fmla="*/ 7 h 158"/>
                <a:gd name="T22" fmla="*/ 0 w 162"/>
                <a:gd name="T23" fmla="*/ 31 h 158"/>
                <a:gd name="T24" fmla="*/ 1 w 162"/>
                <a:gd name="T25" fmla="*/ 67 h 158"/>
                <a:gd name="T26" fmla="*/ 14 w 162"/>
                <a:gd name="T27" fmla="*/ 94 h 158"/>
                <a:gd name="T28" fmla="*/ 37 w 162"/>
                <a:gd name="T29" fmla="*/ 126 h 158"/>
                <a:gd name="T30" fmla="*/ 60 w 162"/>
                <a:gd name="T31" fmla="*/ 148 h 158"/>
                <a:gd name="T32" fmla="*/ 74 w 162"/>
                <a:gd name="T33" fmla="*/ 157 h 158"/>
                <a:gd name="T34" fmla="*/ 92 w 162"/>
                <a:gd name="T35" fmla="*/ 157 h 158"/>
                <a:gd name="T36" fmla="*/ 108 w 162"/>
                <a:gd name="T37" fmla="*/ 150 h 158"/>
                <a:gd name="T38" fmla="*/ 115 w 162"/>
                <a:gd name="T39" fmla="*/ 134 h 158"/>
                <a:gd name="T40" fmla="*/ 120 w 162"/>
                <a:gd name="T41" fmla="*/ 114 h 158"/>
                <a:gd name="T42" fmla="*/ 118 w 162"/>
                <a:gd name="T43" fmla="*/ 98 h 158"/>
                <a:gd name="T44" fmla="*/ 112 w 162"/>
                <a:gd name="T45" fmla="*/ 91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2"/>
                <a:gd name="T70" fmla="*/ 0 h 158"/>
                <a:gd name="T71" fmla="*/ 162 w 162"/>
                <a:gd name="T72" fmla="*/ 158 h 1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2" h="158">
                  <a:moveTo>
                    <a:pt x="112" y="91"/>
                  </a:moveTo>
                  <a:lnTo>
                    <a:pt x="161" y="57"/>
                  </a:lnTo>
                  <a:lnTo>
                    <a:pt x="152" y="50"/>
                  </a:lnTo>
                  <a:lnTo>
                    <a:pt x="115" y="73"/>
                  </a:lnTo>
                  <a:lnTo>
                    <a:pt x="101" y="50"/>
                  </a:lnTo>
                  <a:lnTo>
                    <a:pt x="84" y="29"/>
                  </a:lnTo>
                  <a:lnTo>
                    <a:pt x="64" y="15"/>
                  </a:lnTo>
                  <a:lnTo>
                    <a:pt x="45" y="3"/>
                  </a:lnTo>
                  <a:lnTo>
                    <a:pt x="30" y="0"/>
                  </a:lnTo>
                  <a:lnTo>
                    <a:pt x="18" y="1"/>
                  </a:lnTo>
                  <a:lnTo>
                    <a:pt x="8" y="7"/>
                  </a:lnTo>
                  <a:lnTo>
                    <a:pt x="0" y="31"/>
                  </a:lnTo>
                  <a:lnTo>
                    <a:pt x="1" y="67"/>
                  </a:lnTo>
                  <a:lnTo>
                    <a:pt x="14" y="94"/>
                  </a:lnTo>
                  <a:lnTo>
                    <a:pt x="37" y="126"/>
                  </a:lnTo>
                  <a:lnTo>
                    <a:pt x="60" y="148"/>
                  </a:lnTo>
                  <a:lnTo>
                    <a:pt x="74" y="157"/>
                  </a:lnTo>
                  <a:lnTo>
                    <a:pt x="92" y="157"/>
                  </a:lnTo>
                  <a:lnTo>
                    <a:pt x="108" y="150"/>
                  </a:lnTo>
                  <a:lnTo>
                    <a:pt x="115" y="134"/>
                  </a:lnTo>
                  <a:lnTo>
                    <a:pt x="120" y="114"/>
                  </a:lnTo>
                  <a:lnTo>
                    <a:pt x="118" y="98"/>
                  </a:lnTo>
                  <a:lnTo>
                    <a:pt x="112" y="91"/>
                  </a:lnTo>
                </a:path>
              </a:pathLst>
            </a:custGeom>
            <a:solidFill>
              <a:srgbClr val="000000"/>
            </a:solidFill>
            <a:ln w="9525" cap="rnd">
              <a:noFill/>
              <a:round/>
              <a:headEnd/>
              <a:tailEnd/>
            </a:ln>
          </p:spPr>
          <p:txBody>
            <a:bodyPr/>
            <a:lstStyle/>
            <a:p>
              <a:pPr algn="ctr" eaLnBrk="0" hangingPunct="0"/>
              <a:endParaRPr lang="en-US"/>
            </a:p>
          </p:txBody>
        </p:sp>
        <p:sp>
          <p:nvSpPr>
            <p:cNvPr id="8286" name="Freeform 181"/>
            <p:cNvSpPr>
              <a:spLocks/>
            </p:cNvSpPr>
            <p:nvPr/>
          </p:nvSpPr>
          <p:spPr bwMode="auto">
            <a:xfrm>
              <a:off x="3736" y="2862"/>
              <a:ext cx="52" cy="76"/>
            </a:xfrm>
            <a:custGeom>
              <a:avLst/>
              <a:gdLst>
                <a:gd name="T0" fmla="*/ 51 w 52"/>
                <a:gd name="T1" fmla="*/ 72 h 76"/>
                <a:gd name="T2" fmla="*/ 44 w 52"/>
                <a:gd name="T3" fmla="*/ 44 h 76"/>
                <a:gd name="T4" fmla="*/ 24 w 52"/>
                <a:gd name="T5" fmla="*/ 15 h 76"/>
                <a:gd name="T6" fmla="*/ 6 w 52"/>
                <a:gd name="T7" fmla="*/ 0 h 76"/>
                <a:gd name="T8" fmla="*/ 0 w 52"/>
                <a:gd name="T9" fmla="*/ 6 h 76"/>
                <a:gd name="T10" fmla="*/ 19 w 52"/>
                <a:gd name="T11" fmla="*/ 22 h 76"/>
                <a:gd name="T12" fmla="*/ 27 w 52"/>
                <a:gd name="T13" fmla="*/ 32 h 76"/>
                <a:gd name="T14" fmla="*/ 37 w 52"/>
                <a:gd name="T15" fmla="*/ 50 h 76"/>
                <a:gd name="T16" fmla="*/ 42 w 52"/>
                <a:gd name="T17" fmla="*/ 75 h 76"/>
                <a:gd name="T18" fmla="*/ 51 w 52"/>
                <a:gd name="T19" fmla="*/ 7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76"/>
                <a:gd name="T32" fmla="*/ 52 w 52"/>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76">
                  <a:moveTo>
                    <a:pt x="51" y="72"/>
                  </a:moveTo>
                  <a:lnTo>
                    <a:pt x="44" y="44"/>
                  </a:lnTo>
                  <a:lnTo>
                    <a:pt x="24" y="15"/>
                  </a:lnTo>
                  <a:lnTo>
                    <a:pt x="6" y="0"/>
                  </a:lnTo>
                  <a:lnTo>
                    <a:pt x="0" y="6"/>
                  </a:lnTo>
                  <a:lnTo>
                    <a:pt x="19" y="22"/>
                  </a:lnTo>
                  <a:lnTo>
                    <a:pt x="27" y="32"/>
                  </a:lnTo>
                  <a:lnTo>
                    <a:pt x="37" y="50"/>
                  </a:lnTo>
                  <a:lnTo>
                    <a:pt x="42" y="75"/>
                  </a:lnTo>
                  <a:lnTo>
                    <a:pt x="51" y="72"/>
                  </a:lnTo>
                </a:path>
              </a:pathLst>
            </a:custGeom>
            <a:solidFill>
              <a:srgbClr val="000000"/>
            </a:solidFill>
            <a:ln w="9525" cap="rnd">
              <a:noFill/>
              <a:round/>
              <a:headEnd/>
              <a:tailEnd/>
            </a:ln>
          </p:spPr>
          <p:txBody>
            <a:bodyPr/>
            <a:lstStyle/>
            <a:p>
              <a:pPr algn="ctr" eaLnBrk="0" hangingPunct="0"/>
              <a:endParaRPr lang="en-US"/>
            </a:p>
          </p:txBody>
        </p:sp>
        <p:sp>
          <p:nvSpPr>
            <p:cNvPr id="8287" name="Freeform 182"/>
            <p:cNvSpPr>
              <a:spLocks/>
            </p:cNvSpPr>
            <p:nvPr/>
          </p:nvSpPr>
          <p:spPr bwMode="auto">
            <a:xfrm>
              <a:off x="3633" y="2925"/>
              <a:ext cx="85" cy="49"/>
            </a:xfrm>
            <a:custGeom>
              <a:avLst/>
              <a:gdLst>
                <a:gd name="T0" fmla="*/ 84 w 85"/>
                <a:gd name="T1" fmla="*/ 41 h 49"/>
                <a:gd name="T2" fmla="*/ 60 w 85"/>
                <a:gd name="T3" fmla="*/ 22 h 49"/>
                <a:gd name="T4" fmla="*/ 29 w 85"/>
                <a:gd name="T5" fmla="*/ 7 h 49"/>
                <a:gd name="T6" fmla="*/ 4 w 85"/>
                <a:gd name="T7" fmla="*/ 0 h 49"/>
                <a:gd name="T8" fmla="*/ 0 w 85"/>
                <a:gd name="T9" fmla="*/ 13 h 49"/>
                <a:gd name="T10" fmla="*/ 37 w 85"/>
                <a:gd name="T11" fmla="*/ 20 h 49"/>
                <a:gd name="T12" fmla="*/ 68 w 85"/>
                <a:gd name="T13" fmla="*/ 39 h 49"/>
                <a:gd name="T14" fmla="*/ 81 w 85"/>
                <a:gd name="T15" fmla="*/ 48 h 49"/>
                <a:gd name="T16" fmla="*/ 84 w 85"/>
                <a:gd name="T17" fmla="*/ 4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9"/>
                <a:gd name="T29" fmla="*/ 85 w 8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9">
                  <a:moveTo>
                    <a:pt x="84" y="41"/>
                  </a:moveTo>
                  <a:lnTo>
                    <a:pt x="60" y="22"/>
                  </a:lnTo>
                  <a:lnTo>
                    <a:pt x="29" y="7"/>
                  </a:lnTo>
                  <a:lnTo>
                    <a:pt x="4" y="0"/>
                  </a:lnTo>
                  <a:lnTo>
                    <a:pt x="0" y="13"/>
                  </a:lnTo>
                  <a:lnTo>
                    <a:pt x="37" y="20"/>
                  </a:lnTo>
                  <a:lnTo>
                    <a:pt x="68" y="39"/>
                  </a:lnTo>
                  <a:lnTo>
                    <a:pt x="81" y="48"/>
                  </a:lnTo>
                  <a:lnTo>
                    <a:pt x="84" y="41"/>
                  </a:lnTo>
                </a:path>
              </a:pathLst>
            </a:custGeom>
            <a:solidFill>
              <a:srgbClr val="000000"/>
            </a:solidFill>
            <a:ln w="9525" cap="rnd">
              <a:noFill/>
              <a:round/>
              <a:headEnd/>
              <a:tailEnd/>
            </a:ln>
          </p:spPr>
          <p:txBody>
            <a:bodyPr/>
            <a:lstStyle/>
            <a:p>
              <a:pPr algn="ctr" eaLnBrk="0" hangingPunct="0"/>
              <a:endParaRPr lang="en-US"/>
            </a:p>
          </p:txBody>
        </p:sp>
        <p:sp>
          <p:nvSpPr>
            <p:cNvPr id="8288" name="Freeform 183"/>
            <p:cNvSpPr>
              <a:spLocks/>
            </p:cNvSpPr>
            <p:nvPr/>
          </p:nvSpPr>
          <p:spPr bwMode="auto">
            <a:xfrm>
              <a:off x="3608" y="3048"/>
              <a:ext cx="97" cy="32"/>
            </a:xfrm>
            <a:custGeom>
              <a:avLst/>
              <a:gdLst>
                <a:gd name="T0" fmla="*/ 89 w 97"/>
                <a:gd name="T1" fmla="*/ 0 h 32"/>
                <a:gd name="T2" fmla="*/ 53 w 97"/>
                <a:gd name="T3" fmla="*/ 1 h 32"/>
                <a:gd name="T4" fmla="*/ 20 w 97"/>
                <a:gd name="T5" fmla="*/ 6 h 32"/>
                <a:gd name="T6" fmla="*/ 0 w 97"/>
                <a:gd name="T7" fmla="*/ 13 h 32"/>
                <a:gd name="T8" fmla="*/ 8 w 97"/>
                <a:gd name="T9" fmla="*/ 31 h 32"/>
                <a:gd name="T10" fmla="*/ 34 w 97"/>
                <a:gd name="T11" fmla="*/ 13 h 32"/>
                <a:gd name="T12" fmla="*/ 66 w 97"/>
                <a:gd name="T13" fmla="*/ 10 h 32"/>
                <a:gd name="T14" fmla="*/ 96 w 97"/>
                <a:gd name="T15" fmla="*/ 7 h 32"/>
                <a:gd name="T16" fmla="*/ 89 w 9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32"/>
                <a:gd name="T29" fmla="*/ 97 w 9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32">
                  <a:moveTo>
                    <a:pt x="89" y="0"/>
                  </a:moveTo>
                  <a:lnTo>
                    <a:pt x="53" y="1"/>
                  </a:lnTo>
                  <a:lnTo>
                    <a:pt x="20" y="6"/>
                  </a:lnTo>
                  <a:lnTo>
                    <a:pt x="0" y="13"/>
                  </a:lnTo>
                  <a:lnTo>
                    <a:pt x="8" y="31"/>
                  </a:lnTo>
                  <a:lnTo>
                    <a:pt x="34" y="13"/>
                  </a:lnTo>
                  <a:lnTo>
                    <a:pt x="66" y="10"/>
                  </a:lnTo>
                  <a:lnTo>
                    <a:pt x="96" y="7"/>
                  </a:lnTo>
                  <a:lnTo>
                    <a:pt x="89" y="0"/>
                  </a:lnTo>
                </a:path>
              </a:pathLst>
            </a:custGeom>
            <a:solidFill>
              <a:srgbClr val="000000"/>
            </a:solidFill>
            <a:ln w="9525" cap="rnd">
              <a:noFill/>
              <a:round/>
              <a:headEnd/>
              <a:tailEnd/>
            </a:ln>
          </p:spPr>
          <p:txBody>
            <a:bodyPr/>
            <a:lstStyle/>
            <a:p>
              <a:pPr algn="ctr" eaLnBrk="0" hangingPunct="0"/>
              <a:endParaRPr lang="en-US"/>
            </a:p>
          </p:txBody>
        </p:sp>
        <p:sp>
          <p:nvSpPr>
            <p:cNvPr id="8289" name="Freeform 184"/>
            <p:cNvSpPr>
              <a:spLocks/>
            </p:cNvSpPr>
            <p:nvPr/>
          </p:nvSpPr>
          <p:spPr bwMode="auto">
            <a:xfrm>
              <a:off x="3857" y="3146"/>
              <a:ext cx="125" cy="248"/>
            </a:xfrm>
            <a:custGeom>
              <a:avLst/>
              <a:gdLst>
                <a:gd name="T0" fmla="*/ 22 w 125"/>
                <a:gd name="T1" fmla="*/ 3 h 248"/>
                <a:gd name="T2" fmla="*/ 42 w 125"/>
                <a:gd name="T3" fmla="*/ 0 h 248"/>
                <a:gd name="T4" fmla="*/ 64 w 125"/>
                <a:gd name="T5" fmla="*/ 0 h 248"/>
                <a:gd name="T6" fmla="*/ 87 w 125"/>
                <a:gd name="T7" fmla="*/ 15 h 248"/>
                <a:gd name="T8" fmla="*/ 103 w 125"/>
                <a:gd name="T9" fmla="*/ 35 h 248"/>
                <a:gd name="T10" fmla="*/ 113 w 125"/>
                <a:gd name="T11" fmla="*/ 63 h 248"/>
                <a:gd name="T12" fmla="*/ 121 w 125"/>
                <a:gd name="T13" fmla="*/ 94 h 248"/>
                <a:gd name="T14" fmla="*/ 124 w 125"/>
                <a:gd name="T15" fmla="*/ 126 h 248"/>
                <a:gd name="T16" fmla="*/ 120 w 125"/>
                <a:gd name="T17" fmla="*/ 164 h 248"/>
                <a:gd name="T18" fmla="*/ 111 w 125"/>
                <a:gd name="T19" fmla="*/ 212 h 248"/>
                <a:gd name="T20" fmla="*/ 101 w 125"/>
                <a:gd name="T21" fmla="*/ 227 h 248"/>
                <a:gd name="T22" fmla="*/ 87 w 125"/>
                <a:gd name="T23" fmla="*/ 243 h 248"/>
                <a:gd name="T24" fmla="*/ 73 w 125"/>
                <a:gd name="T25" fmla="*/ 247 h 248"/>
                <a:gd name="T26" fmla="*/ 60 w 125"/>
                <a:gd name="T27" fmla="*/ 243 h 248"/>
                <a:gd name="T28" fmla="*/ 49 w 125"/>
                <a:gd name="T29" fmla="*/ 237 h 248"/>
                <a:gd name="T30" fmla="*/ 42 w 125"/>
                <a:gd name="T31" fmla="*/ 217 h 248"/>
                <a:gd name="T32" fmla="*/ 44 w 125"/>
                <a:gd name="T33" fmla="*/ 199 h 248"/>
                <a:gd name="T34" fmla="*/ 53 w 125"/>
                <a:gd name="T35" fmla="*/ 183 h 248"/>
                <a:gd name="T36" fmla="*/ 53 w 125"/>
                <a:gd name="T37" fmla="*/ 160 h 248"/>
                <a:gd name="T38" fmla="*/ 49 w 125"/>
                <a:gd name="T39" fmla="*/ 139 h 248"/>
                <a:gd name="T40" fmla="*/ 40 w 125"/>
                <a:gd name="T41" fmla="*/ 114 h 248"/>
                <a:gd name="T42" fmla="*/ 22 w 125"/>
                <a:gd name="T43" fmla="*/ 98 h 248"/>
                <a:gd name="T44" fmla="*/ 10 w 125"/>
                <a:gd name="T45" fmla="*/ 72 h 248"/>
                <a:gd name="T46" fmla="*/ 0 w 125"/>
                <a:gd name="T47" fmla="*/ 39 h 248"/>
                <a:gd name="T48" fmla="*/ 5 w 125"/>
                <a:gd name="T49" fmla="*/ 17 h 248"/>
                <a:gd name="T50" fmla="*/ 13 w 125"/>
                <a:gd name="T51" fmla="*/ 3 h 248"/>
                <a:gd name="T52" fmla="*/ 32 w 125"/>
                <a:gd name="T53" fmla="*/ 0 h 248"/>
                <a:gd name="T54" fmla="*/ 22 w 125"/>
                <a:gd name="T55" fmla="*/ 3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248"/>
                <a:gd name="T86" fmla="*/ 125 w 125"/>
                <a:gd name="T87" fmla="*/ 248 h 2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248">
                  <a:moveTo>
                    <a:pt x="22" y="3"/>
                  </a:moveTo>
                  <a:lnTo>
                    <a:pt x="42" y="0"/>
                  </a:lnTo>
                  <a:lnTo>
                    <a:pt x="64" y="0"/>
                  </a:lnTo>
                  <a:lnTo>
                    <a:pt x="87" y="15"/>
                  </a:lnTo>
                  <a:lnTo>
                    <a:pt x="103" y="35"/>
                  </a:lnTo>
                  <a:lnTo>
                    <a:pt x="113" y="63"/>
                  </a:lnTo>
                  <a:lnTo>
                    <a:pt x="121" y="94"/>
                  </a:lnTo>
                  <a:lnTo>
                    <a:pt x="124" y="126"/>
                  </a:lnTo>
                  <a:lnTo>
                    <a:pt x="120" y="164"/>
                  </a:lnTo>
                  <a:lnTo>
                    <a:pt x="111" y="212"/>
                  </a:lnTo>
                  <a:lnTo>
                    <a:pt x="101" y="227"/>
                  </a:lnTo>
                  <a:lnTo>
                    <a:pt x="87" y="243"/>
                  </a:lnTo>
                  <a:lnTo>
                    <a:pt x="73" y="247"/>
                  </a:lnTo>
                  <a:lnTo>
                    <a:pt x="60" y="243"/>
                  </a:lnTo>
                  <a:lnTo>
                    <a:pt x="49" y="237"/>
                  </a:lnTo>
                  <a:lnTo>
                    <a:pt x="42" y="217"/>
                  </a:lnTo>
                  <a:lnTo>
                    <a:pt x="44" y="199"/>
                  </a:lnTo>
                  <a:lnTo>
                    <a:pt x="53" y="183"/>
                  </a:lnTo>
                  <a:lnTo>
                    <a:pt x="53" y="160"/>
                  </a:lnTo>
                  <a:lnTo>
                    <a:pt x="49" y="139"/>
                  </a:lnTo>
                  <a:lnTo>
                    <a:pt x="40" y="114"/>
                  </a:lnTo>
                  <a:lnTo>
                    <a:pt x="22" y="98"/>
                  </a:lnTo>
                  <a:lnTo>
                    <a:pt x="10" y="72"/>
                  </a:lnTo>
                  <a:lnTo>
                    <a:pt x="0" y="39"/>
                  </a:lnTo>
                  <a:lnTo>
                    <a:pt x="5" y="17"/>
                  </a:lnTo>
                  <a:lnTo>
                    <a:pt x="13" y="3"/>
                  </a:lnTo>
                  <a:lnTo>
                    <a:pt x="32" y="0"/>
                  </a:lnTo>
                  <a:lnTo>
                    <a:pt x="22" y="3"/>
                  </a:lnTo>
                </a:path>
              </a:pathLst>
            </a:custGeom>
            <a:solidFill>
              <a:srgbClr val="000000"/>
            </a:solidFill>
            <a:ln w="9525" cap="rnd">
              <a:noFill/>
              <a:round/>
              <a:headEnd/>
              <a:tailEnd/>
            </a:ln>
          </p:spPr>
          <p:txBody>
            <a:bodyPr/>
            <a:lstStyle/>
            <a:p>
              <a:pPr algn="ctr" eaLnBrk="0" hangingPunct="0"/>
              <a:endParaRPr lang="en-US"/>
            </a:p>
          </p:txBody>
        </p:sp>
        <p:sp>
          <p:nvSpPr>
            <p:cNvPr id="8290" name="Freeform 185"/>
            <p:cNvSpPr>
              <a:spLocks/>
            </p:cNvSpPr>
            <p:nvPr/>
          </p:nvSpPr>
          <p:spPr bwMode="auto">
            <a:xfrm>
              <a:off x="3934" y="3065"/>
              <a:ext cx="163" cy="104"/>
            </a:xfrm>
            <a:custGeom>
              <a:avLst/>
              <a:gdLst>
                <a:gd name="T0" fmla="*/ 0 w 163"/>
                <a:gd name="T1" fmla="*/ 89 h 104"/>
                <a:gd name="T2" fmla="*/ 34 w 163"/>
                <a:gd name="T3" fmla="*/ 87 h 104"/>
                <a:gd name="T4" fmla="*/ 61 w 163"/>
                <a:gd name="T5" fmla="*/ 77 h 104"/>
                <a:gd name="T6" fmla="*/ 83 w 163"/>
                <a:gd name="T7" fmla="*/ 65 h 104"/>
                <a:gd name="T8" fmla="*/ 97 w 163"/>
                <a:gd name="T9" fmla="*/ 53 h 104"/>
                <a:gd name="T10" fmla="*/ 103 w 163"/>
                <a:gd name="T11" fmla="*/ 30 h 104"/>
                <a:gd name="T12" fmla="*/ 103 w 163"/>
                <a:gd name="T13" fmla="*/ 2 h 104"/>
                <a:gd name="T14" fmla="*/ 110 w 163"/>
                <a:gd name="T15" fmla="*/ 0 h 104"/>
                <a:gd name="T16" fmla="*/ 113 w 163"/>
                <a:gd name="T17" fmla="*/ 25 h 104"/>
                <a:gd name="T18" fmla="*/ 113 w 163"/>
                <a:gd name="T19" fmla="*/ 39 h 104"/>
                <a:gd name="T20" fmla="*/ 109 w 163"/>
                <a:gd name="T21" fmla="*/ 53 h 104"/>
                <a:gd name="T22" fmla="*/ 126 w 163"/>
                <a:gd name="T23" fmla="*/ 37 h 104"/>
                <a:gd name="T24" fmla="*/ 140 w 163"/>
                <a:gd name="T25" fmla="*/ 18 h 104"/>
                <a:gd name="T26" fmla="*/ 143 w 163"/>
                <a:gd name="T27" fmla="*/ 25 h 104"/>
                <a:gd name="T28" fmla="*/ 134 w 163"/>
                <a:gd name="T29" fmla="*/ 40 h 104"/>
                <a:gd name="T30" fmla="*/ 117 w 163"/>
                <a:gd name="T31" fmla="*/ 61 h 104"/>
                <a:gd name="T32" fmla="*/ 148 w 163"/>
                <a:gd name="T33" fmla="*/ 59 h 104"/>
                <a:gd name="T34" fmla="*/ 162 w 163"/>
                <a:gd name="T35" fmla="*/ 61 h 104"/>
                <a:gd name="T36" fmla="*/ 158 w 163"/>
                <a:gd name="T37" fmla="*/ 69 h 104"/>
                <a:gd name="T38" fmla="*/ 133 w 163"/>
                <a:gd name="T39" fmla="*/ 71 h 104"/>
                <a:gd name="T40" fmla="*/ 113 w 163"/>
                <a:gd name="T41" fmla="*/ 72 h 104"/>
                <a:gd name="T42" fmla="*/ 136 w 163"/>
                <a:gd name="T43" fmla="*/ 81 h 104"/>
                <a:gd name="T44" fmla="*/ 155 w 163"/>
                <a:gd name="T45" fmla="*/ 91 h 104"/>
                <a:gd name="T46" fmla="*/ 157 w 163"/>
                <a:gd name="T47" fmla="*/ 97 h 104"/>
                <a:gd name="T48" fmla="*/ 151 w 163"/>
                <a:gd name="T49" fmla="*/ 103 h 104"/>
                <a:gd name="T50" fmla="*/ 140 w 163"/>
                <a:gd name="T51" fmla="*/ 93 h 104"/>
                <a:gd name="T52" fmla="*/ 123 w 163"/>
                <a:gd name="T53" fmla="*/ 87 h 104"/>
                <a:gd name="T54" fmla="*/ 100 w 163"/>
                <a:gd name="T55" fmla="*/ 77 h 104"/>
                <a:gd name="T56" fmla="*/ 89 w 163"/>
                <a:gd name="T57" fmla="*/ 78 h 104"/>
                <a:gd name="T58" fmla="*/ 62 w 163"/>
                <a:gd name="T59" fmla="*/ 87 h 104"/>
                <a:gd name="T60" fmla="*/ 42 w 163"/>
                <a:gd name="T61" fmla="*/ 97 h 104"/>
                <a:gd name="T62" fmla="*/ 0 w 163"/>
                <a:gd name="T63" fmla="*/ 103 h 104"/>
                <a:gd name="T64" fmla="*/ 0 w 163"/>
                <a:gd name="T65" fmla="*/ 89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04"/>
                <a:gd name="T101" fmla="*/ 163 w 163"/>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04">
                  <a:moveTo>
                    <a:pt x="0" y="89"/>
                  </a:moveTo>
                  <a:lnTo>
                    <a:pt x="34" y="87"/>
                  </a:lnTo>
                  <a:lnTo>
                    <a:pt x="61" y="77"/>
                  </a:lnTo>
                  <a:lnTo>
                    <a:pt x="83" y="65"/>
                  </a:lnTo>
                  <a:lnTo>
                    <a:pt x="97" y="53"/>
                  </a:lnTo>
                  <a:lnTo>
                    <a:pt x="103" y="30"/>
                  </a:lnTo>
                  <a:lnTo>
                    <a:pt x="103" y="2"/>
                  </a:lnTo>
                  <a:lnTo>
                    <a:pt x="110" y="0"/>
                  </a:lnTo>
                  <a:lnTo>
                    <a:pt x="113" y="25"/>
                  </a:lnTo>
                  <a:lnTo>
                    <a:pt x="113" y="39"/>
                  </a:lnTo>
                  <a:lnTo>
                    <a:pt x="109" y="53"/>
                  </a:lnTo>
                  <a:lnTo>
                    <a:pt x="126" y="37"/>
                  </a:lnTo>
                  <a:lnTo>
                    <a:pt x="140" y="18"/>
                  </a:lnTo>
                  <a:lnTo>
                    <a:pt x="143" y="25"/>
                  </a:lnTo>
                  <a:lnTo>
                    <a:pt x="134" y="40"/>
                  </a:lnTo>
                  <a:lnTo>
                    <a:pt x="117" y="61"/>
                  </a:lnTo>
                  <a:lnTo>
                    <a:pt x="148" y="59"/>
                  </a:lnTo>
                  <a:lnTo>
                    <a:pt x="162" y="61"/>
                  </a:lnTo>
                  <a:lnTo>
                    <a:pt x="158" y="69"/>
                  </a:lnTo>
                  <a:lnTo>
                    <a:pt x="133" y="71"/>
                  </a:lnTo>
                  <a:lnTo>
                    <a:pt x="113" y="72"/>
                  </a:lnTo>
                  <a:lnTo>
                    <a:pt x="136" y="81"/>
                  </a:lnTo>
                  <a:lnTo>
                    <a:pt x="155" y="91"/>
                  </a:lnTo>
                  <a:lnTo>
                    <a:pt x="157" y="97"/>
                  </a:lnTo>
                  <a:lnTo>
                    <a:pt x="151" y="103"/>
                  </a:lnTo>
                  <a:lnTo>
                    <a:pt x="140" y="93"/>
                  </a:lnTo>
                  <a:lnTo>
                    <a:pt x="123" y="87"/>
                  </a:lnTo>
                  <a:lnTo>
                    <a:pt x="100" y="77"/>
                  </a:lnTo>
                  <a:lnTo>
                    <a:pt x="89" y="78"/>
                  </a:lnTo>
                  <a:lnTo>
                    <a:pt x="62" y="87"/>
                  </a:lnTo>
                  <a:lnTo>
                    <a:pt x="42" y="97"/>
                  </a:lnTo>
                  <a:lnTo>
                    <a:pt x="0" y="103"/>
                  </a:lnTo>
                  <a:lnTo>
                    <a:pt x="0" y="89"/>
                  </a:lnTo>
                </a:path>
              </a:pathLst>
            </a:custGeom>
            <a:solidFill>
              <a:srgbClr val="000000"/>
            </a:solidFill>
            <a:ln w="9525" cap="rnd">
              <a:noFill/>
              <a:round/>
              <a:headEnd/>
              <a:tailEnd/>
            </a:ln>
          </p:spPr>
          <p:txBody>
            <a:bodyPr/>
            <a:lstStyle/>
            <a:p>
              <a:pPr algn="ctr" eaLnBrk="0" hangingPunct="0"/>
              <a:endParaRPr lang="en-US"/>
            </a:p>
          </p:txBody>
        </p:sp>
        <p:sp>
          <p:nvSpPr>
            <p:cNvPr id="8291" name="Freeform 186"/>
            <p:cNvSpPr>
              <a:spLocks/>
            </p:cNvSpPr>
            <p:nvPr/>
          </p:nvSpPr>
          <p:spPr bwMode="auto">
            <a:xfrm>
              <a:off x="3640" y="3168"/>
              <a:ext cx="230" cy="116"/>
            </a:xfrm>
            <a:custGeom>
              <a:avLst/>
              <a:gdLst>
                <a:gd name="T0" fmla="*/ 222 w 230"/>
                <a:gd name="T1" fmla="*/ 0 h 116"/>
                <a:gd name="T2" fmla="*/ 185 w 230"/>
                <a:gd name="T3" fmla="*/ 25 h 116"/>
                <a:gd name="T4" fmla="*/ 154 w 230"/>
                <a:gd name="T5" fmla="*/ 45 h 116"/>
                <a:gd name="T6" fmla="*/ 120 w 230"/>
                <a:gd name="T7" fmla="*/ 54 h 116"/>
                <a:gd name="T8" fmla="*/ 81 w 230"/>
                <a:gd name="T9" fmla="*/ 60 h 116"/>
                <a:gd name="T10" fmla="*/ 26 w 230"/>
                <a:gd name="T11" fmla="*/ 45 h 116"/>
                <a:gd name="T12" fmla="*/ 10 w 230"/>
                <a:gd name="T13" fmla="*/ 34 h 116"/>
                <a:gd name="T14" fmla="*/ 7 w 230"/>
                <a:gd name="T15" fmla="*/ 42 h 116"/>
                <a:gd name="T16" fmla="*/ 33 w 230"/>
                <a:gd name="T17" fmla="*/ 56 h 116"/>
                <a:gd name="T18" fmla="*/ 48 w 230"/>
                <a:gd name="T19" fmla="*/ 60 h 116"/>
                <a:gd name="T20" fmla="*/ 17 w 230"/>
                <a:gd name="T21" fmla="*/ 63 h 116"/>
                <a:gd name="T22" fmla="*/ 0 w 230"/>
                <a:gd name="T23" fmla="*/ 63 h 116"/>
                <a:gd name="T24" fmla="*/ 0 w 230"/>
                <a:gd name="T25" fmla="*/ 70 h 116"/>
                <a:gd name="T26" fmla="*/ 31 w 230"/>
                <a:gd name="T27" fmla="*/ 72 h 116"/>
                <a:gd name="T28" fmla="*/ 52 w 230"/>
                <a:gd name="T29" fmla="*/ 70 h 116"/>
                <a:gd name="T30" fmla="*/ 30 w 230"/>
                <a:gd name="T31" fmla="*/ 85 h 116"/>
                <a:gd name="T32" fmla="*/ 16 w 230"/>
                <a:gd name="T33" fmla="*/ 89 h 116"/>
                <a:gd name="T34" fmla="*/ 26 w 230"/>
                <a:gd name="T35" fmla="*/ 99 h 116"/>
                <a:gd name="T36" fmla="*/ 47 w 230"/>
                <a:gd name="T37" fmla="*/ 86 h 116"/>
                <a:gd name="T38" fmla="*/ 64 w 230"/>
                <a:gd name="T39" fmla="*/ 75 h 116"/>
                <a:gd name="T40" fmla="*/ 57 w 230"/>
                <a:gd name="T41" fmla="*/ 97 h 116"/>
                <a:gd name="T42" fmla="*/ 38 w 230"/>
                <a:gd name="T43" fmla="*/ 111 h 116"/>
                <a:gd name="T44" fmla="*/ 44 w 230"/>
                <a:gd name="T45" fmla="*/ 115 h 116"/>
                <a:gd name="T46" fmla="*/ 65 w 230"/>
                <a:gd name="T47" fmla="*/ 104 h 116"/>
                <a:gd name="T48" fmla="*/ 79 w 230"/>
                <a:gd name="T49" fmla="*/ 83 h 116"/>
                <a:gd name="T50" fmla="*/ 86 w 230"/>
                <a:gd name="T51" fmla="*/ 73 h 116"/>
                <a:gd name="T52" fmla="*/ 120 w 230"/>
                <a:gd name="T53" fmla="*/ 70 h 116"/>
                <a:gd name="T54" fmla="*/ 164 w 230"/>
                <a:gd name="T55" fmla="*/ 60 h 116"/>
                <a:gd name="T56" fmla="*/ 199 w 230"/>
                <a:gd name="T57" fmla="*/ 36 h 116"/>
                <a:gd name="T58" fmla="*/ 222 w 230"/>
                <a:gd name="T59" fmla="*/ 17 h 116"/>
                <a:gd name="T60" fmla="*/ 229 w 230"/>
                <a:gd name="T61" fmla="*/ 10 h 116"/>
                <a:gd name="T62" fmla="*/ 222 w 230"/>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16"/>
                <a:gd name="T98" fmla="*/ 230 w 230"/>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16">
                  <a:moveTo>
                    <a:pt x="222" y="0"/>
                  </a:moveTo>
                  <a:lnTo>
                    <a:pt x="185" y="25"/>
                  </a:lnTo>
                  <a:lnTo>
                    <a:pt x="154" y="45"/>
                  </a:lnTo>
                  <a:lnTo>
                    <a:pt x="120" y="54"/>
                  </a:lnTo>
                  <a:lnTo>
                    <a:pt x="81" y="60"/>
                  </a:lnTo>
                  <a:lnTo>
                    <a:pt x="26" y="45"/>
                  </a:lnTo>
                  <a:lnTo>
                    <a:pt x="10" y="34"/>
                  </a:lnTo>
                  <a:lnTo>
                    <a:pt x="7" y="42"/>
                  </a:lnTo>
                  <a:lnTo>
                    <a:pt x="33" y="56"/>
                  </a:lnTo>
                  <a:lnTo>
                    <a:pt x="48" y="60"/>
                  </a:lnTo>
                  <a:lnTo>
                    <a:pt x="17" y="63"/>
                  </a:lnTo>
                  <a:lnTo>
                    <a:pt x="0" y="63"/>
                  </a:lnTo>
                  <a:lnTo>
                    <a:pt x="0" y="70"/>
                  </a:lnTo>
                  <a:lnTo>
                    <a:pt x="31" y="72"/>
                  </a:lnTo>
                  <a:lnTo>
                    <a:pt x="52" y="70"/>
                  </a:lnTo>
                  <a:lnTo>
                    <a:pt x="30" y="85"/>
                  </a:lnTo>
                  <a:lnTo>
                    <a:pt x="16" y="89"/>
                  </a:lnTo>
                  <a:lnTo>
                    <a:pt x="26" y="99"/>
                  </a:lnTo>
                  <a:lnTo>
                    <a:pt x="47" y="86"/>
                  </a:lnTo>
                  <a:lnTo>
                    <a:pt x="64" y="75"/>
                  </a:lnTo>
                  <a:lnTo>
                    <a:pt x="57" y="97"/>
                  </a:lnTo>
                  <a:lnTo>
                    <a:pt x="38" y="111"/>
                  </a:lnTo>
                  <a:lnTo>
                    <a:pt x="44" y="115"/>
                  </a:lnTo>
                  <a:lnTo>
                    <a:pt x="65" y="104"/>
                  </a:lnTo>
                  <a:lnTo>
                    <a:pt x="79" y="83"/>
                  </a:lnTo>
                  <a:lnTo>
                    <a:pt x="86" y="73"/>
                  </a:lnTo>
                  <a:lnTo>
                    <a:pt x="120" y="70"/>
                  </a:lnTo>
                  <a:lnTo>
                    <a:pt x="164" y="60"/>
                  </a:lnTo>
                  <a:lnTo>
                    <a:pt x="199" y="36"/>
                  </a:lnTo>
                  <a:lnTo>
                    <a:pt x="222" y="17"/>
                  </a:lnTo>
                  <a:lnTo>
                    <a:pt x="229" y="10"/>
                  </a:lnTo>
                  <a:lnTo>
                    <a:pt x="222" y="0"/>
                  </a:lnTo>
                </a:path>
              </a:pathLst>
            </a:custGeom>
            <a:solidFill>
              <a:srgbClr val="000000"/>
            </a:solidFill>
            <a:ln w="9525" cap="rnd">
              <a:noFill/>
              <a:round/>
              <a:headEnd/>
              <a:tailEnd/>
            </a:ln>
          </p:spPr>
          <p:txBody>
            <a:bodyPr/>
            <a:lstStyle/>
            <a:p>
              <a:pPr algn="ctr" eaLnBrk="0" hangingPunct="0"/>
              <a:endParaRPr lang="en-US"/>
            </a:p>
          </p:txBody>
        </p:sp>
        <p:sp>
          <p:nvSpPr>
            <p:cNvPr id="8292" name="Freeform 187"/>
            <p:cNvSpPr>
              <a:spLocks/>
            </p:cNvSpPr>
            <p:nvPr/>
          </p:nvSpPr>
          <p:spPr bwMode="auto">
            <a:xfrm>
              <a:off x="3938" y="3362"/>
              <a:ext cx="123" cy="183"/>
            </a:xfrm>
            <a:custGeom>
              <a:avLst/>
              <a:gdLst>
                <a:gd name="T0" fmla="*/ 20 w 123"/>
                <a:gd name="T1" fmla="*/ 2 h 183"/>
                <a:gd name="T2" fmla="*/ 43 w 123"/>
                <a:gd name="T3" fmla="*/ 28 h 183"/>
                <a:gd name="T4" fmla="*/ 60 w 123"/>
                <a:gd name="T5" fmla="*/ 48 h 183"/>
                <a:gd name="T6" fmla="*/ 64 w 123"/>
                <a:gd name="T7" fmla="*/ 66 h 183"/>
                <a:gd name="T8" fmla="*/ 64 w 123"/>
                <a:gd name="T9" fmla="*/ 83 h 183"/>
                <a:gd name="T10" fmla="*/ 54 w 123"/>
                <a:gd name="T11" fmla="*/ 102 h 183"/>
                <a:gd name="T12" fmla="*/ 40 w 123"/>
                <a:gd name="T13" fmla="*/ 124 h 183"/>
                <a:gd name="T14" fmla="*/ 27 w 123"/>
                <a:gd name="T15" fmla="*/ 142 h 183"/>
                <a:gd name="T16" fmla="*/ 24 w 123"/>
                <a:gd name="T17" fmla="*/ 156 h 183"/>
                <a:gd name="T18" fmla="*/ 44 w 123"/>
                <a:gd name="T19" fmla="*/ 152 h 183"/>
                <a:gd name="T20" fmla="*/ 75 w 123"/>
                <a:gd name="T21" fmla="*/ 150 h 183"/>
                <a:gd name="T22" fmla="*/ 104 w 123"/>
                <a:gd name="T23" fmla="*/ 156 h 183"/>
                <a:gd name="T24" fmla="*/ 122 w 123"/>
                <a:gd name="T25" fmla="*/ 166 h 183"/>
                <a:gd name="T26" fmla="*/ 114 w 123"/>
                <a:gd name="T27" fmla="*/ 177 h 183"/>
                <a:gd name="T28" fmla="*/ 99 w 123"/>
                <a:gd name="T29" fmla="*/ 182 h 183"/>
                <a:gd name="T30" fmla="*/ 87 w 123"/>
                <a:gd name="T31" fmla="*/ 170 h 183"/>
                <a:gd name="T32" fmla="*/ 72 w 123"/>
                <a:gd name="T33" fmla="*/ 164 h 183"/>
                <a:gd name="T34" fmla="*/ 53 w 123"/>
                <a:gd name="T35" fmla="*/ 164 h 183"/>
                <a:gd name="T36" fmla="*/ 30 w 123"/>
                <a:gd name="T37" fmla="*/ 168 h 183"/>
                <a:gd name="T38" fmla="*/ 19 w 123"/>
                <a:gd name="T39" fmla="*/ 177 h 183"/>
                <a:gd name="T40" fmla="*/ 6 w 123"/>
                <a:gd name="T41" fmla="*/ 177 h 183"/>
                <a:gd name="T42" fmla="*/ 0 w 123"/>
                <a:gd name="T43" fmla="*/ 168 h 183"/>
                <a:gd name="T44" fmla="*/ 0 w 123"/>
                <a:gd name="T45" fmla="*/ 159 h 183"/>
                <a:gd name="T46" fmla="*/ 10 w 123"/>
                <a:gd name="T47" fmla="*/ 148 h 183"/>
                <a:gd name="T48" fmla="*/ 24 w 123"/>
                <a:gd name="T49" fmla="*/ 128 h 183"/>
                <a:gd name="T50" fmla="*/ 37 w 123"/>
                <a:gd name="T51" fmla="*/ 107 h 183"/>
                <a:gd name="T52" fmla="*/ 50 w 123"/>
                <a:gd name="T53" fmla="*/ 85 h 183"/>
                <a:gd name="T54" fmla="*/ 50 w 123"/>
                <a:gd name="T55" fmla="*/ 63 h 183"/>
                <a:gd name="T56" fmla="*/ 43 w 123"/>
                <a:gd name="T57" fmla="*/ 51 h 183"/>
                <a:gd name="T58" fmla="*/ 26 w 123"/>
                <a:gd name="T59" fmla="*/ 35 h 183"/>
                <a:gd name="T60" fmla="*/ 12 w 123"/>
                <a:gd name="T61" fmla="*/ 23 h 183"/>
                <a:gd name="T62" fmla="*/ 2 w 123"/>
                <a:gd name="T63" fmla="*/ 13 h 183"/>
                <a:gd name="T64" fmla="*/ 14 w 123"/>
                <a:gd name="T65" fmla="*/ 0 h 183"/>
                <a:gd name="T66" fmla="*/ 20 w 123"/>
                <a:gd name="T67" fmla="*/ 2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83"/>
                <a:gd name="T104" fmla="*/ 123 w 123"/>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83">
                  <a:moveTo>
                    <a:pt x="20" y="2"/>
                  </a:moveTo>
                  <a:lnTo>
                    <a:pt x="43" y="28"/>
                  </a:lnTo>
                  <a:lnTo>
                    <a:pt x="60" y="48"/>
                  </a:lnTo>
                  <a:lnTo>
                    <a:pt x="64" y="66"/>
                  </a:lnTo>
                  <a:lnTo>
                    <a:pt x="64" y="83"/>
                  </a:lnTo>
                  <a:lnTo>
                    <a:pt x="54" y="102"/>
                  </a:lnTo>
                  <a:lnTo>
                    <a:pt x="40" y="124"/>
                  </a:lnTo>
                  <a:lnTo>
                    <a:pt x="27" y="142"/>
                  </a:lnTo>
                  <a:lnTo>
                    <a:pt x="24" y="156"/>
                  </a:lnTo>
                  <a:lnTo>
                    <a:pt x="44" y="152"/>
                  </a:lnTo>
                  <a:lnTo>
                    <a:pt x="75" y="150"/>
                  </a:lnTo>
                  <a:lnTo>
                    <a:pt x="104" y="156"/>
                  </a:lnTo>
                  <a:lnTo>
                    <a:pt x="122" y="166"/>
                  </a:lnTo>
                  <a:lnTo>
                    <a:pt x="114" y="177"/>
                  </a:lnTo>
                  <a:lnTo>
                    <a:pt x="99" y="182"/>
                  </a:lnTo>
                  <a:lnTo>
                    <a:pt x="87" y="170"/>
                  </a:lnTo>
                  <a:lnTo>
                    <a:pt x="72" y="164"/>
                  </a:lnTo>
                  <a:lnTo>
                    <a:pt x="53" y="164"/>
                  </a:lnTo>
                  <a:lnTo>
                    <a:pt x="30" y="168"/>
                  </a:lnTo>
                  <a:lnTo>
                    <a:pt x="19" y="177"/>
                  </a:lnTo>
                  <a:lnTo>
                    <a:pt x="6" y="177"/>
                  </a:lnTo>
                  <a:lnTo>
                    <a:pt x="0" y="168"/>
                  </a:lnTo>
                  <a:lnTo>
                    <a:pt x="0" y="159"/>
                  </a:lnTo>
                  <a:lnTo>
                    <a:pt x="10" y="148"/>
                  </a:lnTo>
                  <a:lnTo>
                    <a:pt x="24" y="128"/>
                  </a:lnTo>
                  <a:lnTo>
                    <a:pt x="37" y="107"/>
                  </a:lnTo>
                  <a:lnTo>
                    <a:pt x="50" y="85"/>
                  </a:lnTo>
                  <a:lnTo>
                    <a:pt x="50" y="63"/>
                  </a:lnTo>
                  <a:lnTo>
                    <a:pt x="43" y="51"/>
                  </a:lnTo>
                  <a:lnTo>
                    <a:pt x="26" y="35"/>
                  </a:lnTo>
                  <a:lnTo>
                    <a:pt x="12" y="23"/>
                  </a:lnTo>
                  <a:lnTo>
                    <a:pt x="2" y="13"/>
                  </a:lnTo>
                  <a:lnTo>
                    <a:pt x="14" y="0"/>
                  </a:lnTo>
                  <a:lnTo>
                    <a:pt x="20" y="2"/>
                  </a:lnTo>
                </a:path>
              </a:pathLst>
            </a:custGeom>
            <a:solidFill>
              <a:srgbClr val="000000"/>
            </a:solidFill>
            <a:ln w="9525" cap="rnd">
              <a:noFill/>
              <a:round/>
              <a:headEnd/>
              <a:tailEnd/>
            </a:ln>
          </p:spPr>
          <p:txBody>
            <a:bodyPr/>
            <a:lstStyle/>
            <a:p>
              <a:pPr algn="ctr" eaLnBrk="0" hangingPunct="0"/>
              <a:endParaRPr lang="en-US"/>
            </a:p>
          </p:txBody>
        </p:sp>
        <p:sp>
          <p:nvSpPr>
            <p:cNvPr id="8293" name="Freeform 188"/>
            <p:cNvSpPr>
              <a:spLocks/>
            </p:cNvSpPr>
            <p:nvPr/>
          </p:nvSpPr>
          <p:spPr bwMode="auto">
            <a:xfrm>
              <a:off x="3805" y="3368"/>
              <a:ext cx="133" cy="233"/>
            </a:xfrm>
            <a:custGeom>
              <a:avLst/>
              <a:gdLst>
                <a:gd name="T0" fmla="*/ 101 w 133"/>
                <a:gd name="T1" fmla="*/ 7 h 233"/>
                <a:gd name="T2" fmla="*/ 104 w 133"/>
                <a:gd name="T3" fmla="*/ 45 h 233"/>
                <a:gd name="T4" fmla="*/ 104 w 133"/>
                <a:gd name="T5" fmla="*/ 70 h 233"/>
                <a:gd name="T6" fmla="*/ 99 w 133"/>
                <a:gd name="T7" fmla="*/ 96 h 233"/>
                <a:gd name="T8" fmla="*/ 85 w 133"/>
                <a:gd name="T9" fmla="*/ 118 h 233"/>
                <a:gd name="T10" fmla="*/ 64 w 133"/>
                <a:gd name="T11" fmla="*/ 140 h 233"/>
                <a:gd name="T12" fmla="*/ 42 w 133"/>
                <a:gd name="T13" fmla="*/ 156 h 233"/>
                <a:gd name="T14" fmla="*/ 26 w 133"/>
                <a:gd name="T15" fmla="*/ 165 h 233"/>
                <a:gd name="T16" fmla="*/ 6 w 133"/>
                <a:gd name="T17" fmla="*/ 167 h 233"/>
                <a:gd name="T18" fmla="*/ 0 w 133"/>
                <a:gd name="T19" fmla="*/ 177 h 233"/>
                <a:gd name="T20" fmla="*/ 0 w 133"/>
                <a:gd name="T21" fmla="*/ 184 h 233"/>
                <a:gd name="T22" fmla="*/ 12 w 133"/>
                <a:gd name="T23" fmla="*/ 191 h 233"/>
                <a:gd name="T24" fmla="*/ 26 w 133"/>
                <a:gd name="T25" fmla="*/ 196 h 233"/>
                <a:gd name="T26" fmla="*/ 39 w 133"/>
                <a:gd name="T27" fmla="*/ 199 h 233"/>
                <a:gd name="T28" fmla="*/ 61 w 133"/>
                <a:gd name="T29" fmla="*/ 212 h 233"/>
                <a:gd name="T30" fmla="*/ 68 w 133"/>
                <a:gd name="T31" fmla="*/ 221 h 233"/>
                <a:gd name="T32" fmla="*/ 70 w 133"/>
                <a:gd name="T33" fmla="*/ 232 h 233"/>
                <a:gd name="T34" fmla="*/ 84 w 133"/>
                <a:gd name="T35" fmla="*/ 231 h 233"/>
                <a:gd name="T36" fmla="*/ 97 w 133"/>
                <a:gd name="T37" fmla="*/ 221 h 233"/>
                <a:gd name="T38" fmla="*/ 84 w 133"/>
                <a:gd name="T39" fmla="*/ 209 h 233"/>
                <a:gd name="T40" fmla="*/ 71 w 133"/>
                <a:gd name="T41" fmla="*/ 199 h 233"/>
                <a:gd name="T42" fmla="*/ 50 w 133"/>
                <a:gd name="T43" fmla="*/ 191 h 233"/>
                <a:gd name="T44" fmla="*/ 36 w 133"/>
                <a:gd name="T45" fmla="*/ 186 h 233"/>
                <a:gd name="T46" fmla="*/ 17 w 133"/>
                <a:gd name="T47" fmla="*/ 181 h 233"/>
                <a:gd name="T48" fmla="*/ 50 w 133"/>
                <a:gd name="T49" fmla="*/ 170 h 233"/>
                <a:gd name="T50" fmla="*/ 74 w 133"/>
                <a:gd name="T51" fmla="*/ 153 h 233"/>
                <a:gd name="T52" fmla="*/ 91 w 133"/>
                <a:gd name="T53" fmla="*/ 134 h 233"/>
                <a:gd name="T54" fmla="*/ 105 w 133"/>
                <a:gd name="T55" fmla="*/ 114 h 233"/>
                <a:gd name="T56" fmla="*/ 115 w 133"/>
                <a:gd name="T57" fmla="*/ 88 h 233"/>
                <a:gd name="T58" fmla="*/ 126 w 133"/>
                <a:gd name="T59" fmla="*/ 60 h 233"/>
                <a:gd name="T60" fmla="*/ 132 w 133"/>
                <a:gd name="T61" fmla="*/ 33 h 233"/>
                <a:gd name="T62" fmla="*/ 132 w 133"/>
                <a:gd name="T63" fmla="*/ 9 h 233"/>
                <a:gd name="T64" fmla="*/ 121 w 133"/>
                <a:gd name="T65" fmla="*/ 1 h 233"/>
                <a:gd name="T66" fmla="*/ 105 w 133"/>
                <a:gd name="T67" fmla="*/ 0 h 233"/>
                <a:gd name="T68" fmla="*/ 101 w 133"/>
                <a:gd name="T69" fmla="*/ 7 h 2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233"/>
                <a:gd name="T107" fmla="*/ 133 w 133"/>
                <a:gd name="T108" fmla="*/ 233 h 2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233">
                  <a:moveTo>
                    <a:pt x="101" y="7"/>
                  </a:moveTo>
                  <a:lnTo>
                    <a:pt x="104" y="45"/>
                  </a:lnTo>
                  <a:lnTo>
                    <a:pt x="104" y="70"/>
                  </a:lnTo>
                  <a:lnTo>
                    <a:pt x="99" y="96"/>
                  </a:lnTo>
                  <a:lnTo>
                    <a:pt x="85" y="118"/>
                  </a:lnTo>
                  <a:lnTo>
                    <a:pt x="64" y="140"/>
                  </a:lnTo>
                  <a:lnTo>
                    <a:pt x="42" y="156"/>
                  </a:lnTo>
                  <a:lnTo>
                    <a:pt x="26" y="165"/>
                  </a:lnTo>
                  <a:lnTo>
                    <a:pt x="6" y="167"/>
                  </a:lnTo>
                  <a:lnTo>
                    <a:pt x="0" y="177"/>
                  </a:lnTo>
                  <a:lnTo>
                    <a:pt x="0" y="184"/>
                  </a:lnTo>
                  <a:lnTo>
                    <a:pt x="12" y="191"/>
                  </a:lnTo>
                  <a:lnTo>
                    <a:pt x="26" y="196"/>
                  </a:lnTo>
                  <a:lnTo>
                    <a:pt x="39" y="199"/>
                  </a:lnTo>
                  <a:lnTo>
                    <a:pt x="61" y="212"/>
                  </a:lnTo>
                  <a:lnTo>
                    <a:pt x="68" y="221"/>
                  </a:lnTo>
                  <a:lnTo>
                    <a:pt x="70" y="232"/>
                  </a:lnTo>
                  <a:lnTo>
                    <a:pt x="84" y="231"/>
                  </a:lnTo>
                  <a:lnTo>
                    <a:pt x="97" y="221"/>
                  </a:lnTo>
                  <a:lnTo>
                    <a:pt x="84" y="209"/>
                  </a:lnTo>
                  <a:lnTo>
                    <a:pt x="71" y="199"/>
                  </a:lnTo>
                  <a:lnTo>
                    <a:pt x="50" y="191"/>
                  </a:lnTo>
                  <a:lnTo>
                    <a:pt x="36" y="186"/>
                  </a:lnTo>
                  <a:lnTo>
                    <a:pt x="17" y="181"/>
                  </a:lnTo>
                  <a:lnTo>
                    <a:pt x="50" y="170"/>
                  </a:lnTo>
                  <a:lnTo>
                    <a:pt x="74" y="153"/>
                  </a:lnTo>
                  <a:lnTo>
                    <a:pt x="91" y="134"/>
                  </a:lnTo>
                  <a:lnTo>
                    <a:pt x="105" y="114"/>
                  </a:lnTo>
                  <a:lnTo>
                    <a:pt x="115" y="88"/>
                  </a:lnTo>
                  <a:lnTo>
                    <a:pt x="126" y="60"/>
                  </a:lnTo>
                  <a:lnTo>
                    <a:pt x="132" y="33"/>
                  </a:lnTo>
                  <a:lnTo>
                    <a:pt x="132" y="9"/>
                  </a:lnTo>
                  <a:lnTo>
                    <a:pt x="121" y="1"/>
                  </a:lnTo>
                  <a:lnTo>
                    <a:pt x="105" y="0"/>
                  </a:lnTo>
                  <a:lnTo>
                    <a:pt x="101" y="7"/>
                  </a:lnTo>
                </a:path>
              </a:pathLst>
            </a:custGeom>
            <a:solidFill>
              <a:srgbClr val="000000"/>
            </a:solidFill>
            <a:ln w="9525" cap="rnd">
              <a:noFill/>
              <a:round/>
              <a:headEnd/>
              <a:tailEnd/>
            </a:ln>
          </p:spPr>
          <p:txBody>
            <a:bodyPr/>
            <a:lstStyle/>
            <a:p>
              <a:pPr algn="ctr" eaLnBrk="0" hangingPunct="0"/>
              <a:endParaRPr lang="en-US"/>
            </a:p>
          </p:txBody>
        </p:sp>
      </p:grpSp>
      <p:sp>
        <p:nvSpPr>
          <p:cNvPr id="8223" name="AutoShape 190"/>
          <p:cNvSpPr>
            <a:spLocks noChangeArrowheads="1"/>
          </p:cNvSpPr>
          <p:nvPr/>
        </p:nvSpPr>
        <p:spPr bwMode="auto">
          <a:xfrm>
            <a:off x="3883025" y="4883150"/>
            <a:ext cx="1778000" cy="587375"/>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p:spPr>
        <p:txBody>
          <a:bodyPr wrap="none" lIns="92075" tIns="46038" rIns="92075" bIns="46038" anchor="ctr"/>
          <a:lstStyle/>
          <a:p>
            <a:pPr algn="ctr" eaLnBrk="0" hangingPunct="0"/>
            <a:r>
              <a:rPr lang="ru-RU" sz="1200" b="1">
                <a:solidFill>
                  <a:schemeClr val="bg2"/>
                </a:solidFill>
              </a:rPr>
              <a:t>THERMAL </a:t>
            </a:r>
          </a:p>
          <a:p>
            <a:pPr algn="ctr" eaLnBrk="0" hangingPunct="0"/>
            <a:r>
              <a:rPr lang="ru-RU" sz="1200" b="1">
                <a:solidFill>
                  <a:schemeClr val="bg2"/>
                </a:solidFill>
              </a:rPr>
              <a:t>PROCEDURES</a:t>
            </a:r>
            <a:endParaRPr lang="ru-RU" sz="1200" b="1">
              <a:solidFill>
                <a:schemeClr val="bg2"/>
              </a:solidFill>
              <a:latin typeface="Times New Roman Cyr"/>
            </a:endParaRPr>
          </a:p>
        </p:txBody>
      </p:sp>
      <p:sp>
        <p:nvSpPr>
          <p:cNvPr id="41151" name="Arc 191"/>
          <p:cNvSpPr>
            <a:spLocks/>
          </p:cNvSpPr>
          <p:nvPr/>
        </p:nvSpPr>
        <p:spPr bwMode="auto">
          <a:xfrm>
            <a:off x="1354138" y="2095500"/>
            <a:ext cx="4362450" cy="3171825"/>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3"/>
                  <a:pt x="9665" y="4"/>
                  <a:pt x="21592" y="0"/>
                </a:cubicBezTo>
              </a:path>
              <a:path w="21600" h="21600" stroke="0" extrusionOk="0">
                <a:moveTo>
                  <a:pt x="0" y="21600"/>
                </a:moveTo>
                <a:cubicBezTo>
                  <a:pt x="0" y="9673"/>
                  <a:pt x="9665" y="4"/>
                  <a:pt x="21592" y="0"/>
                </a:cubicBezTo>
                <a:lnTo>
                  <a:pt x="21600" y="21600"/>
                </a:lnTo>
                <a:close/>
              </a:path>
            </a:pathLst>
          </a:custGeom>
          <a:noFill/>
          <a:ln w="101600" cap="rnd">
            <a:solidFill>
              <a:srgbClr val="FFFFCC"/>
            </a:solidFill>
            <a:round/>
            <a:headEnd type="stealth" w="med" len="med"/>
            <a:tailEnd type="none" w="sm" len="sm"/>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nvGrpSpPr>
          <p:cNvPr id="8205" name="Group 196"/>
          <p:cNvGrpSpPr>
            <a:grpSpLocks/>
          </p:cNvGrpSpPr>
          <p:nvPr/>
        </p:nvGrpSpPr>
        <p:grpSpPr bwMode="auto">
          <a:xfrm>
            <a:off x="92075" y="5521325"/>
            <a:ext cx="2514600" cy="500063"/>
            <a:chOff x="58" y="3478"/>
            <a:chExt cx="1584" cy="315"/>
          </a:xfrm>
        </p:grpSpPr>
        <p:sp>
          <p:nvSpPr>
            <p:cNvPr id="8281" name="Freeform 192"/>
            <p:cNvSpPr>
              <a:spLocks/>
            </p:cNvSpPr>
            <p:nvPr/>
          </p:nvSpPr>
          <p:spPr bwMode="auto">
            <a:xfrm>
              <a:off x="58" y="3478"/>
              <a:ext cx="1584" cy="315"/>
            </a:xfrm>
            <a:custGeom>
              <a:avLst/>
              <a:gdLst>
                <a:gd name="T0" fmla="*/ 0 w 1584"/>
                <a:gd name="T1" fmla="*/ 314 h 315"/>
                <a:gd name="T2" fmla="*/ 1583 w 1584"/>
                <a:gd name="T3" fmla="*/ 314 h 315"/>
                <a:gd name="T4" fmla="*/ 1583 w 1584"/>
                <a:gd name="T5" fmla="*/ 0 h 315"/>
                <a:gd name="T6" fmla="*/ 0 w 1584"/>
                <a:gd name="T7" fmla="*/ 0 h 315"/>
                <a:gd name="T8" fmla="*/ 0 w 1584"/>
                <a:gd name="T9" fmla="*/ 314 h 315"/>
                <a:gd name="T10" fmla="*/ 0 60000 65536"/>
                <a:gd name="T11" fmla="*/ 0 60000 65536"/>
                <a:gd name="T12" fmla="*/ 0 60000 65536"/>
                <a:gd name="T13" fmla="*/ 0 60000 65536"/>
                <a:gd name="T14" fmla="*/ 0 60000 65536"/>
                <a:gd name="T15" fmla="*/ 0 w 1584"/>
                <a:gd name="T16" fmla="*/ 0 h 315"/>
                <a:gd name="T17" fmla="*/ 1584 w 1584"/>
                <a:gd name="T18" fmla="*/ 315 h 315"/>
              </a:gdLst>
              <a:ahLst/>
              <a:cxnLst>
                <a:cxn ang="T10">
                  <a:pos x="T0" y="T1"/>
                </a:cxn>
                <a:cxn ang="T11">
                  <a:pos x="T2" y="T3"/>
                </a:cxn>
                <a:cxn ang="T12">
                  <a:pos x="T4" y="T5"/>
                </a:cxn>
                <a:cxn ang="T13">
                  <a:pos x="T6" y="T7"/>
                </a:cxn>
                <a:cxn ang="T14">
                  <a:pos x="T8" y="T9"/>
                </a:cxn>
              </a:cxnLst>
              <a:rect l="T15" t="T16" r="T17" b="T18"/>
              <a:pathLst>
                <a:path w="1584" h="315">
                  <a:moveTo>
                    <a:pt x="0" y="314"/>
                  </a:moveTo>
                  <a:lnTo>
                    <a:pt x="1583" y="314"/>
                  </a:lnTo>
                  <a:lnTo>
                    <a:pt x="1583" y="0"/>
                  </a:lnTo>
                  <a:lnTo>
                    <a:pt x="0" y="0"/>
                  </a:lnTo>
                  <a:lnTo>
                    <a:pt x="0" y="314"/>
                  </a:lnTo>
                </a:path>
              </a:pathLst>
            </a:custGeom>
            <a:solidFill>
              <a:srgbClr val="FFFFCC"/>
            </a:solidFill>
            <a:ln w="12700" cap="rnd">
              <a:solidFill>
                <a:srgbClr val="000000"/>
              </a:solidFill>
              <a:round/>
              <a:headEnd/>
              <a:tailEnd/>
            </a:ln>
          </p:spPr>
          <p:txBody>
            <a:bodyPr/>
            <a:lstStyle/>
            <a:p>
              <a:pPr algn="ctr" eaLnBrk="0" hangingPunct="0"/>
              <a:endParaRPr lang="en-US"/>
            </a:p>
          </p:txBody>
        </p:sp>
        <p:sp>
          <p:nvSpPr>
            <p:cNvPr id="8282" name="Rectangle 193"/>
            <p:cNvSpPr>
              <a:spLocks noChangeArrowheads="1"/>
            </p:cNvSpPr>
            <p:nvPr/>
          </p:nvSpPr>
          <p:spPr bwMode="auto">
            <a:xfrm>
              <a:off x="167" y="3483"/>
              <a:ext cx="827" cy="135"/>
            </a:xfrm>
            <a:prstGeom prst="rect">
              <a:avLst/>
            </a:prstGeom>
            <a:noFill/>
            <a:ln w="9525">
              <a:noFill/>
              <a:miter lim="800000"/>
              <a:headEnd/>
              <a:tailEnd/>
            </a:ln>
          </p:spPr>
          <p:txBody>
            <a:bodyPr wrap="none" lIns="92075" tIns="46038" rIns="92075" bIns="46038">
              <a:spAutoFit/>
            </a:bodyPr>
            <a:lstStyle/>
            <a:p>
              <a:pPr eaLnBrk="0" hangingPunct="0"/>
              <a:r>
                <a:rPr lang="ru-RU" sz="800">
                  <a:solidFill>
                    <a:srgbClr val="000000"/>
                  </a:solidFill>
                  <a:latin typeface="Arial" pitchFamily="34" charset="0"/>
                </a:rPr>
                <a:t>To find a way to increase</a:t>
              </a:r>
              <a:endParaRPr lang="ru-RU" sz="800">
                <a:solidFill>
                  <a:srgbClr val="000000"/>
                </a:solidFill>
                <a:latin typeface="Arial CYR"/>
              </a:endParaRPr>
            </a:p>
          </p:txBody>
        </p:sp>
        <p:sp>
          <p:nvSpPr>
            <p:cNvPr id="8283" name="Rectangle 194"/>
            <p:cNvSpPr>
              <a:spLocks noChangeArrowheads="1"/>
            </p:cNvSpPr>
            <p:nvPr/>
          </p:nvSpPr>
          <p:spPr bwMode="auto">
            <a:xfrm>
              <a:off x="128" y="3559"/>
              <a:ext cx="913" cy="135"/>
            </a:xfrm>
            <a:prstGeom prst="rect">
              <a:avLst/>
            </a:prstGeom>
            <a:noFill/>
            <a:ln w="9525">
              <a:noFill/>
              <a:miter lim="800000"/>
              <a:headEnd/>
              <a:tailEnd/>
            </a:ln>
          </p:spPr>
          <p:txBody>
            <a:bodyPr wrap="none" lIns="92075" tIns="46038" rIns="92075" bIns="46038">
              <a:spAutoFit/>
            </a:bodyPr>
            <a:lstStyle/>
            <a:p>
              <a:pPr eaLnBrk="0" hangingPunct="0"/>
              <a:r>
                <a:rPr lang="ru-RU" sz="800">
                  <a:solidFill>
                    <a:srgbClr val="000000"/>
                  </a:solidFill>
                  <a:latin typeface="Arial" pitchFamily="34" charset="0"/>
                </a:rPr>
                <a:t>the thermal flow  to the skin </a:t>
              </a:r>
              <a:endParaRPr lang="ru-RU" sz="800">
                <a:solidFill>
                  <a:srgbClr val="000000"/>
                </a:solidFill>
                <a:latin typeface="Arial CYR"/>
              </a:endParaRPr>
            </a:p>
          </p:txBody>
        </p:sp>
        <p:sp>
          <p:nvSpPr>
            <p:cNvPr id="8284" name="Rectangle 195"/>
            <p:cNvSpPr>
              <a:spLocks noChangeArrowheads="1"/>
            </p:cNvSpPr>
            <p:nvPr/>
          </p:nvSpPr>
          <p:spPr bwMode="auto">
            <a:xfrm>
              <a:off x="688" y="3636"/>
              <a:ext cx="518" cy="135"/>
            </a:xfrm>
            <a:prstGeom prst="rect">
              <a:avLst/>
            </a:prstGeom>
            <a:noFill/>
            <a:ln w="9525">
              <a:noFill/>
              <a:miter lim="800000"/>
              <a:headEnd/>
              <a:tailEnd/>
            </a:ln>
          </p:spPr>
          <p:txBody>
            <a:bodyPr wrap="none" lIns="92075" tIns="46038" rIns="92075" bIns="46038">
              <a:spAutoFit/>
            </a:bodyPr>
            <a:lstStyle/>
            <a:p>
              <a:pPr eaLnBrk="0" hangingPunct="0"/>
              <a:r>
                <a:rPr lang="ru-RU" sz="800">
                  <a:solidFill>
                    <a:srgbClr val="000000"/>
                  </a:solidFill>
                  <a:latin typeface="Arial" pitchFamily="34" charset="0"/>
                </a:rPr>
                <a:t>during peeling</a:t>
              </a:r>
              <a:endParaRPr lang="ru-RU" sz="800">
                <a:solidFill>
                  <a:srgbClr val="000000"/>
                </a:solidFill>
                <a:latin typeface="Arial CYR"/>
              </a:endParaRPr>
            </a:p>
          </p:txBody>
        </p:sp>
      </p:grpSp>
      <p:grpSp>
        <p:nvGrpSpPr>
          <p:cNvPr id="8206" name="Group 248"/>
          <p:cNvGrpSpPr>
            <a:grpSpLocks/>
          </p:cNvGrpSpPr>
          <p:nvPr/>
        </p:nvGrpSpPr>
        <p:grpSpPr bwMode="auto">
          <a:xfrm>
            <a:off x="671513" y="5141913"/>
            <a:ext cx="2741612" cy="1701800"/>
            <a:chOff x="423" y="3239"/>
            <a:chExt cx="1727" cy="1072"/>
          </a:xfrm>
        </p:grpSpPr>
        <p:grpSp>
          <p:nvGrpSpPr>
            <p:cNvPr id="8230" name="Group 211"/>
            <p:cNvGrpSpPr>
              <a:grpSpLocks/>
            </p:cNvGrpSpPr>
            <p:nvPr/>
          </p:nvGrpSpPr>
          <p:grpSpPr bwMode="auto">
            <a:xfrm>
              <a:off x="423" y="3403"/>
              <a:ext cx="1049" cy="908"/>
              <a:chOff x="423" y="3403"/>
              <a:chExt cx="1049" cy="908"/>
            </a:xfrm>
          </p:grpSpPr>
          <p:grpSp>
            <p:nvGrpSpPr>
              <p:cNvPr id="8267" name="Group 205"/>
              <p:cNvGrpSpPr>
                <a:grpSpLocks/>
              </p:cNvGrpSpPr>
              <p:nvPr/>
            </p:nvGrpSpPr>
            <p:grpSpPr bwMode="auto">
              <a:xfrm>
                <a:off x="435" y="3403"/>
                <a:ext cx="1037" cy="895"/>
                <a:chOff x="435" y="3403"/>
                <a:chExt cx="1037" cy="895"/>
              </a:xfrm>
            </p:grpSpPr>
            <p:grpSp>
              <p:nvGrpSpPr>
                <p:cNvPr id="8273" name="Group 199"/>
                <p:cNvGrpSpPr>
                  <a:grpSpLocks/>
                </p:cNvGrpSpPr>
                <p:nvPr/>
              </p:nvGrpSpPr>
              <p:grpSpPr bwMode="auto">
                <a:xfrm>
                  <a:off x="435" y="3403"/>
                  <a:ext cx="1037" cy="895"/>
                  <a:chOff x="435" y="3403"/>
                  <a:chExt cx="1037" cy="895"/>
                </a:xfrm>
              </p:grpSpPr>
              <p:sp>
                <p:nvSpPr>
                  <p:cNvPr id="8279" name="Freeform 197"/>
                  <p:cNvSpPr>
                    <a:spLocks/>
                  </p:cNvSpPr>
                  <p:nvPr/>
                </p:nvSpPr>
                <p:spPr bwMode="auto">
                  <a:xfrm>
                    <a:off x="435" y="3536"/>
                    <a:ext cx="603" cy="762"/>
                  </a:xfrm>
                  <a:custGeom>
                    <a:avLst/>
                    <a:gdLst>
                      <a:gd name="T0" fmla="*/ 602 w 603"/>
                      <a:gd name="T1" fmla="*/ 745 h 762"/>
                      <a:gd name="T2" fmla="*/ 530 w 603"/>
                      <a:gd name="T3" fmla="*/ 756 h 762"/>
                      <a:gd name="T4" fmla="*/ 462 w 603"/>
                      <a:gd name="T5" fmla="*/ 761 h 762"/>
                      <a:gd name="T6" fmla="*/ 414 w 603"/>
                      <a:gd name="T7" fmla="*/ 758 h 762"/>
                      <a:gd name="T8" fmla="*/ 371 w 603"/>
                      <a:gd name="T9" fmla="*/ 751 h 762"/>
                      <a:gd name="T10" fmla="*/ 324 w 603"/>
                      <a:gd name="T11" fmla="*/ 740 h 762"/>
                      <a:gd name="T12" fmla="*/ 276 w 603"/>
                      <a:gd name="T13" fmla="*/ 722 h 762"/>
                      <a:gd name="T14" fmla="*/ 226 w 603"/>
                      <a:gd name="T15" fmla="*/ 699 h 762"/>
                      <a:gd name="T16" fmla="*/ 187 w 603"/>
                      <a:gd name="T17" fmla="*/ 676 h 762"/>
                      <a:gd name="T18" fmla="*/ 147 w 603"/>
                      <a:gd name="T19" fmla="*/ 649 h 762"/>
                      <a:gd name="T20" fmla="*/ 113 w 603"/>
                      <a:gd name="T21" fmla="*/ 617 h 762"/>
                      <a:gd name="T22" fmla="*/ 84 w 603"/>
                      <a:gd name="T23" fmla="*/ 585 h 762"/>
                      <a:gd name="T24" fmla="*/ 60 w 603"/>
                      <a:gd name="T25" fmla="*/ 551 h 762"/>
                      <a:gd name="T26" fmla="*/ 39 w 603"/>
                      <a:gd name="T27" fmla="*/ 510 h 762"/>
                      <a:gd name="T28" fmla="*/ 20 w 603"/>
                      <a:gd name="T29" fmla="*/ 462 h 762"/>
                      <a:gd name="T30" fmla="*/ 8 w 603"/>
                      <a:gd name="T31" fmla="*/ 420 h 762"/>
                      <a:gd name="T32" fmla="*/ 0 w 603"/>
                      <a:gd name="T33" fmla="*/ 371 h 762"/>
                      <a:gd name="T34" fmla="*/ 0 w 603"/>
                      <a:gd name="T35" fmla="*/ 307 h 762"/>
                      <a:gd name="T36" fmla="*/ 10 w 603"/>
                      <a:gd name="T37" fmla="*/ 259 h 762"/>
                      <a:gd name="T38" fmla="*/ 26 w 603"/>
                      <a:gd name="T39" fmla="*/ 202 h 762"/>
                      <a:gd name="T40" fmla="*/ 55 w 603"/>
                      <a:gd name="T41" fmla="*/ 145 h 762"/>
                      <a:gd name="T42" fmla="*/ 89 w 603"/>
                      <a:gd name="T43" fmla="*/ 95 h 762"/>
                      <a:gd name="T44" fmla="*/ 123 w 603"/>
                      <a:gd name="T45" fmla="*/ 61 h 762"/>
                      <a:gd name="T46" fmla="*/ 163 w 603"/>
                      <a:gd name="T47" fmla="*/ 27 h 762"/>
                      <a:gd name="T48" fmla="*/ 202 w 603"/>
                      <a:gd name="T49" fmla="*/ 0 h 762"/>
                      <a:gd name="T50" fmla="*/ 139 w 603"/>
                      <a:gd name="T51" fmla="*/ 72 h 762"/>
                      <a:gd name="T52" fmla="*/ 113 w 603"/>
                      <a:gd name="T53" fmla="*/ 111 h 762"/>
                      <a:gd name="T54" fmla="*/ 94 w 603"/>
                      <a:gd name="T55" fmla="*/ 152 h 762"/>
                      <a:gd name="T56" fmla="*/ 76 w 603"/>
                      <a:gd name="T57" fmla="*/ 204 h 762"/>
                      <a:gd name="T58" fmla="*/ 68 w 603"/>
                      <a:gd name="T59" fmla="*/ 255 h 762"/>
                      <a:gd name="T60" fmla="*/ 65 w 603"/>
                      <a:gd name="T61" fmla="*/ 309 h 762"/>
                      <a:gd name="T62" fmla="*/ 68 w 603"/>
                      <a:gd name="T63" fmla="*/ 350 h 762"/>
                      <a:gd name="T64" fmla="*/ 76 w 603"/>
                      <a:gd name="T65" fmla="*/ 393 h 762"/>
                      <a:gd name="T66" fmla="*/ 89 w 603"/>
                      <a:gd name="T67" fmla="*/ 437 h 762"/>
                      <a:gd name="T68" fmla="*/ 105 w 603"/>
                      <a:gd name="T69" fmla="*/ 478 h 762"/>
                      <a:gd name="T70" fmla="*/ 131 w 603"/>
                      <a:gd name="T71" fmla="*/ 523 h 762"/>
                      <a:gd name="T72" fmla="*/ 155 w 603"/>
                      <a:gd name="T73" fmla="*/ 558 h 762"/>
                      <a:gd name="T74" fmla="*/ 184 w 603"/>
                      <a:gd name="T75" fmla="*/ 588 h 762"/>
                      <a:gd name="T76" fmla="*/ 216 w 603"/>
                      <a:gd name="T77" fmla="*/ 622 h 762"/>
                      <a:gd name="T78" fmla="*/ 250 w 603"/>
                      <a:gd name="T79" fmla="*/ 649 h 762"/>
                      <a:gd name="T80" fmla="*/ 297 w 603"/>
                      <a:gd name="T81" fmla="*/ 676 h 762"/>
                      <a:gd name="T82" fmla="*/ 347 w 603"/>
                      <a:gd name="T83" fmla="*/ 702 h 762"/>
                      <a:gd name="T84" fmla="*/ 395 w 603"/>
                      <a:gd name="T85" fmla="*/ 717 h 762"/>
                      <a:gd name="T86" fmla="*/ 451 w 603"/>
                      <a:gd name="T87" fmla="*/ 731 h 762"/>
                      <a:gd name="T88" fmla="*/ 520 w 603"/>
                      <a:gd name="T89" fmla="*/ 740 h 762"/>
                      <a:gd name="T90" fmla="*/ 602 w 603"/>
                      <a:gd name="T91" fmla="*/ 745 h 7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762"/>
                      <a:gd name="T140" fmla="*/ 603 w 603"/>
                      <a:gd name="T141" fmla="*/ 762 h 7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762">
                        <a:moveTo>
                          <a:pt x="602" y="745"/>
                        </a:moveTo>
                        <a:lnTo>
                          <a:pt x="530" y="756"/>
                        </a:lnTo>
                        <a:lnTo>
                          <a:pt x="462" y="761"/>
                        </a:lnTo>
                        <a:lnTo>
                          <a:pt x="414" y="758"/>
                        </a:lnTo>
                        <a:lnTo>
                          <a:pt x="371" y="751"/>
                        </a:lnTo>
                        <a:lnTo>
                          <a:pt x="324" y="740"/>
                        </a:lnTo>
                        <a:lnTo>
                          <a:pt x="276" y="722"/>
                        </a:lnTo>
                        <a:lnTo>
                          <a:pt x="226" y="699"/>
                        </a:lnTo>
                        <a:lnTo>
                          <a:pt x="187" y="676"/>
                        </a:lnTo>
                        <a:lnTo>
                          <a:pt x="147" y="649"/>
                        </a:lnTo>
                        <a:lnTo>
                          <a:pt x="113" y="617"/>
                        </a:lnTo>
                        <a:lnTo>
                          <a:pt x="84" y="585"/>
                        </a:lnTo>
                        <a:lnTo>
                          <a:pt x="60" y="551"/>
                        </a:lnTo>
                        <a:lnTo>
                          <a:pt x="39" y="510"/>
                        </a:lnTo>
                        <a:lnTo>
                          <a:pt x="20" y="462"/>
                        </a:lnTo>
                        <a:lnTo>
                          <a:pt x="8" y="420"/>
                        </a:lnTo>
                        <a:lnTo>
                          <a:pt x="0" y="371"/>
                        </a:lnTo>
                        <a:lnTo>
                          <a:pt x="0" y="307"/>
                        </a:lnTo>
                        <a:lnTo>
                          <a:pt x="10" y="259"/>
                        </a:lnTo>
                        <a:lnTo>
                          <a:pt x="26" y="202"/>
                        </a:lnTo>
                        <a:lnTo>
                          <a:pt x="55" y="145"/>
                        </a:lnTo>
                        <a:lnTo>
                          <a:pt x="89" y="95"/>
                        </a:lnTo>
                        <a:lnTo>
                          <a:pt x="123" y="61"/>
                        </a:lnTo>
                        <a:lnTo>
                          <a:pt x="163" y="27"/>
                        </a:lnTo>
                        <a:lnTo>
                          <a:pt x="202" y="0"/>
                        </a:lnTo>
                        <a:lnTo>
                          <a:pt x="139" y="72"/>
                        </a:lnTo>
                        <a:lnTo>
                          <a:pt x="113" y="111"/>
                        </a:lnTo>
                        <a:lnTo>
                          <a:pt x="94" y="152"/>
                        </a:lnTo>
                        <a:lnTo>
                          <a:pt x="76" y="204"/>
                        </a:lnTo>
                        <a:lnTo>
                          <a:pt x="68" y="255"/>
                        </a:lnTo>
                        <a:lnTo>
                          <a:pt x="65" y="309"/>
                        </a:lnTo>
                        <a:lnTo>
                          <a:pt x="68" y="350"/>
                        </a:lnTo>
                        <a:lnTo>
                          <a:pt x="76" y="393"/>
                        </a:lnTo>
                        <a:lnTo>
                          <a:pt x="89" y="437"/>
                        </a:lnTo>
                        <a:lnTo>
                          <a:pt x="105" y="478"/>
                        </a:lnTo>
                        <a:lnTo>
                          <a:pt x="131" y="523"/>
                        </a:lnTo>
                        <a:lnTo>
                          <a:pt x="155" y="558"/>
                        </a:lnTo>
                        <a:lnTo>
                          <a:pt x="184" y="588"/>
                        </a:lnTo>
                        <a:lnTo>
                          <a:pt x="216" y="622"/>
                        </a:lnTo>
                        <a:lnTo>
                          <a:pt x="250" y="649"/>
                        </a:lnTo>
                        <a:lnTo>
                          <a:pt x="297" y="676"/>
                        </a:lnTo>
                        <a:lnTo>
                          <a:pt x="347" y="702"/>
                        </a:lnTo>
                        <a:lnTo>
                          <a:pt x="395" y="717"/>
                        </a:lnTo>
                        <a:lnTo>
                          <a:pt x="451" y="731"/>
                        </a:lnTo>
                        <a:lnTo>
                          <a:pt x="520" y="740"/>
                        </a:lnTo>
                        <a:lnTo>
                          <a:pt x="602" y="745"/>
                        </a:lnTo>
                      </a:path>
                    </a:pathLst>
                  </a:custGeom>
                  <a:solidFill>
                    <a:srgbClr val="C0C0C0"/>
                  </a:solidFill>
                  <a:ln w="9525" cap="rnd">
                    <a:noFill/>
                    <a:round/>
                    <a:headEnd/>
                    <a:tailEnd/>
                  </a:ln>
                </p:spPr>
                <p:txBody>
                  <a:bodyPr/>
                  <a:lstStyle/>
                  <a:p>
                    <a:pPr algn="ctr" eaLnBrk="0" hangingPunct="0"/>
                    <a:endParaRPr lang="en-US"/>
                  </a:p>
                </p:txBody>
              </p:sp>
              <p:sp>
                <p:nvSpPr>
                  <p:cNvPr id="8280" name="Freeform 198"/>
                  <p:cNvSpPr>
                    <a:spLocks/>
                  </p:cNvSpPr>
                  <p:nvPr/>
                </p:nvSpPr>
                <p:spPr bwMode="auto">
                  <a:xfrm>
                    <a:off x="732" y="3403"/>
                    <a:ext cx="740" cy="838"/>
                  </a:xfrm>
                  <a:custGeom>
                    <a:avLst/>
                    <a:gdLst>
                      <a:gd name="T0" fmla="*/ 449 w 740"/>
                      <a:gd name="T1" fmla="*/ 837 h 838"/>
                      <a:gd name="T2" fmla="*/ 512 w 740"/>
                      <a:gd name="T3" fmla="*/ 789 h 838"/>
                      <a:gd name="T4" fmla="*/ 567 w 740"/>
                      <a:gd name="T5" fmla="*/ 736 h 838"/>
                      <a:gd name="T6" fmla="*/ 599 w 740"/>
                      <a:gd name="T7" fmla="*/ 689 h 838"/>
                      <a:gd name="T8" fmla="*/ 634 w 740"/>
                      <a:gd name="T9" fmla="*/ 620 h 838"/>
                      <a:gd name="T10" fmla="*/ 652 w 740"/>
                      <a:gd name="T11" fmla="*/ 565 h 838"/>
                      <a:gd name="T12" fmla="*/ 660 w 740"/>
                      <a:gd name="T13" fmla="*/ 515 h 838"/>
                      <a:gd name="T14" fmla="*/ 660 w 740"/>
                      <a:gd name="T15" fmla="*/ 456 h 838"/>
                      <a:gd name="T16" fmla="*/ 654 w 740"/>
                      <a:gd name="T17" fmla="*/ 413 h 838"/>
                      <a:gd name="T18" fmla="*/ 644 w 740"/>
                      <a:gd name="T19" fmla="*/ 361 h 838"/>
                      <a:gd name="T20" fmla="*/ 625 w 740"/>
                      <a:gd name="T21" fmla="*/ 309 h 838"/>
                      <a:gd name="T22" fmla="*/ 599 w 740"/>
                      <a:gd name="T23" fmla="*/ 265 h 838"/>
                      <a:gd name="T24" fmla="*/ 570 w 740"/>
                      <a:gd name="T25" fmla="*/ 225 h 838"/>
                      <a:gd name="T26" fmla="*/ 541 w 740"/>
                      <a:gd name="T27" fmla="*/ 189 h 838"/>
                      <a:gd name="T28" fmla="*/ 499 w 740"/>
                      <a:gd name="T29" fmla="*/ 152 h 838"/>
                      <a:gd name="T30" fmla="*/ 452 w 740"/>
                      <a:gd name="T31" fmla="*/ 116 h 838"/>
                      <a:gd name="T32" fmla="*/ 407 w 740"/>
                      <a:gd name="T33" fmla="*/ 88 h 838"/>
                      <a:gd name="T34" fmla="*/ 362 w 740"/>
                      <a:gd name="T35" fmla="*/ 72 h 838"/>
                      <a:gd name="T36" fmla="*/ 290 w 740"/>
                      <a:gd name="T37" fmla="*/ 51 h 838"/>
                      <a:gd name="T38" fmla="*/ 217 w 740"/>
                      <a:gd name="T39" fmla="*/ 38 h 838"/>
                      <a:gd name="T40" fmla="*/ 151 w 740"/>
                      <a:gd name="T41" fmla="*/ 36 h 838"/>
                      <a:gd name="T42" fmla="*/ 79 w 740"/>
                      <a:gd name="T43" fmla="*/ 44 h 838"/>
                      <a:gd name="T44" fmla="*/ 0 w 740"/>
                      <a:gd name="T45" fmla="*/ 65 h 838"/>
                      <a:gd name="T46" fmla="*/ 42 w 740"/>
                      <a:gd name="T47" fmla="*/ 44 h 838"/>
                      <a:gd name="T48" fmla="*/ 102 w 740"/>
                      <a:gd name="T49" fmla="*/ 22 h 838"/>
                      <a:gd name="T50" fmla="*/ 159 w 740"/>
                      <a:gd name="T51" fmla="*/ 10 h 838"/>
                      <a:gd name="T52" fmla="*/ 212 w 740"/>
                      <a:gd name="T53" fmla="*/ 0 h 838"/>
                      <a:gd name="T54" fmla="*/ 256 w 740"/>
                      <a:gd name="T55" fmla="*/ 2 h 838"/>
                      <a:gd name="T56" fmla="*/ 317 w 740"/>
                      <a:gd name="T57" fmla="*/ 4 h 838"/>
                      <a:gd name="T58" fmla="*/ 433 w 740"/>
                      <a:gd name="T59" fmla="*/ 31 h 838"/>
                      <a:gd name="T60" fmla="*/ 496 w 740"/>
                      <a:gd name="T61" fmla="*/ 58 h 838"/>
                      <a:gd name="T62" fmla="*/ 551 w 740"/>
                      <a:gd name="T63" fmla="*/ 92 h 838"/>
                      <a:gd name="T64" fmla="*/ 599 w 740"/>
                      <a:gd name="T65" fmla="*/ 129 h 838"/>
                      <a:gd name="T66" fmla="*/ 634 w 740"/>
                      <a:gd name="T67" fmla="*/ 166 h 838"/>
                      <a:gd name="T68" fmla="*/ 673 w 740"/>
                      <a:gd name="T69" fmla="*/ 216 h 838"/>
                      <a:gd name="T70" fmla="*/ 699 w 740"/>
                      <a:gd name="T71" fmla="*/ 265 h 838"/>
                      <a:gd name="T72" fmla="*/ 718 w 740"/>
                      <a:gd name="T73" fmla="*/ 313 h 838"/>
                      <a:gd name="T74" fmla="*/ 736 w 740"/>
                      <a:gd name="T75" fmla="*/ 374 h 838"/>
                      <a:gd name="T76" fmla="*/ 739 w 740"/>
                      <a:gd name="T77" fmla="*/ 420 h 838"/>
                      <a:gd name="T78" fmla="*/ 739 w 740"/>
                      <a:gd name="T79" fmla="*/ 470 h 838"/>
                      <a:gd name="T80" fmla="*/ 728 w 740"/>
                      <a:gd name="T81" fmla="*/ 520 h 838"/>
                      <a:gd name="T82" fmla="*/ 715 w 740"/>
                      <a:gd name="T83" fmla="*/ 575 h 838"/>
                      <a:gd name="T84" fmla="*/ 699 w 740"/>
                      <a:gd name="T85" fmla="*/ 611 h 838"/>
                      <a:gd name="T86" fmla="*/ 670 w 740"/>
                      <a:gd name="T87" fmla="*/ 659 h 838"/>
                      <a:gd name="T88" fmla="*/ 644 w 740"/>
                      <a:gd name="T89" fmla="*/ 700 h 838"/>
                      <a:gd name="T90" fmla="*/ 607 w 740"/>
                      <a:gd name="T91" fmla="*/ 738 h 838"/>
                      <a:gd name="T92" fmla="*/ 557 w 740"/>
                      <a:gd name="T93" fmla="*/ 779 h 838"/>
                      <a:gd name="T94" fmla="*/ 494 w 740"/>
                      <a:gd name="T95" fmla="*/ 818 h 838"/>
                      <a:gd name="T96" fmla="*/ 449 w 740"/>
                      <a:gd name="T97" fmla="*/ 837 h 8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0"/>
                      <a:gd name="T148" fmla="*/ 0 h 838"/>
                      <a:gd name="T149" fmla="*/ 740 w 740"/>
                      <a:gd name="T150" fmla="*/ 838 h 8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0" h="838">
                        <a:moveTo>
                          <a:pt x="449" y="837"/>
                        </a:moveTo>
                        <a:lnTo>
                          <a:pt x="512" y="789"/>
                        </a:lnTo>
                        <a:lnTo>
                          <a:pt x="567" y="736"/>
                        </a:lnTo>
                        <a:lnTo>
                          <a:pt x="599" y="689"/>
                        </a:lnTo>
                        <a:lnTo>
                          <a:pt x="634" y="620"/>
                        </a:lnTo>
                        <a:lnTo>
                          <a:pt x="652" y="565"/>
                        </a:lnTo>
                        <a:lnTo>
                          <a:pt x="660" y="515"/>
                        </a:lnTo>
                        <a:lnTo>
                          <a:pt x="660" y="456"/>
                        </a:lnTo>
                        <a:lnTo>
                          <a:pt x="654" y="413"/>
                        </a:lnTo>
                        <a:lnTo>
                          <a:pt x="644" y="361"/>
                        </a:lnTo>
                        <a:lnTo>
                          <a:pt x="625" y="309"/>
                        </a:lnTo>
                        <a:lnTo>
                          <a:pt x="599" y="265"/>
                        </a:lnTo>
                        <a:lnTo>
                          <a:pt x="570" y="225"/>
                        </a:lnTo>
                        <a:lnTo>
                          <a:pt x="541" y="189"/>
                        </a:lnTo>
                        <a:lnTo>
                          <a:pt x="499" y="152"/>
                        </a:lnTo>
                        <a:lnTo>
                          <a:pt x="452" y="116"/>
                        </a:lnTo>
                        <a:lnTo>
                          <a:pt x="407" y="88"/>
                        </a:lnTo>
                        <a:lnTo>
                          <a:pt x="362" y="72"/>
                        </a:lnTo>
                        <a:lnTo>
                          <a:pt x="290" y="51"/>
                        </a:lnTo>
                        <a:lnTo>
                          <a:pt x="217" y="38"/>
                        </a:lnTo>
                        <a:lnTo>
                          <a:pt x="151" y="36"/>
                        </a:lnTo>
                        <a:lnTo>
                          <a:pt x="79" y="44"/>
                        </a:lnTo>
                        <a:lnTo>
                          <a:pt x="0" y="65"/>
                        </a:lnTo>
                        <a:lnTo>
                          <a:pt x="42" y="44"/>
                        </a:lnTo>
                        <a:lnTo>
                          <a:pt x="102" y="22"/>
                        </a:lnTo>
                        <a:lnTo>
                          <a:pt x="159" y="10"/>
                        </a:lnTo>
                        <a:lnTo>
                          <a:pt x="212" y="0"/>
                        </a:lnTo>
                        <a:lnTo>
                          <a:pt x="256" y="2"/>
                        </a:lnTo>
                        <a:lnTo>
                          <a:pt x="317" y="4"/>
                        </a:lnTo>
                        <a:lnTo>
                          <a:pt x="433" y="31"/>
                        </a:lnTo>
                        <a:lnTo>
                          <a:pt x="496" y="58"/>
                        </a:lnTo>
                        <a:lnTo>
                          <a:pt x="551" y="92"/>
                        </a:lnTo>
                        <a:lnTo>
                          <a:pt x="599" y="129"/>
                        </a:lnTo>
                        <a:lnTo>
                          <a:pt x="634" y="166"/>
                        </a:lnTo>
                        <a:lnTo>
                          <a:pt x="673" y="216"/>
                        </a:lnTo>
                        <a:lnTo>
                          <a:pt x="699" y="265"/>
                        </a:lnTo>
                        <a:lnTo>
                          <a:pt x="718" y="313"/>
                        </a:lnTo>
                        <a:lnTo>
                          <a:pt x="736" y="374"/>
                        </a:lnTo>
                        <a:lnTo>
                          <a:pt x="739" y="420"/>
                        </a:lnTo>
                        <a:lnTo>
                          <a:pt x="739" y="470"/>
                        </a:lnTo>
                        <a:lnTo>
                          <a:pt x="728" y="520"/>
                        </a:lnTo>
                        <a:lnTo>
                          <a:pt x="715" y="575"/>
                        </a:lnTo>
                        <a:lnTo>
                          <a:pt x="699" y="611"/>
                        </a:lnTo>
                        <a:lnTo>
                          <a:pt x="670" y="659"/>
                        </a:lnTo>
                        <a:lnTo>
                          <a:pt x="644" y="700"/>
                        </a:lnTo>
                        <a:lnTo>
                          <a:pt x="607" y="738"/>
                        </a:lnTo>
                        <a:lnTo>
                          <a:pt x="557" y="779"/>
                        </a:lnTo>
                        <a:lnTo>
                          <a:pt x="494" y="818"/>
                        </a:lnTo>
                        <a:lnTo>
                          <a:pt x="449" y="837"/>
                        </a:lnTo>
                      </a:path>
                    </a:pathLst>
                  </a:custGeom>
                  <a:solidFill>
                    <a:srgbClr val="C0C0C0"/>
                  </a:solidFill>
                  <a:ln w="9525" cap="rnd">
                    <a:noFill/>
                    <a:round/>
                    <a:headEnd/>
                    <a:tailEnd/>
                  </a:ln>
                </p:spPr>
                <p:txBody>
                  <a:bodyPr/>
                  <a:lstStyle/>
                  <a:p>
                    <a:pPr algn="ctr" eaLnBrk="0" hangingPunct="0"/>
                    <a:endParaRPr lang="en-US"/>
                  </a:p>
                </p:txBody>
              </p:sp>
            </p:grpSp>
            <p:grpSp>
              <p:nvGrpSpPr>
                <p:cNvPr id="8274" name="Group 204"/>
                <p:cNvGrpSpPr>
                  <a:grpSpLocks/>
                </p:cNvGrpSpPr>
                <p:nvPr/>
              </p:nvGrpSpPr>
              <p:grpSpPr bwMode="auto">
                <a:xfrm>
                  <a:off x="448" y="3403"/>
                  <a:ext cx="979" cy="890"/>
                  <a:chOff x="448" y="3403"/>
                  <a:chExt cx="979" cy="890"/>
                </a:xfrm>
              </p:grpSpPr>
              <p:sp>
                <p:nvSpPr>
                  <p:cNvPr id="8275" name="Freeform 200"/>
                  <p:cNvSpPr>
                    <a:spLocks/>
                  </p:cNvSpPr>
                  <p:nvPr/>
                </p:nvSpPr>
                <p:spPr bwMode="auto">
                  <a:xfrm>
                    <a:off x="1182" y="4024"/>
                    <a:ext cx="245" cy="217"/>
                  </a:xfrm>
                  <a:custGeom>
                    <a:avLst/>
                    <a:gdLst>
                      <a:gd name="T0" fmla="*/ 0 w 245"/>
                      <a:gd name="T1" fmla="*/ 216 h 217"/>
                      <a:gd name="T2" fmla="*/ 49 w 245"/>
                      <a:gd name="T3" fmla="*/ 193 h 217"/>
                      <a:gd name="T4" fmla="*/ 86 w 245"/>
                      <a:gd name="T5" fmla="*/ 171 h 217"/>
                      <a:gd name="T6" fmla="*/ 120 w 245"/>
                      <a:gd name="T7" fmla="*/ 148 h 217"/>
                      <a:gd name="T8" fmla="*/ 162 w 245"/>
                      <a:gd name="T9" fmla="*/ 112 h 217"/>
                      <a:gd name="T10" fmla="*/ 188 w 245"/>
                      <a:gd name="T11" fmla="*/ 85 h 217"/>
                      <a:gd name="T12" fmla="*/ 214 w 245"/>
                      <a:gd name="T13" fmla="*/ 50 h 217"/>
                      <a:gd name="T14" fmla="*/ 244 w 245"/>
                      <a:gd name="T15" fmla="*/ 0 h 217"/>
                      <a:gd name="T16" fmla="*/ 154 w 245"/>
                      <a:gd name="T17" fmla="*/ 56 h 217"/>
                      <a:gd name="T18" fmla="*/ 133 w 245"/>
                      <a:gd name="T19" fmla="*/ 87 h 217"/>
                      <a:gd name="T20" fmla="*/ 114 w 245"/>
                      <a:gd name="T21" fmla="*/ 110 h 217"/>
                      <a:gd name="T22" fmla="*/ 88 w 245"/>
                      <a:gd name="T23" fmla="*/ 143 h 217"/>
                      <a:gd name="T24" fmla="*/ 60 w 245"/>
                      <a:gd name="T25" fmla="*/ 169 h 217"/>
                      <a:gd name="T26" fmla="*/ 36 w 245"/>
                      <a:gd name="T27" fmla="*/ 189 h 217"/>
                      <a:gd name="T28" fmla="*/ 0 w 245"/>
                      <a:gd name="T29" fmla="*/ 216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217"/>
                      <a:gd name="T47" fmla="*/ 245 w 24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217">
                        <a:moveTo>
                          <a:pt x="0" y="216"/>
                        </a:moveTo>
                        <a:lnTo>
                          <a:pt x="49" y="193"/>
                        </a:lnTo>
                        <a:lnTo>
                          <a:pt x="86" y="171"/>
                        </a:lnTo>
                        <a:lnTo>
                          <a:pt x="120" y="148"/>
                        </a:lnTo>
                        <a:lnTo>
                          <a:pt x="162" y="112"/>
                        </a:lnTo>
                        <a:lnTo>
                          <a:pt x="188" y="85"/>
                        </a:lnTo>
                        <a:lnTo>
                          <a:pt x="214" y="50"/>
                        </a:lnTo>
                        <a:lnTo>
                          <a:pt x="244" y="0"/>
                        </a:lnTo>
                        <a:lnTo>
                          <a:pt x="154" y="56"/>
                        </a:lnTo>
                        <a:lnTo>
                          <a:pt x="133" y="87"/>
                        </a:lnTo>
                        <a:lnTo>
                          <a:pt x="114" y="110"/>
                        </a:lnTo>
                        <a:lnTo>
                          <a:pt x="88" y="143"/>
                        </a:lnTo>
                        <a:lnTo>
                          <a:pt x="60" y="169"/>
                        </a:lnTo>
                        <a:lnTo>
                          <a:pt x="36" y="189"/>
                        </a:lnTo>
                        <a:lnTo>
                          <a:pt x="0" y="216"/>
                        </a:lnTo>
                      </a:path>
                    </a:pathLst>
                  </a:custGeom>
                  <a:solidFill>
                    <a:srgbClr val="808080"/>
                  </a:solidFill>
                  <a:ln w="9525" cap="rnd">
                    <a:noFill/>
                    <a:round/>
                    <a:headEnd/>
                    <a:tailEnd/>
                  </a:ln>
                </p:spPr>
                <p:txBody>
                  <a:bodyPr/>
                  <a:lstStyle/>
                  <a:p>
                    <a:pPr algn="ctr" eaLnBrk="0" hangingPunct="0"/>
                    <a:endParaRPr lang="en-US"/>
                  </a:p>
                </p:txBody>
              </p:sp>
              <p:sp>
                <p:nvSpPr>
                  <p:cNvPr id="8276" name="Freeform 201"/>
                  <p:cNvSpPr>
                    <a:spLocks/>
                  </p:cNvSpPr>
                  <p:nvPr/>
                </p:nvSpPr>
                <p:spPr bwMode="auto">
                  <a:xfrm>
                    <a:off x="727" y="3403"/>
                    <a:ext cx="482" cy="79"/>
                  </a:xfrm>
                  <a:custGeom>
                    <a:avLst/>
                    <a:gdLst>
                      <a:gd name="T0" fmla="*/ 0 w 482"/>
                      <a:gd name="T1" fmla="*/ 63 h 79"/>
                      <a:gd name="T2" fmla="*/ 32 w 482"/>
                      <a:gd name="T3" fmla="*/ 48 h 79"/>
                      <a:gd name="T4" fmla="*/ 60 w 482"/>
                      <a:gd name="T5" fmla="*/ 38 h 79"/>
                      <a:gd name="T6" fmla="*/ 89 w 482"/>
                      <a:gd name="T7" fmla="*/ 28 h 79"/>
                      <a:gd name="T8" fmla="*/ 117 w 482"/>
                      <a:gd name="T9" fmla="*/ 20 h 79"/>
                      <a:gd name="T10" fmla="*/ 144 w 482"/>
                      <a:gd name="T11" fmla="*/ 14 h 79"/>
                      <a:gd name="T12" fmla="*/ 191 w 482"/>
                      <a:gd name="T13" fmla="*/ 2 h 79"/>
                      <a:gd name="T14" fmla="*/ 237 w 482"/>
                      <a:gd name="T15" fmla="*/ 0 h 79"/>
                      <a:gd name="T16" fmla="*/ 307 w 482"/>
                      <a:gd name="T17" fmla="*/ 2 h 79"/>
                      <a:gd name="T18" fmla="*/ 355 w 482"/>
                      <a:gd name="T19" fmla="*/ 7 h 79"/>
                      <a:gd name="T20" fmla="*/ 393 w 482"/>
                      <a:gd name="T21" fmla="*/ 16 h 79"/>
                      <a:gd name="T22" fmla="*/ 434 w 482"/>
                      <a:gd name="T23" fmla="*/ 28 h 79"/>
                      <a:gd name="T24" fmla="*/ 481 w 482"/>
                      <a:gd name="T25" fmla="*/ 46 h 79"/>
                      <a:gd name="T26" fmla="*/ 389 w 482"/>
                      <a:gd name="T27" fmla="*/ 78 h 79"/>
                      <a:gd name="T28" fmla="*/ 350 w 482"/>
                      <a:gd name="T29" fmla="*/ 63 h 79"/>
                      <a:gd name="T30" fmla="*/ 329 w 482"/>
                      <a:gd name="T31" fmla="*/ 57 h 79"/>
                      <a:gd name="T32" fmla="*/ 302 w 482"/>
                      <a:gd name="T33" fmla="*/ 48 h 79"/>
                      <a:gd name="T34" fmla="*/ 273 w 482"/>
                      <a:gd name="T35" fmla="*/ 43 h 79"/>
                      <a:gd name="T36" fmla="*/ 231 w 482"/>
                      <a:gd name="T37" fmla="*/ 38 h 79"/>
                      <a:gd name="T38" fmla="*/ 194 w 482"/>
                      <a:gd name="T39" fmla="*/ 36 h 79"/>
                      <a:gd name="T40" fmla="*/ 141 w 482"/>
                      <a:gd name="T41" fmla="*/ 36 h 79"/>
                      <a:gd name="T42" fmla="*/ 92 w 482"/>
                      <a:gd name="T43" fmla="*/ 43 h 79"/>
                      <a:gd name="T44" fmla="*/ 52 w 482"/>
                      <a:gd name="T45" fmla="*/ 50 h 79"/>
                      <a:gd name="T46" fmla="*/ 32 w 482"/>
                      <a:gd name="T47" fmla="*/ 55 h 79"/>
                      <a:gd name="T48" fmla="*/ 0 w 482"/>
                      <a:gd name="T49" fmla="*/ 63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2"/>
                      <a:gd name="T76" fmla="*/ 0 h 79"/>
                      <a:gd name="T77" fmla="*/ 482 w 482"/>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2" h="79">
                        <a:moveTo>
                          <a:pt x="0" y="63"/>
                        </a:moveTo>
                        <a:lnTo>
                          <a:pt x="32" y="48"/>
                        </a:lnTo>
                        <a:lnTo>
                          <a:pt x="60" y="38"/>
                        </a:lnTo>
                        <a:lnTo>
                          <a:pt x="89" y="28"/>
                        </a:lnTo>
                        <a:lnTo>
                          <a:pt x="117" y="20"/>
                        </a:lnTo>
                        <a:lnTo>
                          <a:pt x="144" y="14"/>
                        </a:lnTo>
                        <a:lnTo>
                          <a:pt x="191" y="2"/>
                        </a:lnTo>
                        <a:lnTo>
                          <a:pt x="237" y="0"/>
                        </a:lnTo>
                        <a:lnTo>
                          <a:pt x="307" y="2"/>
                        </a:lnTo>
                        <a:lnTo>
                          <a:pt x="355" y="7"/>
                        </a:lnTo>
                        <a:lnTo>
                          <a:pt x="393" y="16"/>
                        </a:lnTo>
                        <a:lnTo>
                          <a:pt x="434" y="28"/>
                        </a:lnTo>
                        <a:lnTo>
                          <a:pt x="481" y="46"/>
                        </a:lnTo>
                        <a:lnTo>
                          <a:pt x="389" y="78"/>
                        </a:lnTo>
                        <a:lnTo>
                          <a:pt x="350" y="63"/>
                        </a:lnTo>
                        <a:lnTo>
                          <a:pt x="329" y="57"/>
                        </a:lnTo>
                        <a:lnTo>
                          <a:pt x="302" y="48"/>
                        </a:lnTo>
                        <a:lnTo>
                          <a:pt x="273" y="43"/>
                        </a:lnTo>
                        <a:lnTo>
                          <a:pt x="231" y="38"/>
                        </a:lnTo>
                        <a:lnTo>
                          <a:pt x="194" y="36"/>
                        </a:lnTo>
                        <a:lnTo>
                          <a:pt x="141" y="36"/>
                        </a:lnTo>
                        <a:lnTo>
                          <a:pt x="92" y="43"/>
                        </a:lnTo>
                        <a:lnTo>
                          <a:pt x="52" y="50"/>
                        </a:lnTo>
                        <a:lnTo>
                          <a:pt x="32" y="55"/>
                        </a:lnTo>
                        <a:lnTo>
                          <a:pt x="0" y="63"/>
                        </a:lnTo>
                      </a:path>
                    </a:pathLst>
                  </a:custGeom>
                  <a:solidFill>
                    <a:srgbClr val="808080"/>
                  </a:solidFill>
                  <a:ln w="9525" cap="rnd">
                    <a:noFill/>
                    <a:round/>
                    <a:headEnd/>
                    <a:tailEnd/>
                  </a:ln>
                </p:spPr>
                <p:txBody>
                  <a:bodyPr/>
                  <a:lstStyle/>
                  <a:p>
                    <a:pPr algn="ctr" eaLnBrk="0" hangingPunct="0"/>
                    <a:endParaRPr lang="en-US"/>
                  </a:p>
                </p:txBody>
              </p:sp>
              <p:sp>
                <p:nvSpPr>
                  <p:cNvPr id="8277" name="Freeform 202"/>
                  <p:cNvSpPr>
                    <a:spLocks/>
                  </p:cNvSpPr>
                  <p:nvPr/>
                </p:nvSpPr>
                <p:spPr bwMode="auto">
                  <a:xfrm>
                    <a:off x="448" y="3580"/>
                    <a:ext cx="147" cy="310"/>
                  </a:xfrm>
                  <a:custGeom>
                    <a:avLst/>
                    <a:gdLst>
                      <a:gd name="T0" fmla="*/ 0 w 147"/>
                      <a:gd name="T1" fmla="*/ 309 h 310"/>
                      <a:gd name="T2" fmla="*/ 53 w 147"/>
                      <a:gd name="T3" fmla="*/ 285 h 310"/>
                      <a:gd name="T4" fmla="*/ 50 w 147"/>
                      <a:gd name="T5" fmla="*/ 249 h 310"/>
                      <a:gd name="T6" fmla="*/ 53 w 147"/>
                      <a:gd name="T7" fmla="*/ 216 h 310"/>
                      <a:gd name="T8" fmla="*/ 58 w 147"/>
                      <a:gd name="T9" fmla="*/ 184 h 310"/>
                      <a:gd name="T10" fmla="*/ 64 w 147"/>
                      <a:gd name="T11" fmla="*/ 155 h 310"/>
                      <a:gd name="T12" fmla="*/ 73 w 147"/>
                      <a:gd name="T13" fmla="*/ 127 h 310"/>
                      <a:gd name="T14" fmla="*/ 80 w 147"/>
                      <a:gd name="T15" fmla="*/ 107 h 310"/>
                      <a:gd name="T16" fmla="*/ 92 w 147"/>
                      <a:gd name="T17" fmla="*/ 82 h 310"/>
                      <a:gd name="T18" fmla="*/ 109 w 147"/>
                      <a:gd name="T19" fmla="*/ 51 h 310"/>
                      <a:gd name="T20" fmla="*/ 146 w 147"/>
                      <a:gd name="T21" fmla="*/ 0 h 310"/>
                      <a:gd name="T22" fmla="*/ 108 w 147"/>
                      <a:gd name="T23" fmla="*/ 30 h 310"/>
                      <a:gd name="T24" fmla="*/ 90 w 147"/>
                      <a:gd name="T25" fmla="*/ 51 h 310"/>
                      <a:gd name="T26" fmla="*/ 68 w 147"/>
                      <a:gd name="T27" fmla="*/ 79 h 310"/>
                      <a:gd name="T28" fmla="*/ 56 w 147"/>
                      <a:gd name="T29" fmla="*/ 97 h 310"/>
                      <a:gd name="T30" fmla="*/ 35 w 147"/>
                      <a:gd name="T31" fmla="*/ 135 h 310"/>
                      <a:gd name="T32" fmla="*/ 24 w 147"/>
                      <a:gd name="T33" fmla="*/ 160 h 310"/>
                      <a:gd name="T34" fmla="*/ 16 w 147"/>
                      <a:gd name="T35" fmla="*/ 180 h 310"/>
                      <a:gd name="T36" fmla="*/ 11 w 147"/>
                      <a:gd name="T37" fmla="*/ 199 h 310"/>
                      <a:gd name="T38" fmla="*/ 5 w 147"/>
                      <a:gd name="T39" fmla="*/ 229 h 310"/>
                      <a:gd name="T40" fmla="*/ 0 w 147"/>
                      <a:gd name="T41" fmla="*/ 260 h 310"/>
                      <a:gd name="T42" fmla="*/ 0 w 147"/>
                      <a:gd name="T43" fmla="*/ 295 h 310"/>
                      <a:gd name="T44" fmla="*/ 0 w 147"/>
                      <a:gd name="T45" fmla="*/ 309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310"/>
                      <a:gd name="T71" fmla="*/ 147 w 147"/>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310">
                        <a:moveTo>
                          <a:pt x="0" y="309"/>
                        </a:moveTo>
                        <a:lnTo>
                          <a:pt x="53" y="285"/>
                        </a:lnTo>
                        <a:lnTo>
                          <a:pt x="50" y="249"/>
                        </a:lnTo>
                        <a:lnTo>
                          <a:pt x="53" y="216"/>
                        </a:lnTo>
                        <a:lnTo>
                          <a:pt x="58" y="184"/>
                        </a:lnTo>
                        <a:lnTo>
                          <a:pt x="64" y="155"/>
                        </a:lnTo>
                        <a:lnTo>
                          <a:pt x="73" y="127"/>
                        </a:lnTo>
                        <a:lnTo>
                          <a:pt x="80" y="107"/>
                        </a:lnTo>
                        <a:lnTo>
                          <a:pt x="92" y="82"/>
                        </a:lnTo>
                        <a:lnTo>
                          <a:pt x="109" y="51"/>
                        </a:lnTo>
                        <a:lnTo>
                          <a:pt x="146" y="0"/>
                        </a:lnTo>
                        <a:lnTo>
                          <a:pt x="108" y="30"/>
                        </a:lnTo>
                        <a:lnTo>
                          <a:pt x="90" y="51"/>
                        </a:lnTo>
                        <a:lnTo>
                          <a:pt x="68" y="79"/>
                        </a:lnTo>
                        <a:lnTo>
                          <a:pt x="56" y="97"/>
                        </a:lnTo>
                        <a:lnTo>
                          <a:pt x="35" y="135"/>
                        </a:lnTo>
                        <a:lnTo>
                          <a:pt x="24" y="160"/>
                        </a:lnTo>
                        <a:lnTo>
                          <a:pt x="16" y="180"/>
                        </a:lnTo>
                        <a:lnTo>
                          <a:pt x="11" y="199"/>
                        </a:lnTo>
                        <a:lnTo>
                          <a:pt x="5" y="229"/>
                        </a:lnTo>
                        <a:lnTo>
                          <a:pt x="0" y="260"/>
                        </a:lnTo>
                        <a:lnTo>
                          <a:pt x="0" y="295"/>
                        </a:lnTo>
                        <a:lnTo>
                          <a:pt x="0" y="309"/>
                        </a:lnTo>
                      </a:path>
                    </a:pathLst>
                  </a:custGeom>
                  <a:solidFill>
                    <a:srgbClr val="808080"/>
                  </a:solidFill>
                  <a:ln w="9525" cap="rnd">
                    <a:noFill/>
                    <a:round/>
                    <a:headEnd/>
                    <a:tailEnd/>
                  </a:ln>
                </p:spPr>
                <p:txBody>
                  <a:bodyPr/>
                  <a:lstStyle/>
                  <a:p>
                    <a:pPr algn="ctr" eaLnBrk="0" hangingPunct="0"/>
                    <a:endParaRPr lang="en-US"/>
                  </a:p>
                </p:txBody>
              </p:sp>
              <p:sp>
                <p:nvSpPr>
                  <p:cNvPr id="8278" name="Freeform 203"/>
                  <p:cNvSpPr>
                    <a:spLocks/>
                  </p:cNvSpPr>
                  <p:nvPr/>
                </p:nvSpPr>
                <p:spPr bwMode="auto">
                  <a:xfrm>
                    <a:off x="652" y="4192"/>
                    <a:ext cx="342" cy="101"/>
                  </a:xfrm>
                  <a:custGeom>
                    <a:avLst/>
                    <a:gdLst>
                      <a:gd name="T0" fmla="*/ 261 w 342"/>
                      <a:gd name="T1" fmla="*/ 100 h 101"/>
                      <a:gd name="T2" fmla="*/ 235 w 342"/>
                      <a:gd name="T3" fmla="*/ 97 h 101"/>
                      <a:gd name="T4" fmla="*/ 206 w 342"/>
                      <a:gd name="T5" fmla="*/ 95 h 101"/>
                      <a:gd name="T6" fmla="*/ 159 w 342"/>
                      <a:gd name="T7" fmla="*/ 89 h 101"/>
                      <a:gd name="T8" fmla="*/ 122 w 342"/>
                      <a:gd name="T9" fmla="*/ 81 h 101"/>
                      <a:gd name="T10" fmla="*/ 88 w 342"/>
                      <a:gd name="T11" fmla="*/ 70 h 101"/>
                      <a:gd name="T12" fmla="*/ 54 w 342"/>
                      <a:gd name="T13" fmla="*/ 56 h 101"/>
                      <a:gd name="T14" fmla="*/ 28 w 342"/>
                      <a:gd name="T15" fmla="*/ 44 h 101"/>
                      <a:gd name="T16" fmla="*/ 0 w 342"/>
                      <a:gd name="T17" fmla="*/ 29 h 101"/>
                      <a:gd name="T18" fmla="*/ 43 w 342"/>
                      <a:gd name="T19" fmla="*/ 0 h 101"/>
                      <a:gd name="T20" fmla="*/ 70 w 342"/>
                      <a:gd name="T21" fmla="*/ 16 h 101"/>
                      <a:gd name="T22" fmla="*/ 93 w 342"/>
                      <a:gd name="T23" fmla="*/ 29 h 101"/>
                      <a:gd name="T24" fmla="*/ 116 w 342"/>
                      <a:gd name="T25" fmla="*/ 39 h 101"/>
                      <a:gd name="T26" fmla="*/ 147 w 342"/>
                      <a:gd name="T27" fmla="*/ 53 h 101"/>
                      <a:gd name="T28" fmla="*/ 174 w 342"/>
                      <a:gd name="T29" fmla="*/ 63 h 101"/>
                      <a:gd name="T30" fmla="*/ 200 w 342"/>
                      <a:gd name="T31" fmla="*/ 68 h 101"/>
                      <a:gd name="T32" fmla="*/ 227 w 342"/>
                      <a:gd name="T33" fmla="*/ 75 h 101"/>
                      <a:gd name="T34" fmla="*/ 256 w 342"/>
                      <a:gd name="T35" fmla="*/ 80 h 101"/>
                      <a:gd name="T36" fmla="*/ 291 w 342"/>
                      <a:gd name="T37" fmla="*/ 83 h 101"/>
                      <a:gd name="T38" fmla="*/ 326 w 342"/>
                      <a:gd name="T39" fmla="*/ 87 h 101"/>
                      <a:gd name="T40" fmla="*/ 341 w 342"/>
                      <a:gd name="T41" fmla="*/ 92 h 101"/>
                      <a:gd name="T42" fmla="*/ 261 w 342"/>
                      <a:gd name="T43" fmla="*/ 10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2"/>
                      <a:gd name="T67" fmla="*/ 0 h 101"/>
                      <a:gd name="T68" fmla="*/ 342 w 34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2" h="101">
                        <a:moveTo>
                          <a:pt x="261" y="100"/>
                        </a:moveTo>
                        <a:lnTo>
                          <a:pt x="235" y="97"/>
                        </a:lnTo>
                        <a:lnTo>
                          <a:pt x="206" y="95"/>
                        </a:lnTo>
                        <a:lnTo>
                          <a:pt x="159" y="89"/>
                        </a:lnTo>
                        <a:lnTo>
                          <a:pt x="122" y="81"/>
                        </a:lnTo>
                        <a:lnTo>
                          <a:pt x="88" y="70"/>
                        </a:lnTo>
                        <a:lnTo>
                          <a:pt x="54" y="56"/>
                        </a:lnTo>
                        <a:lnTo>
                          <a:pt x="28" y="44"/>
                        </a:lnTo>
                        <a:lnTo>
                          <a:pt x="0" y="29"/>
                        </a:lnTo>
                        <a:lnTo>
                          <a:pt x="43" y="0"/>
                        </a:lnTo>
                        <a:lnTo>
                          <a:pt x="70" y="16"/>
                        </a:lnTo>
                        <a:lnTo>
                          <a:pt x="93" y="29"/>
                        </a:lnTo>
                        <a:lnTo>
                          <a:pt x="116" y="39"/>
                        </a:lnTo>
                        <a:lnTo>
                          <a:pt x="147" y="53"/>
                        </a:lnTo>
                        <a:lnTo>
                          <a:pt x="174" y="63"/>
                        </a:lnTo>
                        <a:lnTo>
                          <a:pt x="200" y="68"/>
                        </a:lnTo>
                        <a:lnTo>
                          <a:pt x="227" y="75"/>
                        </a:lnTo>
                        <a:lnTo>
                          <a:pt x="256" y="80"/>
                        </a:lnTo>
                        <a:lnTo>
                          <a:pt x="291" y="83"/>
                        </a:lnTo>
                        <a:lnTo>
                          <a:pt x="326" y="87"/>
                        </a:lnTo>
                        <a:lnTo>
                          <a:pt x="341" y="92"/>
                        </a:lnTo>
                        <a:lnTo>
                          <a:pt x="261" y="100"/>
                        </a:lnTo>
                      </a:path>
                    </a:pathLst>
                  </a:custGeom>
                  <a:solidFill>
                    <a:srgbClr val="808080"/>
                  </a:solidFill>
                  <a:ln w="9525" cap="rnd">
                    <a:noFill/>
                    <a:round/>
                    <a:headEnd/>
                    <a:tailEnd/>
                  </a:ln>
                </p:spPr>
                <p:txBody>
                  <a:bodyPr/>
                  <a:lstStyle/>
                  <a:p>
                    <a:pPr algn="ctr" eaLnBrk="0" hangingPunct="0"/>
                    <a:endParaRPr lang="en-US"/>
                  </a:p>
                </p:txBody>
              </p:sp>
            </p:grpSp>
          </p:grpSp>
          <p:sp>
            <p:nvSpPr>
              <p:cNvPr id="8268" name="Oval 206"/>
              <p:cNvSpPr>
                <a:spLocks noChangeArrowheads="1"/>
              </p:cNvSpPr>
              <p:nvPr/>
            </p:nvSpPr>
            <p:spPr bwMode="auto">
              <a:xfrm>
                <a:off x="501" y="3405"/>
                <a:ext cx="971" cy="870"/>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8269" name="Group 210"/>
              <p:cNvGrpSpPr>
                <a:grpSpLocks/>
              </p:cNvGrpSpPr>
              <p:nvPr/>
            </p:nvGrpSpPr>
            <p:grpSpPr bwMode="auto">
              <a:xfrm>
                <a:off x="423" y="3440"/>
                <a:ext cx="970" cy="871"/>
                <a:chOff x="423" y="3440"/>
                <a:chExt cx="970" cy="871"/>
              </a:xfrm>
            </p:grpSpPr>
            <p:sp>
              <p:nvSpPr>
                <p:cNvPr id="8270" name="Oval 207"/>
                <p:cNvSpPr>
                  <a:spLocks noChangeArrowheads="1"/>
                </p:cNvSpPr>
                <p:nvPr/>
              </p:nvSpPr>
              <p:spPr bwMode="auto">
                <a:xfrm>
                  <a:off x="441" y="3458"/>
                  <a:ext cx="936" cy="8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8271" name="Oval 208"/>
                <p:cNvSpPr>
                  <a:spLocks noChangeArrowheads="1"/>
                </p:cNvSpPr>
                <p:nvPr/>
              </p:nvSpPr>
              <p:spPr bwMode="auto">
                <a:xfrm>
                  <a:off x="423" y="3440"/>
                  <a:ext cx="970" cy="871"/>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8272" name="Oval 209"/>
                <p:cNvSpPr>
                  <a:spLocks noChangeArrowheads="1"/>
                </p:cNvSpPr>
                <p:nvPr/>
              </p:nvSpPr>
              <p:spPr bwMode="auto">
                <a:xfrm>
                  <a:off x="449" y="3464"/>
                  <a:ext cx="918" cy="824"/>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8231" name="Group 247"/>
            <p:cNvGrpSpPr>
              <a:grpSpLocks/>
            </p:cNvGrpSpPr>
            <p:nvPr/>
          </p:nvGrpSpPr>
          <p:grpSpPr bwMode="auto">
            <a:xfrm>
              <a:off x="1334" y="3239"/>
              <a:ext cx="816" cy="452"/>
              <a:chOff x="1334" y="3239"/>
              <a:chExt cx="816" cy="452"/>
            </a:xfrm>
          </p:grpSpPr>
          <p:sp>
            <p:nvSpPr>
              <p:cNvPr id="8232" name="Freeform 212"/>
              <p:cNvSpPr>
                <a:spLocks/>
              </p:cNvSpPr>
              <p:nvPr/>
            </p:nvSpPr>
            <p:spPr bwMode="auto">
              <a:xfrm>
                <a:off x="1379" y="3255"/>
                <a:ext cx="712" cy="429"/>
              </a:xfrm>
              <a:custGeom>
                <a:avLst/>
                <a:gdLst>
                  <a:gd name="T0" fmla="*/ 52 w 712"/>
                  <a:gd name="T1" fmla="*/ 428 h 429"/>
                  <a:gd name="T2" fmla="*/ 711 w 712"/>
                  <a:gd name="T3" fmla="*/ 124 h 429"/>
                  <a:gd name="T4" fmla="*/ 638 w 712"/>
                  <a:gd name="T5" fmla="*/ 0 h 429"/>
                  <a:gd name="T6" fmla="*/ 0 w 712"/>
                  <a:gd name="T7" fmla="*/ 305 h 429"/>
                  <a:gd name="T8" fmla="*/ 52 w 712"/>
                  <a:gd name="T9" fmla="*/ 428 h 429"/>
                  <a:gd name="T10" fmla="*/ 0 60000 65536"/>
                  <a:gd name="T11" fmla="*/ 0 60000 65536"/>
                  <a:gd name="T12" fmla="*/ 0 60000 65536"/>
                  <a:gd name="T13" fmla="*/ 0 60000 65536"/>
                  <a:gd name="T14" fmla="*/ 0 60000 65536"/>
                  <a:gd name="T15" fmla="*/ 0 w 712"/>
                  <a:gd name="T16" fmla="*/ 0 h 429"/>
                  <a:gd name="T17" fmla="*/ 712 w 712"/>
                  <a:gd name="T18" fmla="*/ 429 h 429"/>
                </a:gdLst>
                <a:ahLst/>
                <a:cxnLst>
                  <a:cxn ang="T10">
                    <a:pos x="T0" y="T1"/>
                  </a:cxn>
                  <a:cxn ang="T11">
                    <a:pos x="T2" y="T3"/>
                  </a:cxn>
                  <a:cxn ang="T12">
                    <a:pos x="T4" y="T5"/>
                  </a:cxn>
                  <a:cxn ang="T13">
                    <a:pos x="T6" y="T7"/>
                  </a:cxn>
                  <a:cxn ang="T14">
                    <a:pos x="T8" y="T9"/>
                  </a:cxn>
                </a:cxnLst>
                <a:rect l="T15" t="T16" r="T17" b="T18"/>
                <a:pathLst>
                  <a:path w="712" h="429">
                    <a:moveTo>
                      <a:pt x="52" y="428"/>
                    </a:moveTo>
                    <a:lnTo>
                      <a:pt x="711" y="124"/>
                    </a:lnTo>
                    <a:lnTo>
                      <a:pt x="638" y="0"/>
                    </a:lnTo>
                    <a:lnTo>
                      <a:pt x="0" y="305"/>
                    </a:lnTo>
                    <a:lnTo>
                      <a:pt x="52" y="428"/>
                    </a:lnTo>
                  </a:path>
                </a:pathLst>
              </a:custGeom>
              <a:solidFill>
                <a:srgbClr val="5F3F1F"/>
              </a:solidFill>
              <a:ln w="9525" cap="rnd">
                <a:noFill/>
                <a:round/>
                <a:headEnd/>
                <a:tailEnd/>
              </a:ln>
            </p:spPr>
            <p:txBody>
              <a:bodyPr/>
              <a:lstStyle/>
              <a:p>
                <a:pPr algn="ctr" eaLnBrk="0" hangingPunct="0"/>
                <a:endParaRPr lang="en-US"/>
              </a:p>
            </p:txBody>
          </p:sp>
          <p:sp>
            <p:nvSpPr>
              <p:cNvPr id="8233" name="Arc 213"/>
              <p:cNvSpPr>
                <a:spLocks/>
              </p:cNvSpPr>
              <p:nvPr/>
            </p:nvSpPr>
            <p:spPr bwMode="auto">
              <a:xfrm>
                <a:off x="1334" y="3554"/>
                <a:ext cx="97" cy="136"/>
              </a:xfrm>
              <a:custGeom>
                <a:avLst/>
                <a:gdLst>
                  <a:gd name="T0" fmla="*/ 0 w 27757"/>
                  <a:gd name="T1" fmla="*/ 0 h 42114"/>
                  <a:gd name="T2" fmla="*/ 0 w 27757"/>
                  <a:gd name="T3" fmla="*/ 0 h 42114"/>
                  <a:gd name="T4" fmla="*/ 0 w 27757"/>
                  <a:gd name="T5" fmla="*/ 0 h 42114"/>
                  <a:gd name="T6" fmla="*/ 0 60000 65536"/>
                  <a:gd name="T7" fmla="*/ 0 60000 65536"/>
                  <a:gd name="T8" fmla="*/ 0 60000 65536"/>
                  <a:gd name="T9" fmla="*/ 0 w 27757"/>
                  <a:gd name="T10" fmla="*/ 0 h 42114"/>
                  <a:gd name="T11" fmla="*/ 27757 w 27757"/>
                  <a:gd name="T12" fmla="*/ 42114 h 42114"/>
                </a:gdLst>
                <a:ahLst/>
                <a:cxnLst>
                  <a:cxn ang="T6">
                    <a:pos x="T0" y="T1"/>
                  </a:cxn>
                  <a:cxn ang="T7">
                    <a:pos x="T2" y="T3"/>
                  </a:cxn>
                  <a:cxn ang="T8">
                    <a:pos x="T4" y="T5"/>
                  </a:cxn>
                </a:cxnLst>
                <a:rect l="T9" t="T10" r="T11" b="T12"/>
                <a:pathLst>
                  <a:path w="27757" h="42114" fill="none" extrusionOk="0">
                    <a:moveTo>
                      <a:pt x="27756" y="41217"/>
                    </a:moveTo>
                    <a:cubicBezTo>
                      <a:pt x="25758" y="41812"/>
                      <a:pt x="23684" y="42113"/>
                      <a:pt x="21600" y="42114"/>
                    </a:cubicBezTo>
                    <a:cubicBezTo>
                      <a:pt x="9670" y="42114"/>
                      <a:pt x="0" y="32443"/>
                      <a:pt x="0" y="20514"/>
                    </a:cubicBezTo>
                    <a:cubicBezTo>
                      <a:pt x="-1" y="11190"/>
                      <a:pt x="5981" y="2919"/>
                      <a:pt x="14836" y="0"/>
                    </a:cubicBezTo>
                  </a:path>
                  <a:path w="27757" h="42114" stroke="0" extrusionOk="0">
                    <a:moveTo>
                      <a:pt x="27756" y="41217"/>
                    </a:moveTo>
                    <a:cubicBezTo>
                      <a:pt x="25758" y="41812"/>
                      <a:pt x="23684" y="42113"/>
                      <a:pt x="21600" y="42114"/>
                    </a:cubicBezTo>
                    <a:cubicBezTo>
                      <a:pt x="9670" y="42114"/>
                      <a:pt x="0" y="32443"/>
                      <a:pt x="0" y="20514"/>
                    </a:cubicBezTo>
                    <a:cubicBezTo>
                      <a:pt x="-1" y="11190"/>
                      <a:pt x="5981" y="2919"/>
                      <a:pt x="14836" y="0"/>
                    </a:cubicBezTo>
                    <a:lnTo>
                      <a:pt x="21600" y="20514"/>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8234" name="Arc 214"/>
              <p:cNvSpPr>
                <a:spLocks/>
              </p:cNvSpPr>
              <p:nvPr/>
            </p:nvSpPr>
            <p:spPr bwMode="auto">
              <a:xfrm>
                <a:off x="1348" y="3553"/>
                <a:ext cx="88" cy="129"/>
              </a:xfrm>
              <a:custGeom>
                <a:avLst/>
                <a:gdLst>
                  <a:gd name="T0" fmla="*/ 0 w 24116"/>
                  <a:gd name="T1" fmla="*/ 0 h 42024"/>
                  <a:gd name="T2" fmla="*/ 0 w 24116"/>
                  <a:gd name="T3" fmla="*/ 0 h 42024"/>
                  <a:gd name="T4" fmla="*/ 0 w 24116"/>
                  <a:gd name="T5" fmla="*/ 0 h 42024"/>
                  <a:gd name="T6" fmla="*/ 0 60000 65536"/>
                  <a:gd name="T7" fmla="*/ 0 60000 65536"/>
                  <a:gd name="T8" fmla="*/ 0 60000 65536"/>
                  <a:gd name="T9" fmla="*/ 0 w 24116"/>
                  <a:gd name="T10" fmla="*/ 0 h 42024"/>
                  <a:gd name="T11" fmla="*/ 24116 w 24116"/>
                  <a:gd name="T12" fmla="*/ 42024 h 42024"/>
                </a:gdLst>
                <a:ahLst/>
                <a:cxnLst>
                  <a:cxn ang="T6">
                    <a:pos x="T0" y="T1"/>
                  </a:cxn>
                  <a:cxn ang="T7">
                    <a:pos x="T2" y="T3"/>
                  </a:cxn>
                  <a:cxn ang="T8">
                    <a:pos x="T4" y="T5"/>
                  </a:cxn>
                </a:cxnLst>
                <a:rect l="T9" t="T10" r="T11" b="T12"/>
                <a:pathLst>
                  <a:path w="24116" h="42024" fill="none" extrusionOk="0">
                    <a:moveTo>
                      <a:pt x="24115" y="41876"/>
                    </a:moveTo>
                    <a:cubicBezTo>
                      <a:pt x="23280" y="41974"/>
                      <a:pt x="22440" y="42023"/>
                      <a:pt x="21600" y="42024"/>
                    </a:cubicBezTo>
                    <a:cubicBezTo>
                      <a:pt x="9670" y="42024"/>
                      <a:pt x="0" y="32353"/>
                      <a:pt x="0" y="20424"/>
                    </a:cubicBezTo>
                    <a:cubicBezTo>
                      <a:pt x="-1" y="11203"/>
                      <a:pt x="5852" y="3000"/>
                      <a:pt x="14570" y="-1"/>
                    </a:cubicBezTo>
                  </a:path>
                  <a:path w="24116" h="42024" stroke="0" extrusionOk="0">
                    <a:moveTo>
                      <a:pt x="24115" y="41876"/>
                    </a:moveTo>
                    <a:cubicBezTo>
                      <a:pt x="23280" y="41974"/>
                      <a:pt x="22440" y="42023"/>
                      <a:pt x="21600" y="42024"/>
                    </a:cubicBezTo>
                    <a:cubicBezTo>
                      <a:pt x="9670" y="42024"/>
                      <a:pt x="0" y="32353"/>
                      <a:pt x="0" y="20424"/>
                    </a:cubicBezTo>
                    <a:cubicBezTo>
                      <a:pt x="-1" y="11203"/>
                      <a:pt x="5852" y="3000"/>
                      <a:pt x="14570" y="-1"/>
                    </a:cubicBezTo>
                    <a:lnTo>
                      <a:pt x="21600" y="20424"/>
                    </a:lnTo>
                    <a:close/>
                  </a:path>
                </a:pathLst>
              </a:custGeom>
              <a:solidFill>
                <a:srgbClr val="5F3F1F"/>
              </a:solidFill>
              <a:ln w="9525" cap="rnd">
                <a:noFill/>
                <a:round/>
                <a:headEnd/>
                <a:tailEnd/>
              </a:ln>
            </p:spPr>
            <p:txBody>
              <a:bodyPr/>
              <a:lstStyle/>
              <a:p>
                <a:pPr algn="ctr" eaLnBrk="0" hangingPunct="0"/>
                <a:endParaRPr lang="en-US"/>
              </a:p>
            </p:txBody>
          </p:sp>
          <p:sp>
            <p:nvSpPr>
              <p:cNvPr id="8235" name="Freeform 215"/>
              <p:cNvSpPr>
                <a:spLocks/>
              </p:cNvSpPr>
              <p:nvPr/>
            </p:nvSpPr>
            <p:spPr bwMode="auto">
              <a:xfrm>
                <a:off x="1349" y="3605"/>
                <a:ext cx="182" cy="83"/>
              </a:xfrm>
              <a:custGeom>
                <a:avLst/>
                <a:gdLst>
                  <a:gd name="T0" fmla="*/ 83 w 182"/>
                  <a:gd name="T1" fmla="*/ 79 h 83"/>
                  <a:gd name="T2" fmla="*/ 71 w 182"/>
                  <a:gd name="T3" fmla="*/ 82 h 83"/>
                  <a:gd name="T4" fmla="*/ 60 w 182"/>
                  <a:gd name="T5" fmla="*/ 82 h 83"/>
                  <a:gd name="T6" fmla="*/ 51 w 182"/>
                  <a:gd name="T7" fmla="*/ 80 h 83"/>
                  <a:gd name="T8" fmla="*/ 37 w 182"/>
                  <a:gd name="T9" fmla="*/ 77 h 83"/>
                  <a:gd name="T10" fmla="*/ 25 w 182"/>
                  <a:gd name="T11" fmla="*/ 72 h 83"/>
                  <a:gd name="T12" fmla="*/ 15 w 182"/>
                  <a:gd name="T13" fmla="*/ 65 h 83"/>
                  <a:gd name="T14" fmla="*/ 6 w 182"/>
                  <a:gd name="T15" fmla="*/ 57 h 83"/>
                  <a:gd name="T16" fmla="*/ 0 w 182"/>
                  <a:gd name="T17" fmla="*/ 50 h 83"/>
                  <a:gd name="T18" fmla="*/ 97 w 182"/>
                  <a:gd name="T19" fmla="*/ 0 h 83"/>
                  <a:gd name="T20" fmla="*/ 104 w 182"/>
                  <a:gd name="T21" fmla="*/ 8 h 83"/>
                  <a:gd name="T22" fmla="*/ 111 w 182"/>
                  <a:gd name="T23" fmla="*/ 15 h 83"/>
                  <a:gd name="T24" fmla="*/ 118 w 182"/>
                  <a:gd name="T25" fmla="*/ 21 h 83"/>
                  <a:gd name="T26" fmla="*/ 127 w 182"/>
                  <a:gd name="T27" fmla="*/ 25 h 83"/>
                  <a:gd name="T28" fmla="*/ 142 w 182"/>
                  <a:gd name="T29" fmla="*/ 31 h 83"/>
                  <a:gd name="T30" fmla="*/ 163 w 182"/>
                  <a:gd name="T31" fmla="*/ 34 h 83"/>
                  <a:gd name="T32" fmla="*/ 181 w 182"/>
                  <a:gd name="T33" fmla="*/ 34 h 83"/>
                  <a:gd name="T34" fmla="*/ 83 w 182"/>
                  <a:gd name="T35" fmla="*/ 79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83"/>
                  <a:gd name="T56" fmla="*/ 182 w 18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83">
                    <a:moveTo>
                      <a:pt x="83" y="79"/>
                    </a:moveTo>
                    <a:lnTo>
                      <a:pt x="71" y="82"/>
                    </a:lnTo>
                    <a:lnTo>
                      <a:pt x="60" y="82"/>
                    </a:lnTo>
                    <a:lnTo>
                      <a:pt x="51" y="80"/>
                    </a:lnTo>
                    <a:lnTo>
                      <a:pt x="37" y="77"/>
                    </a:lnTo>
                    <a:lnTo>
                      <a:pt x="25" y="72"/>
                    </a:lnTo>
                    <a:lnTo>
                      <a:pt x="15" y="65"/>
                    </a:lnTo>
                    <a:lnTo>
                      <a:pt x="6" y="57"/>
                    </a:lnTo>
                    <a:lnTo>
                      <a:pt x="0" y="50"/>
                    </a:lnTo>
                    <a:lnTo>
                      <a:pt x="97" y="0"/>
                    </a:lnTo>
                    <a:lnTo>
                      <a:pt x="104" y="8"/>
                    </a:lnTo>
                    <a:lnTo>
                      <a:pt x="111" y="15"/>
                    </a:lnTo>
                    <a:lnTo>
                      <a:pt x="118" y="21"/>
                    </a:lnTo>
                    <a:lnTo>
                      <a:pt x="127" y="25"/>
                    </a:lnTo>
                    <a:lnTo>
                      <a:pt x="142" y="31"/>
                    </a:lnTo>
                    <a:lnTo>
                      <a:pt x="163" y="34"/>
                    </a:lnTo>
                    <a:lnTo>
                      <a:pt x="181" y="34"/>
                    </a:lnTo>
                    <a:lnTo>
                      <a:pt x="83" y="79"/>
                    </a:lnTo>
                  </a:path>
                </a:pathLst>
              </a:custGeom>
              <a:solidFill>
                <a:srgbClr val="3F1F00"/>
              </a:solidFill>
              <a:ln w="9525" cap="rnd">
                <a:noFill/>
                <a:round/>
                <a:headEnd/>
                <a:tailEnd/>
              </a:ln>
            </p:spPr>
            <p:txBody>
              <a:bodyPr/>
              <a:lstStyle/>
              <a:p>
                <a:pPr algn="ctr" eaLnBrk="0" hangingPunct="0"/>
                <a:endParaRPr lang="en-US"/>
              </a:p>
            </p:txBody>
          </p:sp>
          <p:sp>
            <p:nvSpPr>
              <p:cNvPr id="8236" name="Arc 216"/>
              <p:cNvSpPr>
                <a:spLocks/>
              </p:cNvSpPr>
              <p:nvPr/>
            </p:nvSpPr>
            <p:spPr bwMode="auto">
              <a:xfrm>
                <a:off x="1339" y="3621"/>
                <a:ext cx="92" cy="70"/>
              </a:xfrm>
              <a:custGeom>
                <a:avLst/>
                <a:gdLst>
                  <a:gd name="T0" fmla="*/ 0 w 26210"/>
                  <a:gd name="T1" fmla="*/ 0 h 21600"/>
                  <a:gd name="T2" fmla="*/ 0 w 26210"/>
                  <a:gd name="T3" fmla="*/ 0 h 21600"/>
                  <a:gd name="T4" fmla="*/ 0 w 26210"/>
                  <a:gd name="T5" fmla="*/ 0 h 21600"/>
                  <a:gd name="T6" fmla="*/ 0 60000 65536"/>
                  <a:gd name="T7" fmla="*/ 0 60000 65536"/>
                  <a:gd name="T8" fmla="*/ 0 60000 65536"/>
                  <a:gd name="T9" fmla="*/ 0 w 26210"/>
                  <a:gd name="T10" fmla="*/ 0 h 21600"/>
                  <a:gd name="T11" fmla="*/ 26210 w 26210"/>
                  <a:gd name="T12" fmla="*/ 21600 h 21600"/>
                </a:gdLst>
                <a:ahLst/>
                <a:cxnLst>
                  <a:cxn ang="T6">
                    <a:pos x="T0" y="T1"/>
                  </a:cxn>
                  <a:cxn ang="T7">
                    <a:pos x="T2" y="T3"/>
                  </a:cxn>
                  <a:cxn ang="T8">
                    <a:pos x="T4" y="T5"/>
                  </a:cxn>
                </a:cxnLst>
                <a:rect l="T9" t="T10" r="T11" b="T12"/>
                <a:pathLst>
                  <a:path w="26210" h="21600" fill="none" extrusionOk="0">
                    <a:moveTo>
                      <a:pt x="26209" y="20805"/>
                    </a:moveTo>
                    <a:cubicBezTo>
                      <a:pt x="24320" y="21332"/>
                      <a:pt x="22367" y="21599"/>
                      <a:pt x="20406" y="21600"/>
                    </a:cubicBezTo>
                    <a:cubicBezTo>
                      <a:pt x="11206" y="21600"/>
                      <a:pt x="3015" y="15772"/>
                      <a:pt x="-1" y="7081"/>
                    </a:cubicBezTo>
                  </a:path>
                  <a:path w="26210" h="21600" stroke="0" extrusionOk="0">
                    <a:moveTo>
                      <a:pt x="26209" y="20805"/>
                    </a:moveTo>
                    <a:cubicBezTo>
                      <a:pt x="24320" y="21332"/>
                      <a:pt x="22367" y="21599"/>
                      <a:pt x="20406" y="21600"/>
                    </a:cubicBezTo>
                    <a:cubicBezTo>
                      <a:pt x="11206" y="21600"/>
                      <a:pt x="3015" y="15772"/>
                      <a:pt x="-1" y="7081"/>
                    </a:cubicBezTo>
                    <a:lnTo>
                      <a:pt x="20406"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237" name="Arc 217"/>
              <p:cNvSpPr>
                <a:spLocks/>
              </p:cNvSpPr>
              <p:nvPr/>
            </p:nvSpPr>
            <p:spPr bwMode="auto">
              <a:xfrm>
                <a:off x="1435" y="3507"/>
                <a:ext cx="94" cy="136"/>
              </a:xfrm>
              <a:custGeom>
                <a:avLst/>
                <a:gdLst>
                  <a:gd name="T0" fmla="*/ 0 w 26860"/>
                  <a:gd name="T1" fmla="*/ 0 h 42301"/>
                  <a:gd name="T2" fmla="*/ 0 w 26860"/>
                  <a:gd name="T3" fmla="*/ 0 h 42301"/>
                  <a:gd name="T4" fmla="*/ 0 w 26860"/>
                  <a:gd name="T5" fmla="*/ 0 h 42301"/>
                  <a:gd name="T6" fmla="*/ 0 60000 65536"/>
                  <a:gd name="T7" fmla="*/ 0 60000 65536"/>
                  <a:gd name="T8" fmla="*/ 0 60000 65536"/>
                  <a:gd name="T9" fmla="*/ 0 w 26860"/>
                  <a:gd name="T10" fmla="*/ 0 h 42301"/>
                  <a:gd name="T11" fmla="*/ 26860 w 26860"/>
                  <a:gd name="T12" fmla="*/ 42301 h 42301"/>
                </a:gdLst>
                <a:ahLst/>
                <a:cxnLst>
                  <a:cxn ang="T6">
                    <a:pos x="T0" y="T1"/>
                  </a:cxn>
                  <a:cxn ang="T7">
                    <a:pos x="T2" y="T3"/>
                  </a:cxn>
                  <a:cxn ang="T8">
                    <a:pos x="T4" y="T5"/>
                  </a:cxn>
                </a:cxnLst>
                <a:rect l="T9" t="T10" r="T11" b="T12"/>
                <a:pathLst>
                  <a:path w="26860" h="42301" fill="none" extrusionOk="0">
                    <a:moveTo>
                      <a:pt x="26859" y="41650"/>
                    </a:moveTo>
                    <a:cubicBezTo>
                      <a:pt x="25139" y="42082"/>
                      <a:pt x="23373" y="42300"/>
                      <a:pt x="21600" y="42301"/>
                    </a:cubicBezTo>
                    <a:cubicBezTo>
                      <a:pt x="9670" y="42301"/>
                      <a:pt x="0" y="32630"/>
                      <a:pt x="0" y="20701"/>
                    </a:cubicBezTo>
                    <a:cubicBezTo>
                      <a:pt x="-1" y="11146"/>
                      <a:pt x="6277" y="2726"/>
                      <a:pt x="15434" y="-1"/>
                    </a:cubicBezTo>
                  </a:path>
                  <a:path w="26860" h="42301" stroke="0" extrusionOk="0">
                    <a:moveTo>
                      <a:pt x="26859" y="41650"/>
                    </a:moveTo>
                    <a:cubicBezTo>
                      <a:pt x="25139" y="42082"/>
                      <a:pt x="23373" y="42300"/>
                      <a:pt x="21600" y="42301"/>
                    </a:cubicBezTo>
                    <a:cubicBezTo>
                      <a:pt x="9670" y="42301"/>
                      <a:pt x="0" y="32630"/>
                      <a:pt x="0" y="20701"/>
                    </a:cubicBezTo>
                    <a:cubicBezTo>
                      <a:pt x="-1" y="11146"/>
                      <a:pt x="6277" y="2726"/>
                      <a:pt x="15434" y="-1"/>
                    </a:cubicBezTo>
                    <a:lnTo>
                      <a:pt x="21600" y="20701"/>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8238" name="Group 223"/>
              <p:cNvGrpSpPr>
                <a:grpSpLocks/>
              </p:cNvGrpSpPr>
              <p:nvPr/>
            </p:nvGrpSpPr>
            <p:grpSpPr bwMode="auto">
              <a:xfrm>
                <a:off x="1449" y="3493"/>
                <a:ext cx="109" cy="143"/>
                <a:chOff x="1449" y="3493"/>
                <a:chExt cx="109" cy="143"/>
              </a:xfrm>
            </p:grpSpPr>
            <p:grpSp>
              <p:nvGrpSpPr>
                <p:cNvPr id="8262" name="Group 221"/>
                <p:cNvGrpSpPr>
                  <a:grpSpLocks/>
                </p:cNvGrpSpPr>
                <p:nvPr/>
              </p:nvGrpSpPr>
              <p:grpSpPr bwMode="auto">
                <a:xfrm>
                  <a:off x="1449" y="3501"/>
                  <a:ext cx="93" cy="135"/>
                  <a:chOff x="1449" y="3501"/>
                  <a:chExt cx="93" cy="135"/>
                </a:xfrm>
              </p:grpSpPr>
              <p:sp>
                <p:nvSpPr>
                  <p:cNvPr id="8264" name="Arc 218"/>
                  <p:cNvSpPr>
                    <a:spLocks/>
                  </p:cNvSpPr>
                  <p:nvPr/>
                </p:nvSpPr>
                <p:spPr bwMode="auto">
                  <a:xfrm>
                    <a:off x="1452" y="3504"/>
                    <a:ext cx="87" cy="130"/>
                  </a:xfrm>
                  <a:custGeom>
                    <a:avLst/>
                    <a:gdLst>
                      <a:gd name="T0" fmla="*/ 0 w 25819"/>
                      <a:gd name="T1" fmla="*/ 0 h 42452"/>
                      <a:gd name="T2" fmla="*/ 0 w 25819"/>
                      <a:gd name="T3" fmla="*/ 0 h 42452"/>
                      <a:gd name="T4" fmla="*/ 0 w 25819"/>
                      <a:gd name="T5" fmla="*/ 0 h 42452"/>
                      <a:gd name="T6" fmla="*/ 0 60000 65536"/>
                      <a:gd name="T7" fmla="*/ 0 60000 65536"/>
                      <a:gd name="T8" fmla="*/ 0 60000 65536"/>
                      <a:gd name="T9" fmla="*/ 0 w 25819"/>
                      <a:gd name="T10" fmla="*/ 0 h 42452"/>
                      <a:gd name="T11" fmla="*/ 25819 w 25819"/>
                      <a:gd name="T12" fmla="*/ 42452 h 42452"/>
                    </a:gdLst>
                    <a:ahLst/>
                    <a:cxnLst>
                      <a:cxn ang="T6">
                        <a:pos x="T0" y="T1"/>
                      </a:cxn>
                      <a:cxn ang="T7">
                        <a:pos x="T2" y="T3"/>
                      </a:cxn>
                      <a:cxn ang="T8">
                        <a:pos x="T4" y="T5"/>
                      </a:cxn>
                    </a:cxnLst>
                    <a:rect l="T9" t="T10" r="T11" b="T12"/>
                    <a:pathLst>
                      <a:path w="25819" h="42452" fill="none" extrusionOk="0">
                        <a:moveTo>
                          <a:pt x="25818" y="42035"/>
                        </a:moveTo>
                        <a:cubicBezTo>
                          <a:pt x="24429" y="42312"/>
                          <a:pt x="23016" y="42451"/>
                          <a:pt x="21600" y="42452"/>
                        </a:cubicBezTo>
                        <a:cubicBezTo>
                          <a:pt x="9670" y="42452"/>
                          <a:pt x="0" y="32781"/>
                          <a:pt x="0" y="20852"/>
                        </a:cubicBezTo>
                        <a:cubicBezTo>
                          <a:pt x="-1" y="11092"/>
                          <a:pt x="6543" y="2545"/>
                          <a:pt x="15964" y="-1"/>
                        </a:cubicBezTo>
                      </a:path>
                      <a:path w="25819" h="42452" stroke="0" extrusionOk="0">
                        <a:moveTo>
                          <a:pt x="25818" y="42035"/>
                        </a:moveTo>
                        <a:cubicBezTo>
                          <a:pt x="24429" y="42312"/>
                          <a:pt x="23016" y="42451"/>
                          <a:pt x="21600" y="42452"/>
                        </a:cubicBezTo>
                        <a:cubicBezTo>
                          <a:pt x="9670" y="42452"/>
                          <a:pt x="0" y="32781"/>
                          <a:pt x="0" y="20852"/>
                        </a:cubicBezTo>
                        <a:cubicBezTo>
                          <a:pt x="-1" y="11092"/>
                          <a:pt x="6543" y="2545"/>
                          <a:pt x="15964" y="-1"/>
                        </a:cubicBezTo>
                        <a:lnTo>
                          <a:pt x="21600" y="20852"/>
                        </a:lnTo>
                        <a:close/>
                      </a:path>
                    </a:pathLst>
                  </a:custGeom>
                  <a:solidFill>
                    <a:srgbClr val="5F3F1F"/>
                  </a:solidFill>
                  <a:ln w="9525" cap="rnd">
                    <a:noFill/>
                    <a:round/>
                    <a:headEnd/>
                    <a:tailEnd/>
                  </a:ln>
                </p:spPr>
                <p:txBody>
                  <a:bodyPr/>
                  <a:lstStyle/>
                  <a:p>
                    <a:pPr algn="ctr" eaLnBrk="0" hangingPunct="0"/>
                    <a:endParaRPr lang="en-US"/>
                  </a:p>
                </p:txBody>
              </p:sp>
              <p:sp>
                <p:nvSpPr>
                  <p:cNvPr id="8265" name="Arc 219"/>
                  <p:cNvSpPr>
                    <a:spLocks/>
                  </p:cNvSpPr>
                  <p:nvPr/>
                </p:nvSpPr>
                <p:spPr bwMode="auto">
                  <a:xfrm>
                    <a:off x="1461" y="3567"/>
                    <a:ext cx="79" cy="66"/>
                  </a:xfrm>
                  <a:custGeom>
                    <a:avLst/>
                    <a:gdLst>
                      <a:gd name="T0" fmla="*/ 0 w 23635"/>
                      <a:gd name="T1" fmla="*/ 0 h 21600"/>
                      <a:gd name="T2" fmla="*/ 0 w 23635"/>
                      <a:gd name="T3" fmla="*/ 0 h 21600"/>
                      <a:gd name="T4" fmla="*/ 0 w 23635"/>
                      <a:gd name="T5" fmla="*/ 0 h 21600"/>
                      <a:gd name="T6" fmla="*/ 0 60000 65536"/>
                      <a:gd name="T7" fmla="*/ 0 60000 65536"/>
                      <a:gd name="T8" fmla="*/ 0 60000 65536"/>
                      <a:gd name="T9" fmla="*/ 0 w 23635"/>
                      <a:gd name="T10" fmla="*/ 0 h 21600"/>
                      <a:gd name="T11" fmla="*/ 23635 w 23635"/>
                      <a:gd name="T12" fmla="*/ 21600 h 21600"/>
                    </a:gdLst>
                    <a:ahLst/>
                    <a:cxnLst>
                      <a:cxn ang="T6">
                        <a:pos x="T0" y="T1"/>
                      </a:cxn>
                      <a:cxn ang="T7">
                        <a:pos x="T2" y="T3"/>
                      </a:cxn>
                      <a:cxn ang="T8">
                        <a:pos x="T4" y="T5"/>
                      </a:cxn>
                    </a:cxnLst>
                    <a:rect l="T9" t="T10" r="T11" b="T12"/>
                    <a:pathLst>
                      <a:path w="23635" h="21600" fill="none" extrusionOk="0">
                        <a:moveTo>
                          <a:pt x="23635" y="21118"/>
                        </a:moveTo>
                        <a:cubicBezTo>
                          <a:pt x="22143" y="21438"/>
                          <a:pt x="20623" y="21599"/>
                          <a:pt x="19098" y="21600"/>
                        </a:cubicBezTo>
                        <a:cubicBezTo>
                          <a:pt x="11090" y="21600"/>
                          <a:pt x="3740" y="17170"/>
                          <a:pt x="0" y="10090"/>
                        </a:cubicBezTo>
                      </a:path>
                      <a:path w="23635" h="21600" stroke="0" extrusionOk="0">
                        <a:moveTo>
                          <a:pt x="23635" y="21118"/>
                        </a:moveTo>
                        <a:cubicBezTo>
                          <a:pt x="22143" y="21438"/>
                          <a:pt x="20623" y="21599"/>
                          <a:pt x="19098" y="21600"/>
                        </a:cubicBezTo>
                        <a:cubicBezTo>
                          <a:pt x="11090" y="21600"/>
                          <a:pt x="3740" y="17170"/>
                          <a:pt x="0" y="10090"/>
                        </a:cubicBezTo>
                        <a:lnTo>
                          <a:pt x="19098" y="0"/>
                        </a:lnTo>
                        <a:close/>
                      </a:path>
                    </a:pathLst>
                  </a:custGeom>
                  <a:solidFill>
                    <a:srgbClr val="3F1F00"/>
                  </a:solidFill>
                  <a:ln w="9525" cap="rnd">
                    <a:noFill/>
                    <a:round/>
                    <a:headEnd/>
                    <a:tailEnd/>
                  </a:ln>
                </p:spPr>
                <p:txBody>
                  <a:bodyPr/>
                  <a:lstStyle/>
                  <a:p>
                    <a:pPr algn="ctr" eaLnBrk="0" hangingPunct="0"/>
                    <a:endParaRPr lang="en-US"/>
                  </a:p>
                </p:txBody>
              </p:sp>
              <p:sp>
                <p:nvSpPr>
                  <p:cNvPr id="8266" name="Arc 220"/>
                  <p:cNvSpPr>
                    <a:spLocks/>
                  </p:cNvSpPr>
                  <p:nvPr/>
                </p:nvSpPr>
                <p:spPr bwMode="auto">
                  <a:xfrm>
                    <a:off x="1449" y="3501"/>
                    <a:ext cx="93" cy="135"/>
                  </a:xfrm>
                  <a:custGeom>
                    <a:avLst/>
                    <a:gdLst>
                      <a:gd name="T0" fmla="*/ 0 w 26479"/>
                      <a:gd name="T1" fmla="*/ 0 h 42365"/>
                      <a:gd name="T2" fmla="*/ 0 w 26479"/>
                      <a:gd name="T3" fmla="*/ 0 h 42365"/>
                      <a:gd name="T4" fmla="*/ 0 w 26479"/>
                      <a:gd name="T5" fmla="*/ 0 h 42365"/>
                      <a:gd name="T6" fmla="*/ 0 60000 65536"/>
                      <a:gd name="T7" fmla="*/ 0 60000 65536"/>
                      <a:gd name="T8" fmla="*/ 0 60000 65536"/>
                      <a:gd name="T9" fmla="*/ 0 w 26479"/>
                      <a:gd name="T10" fmla="*/ 0 h 42365"/>
                      <a:gd name="T11" fmla="*/ 26479 w 26479"/>
                      <a:gd name="T12" fmla="*/ 42365 h 42365"/>
                    </a:gdLst>
                    <a:ahLst/>
                    <a:cxnLst>
                      <a:cxn ang="T6">
                        <a:pos x="T0" y="T1"/>
                      </a:cxn>
                      <a:cxn ang="T7">
                        <a:pos x="T2" y="T3"/>
                      </a:cxn>
                      <a:cxn ang="T8">
                        <a:pos x="T4" y="T5"/>
                      </a:cxn>
                    </a:cxnLst>
                    <a:rect l="T9" t="T10" r="T11" b="T12"/>
                    <a:pathLst>
                      <a:path w="26479" h="42365" fill="none" extrusionOk="0">
                        <a:moveTo>
                          <a:pt x="26478" y="41806"/>
                        </a:moveTo>
                        <a:cubicBezTo>
                          <a:pt x="24879" y="42177"/>
                          <a:pt x="23242" y="42364"/>
                          <a:pt x="21600" y="42365"/>
                        </a:cubicBezTo>
                        <a:cubicBezTo>
                          <a:pt x="9670" y="42365"/>
                          <a:pt x="0" y="32694"/>
                          <a:pt x="0" y="20765"/>
                        </a:cubicBezTo>
                        <a:cubicBezTo>
                          <a:pt x="-1" y="11126"/>
                          <a:pt x="6386" y="2654"/>
                          <a:pt x="15652" y="0"/>
                        </a:cubicBezTo>
                      </a:path>
                      <a:path w="26479" h="42365" stroke="0" extrusionOk="0">
                        <a:moveTo>
                          <a:pt x="26478" y="41806"/>
                        </a:moveTo>
                        <a:cubicBezTo>
                          <a:pt x="24879" y="42177"/>
                          <a:pt x="23242" y="42364"/>
                          <a:pt x="21600" y="42365"/>
                        </a:cubicBezTo>
                        <a:cubicBezTo>
                          <a:pt x="9670" y="42365"/>
                          <a:pt x="0" y="32694"/>
                          <a:pt x="0" y="20765"/>
                        </a:cubicBezTo>
                        <a:cubicBezTo>
                          <a:pt x="-1" y="11126"/>
                          <a:pt x="6386" y="2654"/>
                          <a:pt x="15652" y="0"/>
                        </a:cubicBezTo>
                        <a:lnTo>
                          <a:pt x="21600" y="2076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8263" name="Arc 222"/>
                <p:cNvSpPr>
                  <a:spLocks/>
                </p:cNvSpPr>
                <p:nvPr/>
              </p:nvSpPr>
              <p:spPr bwMode="auto">
                <a:xfrm>
                  <a:off x="1465" y="3493"/>
                  <a:ext cx="93" cy="137"/>
                </a:xfrm>
                <a:custGeom>
                  <a:avLst/>
                  <a:gdLst>
                    <a:gd name="T0" fmla="*/ 0 w 26583"/>
                    <a:gd name="T1" fmla="*/ 0 h 42449"/>
                    <a:gd name="T2" fmla="*/ 0 w 26583"/>
                    <a:gd name="T3" fmla="*/ 0 h 42449"/>
                    <a:gd name="T4" fmla="*/ 0 w 26583"/>
                    <a:gd name="T5" fmla="*/ 0 h 42449"/>
                    <a:gd name="T6" fmla="*/ 0 60000 65536"/>
                    <a:gd name="T7" fmla="*/ 0 60000 65536"/>
                    <a:gd name="T8" fmla="*/ 0 60000 65536"/>
                    <a:gd name="T9" fmla="*/ 0 w 26583"/>
                    <a:gd name="T10" fmla="*/ 0 h 42449"/>
                    <a:gd name="T11" fmla="*/ 26583 w 26583"/>
                    <a:gd name="T12" fmla="*/ 42449 h 42449"/>
                  </a:gdLst>
                  <a:ahLst/>
                  <a:cxnLst>
                    <a:cxn ang="T6">
                      <a:pos x="T0" y="T1"/>
                    </a:cxn>
                    <a:cxn ang="T7">
                      <a:pos x="T2" y="T3"/>
                    </a:cxn>
                    <a:cxn ang="T8">
                      <a:pos x="T4" y="T5"/>
                    </a:cxn>
                  </a:cxnLst>
                  <a:rect l="T9" t="T10" r="T11" b="T12"/>
                  <a:pathLst>
                    <a:path w="26583" h="42449" fill="none" extrusionOk="0">
                      <a:moveTo>
                        <a:pt x="26583" y="41866"/>
                      </a:moveTo>
                      <a:cubicBezTo>
                        <a:pt x="24950" y="42253"/>
                        <a:pt x="23278" y="42448"/>
                        <a:pt x="21600" y="42449"/>
                      </a:cubicBezTo>
                      <a:cubicBezTo>
                        <a:pt x="9670" y="42449"/>
                        <a:pt x="0" y="32778"/>
                        <a:pt x="0" y="20849"/>
                      </a:cubicBezTo>
                      <a:cubicBezTo>
                        <a:pt x="-1" y="11093"/>
                        <a:pt x="6538" y="2549"/>
                        <a:pt x="15954" y="-1"/>
                      </a:cubicBezTo>
                    </a:path>
                    <a:path w="26583" h="42449" stroke="0" extrusionOk="0">
                      <a:moveTo>
                        <a:pt x="26583" y="41866"/>
                      </a:moveTo>
                      <a:cubicBezTo>
                        <a:pt x="24950" y="42253"/>
                        <a:pt x="23278" y="42448"/>
                        <a:pt x="21600" y="42449"/>
                      </a:cubicBezTo>
                      <a:cubicBezTo>
                        <a:pt x="9670" y="42449"/>
                        <a:pt x="0" y="32778"/>
                        <a:pt x="0" y="20849"/>
                      </a:cubicBezTo>
                      <a:cubicBezTo>
                        <a:pt x="-1" y="11093"/>
                        <a:pt x="6538" y="2549"/>
                        <a:pt x="15954" y="-1"/>
                      </a:cubicBezTo>
                      <a:lnTo>
                        <a:pt x="21600" y="2084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8239" name="Group 229"/>
              <p:cNvGrpSpPr>
                <a:grpSpLocks/>
              </p:cNvGrpSpPr>
              <p:nvPr/>
            </p:nvGrpSpPr>
            <p:grpSpPr bwMode="auto">
              <a:xfrm>
                <a:off x="1478" y="3481"/>
                <a:ext cx="109" cy="143"/>
                <a:chOff x="1478" y="3481"/>
                <a:chExt cx="109" cy="143"/>
              </a:xfrm>
            </p:grpSpPr>
            <p:grpSp>
              <p:nvGrpSpPr>
                <p:cNvPr id="8257" name="Group 227"/>
                <p:cNvGrpSpPr>
                  <a:grpSpLocks/>
                </p:cNvGrpSpPr>
                <p:nvPr/>
              </p:nvGrpSpPr>
              <p:grpSpPr bwMode="auto">
                <a:xfrm>
                  <a:off x="1478" y="3488"/>
                  <a:ext cx="92" cy="136"/>
                  <a:chOff x="1478" y="3488"/>
                  <a:chExt cx="92" cy="136"/>
                </a:xfrm>
              </p:grpSpPr>
              <p:sp>
                <p:nvSpPr>
                  <p:cNvPr id="8259" name="Arc 224"/>
                  <p:cNvSpPr>
                    <a:spLocks/>
                  </p:cNvSpPr>
                  <p:nvPr/>
                </p:nvSpPr>
                <p:spPr bwMode="auto">
                  <a:xfrm>
                    <a:off x="1481" y="3492"/>
                    <a:ext cx="88" cy="131"/>
                  </a:xfrm>
                  <a:custGeom>
                    <a:avLst/>
                    <a:gdLst>
                      <a:gd name="T0" fmla="*/ 0 w 26140"/>
                      <a:gd name="T1" fmla="*/ 0 h 42554"/>
                      <a:gd name="T2" fmla="*/ 0 w 26140"/>
                      <a:gd name="T3" fmla="*/ 0 h 42554"/>
                      <a:gd name="T4" fmla="*/ 0 w 26140"/>
                      <a:gd name="T5" fmla="*/ 0 h 42554"/>
                      <a:gd name="T6" fmla="*/ 0 60000 65536"/>
                      <a:gd name="T7" fmla="*/ 0 60000 65536"/>
                      <a:gd name="T8" fmla="*/ 0 60000 65536"/>
                      <a:gd name="T9" fmla="*/ 0 w 26140"/>
                      <a:gd name="T10" fmla="*/ 0 h 42554"/>
                      <a:gd name="T11" fmla="*/ 26140 w 26140"/>
                      <a:gd name="T12" fmla="*/ 42554 h 42554"/>
                    </a:gdLst>
                    <a:ahLst/>
                    <a:cxnLst>
                      <a:cxn ang="T6">
                        <a:pos x="T0" y="T1"/>
                      </a:cxn>
                      <a:cxn ang="T7">
                        <a:pos x="T2" y="T3"/>
                      </a:cxn>
                      <a:cxn ang="T8">
                        <a:pos x="T4" y="T5"/>
                      </a:cxn>
                    </a:cxnLst>
                    <a:rect l="T9" t="T10" r="T11" b="T12"/>
                    <a:pathLst>
                      <a:path w="26140" h="42554" fill="none" extrusionOk="0">
                        <a:moveTo>
                          <a:pt x="26139" y="42071"/>
                        </a:moveTo>
                        <a:cubicBezTo>
                          <a:pt x="24647" y="42392"/>
                          <a:pt x="23126" y="42553"/>
                          <a:pt x="21600" y="42554"/>
                        </a:cubicBezTo>
                        <a:cubicBezTo>
                          <a:pt x="9670" y="42554"/>
                          <a:pt x="0" y="32883"/>
                          <a:pt x="0" y="20954"/>
                        </a:cubicBezTo>
                        <a:cubicBezTo>
                          <a:pt x="-1" y="11043"/>
                          <a:pt x="6743" y="2404"/>
                          <a:pt x="16357" y="-1"/>
                        </a:cubicBezTo>
                      </a:path>
                      <a:path w="26140" h="42554" stroke="0" extrusionOk="0">
                        <a:moveTo>
                          <a:pt x="26139" y="42071"/>
                        </a:moveTo>
                        <a:cubicBezTo>
                          <a:pt x="24647" y="42392"/>
                          <a:pt x="23126" y="42553"/>
                          <a:pt x="21600" y="42554"/>
                        </a:cubicBezTo>
                        <a:cubicBezTo>
                          <a:pt x="9670" y="42554"/>
                          <a:pt x="0" y="32883"/>
                          <a:pt x="0" y="20954"/>
                        </a:cubicBezTo>
                        <a:cubicBezTo>
                          <a:pt x="-1" y="11043"/>
                          <a:pt x="6743" y="2404"/>
                          <a:pt x="16357" y="-1"/>
                        </a:cubicBezTo>
                        <a:lnTo>
                          <a:pt x="21600" y="20954"/>
                        </a:lnTo>
                        <a:close/>
                      </a:path>
                    </a:pathLst>
                  </a:custGeom>
                  <a:solidFill>
                    <a:srgbClr val="5F3F1F"/>
                  </a:solidFill>
                  <a:ln w="9525" cap="rnd">
                    <a:noFill/>
                    <a:round/>
                    <a:headEnd/>
                    <a:tailEnd/>
                  </a:ln>
                </p:spPr>
                <p:txBody>
                  <a:bodyPr/>
                  <a:lstStyle/>
                  <a:p>
                    <a:pPr algn="ctr" eaLnBrk="0" hangingPunct="0"/>
                    <a:endParaRPr lang="en-US"/>
                  </a:p>
                </p:txBody>
              </p:sp>
              <p:sp>
                <p:nvSpPr>
                  <p:cNvPr id="8260" name="Arc 225"/>
                  <p:cNvSpPr>
                    <a:spLocks/>
                  </p:cNvSpPr>
                  <p:nvPr/>
                </p:nvSpPr>
                <p:spPr bwMode="auto">
                  <a:xfrm>
                    <a:off x="1489" y="3556"/>
                    <a:ext cx="79" cy="67"/>
                  </a:xfrm>
                  <a:custGeom>
                    <a:avLst/>
                    <a:gdLst>
                      <a:gd name="T0" fmla="*/ 0 w 23699"/>
                      <a:gd name="T1" fmla="*/ 0 h 21600"/>
                      <a:gd name="T2" fmla="*/ 0 w 23699"/>
                      <a:gd name="T3" fmla="*/ 0 h 21600"/>
                      <a:gd name="T4" fmla="*/ 0 w 23699"/>
                      <a:gd name="T5" fmla="*/ 0 h 21600"/>
                      <a:gd name="T6" fmla="*/ 0 60000 65536"/>
                      <a:gd name="T7" fmla="*/ 0 60000 65536"/>
                      <a:gd name="T8" fmla="*/ 0 60000 65536"/>
                      <a:gd name="T9" fmla="*/ 0 w 23699"/>
                      <a:gd name="T10" fmla="*/ 0 h 21600"/>
                      <a:gd name="T11" fmla="*/ 23699 w 23699"/>
                      <a:gd name="T12" fmla="*/ 21600 h 21600"/>
                    </a:gdLst>
                    <a:ahLst/>
                    <a:cxnLst>
                      <a:cxn ang="T6">
                        <a:pos x="T0" y="T1"/>
                      </a:cxn>
                      <a:cxn ang="T7">
                        <a:pos x="T2" y="T3"/>
                      </a:cxn>
                      <a:cxn ang="T8">
                        <a:pos x="T4" y="T5"/>
                      </a:cxn>
                    </a:cxnLst>
                    <a:rect l="T9" t="T10" r="T11" b="T12"/>
                    <a:pathLst>
                      <a:path w="23699" h="21600" fill="none" extrusionOk="0">
                        <a:moveTo>
                          <a:pt x="23699" y="21111"/>
                        </a:moveTo>
                        <a:cubicBezTo>
                          <a:pt x="22197" y="21436"/>
                          <a:pt x="20665" y="21599"/>
                          <a:pt x="19129" y="21600"/>
                        </a:cubicBezTo>
                        <a:cubicBezTo>
                          <a:pt x="11097" y="21600"/>
                          <a:pt x="3729" y="17144"/>
                          <a:pt x="-1" y="10032"/>
                        </a:cubicBezTo>
                      </a:path>
                      <a:path w="23699" h="21600" stroke="0" extrusionOk="0">
                        <a:moveTo>
                          <a:pt x="23699" y="21111"/>
                        </a:moveTo>
                        <a:cubicBezTo>
                          <a:pt x="22197" y="21436"/>
                          <a:pt x="20665" y="21599"/>
                          <a:pt x="19129" y="21600"/>
                        </a:cubicBezTo>
                        <a:cubicBezTo>
                          <a:pt x="11097" y="21600"/>
                          <a:pt x="3729" y="17144"/>
                          <a:pt x="-1" y="10032"/>
                        </a:cubicBezTo>
                        <a:lnTo>
                          <a:pt x="19129" y="0"/>
                        </a:lnTo>
                        <a:close/>
                      </a:path>
                    </a:pathLst>
                  </a:custGeom>
                  <a:solidFill>
                    <a:srgbClr val="3F1F00"/>
                  </a:solidFill>
                  <a:ln w="9525" cap="rnd">
                    <a:noFill/>
                    <a:round/>
                    <a:headEnd/>
                    <a:tailEnd/>
                  </a:ln>
                </p:spPr>
                <p:txBody>
                  <a:bodyPr/>
                  <a:lstStyle/>
                  <a:p>
                    <a:pPr algn="ctr" eaLnBrk="0" hangingPunct="0"/>
                    <a:endParaRPr lang="en-US"/>
                  </a:p>
                </p:txBody>
              </p:sp>
              <p:sp>
                <p:nvSpPr>
                  <p:cNvPr id="8261" name="Arc 226"/>
                  <p:cNvSpPr>
                    <a:spLocks/>
                  </p:cNvSpPr>
                  <p:nvPr/>
                </p:nvSpPr>
                <p:spPr bwMode="auto">
                  <a:xfrm>
                    <a:off x="1478" y="3488"/>
                    <a:ext cx="92" cy="136"/>
                  </a:xfrm>
                  <a:custGeom>
                    <a:avLst/>
                    <a:gdLst>
                      <a:gd name="T0" fmla="*/ 0 w 26177"/>
                      <a:gd name="T1" fmla="*/ 0 h 42518"/>
                      <a:gd name="T2" fmla="*/ 0 w 26177"/>
                      <a:gd name="T3" fmla="*/ 0 h 42518"/>
                      <a:gd name="T4" fmla="*/ 0 w 26177"/>
                      <a:gd name="T5" fmla="*/ 0 h 42518"/>
                      <a:gd name="T6" fmla="*/ 0 60000 65536"/>
                      <a:gd name="T7" fmla="*/ 0 60000 65536"/>
                      <a:gd name="T8" fmla="*/ 0 60000 65536"/>
                      <a:gd name="T9" fmla="*/ 0 w 26177"/>
                      <a:gd name="T10" fmla="*/ 0 h 42518"/>
                      <a:gd name="T11" fmla="*/ 26177 w 26177"/>
                      <a:gd name="T12" fmla="*/ 42518 h 42518"/>
                    </a:gdLst>
                    <a:ahLst/>
                    <a:cxnLst>
                      <a:cxn ang="T6">
                        <a:pos x="T0" y="T1"/>
                      </a:cxn>
                      <a:cxn ang="T7">
                        <a:pos x="T2" y="T3"/>
                      </a:cxn>
                      <a:cxn ang="T8">
                        <a:pos x="T4" y="T5"/>
                      </a:cxn>
                    </a:cxnLst>
                    <a:rect l="T9" t="T10" r="T11" b="T12"/>
                    <a:pathLst>
                      <a:path w="26177" h="42518" fill="none" extrusionOk="0">
                        <a:moveTo>
                          <a:pt x="26176" y="42027"/>
                        </a:moveTo>
                        <a:cubicBezTo>
                          <a:pt x="24673" y="42353"/>
                          <a:pt x="23138" y="42517"/>
                          <a:pt x="21600" y="42518"/>
                        </a:cubicBezTo>
                        <a:cubicBezTo>
                          <a:pt x="9670" y="42518"/>
                          <a:pt x="0" y="32847"/>
                          <a:pt x="0" y="20918"/>
                        </a:cubicBezTo>
                        <a:cubicBezTo>
                          <a:pt x="-1" y="11063"/>
                          <a:pt x="6670" y="2457"/>
                          <a:pt x="16214" y="0"/>
                        </a:cubicBezTo>
                      </a:path>
                      <a:path w="26177" h="42518" stroke="0" extrusionOk="0">
                        <a:moveTo>
                          <a:pt x="26176" y="42027"/>
                        </a:moveTo>
                        <a:cubicBezTo>
                          <a:pt x="24673" y="42353"/>
                          <a:pt x="23138" y="42517"/>
                          <a:pt x="21600" y="42518"/>
                        </a:cubicBezTo>
                        <a:cubicBezTo>
                          <a:pt x="9670" y="42518"/>
                          <a:pt x="0" y="32847"/>
                          <a:pt x="0" y="20918"/>
                        </a:cubicBezTo>
                        <a:cubicBezTo>
                          <a:pt x="-1" y="11063"/>
                          <a:pt x="6670" y="2457"/>
                          <a:pt x="16214" y="0"/>
                        </a:cubicBezTo>
                        <a:lnTo>
                          <a:pt x="21600" y="2091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8258" name="Arc 228"/>
                <p:cNvSpPr>
                  <a:spLocks/>
                </p:cNvSpPr>
                <p:nvPr/>
              </p:nvSpPr>
              <p:spPr bwMode="auto">
                <a:xfrm>
                  <a:off x="1495" y="3481"/>
                  <a:ext cx="92" cy="136"/>
                </a:xfrm>
                <a:custGeom>
                  <a:avLst/>
                  <a:gdLst>
                    <a:gd name="T0" fmla="*/ 0 w 26206"/>
                    <a:gd name="T1" fmla="*/ 0 h 42438"/>
                    <a:gd name="T2" fmla="*/ 0 w 26206"/>
                    <a:gd name="T3" fmla="*/ 0 h 42438"/>
                    <a:gd name="T4" fmla="*/ 0 w 26206"/>
                    <a:gd name="T5" fmla="*/ 0 h 42438"/>
                    <a:gd name="T6" fmla="*/ 0 60000 65536"/>
                    <a:gd name="T7" fmla="*/ 0 60000 65536"/>
                    <a:gd name="T8" fmla="*/ 0 60000 65536"/>
                    <a:gd name="T9" fmla="*/ 0 w 26206"/>
                    <a:gd name="T10" fmla="*/ 0 h 42438"/>
                    <a:gd name="T11" fmla="*/ 26206 w 26206"/>
                    <a:gd name="T12" fmla="*/ 42438 h 42438"/>
                  </a:gdLst>
                  <a:ahLst/>
                  <a:cxnLst>
                    <a:cxn ang="T6">
                      <a:pos x="T0" y="T1"/>
                    </a:cxn>
                    <a:cxn ang="T7">
                      <a:pos x="T2" y="T3"/>
                    </a:cxn>
                    <a:cxn ang="T8">
                      <a:pos x="T4" y="T5"/>
                    </a:cxn>
                  </a:cxnLst>
                  <a:rect l="T9" t="T10" r="T11" b="T12"/>
                  <a:pathLst>
                    <a:path w="26206" h="42438" fill="none" extrusionOk="0">
                      <a:moveTo>
                        <a:pt x="26206" y="41941"/>
                      </a:moveTo>
                      <a:cubicBezTo>
                        <a:pt x="24692" y="42271"/>
                        <a:pt x="23148" y="42437"/>
                        <a:pt x="21600" y="42438"/>
                      </a:cubicBezTo>
                      <a:cubicBezTo>
                        <a:pt x="9670" y="42438"/>
                        <a:pt x="0" y="32767"/>
                        <a:pt x="0" y="20838"/>
                      </a:cubicBezTo>
                      <a:cubicBezTo>
                        <a:pt x="-1" y="11098"/>
                        <a:pt x="6518" y="2563"/>
                        <a:pt x="15914" y="-1"/>
                      </a:cubicBezTo>
                    </a:path>
                    <a:path w="26206" h="42438" stroke="0" extrusionOk="0">
                      <a:moveTo>
                        <a:pt x="26206" y="41941"/>
                      </a:moveTo>
                      <a:cubicBezTo>
                        <a:pt x="24692" y="42271"/>
                        <a:pt x="23148" y="42437"/>
                        <a:pt x="21600" y="42438"/>
                      </a:cubicBezTo>
                      <a:cubicBezTo>
                        <a:pt x="9670" y="42438"/>
                        <a:pt x="0" y="32767"/>
                        <a:pt x="0" y="20838"/>
                      </a:cubicBezTo>
                      <a:cubicBezTo>
                        <a:pt x="-1" y="11098"/>
                        <a:pt x="6518" y="2563"/>
                        <a:pt x="15914" y="-1"/>
                      </a:cubicBezTo>
                      <a:lnTo>
                        <a:pt x="21600" y="20838"/>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8240" name="Group 232"/>
              <p:cNvGrpSpPr>
                <a:grpSpLocks/>
              </p:cNvGrpSpPr>
              <p:nvPr/>
            </p:nvGrpSpPr>
            <p:grpSpPr bwMode="auto">
              <a:xfrm>
                <a:off x="1510" y="3478"/>
                <a:ext cx="86" cy="131"/>
                <a:chOff x="1510" y="3478"/>
                <a:chExt cx="86" cy="131"/>
              </a:xfrm>
            </p:grpSpPr>
            <p:sp>
              <p:nvSpPr>
                <p:cNvPr id="8255" name="Arc 230"/>
                <p:cNvSpPr>
                  <a:spLocks/>
                </p:cNvSpPr>
                <p:nvPr/>
              </p:nvSpPr>
              <p:spPr bwMode="auto">
                <a:xfrm>
                  <a:off x="1510" y="3478"/>
                  <a:ext cx="86" cy="131"/>
                </a:xfrm>
                <a:custGeom>
                  <a:avLst/>
                  <a:gdLst>
                    <a:gd name="T0" fmla="*/ 0 w 25878"/>
                    <a:gd name="T1" fmla="*/ 0 h 42678"/>
                    <a:gd name="T2" fmla="*/ 0 w 25878"/>
                    <a:gd name="T3" fmla="*/ 0 h 42678"/>
                    <a:gd name="T4" fmla="*/ 0 w 25878"/>
                    <a:gd name="T5" fmla="*/ 0 h 42678"/>
                    <a:gd name="T6" fmla="*/ 0 60000 65536"/>
                    <a:gd name="T7" fmla="*/ 0 60000 65536"/>
                    <a:gd name="T8" fmla="*/ 0 60000 65536"/>
                    <a:gd name="T9" fmla="*/ 0 w 25878"/>
                    <a:gd name="T10" fmla="*/ 0 h 42678"/>
                    <a:gd name="T11" fmla="*/ 25878 w 25878"/>
                    <a:gd name="T12" fmla="*/ 42678 h 42678"/>
                  </a:gdLst>
                  <a:ahLst/>
                  <a:cxnLst>
                    <a:cxn ang="T6">
                      <a:pos x="T0" y="T1"/>
                    </a:cxn>
                    <a:cxn ang="T7">
                      <a:pos x="T2" y="T3"/>
                    </a:cxn>
                    <a:cxn ang="T8">
                      <a:pos x="T4" y="T5"/>
                    </a:cxn>
                  </a:cxnLst>
                  <a:rect l="T9" t="T10" r="T11" b="T12"/>
                  <a:pathLst>
                    <a:path w="25878" h="42678" fill="none" extrusionOk="0">
                      <a:moveTo>
                        <a:pt x="25878" y="42250"/>
                      </a:moveTo>
                      <a:cubicBezTo>
                        <a:pt x="24469" y="42534"/>
                        <a:pt x="23036" y="42677"/>
                        <a:pt x="21600" y="42678"/>
                      </a:cubicBezTo>
                      <a:cubicBezTo>
                        <a:pt x="9670" y="42678"/>
                        <a:pt x="0" y="33007"/>
                        <a:pt x="0" y="21078"/>
                      </a:cubicBezTo>
                      <a:cubicBezTo>
                        <a:pt x="-1" y="10967"/>
                        <a:pt x="7013" y="2209"/>
                        <a:pt x="16880" y="0"/>
                      </a:cubicBezTo>
                    </a:path>
                    <a:path w="25878" h="42678" stroke="0" extrusionOk="0">
                      <a:moveTo>
                        <a:pt x="25878" y="42250"/>
                      </a:moveTo>
                      <a:cubicBezTo>
                        <a:pt x="24469" y="42534"/>
                        <a:pt x="23036" y="42677"/>
                        <a:pt x="21600" y="42678"/>
                      </a:cubicBezTo>
                      <a:cubicBezTo>
                        <a:pt x="9670" y="42678"/>
                        <a:pt x="0" y="33007"/>
                        <a:pt x="0" y="21078"/>
                      </a:cubicBezTo>
                      <a:cubicBezTo>
                        <a:pt x="-1" y="10967"/>
                        <a:pt x="7013" y="2209"/>
                        <a:pt x="16880" y="0"/>
                      </a:cubicBezTo>
                      <a:lnTo>
                        <a:pt x="21600" y="21078"/>
                      </a:lnTo>
                      <a:close/>
                    </a:path>
                  </a:pathLst>
                </a:custGeom>
                <a:solidFill>
                  <a:srgbClr val="5F3F1F"/>
                </a:solidFill>
                <a:ln w="9525" cap="rnd">
                  <a:noFill/>
                  <a:round/>
                  <a:headEnd/>
                  <a:tailEnd/>
                </a:ln>
              </p:spPr>
              <p:txBody>
                <a:bodyPr/>
                <a:lstStyle/>
                <a:p>
                  <a:pPr algn="ctr" eaLnBrk="0" hangingPunct="0"/>
                  <a:endParaRPr lang="en-US"/>
                </a:p>
              </p:txBody>
            </p:sp>
            <p:sp>
              <p:nvSpPr>
                <p:cNvPr id="8256" name="Arc 231"/>
                <p:cNvSpPr>
                  <a:spLocks/>
                </p:cNvSpPr>
                <p:nvPr/>
              </p:nvSpPr>
              <p:spPr bwMode="auto">
                <a:xfrm>
                  <a:off x="1518" y="3542"/>
                  <a:ext cx="78" cy="67"/>
                </a:xfrm>
                <a:custGeom>
                  <a:avLst/>
                  <a:gdLst>
                    <a:gd name="T0" fmla="*/ 0 w 23407"/>
                    <a:gd name="T1" fmla="*/ 0 h 21600"/>
                    <a:gd name="T2" fmla="*/ 0 w 23407"/>
                    <a:gd name="T3" fmla="*/ 0 h 21600"/>
                    <a:gd name="T4" fmla="*/ 0 w 23407"/>
                    <a:gd name="T5" fmla="*/ 0 h 21600"/>
                    <a:gd name="T6" fmla="*/ 0 60000 65536"/>
                    <a:gd name="T7" fmla="*/ 0 60000 65536"/>
                    <a:gd name="T8" fmla="*/ 0 60000 65536"/>
                    <a:gd name="T9" fmla="*/ 0 w 23407"/>
                    <a:gd name="T10" fmla="*/ 0 h 21600"/>
                    <a:gd name="T11" fmla="*/ 23407 w 23407"/>
                    <a:gd name="T12" fmla="*/ 21600 h 21600"/>
                  </a:gdLst>
                  <a:ahLst/>
                  <a:cxnLst>
                    <a:cxn ang="T6">
                      <a:pos x="T0" y="T1"/>
                    </a:cxn>
                    <a:cxn ang="T7">
                      <a:pos x="T2" y="T3"/>
                    </a:cxn>
                    <a:cxn ang="T8">
                      <a:pos x="T4" y="T5"/>
                    </a:cxn>
                  </a:cxnLst>
                  <a:rect l="T9" t="T10" r="T11" b="T12"/>
                  <a:pathLst>
                    <a:path w="23407" h="21600" fill="none" extrusionOk="0">
                      <a:moveTo>
                        <a:pt x="23407" y="21172"/>
                      </a:moveTo>
                      <a:cubicBezTo>
                        <a:pt x="21998" y="21456"/>
                        <a:pt x="20565" y="21599"/>
                        <a:pt x="19129" y="21600"/>
                      </a:cubicBezTo>
                      <a:cubicBezTo>
                        <a:pt x="11097" y="21600"/>
                        <a:pt x="3729" y="17144"/>
                        <a:pt x="-1" y="10032"/>
                      </a:cubicBezTo>
                    </a:path>
                    <a:path w="23407" h="21600" stroke="0" extrusionOk="0">
                      <a:moveTo>
                        <a:pt x="23407" y="21172"/>
                      </a:moveTo>
                      <a:cubicBezTo>
                        <a:pt x="21998" y="21456"/>
                        <a:pt x="20565" y="21599"/>
                        <a:pt x="19129" y="21600"/>
                      </a:cubicBezTo>
                      <a:cubicBezTo>
                        <a:pt x="11097" y="21600"/>
                        <a:pt x="3729" y="17144"/>
                        <a:pt x="-1" y="10032"/>
                      </a:cubicBezTo>
                      <a:lnTo>
                        <a:pt x="19129" y="0"/>
                      </a:lnTo>
                      <a:close/>
                    </a:path>
                  </a:pathLst>
                </a:custGeom>
                <a:solidFill>
                  <a:srgbClr val="3F1F00"/>
                </a:solidFill>
                <a:ln w="9525" cap="rnd">
                  <a:noFill/>
                  <a:round/>
                  <a:headEnd/>
                  <a:tailEnd/>
                </a:ln>
              </p:spPr>
              <p:txBody>
                <a:bodyPr/>
                <a:lstStyle/>
                <a:p>
                  <a:pPr algn="ctr" eaLnBrk="0" hangingPunct="0"/>
                  <a:endParaRPr lang="en-US"/>
                </a:p>
              </p:txBody>
            </p:sp>
          </p:grpSp>
          <p:grpSp>
            <p:nvGrpSpPr>
              <p:cNvPr id="8241" name="Group 235"/>
              <p:cNvGrpSpPr>
                <a:grpSpLocks/>
              </p:cNvGrpSpPr>
              <p:nvPr/>
            </p:nvGrpSpPr>
            <p:grpSpPr bwMode="auto">
              <a:xfrm>
                <a:off x="1507" y="3467"/>
                <a:ext cx="106" cy="144"/>
                <a:chOff x="1507" y="3467"/>
                <a:chExt cx="106" cy="144"/>
              </a:xfrm>
            </p:grpSpPr>
            <p:sp>
              <p:nvSpPr>
                <p:cNvPr id="8253" name="Arc 233"/>
                <p:cNvSpPr>
                  <a:spLocks/>
                </p:cNvSpPr>
                <p:nvPr/>
              </p:nvSpPr>
              <p:spPr bwMode="auto">
                <a:xfrm>
                  <a:off x="1507" y="3474"/>
                  <a:ext cx="92" cy="137"/>
                </a:xfrm>
                <a:custGeom>
                  <a:avLst/>
                  <a:gdLst>
                    <a:gd name="T0" fmla="*/ 0 w 26238"/>
                    <a:gd name="T1" fmla="*/ 0 h 42603"/>
                    <a:gd name="T2" fmla="*/ 0 w 26238"/>
                    <a:gd name="T3" fmla="*/ 0 h 42603"/>
                    <a:gd name="T4" fmla="*/ 0 w 26238"/>
                    <a:gd name="T5" fmla="*/ 0 h 42603"/>
                    <a:gd name="T6" fmla="*/ 0 60000 65536"/>
                    <a:gd name="T7" fmla="*/ 0 60000 65536"/>
                    <a:gd name="T8" fmla="*/ 0 60000 65536"/>
                    <a:gd name="T9" fmla="*/ 0 w 26238"/>
                    <a:gd name="T10" fmla="*/ 0 h 42603"/>
                    <a:gd name="T11" fmla="*/ 26238 w 26238"/>
                    <a:gd name="T12" fmla="*/ 42603 h 42603"/>
                  </a:gdLst>
                  <a:ahLst/>
                  <a:cxnLst>
                    <a:cxn ang="T6">
                      <a:pos x="T0" y="T1"/>
                    </a:cxn>
                    <a:cxn ang="T7">
                      <a:pos x="T2" y="T3"/>
                    </a:cxn>
                    <a:cxn ang="T8">
                      <a:pos x="T4" y="T5"/>
                    </a:cxn>
                  </a:cxnLst>
                  <a:rect l="T9" t="T10" r="T11" b="T12"/>
                  <a:pathLst>
                    <a:path w="26238" h="42603" fill="none" extrusionOk="0">
                      <a:moveTo>
                        <a:pt x="26238" y="42099"/>
                      </a:moveTo>
                      <a:cubicBezTo>
                        <a:pt x="24714" y="42434"/>
                        <a:pt x="23159" y="42602"/>
                        <a:pt x="21600" y="42603"/>
                      </a:cubicBezTo>
                      <a:cubicBezTo>
                        <a:pt x="9670" y="42603"/>
                        <a:pt x="0" y="32932"/>
                        <a:pt x="0" y="21003"/>
                      </a:cubicBezTo>
                      <a:cubicBezTo>
                        <a:pt x="-1" y="11016"/>
                        <a:pt x="6845" y="2332"/>
                        <a:pt x="16556" y="0"/>
                      </a:cubicBezTo>
                    </a:path>
                    <a:path w="26238" h="42603" stroke="0" extrusionOk="0">
                      <a:moveTo>
                        <a:pt x="26238" y="42099"/>
                      </a:moveTo>
                      <a:cubicBezTo>
                        <a:pt x="24714" y="42434"/>
                        <a:pt x="23159" y="42602"/>
                        <a:pt x="21600" y="42603"/>
                      </a:cubicBezTo>
                      <a:cubicBezTo>
                        <a:pt x="9670" y="42603"/>
                        <a:pt x="0" y="32932"/>
                        <a:pt x="0" y="21003"/>
                      </a:cubicBezTo>
                      <a:cubicBezTo>
                        <a:pt x="-1" y="11016"/>
                        <a:pt x="6845" y="2332"/>
                        <a:pt x="16556" y="0"/>
                      </a:cubicBezTo>
                      <a:lnTo>
                        <a:pt x="21600" y="2100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254" name="Arc 234"/>
                <p:cNvSpPr>
                  <a:spLocks/>
                </p:cNvSpPr>
                <p:nvPr/>
              </p:nvSpPr>
              <p:spPr bwMode="auto">
                <a:xfrm>
                  <a:off x="1523" y="3467"/>
                  <a:ext cx="90" cy="136"/>
                </a:xfrm>
                <a:custGeom>
                  <a:avLst/>
                  <a:gdLst>
                    <a:gd name="T0" fmla="*/ 0 w 25957"/>
                    <a:gd name="T1" fmla="*/ 0 h 42500"/>
                    <a:gd name="T2" fmla="*/ 0 w 25957"/>
                    <a:gd name="T3" fmla="*/ 0 h 42500"/>
                    <a:gd name="T4" fmla="*/ 0 w 25957"/>
                    <a:gd name="T5" fmla="*/ 0 h 42500"/>
                    <a:gd name="T6" fmla="*/ 0 60000 65536"/>
                    <a:gd name="T7" fmla="*/ 0 60000 65536"/>
                    <a:gd name="T8" fmla="*/ 0 60000 65536"/>
                    <a:gd name="T9" fmla="*/ 0 w 25957"/>
                    <a:gd name="T10" fmla="*/ 0 h 42500"/>
                    <a:gd name="T11" fmla="*/ 25957 w 25957"/>
                    <a:gd name="T12" fmla="*/ 42500 h 42500"/>
                  </a:gdLst>
                  <a:ahLst/>
                  <a:cxnLst>
                    <a:cxn ang="T6">
                      <a:pos x="T0" y="T1"/>
                    </a:cxn>
                    <a:cxn ang="T7">
                      <a:pos x="T2" y="T3"/>
                    </a:cxn>
                    <a:cxn ang="T8">
                      <a:pos x="T4" y="T5"/>
                    </a:cxn>
                  </a:cxnLst>
                  <a:rect l="T9" t="T10" r="T11" b="T12"/>
                  <a:pathLst>
                    <a:path w="25957" h="42500" fill="none" extrusionOk="0">
                      <a:moveTo>
                        <a:pt x="25957" y="42056"/>
                      </a:moveTo>
                      <a:cubicBezTo>
                        <a:pt x="24523" y="42351"/>
                        <a:pt x="23063" y="42499"/>
                        <a:pt x="21600" y="42500"/>
                      </a:cubicBezTo>
                      <a:cubicBezTo>
                        <a:pt x="9670" y="42500"/>
                        <a:pt x="0" y="32829"/>
                        <a:pt x="0" y="20900"/>
                      </a:cubicBezTo>
                      <a:cubicBezTo>
                        <a:pt x="-1" y="11070"/>
                        <a:pt x="6636" y="2481"/>
                        <a:pt x="16146" y="-1"/>
                      </a:cubicBezTo>
                    </a:path>
                    <a:path w="25957" h="42500" stroke="0" extrusionOk="0">
                      <a:moveTo>
                        <a:pt x="25957" y="42056"/>
                      </a:moveTo>
                      <a:cubicBezTo>
                        <a:pt x="24523" y="42351"/>
                        <a:pt x="23063" y="42499"/>
                        <a:pt x="21600" y="42500"/>
                      </a:cubicBezTo>
                      <a:cubicBezTo>
                        <a:pt x="9670" y="42500"/>
                        <a:pt x="0" y="32829"/>
                        <a:pt x="0" y="20900"/>
                      </a:cubicBezTo>
                      <a:cubicBezTo>
                        <a:pt x="-1" y="11070"/>
                        <a:pt x="6636" y="2481"/>
                        <a:pt x="16146" y="-1"/>
                      </a:cubicBezTo>
                      <a:lnTo>
                        <a:pt x="21600" y="209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8242" name="Group 238"/>
              <p:cNvGrpSpPr>
                <a:grpSpLocks/>
              </p:cNvGrpSpPr>
              <p:nvPr/>
            </p:nvGrpSpPr>
            <p:grpSpPr bwMode="auto">
              <a:xfrm>
                <a:off x="1382" y="3254"/>
                <a:ext cx="713" cy="427"/>
                <a:chOff x="1382" y="3254"/>
                <a:chExt cx="713" cy="427"/>
              </a:xfrm>
            </p:grpSpPr>
            <p:sp>
              <p:nvSpPr>
                <p:cNvPr id="8251" name="Line 236"/>
                <p:cNvSpPr>
                  <a:spLocks noChangeShapeType="1"/>
                </p:cNvSpPr>
                <p:nvPr/>
              </p:nvSpPr>
              <p:spPr bwMode="auto">
                <a:xfrm flipV="1">
                  <a:off x="1382" y="3254"/>
                  <a:ext cx="635" cy="303"/>
                </a:xfrm>
                <a:prstGeom prst="line">
                  <a:avLst/>
                </a:prstGeom>
                <a:noFill/>
                <a:ln w="12700">
                  <a:solidFill>
                    <a:srgbClr val="000000"/>
                  </a:solidFill>
                  <a:round/>
                  <a:headEnd type="none" w="sm" len="sm"/>
                  <a:tailEnd type="none" w="sm" len="sm"/>
                </a:ln>
              </p:spPr>
              <p:txBody>
                <a:bodyPr/>
                <a:lstStyle/>
                <a:p>
                  <a:endParaRPr lang="en-US"/>
                </a:p>
              </p:txBody>
            </p:sp>
            <p:sp>
              <p:nvSpPr>
                <p:cNvPr id="8252" name="Line 237"/>
                <p:cNvSpPr>
                  <a:spLocks noChangeShapeType="1"/>
                </p:cNvSpPr>
                <p:nvPr/>
              </p:nvSpPr>
              <p:spPr bwMode="auto">
                <a:xfrm flipV="1">
                  <a:off x="1433" y="3377"/>
                  <a:ext cx="662" cy="304"/>
                </a:xfrm>
                <a:prstGeom prst="line">
                  <a:avLst/>
                </a:prstGeom>
                <a:noFill/>
                <a:ln w="12700">
                  <a:solidFill>
                    <a:srgbClr val="000000"/>
                  </a:solidFill>
                  <a:round/>
                  <a:headEnd type="none" w="sm" len="sm"/>
                  <a:tailEnd type="none" w="sm" len="sm"/>
                </a:ln>
              </p:spPr>
              <p:txBody>
                <a:bodyPr/>
                <a:lstStyle/>
                <a:p>
                  <a:endParaRPr lang="en-US"/>
                </a:p>
              </p:txBody>
            </p:sp>
          </p:grpSp>
          <p:grpSp>
            <p:nvGrpSpPr>
              <p:cNvPr id="8243" name="Group 244"/>
              <p:cNvGrpSpPr>
                <a:grpSpLocks/>
              </p:cNvGrpSpPr>
              <p:nvPr/>
            </p:nvGrpSpPr>
            <p:grpSpPr bwMode="auto">
              <a:xfrm>
                <a:off x="1535" y="3457"/>
                <a:ext cx="105" cy="139"/>
                <a:chOff x="1535" y="3457"/>
                <a:chExt cx="105" cy="139"/>
              </a:xfrm>
            </p:grpSpPr>
            <p:grpSp>
              <p:nvGrpSpPr>
                <p:cNvPr id="8246" name="Group 241"/>
                <p:cNvGrpSpPr>
                  <a:grpSpLocks/>
                </p:cNvGrpSpPr>
                <p:nvPr/>
              </p:nvGrpSpPr>
              <p:grpSpPr bwMode="auto">
                <a:xfrm>
                  <a:off x="1538" y="3463"/>
                  <a:ext cx="84" cy="132"/>
                  <a:chOff x="1538" y="3463"/>
                  <a:chExt cx="84" cy="132"/>
                </a:xfrm>
              </p:grpSpPr>
              <p:sp>
                <p:nvSpPr>
                  <p:cNvPr id="8249" name="Arc 239"/>
                  <p:cNvSpPr>
                    <a:spLocks/>
                  </p:cNvSpPr>
                  <p:nvPr/>
                </p:nvSpPr>
                <p:spPr bwMode="auto">
                  <a:xfrm>
                    <a:off x="1538" y="3463"/>
                    <a:ext cx="84" cy="132"/>
                  </a:xfrm>
                  <a:custGeom>
                    <a:avLst/>
                    <a:gdLst>
                      <a:gd name="T0" fmla="*/ 0 w 25282"/>
                      <a:gd name="T1" fmla="*/ 0 h 42663"/>
                      <a:gd name="T2" fmla="*/ 0 w 25282"/>
                      <a:gd name="T3" fmla="*/ 0 h 42663"/>
                      <a:gd name="T4" fmla="*/ 0 w 25282"/>
                      <a:gd name="T5" fmla="*/ 0 h 42663"/>
                      <a:gd name="T6" fmla="*/ 0 60000 65536"/>
                      <a:gd name="T7" fmla="*/ 0 60000 65536"/>
                      <a:gd name="T8" fmla="*/ 0 60000 65536"/>
                      <a:gd name="T9" fmla="*/ 0 w 25282"/>
                      <a:gd name="T10" fmla="*/ 0 h 42663"/>
                      <a:gd name="T11" fmla="*/ 25282 w 25282"/>
                      <a:gd name="T12" fmla="*/ 42663 h 42663"/>
                    </a:gdLst>
                    <a:ahLst/>
                    <a:cxnLst>
                      <a:cxn ang="T6">
                        <a:pos x="T0" y="T1"/>
                      </a:cxn>
                      <a:cxn ang="T7">
                        <a:pos x="T2" y="T3"/>
                      </a:cxn>
                      <a:cxn ang="T8">
                        <a:pos x="T4" y="T5"/>
                      </a:cxn>
                    </a:cxnLst>
                    <a:rect l="T9" t="T10" r="T11" b="T12"/>
                    <a:pathLst>
                      <a:path w="25282" h="42663" fill="none" extrusionOk="0">
                        <a:moveTo>
                          <a:pt x="25281" y="42346"/>
                        </a:moveTo>
                        <a:cubicBezTo>
                          <a:pt x="24065" y="42557"/>
                          <a:pt x="22834" y="42662"/>
                          <a:pt x="21600" y="42663"/>
                        </a:cubicBezTo>
                        <a:cubicBezTo>
                          <a:pt x="9670" y="42663"/>
                          <a:pt x="0" y="32992"/>
                          <a:pt x="0" y="21063"/>
                        </a:cubicBezTo>
                        <a:cubicBezTo>
                          <a:pt x="-1" y="10977"/>
                          <a:pt x="6979" y="2233"/>
                          <a:pt x="16814" y="-1"/>
                        </a:cubicBezTo>
                      </a:path>
                      <a:path w="25282" h="42663" stroke="0" extrusionOk="0">
                        <a:moveTo>
                          <a:pt x="25281" y="42346"/>
                        </a:moveTo>
                        <a:cubicBezTo>
                          <a:pt x="24065" y="42557"/>
                          <a:pt x="22834" y="42662"/>
                          <a:pt x="21600" y="42663"/>
                        </a:cubicBezTo>
                        <a:cubicBezTo>
                          <a:pt x="9670" y="42663"/>
                          <a:pt x="0" y="32992"/>
                          <a:pt x="0" y="21063"/>
                        </a:cubicBezTo>
                        <a:cubicBezTo>
                          <a:pt x="-1" y="10977"/>
                          <a:pt x="6979" y="2233"/>
                          <a:pt x="16814" y="-1"/>
                        </a:cubicBezTo>
                        <a:lnTo>
                          <a:pt x="21600" y="21063"/>
                        </a:lnTo>
                        <a:close/>
                      </a:path>
                    </a:pathLst>
                  </a:custGeom>
                  <a:solidFill>
                    <a:srgbClr val="5F3F1F"/>
                  </a:solidFill>
                  <a:ln w="9525" cap="rnd">
                    <a:noFill/>
                    <a:round/>
                    <a:headEnd/>
                    <a:tailEnd/>
                  </a:ln>
                </p:spPr>
                <p:txBody>
                  <a:bodyPr/>
                  <a:lstStyle/>
                  <a:p>
                    <a:pPr algn="ctr" eaLnBrk="0" hangingPunct="0"/>
                    <a:endParaRPr lang="en-US"/>
                  </a:p>
                </p:txBody>
              </p:sp>
              <p:sp>
                <p:nvSpPr>
                  <p:cNvPr id="8250" name="Arc 240"/>
                  <p:cNvSpPr>
                    <a:spLocks/>
                  </p:cNvSpPr>
                  <p:nvPr/>
                </p:nvSpPr>
                <p:spPr bwMode="auto">
                  <a:xfrm>
                    <a:off x="1547" y="3528"/>
                    <a:ext cx="75" cy="67"/>
                  </a:xfrm>
                  <a:custGeom>
                    <a:avLst/>
                    <a:gdLst>
                      <a:gd name="T0" fmla="*/ 0 w 22739"/>
                      <a:gd name="T1" fmla="*/ 0 h 21600"/>
                      <a:gd name="T2" fmla="*/ 0 w 22739"/>
                      <a:gd name="T3" fmla="*/ 0 h 21600"/>
                      <a:gd name="T4" fmla="*/ 0 w 22739"/>
                      <a:gd name="T5" fmla="*/ 0 h 21600"/>
                      <a:gd name="T6" fmla="*/ 0 60000 65536"/>
                      <a:gd name="T7" fmla="*/ 0 60000 65536"/>
                      <a:gd name="T8" fmla="*/ 0 60000 65536"/>
                      <a:gd name="T9" fmla="*/ 0 w 22739"/>
                      <a:gd name="T10" fmla="*/ 0 h 21600"/>
                      <a:gd name="T11" fmla="*/ 22739 w 22739"/>
                      <a:gd name="T12" fmla="*/ 21600 h 21600"/>
                    </a:gdLst>
                    <a:ahLst/>
                    <a:cxnLst>
                      <a:cxn ang="T6">
                        <a:pos x="T0" y="T1"/>
                      </a:cxn>
                      <a:cxn ang="T7">
                        <a:pos x="T2" y="T3"/>
                      </a:cxn>
                      <a:cxn ang="T8">
                        <a:pos x="T4" y="T5"/>
                      </a:cxn>
                    </a:cxnLst>
                    <a:rect l="T9" t="T10" r="T11" b="T12"/>
                    <a:pathLst>
                      <a:path w="22739" h="21600" fill="none" extrusionOk="0">
                        <a:moveTo>
                          <a:pt x="22738" y="21283"/>
                        </a:moveTo>
                        <a:cubicBezTo>
                          <a:pt x="21522" y="21494"/>
                          <a:pt x="20291" y="21599"/>
                          <a:pt x="19057" y="21600"/>
                        </a:cubicBezTo>
                        <a:cubicBezTo>
                          <a:pt x="11081" y="21600"/>
                          <a:pt x="3754" y="17204"/>
                          <a:pt x="-1" y="10168"/>
                        </a:cubicBezTo>
                      </a:path>
                      <a:path w="22739" h="21600" stroke="0" extrusionOk="0">
                        <a:moveTo>
                          <a:pt x="22738" y="21283"/>
                        </a:moveTo>
                        <a:cubicBezTo>
                          <a:pt x="21522" y="21494"/>
                          <a:pt x="20291" y="21599"/>
                          <a:pt x="19057" y="21600"/>
                        </a:cubicBezTo>
                        <a:cubicBezTo>
                          <a:pt x="11081" y="21600"/>
                          <a:pt x="3754" y="17204"/>
                          <a:pt x="-1" y="10168"/>
                        </a:cubicBezTo>
                        <a:lnTo>
                          <a:pt x="19057" y="0"/>
                        </a:lnTo>
                        <a:close/>
                      </a:path>
                    </a:pathLst>
                  </a:custGeom>
                  <a:solidFill>
                    <a:srgbClr val="3F1F00"/>
                  </a:solidFill>
                  <a:ln w="9525" cap="rnd">
                    <a:noFill/>
                    <a:round/>
                    <a:headEnd/>
                    <a:tailEnd/>
                  </a:ln>
                </p:spPr>
                <p:txBody>
                  <a:bodyPr/>
                  <a:lstStyle/>
                  <a:p>
                    <a:pPr algn="ctr" eaLnBrk="0" hangingPunct="0"/>
                    <a:endParaRPr lang="en-US"/>
                  </a:p>
                </p:txBody>
              </p:sp>
            </p:grpSp>
            <p:sp>
              <p:nvSpPr>
                <p:cNvPr id="8247" name="Arc 242"/>
                <p:cNvSpPr>
                  <a:spLocks/>
                </p:cNvSpPr>
                <p:nvPr/>
              </p:nvSpPr>
              <p:spPr bwMode="auto">
                <a:xfrm>
                  <a:off x="1535" y="3458"/>
                  <a:ext cx="90" cy="138"/>
                </a:xfrm>
                <a:custGeom>
                  <a:avLst/>
                  <a:gdLst>
                    <a:gd name="T0" fmla="*/ 0 w 25650"/>
                    <a:gd name="T1" fmla="*/ 0 h 42595"/>
                    <a:gd name="T2" fmla="*/ 0 w 25650"/>
                    <a:gd name="T3" fmla="*/ 0 h 42595"/>
                    <a:gd name="T4" fmla="*/ 0 w 25650"/>
                    <a:gd name="T5" fmla="*/ 0 h 42595"/>
                    <a:gd name="T6" fmla="*/ 0 60000 65536"/>
                    <a:gd name="T7" fmla="*/ 0 60000 65536"/>
                    <a:gd name="T8" fmla="*/ 0 60000 65536"/>
                    <a:gd name="T9" fmla="*/ 0 w 25650"/>
                    <a:gd name="T10" fmla="*/ 0 h 42595"/>
                    <a:gd name="T11" fmla="*/ 25650 w 25650"/>
                    <a:gd name="T12" fmla="*/ 42595 h 42595"/>
                  </a:gdLst>
                  <a:ahLst/>
                  <a:cxnLst>
                    <a:cxn ang="T6">
                      <a:pos x="T0" y="T1"/>
                    </a:cxn>
                    <a:cxn ang="T7">
                      <a:pos x="T2" y="T3"/>
                    </a:cxn>
                    <a:cxn ang="T8">
                      <a:pos x="T4" y="T5"/>
                    </a:cxn>
                  </a:cxnLst>
                  <a:rect l="T9" t="T10" r="T11" b="T12"/>
                  <a:pathLst>
                    <a:path w="25650" h="42595" fill="none" extrusionOk="0">
                      <a:moveTo>
                        <a:pt x="25649" y="42211"/>
                      </a:moveTo>
                      <a:cubicBezTo>
                        <a:pt x="24315" y="42466"/>
                        <a:pt x="22959" y="42594"/>
                        <a:pt x="21600" y="42595"/>
                      </a:cubicBezTo>
                      <a:cubicBezTo>
                        <a:pt x="9670" y="42595"/>
                        <a:pt x="0" y="32924"/>
                        <a:pt x="0" y="20995"/>
                      </a:cubicBezTo>
                      <a:cubicBezTo>
                        <a:pt x="-1" y="11021"/>
                        <a:pt x="6828" y="2344"/>
                        <a:pt x="16522" y="0"/>
                      </a:cubicBezTo>
                    </a:path>
                    <a:path w="25650" h="42595" stroke="0" extrusionOk="0">
                      <a:moveTo>
                        <a:pt x="25649" y="42211"/>
                      </a:moveTo>
                      <a:cubicBezTo>
                        <a:pt x="24315" y="42466"/>
                        <a:pt x="22959" y="42594"/>
                        <a:pt x="21600" y="42595"/>
                      </a:cubicBezTo>
                      <a:cubicBezTo>
                        <a:pt x="9670" y="42595"/>
                        <a:pt x="0" y="32924"/>
                        <a:pt x="0" y="20995"/>
                      </a:cubicBezTo>
                      <a:cubicBezTo>
                        <a:pt x="-1" y="11021"/>
                        <a:pt x="6828" y="2344"/>
                        <a:pt x="16522" y="0"/>
                      </a:cubicBezTo>
                      <a:lnTo>
                        <a:pt x="21600" y="2099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248" name="Arc 243"/>
                <p:cNvSpPr>
                  <a:spLocks/>
                </p:cNvSpPr>
                <p:nvPr/>
              </p:nvSpPr>
              <p:spPr bwMode="auto">
                <a:xfrm>
                  <a:off x="1551" y="3457"/>
                  <a:ext cx="89" cy="131"/>
                </a:xfrm>
                <a:custGeom>
                  <a:avLst/>
                  <a:gdLst>
                    <a:gd name="T0" fmla="*/ 0 w 26428"/>
                    <a:gd name="T1" fmla="*/ 0 h 42463"/>
                    <a:gd name="T2" fmla="*/ 0 w 26428"/>
                    <a:gd name="T3" fmla="*/ 0 h 42463"/>
                    <a:gd name="T4" fmla="*/ 0 w 26428"/>
                    <a:gd name="T5" fmla="*/ 0 h 42463"/>
                    <a:gd name="T6" fmla="*/ 0 60000 65536"/>
                    <a:gd name="T7" fmla="*/ 0 60000 65536"/>
                    <a:gd name="T8" fmla="*/ 0 60000 65536"/>
                    <a:gd name="T9" fmla="*/ 0 w 26428"/>
                    <a:gd name="T10" fmla="*/ 0 h 42463"/>
                    <a:gd name="T11" fmla="*/ 26428 w 26428"/>
                    <a:gd name="T12" fmla="*/ 42463 h 42463"/>
                  </a:gdLst>
                  <a:ahLst/>
                  <a:cxnLst>
                    <a:cxn ang="T6">
                      <a:pos x="T0" y="T1"/>
                    </a:cxn>
                    <a:cxn ang="T7">
                      <a:pos x="T2" y="T3"/>
                    </a:cxn>
                    <a:cxn ang="T8">
                      <a:pos x="T4" y="T5"/>
                    </a:cxn>
                  </a:cxnLst>
                  <a:rect l="T9" t="T10" r="T11" b="T12"/>
                  <a:pathLst>
                    <a:path w="26428" h="42463" fill="none" extrusionOk="0">
                      <a:moveTo>
                        <a:pt x="26427" y="41916"/>
                      </a:moveTo>
                      <a:cubicBezTo>
                        <a:pt x="24844" y="42279"/>
                        <a:pt x="23224" y="42462"/>
                        <a:pt x="21600" y="42463"/>
                      </a:cubicBezTo>
                      <a:cubicBezTo>
                        <a:pt x="9670" y="42463"/>
                        <a:pt x="0" y="32792"/>
                        <a:pt x="0" y="20863"/>
                      </a:cubicBezTo>
                      <a:cubicBezTo>
                        <a:pt x="-1" y="11088"/>
                        <a:pt x="6564" y="2531"/>
                        <a:pt x="16005" y="-1"/>
                      </a:cubicBezTo>
                    </a:path>
                    <a:path w="26428" h="42463" stroke="0" extrusionOk="0">
                      <a:moveTo>
                        <a:pt x="26427" y="41916"/>
                      </a:moveTo>
                      <a:cubicBezTo>
                        <a:pt x="24844" y="42279"/>
                        <a:pt x="23224" y="42462"/>
                        <a:pt x="21600" y="42463"/>
                      </a:cubicBezTo>
                      <a:cubicBezTo>
                        <a:pt x="9670" y="42463"/>
                        <a:pt x="0" y="32792"/>
                        <a:pt x="0" y="20863"/>
                      </a:cubicBezTo>
                      <a:cubicBezTo>
                        <a:pt x="-1" y="11088"/>
                        <a:pt x="6564" y="2531"/>
                        <a:pt x="16005" y="-1"/>
                      </a:cubicBezTo>
                      <a:lnTo>
                        <a:pt x="21600" y="20863"/>
                      </a:lnTo>
                      <a:close/>
                    </a:path>
                  </a:pathLst>
                </a:custGeom>
                <a:solidFill>
                  <a:srgbClr val="5F3F1F"/>
                </a:solidFill>
                <a:ln w="9525" cap="rnd">
                  <a:noFill/>
                  <a:round/>
                  <a:headEnd/>
                  <a:tailEnd/>
                </a:ln>
              </p:spPr>
              <p:txBody>
                <a:bodyPr/>
                <a:lstStyle/>
                <a:p>
                  <a:pPr algn="ctr" eaLnBrk="0" hangingPunct="0"/>
                  <a:endParaRPr lang="en-US"/>
                </a:p>
              </p:txBody>
            </p:sp>
          </p:grpSp>
          <p:sp>
            <p:nvSpPr>
              <p:cNvPr id="8244" name="Freeform 245"/>
              <p:cNvSpPr>
                <a:spLocks/>
              </p:cNvSpPr>
              <p:nvPr/>
            </p:nvSpPr>
            <p:spPr bwMode="auto">
              <a:xfrm>
                <a:off x="1555" y="3326"/>
                <a:ext cx="525" cy="265"/>
              </a:xfrm>
              <a:custGeom>
                <a:avLst/>
                <a:gdLst>
                  <a:gd name="T0" fmla="*/ 0 w 525"/>
                  <a:gd name="T1" fmla="*/ 230 h 265"/>
                  <a:gd name="T2" fmla="*/ 6 w 525"/>
                  <a:gd name="T3" fmla="*/ 240 h 265"/>
                  <a:gd name="T4" fmla="*/ 14 w 525"/>
                  <a:gd name="T5" fmla="*/ 247 h 265"/>
                  <a:gd name="T6" fmla="*/ 22 w 525"/>
                  <a:gd name="T7" fmla="*/ 254 h 265"/>
                  <a:gd name="T8" fmla="*/ 31 w 525"/>
                  <a:gd name="T9" fmla="*/ 257 h 265"/>
                  <a:gd name="T10" fmla="*/ 41 w 525"/>
                  <a:gd name="T11" fmla="*/ 261 h 265"/>
                  <a:gd name="T12" fmla="*/ 50 w 525"/>
                  <a:gd name="T13" fmla="*/ 263 h 265"/>
                  <a:gd name="T14" fmla="*/ 62 w 525"/>
                  <a:gd name="T15" fmla="*/ 264 h 265"/>
                  <a:gd name="T16" fmla="*/ 75 w 525"/>
                  <a:gd name="T17" fmla="*/ 264 h 265"/>
                  <a:gd name="T18" fmla="*/ 524 w 525"/>
                  <a:gd name="T19" fmla="*/ 59 h 265"/>
                  <a:gd name="T20" fmla="*/ 476 w 525"/>
                  <a:gd name="T21" fmla="*/ 0 h 265"/>
                  <a:gd name="T22" fmla="*/ 0 w 525"/>
                  <a:gd name="T23" fmla="*/ 23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265"/>
                  <a:gd name="T38" fmla="*/ 525 w 525"/>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265">
                    <a:moveTo>
                      <a:pt x="0" y="230"/>
                    </a:moveTo>
                    <a:lnTo>
                      <a:pt x="6" y="240"/>
                    </a:lnTo>
                    <a:lnTo>
                      <a:pt x="14" y="247"/>
                    </a:lnTo>
                    <a:lnTo>
                      <a:pt x="22" y="254"/>
                    </a:lnTo>
                    <a:lnTo>
                      <a:pt x="31" y="257"/>
                    </a:lnTo>
                    <a:lnTo>
                      <a:pt x="41" y="261"/>
                    </a:lnTo>
                    <a:lnTo>
                      <a:pt x="50" y="263"/>
                    </a:lnTo>
                    <a:lnTo>
                      <a:pt x="62" y="264"/>
                    </a:lnTo>
                    <a:lnTo>
                      <a:pt x="75" y="264"/>
                    </a:lnTo>
                    <a:lnTo>
                      <a:pt x="524" y="59"/>
                    </a:lnTo>
                    <a:lnTo>
                      <a:pt x="476" y="0"/>
                    </a:lnTo>
                    <a:lnTo>
                      <a:pt x="0" y="230"/>
                    </a:lnTo>
                  </a:path>
                </a:pathLst>
              </a:custGeom>
              <a:solidFill>
                <a:srgbClr val="3F1F00"/>
              </a:solidFill>
              <a:ln w="9525" cap="rnd">
                <a:noFill/>
                <a:round/>
                <a:headEnd/>
                <a:tailEnd/>
              </a:ln>
            </p:spPr>
            <p:txBody>
              <a:bodyPr/>
              <a:lstStyle/>
              <a:p>
                <a:pPr algn="ctr" eaLnBrk="0" hangingPunct="0"/>
                <a:endParaRPr lang="en-US"/>
              </a:p>
            </p:txBody>
          </p:sp>
          <p:sp>
            <p:nvSpPr>
              <p:cNvPr id="8245" name="Oval 246"/>
              <p:cNvSpPr>
                <a:spLocks noChangeArrowheads="1"/>
              </p:cNvSpPr>
              <p:nvPr/>
            </p:nvSpPr>
            <p:spPr bwMode="auto">
              <a:xfrm>
                <a:off x="1990" y="3239"/>
                <a:ext cx="160" cy="142"/>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41209" name="Freeform 249"/>
          <p:cNvSpPr>
            <a:spLocks/>
          </p:cNvSpPr>
          <p:nvPr/>
        </p:nvSpPr>
        <p:spPr bwMode="auto">
          <a:xfrm>
            <a:off x="1828800" y="4486275"/>
            <a:ext cx="1030288" cy="1230313"/>
          </a:xfrm>
          <a:custGeom>
            <a:avLst/>
            <a:gdLst>
              <a:gd name="T0" fmla="*/ 0 w 649"/>
              <a:gd name="T1" fmla="*/ 2147483647 h 775"/>
              <a:gd name="T2" fmla="*/ 2147483647 w 649"/>
              <a:gd name="T3" fmla="*/ 2147483647 h 775"/>
              <a:gd name="T4" fmla="*/ 2147483647 w 649"/>
              <a:gd name="T5" fmla="*/ 0 h 775"/>
              <a:gd name="T6" fmla="*/ 0 w 649"/>
              <a:gd name="T7" fmla="*/ 2147483647 h 775"/>
              <a:gd name="T8" fmla="*/ 0 60000 65536"/>
              <a:gd name="T9" fmla="*/ 0 60000 65536"/>
              <a:gd name="T10" fmla="*/ 0 60000 65536"/>
              <a:gd name="T11" fmla="*/ 0 60000 65536"/>
              <a:gd name="T12" fmla="*/ 0 w 649"/>
              <a:gd name="T13" fmla="*/ 0 h 775"/>
              <a:gd name="T14" fmla="*/ 649 w 649"/>
              <a:gd name="T15" fmla="*/ 775 h 775"/>
            </a:gdLst>
            <a:ahLst/>
            <a:cxnLst>
              <a:cxn ang="T8">
                <a:pos x="T0" y="T1"/>
              </a:cxn>
              <a:cxn ang="T9">
                <a:pos x="T2" y="T3"/>
              </a:cxn>
              <a:cxn ang="T10">
                <a:pos x="T4" y="T5"/>
              </a:cxn>
              <a:cxn ang="T11">
                <a:pos x="T6" y="T7"/>
              </a:cxn>
            </a:cxnLst>
            <a:rect l="T12" t="T13" r="T14" b="T15"/>
            <a:pathLst>
              <a:path w="649" h="775">
                <a:moveTo>
                  <a:pt x="0" y="774"/>
                </a:moveTo>
                <a:lnTo>
                  <a:pt x="648" y="186"/>
                </a:lnTo>
                <a:lnTo>
                  <a:pt x="642" y="0"/>
                </a:lnTo>
                <a:lnTo>
                  <a:pt x="0" y="774"/>
                </a:lnTo>
              </a:path>
            </a:pathLst>
          </a:custGeom>
          <a:solidFill>
            <a:srgbClr val="FFFFCC"/>
          </a:solidFill>
          <a:ln w="12700" cap="rnd">
            <a:solidFill>
              <a:schemeClr val="tx1"/>
            </a:solidFill>
            <a:round/>
            <a:headEnd/>
            <a:tailEnd/>
          </a:ln>
        </p:spPr>
        <p:txBody>
          <a:bodyPr/>
          <a:lstStyle/>
          <a:p>
            <a:pPr algn="ctr" eaLnBrk="0" hangingPunct="0"/>
            <a:endParaRPr lang="en-US"/>
          </a:p>
        </p:txBody>
      </p:sp>
      <p:sp>
        <p:nvSpPr>
          <p:cNvPr id="41210" name="AutoShape 250"/>
          <p:cNvSpPr>
            <a:spLocks noChangeArrowheads="1"/>
          </p:cNvSpPr>
          <p:nvPr/>
        </p:nvSpPr>
        <p:spPr bwMode="auto">
          <a:xfrm>
            <a:off x="2851150" y="3467100"/>
            <a:ext cx="3987800" cy="1327150"/>
          </a:xfrm>
          <a:prstGeom prst="cube">
            <a:avLst>
              <a:gd name="adj" fmla="val 4995"/>
            </a:avLst>
          </a:prstGeom>
          <a:solidFill>
            <a:srgbClr val="FFFFCC"/>
          </a:solidFill>
          <a:ln w="12700">
            <a:solidFill>
              <a:schemeClr val="bg2"/>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600" b="1">
                <a:solidFill>
                  <a:srgbClr val="000000"/>
                </a:solidFill>
                <a:latin typeface="Arial" pitchFamily="34" charset="0"/>
                <a:cs typeface="+mn-cs"/>
              </a:rPr>
              <a:t>PROBLEM:</a:t>
            </a:r>
          </a:p>
          <a:p>
            <a:pPr algn="ctr" eaLnBrk="0" hangingPunct="0">
              <a:defRPr/>
            </a:pPr>
            <a:r>
              <a:rPr lang="ru-RU" sz="1600" b="1">
                <a:solidFill>
                  <a:srgbClr val="000000"/>
                </a:solidFill>
                <a:latin typeface="Arial" pitchFamily="34" charset="0"/>
                <a:cs typeface="+mn-cs"/>
              </a:rPr>
              <a:t>To find a way to increase</a:t>
            </a:r>
          </a:p>
          <a:p>
            <a:pPr algn="ctr" eaLnBrk="0" hangingPunct="0">
              <a:defRPr/>
            </a:pPr>
            <a:r>
              <a:rPr lang="ru-RU" sz="1600" b="1">
                <a:solidFill>
                  <a:srgbClr val="000000"/>
                </a:solidFill>
                <a:latin typeface="Arial" pitchFamily="34" charset="0"/>
                <a:cs typeface="+mn-cs"/>
              </a:rPr>
              <a:t>the thermal flow to the skin  </a:t>
            </a:r>
          </a:p>
          <a:p>
            <a:pPr algn="ctr" eaLnBrk="0" hangingPunct="0">
              <a:defRPr/>
            </a:pPr>
            <a:r>
              <a:rPr lang="ru-RU" sz="1600" b="1">
                <a:solidFill>
                  <a:srgbClr val="000000"/>
                </a:solidFill>
                <a:latin typeface="Arial" pitchFamily="34" charset="0"/>
                <a:cs typeface="+mn-cs"/>
              </a:rPr>
              <a:t>during peeling</a:t>
            </a:r>
            <a:endParaRPr lang="ru-RU" sz="1600" b="1">
              <a:solidFill>
                <a:srgbClr val="000000"/>
              </a:solidFill>
              <a:latin typeface="Arial CYR" charset="-52"/>
              <a:cs typeface="+mn-cs"/>
            </a:endParaRPr>
          </a:p>
        </p:txBody>
      </p:sp>
      <p:sp>
        <p:nvSpPr>
          <p:cNvPr id="8229" name="Rectangle 2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ou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out)">
                                      <p:cBhvr>
                                        <p:cTn id="21" dur="500"/>
                                        <p:tgtEl>
                                          <p:spTgt spid="10"/>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1002"/>
                                        </p:tgtEl>
                                        <p:attrNameLst>
                                          <p:attrName>style.visibility</p:attrName>
                                        </p:attrNameLst>
                                      </p:cBhvr>
                                      <p:to>
                                        <p:strVal val="visible"/>
                                      </p:to>
                                    </p:set>
                                  </p:childTnLst>
                                </p:cTn>
                              </p:par>
                            </p:childTnLst>
                          </p:cTn>
                        </p:par>
                        <p:par>
                          <p:cTn id="25" fill="hold">
                            <p:stCondLst>
                              <p:cond delay="1000"/>
                            </p:stCondLst>
                            <p:childTnLst>
                              <p:par>
                                <p:cTn id="26" presetID="4" presetClass="entr" presetSubtype="32"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out)">
                                      <p:cBhvr>
                                        <p:cTn id="2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out)">
                                      <p:cBhvr>
                                        <p:cTn id="33" dur="500"/>
                                        <p:tgtEl>
                                          <p:spTgt spid="15"/>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41035"/>
                                        </p:tgtEl>
                                        <p:attrNameLst>
                                          <p:attrName>style.visibility</p:attrName>
                                        </p:attrNameLst>
                                      </p:cBhvr>
                                      <p:to>
                                        <p:strVal val="visible"/>
                                      </p:to>
                                    </p:set>
                                  </p:childTnLst>
                                </p:cTn>
                              </p:par>
                            </p:childTnLst>
                          </p:cTn>
                        </p:par>
                        <p:par>
                          <p:cTn id="37" fill="hold">
                            <p:stCondLst>
                              <p:cond delay="1000"/>
                            </p:stCondLst>
                            <p:childTnLst>
                              <p:par>
                                <p:cTn id="38" presetID="4" presetClass="entr" presetSubtype="32" fill="hold" grpId="0" nodeType="afterEffect">
                                  <p:stCondLst>
                                    <p:cond delay="0"/>
                                  </p:stCondLst>
                                  <p:childTnLst>
                                    <p:set>
                                      <p:cBhvr>
                                        <p:cTn id="39" dur="1" fill="hold">
                                          <p:stCondLst>
                                            <p:cond delay="0"/>
                                          </p:stCondLst>
                                        </p:cTn>
                                        <p:tgtEl>
                                          <p:spTgt spid="41036"/>
                                        </p:tgtEl>
                                        <p:attrNameLst>
                                          <p:attrName>style.visibility</p:attrName>
                                        </p:attrNameLst>
                                      </p:cBhvr>
                                      <p:to>
                                        <p:strVal val="visible"/>
                                      </p:to>
                                    </p:set>
                                    <p:animEffect transition="in" filter="box(out)">
                                      <p:cBhvr>
                                        <p:cTn id="40" dur="500"/>
                                        <p:tgtEl>
                                          <p:spTgt spid="41036"/>
                                        </p:tgtEl>
                                      </p:cBhvr>
                                    </p:animEffect>
                                  </p:childTnLst>
                                  <p:subTnLst>
                                    <p:set>
                                      <p:cBhvr override="childStyle">
                                        <p:cTn dur="1" fill="hold" display="0" masterRel="nextClick" afterEffect="1"/>
                                        <p:tgtEl>
                                          <p:spTgt spid="4103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41037"/>
                                        </p:tgtEl>
                                        <p:attrNameLst>
                                          <p:attrName>style.visibility</p:attrName>
                                        </p:attrNameLst>
                                      </p:cBhvr>
                                      <p:to>
                                        <p:strVal val="visible"/>
                                      </p:to>
                                    </p:set>
                                    <p:animEffect transition="in" filter="box(out)">
                                      <p:cBhvr>
                                        <p:cTn id="45" dur="500"/>
                                        <p:tgtEl>
                                          <p:spTgt spid="41037"/>
                                        </p:tgtEl>
                                      </p:cBhvr>
                                    </p:animEffect>
                                  </p:childTnLst>
                                  <p:subTnLst>
                                    <p:set>
                                      <p:cBhvr override="childStyle">
                                        <p:cTn dur="1" fill="hold" display="0" masterRel="nextClick" afterEffect="1"/>
                                        <p:tgtEl>
                                          <p:spTgt spid="41037"/>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41038"/>
                                        </p:tgtEl>
                                        <p:attrNameLst>
                                          <p:attrName>style.visibility</p:attrName>
                                        </p:attrNameLst>
                                      </p:cBhvr>
                                      <p:to>
                                        <p:strVal val="visible"/>
                                      </p:to>
                                    </p:set>
                                    <p:animEffect transition="in" filter="box(out)">
                                      <p:cBhvr>
                                        <p:cTn id="50" dur="500"/>
                                        <p:tgtEl>
                                          <p:spTgt spid="41038"/>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499"/>
                                          </p:stCondLst>
                                        </p:cTn>
                                        <p:tgtEl>
                                          <p:spTgt spid="20"/>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410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ox(ou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ox(out)">
                                      <p:cBhvr>
                                        <p:cTn id="66" dur="500"/>
                                        <p:tgtEl>
                                          <p:spTgt spid="22"/>
                                        </p:tgtEl>
                                      </p:cBhvr>
                                    </p:animEffect>
                                  </p:childTnLst>
                                </p:cTn>
                              </p:par>
                            </p:childTnLst>
                          </p:cTn>
                        </p:par>
                        <p:par>
                          <p:cTn id="67" fill="hold">
                            <p:stCondLst>
                              <p:cond delay="500"/>
                            </p:stCondLst>
                            <p:childTnLst>
                              <p:par>
                                <p:cTn id="68" presetID="4" presetClass="entr" presetSubtype="32"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ox(ou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193"/>
                                        </p:tgtEl>
                                        <p:attrNameLst>
                                          <p:attrName>style.visibility</p:attrName>
                                        </p:attrNameLst>
                                      </p:cBhvr>
                                      <p:to>
                                        <p:strVal val="visible"/>
                                      </p:to>
                                    </p:set>
                                    <p:animEffect transition="in" filter="wipe(left)">
                                      <p:cBhvr>
                                        <p:cTn id="75" dur="500"/>
                                        <p:tgtEl>
                                          <p:spTgt spid="8193"/>
                                        </p:tgtEl>
                                      </p:cBhvr>
                                    </p:animEffec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41102"/>
                                        </p:tgtEl>
                                        <p:attrNameLst>
                                          <p:attrName>style.visibility</p:attrName>
                                        </p:attrNameLst>
                                      </p:cBhvr>
                                      <p:to>
                                        <p:strVal val="visible"/>
                                      </p:to>
                                    </p:se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left)">
                                      <p:cBhvr>
                                        <p:cTn id="8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4" presetClass="entr" presetSubtype="32" fill="hold" nodeType="clickEffect">
                                  <p:stCondLst>
                                    <p:cond delay="0"/>
                                  </p:stCondLst>
                                  <p:childTnLst>
                                    <p:set>
                                      <p:cBhvr>
                                        <p:cTn id="86" dur="1" fill="hold">
                                          <p:stCondLst>
                                            <p:cond delay="0"/>
                                          </p:stCondLst>
                                        </p:cTn>
                                        <p:tgtEl>
                                          <p:spTgt spid="8199"/>
                                        </p:tgtEl>
                                        <p:attrNameLst>
                                          <p:attrName>style.visibility</p:attrName>
                                        </p:attrNameLst>
                                      </p:cBhvr>
                                      <p:to>
                                        <p:strVal val="visible"/>
                                      </p:to>
                                    </p:set>
                                    <p:animEffect transition="in" filter="box(out)">
                                      <p:cBhvr>
                                        <p:cTn id="87" dur="500"/>
                                        <p:tgtEl>
                                          <p:spTgt spid="8199"/>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499"/>
                                          </p:stCondLst>
                                        </p:cTn>
                                        <p:tgtEl>
                                          <p:spTgt spid="41135"/>
                                        </p:tgtEl>
                                        <p:attrNameLst>
                                          <p:attrName>style.visibility</p:attrName>
                                        </p:attrNameLst>
                                      </p:cBhvr>
                                      <p:to>
                                        <p:strVal val="visible"/>
                                      </p:to>
                                    </p:set>
                                  </p:childTnLst>
                                </p:cTn>
                              </p:par>
                            </p:childTnLst>
                          </p:cTn>
                        </p:par>
                        <p:par>
                          <p:cTn id="91" fill="hold">
                            <p:stCondLst>
                              <p:cond delay="1000"/>
                            </p:stCondLst>
                            <p:childTnLst>
                              <p:par>
                                <p:cTn id="92" presetID="4" presetClass="entr" presetSubtype="32" fill="hold" grpId="0" nodeType="afterEffect">
                                  <p:stCondLst>
                                    <p:cond delay="0"/>
                                  </p:stCondLst>
                                  <p:childTnLst>
                                    <p:set>
                                      <p:cBhvr>
                                        <p:cTn id="93" dur="1" fill="hold">
                                          <p:stCondLst>
                                            <p:cond delay="0"/>
                                          </p:stCondLst>
                                        </p:cTn>
                                        <p:tgtEl>
                                          <p:spTgt spid="41136"/>
                                        </p:tgtEl>
                                        <p:attrNameLst>
                                          <p:attrName>style.visibility</p:attrName>
                                        </p:attrNameLst>
                                      </p:cBhvr>
                                      <p:to>
                                        <p:strVal val="visible"/>
                                      </p:to>
                                    </p:set>
                                    <p:animEffect transition="in" filter="box(out)">
                                      <p:cBhvr>
                                        <p:cTn id="94" dur="500"/>
                                        <p:tgtEl>
                                          <p:spTgt spid="41136"/>
                                        </p:tgtEl>
                                      </p:cBhvr>
                                    </p:animEffect>
                                  </p:childTnLst>
                                  <p:subTnLst>
                                    <p:set>
                                      <p:cBhvr override="childStyle">
                                        <p:cTn dur="1" fill="hold" display="0" masterRel="nextClick" afterEffect="1"/>
                                        <p:tgtEl>
                                          <p:spTgt spid="41136"/>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41137"/>
                                        </p:tgtEl>
                                        <p:attrNameLst>
                                          <p:attrName>style.visibility</p:attrName>
                                        </p:attrNameLst>
                                      </p:cBhvr>
                                      <p:to>
                                        <p:strVal val="visible"/>
                                      </p:to>
                                    </p:set>
                                    <p:animEffect transition="in" filter="box(out)">
                                      <p:cBhvr>
                                        <p:cTn id="99" dur="500"/>
                                        <p:tgtEl>
                                          <p:spTgt spid="41137"/>
                                        </p:tgtEl>
                                      </p:cBhvr>
                                    </p:animEffect>
                                  </p:childTnLst>
                                  <p:subTnLst>
                                    <p:set>
                                      <p:cBhvr override="childStyle">
                                        <p:cTn dur="1" fill="hold" display="0" masterRel="nextClick" afterEffect="1"/>
                                        <p:tgtEl>
                                          <p:spTgt spid="41137"/>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grpId="0" nodeType="clickEffect">
                                  <p:stCondLst>
                                    <p:cond delay="0"/>
                                  </p:stCondLst>
                                  <p:childTnLst>
                                    <p:set>
                                      <p:cBhvr>
                                        <p:cTn id="103" dur="1" fill="hold">
                                          <p:stCondLst>
                                            <p:cond delay="0"/>
                                          </p:stCondLst>
                                        </p:cTn>
                                        <p:tgtEl>
                                          <p:spTgt spid="41138"/>
                                        </p:tgtEl>
                                        <p:attrNameLst>
                                          <p:attrName>style.visibility</p:attrName>
                                        </p:attrNameLst>
                                      </p:cBhvr>
                                      <p:to>
                                        <p:strVal val="visible"/>
                                      </p:to>
                                    </p:set>
                                    <p:animEffect transition="in" filter="box(out)">
                                      <p:cBhvr>
                                        <p:cTn id="104" dur="500"/>
                                        <p:tgtEl>
                                          <p:spTgt spid="41138"/>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499"/>
                                          </p:stCondLst>
                                        </p:cTn>
                                        <p:tgtEl>
                                          <p:spTgt spid="41139"/>
                                        </p:tgtEl>
                                        <p:attrNameLst>
                                          <p:attrName>style.visibility</p:attrName>
                                        </p:attrNameLst>
                                      </p:cBhvr>
                                      <p:to>
                                        <p:strVal val="visible"/>
                                      </p:to>
                                    </p:set>
                                  </p:childTnLst>
                                </p:cTn>
                              </p:par>
                            </p:childTnLst>
                          </p:cTn>
                        </p:par>
                        <p:par>
                          <p:cTn id="108" fill="hold">
                            <p:stCondLst>
                              <p:cond delay="1000"/>
                            </p:stCondLst>
                            <p:childTnLst>
                              <p:par>
                                <p:cTn id="109" presetID="1" presetClass="entr" presetSubtype="0" fill="hold" nodeType="afterEffect">
                                  <p:stCondLst>
                                    <p:cond delay="0"/>
                                  </p:stCondLst>
                                  <p:childTnLst>
                                    <p:set>
                                      <p:cBhvr>
                                        <p:cTn id="110" dur="1" fill="hold">
                                          <p:stCondLst>
                                            <p:cond delay="499"/>
                                          </p:stCondLst>
                                        </p:cTn>
                                        <p:tgtEl>
                                          <p:spTgt spid="820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41151"/>
                                        </p:tgtEl>
                                        <p:attrNameLst>
                                          <p:attrName>style.visibility</p:attrName>
                                        </p:attrNameLst>
                                      </p:cBhvr>
                                      <p:to>
                                        <p:strVal val="visible"/>
                                      </p:to>
                                    </p:set>
                                    <p:animEffect transition="in" filter="wipe(up)">
                                      <p:cBhvr>
                                        <p:cTn id="115" dur="500"/>
                                        <p:tgtEl>
                                          <p:spTgt spid="41151"/>
                                        </p:tgtEl>
                                      </p:cBhvr>
                                    </p:animEffect>
                                  </p:childTnLst>
                                </p:cTn>
                              </p:par>
                            </p:childTnLst>
                          </p:cTn>
                        </p:par>
                        <p:par>
                          <p:cTn id="116" fill="hold">
                            <p:stCondLst>
                              <p:cond delay="500"/>
                            </p:stCondLst>
                            <p:childTnLst>
                              <p:par>
                                <p:cTn id="117" presetID="4" presetClass="entr" presetSubtype="32" fill="hold" nodeType="afterEffect">
                                  <p:stCondLst>
                                    <p:cond delay="0"/>
                                  </p:stCondLst>
                                  <p:childTnLst>
                                    <p:set>
                                      <p:cBhvr>
                                        <p:cTn id="118" dur="1" fill="hold">
                                          <p:stCondLst>
                                            <p:cond delay="0"/>
                                          </p:stCondLst>
                                        </p:cTn>
                                        <p:tgtEl>
                                          <p:spTgt spid="8205"/>
                                        </p:tgtEl>
                                        <p:attrNameLst>
                                          <p:attrName>style.visibility</p:attrName>
                                        </p:attrNameLst>
                                      </p:cBhvr>
                                      <p:to>
                                        <p:strVal val="visible"/>
                                      </p:to>
                                    </p:set>
                                    <p:animEffect transition="in" filter="box(out)">
                                      <p:cBhvr>
                                        <p:cTn id="119" dur="500"/>
                                        <p:tgtEl>
                                          <p:spTgt spid="8205"/>
                                        </p:tgtEl>
                                      </p:cBhvr>
                                    </p:animEffect>
                                  </p:childTnLst>
                                </p:cTn>
                              </p:par>
                            </p:childTnLst>
                          </p:cTn>
                        </p:par>
                        <p:par>
                          <p:cTn id="120" fill="hold">
                            <p:stCondLst>
                              <p:cond delay="1000"/>
                            </p:stCondLst>
                            <p:childTnLst>
                              <p:par>
                                <p:cTn id="121" presetID="2" presetClass="entr" presetSubtype="8" fill="hold" nodeType="afterEffect">
                                  <p:stCondLst>
                                    <p:cond delay="0"/>
                                  </p:stCondLst>
                                  <p:childTnLst>
                                    <p:set>
                                      <p:cBhvr>
                                        <p:cTn id="122" dur="1" fill="hold">
                                          <p:stCondLst>
                                            <p:cond delay="0"/>
                                          </p:stCondLst>
                                        </p:cTn>
                                        <p:tgtEl>
                                          <p:spTgt spid="8206"/>
                                        </p:tgtEl>
                                        <p:attrNameLst>
                                          <p:attrName>style.visibility</p:attrName>
                                        </p:attrNameLst>
                                      </p:cBhvr>
                                      <p:to>
                                        <p:strVal val="visible"/>
                                      </p:to>
                                    </p:set>
                                    <p:anim calcmode="lin" valueType="num">
                                      <p:cBhvr additive="base">
                                        <p:cTn id="123" dur="500" fill="hold"/>
                                        <p:tgtEl>
                                          <p:spTgt spid="8206"/>
                                        </p:tgtEl>
                                        <p:attrNameLst>
                                          <p:attrName>ppt_x</p:attrName>
                                        </p:attrNameLst>
                                      </p:cBhvr>
                                      <p:tavLst>
                                        <p:tav tm="0">
                                          <p:val>
                                            <p:strVal val="0-#ppt_w/2"/>
                                          </p:val>
                                        </p:tav>
                                        <p:tav tm="100000">
                                          <p:val>
                                            <p:strVal val="#ppt_x"/>
                                          </p:val>
                                        </p:tav>
                                      </p:tavLst>
                                    </p:anim>
                                    <p:anim calcmode="lin" valueType="num">
                                      <p:cBhvr additive="base">
                                        <p:cTn id="124" dur="500" fill="hold"/>
                                        <p:tgtEl>
                                          <p:spTgt spid="8206"/>
                                        </p:tgtEl>
                                        <p:attrNameLst>
                                          <p:attrName>ppt_y</p:attrName>
                                        </p:attrNameLst>
                                      </p:cBhvr>
                                      <p:tavLst>
                                        <p:tav tm="0">
                                          <p:val>
                                            <p:strVal val="#ppt_y"/>
                                          </p:val>
                                        </p:tav>
                                        <p:tav tm="100000">
                                          <p:val>
                                            <p:strVal val="#ppt_y"/>
                                          </p:val>
                                        </p:tav>
                                      </p:tavLst>
                                    </p:anim>
                                  </p:childTnLst>
                                </p:cTn>
                              </p:par>
                            </p:childTnLst>
                          </p:cTn>
                        </p:par>
                        <p:par>
                          <p:cTn id="125" fill="hold">
                            <p:stCondLst>
                              <p:cond delay="1500"/>
                            </p:stCondLst>
                            <p:childTnLst>
                              <p:par>
                                <p:cTn id="126" presetID="22" presetClass="entr" presetSubtype="8" fill="hold" grpId="0" nodeType="afterEffect">
                                  <p:stCondLst>
                                    <p:cond delay="0"/>
                                  </p:stCondLst>
                                  <p:childTnLst>
                                    <p:set>
                                      <p:cBhvr>
                                        <p:cTn id="127" dur="1" fill="hold">
                                          <p:stCondLst>
                                            <p:cond delay="0"/>
                                          </p:stCondLst>
                                        </p:cTn>
                                        <p:tgtEl>
                                          <p:spTgt spid="41209"/>
                                        </p:tgtEl>
                                        <p:attrNameLst>
                                          <p:attrName>style.visibility</p:attrName>
                                        </p:attrNameLst>
                                      </p:cBhvr>
                                      <p:to>
                                        <p:strVal val="visible"/>
                                      </p:to>
                                    </p:set>
                                    <p:animEffect transition="in" filter="wipe(left)">
                                      <p:cBhvr>
                                        <p:cTn id="128" dur="500"/>
                                        <p:tgtEl>
                                          <p:spTgt spid="41209"/>
                                        </p:tgtEl>
                                      </p:cBhvr>
                                    </p:animEffect>
                                  </p:childTnLst>
                                </p:cTn>
                              </p:par>
                            </p:childTnLst>
                          </p:cTn>
                        </p:par>
                        <p:par>
                          <p:cTn id="129" fill="hold">
                            <p:stCondLst>
                              <p:cond delay="2000"/>
                            </p:stCondLst>
                            <p:childTnLst>
                              <p:par>
                                <p:cTn id="130" presetID="22" presetClass="entr" presetSubtype="8" fill="hold" grpId="0" nodeType="afterEffect">
                                  <p:stCondLst>
                                    <p:cond delay="0"/>
                                  </p:stCondLst>
                                  <p:childTnLst>
                                    <p:set>
                                      <p:cBhvr>
                                        <p:cTn id="131" dur="1" fill="hold">
                                          <p:stCondLst>
                                            <p:cond delay="0"/>
                                          </p:stCondLst>
                                        </p:cTn>
                                        <p:tgtEl>
                                          <p:spTgt spid="41210"/>
                                        </p:tgtEl>
                                        <p:attrNameLst>
                                          <p:attrName>style.visibility</p:attrName>
                                        </p:attrNameLst>
                                      </p:cBhvr>
                                      <p:to>
                                        <p:strVal val="visible"/>
                                      </p:to>
                                    </p:set>
                                    <p:animEffect transition="in" filter="wipe(left)">
                                      <p:cBhvr>
                                        <p:cTn id="132" dur="500"/>
                                        <p:tgtEl>
                                          <p:spTgt spid="4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2" grpId="0" autoUpdateAnimBg="0"/>
      <p:bldP spid="41035" grpId="0" autoUpdateAnimBg="0"/>
      <p:bldP spid="41036" grpId="0" animBg="1"/>
      <p:bldP spid="41037" grpId="0" animBg="1"/>
      <p:bldP spid="41038" grpId="0" animBg="1"/>
      <p:bldP spid="41046" grpId="0" autoUpdateAnimBg="0"/>
      <p:bldP spid="41102" grpId="0" autoUpdateAnimBg="0"/>
      <p:bldP spid="41135" grpId="0" autoUpdateAnimBg="0"/>
      <p:bldP spid="41136" grpId="0" animBg="1"/>
      <p:bldP spid="41137" grpId="0" animBg="1"/>
      <p:bldP spid="41138" grpId="0" animBg="1"/>
      <p:bldP spid="41139" grpId="0" autoUpdateAnimBg="0"/>
      <p:bldP spid="41151" grpId="0" animBg="1"/>
      <p:bldP spid="41209" grpId="0" animBg="1"/>
      <p:bldP spid="412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1150" y="101600"/>
            <a:ext cx="7302500" cy="1035050"/>
          </a:xfrm>
          <a:solidFill>
            <a:schemeClr val="bg1"/>
          </a:solidFill>
          <a:ln cap="flat"/>
        </p:spPr>
        <p:txBody>
          <a:bodyPr/>
          <a:lstStyle/>
          <a:p>
            <a:pPr algn="ctr">
              <a:defRPr/>
            </a:pPr>
            <a:r>
              <a:rPr lang="ru-RU" b="1" i="0" smtClean="0">
                <a:latin typeface="Arial" pitchFamily="34" charset="0"/>
              </a:rPr>
              <a:t>Object of Analysis</a:t>
            </a:r>
            <a:endParaRPr lang="ru-RU" b="1" i="0" smtClean="0">
              <a:latin typeface="Arial CYR" charset="-52"/>
            </a:endParaRPr>
          </a:p>
        </p:txBody>
      </p:sp>
      <p:sp>
        <p:nvSpPr>
          <p:cNvPr id="6147" name="Rectangle 3"/>
          <p:cNvSpPr>
            <a:spLocks noGrp="1" noChangeArrowheads="1"/>
          </p:cNvSpPr>
          <p:nvPr>
            <p:ph type="body" idx="1"/>
          </p:nvPr>
        </p:nvSpPr>
        <p:spPr>
          <a:xfrm>
            <a:off x="692150" y="1682750"/>
            <a:ext cx="7759700" cy="1206500"/>
          </a:xfrm>
          <a:blipFill dpi="0" rotWithShape="0">
            <a:blip r:embed="rId5"/>
            <a:srcRect/>
            <a:tile tx="0" ty="0" sx="100000" sy="100000" flip="none" algn="tl"/>
          </a:blipFill>
          <a:ln w="12700" cap="flat">
            <a:solidFill>
              <a:schemeClr val="tx1"/>
            </a:solidFill>
          </a:ln>
          <a:effectLst>
            <a:outerShdw dist="179605" dir="2700000" algn="ctr" rotWithShape="0">
              <a:srgbClr val="191C18">
                <a:alpha val="50000"/>
              </a:srgbClr>
            </a:outerShdw>
          </a:effectLst>
        </p:spPr>
        <p:txBody>
          <a:bodyPr/>
          <a:lstStyle/>
          <a:p>
            <a:pPr algn="ctr">
              <a:buFont typeface="Monotype Sorts" charset="0"/>
              <a:buNone/>
              <a:defRPr/>
            </a:pPr>
            <a:r>
              <a:rPr lang="ru-RU" b="1" smtClean="0">
                <a:solidFill>
                  <a:srgbClr val="FFFF66"/>
                </a:solidFill>
                <a:effectLst>
                  <a:outerShdw blurRad="38100" dist="38100" dir="2700000" algn="tl">
                    <a:srgbClr val="000000"/>
                  </a:outerShdw>
                </a:effectLst>
                <a:latin typeface="Arial" pitchFamily="34" charset="0"/>
              </a:rPr>
              <a:t>Technological process for  powder production</a:t>
            </a:r>
            <a:endParaRPr lang="ru-RU" b="1" smtClean="0">
              <a:solidFill>
                <a:srgbClr val="FFFF66"/>
              </a:solidFill>
              <a:effectLst>
                <a:outerShdw blurRad="38100" dist="38100" dir="2700000" algn="tl">
                  <a:srgbClr val="000000"/>
                </a:outerShdw>
              </a:effectLst>
              <a:latin typeface="Arial CYR" charset="-52"/>
            </a:endParaRPr>
          </a:p>
        </p:txBody>
      </p:sp>
      <p:graphicFrame>
        <p:nvGraphicFramePr>
          <p:cNvPr id="6148" name="Object 4"/>
          <p:cNvGraphicFramePr>
            <a:graphicFrameLocks/>
          </p:cNvGraphicFramePr>
          <p:nvPr/>
        </p:nvGraphicFramePr>
        <p:xfrm>
          <a:off x="3581400" y="4370388"/>
          <a:ext cx="1676400" cy="1765300"/>
        </p:xfrm>
        <a:graphic>
          <a:graphicData uri="http://schemas.openxmlformats.org/presentationml/2006/ole">
            <p:oleObj spid="_x0000_s2050" name="ClipArt" r:id="rId6" imgW="3484440" imgH="3657240" progId="">
              <p:embed/>
            </p:oleObj>
          </a:graphicData>
        </a:graphic>
      </p:graphicFrame>
      <p:sp>
        <p:nvSpPr>
          <p:cNvPr id="2053"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ox(out)">
                                      <p:cBhvr>
                                        <p:cTn id="7" dur="500"/>
                                        <p:tgtEl>
                                          <p:spTgt spid="6146">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box(out)">
                                      <p:cBhvr>
                                        <p:cTn id="11" dur="500"/>
                                        <p:tgtEl>
                                          <p:spTgt spid="6147">
                                            <p:txEl>
                                              <p:pRg st="0" end="0"/>
                                            </p:txEl>
                                          </p:spTgt>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ox(out)">
                                      <p:cBhvr>
                                        <p:cTn id="15" dur="500"/>
                                        <p:tgtEl>
                                          <p:spTgt spid="6148"/>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P spid="614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010" name="Rectangle 2"/>
          <p:cNvSpPr>
            <a:spLocks noGrp="1" noChangeArrowheads="1"/>
          </p:cNvSpPr>
          <p:nvPr>
            <p:ph type="title"/>
          </p:nvPr>
        </p:nvSpPr>
        <p:spPr>
          <a:ln cap="flat"/>
        </p:spPr>
        <p:txBody>
          <a:bodyPr/>
          <a:lstStyle/>
          <a:p>
            <a:pPr algn="ctr">
              <a:defRPr/>
            </a:pPr>
            <a:r>
              <a:rPr lang="ru-RU" smtClean="0"/>
              <a:t>Genetic Analysis </a:t>
            </a:r>
            <a:br>
              <a:rPr lang="ru-RU" smtClean="0"/>
            </a:br>
            <a:r>
              <a:rPr lang="ru-RU" sz="3600" smtClean="0"/>
              <a:t>Conclusions</a:t>
            </a:r>
            <a:endParaRPr lang="ru-RU" sz="3600" smtClean="0">
              <a:latin typeface="Times New Roman Cyr" pitchFamily="18" charset="-52"/>
            </a:endParaRPr>
          </a:p>
        </p:txBody>
      </p:sp>
      <p:sp>
        <p:nvSpPr>
          <p:cNvPr id="35843" name="Rectangle 3"/>
          <p:cNvSpPr>
            <a:spLocks noChangeArrowheads="1"/>
          </p:cNvSpPr>
          <p:nvPr/>
        </p:nvSpPr>
        <p:spPr bwMode="auto">
          <a:xfrm>
            <a:off x="158750" y="1454150"/>
            <a:ext cx="8826500" cy="5245100"/>
          </a:xfrm>
          <a:prstGeom prst="rect">
            <a:avLst/>
          </a:prstGeom>
          <a:gradFill rotWithShape="0">
            <a:gsLst>
              <a:gs pos="0">
                <a:srgbClr val="FFEFD1"/>
              </a:gs>
              <a:gs pos="64999">
                <a:srgbClr val="F0EBD5"/>
              </a:gs>
              <a:gs pos="100000">
                <a:srgbClr val="D1C39F"/>
              </a:gs>
            </a:gsLst>
            <a:path path="shape">
              <a:fillToRect l="50000" t="50000" r="50000" b="50000"/>
            </a:path>
          </a:gradFill>
          <a:ln w="12700">
            <a:solidFill>
              <a:schemeClr val="bg2"/>
            </a:solidFill>
            <a:miter lim="800000"/>
            <a:headEnd/>
            <a:tailEnd/>
          </a:ln>
        </p:spPr>
        <p:txBody>
          <a:bodyPr wrap="none" anchor="ctr"/>
          <a:lstStyle/>
          <a:p>
            <a:pPr algn="ctr" eaLnBrk="0" hangingPunct="0"/>
            <a:endParaRPr lang="en-US"/>
          </a:p>
        </p:txBody>
      </p:sp>
      <p:sp>
        <p:nvSpPr>
          <p:cNvPr id="35844" name="Rectangle 4"/>
          <p:cNvSpPr>
            <a:spLocks noChangeArrowheads="1"/>
          </p:cNvSpPr>
          <p:nvPr/>
        </p:nvSpPr>
        <p:spPr bwMode="auto">
          <a:xfrm>
            <a:off x="152400" y="1676400"/>
            <a:ext cx="8915400" cy="3140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b="1">
                <a:solidFill>
                  <a:srgbClr val="CC3300"/>
                </a:solidFill>
                <a:latin typeface="Arial" pitchFamily="34" charset="0"/>
              </a:rPr>
              <a:t>The following undesirable effects have been revealed :</a:t>
            </a:r>
          </a:p>
          <a:p>
            <a:pPr eaLnBrk="0" hangingPunct="0">
              <a:spcBef>
                <a:spcPct val="50000"/>
              </a:spcBef>
              <a:buSzPct val="100000"/>
              <a:buFontTx/>
              <a:buChar char="•"/>
            </a:pPr>
            <a:r>
              <a:rPr lang="ru-RU" sz="2000">
                <a:solidFill>
                  <a:srgbClr val="000000"/>
                </a:solidFill>
                <a:latin typeface="Arial" pitchFamily="34" charset="0"/>
              </a:rPr>
              <a:t>mechanical scrubbing  of potato skin and tuber increases material waste and cell destruction;</a:t>
            </a:r>
          </a:p>
          <a:p>
            <a:pPr eaLnBrk="0" hangingPunct="0">
              <a:spcBef>
                <a:spcPct val="50000"/>
              </a:spcBef>
              <a:buSzPct val="100000"/>
              <a:buFontTx/>
              <a:buChar char="•"/>
            </a:pPr>
            <a:r>
              <a:rPr lang="ru-RU" sz="2000">
                <a:solidFill>
                  <a:srgbClr val="000000"/>
                </a:solidFill>
                <a:latin typeface="Arial" pitchFamily="34" charset="0"/>
              </a:rPr>
              <a:t> insufficient heat supply to the potato during steam peeling  leads to a longer and deeper heating of a tuber;</a:t>
            </a:r>
          </a:p>
          <a:p>
            <a:pPr eaLnBrk="0" hangingPunct="0">
              <a:spcBef>
                <a:spcPct val="50000"/>
              </a:spcBef>
              <a:buSzPct val="100000"/>
              <a:buFontTx/>
              <a:buChar char="•"/>
            </a:pPr>
            <a:r>
              <a:rPr lang="ru-RU" sz="2000">
                <a:solidFill>
                  <a:srgbClr val="000000"/>
                </a:solidFill>
                <a:latin typeface="Arial" pitchFamily="34" charset="0"/>
              </a:rPr>
              <a:t> destruction of cells by mechanical cutting of potato during its preparation to thermal treatment.</a:t>
            </a:r>
          </a:p>
          <a:p>
            <a:pPr eaLnBrk="0" hangingPunct="0">
              <a:spcBef>
                <a:spcPct val="50000"/>
              </a:spcBef>
            </a:pPr>
            <a:r>
              <a:rPr lang="ru-RU" sz="2000" b="1">
                <a:solidFill>
                  <a:srgbClr val="CC3300"/>
                </a:solidFill>
                <a:latin typeface="Arial" pitchFamily="34" charset="0"/>
              </a:rPr>
              <a:t>Total 15 undesirable effects revealed.</a:t>
            </a:r>
            <a:endParaRPr lang="ru-RU" sz="2000" b="1">
              <a:solidFill>
                <a:srgbClr val="CC3300"/>
              </a:solidFill>
              <a:latin typeface="Arial CYR"/>
            </a:endParaRPr>
          </a:p>
        </p:txBody>
      </p:sp>
      <p:sp>
        <p:nvSpPr>
          <p:cNvPr id="35845"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058"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9220" name="Group 49"/>
          <p:cNvGrpSpPr>
            <a:grpSpLocks/>
          </p:cNvGrpSpPr>
          <p:nvPr/>
        </p:nvGrpSpPr>
        <p:grpSpPr bwMode="auto">
          <a:xfrm>
            <a:off x="311150" y="1377950"/>
            <a:ext cx="8521700" cy="5321300"/>
            <a:chOff x="196" y="868"/>
            <a:chExt cx="5368" cy="3352"/>
          </a:xfrm>
        </p:grpSpPr>
        <p:sp>
          <p:nvSpPr>
            <p:cNvPr id="45059"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60"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45061"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62"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26"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64"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65"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29"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67"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68"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69"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070"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71"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35"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73"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74"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75" name="Rectangle 19"/>
            <p:cNvSpPr>
              <a:spLocks noChangeArrowheads="1"/>
            </p:cNvSpPr>
            <p:nvPr/>
          </p:nvSpPr>
          <p:spPr bwMode="auto">
            <a:xfrm>
              <a:off x="3255" y="2011"/>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076"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77"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078"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79"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43"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81"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82" name="Rectangle 26"/>
            <p:cNvSpPr>
              <a:spLocks noChangeArrowheads="1"/>
            </p:cNvSpPr>
            <p:nvPr/>
          </p:nvSpPr>
          <p:spPr bwMode="auto">
            <a:xfrm>
              <a:off x="806" y="2635"/>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9246"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84"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85"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86" name="Rectangle 30"/>
            <p:cNvSpPr>
              <a:spLocks noChangeArrowheads="1"/>
            </p:cNvSpPr>
            <p:nvPr/>
          </p:nvSpPr>
          <p:spPr bwMode="auto">
            <a:xfrm>
              <a:off x="3399" y="2635"/>
              <a:ext cx="1396"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087"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88"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52"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90"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91"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92"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093"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94"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9258"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96"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097"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9261"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5099"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100"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101"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5102"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103"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5104"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45106" name="Object 50"/>
          <p:cNvGraphicFramePr>
            <a:graphicFrameLocks/>
          </p:cNvGraphicFramePr>
          <p:nvPr/>
        </p:nvGraphicFramePr>
        <p:xfrm>
          <a:off x="304800" y="1371600"/>
          <a:ext cx="5562600" cy="4191000"/>
        </p:xfrm>
        <a:graphic>
          <a:graphicData uri="http://schemas.openxmlformats.org/presentationml/2006/ole">
            <p:oleObj spid="_x0000_s9218" name="ClipArt" r:id="rId6" imgW="2660400" imgH="3659040" progId="">
              <p:embed/>
            </p:oleObj>
          </a:graphicData>
        </a:graphic>
      </p:graphicFrame>
      <p:sp>
        <p:nvSpPr>
          <p:cNvPr id="9221"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5106"/>
                                        </p:tgtEl>
                                        <p:attrNameLst>
                                          <p:attrName>style.visibility</p:attrName>
                                        </p:attrNameLst>
                                      </p:cBhvr>
                                      <p:to>
                                        <p:strVal val="visible"/>
                                      </p:to>
                                    </p:set>
                                    <p:anim calcmode="lin" valueType="num">
                                      <p:cBhvr additive="base">
                                        <p:cTn id="7" dur="500" fill="hold"/>
                                        <p:tgtEl>
                                          <p:spTgt spid="45106"/>
                                        </p:tgtEl>
                                        <p:attrNameLst>
                                          <p:attrName>ppt_x</p:attrName>
                                        </p:attrNameLst>
                                      </p:cBhvr>
                                      <p:tavLst>
                                        <p:tav tm="0">
                                          <p:val>
                                            <p:strVal val="1+#ppt_w/2"/>
                                          </p:val>
                                        </p:tav>
                                        <p:tav tm="100000">
                                          <p:val>
                                            <p:strVal val="#ppt_x"/>
                                          </p:val>
                                        </p:tav>
                                      </p:tavLst>
                                    </p:anim>
                                    <p:anim calcmode="lin" valueType="num">
                                      <p:cBhvr additive="base">
                                        <p:cTn id="8" dur="500" fill="hold"/>
                                        <p:tgtEl>
                                          <p:spTgt spid="4510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106"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36867" name="Group 101"/>
          <p:cNvGrpSpPr>
            <a:grpSpLocks/>
          </p:cNvGrpSpPr>
          <p:nvPr/>
        </p:nvGrpSpPr>
        <p:grpSpPr bwMode="auto">
          <a:xfrm>
            <a:off x="311150" y="1377950"/>
            <a:ext cx="8521700" cy="5321300"/>
            <a:chOff x="196" y="868"/>
            <a:chExt cx="5368" cy="3352"/>
          </a:xfrm>
        </p:grpSpPr>
        <p:sp>
          <p:nvSpPr>
            <p:cNvPr id="47107"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08"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47109"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10"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36873"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12"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75"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14"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15"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16"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79"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18"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19"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20"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21"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84"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23"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86"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25"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26"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27"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90"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29"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0"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1"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94"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33"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36896"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47135"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6"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7"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8"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7139"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0" name="Rectangle 36"/>
            <p:cNvSpPr>
              <a:spLocks noChangeArrowheads="1"/>
            </p:cNvSpPr>
            <p:nvPr/>
          </p:nvSpPr>
          <p:spPr bwMode="auto">
            <a:xfrm>
              <a:off x="480" y="1613"/>
              <a:ext cx="2640" cy="192"/>
            </a:xfrm>
            <a:prstGeom prst="rect">
              <a:avLst/>
            </a:prstGeom>
            <a:noFill/>
            <a:ln w="9525">
              <a:noFill/>
              <a:miter lim="800000"/>
              <a:headEnd/>
              <a:tailEnd/>
            </a:ln>
            <a:effectLst/>
          </p:spPr>
          <p:txBody>
            <a:bodyPr lIns="92075" tIns="46038" rIns="92075" bIns="46038">
              <a:spAutoFit/>
            </a:bodyPr>
            <a:lstStyle/>
            <a:p>
              <a:pPr eaLnBrk="0" hangingPunct="0">
                <a:defRPr/>
              </a:pPr>
              <a:r>
                <a:rPr lang="ru-RU" sz="1400" b="1">
                  <a:solidFill>
                    <a:srgbClr val="FF0033"/>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7141"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2"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7143"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4"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5"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7146" name="Rectangle 42"/>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7" name="Rectangle 43"/>
            <p:cNvSpPr>
              <a:spLocks noChangeArrowheads="1"/>
            </p:cNvSpPr>
            <p:nvPr/>
          </p:nvSpPr>
          <p:spPr bwMode="auto">
            <a:xfrm>
              <a:off x="3399" y="2635"/>
              <a:ext cx="173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48"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7149"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50"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7151"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7152"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nvGrpSpPr>
            <p:cNvPr id="36915" name="Group 100"/>
            <p:cNvGrpSpPr>
              <a:grpSpLocks/>
            </p:cNvGrpSpPr>
            <p:nvPr/>
          </p:nvGrpSpPr>
          <p:grpSpPr bwMode="auto">
            <a:xfrm>
              <a:off x="259" y="901"/>
              <a:ext cx="3422" cy="2586"/>
              <a:chOff x="259" y="901"/>
              <a:chExt cx="3422" cy="2586"/>
            </a:xfrm>
          </p:grpSpPr>
          <p:grpSp>
            <p:nvGrpSpPr>
              <p:cNvPr id="36916" name="Group 63"/>
              <p:cNvGrpSpPr>
                <a:grpSpLocks/>
              </p:cNvGrpSpPr>
              <p:nvPr/>
            </p:nvGrpSpPr>
            <p:grpSpPr bwMode="auto">
              <a:xfrm>
                <a:off x="259" y="901"/>
                <a:ext cx="2901" cy="1571"/>
                <a:chOff x="259" y="901"/>
                <a:chExt cx="2901" cy="1571"/>
              </a:xfrm>
            </p:grpSpPr>
            <p:grpSp>
              <p:nvGrpSpPr>
                <p:cNvPr id="36953" name="Group 57"/>
                <p:cNvGrpSpPr>
                  <a:grpSpLocks/>
                </p:cNvGrpSpPr>
                <p:nvPr/>
              </p:nvGrpSpPr>
              <p:grpSpPr bwMode="auto">
                <a:xfrm>
                  <a:off x="315" y="914"/>
                  <a:ext cx="2845" cy="1558"/>
                  <a:chOff x="315" y="914"/>
                  <a:chExt cx="2845" cy="1558"/>
                </a:xfrm>
              </p:grpSpPr>
              <p:grpSp>
                <p:nvGrpSpPr>
                  <p:cNvPr id="36959" name="Group 51"/>
                  <p:cNvGrpSpPr>
                    <a:grpSpLocks/>
                  </p:cNvGrpSpPr>
                  <p:nvPr/>
                </p:nvGrpSpPr>
                <p:grpSpPr bwMode="auto">
                  <a:xfrm>
                    <a:off x="315" y="914"/>
                    <a:ext cx="2845" cy="1558"/>
                    <a:chOff x="315" y="914"/>
                    <a:chExt cx="2845" cy="1558"/>
                  </a:xfrm>
                </p:grpSpPr>
                <p:sp>
                  <p:nvSpPr>
                    <p:cNvPr id="36965" name="Freeform 49"/>
                    <p:cNvSpPr>
                      <a:spLocks/>
                    </p:cNvSpPr>
                    <p:nvPr/>
                  </p:nvSpPr>
                  <p:spPr bwMode="auto">
                    <a:xfrm>
                      <a:off x="315" y="914"/>
                      <a:ext cx="2416" cy="905"/>
                    </a:xfrm>
                    <a:custGeom>
                      <a:avLst/>
                      <a:gdLst>
                        <a:gd name="T0" fmla="*/ 50 w 2416"/>
                        <a:gd name="T1" fmla="*/ 904 h 905"/>
                        <a:gd name="T2" fmla="*/ 14 w 2416"/>
                        <a:gd name="T3" fmla="*/ 797 h 905"/>
                        <a:gd name="T4" fmla="*/ 0 w 2416"/>
                        <a:gd name="T5" fmla="*/ 694 h 905"/>
                        <a:gd name="T6" fmla="*/ 7 w 2416"/>
                        <a:gd name="T7" fmla="*/ 623 h 905"/>
                        <a:gd name="T8" fmla="*/ 29 w 2416"/>
                        <a:gd name="T9" fmla="*/ 558 h 905"/>
                        <a:gd name="T10" fmla="*/ 65 w 2416"/>
                        <a:gd name="T11" fmla="*/ 487 h 905"/>
                        <a:gd name="T12" fmla="*/ 123 w 2416"/>
                        <a:gd name="T13" fmla="*/ 416 h 905"/>
                        <a:gd name="T14" fmla="*/ 195 w 2416"/>
                        <a:gd name="T15" fmla="*/ 341 h 905"/>
                        <a:gd name="T16" fmla="*/ 267 w 2416"/>
                        <a:gd name="T17" fmla="*/ 281 h 905"/>
                        <a:gd name="T18" fmla="*/ 354 w 2416"/>
                        <a:gd name="T19" fmla="*/ 222 h 905"/>
                        <a:gd name="T20" fmla="*/ 455 w 2416"/>
                        <a:gd name="T21" fmla="*/ 170 h 905"/>
                        <a:gd name="T22" fmla="*/ 556 w 2416"/>
                        <a:gd name="T23" fmla="*/ 127 h 905"/>
                        <a:gd name="T24" fmla="*/ 664 w 2416"/>
                        <a:gd name="T25" fmla="*/ 91 h 905"/>
                        <a:gd name="T26" fmla="*/ 797 w 2416"/>
                        <a:gd name="T27" fmla="*/ 60 h 905"/>
                        <a:gd name="T28" fmla="*/ 949 w 2416"/>
                        <a:gd name="T29" fmla="*/ 32 h 905"/>
                        <a:gd name="T30" fmla="*/ 1079 w 2416"/>
                        <a:gd name="T31" fmla="*/ 12 h 905"/>
                        <a:gd name="T32" fmla="*/ 1238 w 2416"/>
                        <a:gd name="T33" fmla="*/ 0 h 905"/>
                        <a:gd name="T34" fmla="*/ 1440 w 2416"/>
                        <a:gd name="T35" fmla="*/ 0 h 905"/>
                        <a:gd name="T36" fmla="*/ 1592 w 2416"/>
                        <a:gd name="T37" fmla="*/ 16 h 905"/>
                        <a:gd name="T38" fmla="*/ 1772 w 2416"/>
                        <a:gd name="T39" fmla="*/ 40 h 905"/>
                        <a:gd name="T40" fmla="*/ 1953 w 2416"/>
                        <a:gd name="T41" fmla="*/ 83 h 905"/>
                        <a:gd name="T42" fmla="*/ 2112 w 2416"/>
                        <a:gd name="T43" fmla="*/ 135 h 905"/>
                        <a:gd name="T44" fmla="*/ 2220 w 2416"/>
                        <a:gd name="T45" fmla="*/ 186 h 905"/>
                        <a:gd name="T46" fmla="*/ 2329 w 2416"/>
                        <a:gd name="T47" fmla="*/ 246 h 905"/>
                        <a:gd name="T48" fmla="*/ 2415 w 2416"/>
                        <a:gd name="T49" fmla="*/ 305 h 905"/>
                        <a:gd name="T50" fmla="*/ 2184 w 2416"/>
                        <a:gd name="T51" fmla="*/ 210 h 905"/>
                        <a:gd name="T52" fmla="*/ 2061 w 2416"/>
                        <a:gd name="T53" fmla="*/ 170 h 905"/>
                        <a:gd name="T54" fmla="*/ 1931 w 2416"/>
                        <a:gd name="T55" fmla="*/ 143 h 905"/>
                        <a:gd name="T56" fmla="*/ 1765 w 2416"/>
                        <a:gd name="T57" fmla="*/ 115 h 905"/>
                        <a:gd name="T58" fmla="*/ 1606 w 2416"/>
                        <a:gd name="T59" fmla="*/ 103 h 905"/>
                        <a:gd name="T60" fmla="*/ 1433 w 2416"/>
                        <a:gd name="T61" fmla="*/ 99 h 905"/>
                        <a:gd name="T62" fmla="*/ 1303 w 2416"/>
                        <a:gd name="T63" fmla="*/ 103 h 905"/>
                        <a:gd name="T64" fmla="*/ 1165 w 2416"/>
                        <a:gd name="T65" fmla="*/ 115 h 905"/>
                        <a:gd name="T66" fmla="*/ 1028 w 2416"/>
                        <a:gd name="T67" fmla="*/ 135 h 905"/>
                        <a:gd name="T68" fmla="*/ 898 w 2416"/>
                        <a:gd name="T69" fmla="*/ 158 h 905"/>
                        <a:gd name="T70" fmla="*/ 754 w 2416"/>
                        <a:gd name="T71" fmla="*/ 198 h 905"/>
                        <a:gd name="T72" fmla="*/ 643 w 2416"/>
                        <a:gd name="T73" fmla="*/ 234 h 905"/>
                        <a:gd name="T74" fmla="*/ 549 w 2416"/>
                        <a:gd name="T75" fmla="*/ 277 h 905"/>
                        <a:gd name="T76" fmla="*/ 441 w 2416"/>
                        <a:gd name="T77" fmla="*/ 325 h 905"/>
                        <a:gd name="T78" fmla="*/ 354 w 2416"/>
                        <a:gd name="T79" fmla="*/ 376 h 905"/>
                        <a:gd name="T80" fmla="*/ 267 w 2416"/>
                        <a:gd name="T81" fmla="*/ 447 h 905"/>
                        <a:gd name="T82" fmla="*/ 188 w 2416"/>
                        <a:gd name="T83" fmla="*/ 523 h 905"/>
                        <a:gd name="T84" fmla="*/ 137 w 2416"/>
                        <a:gd name="T85" fmla="*/ 594 h 905"/>
                        <a:gd name="T86" fmla="*/ 94 w 2416"/>
                        <a:gd name="T87" fmla="*/ 678 h 905"/>
                        <a:gd name="T88" fmla="*/ 65 w 2416"/>
                        <a:gd name="T89" fmla="*/ 781 h 905"/>
                        <a:gd name="T90" fmla="*/ 50 w 2416"/>
                        <a:gd name="T91" fmla="*/ 904 h 9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6"/>
                        <a:gd name="T139" fmla="*/ 0 h 905"/>
                        <a:gd name="T140" fmla="*/ 2416 w 2416"/>
                        <a:gd name="T141" fmla="*/ 905 h 9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6" h="905">
                          <a:moveTo>
                            <a:pt x="50" y="904"/>
                          </a:moveTo>
                          <a:lnTo>
                            <a:pt x="14" y="797"/>
                          </a:lnTo>
                          <a:lnTo>
                            <a:pt x="0" y="694"/>
                          </a:lnTo>
                          <a:lnTo>
                            <a:pt x="7" y="623"/>
                          </a:lnTo>
                          <a:lnTo>
                            <a:pt x="29" y="558"/>
                          </a:lnTo>
                          <a:lnTo>
                            <a:pt x="65" y="487"/>
                          </a:lnTo>
                          <a:lnTo>
                            <a:pt x="123" y="416"/>
                          </a:lnTo>
                          <a:lnTo>
                            <a:pt x="195" y="341"/>
                          </a:lnTo>
                          <a:lnTo>
                            <a:pt x="267" y="281"/>
                          </a:lnTo>
                          <a:lnTo>
                            <a:pt x="354" y="222"/>
                          </a:lnTo>
                          <a:lnTo>
                            <a:pt x="455" y="170"/>
                          </a:lnTo>
                          <a:lnTo>
                            <a:pt x="556" y="127"/>
                          </a:lnTo>
                          <a:lnTo>
                            <a:pt x="664" y="91"/>
                          </a:lnTo>
                          <a:lnTo>
                            <a:pt x="797" y="60"/>
                          </a:lnTo>
                          <a:lnTo>
                            <a:pt x="949" y="32"/>
                          </a:lnTo>
                          <a:lnTo>
                            <a:pt x="1079" y="12"/>
                          </a:lnTo>
                          <a:lnTo>
                            <a:pt x="1238" y="0"/>
                          </a:lnTo>
                          <a:lnTo>
                            <a:pt x="1440" y="0"/>
                          </a:lnTo>
                          <a:lnTo>
                            <a:pt x="1592" y="16"/>
                          </a:lnTo>
                          <a:lnTo>
                            <a:pt x="1772" y="40"/>
                          </a:lnTo>
                          <a:lnTo>
                            <a:pt x="1953" y="83"/>
                          </a:lnTo>
                          <a:lnTo>
                            <a:pt x="2112" y="135"/>
                          </a:lnTo>
                          <a:lnTo>
                            <a:pt x="2220" y="186"/>
                          </a:lnTo>
                          <a:lnTo>
                            <a:pt x="2329" y="246"/>
                          </a:lnTo>
                          <a:lnTo>
                            <a:pt x="2415" y="305"/>
                          </a:lnTo>
                          <a:lnTo>
                            <a:pt x="2184" y="210"/>
                          </a:lnTo>
                          <a:lnTo>
                            <a:pt x="2061" y="170"/>
                          </a:lnTo>
                          <a:lnTo>
                            <a:pt x="1931" y="143"/>
                          </a:lnTo>
                          <a:lnTo>
                            <a:pt x="1765" y="115"/>
                          </a:lnTo>
                          <a:lnTo>
                            <a:pt x="1606" y="103"/>
                          </a:lnTo>
                          <a:lnTo>
                            <a:pt x="1433" y="99"/>
                          </a:lnTo>
                          <a:lnTo>
                            <a:pt x="1303" y="103"/>
                          </a:lnTo>
                          <a:lnTo>
                            <a:pt x="1165" y="115"/>
                          </a:lnTo>
                          <a:lnTo>
                            <a:pt x="1028" y="135"/>
                          </a:lnTo>
                          <a:lnTo>
                            <a:pt x="898" y="158"/>
                          </a:lnTo>
                          <a:lnTo>
                            <a:pt x="754" y="198"/>
                          </a:lnTo>
                          <a:lnTo>
                            <a:pt x="643" y="234"/>
                          </a:lnTo>
                          <a:lnTo>
                            <a:pt x="549" y="277"/>
                          </a:lnTo>
                          <a:lnTo>
                            <a:pt x="441" y="325"/>
                          </a:lnTo>
                          <a:lnTo>
                            <a:pt x="354" y="376"/>
                          </a:lnTo>
                          <a:lnTo>
                            <a:pt x="267" y="447"/>
                          </a:lnTo>
                          <a:lnTo>
                            <a:pt x="188" y="523"/>
                          </a:lnTo>
                          <a:lnTo>
                            <a:pt x="137" y="594"/>
                          </a:lnTo>
                          <a:lnTo>
                            <a:pt x="94" y="678"/>
                          </a:lnTo>
                          <a:lnTo>
                            <a:pt x="65" y="781"/>
                          </a:lnTo>
                          <a:lnTo>
                            <a:pt x="50" y="904"/>
                          </a:lnTo>
                        </a:path>
                      </a:pathLst>
                    </a:custGeom>
                    <a:solidFill>
                      <a:srgbClr val="C0C0C0"/>
                    </a:solidFill>
                    <a:ln w="9525" cap="rnd">
                      <a:noFill/>
                      <a:round/>
                      <a:headEnd/>
                      <a:tailEnd/>
                    </a:ln>
                  </p:spPr>
                  <p:txBody>
                    <a:bodyPr/>
                    <a:lstStyle/>
                    <a:p>
                      <a:pPr algn="ctr" eaLnBrk="0" hangingPunct="0"/>
                      <a:endParaRPr lang="en-US"/>
                    </a:p>
                  </p:txBody>
                </p:sp>
                <p:sp>
                  <p:nvSpPr>
                    <p:cNvPr id="36966" name="Freeform 50"/>
                    <p:cNvSpPr>
                      <a:spLocks/>
                    </p:cNvSpPr>
                    <p:nvPr/>
                  </p:nvSpPr>
                  <p:spPr bwMode="auto">
                    <a:xfrm>
                      <a:off x="495" y="1361"/>
                      <a:ext cx="2665" cy="1111"/>
                    </a:xfrm>
                    <a:custGeom>
                      <a:avLst/>
                      <a:gdLst>
                        <a:gd name="T0" fmla="*/ 0 w 2665"/>
                        <a:gd name="T1" fmla="*/ 675 h 1111"/>
                        <a:gd name="T2" fmla="*/ 152 w 2665"/>
                        <a:gd name="T3" fmla="*/ 770 h 1111"/>
                        <a:gd name="T4" fmla="*/ 318 w 2665"/>
                        <a:gd name="T5" fmla="*/ 853 h 1111"/>
                        <a:gd name="T6" fmla="*/ 470 w 2665"/>
                        <a:gd name="T7" fmla="*/ 900 h 1111"/>
                        <a:gd name="T8" fmla="*/ 689 w 2665"/>
                        <a:gd name="T9" fmla="*/ 952 h 1111"/>
                        <a:gd name="T10" fmla="*/ 863 w 2665"/>
                        <a:gd name="T11" fmla="*/ 979 h 1111"/>
                        <a:gd name="T12" fmla="*/ 1022 w 2665"/>
                        <a:gd name="T13" fmla="*/ 991 h 1111"/>
                        <a:gd name="T14" fmla="*/ 1209 w 2665"/>
                        <a:gd name="T15" fmla="*/ 991 h 1111"/>
                        <a:gd name="T16" fmla="*/ 1347 w 2665"/>
                        <a:gd name="T17" fmla="*/ 983 h 1111"/>
                        <a:gd name="T18" fmla="*/ 1513 w 2665"/>
                        <a:gd name="T19" fmla="*/ 967 h 1111"/>
                        <a:gd name="T20" fmla="*/ 1679 w 2665"/>
                        <a:gd name="T21" fmla="*/ 940 h 1111"/>
                        <a:gd name="T22" fmla="*/ 1816 w 2665"/>
                        <a:gd name="T23" fmla="*/ 900 h 1111"/>
                        <a:gd name="T24" fmla="*/ 1946 w 2665"/>
                        <a:gd name="T25" fmla="*/ 857 h 1111"/>
                        <a:gd name="T26" fmla="*/ 2062 w 2665"/>
                        <a:gd name="T27" fmla="*/ 813 h 1111"/>
                        <a:gd name="T28" fmla="*/ 2177 w 2665"/>
                        <a:gd name="T29" fmla="*/ 750 h 1111"/>
                        <a:gd name="T30" fmla="*/ 2293 w 2665"/>
                        <a:gd name="T31" fmla="*/ 679 h 1111"/>
                        <a:gd name="T32" fmla="*/ 2382 w 2665"/>
                        <a:gd name="T33" fmla="*/ 611 h 1111"/>
                        <a:gd name="T34" fmla="*/ 2433 w 2665"/>
                        <a:gd name="T35" fmla="*/ 544 h 1111"/>
                        <a:gd name="T36" fmla="*/ 2498 w 2665"/>
                        <a:gd name="T37" fmla="*/ 437 h 1111"/>
                        <a:gd name="T38" fmla="*/ 2541 w 2665"/>
                        <a:gd name="T39" fmla="*/ 326 h 1111"/>
                        <a:gd name="T40" fmla="*/ 2548 w 2665"/>
                        <a:gd name="T41" fmla="*/ 227 h 1111"/>
                        <a:gd name="T42" fmla="*/ 2519 w 2665"/>
                        <a:gd name="T43" fmla="*/ 119 h 1111"/>
                        <a:gd name="T44" fmla="*/ 2454 w 2665"/>
                        <a:gd name="T45" fmla="*/ 0 h 1111"/>
                        <a:gd name="T46" fmla="*/ 2519 w 2665"/>
                        <a:gd name="T47" fmla="*/ 64 h 1111"/>
                        <a:gd name="T48" fmla="*/ 2592 w 2665"/>
                        <a:gd name="T49" fmla="*/ 155 h 1111"/>
                        <a:gd name="T50" fmla="*/ 2628 w 2665"/>
                        <a:gd name="T51" fmla="*/ 239 h 1111"/>
                        <a:gd name="T52" fmla="*/ 2664 w 2665"/>
                        <a:gd name="T53" fmla="*/ 318 h 1111"/>
                        <a:gd name="T54" fmla="*/ 2657 w 2665"/>
                        <a:gd name="T55" fmla="*/ 386 h 1111"/>
                        <a:gd name="T56" fmla="*/ 2650 w 2665"/>
                        <a:gd name="T57" fmla="*/ 477 h 1111"/>
                        <a:gd name="T58" fmla="*/ 2563 w 2665"/>
                        <a:gd name="T59" fmla="*/ 651 h 1111"/>
                        <a:gd name="T60" fmla="*/ 2476 w 2665"/>
                        <a:gd name="T61" fmla="*/ 746 h 1111"/>
                        <a:gd name="T62" fmla="*/ 2368 w 2665"/>
                        <a:gd name="T63" fmla="*/ 829 h 1111"/>
                        <a:gd name="T64" fmla="*/ 2250 w 2665"/>
                        <a:gd name="T65" fmla="*/ 900 h 1111"/>
                        <a:gd name="T66" fmla="*/ 2134 w 2665"/>
                        <a:gd name="T67" fmla="*/ 952 h 1111"/>
                        <a:gd name="T68" fmla="*/ 1975 w 2665"/>
                        <a:gd name="T69" fmla="*/ 1011 h 1111"/>
                        <a:gd name="T70" fmla="*/ 1816 w 2665"/>
                        <a:gd name="T71" fmla="*/ 1051 h 1111"/>
                        <a:gd name="T72" fmla="*/ 1665 w 2665"/>
                        <a:gd name="T73" fmla="*/ 1078 h 1111"/>
                        <a:gd name="T74" fmla="*/ 1469 w 2665"/>
                        <a:gd name="T75" fmla="*/ 1106 h 1111"/>
                        <a:gd name="T76" fmla="*/ 1325 w 2665"/>
                        <a:gd name="T77" fmla="*/ 1110 h 1111"/>
                        <a:gd name="T78" fmla="*/ 1166 w 2665"/>
                        <a:gd name="T79" fmla="*/ 1110 h 1111"/>
                        <a:gd name="T80" fmla="*/ 1007 w 2665"/>
                        <a:gd name="T81" fmla="*/ 1094 h 1111"/>
                        <a:gd name="T82" fmla="*/ 834 w 2665"/>
                        <a:gd name="T83" fmla="*/ 1074 h 1111"/>
                        <a:gd name="T84" fmla="*/ 718 w 2665"/>
                        <a:gd name="T85" fmla="*/ 1051 h 1111"/>
                        <a:gd name="T86" fmla="*/ 564 w 2665"/>
                        <a:gd name="T87" fmla="*/ 1007 h 1111"/>
                        <a:gd name="T88" fmla="*/ 434 w 2665"/>
                        <a:gd name="T89" fmla="*/ 967 h 1111"/>
                        <a:gd name="T90" fmla="*/ 311 w 2665"/>
                        <a:gd name="T91" fmla="*/ 912 h 1111"/>
                        <a:gd name="T92" fmla="*/ 181 w 2665"/>
                        <a:gd name="T93" fmla="*/ 837 h 1111"/>
                        <a:gd name="T94" fmla="*/ 58 w 2665"/>
                        <a:gd name="T95" fmla="*/ 742 h 1111"/>
                        <a:gd name="T96" fmla="*/ 0 w 2665"/>
                        <a:gd name="T97" fmla="*/ 675 h 1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65"/>
                        <a:gd name="T148" fmla="*/ 0 h 1111"/>
                        <a:gd name="T149" fmla="*/ 2665 w 2665"/>
                        <a:gd name="T150" fmla="*/ 1111 h 11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65" h="1111">
                          <a:moveTo>
                            <a:pt x="0" y="675"/>
                          </a:moveTo>
                          <a:lnTo>
                            <a:pt x="152" y="770"/>
                          </a:lnTo>
                          <a:lnTo>
                            <a:pt x="318" y="853"/>
                          </a:lnTo>
                          <a:lnTo>
                            <a:pt x="470" y="900"/>
                          </a:lnTo>
                          <a:lnTo>
                            <a:pt x="689" y="952"/>
                          </a:lnTo>
                          <a:lnTo>
                            <a:pt x="863" y="979"/>
                          </a:lnTo>
                          <a:lnTo>
                            <a:pt x="1022" y="991"/>
                          </a:lnTo>
                          <a:lnTo>
                            <a:pt x="1209" y="991"/>
                          </a:lnTo>
                          <a:lnTo>
                            <a:pt x="1347" y="983"/>
                          </a:lnTo>
                          <a:lnTo>
                            <a:pt x="1513" y="967"/>
                          </a:lnTo>
                          <a:lnTo>
                            <a:pt x="1679" y="940"/>
                          </a:lnTo>
                          <a:lnTo>
                            <a:pt x="1816" y="900"/>
                          </a:lnTo>
                          <a:lnTo>
                            <a:pt x="1946" y="857"/>
                          </a:lnTo>
                          <a:lnTo>
                            <a:pt x="2062" y="813"/>
                          </a:lnTo>
                          <a:lnTo>
                            <a:pt x="2177" y="750"/>
                          </a:lnTo>
                          <a:lnTo>
                            <a:pt x="2293" y="679"/>
                          </a:lnTo>
                          <a:lnTo>
                            <a:pt x="2382" y="611"/>
                          </a:lnTo>
                          <a:lnTo>
                            <a:pt x="2433" y="544"/>
                          </a:lnTo>
                          <a:lnTo>
                            <a:pt x="2498" y="437"/>
                          </a:lnTo>
                          <a:lnTo>
                            <a:pt x="2541" y="326"/>
                          </a:lnTo>
                          <a:lnTo>
                            <a:pt x="2548" y="227"/>
                          </a:lnTo>
                          <a:lnTo>
                            <a:pt x="2519" y="119"/>
                          </a:lnTo>
                          <a:lnTo>
                            <a:pt x="2454" y="0"/>
                          </a:lnTo>
                          <a:lnTo>
                            <a:pt x="2519" y="64"/>
                          </a:lnTo>
                          <a:lnTo>
                            <a:pt x="2592" y="155"/>
                          </a:lnTo>
                          <a:lnTo>
                            <a:pt x="2628" y="239"/>
                          </a:lnTo>
                          <a:lnTo>
                            <a:pt x="2664" y="318"/>
                          </a:lnTo>
                          <a:lnTo>
                            <a:pt x="2657" y="386"/>
                          </a:lnTo>
                          <a:lnTo>
                            <a:pt x="2650" y="477"/>
                          </a:lnTo>
                          <a:lnTo>
                            <a:pt x="2563" y="651"/>
                          </a:lnTo>
                          <a:lnTo>
                            <a:pt x="2476" y="746"/>
                          </a:lnTo>
                          <a:lnTo>
                            <a:pt x="2368" y="829"/>
                          </a:lnTo>
                          <a:lnTo>
                            <a:pt x="2250" y="900"/>
                          </a:lnTo>
                          <a:lnTo>
                            <a:pt x="2134" y="952"/>
                          </a:lnTo>
                          <a:lnTo>
                            <a:pt x="1975" y="1011"/>
                          </a:lnTo>
                          <a:lnTo>
                            <a:pt x="1816" y="1051"/>
                          </a:lnTo>
                          <a:lnTo>
                            <a:pt x="1665" y="1078"/>
                          </a:lnTo>
                          <a:lnTo>
                            <a:pt x="1469" y="1106"/>
                          </a:lnTo>
                          <a:lnTo>
                            <a:pt x="1325" y="1110"/>
                          </a:lnTo>
                          <a:lnTo>
                            <a:pt x="1166" y="1110"/>
                          </a:lnTo>
                          <a:lnTo>
                            <a:pt x="1007" y="1094"/>
                          </a:lnTo>
                          <a:lnTo>
                            <a:pt x="834" y="1074"/>
                          </a:lnTo>
                          <a:lnTo>
                            <a:pt x="718" y="1051"/>
                          </a:lnTo>
                          <a:lnTo>
                            <a:pt x="564" y="1007"/>
                          </a:lnTo>
                          <a:lnTo>
                            <a:pt x="434" y="967"/>
                          </a:lnTo>
                          <a:lnTo>
                            <a:pt x="311" y="912"/>
                          </a:lnTo>
                          <a:lnTo>
                            <a:pt x="181" y="837"/>
                          </a:lnTo>
                          <a:lnTo>
                            <a:pt x="58" y="742"/>
                          </a:lnTo>
                          <a:lnTo>
                            <a:pt x="0" y="675"/>
                          </a:lnTo>
                        </a:path>
                      </a:pathLst>
                    </a:custGeom>
                    <a:solidFill>
                      <a:srgbClr val="C0C0C0"/>
                    </a:solidFill>
                    <a:ln w="9525" cap="rnd">
                      <a:noFill/>
                      <a:round/>
                      <a:headEnd/>
                      <a:tailEnd/>
                    </a:ln>
                  </p:spPr>
                  <p:txBody>
                    <a:bodyPr/>
                    <a:lstStyle/>
                    <a:p>
                      <a:pPr algn="ctr" eaLnBrk="0" hangingPunct="0"/>
                      <a:endParaRPr lang="en-US"/>
                    </a:p>
                  </p:txBody>
                </p:sp>
              </p:grpSp>
              <p:grpSp>
                <p:nvGrpSpPr>
                  <p:cNvPr id="36960" name="Group 56"/>
                  <p:cNvGrpSpPr>
                    <a:grpSpLocks/>
                  </p:cNvGrpSpPr>
                  <p:nvPr/>
                </p:nvGrpSpPr>
                <p:grpSpPr bwMode="auto">
                  <a:xfrm>
                    <a:off x="332" y="935"/>
                    <a:ext cx="2823" cy="1470"/>
                    <a:chOff x="332" y="935"/>
                    <a:chExt cx="2823" cy="1470"/>
                  </a:xfrm>
                </p:grpSpPr>
                <p:sp>
                  <p:nvSpPr>
                    <p:cNvPr id="36961" name="Freeform 52"/>
                    <p:cNvSpPr>
                      <a:spLocks/>
                    </p:cNvSpPr>
                    <p:nvPr/>
                  </p:nvSpPr>
                  <p:spPr bwMode="auto">
                    <a:xfrm>
                      <a:off x="491" y="2037"/>
                      <a:ext cx="692" cy="368"/>
                    </a:xfrm>
                    <a:custGeom>
                      <a:avLst/>
                      <a:gdLst>
                        <a:gd name="T0" fmla="*/ 0 w 692"/>
                        <a:gd name="T1" fmla="*/ 0 h 368"/>
                        <a:gd name="T2" fmla="*/ 72 w 692"/>
                        <a:gd name="T3" fmla="*/ 74 h 368"/>
                        <a:gd name="T4" fmla="*/ 142 w 692"/>
                        <a:gd name="T5" fmla="*/ 131 h 368"/>
                        <a:gd name="T6" fmla="*/ 216 w 692"/>
                        <a:gd name="T7" fmla="*/ 182 h 368"/>
                        <a:gd name="T8" fmla="*/ 332 w 692"/>
                        <a:gd name="T9" fmla="*/ 244 h 368"/>
                        <a:gd name="T10" fmla="*/ 419 w 692"/>
                        <a:gd name="T11" fmla="*/ 284 h 368"/>
                        <a:gd name="T12" fmla="*/ 529 w 692"/>
                        <a:gd name="T13" fmla="*/ 322 h 368"/>
                        <a:gd name="T14" fmla="*/ 691 w 692"/>
                        <a:gd name="T15" fmla="*/ 367 h 368"/>
                        <a:gd name="T16" fmla="*/ 510 w 692"/>
                        <a:gd name="T17" fmla="*/ 232 h 368"/>
                        <a:gd name="T18" fmla="*/ 409 w 692"/>
                        <a:gd name="T19" fmla="*/ 200 h 368"/>
                        <a:gd name="T20" fmla="*/ 337 w 692"/>
                        <a:gd name="T21" fmla="*/ 173 h 368"/>
                        <a:gd name="T22" fmla="*/ 231 w 692"/>
                        <a:gd name="T23" fmla="*/ 133 h 368"/>
                        <a:gd name="T24" fmla="*/ 149 w 692"/>
                        <a:gd name="T25" fmla="*/ 91 h 368"/>
                        <a:gd name="T26" fmla="*/ 84 w 692"/>
                        <a:gd name="T27" fmla="*/ 55 h 368"/>
                        <a:gd name="T28" fmla="*/ 0 w 692"/>
                        <a:gd name="T29" fmla="*/ 0 h 3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2"/>
                        <a:gd name="T46" fmla="*/ 0 h 368"/>
                        <a:gd name="T47" fmla="*/ 692 w 692"/>
                        <a:gd name="T48" fmla="*/ 368 h 3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2" h="368">
                          <a:moveTo>
                            <a:pt x="0" y="0"/>
                          </a:moveTo>
                          <a:lnTo>
                            <a:pt x="72" y="74"/>
                          </a:lnTo>
                          <a:lnTo>
                            <a:pt x="142" y="131"/>
                          </a:lnTo>
                          <a:lnTo>
                            <a:pt x="216" y="182"/>
                          </a:lnTo>
                          <a:lnTo>
                            <a:pt x="332" y="244"/>
                          </a:lnTo>
                          <a:lnTo>
                            <a:pt x="419" y="284"/>
                          </a:lnTo>
                          <a:lnTo>
                            <a:pt x="529" y="322"/>
                          </a:lnTo>
                          <a:lnTo>
                            <a:pt x="691" y="367"/>
                          </a:lnTo>
                          <a:lnTo>
                            <a:pt x="510" y="232"/>
                          </a:lnTo>
                          <a:lnTo>
                            <a:pt x="409" y="200"/>
                          </a:lnTo>
                          <a:lnTo>
                            <a:pt x="337" y="173"/>
                          </a:lnTo>
                          <a:lnTo>
                            <a:pt x="231" y="133"/>
                          </a:lnTo>
                          <a:lnTo>
                            <a:pt x="149" y="91"/>
                          </a:lnTo>
                          <a:lnTo>
                            <a:pt x="84" y="55"/>
                          </a:lnTo>
                          <a:lnTo>
                            <a:pt x="0" y="0"/>
                          </a:lnTo>
                        </a:path>
                      </a:pathLst>
                    </a:custGeom>
                    <a:solidFill>
                      <a:srgbClr val="808080"/>
                    </a:solidFill>
                    <a:ln w="9525" cap="rnd">
                      <a:noFill/>
                      <a:round/>
                      <a:headEnd/>
                      <a:tailEnd/>
                    </a:ln>
                  </p:spPr>
                  <p:txBody>
                    <a:bodyPr/>
                    <a:lstStyle/>
                    <a:p>
                      <a:pPr algn="ctr" eaLnBrk="0" hangingPunct="0"/>
                      <a:endParaRPr lang="en-US"/>
                    </a:p>
                  </p:txBody>
                </p:sp>
                <p:sp>
                  <p:nvSpPr>
                    <p:cNvPr id="36962" name="Freeform 53"/>
                    <p:cNvSpPr>
                      <a:spLocks/>
                    </p:cNvSpPr>
                    <p:nvPr/>
                  </p:nvSpPr>
                  <p:spPr bwMode="auto">
                    <a:xfrm>
                      <a:off x="2906" y="1353"/>
                      <a:ext cx="249" cy="722"/>
                    </a:xfrm>
                    <a:custGeom>
                      <a:avLst/>
                      <a:gdLst>
                        <a:gd name="T0" fmla="*/ 46 w 249"/>
                        <a:gd name="T1" fmla="*/ 0 h 722"/>
                        <a:gd name="T2" fmla="*/ 94 w 249"/>
                        <a:gd name="T3" fmla="*/ 49 h 722"/>
                        <a:gd name="T4" fmla="*/ 125 w 249"/>
                        <a:gd name="T5" fmla="*/ 92 h 722"/>
                        <a:gd name="T6" fmla="*/ 159 w 249"/>
                        <a:gd name="T7" fmla="*/ 135 h 722"/>
                        <a:gd name="T8" fmla="*/ 183 w 249"/>
                        <a:gd name="T9" fmla="*/ 177 h 722"/>
                        <a:gd name="T10" fmla="*/ 202 w 249"/>
                        <a:gd name="T11" fmla="*/ 217 h 722"/>
                        <a:gd name="T12" fmla="*/ 239 w 249"/>
                        <a:gd name="T13" fmla="*/ 287 h 722"/>
                        <a:gd name="T14" fmla="*/ 248 w 249"/>
                        <a:gd name="T15" fmla="*/ 355 h 722"/>
                        <a:gd name="T16" fmla="*/ 241 w 249"/>
                        <a:gd name="T17" fmla="*/ 461 h 722"/>
                        <a:gd name="T18" fmla="*/ 224 w 249"/>
                        <a:gd name="T19" fmla="*/ 532 h 722"/>
                        <a:gd name="T20" fmla="*/ 198 w 249"/>
                        <a:gd name="T21" fmla="*/ 590 h 722"/>
                        <a:gd name="T22" fmla="*/ 157 w 249"/>
                        <a:gd name="T23" fmla="*/ 651 h 722"/>
                        <a:gd name="T24" fmla="*/ 101 w 249"/>
                        <a:gd name="T25" fmla="*/ 721 h 722"/>
                        <a:gd name="T26" fmla="*/ 0 w 249"/>
                        <a:gd name="T27" fmla="*/ 585 h 722"/>
                        <a:gd name="T28" fmla="*/ 46 w 249"/>
                        <a:gd name="T29" fmla="*/ 526 h 722"/>
                        <a:gd name="T30" fmla="*/ 68 w 249"/>
                        <a:gd name="T31" fmla="*/ 494 h 722"/>
                        <a:gd name="T32" fmla="*/ 94 w 249"/>
                        <a:gd name="T33" fmla="*/ 453 h 722"/>
                        <a:gd name="T34" fmla="*/ 111 w 249"/>
                        <a:gd name="T35" fmla="*/ 411 h 722"/>
                        <a:gd name="T36" fmla="*/ 125 w 249"/>
                        <a:gd name="T37" fmla="*/ 346 h 722"/>
                        <a:gd name="T38" fmla="*/ 133 w 249"/>
                        <a:gd name="T39" fmla="*/ 292 h 722"/>
                        <a:gd name="T40" fmla="*/ 133 w 249"/>
                        <a:gd name="T41" fmla="*/ 212 h 722"/>
                        <a:gd name="T42" fmla="*/ 111 w 249"/>
                        <a:gd name="T43" fmla="*/ 139 h 722"/>
                        <a:gd name="T44" fmla="*/ 87 w 249"/>
                        <a:gd name="T45" fmla="*/ 80 h 722"/>
                        <a:gd name="T46" fmla="*/ 72 w 249"/>
                        <a:gd name="T47" fmla="*/ 48 h 722"/>
                        <a:gd name="T48" fmla="*/ 46 w 249"/>
                        <a:gd name="T49" fmla="*/ 0 h 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722"/>
                        <a:gd name="T77" fmla="*/ 249 w 249"/>
                        <a:gd name="T78" fmla="*/ 722 h 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722">
                          <a:moveTo>
                            <a:pt x="46" y="0"/>
                          </a:moveTo>
                          <a:lnTo>
                            <a:pt x="94" y="49"/>
                          </a:lnTo>
                          <a:lnTo>
                            <a:pt x="125" y="92"/>
                          </a:lnTo>
                          <a:lnTo>
                            <a:pt x="159" y="135"/>
                          </a:lnTo>
                          <a:lnTo>
                            <a:pt x="183" y="177"/>
                          </a:lnTo>
                          <a:lnTo>
                            <a:pt x="202" y="217"/>
                          </a:lnTo>
                          <a:lnTo>
                            <a:pt x="239" y="287"/>
                          </a:lnTo>
                          <a:lnTo>
                            <a:pt x="248" y="355"/>
                          </a:lnTo>
                          <a:lnTo>
                            <a:pt x="241" y="461"/>
                          </a:lnTo>
                          <a:lnTo>
                            <a:pt x="224" y="532"/>
                          </a:lnTo>
                          <a:lnTo>
                            <a:pt x="198" y="590"/>
                          </a:lnTo>
                          <a:lnTo>
                            <a:pt x="157" y="651"/>
                          </a:lnTo>
                          <a:lnTo>
                            <a:pt x="101" y="721"/>
                          </a:lnTo>
                          <a:lnTo>
                            <a:pt x="0" y="585"/>
                          </a:lnTo>
                          <a:lnTo>
                            <a:pt x="46" y="526"/>
                          </a:lnTo>
                          <a:lnTo>
                            <a:pt x="68" y="494"/>
                          </a:lnTo>
                          <a:lnTo>
                            <a:pt x="94" y="453"/>
                          </a:lnTo>
                          <a:lnTo>
                            <a:pt x="111" y="411"/>
                          </a:lnTo>
                          <a:lnTo>
                            <a:pt x="125" y="346"/>
                          </a:lnTo>
                          <a:lnTo>
                            <a:pt x="133" y="292"/>
                          </a:lnTo>
                          <a:lnTo>
                            <a:pt x="133" y="212"/>
                          </a:lnTo>
                          <a:lnTo>
                            <a:pt x="111" y="139"/>
                          </a:lnTo>
                          <a:lnTo>
                            <a:pt x="87" y="80"/>
                          </a:lnTo>
                          <a:lnTo>
                            <a:pt x="72" y="48"/>
                          </a:lnTo>
                          <a:lnTo>
                            <a:pt x="46" y="0"/>
                          </a:lnTo>
                        </a:path>
                      </a:pathLst>
                    </a:custGeom>
                    <a:solidFill>
                      <a:srgbClr val="808080"/>
                    </a:solidFill>
                    <a:ln w="9525" cap="rnd">
                      <a:noFill/>
                      <a:round/>
                      <a:headEnd/>
                      <a:tailEnd/>
                    </a:ln>
                  </p:spPr>
                  <p:txBody>
                    <a:bodyPr/>
                    <a:lstStyle/>
                    <a:p>
                      <a:pPr algn="ctr" eaLnBrk="0" hangingPunct="0"/>
                      <a:endParaRPr lang="en-US"/>
                    </a:p>
                  </p:txBody>
                </p:sp>
                <p:sp>
                  <p:nvSpPr>
                    <p:cNvPr id="36963" name="Freeform 54"/>
                    <p:cNvSpPr>
                      <a:spLocks/>
                    </p:cNvSpPr>
                    <p:nvPr/>
                  </p:nvSpPr>
                  <p:spPr bwMode="auto">
                    <a:xfrm>
                      <a:off x="1610" y="935"/>
                      <a:ext cx="984" cy="219"/>
                    </a:xfrm>
                    <a:custGeom>
                      <a:avLst/>
                      <a:gdLst>
                        <a:gd name="T0" fmla="*/ 0 w 984"/>
                        <a:gd name="T1" fmla="*/ 0 h 219"/>
                        <a:gd name="T2" fmla="*/ 75 w 984"/>
                        <a:gd name="T3" fmla="*/ 79 h 219"/>
                        <a:gd name="T4" fmla="*/ 191 w 984"/>
                        <a:gd name="T5" fmla="*/ 75 h 219"/>
                        <a:gd name="T6" fmla="*/ 297 w 984"/>
                        <a:gd name="T7" fmla="*/ 79 h 219"/>
                        <a:gd name="T8" fmla="*/ 395 w 984"/>
                        <a:gd name="T9" fmla="*/ 87 h 219"/>
                        <a:gd name="T10" fmla="*/ 487 w 984"/>
                        <a:gd name="T11" fmla="*/ 97 h 219"/>
                        <a:gd name="T12" fmla="*/ 578 w 984"/>
                        <a:gd name="T13" fmla="*/ 110 h 219"/>
                        <a:gd name="T14" fmla="*/ 641 w 984"/>
                        <a:gd name="T15" fmla="*/ 120 h 219"/>
                        <a:gd name="T16" fmla="*/ 723 w 984"/>
                        <a:gd name="T17" fmla="*/ 139 h 219"/>
                        <a:gd name="T18" fmla="*/ 817 w 984"/>
                        <a:gd name="T19" fmla="*/ 164 h 219"/>
                        <a:gd name="T20" fmla="*/ 983 w 984"/>
                        <a:gd name="T21" fmla="*/ 218 h 219"/>
                        <a:gd name="T22" fmla="*/ 887 w 984"/>
                        <a:gd name="T23" fmla="*/ 163 h 219"/>
                        <a:gd name="T24" fmla="*/ 819 w 984"/>
                        <a:gd name="T25" fmla="*/ 135 h 219"/>
                        <a:gd name="T26" fmla="*/ 730 w 984"/>
                        <a:gd name="T27" fmla="*/ 103 h 219"/>
                        <a:gd name="T28" fmla="*/ 675 w 984"/>
                        <a:gd name="T29" fmla="*/ 85 h 219"/>
                        <a:gd name="T30" fmla="*/ 552 w 984"/>
                        <a:gd name="T31" fmla="*/ 53 h 219"/>
                        <a:gd name="T32" fmla="*/ 472 w 984"/>
                        <a:gd name="T33" fmla="*/ 37 h 219"/>
                        <a:gd name="T34" fmla="*/ 407 w 984"/>
                        <a:gd name="T35" fmla="*/ 25 h 219"/>
                        <a:gd name="T36" fmla="*/ 347 w 984"/>
                        <a:gd name="T37" fmla="*/ 17 h 219"/>
                        <a:gd name="T38" fmla="*/ 253 w 984"/>
                        <a:gd name="T39" fmla="*/ 8 h 219"/>
                        <a:gd name="T40" fmla="*/ 155 w 984"/>
                        <a:gd name="T41" fmla="*/ 2 h 219"/>
                        <a:gd name="T42" fmla="*/ 44 w 984"/>
                        <a:gd name="T43" fmla="*/ 0 h 219"/>
                        <a:gd name="T44" fmla="*/ 0 w 984"/>
                        <a:gd name="T45" fmla="*/ 0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4"/>
                        <a:gd name="T70" fmla="*/ 0 h 219"/>
                        <a:gd name="T71" fmla="*/ 984 w 984"/>
                        <a:gd name="T72" fmla="*/ 219 h 2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4" h="219">
                          <a:moveTo>
                            <a:pt x="0" y="0"/>
                          </a:moveTo>
                          <a:lnTo>
                            <a:pt x="75" y="79"/>
                          </a:lnTo>
                          <a:lnTo>
                            <a:pt x="191" y="75"/>
                          </a:lnTo>
                          <a:lnTo>
                            <a:pt x="297" y="79"/>
                          </a:lnTo>
                          <a:lnTo>
                            <a:pt x="395" y="87"/>
                          </a:lnTo>
                          <a:lnTo>
                            <a:pt x="487" y="97"/>
                          </a:lnTo>
                          <a:lnTo>
                            <a:pt x="578" y="110"/>
                          </a:lnTo>
                          <a:lnTo>
                            <a:pt x="641" y="120"/>
                          </a:lnTo>
                          <a:lnTo>
                            <a:pt x="723" y="139"/>
                          </a:lnTo>
                          <a:lnTo>
                            <a:pt x="817" y="164"/>
                          </a:lnTo>
                          <a:lnTo>
                            <a:pt x="983" y="218"/>
                          </a:lnTo>
                          <a:lnTo>
                            <a:pt x="887" y="163"/>
                          </a:lnTo>
                          <a:lnTo>
                            <a:pt x="819" y="135"/>
                          </a:lnTo>
                          <a:lnTo>
                            <a:pt x="730" y="103"/>
                          </a:lnTo>
                          <a:lnTo>
                            <a:pt x="675" y="85"/>
                          </a:lnTo>
                          <a:lnTo>
                            <a:pt x="552" y="53"/>
                          </a:lnTo>
                          <a:lnTo>
                            <a:pt x="472" y="37"/>
                          </a:lnTo>
                          <a:lnTo>
                            <a:pt x="407" y="25"/>
                          </a:lnTo>
                          <a:lnTo>
                            <a:pt x="347" y="17"/>
                          </a:lnTo>
                          <a:lnTo>
                            <a:pt x="253" y="8"/>
                          </a:lnTo>
                          <a:lnTo>
                            <a:pt x="155" y="2"/>
                          </a:lnTo>
                          <a:lnTo>
                            <a:pt x="44"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36964" name="Freeform 55"/>
                    <p:cNvSpPr>
                      <a:spLocks/>
                    </p:cNvSpPr>
                    <p:nvPr/>
                  </p:nvSpPr>
                  <p:spPr bwMode="auto">
                    <a:xfrm>
                      <a:off x="332" y="1241"/>
                      <a:ext cx="314" cy="512"/>
                    </a:xfrm>
                    <a:custGeom>
                      <a:avLst/>
                      <a:gdLst>
                        <a:gd name="T0" fmla="*/ 0 w 314"/>
                        <a:gd name="T1" fmla="*/ 392 h 512"/>
                        <a:gd name="T2" fmla="*/ 7 w 314"/>
                        <a:gd name="T3" fmla="*/ 353 h 512"/>
                        <a:gd name="T4" fmla="*/ 12 w 314"/>
                        <a:gd name="T5" fmla="*/ 309 h 512"/>
                        <a:gd name="T6" fmla="*/ 33 w 314"/>
                        <a:gd name="T7" fmla="*/ 239 h 512"/>
                        <a:gd name="T8" fmla="*/ 57 w 314"/>
                        <a:gd name="T9" fmla="*/ 184 h 512"/>
                        <a:gd name="T10" fmla="*/ 91 w 314"/>
                        <a:gd name="T11" fmla="*/ 134 h 512"/>
                        <a:gd name="T12" fmla="*/ 135 w 314"/>
                        <a:gd name="T13" fmla="*/ 82 h 512"/>
                        <a:gd name="T14" fmla="*/ 173 w 314"/>
                        <a:gd name="T15" fmla="*/ 43 h 512"/>
                        <a:gd name="T16" fmla="*/ 221 w 314"/>
                        <a:gd name="T17" fmla="*/ 0 h 512"/>
                        <a:gd name="T18" fmla="*/ 313 w 314"/>
                        <a:gd name="T19" fmla="*/ 66 h 512"/>
                        <a:gd name="T20" fmla="*/ 260 w 314"/>
                        <a:gd name="T21" fmla="*/ 106 h 512"/>
                        <a:gd name="T22" fmla="*/ 221 w 314"/>
                        <a:gd name="T23" fmla="*/ 142 h 512"/>
                        <a:gd name="T24" fmla="*/ 190 w 314"/>
                        <a:gd name="T25" fmla="*/ 174 h 512"/>
                        <a:gd name="T26" fmla="*/ 144 w 314"/>
                        <a:gd name="T27" fmla="*/ 221 h 512"/>
                        <a:gd name="T28" fmla="*/ 115 w 314"/>
                        <a:gd name="T29" fmla="*/ 262 h 512"/>
                        <a:gd name="T30" fmla="*/ 98 w 314"/>
                        <a:gd name="T31" fmla="*/ 301 h 512"/>
                        <a:gd name="T32" fmla="*/ 77 w 314"/>
                        <a:gd name="T33" fmla="*/ 341 h 512"/>
                        <a:gd name="T34" fmla="*/ 62 w 314"/>
                        <a:gd name="T35" fmla="*/ 384 h 512"/>
                        <a:gd name="T36" fmla="*/ 50 w 314"/>
                        <a:gd name="T37" fmla="*/ 437 h 512"/>
                        <a:gd name="T38" fmla="*/ 41 w 314"/>
                        <a:gd name="T39" fmla="*/ 490 h 512"/>
                        <a:gd name="T40" fmla="*/ 24 w 314"/>
                        <a:gd name="T41" fmla="*/ 511 h 512"/>
                        <a:gd name="T42" fmla="*/ 0 w 314"/>
                        <a:gd name="T43" fmla="*/ 392 h 5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4"/>
                        <a:gd name="T67" fmla="*/ 0 h 512"/>
                        <a:gd name="T68" fmla="*/ 314 w 314"/>
                        <a:gd name="T69" fmla="*/ 512 h 5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4" h="512">
                          <a:moveTo>
                            <a:pt x="0" y="392"/>
                          </a:moveTo>
                          <a:lnTo>
                            <a:pt x="7" y="353"/>
                          </a:lnTo>
                          <a:lnTo>
                            <a:pt x="12" y="309"/>
                          </a:lnTo>
                          <a:lnTo>
                            <a:pt x="33" y="239"/>
                          </a:lnTo>
                          <a:lnTo>
                            <a:pt x="57" y="184"/>
                          </a:lnTo>
                          <a:lnTo>
                            <a:pt x="91" y="134"/>
                          </a:lnTo>
                          <a:lnTo>
                            <a:pt x="135" y="82"/>
                          </a:lnTo>
                          <a:lnTo>
                            <a:pt x="173" y="43"/>
                          </a:lnTo>
                          <a:lnTo>
                            <a:pt x="221" y="0"/>
                          </a:lnTo>
                          <a:lnTo>
                            <a:pt x="313" y="66"/>
                          </a:lnTo>
                          <a:lnTo>
                            <a:pt x="260" y="106"/>
                          </a:lnTo>
                          <a:lnTo>
                            <a:pt x="221" y="142"/>
                          </a:lnTo>
                          <a:lnTo>
                            <a:pt x="190" y="174"/>
                          </a:lnTo>
                          <a:lnTo>
                            <a:pt x="144" y="221"/>
                          </a:lnTo>
                          <a:lnTo>
                            <a:pt x="115" y="262"/>
                          </a:lnTo>
                          <a:lnTo>
                            <a:pt x="98" y="301"/>
                          </a:lnTo>
                          <a:lnTo>
                            <a:pt x="77" y="341"/>
                          </a:lnTo>
                          <a:lnTo>
                            <a:pt x="62" y="384"/>
                          </a:lnTo>
                          <a:lnTo>
                            <a:pt x="50" y="437"/>
                          </a:lnTo>
                          <a:lnTo>
                            <a:pt x="41" y="490"/>
                          </a:lnTo>
                          <a:lnTo>
                            <a:pt x="24" y="511"/>
                          </a:lnTo>
                          <a:lnTo>
                            <a:pt x="0" y="392"/>
                          </a:lnTo>
                        </a:path>
                      </a:pathLst>
                    </a:custGeom>
                    <a:solidFill>
                      <a:srgbClr val="808080"/>
                    </a:solidFill>
                    <a:ln w="9525" cap="rnd">
                      <a:noFill/>
                      <a:round/>
                      <a:headEnd/>
                      <a:tailEnd/>
                    </a:ln>
                  </p:spPr>
                  <p:txBody>
                    <a:bodyPr/>
                    <a:lstStyle/>
                    <a:p>
                      <a:pPr algn="ctr" eaLnBrk="0" hangingPunct="0"/>
                      <a:endParaRPr lang="en-US"/>
                    </a:p>
                  </p:txBody>
                </p:sp>
              </p:grpSp>
            </p:grpSp>
            <p:sp>
              <p:nvSpPr>
                <p:cNvPr id="36954" name="Oval 58"/>
                <p:cNvSpPr>
                  <a:spLocks noChangeArrowheads="1"/>
                </p:cNvSpPr>
                <p:nvPr/>
              </p:nvSpPr>
              <p:spPr bwMode="auto">
                <a:xfrm>
                  <a:off x="374" y="1020"/>
                  <a:ext cx="2786" cy="1447"/>
                </a:xfrm>
                <a:prstGeom prst="ellipse">
                  <a:avLst/>
                </a:prstGeom>
                <a:noFill/>
                <a:ln w="50800">
                  <a:solidFill>
                    <a:srgbClr val="000000"/>
                  </a:solidFill>
                  <a:round/>
                  <a:headEnd/>
                  <a:tailEnd/>
                </a:ln>
              </p:spPr>
              <p:txBody>
                <a:bodyPr wrap="none" anchor="ctr"/>
                <a:lstStyle/>
                <a:p>
                  <a:pPr algn="ctr" eaLnBrk="0" hangingPunct="0"/>
                  <a:endParaRPr lang="en-US"/>
                </a:p>
              </p:txBody>
            </p:sp>
            <p:grpSp>
              <p:nvGrpSpPr>
                <p:cNvPr id="36955" name="Group 62"/>
                <p:cNvGrpSpPr>
                  <a:grpSpLocks/>
                </p:cNvGrpSpPr>
                <p:nvPr/>
              </p:nvGrpSpPr>
              <p:grpSpPr bwMode="auto">
                <a:xfrm>
                  <a:off x="259" y="901"/>
                  <a:ext cx="2785" cy="1447"/>
                  <a:chOff x="259" y="901"/>
                  <a:chExt cx="2785" cy="1447"/>
                </a:xfrm>
              </p:grpSpPr>
              <p:sp>
                <p:nvSpPr>
                  <p:cNvPr id="36956" name="Oval 59"/>
                  <p:cNvSpPr>
                    <a:spLocks noChangeArrowheads="1"/>
                  </p:cNvSpPr>
                  <p:nvPr/>
                </p:nvSpPr>
                <p:spPr bwMode="auto">
                  <a:xfrm>
                    <a:off x="285" y="929"/>
                    <a:ext cx="2730" cy="1395"/>
                  </a:xfrm>
                  <a:prstGeom prst="ellipse">
                    <a:avLst/>
                  </a:prstGeom>
                  <a:noFill/>
                  <a:ln w="127000">
                    <a:solidFill>
                      <a:srgbClr val="9F9F9F"/>
                    </a:solidFill>
                    <a:round/>
                    <a:headEnd/>
                    <a:tailEnd/>
                  </a:ln>
                </p:spPr>
                <p:txBody>
                  <a:bodyPr wrap="none" anchor="ctr"/>
                  <a:lstStyle/>
                  <a:p>
                    <a:pPr algn="ctr" eaLnBrk="0" hangingPunct="0"/>
                    <a:endParaRPr lang="en-US"/>
                  </a:p>
                </p:txBody>
              </p:sp>
              <p:sp>
                <p:nvSpPr>
                  <p:cNvPr id="36957" name="Oval 60"/>
                  <p:cNvSpPr>
                    <a:spLocks noChangeArrowheads="1"/>
                  </p:cNvSpPr>
                  <p:nvPr/>
                </p:nvSpPr>
                <p:spPr bwMode="auto">
                  <a:xfrm>
                    <a:off x="259" y="901"/>
                    <a:ext cx="2785" cy="1447"/>
                  </a:xfrm>
                  <a:prstGeom prst="ellipse">
                    <a:avLst/>
                  </a:prstGeom>
                  <a:noFill/>
                  <a:ln w="50800">
                    <a:solidFill>
                      <a:srgbClr val="000000"/>
                    </a:solidFill>
                    <a:round/>
                    <a:headEnd/>
                    <a:tailEnd/>
                  </a:ln>
                </p:spPr>
                <p:txBody>
                  <a:bodyPr wrap="none" anchor="ctr"/>
                  <a:lstStyle/>
                  <a:p>
                    <a:pPr algn="ctr" eaLnBrk="0" hangingPunct="0"/>
                    <a:endParaRPr lang="en-US"/>
                  </a:p>
                </p:txBody>
              </p:sp>
              <p:sp>
                <p:nvSpPr>
                  <p:cNvPr id="36958" name="Oval 61"/>
                  <p:cNvSpPr>
                    <a:spLocks noChangeArrowheads="1"/>
                  </p:cNvSpPr>
                  <p:nvPr/>
                </p:nvSpPr>
                <p:spPr bwMode="auto">
                  <a:xfrm>
                    <a:off x="337" y="938"/>
                    <a:ext cx="2629" cy="1375"/>
                  </a:xfrm>
                  <a:prstGeom prst="ellipse">
                    <a:avLst/>
                  </a:prstGeom>
                  <a:noFill/>
                  <a:ln w="25400">
                    <a:solidFill>
                      <a:srgbClr val="000000"/>
                    </a:solidFill>
                    <a:round/>
                    <a:headEnd/>
                    <a:tailEnd/>
                  </a:ln>
                </p:spPr>
                <p:txBody>
                  <a:bodyPr wrap="none" anchor="ctr"/>
                  <a:lstStyle/>
                  <a:p>
                    <a:pPr algn="ctr" eaLnBrk="0" hangingPunct="0"/>
                    <a:endParaRPr lang="en-US"/>
                  </a:p>
                </p:txBody>
              </p:sp>
            </p:grpSp>
          </p:grpSp>
          <p:grpSp>
            <p:nvGrpSpPr>
              <p:cNvPr id="36917" name="Group 99"/>
              <p:cNvGrpSpPr>
                <a:grpSpLocks/>
              </p:cNvGrpSpPr>
              <p:nvPr/>
            </p:nvGrpSpPr>
            <p:grpSpPr bwMode="auto">
              <a:xfrm>
                <a:off x="2247" y="2266"/>
                <a:ext cx="1434" cy="1221"/>
                <a:chOff x="2247" y="2266"/>
                <a:chExt cx="1434" cy="1221"/>
              </a:xfrm>
            </p:grpSpPr>
            <p:sp>
              <p:nvSpPr>
                <p:cNvPr id="36918" name="Freeform 64"/>
                <p:cNvSpPr>
                  <a:spLocks/>
                </p:cNvSpPr>
                <p:nvPr/>
              </p:nvSpPr>
              <p:spPr bwMode="auto">
                <a:xfrm>
                  <a:off x="2266" y="2332"/>
                  <a:ext cx="1359" cy="1067"/>
                </a:xfrm>
                <a:custGeom>
                  <a:avLst/>
                  <a:gdLst>
                    <a:gd name="T0" fmla="*/ 0 w 1359"/>
                    <a:gd name="T1" fmla="*/ 80 h 1067"/>
                    <a:gd name="T2" fmla="*/ 963 w 1359"/>
                    <a:gd name="T3" fmla="*/ 1066 h 1067"/>
                    <a:gd name="T4" fmla="*/ 1358 w 1359"/>
                    <a:gd name="T5" fmla="*/ 957 h 1067"/>
                    <a:gd name="T6" fmla="*/ 390 w 1359"/>
                    <a:gd name="T7" fmla="*/ 0 h 1067"/>
                    <a:gd name="T8" fmla="*/ 0 w 1359"/>
                    <a:gd name="T9" fmla="*/ 80 h 1067"/>
                    <a:gd name="T10" fmla="*/ 0 60000 65536"/>
                    <a:gd name="T11" fmla="*/ 0 60000 65536"/>
                    <a:gd name="T12" fmla="*/ 0 60000 65536"/>
                    <a:gd name="T13" fmla="*/ 0 60000 65536"/>
                    <a:gd name="T14" fmla="*/ 0 60000 65536"/>
                    <a:gd name="T15" fmla="*/ 0 w 1359"/>
                    <a:gd name="T16" fmla="*/ 0 h 1067"/>
                    <a:gd name="T17" fmla="*/ 1359 w 1359"/>
                    <a:gd name="T18" fmla="*/ 1067 h 1067"/>
                  </a:gdLst>
                  <a:ahLst/>
                  <a:cxnLst>
                    <a:cxn ang="T10">
                      <a:pos x="T0" y="T1"/>
                    </a:cxn>
                    <a:cxn ang="T11">
                      <a:pos x="T2" y="T3"/>
                    </a:cxn>
                    <a:cxn ang="T12">
                      <a:pos x="T4" y="T5"/>
                    </a:cxn>
                    <a:cxn ang="T13">
                      <a:pos x="T6" y="T7"/>
                    </a:cxn>
                    <a:cxn ang="T14">
                      <a:pos x="T8" y="T9"/>
                    </a:cxn>
                  </a:cxnLst>
                  <a:rect l="T15" t="T16" r="T17" b="T18"/>
                  <a:pathLst>
                    <a:path w="1359" h="1067">
                      <a:moveTo>
                        <a:pt x="0" y="80"/>
                      </a:moveTo>
                      <a:lnTo>
                        <a:pt x="963" y="1066"/>
                      </a:lnTo>
                      <a:lnTo>
                        <a:pt x="1358" y="957"/>
                      </a:lnTo>
                      <a:lnTo>
                        <a:pt x="390" y="0"/>
                      </a:lnTo>
                      <a:lnTo>
                        <a:pt x="0" y="80"/>
                      </a:lnTo>
                    </a:path>
                  </a:pathLst>
                </a:custGeom>
                <a:solidFill>
                  <a:srgbClr val="5F3F1F"/>
                </a:solidFill>
                <a:ln w="9525" cap="rnd">
                  <a:noFill/>
                  <a:round/>
                  <a:headEnd/>
                  <a:tailEnd/>
                </a:ln>
              </p:spPr>
              <p:txBody>
                <a:bodyPr/>
                <a:lstStyle/>
                <a:p>
                  <a:pPr algn="ctr" eaLnBrk="0" hangingPunct="0"/>
                  <a:endParaRPr lang="en-US"/>
                </a:p>
              </p:txBody>
            </p:sp>
            <p:sp>
              <p:nvSpPr>
                <p:cNvPr id="36919" name="Arc 65"/>
                <p:cNvSpPr>
                  <a:spLocks/>
                </p:cNvSpPr>
                <p:nvPr/>
              </p:nvSpPr>
              <p:spPr bwMode="auto">
                <a:xfrm>
                  <a:off x="2250" y="2266"/>
                  <a:ext cx="427" cy="146"/>
                </a:xfrm>
                <a:custGeom>
                  <a:avLst/>
                  <a:gdLst>
                    <a:gd name="T0" fmla="*/ 0 w 42144"/>
                    <a:gd name="T1" fmla="*/ 0 h 27693"/>
                    <a:gd name="T2" fmla="*/ 0 w 42144"/>
                    <a:gd name="T3" fmla="*/ 0 h 27693"/>
                    <a:gd name="T4" fmla="*/ 0 w 42144"/>
                    <a:gd name="T5" fmla="*/ 0 h 27693"/>
                    <a:gd name="T6" fmla="*/ 0 60000 65536"/>
                    <a:gd name="T7" fmla="*/ 0 60000 65536"/>
                    <a:gd name="T8" fmla="*/ 0 60000 65536"/>
                    <a:gd name="T9" fmla="*/ 0 w 42144"/>
                    <a:gd name="T10" fmla="*/ 0 h 27693"/>
                    <a:gd name="T11" fmla="*/ 42144 w 42144"/>
                    <a:gd name="T12" fmla="*/ 27693 h 27693"/>
                  </a:gdLst>
                  <a:ahLst/>
                  <a:cxnLst>
                    <a:cxn ang="T6">
                      <a:pos x="T0" y="T1"/>
                    </a:cxn>
                    <a:cxn ang="T7">
                      <a:pos x="T2" y="T3"/>
                    </a:cxn>
                    <a:cxn ang="T8">
                      <a:pos x="T4" y="T5"/>
                    </a:cxn>
                  </a:cxnLst>
                  <a:rect l="T9" t="T10" r="T11" b="T12"/>
                  <a:pathLst>
                    <a:path w="42144" h="27693" fill="none" extrusionOk="0">
                      <a:moveTo>
                        <a:pt x="877" y="27692"/>
                      </a:moveTo>
                      <a:cubicBezTo>
                        <a:pt x="295" y="25714"/>
                        <a:pt x="0" y="23662"/>
                        <a:pt x="0" y="21600"/>
                      </a:cubicBezTo>
                      <a:cubicBezTo>
                        <a:pt x="0" y="9670"/>
                        <a:pt x="9670" y="0"/>
                        <a:pt x="21600" y="0"/>
                      </a:cubicBezTo>
                      <a:cubicBezTo>
                        <a:pt x="30959" y="-1"/>
                        <a:pt x="39254" y="6027"/>
                        <a:pt x="42144" y="14929"/>
                      </a:cubicBezTo>
                    </a:path>
                    <a:path w="42144" h="27693" stroke="0" extrusionOk="0">
                      <a:moveTo>
                        <a:pt x="877" y="27692"/>
                      </a:moveTo>
                      <a:cubicBezTo>
                        <a:pt x="295" y="25714"/>
                        <a:pt x="0" y="23662"/>
                        <a:pt x="0" y="21600"/>
                      </a:cubicBezTo>
                      <a:cubicBezTo>
                        <a:pt x="0" y="9670"/>
                        <a:pt x="9670" y="0"/>
                        <a:pt x="21600" y="0"/>
                      </a:cubicBezTo>
                      <a:cubicBezTo>
                        <a:pt x="30959" y="-1"/>
                        <a:pt x="39254" y="6027"/>
                        <a:pt x="42144" y="14929"/>
                      </a:cubicBezTo>
                      <a:lnTo>
                        <a:pt x="21600" y="21600"/>
                      </a:lnTo>
                      <a:close/>
                    </a:path>
                  </a:pathLst>
                </a:custGeom>
                <a:solidFill>
                  <a:srgbClr val="5F3F1F"/>
                </a:solidFill>
                <a:ln w="25400" cap="rnd">
                  <a:solidFill>
                    <a:srgbClr val="000000"/>
                  </a:solidFill>
                  <a:round/>
                  <a:headEnd/>
                  <a:tailEnd/>
                </a:ln>
              </p:spPr>
              <p:txBody>
                <a:bodyPr/>
                <a:lstStyle/>
                <a:p>
                  <a:pPr algn="ctr" eaLnBrk="0" hangingPunct="0"/>
                  <a:endParaRPr lang="en-US"/>
                </a:p>
              </p:txBody>
            </p:sp>
            <p:sp>
              <p:nvSpPr>
                <p:cNvPr id="36920" name="Arc 66"/>
                <p:cNvSpPr>
                  <a:spLocks/>
                </p:cNvSpPr>
                <p:nvPr/>
              </p:nvSpPr>
              <p:spPr bwMode="auto">
                <a:xfrm>
                  <a:off x="2269" y="2285"/>
                  <a:ext cx="415" cy="132"/>
                </a:xfrm>
                <a:custGeom>
                  <a:avLst/>
                  <a:gdLst>
                    <a:gd name="T0" fmla="*/ 0 w 42108"/>
                    <a:gd name="T1" fmla="*/ 0 h 24157"/>
                    <a:gd name="T2" fmla="*/ 0 w 42108"/>
                    <a:gd name="T3" fmla="*/ 0 h 24157"/>
                    <a:gd name="T4" fmla="*/ 0 w 42108"/>
                    <a:gd name="T5" fmla="*/ 0 h 24157"/>
                    <a:gd name="T6" fmla="*/ 0 60000 65536"/>
                    <a:gd name="T7" fmla="*/ 0 60000 65536"/>
                    <a:gd name="T8" fmla="*/ 0 60000 65536"/>
                    <a:gd name="T9" fmla="*/ 0 w 42108"/>
                    <a:gd name="T10" fmla="*/ 0 h 24157"/>
                    <a:gd name="T11" fmla="*/ 42108 w 42108"/>
                    <a:gd name="T12" fmla="*/ 24157 h 24157"/>
                  </a:gdLst>
                  <a:ahLst/>
                  <a:cxnLst>
                    <a:cxn ang="T6">
                      <a:pos x="T0" y="T1"/>
                    </a:cxn>
                    <a:cxn ang="T7">
                      <a:pos x="T2" y="T3"/>
                    </a:cxn>
                    <a:cxn ang="T8">
                      <a:pos x="T4" y="T5"/>
                    </a:cxn>
                  </a:cxnLst>
                  <a:rect l="T9" t="T10" r="T11" b="T12"/>
                  <a:pathLst>
                    <a:path w="42108" h="24157" fill="none" extrusionOk="0">
                      <a:moveTo>
                        <a:pt x="151" y="24157"/>
                      </a:moveTo>
                      <a:cubicBezTo>
                        <a:pt x="50" y="23308"/>
                        <a:pt x="0" y="22454"/>
                        <a:pt x="0" y="21600"/>
                      </a:cubicBezTo>
                      <a:cubicBezTo>
                        <a:pt x="0" y="9670"/>
                        <a:pt x="9670" y="0"/>
                        <a:pt x="21600" y="0"/>
                      </a:cubicBezTo>
                      <a:cubicBezTo>
                        <a:pt x="30916" y="-1"/>
                        <a:pt x="39183" y="5973"/>
                        <a:pt x="42107" y="14819"/>
                      </a:cubicBezTo>
                    </a:path>
                    <a:path w="42108" h="24157" stroke="0" extrusionOk="0">
                      <a:moveTo>
                        <a:pt x="151" y="24157"/>
                      </a:moveTo>
                      <a:cubicBezTo>
                        <a:pt x="50" y="23308"/>
                        <a:pt x="0" y="22454"/>
                        <a:pt x="0" y="21600"/>
                      </a:cubicBezTo>
                      <a:cubicBezTo>
                        <a:pt x="0" y="9670"/>
                        <a:pt x="9670" y="0"/>
                        <a:pt x="21600" y="0"/>
                      </a:cubicBezTo>
                      <a:cubicBezTo>
                        <a:pt x="30916" y="-1"/>
                        <a:pt x="39183" y="5973"/>
                        <a:pt x="42107" y="1481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6921" name="Freeform 67"/>
                <p:cNvSpPr>
                  <a:spLocks/>
                </p:cNvSpPr>
                <p:nvPr/>
              </p:nvSpPr>
              <p:spPr bwMode="auto">
                <a:xfrm>
                  <a:off x="2253" y="2286"/>
                  <a:ext cx="259" cy="274"/>
                </a:xfrm>
                <a:custGeom>
                  <a:avLst/>
                  <a:gdLst>
                    <a:gd name="T0" fmla="*/ 8 w 259"/>
                    <a:gd name="T1" fmla="*/ 127 h 274"/>
                    <a:gd name="T2" fmla="*/ 0 w 259"/>
                    <a:gd name="T3" fmla="*/ 108 h 274"/>
                    <a:gd name="T4" fmla="*/ 0 w 259"/>
                    <a:gd name="T5" fmla="*/ 91 h 274"/>
                    <a:gd name="T6" fmla="*/ 5 w 259"/>
                    <a:gd name="T7" fmla="*/ 77 h 274"/>
                    <a:gd name="T8" fmla="*/ 15 w 259"/>
                    <a:gd name="T9" fmla="*/ 56 h 274"/>
                    <a:gd name="T10" fmla="*/ 29 w 259"/>
                    <a:gd name="T11" fmla="*/ 39 h 274"/>
                    <a:gd name="T12" fmla="*/ 51 w 259"/>
                    <a:gd name="T13" fmla="*/ 23 h 274"/>
                    <a:gd name="T14" fmla="*/ 75 w 259"/>
                    <a:gd name="T15" fmla="*/ 9 h 274"/>
                    <a:gd name="T16" fmla="*/ 99 w 259"/>
                    <a:gd name="T17" fmla="*/ 0 h 274"/>
                    <a:gd name="T18" fmla="*/ 258 w 259"/>
                    <a:gd name="T19" fmla="*/ 148 h 274"/>
                    <a:gd name="T20" fmla="*/ 229 w 259"/>
                    <a:gd name="T21" fmla="*/ 157 h 274"/>
                    <a:gd name="T22" fmla="*/ 210 w 259"/>
                    <a:gd name="T23" fmla="*/ 168 h 274"/>
                    <a:gd name="T24" fmla="*/ 191 w 259"/>
                    <a:gd name="T25" fmla="*/ 178 h 274"/>
                    <a:gd name="T26" fmla="*/ 176 w 259"/>
                    <a:gd name="T27" fmla="*/ 192 h 274"/>
                    <a:gd name="T28" fmla="*/ 159 w 259"/>
                    <a:gd name="T29" fmla="*/ 215 h 274"/>
                    <a:gd name="T30" fmla="*/ 150 w 259"/>
                    <a:gd name="T31" fmla="*/ 247 h 274"/>
                    <a:gd name="T32" fmla="*/ 150 w 259"/>
                    <a:gd name="T33" fmla="*/ 273 h 274"/>
                    <a:gd name="T34" fmla="*/ 8 w 259"/>
                    <a:gd name="T35" fmla="*/ 127 h 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
                    <a:gd name="T55" fmla="*/ 0 h 274"/>
                    <a:gd name="T56" fmla="*/ 259 w 259"/>
                    <a:gd name="T57" fmla="*/ 274 h 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 h="274">
                      <a:moveTo>
                        <a:pt x="8" y="127"/>
                      </a:moveTo>
                      <a:lnTo>
                        <a:pt x="0" y="108"/>
                      </a:lnTo>
                      <a:lnTo>
                        <a:pt x="0" y="91"/>
                      </a:lnTo>
                      <a:lnTo>
                        <a:pt x="5" y="77"/>
                      </a:lnTo>
                      <a:lnTo>
                        <a:pt x="15" y="56"/>
                      </a:lnTo>
                      <a:lnTo>
                        <a:pt x="29" y="39"/>
                      </a:lnTo>
                      <a:lnTo>
                        <a:pt x="51" y="23"/>
                      </a:lnTo>
                      <a:lnTo>
                        <a:pt x="75" y="9"/>
                      </a:lnTo>
                      <a:lnTo>
                        <a:pt x="99" y="0"/>
                      </a:lnTo>
                      <a:lnTo>
                        <a:pt x="258" y="148"/>
                      </a:lnTo>
                      <a:lnTo>
                        <a:pt x="229" y="157"/>
                      </a:lnTo>
                      <a:lnTo>
                        <a:pt x="210" y="168"/>
                      </a:lnTo>
                      <a:lnTo>
                        <a:pt x="191" y="178"/>
                      </a:lnTo>
                      <a:lnTo>
                        <a:pt x="176" y="192"/>
                      </a:lnTo>
                      <a:lnTo>
                        <a:pt x="159" y="215"/>
                      </a:lnTo>
                      <a:lnTo>
                        <a:pt x="150" y="247"/>
                      </a:lnTo>
                      <a:lnTo>
                        <a:pt x="150" y="273"/>
                      </a:lnTo>
                      <a:lnTo>
                        <a:pt x="8" y="127"/>
                      </a:lnTo>
                    </a:path>
                  </a:pathLst>
                </a:custGeom>
                <a:solidFill>
                  <a:srgbClr val="3F1F00"/>
                </a:solidFill>
                <a:ln w="9525" cap="rnd">
                  <a:noFill/>
                  <a:round/>
                  <a:headEnd/>
                  <a:tailEnd/>
                </a:ln>
              </p:spPr>
              <p:txBody>
                <a:bodyPr/>
                <a:lstStyle/>
                <a:p>
                  <a:pPr algn="ctr" eaLnBrk="0" hangingPunct="0"/>
                  <a:endParaRPr lang="en-US"/>
                </a:p>
              </p:txBody>
            </p:sp>
            <p:sp>
              <p:nvSpPr>
                <p:cNvPr id="36922" name="Arc 68"/>
                <p:cNvSpPr>
                  <a:spLocks/>
                </p:cNvSpPr>
                <p:nvPr/>
              </p:nvSpPr>
              <p:spPr bwMode="auto">
                <a:xfrm>
                  <a:off x="2247" y="2272"/>
                  <a:ext cx="220" cy="136"/>
                </a:xfrm>
                <a:custGeom>
                  <a:avLst/>
                  <a:gdLst>
                    <a:gd name="T0" fmla="*/ 0 w 21600"/>
                    <a:gd name="T1" fmla="*/ 0 h 25914"/>
                    <a:gd name="T2" fmla="*/ 0 w 21600"/>
                    <a:gd name="T3" fmla="*/ 0 h 25914"/>
                    <a:gd name="T4" fmla="*/ 0 w 21600"/>
                    <a:gd name="T5" fmla="*/ 0 h 25914"/>
                    <a:gd name="T6" fmla="*/ 0 60000 65536"/>
                    <a:gd name="T7" fmla="*/ 0 60000 65536"/>
                    <a:gd name="T8" fmla="*/ 0 60000 65536"/>
                    <a:gd name="T9" fmla="*/ 0 w 21600"/>
                    <a:gd name="T10" fmla="*/ 0 h 25914"/>
                    <a:gd name="T11" fmla="*/ 21600 w 21600"/>
                    <a:gd name="T12" fmla="*/ 25914 h 25914"/>
                  </a:gdLst>
                  <a:ahLst/>
                  <a:cxnLst>
                    <a:cxn ang="T6">
                      <a:pos x="T0" y="T1"/>
                    </a:cxn>
                    <a:cxn ang="T7">
                      <a:pos x="T2" y="T3"/>
                    </a:cxn>
                    <a:cxn ang="T8">
                      <a:pos x="T4" y="T5"/>
                    </a:cxn>
                  </a:cxnLst>
                  <a:rect l="T9" t="T10" r="T11" b="T12"/>
                  <a:pathLst>
                    <a:path w="21600" h="25914" fill="none" extrusionOk="0">
                      <a:moveTo>
                        <a:pt x="766" y="25913"/>
                      </a:moveTo>
                      <a:cubicBezTo>
                        <a:pt x="257" y="24055"/>
                        <a:pt x="0" y="22138"/>
                        <a:pt x="0" y="20212"/>
                      </a:cubicBezTo>
                      <a:cubicBezTo>
                        <a:pt x="-1" y="11221"/>
                        <a:pt x="5568" y="3171"/>
                        <a:pt x="13981" y="0"/>
                      </a:cubicBezTo>
                    </a:path>
                    <a:path w="21600" h="25914" stroke="0" extrusionOk="0">
                      <a:moveTo>
                        <a:pt x="766" y="25913"/>
                      </a:moveTo>
                      <a:cubicBezTo>
                        <a:pt x="257" y="24055"/>
                        <a:pt x="0" y="22138"/>
                        <a:pt x="0" y="20212"/>
                      </a:cubicBezTo>
                      <a:cubicBezTo>
                        <a:pt x="-1" y="11221"/>
                        <a:pt x="5568" y="3171"/>
                        <a:pt x="13981" y="0"/>
                      </a:cubicBezTo>
                      <a:lnTo>
                        <a:pt x="21600" y="20212"/>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36923" name="Arc 69"/>
                <p:cNvSpPr>
                  <a:spLocks/>
                </p:cNvSpPr>
                <p:nvPr/>
              </p:nvSpPr>
              <p:spPr bwMode="auto">
                <a:xfrm>
                  <a:off x="2398" y="2414"/>
                  <a:ext cx="431" cy="141"/>
                </a:xfrm>
                <a:custGeom>
                  <a:avLst/>
                  <a:gdLst>
                    <a:gd name="T0" fmla="*/ 0 w 42267"/>
                    <a:gd name="T1" fmla="*/ 0 h 26921"/>
                    <a:gd name="T2" fmla="*/ 0 w 42267"/>
                    <a:gd name="T3" fmla="*/ 0 h 26921"/>
                    <a:gd name="T4" fmla="*/ 0 w 42267"/>
                    <a:gd name="T5" fmla="*/ 0 h 26921"/>
                    <a:gd name="T6" fmla="*/ 0 60000 65536"/>
                    <a:gd name="T7" fmla="*/ 0 60000 65536"/>
                    <a:gd name="T8" fmla="*/ 0 60000 65536"/>
                    <a:gd name="T9" fmla="*/ 0 w 42267"/>
                    <a:gd name="T10" fmla="*/ 0 h 26921"/>
                    <a:gd name="T11" fmla="*/ 42267 w 42267"/>
                    <a:gd name="T12" fmla="*/ 26921 h 26921"/>
                  </a:gdLst>
                  <a:ahLst/>
                  <a:cxnLst>
                    <a:cxn ang="T6">
                      <a:pos x="T0" y="T1"/>
                    </a:cxn>
                    <a:cxn ang="T7">
                      <a:pos x="T2" y="T3"/>
                    </a:cxn>
                    <a:cxn ang="T8">
                      <a:pos x="T4" y="T5"/>
                    </a:cxn>
                  </a:cxnLst>
                  <a:rect l="T9" t="T10" r="T11" b="T12"/>
                  <a:pathLst>
                    <a:path w="42267" h="26921" fill="none" extrusionOk="0">
                      <a:moveTo>
                        <a:pt x="665" y="26921"/>
                      </a:moveTo>
                      <a:cubicBezTo>
                        <a:pt x="223" y="25181"/>
                        <a:pt x="0" y="23394"/>
                        <a:pt x="0" y="21600"/>
                      </a:cubicBezTo>
                      <a:cubicBezTo>
                        <a:pt x="0" y="9670"/>
                        <a:pt x="9670" y="0"/>
                        <a:pt x="21600" y="0"/>
                      </a:cubicBezTo>
                      <a:cubicBezTo>
                        <a:pt x="31110" y="-1"/>
                        <a:pt x="39502" y="6220"/>
                        <a:pt x="42267" y="15320"/>
                      </a:cubicBezTo>
                    </a:path>
                    <a:path w="42267" h="26921" stroke="0" extrusionOk="0">
                      <a:moveTo>
                        <a:pt x="665" y="26921"/>
                      </a:moveTo>
                      <a:cubicBezTo>
                        <a:pt x="223" y="25181"/>
                        <a:pt x="0" y="23394"/>
                        <a:pt x="0" y="21600"/>
                      </a:cubicBezTo>
                      <a:cubicBezTo>
                        <a:pt x="0" y="9670"/>
                        <a:pt x="9670" y="0"/>
                        <a:pt x="21600" y="0"/>
                      </a:cubicBezTo>
                      <a:cubicBezTo>
                        <a:pt x="31110" y="-1"/>
                        <a:pt x="39502" y="6220"/>
                        <a:pt x="42267" y="15320"/>
                      </a:cubicBezTo>
                      <a:lnTo>
                        <a:pt x="21600" y="21600"/>
                      </a:lnTo>
                      <a:close/>
                    </a:path>
                  </a:pathLst>
                </a:custGeom>
                <a:solidFill>
                  <a:srgbClr val="7F3F00"/>
                </a:solidFill>
                <a:ln w="25400" cap="rnd">
                  <a:solidFill>
                    <a:srgbClr val="000000"/>
                  </a:solidFill>
                  <a:round/>
                  <a:headEnd/>
                  <a:tailEnd/>
                </a:ln>
              </p:spPr>
              <p:txBody>
                <a:bodyPr/>
                <a:lstStyle/>
                <a:p>
                  <a:pPr algn="ctr" eaLnBrk="0" hangingPunct="0"/>
                  <a:endParaRPr lang="en-US"/>
                </a:p>
              </p:txBody>
            </p:sp>
            <p:grpSp>
              <p:nvGrpSpPr>
                <p:cNvPr id="36924" name="Group 75"/>
                <p:cNvGrpSpPr>
                  <a:grpSpLocks/>
                </p:cNvGrpSpPr>
                <p:nvPr/>
              </p:nvGrpSpPr>
              <p:grpSpPr bwMode="auto">
                <a:xfrm>
                  <a:off x="2416" y="2435"/>
                  <a:ext cx="455" cy="164"/>
                  <a:chOff x="2416" y="2435"/>
                  <a:chExt cx="455" cy="164"/>
                </a:xfrm>
              </p:grpSpPr>
              <p:grpSp>
                <p:nvGrpSpPr>
                  <p:cNvPr id="36948" name="Group 73"/>
                  <p:cNvGrpSpPr>
                    <a:grpSpLocks/>
                  </p:cNvGrpSpPr>
                  <p:nvPr/>
                </p:nvGrpSpPr>
                <p:grpSpPr bwMode="auto">
                  <a:xfrm>
                    <a:off x="2416" y="2435"/>
                    <a:ext cx="434" cy="140"/>
                    <a:chOff x="2416" y="2435"/>
                    <a:chExt cx="434" cy="140"/>
                  </a:xfrm>
                </p:grpSpPr>
                <p:sp>
                  <p:nvSpPr>
                    <p:cNvPr id="36950" name="Arc 70"/>
                    <p:cNvSpPr>
                      <a:spLocks/>
                    </p:cNvSpPr>
                    <p:nvPr/>
                  </p:nvSpPr>
                  <p:spPr bwMode="auto">
                    <a:xfrm>
                      <a:off x="2423" y="2441"/>
                      <a:ext cx="414" cy="132"/>
                    </a:xfrm>
                    <a:custGeom>
                      <a:avLst/>
                      <a:gdLst>
                        <a:gd name="T0" fmla="*/ 0 w 42459"/>
                        <a:gd name="T1" fmla="*/ 0 h 26383"/>
                        <a:gd name="T2" fmla="*/ 0 w 42459"/>
                        <a:gd name="T3" fmla="*/ 0 h 26383"/>
                        <a:gd name="T4" fmla="*/ 0 w 42459"/>
                        <a:gd name="T5" fmla="*/ 0 h 26383"/>
                        <a:gd name="T6" fmla="*/ 0 60000 65536"/>
                        <a:gd name="T7" fmla="*/ 0 60000 65536"/>
                        <a:gd name="T8" fmla="*/ 0 60000 65536"/>
                        <a:gd name="T9" fmla="*/ 0 w 42459"/>
                        <a:gd name="T10" fmla="*/ 0 h 26383"/>
                        <a:gd name="T11" fmla="*/ 42459 w 42459"/>
                        <a:gd name="T12" fmla="*/ 26383 h 26383"/>
                      </a:gdLst>
                      <a:ahLst/>
                      <a:cxnLst>
                        <a:cxn ang="T6">
                          <a:pos x="T0" y="T1"/>
                        </a:cxn>
                        <a:cxn ang="T7">
                          <a:pos x="T2" y="T3"/>
                        </a:cxn>
                        <a:cxn ang="T8">
                          <a:pos x="T4" y="T5"/>
                        </a:cxn>
                      </a:cxnLst>
                      <a:rect l="T9" t="T10" r="T11" b="T12"/>
                      <a:pathLst>
                        <a:path w="42459" h="26383" fill="none" extrusionOk="0">
                          <a:moveTo>
                            <a:pt x="536" y="26382"/>
                          </a:moveTo>
                          <a:cubicBezTo>
                            <a:pt x="179" y="24813"/>
                            <a:pt x="0" y="23209"/>
                            <a:pt x="0" y="21600"/>
                          </a:cubicBezTo>
                          <a:cubicBezTo>
                            <a:pt x="0" y="9670"/>
                            <a:pt x="9670" y="0"/>
                            <a:pt x="21600" y="0"/>
                          </a:cubicBezTo>
                          <a:cubicBezTo>
                            <a:pt x="31369" y="-1"/>
                            <a:pt x="39922" y="6557"/>
                            <a:pt x="42459" y="15991"/>
                          </a:cubicBezTo>
                        </a:path>
                        <a:path w="42459" h="26383" stroke="0" extrusionOk="0">
                          <a:moveTo>
                            <a:pt x="536" y="26382"/>
                          </a:moveTo>
                          <a:cubicBezTo>
                            <a:pt x="179" y="24813"/>
                            <a:pt x="0" y="23209"/>
                            <a:pt x="0" y="21600"/>
                          </a:cubicBezTo>
                          <a:cubicBezTo>
                            <a:pt x="0" y="9670"/>
                            <a:pt x="9670" y="0"/>
                            <a:pt x="21600" y="0"/>
                          </a:cubicBezTo>
                          <a:cubicBezTo>
                            <a:pt x="31369" y="-1"/>
                            <a:pt x="39922" y="6557"/>
                            <a:pt x="42459" y="15991"/>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6951" name="Arc 71"/>
                    <p:cNvSpPr>
                      <a:spLocks/>
                    </p:cNvSpPr>
                    <p:nvPr/>
                  </p:nvSpPr>
                  <p:spPr bwMode="auto">
                    <a:xfrm>
                      <a:off x="2422" y="2454"/>
                      <a:ext cx="211" cy="119"/>
                    </a:xfrm>
                    <a:custGeom>
                      <a:avLst/>
                      <a:gdLst>
                        <a:gd name="T0" fmla="*/ 0 w 21600"/>
                        <a:gd name="T1" fmla="*/ 0 h 23745"/>
                        <a:gd name="T2" fmla="*/ 0 w 21600"/>
                        <a:gd name="T3" fmla="*/ 0 h 23745"/>
                        <a:gd name="T4" fmla="*/ 0 w 21600"/>
                        <a:gd name="T5" fmla="*/ 0 h 23745"/>
                        <a:gd name="T6" fmla="*/ 0 60000 65536"/>
                        <a:gd name="T7" fmla="*/ 0 60000 65536"/>
                        <a:gd name="T8" fmla="*/ 0 60000 65536"/>
                        <a:gd name="T9" fmla="*/ 0 w 21600"/>
                        <a:gd name="T10" fmla="*/ 0 h 23745"/>
                        <a:gd name="T11" fmla="*/ 21600 w 21600"/>
                        <a:gd name="T12" fmla="*/ 23745 h 23745"/>
                      </a:gdLst>
                      <a:ahLst/>
                      <a:cxnLst>
                        <a:cxn ang="T6">
                          <a:pos x="T0" y="T1"/>
                        </a:cxn>
                        <a:cxn ang="T7">
                          <a:pos x="T2" y="T3"/>
                        </a:cxn>
                        <a:cxn ang="T8">
                          <a:pos x="T4" y="T5"/>
                        </a:cxn>
                      </a:cxnLst>
                      <a:rect l="T9" t="T10" r="T11" b="T12"/>
                      <a:pathLst>
                        <a:path w="21600" h="23745" fill="none" extrusionOk="0">
                          <a:moveTo>
                            <a:pt x="536" y="23744"/>
                          </a:moveTo>
                          <a:cubicBezTo>
                            <a:pt x="179" y="22175"/>
                            <a:pt x="0" y="20571"/>
                            <a:pt x="0" y="18962"/>
                          </a:cubicBezTo>
                          <a:cubicBezTo>
                            <a:pt x="-1" y="11057"/>
                            <a:pt x="4317" y="3784"/>
                            <a:pt x="11256" y="-1"/>
                          </a:cubicBezTo>
                        </a:path>
                        <a:path w="21600" h="23745" stroke="0" extrusionOk="0">
                          <a:moveTo>
                            <a:pt x="536" y="23744"/>
                          </a:moveTo>
                          <a:cubicBezTo>
                            <a:pt x="179" y="22175"/>
                            <a:pt x="0" y="20571"/>
                            <a:pt x="0" y="18962"/>
                          </a:cubicBezTo>
                          <a:cubicBezTo>
                            <a:pt x="-1" y="11057"/>
                            <a:pt x="4317" y="3784"/>
                            <a:pt x="11256" y="-1"/>
                          </a:cubicBezTo>
                          <a:lnTo>
                            <a:pt x="21600" y="18962"/>
                          </a:lnTo>
                          <a:close/>
                        </a:path>
                      </a:pathLst>
                    </a:custGeom>
                    <a:solidFill>
                      <a:srgbClr val="3F1F00"/>
                    </a:solidFill>
                    <a:ln w="9525" cap="rnd">
                      <a:noFill/>
                      <a:round/>
                      <a:headEnd/>
                      <a:tailEnd/>
                    </a:ln>
                  </p:spPr>
                  <p:txBody>
                    <a:bodyPr/>
                    <a:lstStyle/>
                    <a:p>
                      <a:pPr algn="ctr" eaLnBrk="0" hangingPunct="0"/>
                      <a:endParaRPr lang="en-US"/>
                    </a:p>
                  </p:txBody>
                </p:sp>
                <p:sp>
                  <p:nvSpPr>
                    <p:cNvPr id="36952" name="Arc 72"/>
                    <p:cNvSpPr>
                      <a:spLocks/>
                    </p:cNvSpPr>
                    <p:nvPr/>
                  </p:nvSpPr>
                  <p:spPr bwMode="auto">
                    <a:xfrm>
                      <a:off x="2416" y="2435"/>
                      <a:ext cx="434" cy="140"/>
                    </a:xfrm>
                    <a:custGeom>
                      <a:avLst/>
                      <a:gdLst>
                        <a:gd name="T0" fmla="*/ 0 w 42475"/>
                        <a:gd name="T1" fmla="*/ 0 h 26720"/>
                        <a:gd name="T2" fmla="*/ 0 w 42475"/>
                        <a:gd name="T3" fmla="*/ 0 h 26720"/>
                        <a:gd name="T4" fmla="*/ 0 w 42475"/>
                        <a:gd name="T5" fmla="*/ 0 h 26720"/>
                        <a:gd name="T6" fmla="*/ 0 60000 65536"/>
                        <a:gd name="T7" fmla="*/ 0 60000 65536"/>
                        <a:gd name="T8" fmla="*/ 0 60000 65536"/>
                        <a:gd name="T9" fmla="*/ 0 w 42475"/>
                        <a:gd name="T10" fmla="*/ 0 h 26720"/>
                        <a:gd name="T11" fmla="*/ 42475 w 42475"/>
                        <a:gd name="T12" fmla="*/ 26720 h 26720"/>
                      </a:gdLst>
                      <a:ahLst/>
                      <a:cxnLst>
                        <a:cxn ang="T6">
                          <a:pos x="T0" y="T1"/>
                        </a:cxn>
                        <a:cxn ang="T7">
                          <a:pos x="T2" y="T3"/>
                        </a:cxn>
                        <a:cxn ang="T8">
                          <a:pos x="T4" y="T5"/>
                        </a:cxn>
                      </a:cxnLst>
                      <a:rect l="T9" t="T10" r="T11" b="T12"/>
                      <a:pathLst>
                        <a:path w="42475" h="26720" fill="none" extrusionOk="0">
                          <a:moveTo>
                            <a:pt x="615" y="26719"/>
                          </a:moveTo>
                          <a:cubicBezTo>
                            <a:pt x="206" y="25043"/>
                            <a:pt x="0" y="23325"/>
                            <a:pt x="0" y="21600"/>
                          </a:cubicBezTo>
                          <a:cubicBezTo>
                            <a:pt x="0" y="9670"/>
                            <a:pt x="9670" y="0"/>
                            <a:pt x="21600" y="0"/>
                          </a:cubicBezTo>
                          <a:cubicBezTo>
                            <a:pt x="31392" y="-1"/>
                            <a:pt x="39960" y="6587"/>
                            <a:pt x="42475" y="16051"/>
                          </a:cubicBezTo>
                        </a:path>
                        <a:path w="42475" h="26720" stroke="0" extrusionOk="0">
                          <a:moveTo>
                            <a:pt x="615" y="26719"/>
                          </a:moveTo>
                          <a:cubicBezTo>
                            <a:pt x="206" y="25043"/>
                            <a:pt x="0" y="23325"/>
                            <a:pt x="0" y="21600"/>
                          </a:cubicBezTo>
                          <a:cubicBezTo>
                            <a:pt x="0" y="9670"/>
                            <a:pt x="9670" y="0"/>
                            <a:pt x="21600" y="0"/>
                          </a:cubicBezTo>
                          <a:cubicBezTo>
                            <a:pt x="31392" y="-1"/>
                            <a:pt x="39960" y="6587"/>
                            <a:pt x="42475" y="16051"/>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grpSp>
              <p:sp>
                <p:nvSpPr>
                  <p:cNvPr id="36949" name="Arc 74"/>
                  <p:cNvSpPr>
                    <a:spLocks/>
                  </p:cNvSpPr>
                  <p:nvPr/>
                </p:nvSpPr>
                <p:spPr bwMode="auto">
                  <a:xfrm>
                    <a:off x="2437" y="2459"/>
                    <a:ext cx="434" cy="140"/>
                  </a:xfrm>
                  <a:custGeom>
                    <a:avLst/>
                    <a:gdLst>
                      <a:gd name="T0" fmla="*/ 0 w 42482"/>
                      <a:gd name="T1" fmla="*/ 0 h 26720"/>
                      <a:gd name="T2" fmla="*/ 0 w 42482"/>
                      <a:gd name="T3" fmla="*/ 0 h 26720"/>
                      <a:gd name="T4" fmla="*/ 0 w 42482"/>
                      <a:gd name="T5" fmla="*/ 0 h 26720"/>
                      <a:gd name="T6" fmla="*/ 0 60000 65536"/>
                      <a:gd name="T7" fmla="*/ 0 60000 65536"/>
                      <a:gd name="T8" fmla="*/ 0 60000 65536"/>
                      <a:gd name="T9" fmla="*/ 0 w 42482"/>
                      <a:gd name="T10" fmla="*/ 0 h 26720"/>
                      <a:gd name="T11" fmla="*/ 42482 w 42482"/>
                      <a:gd name="T12" fmla="*/ 26720 h 26720"/>
                    </a:gdLst>
                    <a:ahLst/>
                    <a:cxnLst>
                      <a:cxn ang="T6">
                        <a:pos x="T0" y="T1"/>
                      </a:cxn>
                      <a:cxn ang="T7">
                        <a:pos x="T2" y="T3"/>
                      </a:cxn>
                      <a:cxn ang="T8">
                        <a:pos x="T4" y="T5"/>
                      </a:cxn>
                    </a:cxnLst>
                    <a:rect l="T9" t="T10" r="T11" b="T12"/>
                    <a:pathLst>
                      <a:path w="42482" h="26720" fill="none" extrusionOk="0">
                        <a:moveTo>
                          <a:pt x="615" y="26719"/>
                        </a:moveTo>
                        <a:cubicBezTo>
                          <a:pt x="206" y="25043"/>
                          <a:pt x="0" y="23325"/>
                          <a:pt x="0" y="21600"/>
                        </a:cubicBezTo>
                        <a:cubicBezTo>
                          <a:pt x="0" y="9670"/>
                          <a:pt x="9670" y="0"/>
                          <a:pt x="21600" y="0"/>
                        </a:cubicBezTo>
                        <a:cubicBezTo>
                          <a:pt x="31402" y="-1"/>
                          <a:pt x="39975" y="6600"/>
                          <a:pt x="42481" y="16077"/>
                        </a:cubicBezTo>
                      </a:path>
                      <a:path w="42482" h="26720" stroke="0" extrusionOk="0">
                        <a:moveTo>
                          <a:pt x="615" y="26719"/>
                        </a:moveTo>
                        <a:cubicBezTo>
                          <a:pt x="206" y="25043"/>
                          <a:pt x="0" y="23325"/>
                          <a:pt x="0" y="21600"/>
                        </a:cubicBezTo>
                        <a:cubicBezTo>
                          <a:pt x="0" y="9670"/>
                          <a:pt x="9670" y="0"/>
                          <a:pt x="21600" y="0"/>
                        </a:cubicBezTo>
                        <a:cubicBezTo>
                          <a:pt x="31402" y="-1"/>
                          <a:pt x="39975" y="6600"/>
                          <a:pt x="42481" y="16077"/>
                        </a:cubicBezTo>
                        <a:lnTo>
                          <a:pt x="21600" y="21600"/>
                        </a:lnTo>
                        <a:close/>
                      </a:path>
                    </a:pathLst>
                  </a:custGeom>
                  <a:solidFill>
                    <a:srgbClr val="7F3F00"/>
                  </a:solidFill>
                  <a:ln w="25400" cap="rnd">
                    <a:solidFill>
                      <a:srgbClr val="000000"/>
                    </a:solidFill>
                    <a:round/>
                    <a:headEnd/>
                    <a:tailEnd/>
                  </a:ln>
                </p:spPr>
                <p:txBody>
                  <a:bodyPr/>
                  <a:lstStyle/>
                  <a:p>
                    <a:pPr algn="ctr" eaLnBrk="0" hangingPunct="0"/>
                    <a:endParaRPr lang="en-US"/>
                  </a:p>
                </p:txBody>
              </p:sp>
            </p:grpSp>
            <p:grpSp>
              <p:nvGrpSpPr>
                <p:cNvPr id="36925" name="Group 81"/>
                <p:cNvGrpSpPr>
                  <a:grpSpLocks/>
                </p:cNvGrpSpPr>
                <p:nvPr/>
              </p:nvGrpSpPr>
              <p:grpSpPr bwMode="auto">
                <a:xfrm>
                  <a:off x="2457" y="2480"/>
                  <a:ext cx="455" cy="162"/>
                  <a:chOff x="2457" y="2480"/>
                  <a:chExt cx="455" cy="162"/>
                </a:xfrm>
              </p:grpSpPr>
              <p:grpSp>
                <p:nvGrpSpPr>
                  <p:cNvPr id="36943" name="Group 79"/>
                  <p:cNvGrpSpPr>
                    <a:grpSpLocks/>
                  </p:cNvGrpSpPr>
                  <p:nvPr/>
                </p:nvGrpSpPr>
                <p:grpSpPr bwMode="auto">
                  <a:xfrm>
                    <a:off x="2457" y="2480"/>
                    <a:ext cx="433" cy="138"/>
                    <a:chOff x="2457" y="2480"/>
                    <a:chExt cx="433" cy="138"/>
                  </a:xfrm>
                </p:grpSpPr>
                <p:sp>
                  <p:nvSpPr>
                    <p:cNvPr id="36945" name="Arc 76"/>
                    <p:cNvSpPr>
                      <a:spLocks/>
                    </p:cNvSpPr>
                    <p:nvPr/>
                  </p:nvSpPr>
                  <p:spPr bwMode="auto">
                    <a:xfrm>
                      <a:off x="2464" y="2485"/>
                      <a:ext cx="415" cy="130"/>
                    </a:xfrm>
                    <a:custGeom>
                      <a:avLst/>
                      <a:gdLst>
                        <a:gd name="T0" fmla="*/ 0 w 42568"/>
                        <a:gd name="T1" fmla="*/ 0 h 25962"/>
                        <a:gd name="T2" fmla="*/ 0 w 42568"/>
                        <a:gd name="T3" fmla="*/ 0 h 25962"/>
                        <a:gd name="T4" fmla="*/ 0 w 42568"/>
                        <a:gd name="T5" fmla="*/ 0 h 25962"/>
                        <a:gd name="T6" fmla="*/ 0 60000 65536"/>
                        <a:gd name="T7" fmla="*/ 0 60000 65536"/>
                        <a:gd name="T8" fmla="*/ 0 60000 65536"/>
                        <a:gd name="T9" fmla="*/ 0 w 42568"/>
                        <a:gd name="T10" fmla="*/ 0 h 25962"/>
                        <a:gd name="T11" fmla="*/ 42568 w 42568"/>
                        <a:gd name="T12" fmla="*/ 25962 h 25962"/>
                      </a:gdLst>
                      <a:ahLst/>
                      <a:cxnLst>
                        <a:cxn ang="T6">
                          <a:pos x="T0" y="T1"/>
                        </a:cxn>
                        <a:cxn ang="T7">
                          <a:pos x="T2" y="T3"/>
                        </a:cxn>
                        <a:cxn ang="T8">
                          <a:pos x="T4" y="T5"/>
                        </a:cxn>
                      </a:cxnLst>
                      <a:rect l="T9" t="T10" r="T11" b="T12"/>
                      <a:pathLst>
                        <a:path w="42568" h="25962" fill="none" extrusionOk="0">
                          <a:moveTo>
                            <a:pt x="445" y="25961"/>
                          </a:moveTo>
                          <a:cubicBezTo>
                            <a:pt x="149" y="24526"/>
                            <a:pt x="0" y="23065"/>
                            <a:pt x="0" y="21600"/>
                          </a:cubicBezTo>
                          <a:cubicBezTo>
                            <a:pt x="0" y="9670"/>
                            <a:pt x="9670" y="0"/>
                            <a:pt x="21600" y="0"/>
                          </a:cubicBezTo>
                          <a:cubicBezTo>
                            <a:pt x="31532" y="-1"/>
                            <a:pt x="40184" y="6773"/>
                            <a:pt x="42568" y="16414"/>
                          </a:cubicBezTo>
                        </a:path>
                        <a:path w="42568" h="25962" stroke="0" extrusionOk="0">
                          <a:moveTo>
                            <a:pt x="445" y="25961"/>
                          </a:moveTo>
                          <a:cubicBezTo>
                            <a:pt x="149" y="24526"/>
                            <a:pt x="0" y="23065"/>
                            <a:pt x="0" y="21600"/>
                          </a:cubicBezTo>
                          <a:cubicBezTo>
                            <a:pt x="0" y="9670"/>
                            <a:pt x="9670" y="0"/>
                            <a:pt x="21600" y="0"/>
                          </a:cubicBezTo>
                          <a:cubicBezTo>
                            <a:pt x="31532" y="-1"/>
                            <a:pt x="40184" y="6773"/>
                            <a:pt x="42568" y="1641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6946" name="Arc 77"/>
                    <p:cNvSpPr>
                      <a:spLocks/>
                    </p:cNvSpPr>
                    <p:nvPr/>
                  </p:nvSpPr>
                  <p:spPr bwMode="auto">
                    <a:xfrm>
                      <a:off x="2463" y="2499"/>
                      <a:ext cx="211" cy="117"/>
                    </a:xfrm>
                    <a:custGeom>
                      <a:avLst/>
                      <a:gdLst>
                        <a:gd name="T0" fmla="*/ 0 w 21600"/>
                        <a:gd name="T1" fmla="*/ 0 h 23307"/>
                        <a:gd name="T2" fmla="*/ 0 w 21600"/>
                        <a:gd name="T3" fmla="*/ 0 h 23307"/>
                        <a:gd name="T4" fmla="*/ 0 w 21600"/>
                        <a:gd name="T5" fmla="*/ 0 h 23307"/>
                        <a:gd name="T6" fmla="*/ 0 60000 65536"/>
                        <a:gd name="T7" fmla="*/ 0 60000 65536"/>
                        <a:gd name="T8" fmla="*/ 0 60000 65536"/>
                        <a:gd name="T9" fmla="*/ 0 w 21600"/>
                        <a:gd name="T10" fmla="*/ 0 h 23307"/>
                        <a:gd name="T11" fmla="*/ 21600 w 21600"/>
                        <a:gd name="T12" fmla="*/ 23307 h 23307"/>
                      </a:gdLst>
                      <a:ahLst/>
                      <a:cxnLst>
                        <a:cxn ang="T6">
                          <a:pos x="T0" y="T1"/>
                        </a:cxn>
                        <a:cxn ang="T7">
                          <a:pos x="T2" y="T3"/>
                        </a:cxn>
                        <a:cxn ang="T8">
                          <a:pos x="T4" y="T5"/>
                        </a:cxn>
                      </a:cxnLst>
                      <a:rect l="T9" t="T10" r="T11" b="T12"/>
                      <a:pathLst>
                        <a:path w="21600" h="23307" fill="none" extrusionOk="0">
                          <a:moveTo>
                            <a:pt x="445" y="23306"/>
                          </a:moveTo>
                          <a:cubicBezTo>
                            <a:pt x="149" y="21871"/>
                            <a:pt x="0" y="20410"/>
                            <a:pt x="0" y="18945"/>
                          </a:cubicBezTo>
                          <a:cubicBezTo>
                            <a:pt x="-1" y="11053"/>
                            <a:pt x="4303" y="3790"/>
                            <a:pt x="11224" y="-1"/>
                          </a:cubicBezTo>
                        </a:path>
                        <a:path w="21600" h="23307" stroke="0" extrusionOk="0">
                          <a:moveTo>
                            <a:pt x="445" y="23306"/>
                          </a:moveTo>
                          <a:cubicBezTo>
                            <a:pt x="149" y="21871"/>
                            <a:pt x="0" y="20410"/>
                            <a:pt x="0" y="18945"/>
                          </a:cubicBezTo>
                          <a:cubicBezTo>
                            <a:pt x="-1" y="11053"/>
                            <a:pt x="4303" y="3790"/>
                            <a:pt x="11224" y="-1"/>
                          </a:cubicBezTo>
                          <a:lnTo>
                            <a:pt x="21600" y="18945"/>
                          </a:lnTo>
                          <a:close/>
                        </a:path>
                      </a:pathLst>
                    </a:custGeom>
                    <a:solidFill>
                      <a:srgbClr val="3F1F00"/>
                    </a:solidFill>
                    <a:ln w="9525" cap="rnd">
                      <a:noFill/>
                      <a:round/>
                      <a:headEnd/>
                      <a:tailEnd/>
                    </a:ln>
                  </p:spPr>
                  <p:txBody>
                    <a:bodyPr/>
                    <a:lstStyle/>
                    <a:p>
                      <a:pPr algn="ctr" eaLnBrk="0" hangingPunct="0"/>
                      <a:endParaRPr lang="en-US"/>
                    </a:p>
                  </p:txBody>
                </p:sp>
                <p:sp>
                  <p:nvSpPr>
                    <p:cNvPr id="36947" name="Arc 78"/>
                    <p:cNvSpPr>
                      <a:spLocks/>
                    </p:cNvSpPr>
                    <p:nvPr/>
                  </p:nvSpPr>
                  <p:spPr bwMode="auto">
                    <a:xfrm>
                      <a:off x="2457" y="2480"/>
                      <a:ext cx="433" cy="138"/>
                    </a:xfrm>
                    <a:custGeom>
                      <a:avLst/>
                      <a:gdLst>
                        <a:gd name="T0" fmla="*/ 0 w 42531"/>
                        <a:gd name="T1" fmla="*/ 0 h 26349"/>
                        <a:gd name="T2" fmla="*/ 0 w 42531"/>
                        <a:gd name="T3" fmla="*/ 0 h 26349"/>
                        <a:gd name="T4" fmla="*/ 0 w 42531"/>
                        <a:gd name="T5" fmla="*/ 0 h 26349"/>
                        <a:gd name="T6" fmla="*/ 0 60000 65536"/>
                        <a:gd name="T7" fmla="*/ 0 60000 65536"/>
                        <a:gd name="T8" fmla="*/ 0 60000 65536"/>
                        <a:gd name="T9" fmla="*/ 0 w 42531"/>
                        <a:gd name="T10" fmla="*/ 0 h 26349"/>
                        <a:gd name="T11" fmla="*/ 42531 w 42531"/>
                        <a:gd name="T12" fmla="*/ 26349 h 26349"/>
                      </a:gdLst>
                      <a:ahLst/>
                      <a:cxnLst>
                        <a:cxn ang="T6">
                          <a:pos x="T0" y="T1"/>
                        </a:cxn>
                        <a:cxn ang="T7">
                          <a:pos x="T2" y="T3"/>
                        </a:cxn>
                        <a:cxn ang="T8">
                          <a:pos x="T4" y="T5"/>
                        </a:cxn>
                      </a:cxnLst>
                      <a:rect l="T9" t="T10" r="T11" b="T12"/>
                      <a:pathLst>
                        <a:path w="42531" h="26349" fill="none" extrusionOk="0">
                          <a:moveTo>
                            <a:pt x="528" y="26349"/>
                          </a:moveTo>
                          <a:cubicBezTo>
                            <a:pt x="177" y="24790"/>
                            <a:pt x="0" y="23197"/>
                            <a:pt x="0" y="21600"/>
                          </a:cubicBezTo>
                          <a:cubicBezTo>
                            <a:pt x="0" y="9670"/>
                            <a:pt x="9670" y="0"/>
                            <a:pt x="21600" y="0"/>
                          </a:cubicBezTo>
                          <a:cubicBezTo>
                            <a:pt x="31475" y="-1"/>
                            <a:pt x="40093" y="6697"/>
                            <a:pt x="42531" y="16266"/>
                          </a:cubicBezTo>
                        </a:path>
                        <a:path w="42531" h="26349" stroke="0" extrusionOk="0">
                          <a:moveTo>
                            <a:pt x="528" y="26349"/>
                          </a:moveTo>
                          <a:cubicBezTo>
                            <a:pt x="177" y="24790"/>
                            <a:pt x="0" y="23197"/>
                            <a:pt x="0" y="21600"/>
                          </a:cubicBezTo>
                          <a:cubicBezTo>
                            <a:pt x="0" y="9670"/>
                            <a:pt x="9670" y="0"/>
                            <a:pt x="21600" y="0"/>
                          </a:cubicBezTo>
                          <a:cubicBezTo>
                            <a:pt x="31475" y="-1"/>
                            <a:pt x="40093" y="6697"/>
                            <a:pt x="42531" y="16266"/>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grpSp>
              <p:sp>
                <p:nvSpPr>
                  <p:cNvPr id="36944" name="Arc 80"/>
                  <p:cNvSpPr>
                    <a:spLocks/>
                  </p:cNvSpPr>
                  <p:nvPr/>
                </p:nvSpPr>
                <p:spPr bwMode="auto">
                  <a:xfrm>
                    <a:off x="2478" y="2504"/>
                    <a:ext cx="434" cy="138"/>
                  </a:xfrm>
                  <a:custGeom>
                    <a:avLst/>
                    <a:gdLst>
                      <a:gd name="T0" fmla="*/ 0 w 42482"/>
                      <a:gd name="T1" fmla="*/ 0 h 26339"/>
                      <a:gd name="T2" fmla="*/ 0 w 42482"/>
                      <a:gd name="T3" fmla="*/ 0 h 26339"/>
                      <a:gd name="T4" fmla="*/ 0 w 42482"/>
                      <a:gd name="T5" fmla="*/ 0 h 26339"/>
                      <a:gd name="T6" fmla="*/ 0 60000 65536"/>
                      <a:gd name="T7" fmla="*/ 0 60000 65536"/>
                      <a:gd name="T8" fmla="*/ 0 60000 65536"/>
                      <a:gd name="T9" fmla="*/ 0 w 42482"/>
                      <a:gd name="T10" fmla="*/ 0 h 26339"/>
                      <a:gd name="T11" fmla="*/ 42482 w 42482"/>
                      <a:gd name="T12" fmla="*/ 26339 h 26339"/>
                    </a:gdLst>
                    <a:ahLst/>
                    <a:cxnLst>
                      <a:cxn ang="T6">
                        <a:pos x="T0" y="T1"/>
                      </a:cxn>
                      <a:cxn ang="T7">
                        <a:pos x="T2" y="T3"/>
                      </a:cxn>
                      <a:cxn ang="T8">
                        <a:pos x="T4" y="T5"/>
                      </a:cxn>
                    </a:cxnLst>
                    <a:rect l="T9" t="T10" r="T11" b="T12"/>
                    <a:pathLst>
                      <a:path w="42482" h="26339" fill="none" extrusionOk="0">
                        <a:moveTo>
                          <a:pt x="526" y="26338"/>
                        </a:moveTo>
                        <a:cubicBezTo>
                          <a:pt x="176" y="24783"/>
                          <a:pt x="0" y="23194"/>
                          <a:pt x="0" y="21600"/>
                        </a:cubicBezTo>
                        <a:cubicBezTo>
                          <a:pt x="0" y="9670"/>
                          <a:pt x="9670" y="0"/>
                          <a:pt x="21600" y="0"/>
                        </a:cubicBezTo>
                        <a:cubicBezTo>
                          <a:pt x="31402" y="-1"/>
                          <a:pt x="39975" y="6600"/>
                          <a:pt x="42481" y="16077"/>
                        </a:cubicBezTo>
                      </a:path>
                      <a:path w="42482" h="26339" stroke="0" extrusionOk="0">
                        <a:moveTo>
                          <a:pt x="526" y="26338"/>
                        </a:moveTo>
                        <a:cubicBezTo>
                          <a:pt x="176" y="24783"/>
                          <a:pt x="0" y="23194"/>
                          <a:pt x="0" y="21600"/>
                        </a:cubicBezTo>
                        <a:cubicBezTo>
                          <a:pt x="0" y="9670"/>
                          <a:pt x="9670" y="0"/>
                          <a:pt x="21600" y="0"/>
                        </a:cubicBezTo>
                        <a:cubicBezTo>
                          <a:pt x="31402" y="-1"/>
                          <a:pt x="39975" y="6600"/>
                          <a:pt x="42481" y="16077"/>
                        </a:cubicBezTo>
                        <a:lnTo>
                          <a:pt x="21600" y="21600"/>
                        </a:lnTo>
                        <a:close/>
                      </a:path>
                    </a:pathLst>
                  </a:custGeom>
                  <a:solidFill>
                    <a:srgbClr val="7F3F00"/>
                  </a:solidFill>
                  <a:ln w="25400" cap="rnd">
                    <a:solidFill>
                      <a:srgbClr val="000000"/>
                    </a:solidFill>
                    <a:round/>
                    <a:headEnd/>
                    <a:tailEnd/>
                  </a:ln>
                </p:spPr>
                <p:txBody>
                  <a:bodyPr/>
                  <a:lstStyle/>
                  <a:p>
                    <a:pPr algn="ctr" eaLnBrk="0" hangingPunct="0"/>
                    <a:endParaRPr lang="en-US"/>
                  </a:p>
                </p:txBody>
              </p:sp>
            </p:grpSp>
            <p:grpSp>
              <p:nvGrpSpPr>
                <p:cNvPr id="36926" name="Group 84"/>
                <p:cNvGrpSpPr>
                  <a:grpSpLocks/>
                </p:cNvGrpSpPr>
                <p:nvPr/>
              </p:nvGrpSpPr>
              <p:grpSpPr bwMode="auto">
                <a:xfrm>
                  <a:off x="2506" y="2528"/>
                  <a:ext cx="417" cy="130"/>
                  <a:chOff x="2506" y="2528"/>
                  <a:chExt cx="417" cy="130"/>
                </a:xfrm>
              </p:grpSpPr>
              <p:sp>
                <p:nvSpPr>
                  <p:cNvPr id="36941" name="Arc 82"/>
                  <p:cNvSpPr>
                    <a:spLocks/>
                  </p:cNvSpPr>
                  <p:nvPr/>
                </p:nvSpPr>
                <p:spPr bwMode="auto">
                  <a:xfrm>
                    <a:off x="2507" y="2528"/>
                    <a:ext cx="416" cy="129"/>
                  </a:xfrm>
                  <a:custGeom>
                    <a:avLst/>
                    <a:gdLst>
                      <a:gd name="T0" fmla="*/ 0 w 42612"/>
                      <a:gd name="T1" fmla="*/ 0 h 25799"/>
                      <a:gd name="T2" fmla="*/ 0 w 42612"/>
                      <a:gd name="T3" fmla="*/ 0 h 25799"/>
                      <a:gd name="T4" fmla="*/ 0 w 42612"/>
                      <a:gd name="T5" fmla="*/ 0 h 25799"/>
                      <a:gd name="T6" fmla="*/ 0 60000 65536"/>
                      <a:gd name="T7" fmla="*/ 0 60000 65536"/>
                      <a:gd name="T8" fmla="*/ 0 60000 65536"/>
                      <a:gd name="T9" fmla="*/ 0 w 42612"/>
                      <a:gd name="T10" fmla="*/ 0 h 25799"/>
                      <a:gd name="T11" fmla="*/ 42612 w 42612"/>
                      <a:gd name="T12" fmla="*/ 25799 h 25799"/>
                    </a:gdLst>
                    <a:ahLst/>
                    <a:cxnLst>
                      <a:cxn ang="T6">
                        <a:pos x="T0" y="T1"/>
                      </a:cxn>
                      <a:cxn ang="T7">
                        <a:pos x="T2" y="T3"/>
                      </a:cxn>
                      <a:cxn ang="T8">
                        <a:pos x="T4" y="T5"/>
                      </a:cxn>
                    </a:cxnLst>
                    <a:rect l="T9" t="T10" r="T11" b="T12"/>
                    <a:pathLst>
                      <a:path w="42612" h="25799" fill="none" extrusionOk="0">
                        <a:moveTo>
                          <a:pt x="412" y="25798"/>
                        </a:moveTo>
                        <a:cubicBezTo>
                          <a:pt x="138" y="24416"/>
                          <a:pt x="0" y="23009"/>
                          <a:pt x="0" y="21600"/>
                        </a:cubicBezTo>
                        <a:cubicBezTo>
                          <a:pt x="0" y="9670"/>
                          <a:pt x="9670" y="0"/>
                          <a:pt x="21600" y="0"/>
                        </a:cubicBezTo>
                        <a:cubicBezTo>
                          <a:pt x="31600" y="-1"/>
                          <a:pt x="40294" y="6865"/>
                          <a:pt x="42611" y="16594"/>
                        </a:cubicBezTo>
                      </a:path>
                      <a:path w="42612" h="25799" stroke="0" extrusionOk="0">
                        <a:moveTo>
                          <a:pt x="412" y="25798"/>
                        </a:moveTo>
                        <a:cubicBezTo>
                          <a:pt x="138" y="24416"/>
                          <a:pt x="0" y="23009"/>
                          <a:pt x="0" y="21600"/>
                        </a:cubicBezTo>
                        <a:cubicBezTo>
                          <a:pt x="0" y="9670"/>
                          <a:pt x="9670" y="0"/>
                          <a:pt x="21600" y="0"/>
                        </a:cubicBezTo>
                        <a:cubicBezTo>
                          <a:pt x="31600" y="-1"/>
                          <a:pt x="40294" y="6865"/>
                          <a:pt x="42611" y="1659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6942" name="Arc 83"/>
                  <p:cNvSpPr>
                    <a:spLocks/>
                  </p:cNvSpPr>
                  <p:nvPr/>
                </p:nvSpPr>
                <p:spPr bwMode="auto">
                  <a:xfrm>
                    <a:off x="2506" y="2542"/>
                    <a:ext cx="211" cy="116"/>
                  </a:xfrm>
                  <a:custGeom>
                    <a:avLst/>
                    <a:gdLst>
                      <a:gd name="T0" fmla="*/ 0 w 21600"/>
                      <a:gd name="T1" fmla="*/ 0 h 23172"/>
                      <a:gd name="T2" fmla="*/ 0 w 21600"/>
                      <a:gd name="T3" fmla="*/ 0 h 23172"/>
                      <a:gd name="T4" fmla="*/ 0 w 21600"/>
                      <a:gd name="T5" fmla="*/ 0 h 23172"/>
                      <a:gd name="T6" fmla="*/ 0 60000 65536"/>
                      <a:gd name="T7" fmla="*/ 0 60000 65536"/>
                      <a:gd name="T8" fmla="*/ 0 60000 65536"/>
                      <a:gd name="T9" fmla="*/ 0 w 21600"/>
                      <a:gd name="T10" fmla="*/ 0 h 23172"/>
                      <a:gd name="T11" fmla="*/ 21600 w 21600"/>
                      <a:gd name="T12" fmla="*/ 23172 h 23172"/>
                    </a:gdLst>
                    <a:ahLst/>
                    <a:cxnLst>
                      <a:cxn ang="T6">
                        <a:pos x="T0" y="T1"/>
                      </a:cxn>
                      <a:cxn ang="T7">
                        <a:pos x="T2" y="T3"/>
                      </a:cxn>
                      <a:cxn ang="T8">
                        <a:pos x="T4" y="T5"/>
                      </a:cxn>
                    </a:cxnLst>
                    <a:rect l="T9" t="T10" r="T11" b="T12"/>
                    <a:pathLst>
                      <a:path w="21600" h="23172" fill="none" extrusionOk="0">
                        <a:moveTo>
                          <a:pt x="412" y="23171"/>
                        </a:moveTo>
                        <a:cubicBezTo>
                          <a:pt x="138" y="21789"/>
                          <a:pt x="0" y="20382"/>
                          <a:pt x="0" y="18973"/>
                        </a:cubicBezTo>
                        <a:cubicBezTo>
                          <a:pt x="-1" y="11061"/>
                          <a:pt x="4325" y="3782"/>
                          <a:pt x="11275" y="0"/>
                        </a:cubicBezTo>
                      </a:path>
                      <a:path w="21600" h="23172" stroke="0" extrusionOk="0">
                        <a:moveTo>
                          <a:pt x="412" y="23171"/>
                        </a:moveTo>
                        <a:cubicBezTo>
                          <a:pt x="138" y="21789"/>
                          <a:pt x="0" y="20382"/>
                          <a:pt x="0" y="18973"/>
                        </a:cubicBezTo>
                        <a:cubicBezTo>
                          <a:pt x="-1" y="11061"/>
                          <a:pt x="4325" y="3782"/>
                          <a:pt x="11275" y="0"/>
                        </a:cubicBezTo>
                        <a:lnTo>
                          <a:pt x="21600" y="18973"/>
                        </a:lnTo>
                        <a:close/>
                      </a:path>
                    </a:pathLst>
                  </a:custGeom>
                  <a:solidFill>
                    <a:srgbClr val="3F1F00"/>
                  </a:solidFill>
                  <a:ln w="9525" cap="rnd">
                    <a:noFill/>
                    <a:round/>
                    <a:headEnd/>
                    <a:tailEnd/>
                  </a:ln>
                </p:spPr>
                <p:txBody>
                  <a:bodyPr/>
                  <a:lstStyle/>
                  <a:p>
                    <a:pPr algn="ctr" eaLnBrk="0" hangingPunct="0"/>
                    <a:endParaRPr lang="en-US"/>
                  </a:p>
                </p:txBody>
              </p:sp>
            </p:grpSp>
            <p:grpSp>
              <p:nvGrpSpPr>
                <p:cNvPr id="36927" name="Group 87"/>
                <p:cNvGrpSpPr>
                  <a:grpSpLocks/>
                </p:cNvGrpSpPr>
                <p:nvPr/>
              </p:nvGrpSpPr>
              <p:grpSpPr bwMode="auto">
                <a:xfrm>
                  <a:off x="2500" y="2522"/>
                  <a:ext cx="455" cy="163"/>
                  <a:chOff x="2500" y="2522"/>
                  <a:chExt cx="455" cy="163"/>
                </a:xfrm>
              </p:grpSpPr>
              <p:sp>
                <p:nvSpPr>
                  <p:cNvPr id="36939" name="Arc 85"/>
                  <p:cNvSpPr>
                    <a:spLocks/>
                  </p:cNvSpPr>
                  <p:nvPr/>
                </p:nvSpPr>
                <p:spPr bwMode="auto">
                  <a:xfrm>
                    <a:off x="2500" y="2522"/>
                    <a:ext cx="435" cy="137"/>
                  </a:xfrm>
                  <a:custGeom>
                    <a:avLst/>
                    <a:gdLst>
                      <a:gd name="T0" fmla="*/ 0 w 42579"/>
                      <a:gd name="T1" fmla="*/ 0 h 26158"/>
                      <a:gd name="T2" fmla="*/ 0 w 42579"/>
                      <a:gd name="T3" fmla="*/ 0 h 26158"/>
                      <a:gd name="T4" fmla="*/ 0 w 42579"/>
                      <a:gd name="T5" fmla="*/ 0 h 26158"/>
                      <a:gd name="T6" fmla="*/ 0 60000 65536"/>
                      <a:gd name="T7" fmla="*/ 0 60000 65536"/>
                      <a:gd name="T8" fmla="*/ 0 60000 65536"/>
                      <a:gd name="T9" fmla="*/ 0 w 42579"/>
                      <a:gd name="T10" fmla="*/ 0 h 26158"/>
                      <a:gd name="T11" fmla="*/ 42579 w 42579"/>
                      <a:gd name="T12" fmla="*/ 26158 h 26158"/>
                    </a:gdLst>
                    <a:ahLst/>
                    <a:cxnLst>
                      <a:cxn ang="T6">
                        <a:pos x="T0" y="T1"/>
                      </a:cxn>
                      <a:cxn ang="T7">
                        <a:pos x="T2" y="T3"/>
                      </a:cxn>
                      <a:cxn ang="T8">
                        <a:pos x="T4" y="T5"/>
                      </a:cxn>
                    </a:cxnLst>
                    <a:rect l="T9" t="T10" r="T11" b="T12"/>
                    <a:pathLst>
                      <a:path w="42579" h="26158" fill="none" extrusionOk="0">
                        <a:moveTo>
                          <a:pt x="486" y="26157"/>
                        </a:moveTo>
                        <a:cubicBezTo>
                          <a:pt x="163" y="24660"/>
                          <a:pt x="0" y="23132"/>
                          <a:pt x="0" y="21600"/>
                        </a:cubicBezTo>
                        <a:cubicBezTo>
                          <a:pt x="0" y="9670"/>
                          <a:pt x="9670" y="0"/>
                          <a:pt x="21600" y="0"/>
                        </a:cubicBezTo>
                        <a:cubicBezTo>
                          <a:pt x="31548" y="-1"/>
                          <a:pt x="40210" y="6795"/>
                          <a:pt x="42579" y="16457"/>
                        </a:cubicBezTo>
                      </a:path>
                      <a:path w="42579" h="26158" stroke="0" extrusionOk="0">
                        <a:moveTo>
                          <a:pt x="486" y="26157"/>
                        </a:moveTo>
                        <a:cubicBezTo>
                          <a:pt x="163" y="24660"/>
                          <a:pt x="0" y="23132"/>
                          <a:pt x="0" y="21600"/>
                        </a:cubicBezTo>
                        <a:cubicBezTo>
                          <a:pt x="0" y="9670"/>
                          <a:pt x="9670" y="0"/>
                          <a:pt x="21600" y="0"/>
                        </a:cubicBezTo>
                        <a:cubicBezTo>
                          <a:pt x="31548" y="-1"/>
                          <a:pt x="40210" y="6795"/>
                          <a:pt x="42579" y="16457"/>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36940" name="Arc 86"/>
                  <p:cNvSpPr>
                    <a:spLocks/>
                  </p:cNvSpPr>
                  <p:nvPr/>
                </p:nvSpPr>
                <p:spPr bwMode="auto">
                  <a:xfrm>
                    <a:off x="2521" y="2547"/>
                    <a:ext cx="434" cy="138"/>
                  </a:xfrm>
                  <a:custGeom>
                    <a:avLst/>
                    <a:gdLst>
                      <a:gd name="T0" fmla="*/ 0 w 42582"/>
                      <a:gd name="T1" fmla="*/ 0 h 26168"/>
                      <a:gd name="T2" fmla="*/ 0 w 42582"/>
                      <a:gd name="T3" fmla="*/ 0 h 26168"/>
                      <a:gd name="T4" fmla="*/ 0 w 42582"/>
                      <a:gd name="T5" fmla="*/ 0 h 26168"/>
                      <a:gd name="T6" fmla="*/ 0 60000 65536"/>
                      <a:gd name="T7" fmla="*/ 0 60000 65536"/>
                      <a:gd name="T8" fmla="*/ 0 60000 65536"/>
                      <a:gd name="T9" fmla="*/ 0 w 42582"/>
                      <a:gd name="T10" fmla="*/ 0 h 26168"/>
                      <a:gd name="T11" fmla="*/ 42582 w 42582"/>
                      <a:gd name="T12" fmla="*/ 26168 h 26168"/>
                    </a:gdLst>
                    <a:ahLst/>
                    <a:cxnLst>
                      <a:cxn ang="T6">
                        <a:pos x="T0" y="T1"/>
                      </a:cxn>
                      <a:cxn ang="T7">
                        <a:pos x="T2" y="T3"/>
                      </a:cxn>
                      <a:cxn ang="T8">
                        <a:pos x="T4" y="T5"/>
                      </a:cxn>
                    </a:cxnLst>
                    <a:rect l="T9" t="T10" r="T11" b="T12"/>
                    <a:pathLst>
                      <a:path w="42582" h="26168" fill="none" extrusionOk="0">
                        <a:moveTo>
                          <a:pt x="488" y="26168"/>
                        </a:moveTo>
                        <a:cubicBezTo>
                          <a:pt x="163" y="24667"/>
                          <a:pt x="0" y="23135"/>
                          <a:pt x="0" y="21600"/>
                        </a:cubicBezTo>
                        <a:cubicBezTo>
                          <a:pt x="0" y="9670"/>
                          <a:pt x="9670" y="0"/>
                          <a:pt x="21600" y="0"/>
                        </a:cubicBezTo>
                        <a:cubicBezTo>
                          <a:pt x="31552" y="-1"/>
                          <a:pt x="40217" y="6800"/>
                          <a:pt x="42581" y="16469"/>
                        </a:cubicBezTo>
                      </a:path>
                      <a:path w="42582" h="26168" stroke="0" extrusionOk="0">
                        <a:moveTo>
                          <a:pt x="488" y="26168"/>
                        </a:moveTo>
                        <a:cubicBezTo>
                          <a:pt x="163" y="24667"/>
                          <a:pt x="0" y="23135"/>
                          <a:pt x="0" y="21600"/>
                        </a:cubicBezTo>
                        <a:cubicBezTo>
                          <a:pt x="0" y="9670"/>
                          <a:pt x="9670" y="0"/>
                          <a:pt x="21600" y="0"/>
                        </a:cubicBezTo>
                        <a:cubicBezTo>
                          <a:pt x="31552" y="-1"/>
                          <a:pt x="40217" y="6800"/>
                          <a:pt x="42581" y="16469"/>
                        </a:cubicBezTo>
                        <a:lnTo>
                          <a:pt x="21600" y="21600"/>
                        </a:lnTo>
                        <a:close/>
                      </a:path>
                    </a:pathLst>
                  </a:custGeom>
                  <a:solidFill>
                    <a:srgbClr val="7F3F00"/>
                  </a:solidFill>
                  <a:ln w="25400" cap="rnd">
                    <a:solidFill>
                      <a:srgbClr val="000000"/>
                    </a:solidFill>
                    <a:round/>
                    <a:headEnd/>
                    <a:tailEnd/>
                  </a:ln>
                </p:spPr>
                <p:txBody>
                  <a:bodyPr/>
                  <a:lstStyle/>
                  <a:p>
                    <a:pPr algn="ctr" eaLnBrk="0" hangingPunct="0"/>
                    <a:endParaRPr lang="en-US"/>
                  </a:p>
                </p:txBody>
              </p:sp>
            </p:grpSp>
            <p:grpSp>
              <p:nvGrpSpPr>
                <p:cNvPr id="36928" name="Group 90"/>
                <p:cNvGrpSpPr>
                  <a:grpSpLocks/>
                </p:cNvGrpSpPr>
                <p:nvPr/>
              </p:nvGrpSpPr>
              <p:grpSpPr bwMode="auto">
                <a:xfrm>
                  <a:off x="2268" y="2336"/>
                  <a:ext cx="1361" cy="1070"/>
                  <a:chOff x="2268" y="2336"/>
                  <a:chExt cx="1361" cy="1070"/>
                </a:xfrm>
              </p:grpSpPr>
              <p:sp>
                <p:nvSpPr>
                  <p:cNvPr id="36937" name="Line 88"/>
                  <p:cNvSpPr>
                    <a:spLocks noChangeShapeType="1"/>
                  </p:cNvSpPr>
                  <p:nvPr/>
                </p:nvSpPr>
                <p:spPr bwMode="auto">
                  <a:xfrm>
                    <a:off x="2663" y="2336"/>
                    <a:ext cx="966" cy="952"/>
                  </a:xfrm>
                  <a:prstGeom prst="line">
                    <a:avLst/>
                  </a:prstGeom>
                  <a:noFill/>
                  <a:ln w="25400">
                    <a:solidFill>
                      <a:srgbClr val="000000"/>
                    </a:solidFill>
                    <a:round/>
                    <a:headEnd type="none" w="sm" len="sm"/>
                    <a:tailEnd type="none" w="sm" len="sm"/>
                  </a:ln>
                </p:spPr>
                <p:txBody>
                  <a:bodyPr/>
                  <a:lstStyle/>
                  <a:p>
                    <a:endParaRPr lang="en-US"/>
                  </a:p>
                </p:txBody>
              </p:sp>
              <p:sp>
                <p:nvSpPr>
                  <p:cNvPr id="36938" name="Line 89"/>
                  <p:cNvSpPr>
                    <a:spLocks noChangeShapeType="1"/>
                  </p:cNvSpPr>
                  <p:nvPr/>
                </p:nvSpPr>
                <p:spPr bwMode="auto">
                  <a:xfrm>
                    <a:off x="2268" y="2413"/>
                    <a:ext cx="968" cy="993"/>
                  </a:xfrm>
                  <a:prstGeom prst="line">
                    <a:avLst/>
                  </a:prstGeom>
                  <a:noFill/>
                  <a:ln w="25400">
                    <a:solidFill>
                      <a:srgbClr val="000000"/>
                    </a:solidFill>
                    <a:round/>
                    <a:headEnd type="none" w="sm" len="sm"/>
                    <a:tailEnd type="none" w="sm" len="sm"/>
                  </a:ln>
                </p:spPr>
                <p:txBody>
                  <a:bodyPr/>
                  <a:lstStyle/>
                  <a:p>
                    <a:endParaRPr lang="en-US"/>
                  </a:p>
                </p:txBody>
              </p:sp>
            </p:grpSp>
            <p:grpSp>
              <p:nvGrpSpPr>
                <p:cNvPr id="36929" name="Group 96"/>
                <p:cNvGrpSpPr>
                  <a:grpSpLocks/>
                </p:cNvGrpSpPr>
                <p:nvPr/>
              </p:nvGrpSpPr>
              <p:grpSpPr bwMode="auto">
                <a:xfrm>
                  <a:off x="2543" y="2565"/>
                  <a:ext cx="443" cy="158"/>
                  <a:chOff x="2543" y="2565"/>
                  <a:chExt cx="443" cy="158"/>
                </a:xfrm>
              </p:grpSpPr>
              <p:grpSp>
                <p:nvGrpSpPr>
                  <p:cNvPr id="36932" name="Group 93"/>
                  <p:cNvGrpSpPr>
                    <a:grpSpLocks/>
                  </p:cNvGrpSpPr>
                  <p:nvPr/>
                </p:nvGrpSpPr>
                <p:grpSpPr bwMode="auto">
                  <a:xfrm>
                    <a:off x="2550" y="2570"/>
                    <a:ext cx="416" cy="128"/>
                    <a:chOff x="2550" y="2570"/>
                    <a:chExt cx="416" cy="128"/>
                  </a:xfrm>
                </p:grpSpPr>
                <p:sp>
                  <p:nvSpPr>
                    <p:cNvPr id="36935" name="Arc 91"/>
                    <p:cNvSpPr>
                      <a:spLocks/>
                    </p:cNvSpPr>
                    <p:nvPr/>
                  </p:nvSpPr>
                  <p:spPr bwMode="auto">
                    <a:xfrm>
                      <a:off x="2550" y="2570"/>
                      <a:ext cx="416" cy="128"/>
                    </a:xfrm>
                    <a:custGeom>
                      <a:avLst/>
                      <a:gdLst>
                        <a:gd name="T0" fmla="*/ 0 w 42701"/>
                        <a:gd name="T1" fmla="*/ 0 h 25579"/>
                        <a:gd name="T2" fmla="*/ 0 w 42701"/>
                        <a:gd name="T3" fmla="*/ 0 h 25579"/>
                        <a:gd name="T4" fmla="*/ 0 w 42701"/>
                        <a:gd name="T5" fmla="*/ 0 h 25579"/>
                        <a:gd name="T6" fmla="*/ 0 60000 65536"/>
                        <a:gd name="T7" fmla="*/ 0 60000 65536"/>
                        <a:gd name="T8" fmla="*/ 0 60000 65536"/>
                        <a:gd name="T9" fmla="*/ 0 w 42701"/>
                        <a:gd name="T10" fmla="*/ 0 h 25579"/>
                        <a:gd name="T11" fmla="*/ 42701 w 42701"/>
                        <a:gd name="T12" fmla="*/ 25579 h 25579"/>
                      </a:gdLst>
                      <a:ahLst/>
                      <a:cxnLst>
                        <a:cxn ang="T6">
                          <a:pos x="T0" y="T1"/>
                        </a:cxn>
                        <a:cxn ang="T7">
                          <a:pos x="T2" y="T3"/>
                        </a:cxn>
                        <a:cxn ang="T8">
                          <a:pos x="T4" y="T5"/>
                        </a:cxn>
                      </a:cxnLst>
                      <a:rect l="T9" t="T10" r="T11" b="T12"/>
                      <a:pathLst>
                        <a:path w="42701" h="25579" fill="none" extrusionOk="0">
                          <a:moveTo>
                            <a:pt x="369" y="25579"/>
                          </a:moveTo>
                          <a:cubicBezTo>
                            <a:pt x="123" y="24266"/>
                            <a:pt x="0" y="22934"/>
                            <a:pt x="0" y="21600"/>
                          </a:cubicBezTo>
                          <a:cubicBezTo>
                            <a:pt x="0" y="9670"/>
                            <a:pt x="9670" y="0"/>
                            <a:pt x="21600" y="0"/>
                          </a:cubicBezTo>
                          <a:cubicBezTo>
                            <a:pt x="31751" y="-1"/>
                            <a:pt x="40532" y="7068"/>
                            <a:pt x="42701" y="16985"/>
                          </a:cubicBezTo>
                        </a:path>
                        <a:path w="42701" h="25579" stroke="0" extrusionOk="0">
                          <a:moveTo>
                            <a:pt x="369" y="25579"/>
                          </a:moveTo>
                          <a:cubicBezTo>
                            <a:pt x="123" y="24266"/>
                            <a:pt x="0" y="22934"/>
                            <a:pt x="0" y="21600"/>
                          </a:cubicBezTo>
                          <a:cubicBezTo>
                            <a:pt x="0" y="9670"/>
                            <a:pt x="9670" y="0"/>
                            <a:pt x="21600" y="0"/>
                          </a:cubicBezTo>
                          <a:cubicBezTo>
                            <a:pt x="31751" y="-1"/>
                            <a:pt x="40532" y="7068"/>
                            <a:pt x="42701" y="16985"/>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36936" name="Arc 92"/>
                    <p:cNvSpPr>
                      <a:spLocks/>
                    </p:cNvSpPr>
                    <p:nvPr/>
                  </p:nvSpPr>
                  <p:spPr bwMode="auto">
                    <a:xfrm>
                      <a:off x="2550" y="2583"/>
                      <a:ext cx="211" cy="114"/>
                    </a:xfrm>
                    <a:custGeom>
                      <a:avLst/>
                      <a:gdLst>
                        <a:gd name="T0" fmla="*/ 0 w 21600"/>
                        <a:gd name="T1" fmla="*/ 0 h 22898"/>
                        <a:gd name="T2" fmla="*/ 0 w 21600"/>
                        <a:gd name="T3" fmla="*/ 0 h 22898"/>
                        <a:gd name="T4" fmla="*/ 0 w 21600"/>
                        <a:gd name="T5" fmla="*/ 0 h 22898"/>
                        <a:gd name="T6" fmla="*/ 0 60000 65536"/>
                        <a:gd name="T7" fmla="*/ 0 60000 65536"/>
                        <a:gd name="T8" fmla="*/ 0 60000 65536"/>
                        <a:gd name="T9" fmla="*/ 0 w 21600"/>
                        <a:gd name="T10" fmla="*/ 0 h 22898"/>
                        <a:gd name="T11" fmla="*/ 21600 w 21600"/>
                        <a:gd name="T12" fmla="*/ 22898 h 22898"/>
                      </a:gdLst>
                      <a:ahLst/>
                      <a:cxnLst>
                        <a:cxn ang="T6">
                          <a:pos x="T0" y="T1"/>
                        </a:cxn>
                        <a:cxn ang="T7">
                          <a:pos x="T2" y="T3"/>
                        </a:cxn>
                        <a:cxn ang="T8">
                          <a:pos x="T4" y="T5"/>
                        </a:cxn>
                      </a:cxnLst>
                      <a:rect l="T9" t="T10" r="T11" b="T12"/>
                      <a:pathLst>
                        <a:path w="21600" h="22898" fill="none" extrusionOk="0">
                          <a:moveTo>
                            <a:pt x="369" y="22898"/>
                          </a:moveTo>
                          <a:cubicBezTo>
                            <a:pt x="123" y="21585"/>
                            <a:pt x="0" y="20253"/>
                            <a:pt x="0" y="18919"/>
                          </a:cubicBezTo>
                          <a:cubicBezTo>
                            <a:pt x="-1" y="11046"/>
                            <a:pt x="4282" y="3798"/>
                            <a:pt x="11177" y="-1"/>
                          </a:cubicBezTo>
                        </a:path>
                        <a:path w="21600" h="22898" stroke="0" extrusionOk="0">
                          <a:moveTo>
                            <a:pt x="369" y="22898"/>
                          </a:moveTo>
                          <a:cubicBezTo>
                            <a:pt x="123" y="21585"/>
                            <a:pt x="0" y="20253"/>
                            <a:pt x="0" y="18919"/>
                          </a:cubicBezTo>
                          <a:cubicBezTo>
                            <a:pt x="-1" y="11046"/>
                            <a:pt x="4282" y="3798"/>
                            <a:pt x="11177" y="-1"/>
                          </a:cubicBezTo>
                          <a:lnTo>
                            <a:pt x="21600" y="18919"/>
                          </a:lnTo>
                          <a:close/>
                        </a:path>
                      </a:pathLst>
                    </a:custGeom>
                    <a:solidFill>
                      <a:srgbClr val="3F1F00"/>
                    </a:solidFill>
                    <a:ln w="9525" cap="rnd">
                      <a:noFill/>
                      <a:round/>
                      <a:headEnd/>
                      <a:tailEnd/>
                    </a:ln>
                  </p:spPr>
                  <p:txBody>
                    <a:bodyPr/>
                    <a:lstStyle/>
                    <a:p>
                      <a:pPr algn="ctr" eaLnBrk="0" hangingPunct="0"/>
                      <a:endParaRPr lang="en-US"/>
                    </a:p>
                  </p:txBody>
                </p:sp>
              </p:grpSp>
              <p:sp>
                <p:nvSpPr>
                  <p:cNvPr id="36933" name="Arc 94"/>
                  <p:cNvSpPr>
                    <a:spLocks/>
                  </p:cNvSpPr>
                  <p:nvPr/>
                </p:nvSpPr>
                <p:spPr bwMode="auto">
                  <a:xfrm>
                    <a:off x="2543" y="2565"/>
                    <a:ext cx="435" cy="135"/>
                  </a:xfrm>
                  <a:custGeom>
                    <a:avLst/>
                    <a:gdLst>
                      <a:gd name="T0" fmla="*/ 0 w 42579"/>
                      <a:gd name="T1" fmla="*/ 0 h 25774"/>
                      <a:gd name="T2" fmla="*/ 0 w 42579"/>
                      <a:gd name="T3" fmla="*/ 0 h 25774"/>
                      <a:gd name="T4" fmla="*/ 0 w 42579"/>
                      <a:gd name="T5" fmla="*/ 0 h 25774"/>
                      <a:gd name="T6" fmla="*/ 0 60000 65536"/>
                      <a:gd name="T7" fmla="*/ 0 60000 65536"/>
                      <a:gd name="T8" fmla="*/ 0 60000 65536"/>
                      <a:gd name="T9" fmla="*/ 0 w 42579"/>
                      <a:gd name="T10" fmla="*/ 0 h 25774"/>
                      <a:gd name="T11" fmla="*/ 42579 w 42579"/>
                      <a:gd name="T12" fmla="*/ 25774 h 25774"/>
                    </a:gdLst>
                    <a:ahLst/>
                    <a:cxnLst>
                      <a:cxn ang="T6">
                        <a:pos x="T0" y="T1"/>
                      </a:cxn>
                      <a:cxn ang="T7">
                        <a:pos x="T2" y="T3"/>
                      </a:cxn>
                      <a:cxn ang="T8">
                        <a:pos x="T4" y="T5"/>
                      </a:cxn>
                    </a:cxnLst>
                    <a:rect l="T9" t="T10" r="T11" b="T12"/>
                    <a:pathLst>
                      <a:path w="42579" h="25774" fill="none" extrusionOk="0">
                        <a:moveTo>
                          <a:pt x="407" y="25773"/>
                        </a:moveTo>
                        <a:cubicBezTo>
                          <a:pt x="136" y="24399"/>
                          <a:pt x="0" y="23001"/>
                          <a:pt x="0" y="21600"/>
                        </a:cubicBezTo>
                        <a:cubicBezTo>
                          <a:pt x="0" y="9670"/>
                          <a:pt x="9670" y="0"/>
                          <a:pt x="21600" y="0"/>
                        </a:cubicBezTo>
                        <a:cubicBezTo>
                          <a:pt x="31548" y="-1"/>
                          <a:pt x="40210" y="6795"/>
                          <a:pt x="42579" y="16457"/>
                        </a:cubicBezTo>
                      </a:path>
                      <a:path w="42579" h="25774" stroke="0" extrusionOk="0">
                        <a:moveTo>
                          <a:pt x="407" y="25773"/>
                        </a:moveTo>
                        <a:cubicBezTo>
                          <a:pt x="136" y="24399"/>
                          <a:pt x="0" y="23001"/>
                          <a:pt x="0" y="21600"/>
                        </a:cubicBezTo>
                        <a:cubicBezTo>
                          <a:pt x="0" y="9670"/>
                          <a:pt x="9670" y="0"/>
                          <a:pt x="21600" y="0"/>
                        </a:cubicBezTo>
                        <a:cubicBezTo>
                          <a:pt x="31548" y="-1"/>
                          <a:pt x="40210" y="6795"/>
                          <a:pt x="42579" y="16457"/>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36934" name="Arc 95"/>
                  <p:cNvSpPr>
                    <a:spLocks/>
                  </p:cNvSpPr>
                  <p:nvPr/>
                </p:nvSpPr>
                <p:spPr bwMode="auto">
                  <a:xfrm>
                    <a:off x="2572" y="2590"/>
                    <a:ext cx="414" cy="133"/>
                  </a:xfrm>
                  <a:custGeom>
                    <a:avLst/>
                    <a:gdLst>
                      <a:gd name="T0" fmla="*/ 0 w 42405"/>
                      <a:gd name="T1" fmla="*/ 0 h 26583"/>
                      <a:gd name="T2" fmla="*/ 0 w 42405"/>
                      <a:gd name="T3" fmla="*/ 0 h 26583"/>
                      <a:gd name="T4" fmla="*/ 0 w 42405"/>
                      <a:gd name="T5" fmla="*/ 0 h 26583"/>
                      <a:gd name="T6" fmla="*/ 0 60000 65536"/>
                      <a:gd name="T7" fmla="*/ 0 60000 65536"/>
                      <a:gd name="T8" fmla="*/ 0 60000 65536"/>
                      <a:gd name="T9" fmla="*/ 0 w 42405"/>
                      <a:gd name="T10" fmla="*/ 0 h 26583"/>
                      <a:gd name="T11" fmla="*/ 42405 w 42405"/>
                      <a:gd name="T12" fmla="*/ 26583 h 26583"/>
                    </a:gdLst>
                    <a:ahLst/>
                    <a:cxnLst>
                      <a:cxn ang="T6">
                        <a:pos x="T0" y="T1"/>
                      </a:cxn>
                      <a:cxn ang="T7">
                        <a:pos x="T2" y="T3"/>
                      </a:cxn>
                      <a:cxn ang="T8">
                        <a:pos x="T4" y="T5"/>
                      </a:cxn>
                    </a:cxnLst>
                    <a:rect l="T9" t="T10" r="T11" b="T12"/>
                    <a:pathLst>
                      <a:path w="42405" h="26583" fill="none" extrusionOk="0">
                        <a:moveTo>
                          <a:pt x="582" y="26583"/>
                        </a:moveTo>
                        <a:cubicBezTo>
                          <a:pt x="195" y="24950"/>
                          <a:pt x="0" y="23278"/>
                          <a:pt x="0" y="21600"/>
                        </a:cubicBezTo>
                        <a:cubicBezTo>
                          <a:pt x="0" y="9670"/>
                          <a:pt x="9670" y="0"/>
                          <a:pt x="21600" y="0"/>
                        </a:cubicBezTo>
                        <a:cubicBezTo>
                          <a:pt x="31292" y="-1"/>
                          <a:pt x="39798" y="6456"/>
                          <a:pt x="42404" y="15793"/>
                        </a:cubicBezTo>
                      </a:path>
                      <a:path w="42405" h="26583" stroke="0" extrusionOk="0">
                        <a:moveTo>
                          <a:pt x="582" y="26583"/>
                        </a:moveTo>
                        <a:cubicBezTo>
                          <a:pt x="195" y="24950"/>
                          <a:pt x="0" y="23278"/>
                          <a:pt x="0" y="21600"/>
                        </a:cubicBezTo>
                        <a:cubicBezTo>
                          <a:pt x="0" y="9670"/>
                          <a:pt x="9670" y="0"/>
                          <a:pt x="21600" y="0"/>
                        </a:cubicBezTo>
                        <a:cubicBezTo>
                          <a:pt x="31292" y="-1"/>
                          <a:pt x="39798" y="6456"/>
                          <a:pt x="42404" y="15793"/>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36930" name="Freeform 97"/>
                <p:cNvSpPr>
                  <a:spLocks/>
                </p:cNvSpPr>
                <p:nvPr/>
              </p:nvSpPr>
              <p:spPr bwMode="auto">
                <a:xfrm>
                  <a:off x="2562" y="2595"/>
                  <a:ext cx="839" cy="789"/>
                </a:xfrm>
                <a:custGeom>
                  <a:avLst/>
                  <a:gdLst>
                    <a:gd name="T0" fmla="*/ 106 w 839"/>
                    <a:gd name="T1" fmla="*/ 0 h 789"/>
                    <a:gd name="T2" fmla="*/ 74 w 839"/>
                    <a:gd name="T3" fmla="*/ 11 h 789"/>
                    <a:gd name="T4" fmla="*/ 50 w 839"/>
                    <a:gd name="T5" fmla="*/ 21 h 789"/>
                    <a:gd name="T6" fmla="*/ 29 w 839"/>
                    <a:gd name="T7" fmla="*/ 34 h 789"/>
                    <a:gd name="T8" fmla="*/ 19 w 839"/>
                    <a:gd name="T9" fmla="*/ 47 h 789"/>
                    <a:gd name="T10" fmla="*/ 9 w 839"/>
                    <a:gd name="T11" fmla="*/ 62 h 789"/>
                    <a:gd name="T12" fmla="*/ 2 w 839"/>
                    <a:gd name="T13" fmla="*/ 76 h 789"/>
                    <a:gd name="T14" fmla="*/ 0 w 839"/>
                    <a:gd name="T15" fmla="*/ 94 h 789"/>
                    <a:gd name="T16" fmla="*/ 0 w 839"/>
                    <a:gd name="T17" fmla="*/ 113 h 789"/>
                    <a:gd name="T18" fmla="*/ 650 w 839"/>
                    <a:gd name="T19" fmla="*/ 788 h 789"/>
                    <a:gd name="T20" fmla="*/ 838 w 839"/>
                    <a:gd name="T21" fmla="*/ 716 h 789"/>
                    <a:gd name="T22" fmla="*/ 106 w 839"/>
                    <a:gd name="T23" fmla="*/ 0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9"/>
                    <a:gd name="T37" fmla="*/ 0 h 789"/>
                    <a:gd name="T38" fmla="*/ 839 w 839"/>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9" h="789">
                      <a:moveTo>
                        <a:pt x="106" y="0"/>
                      </a:moveTo>
                      <a:lnTo>
                        <a:pt x="74" y="11"/>
                      </a:lnTo>
                      <a:lnTo>
                        <a:pt x="50" y="21"/>
                      </a:lnTo>
                      <a:lnTo>
                        <a:pt x="29" y="34"/>
                      </a:lnTo>
                      <a:lnTo>
                        <a:pt x="19" y="47"/>
                      </a:lnTo>
                      <a:lnTo>
                        <a:pt x="9" y="62"/>
                      </a:lnTo>
                      <a:lnTo>
                        <a:pt x="2" y="76"/>
                      </a:lnTo>
                      <a:lnTo>
                        <a:pt x="0" y="94"/>
                      </a:lnTo>
                      <a:lnTo>
                        <a:pt x="0" y="113"/>
                      </a:lnTo>
                      <a:lnTo>
                        <a:pt x="650" y="788"/>
                      </a:lnTo>
                      <a:lnTo>
                        <a:pt x="838" y="716"/>
                      </a:lnTo>
                      <a:lnTo>
                        <a:pt x="106" y="0"/>
                      </a:lnTo>
                    </a:path>
                  </a:pathLst>
                </a:custGeom>
                <a:solidFill>
                  <a:srgbClr val="3F1F00"/>
                </a:solidFill>
                <a:ln w="9525" cap="rnd">
                  <a:noFill/>
                  <a:round/>
                  <a:headEnd/>
                  <a:tailEnd/>
                </a:ln>
              </p:spPr>
              <p:txBody>
                <a:bodyPr/>
                <a:lstStyle/>
                <a:p>
                  <a:pPr algn="ctr" eaLnBrk="0" hangingPunct="0"/>
                  <a:endParaRPr lang="en-US"/>
                </a:p>
              </p:txBody>
            </p:sp>
            <p:sp>
              <p:nvSpPr>
                <p:cNvPr id="36931" name="Oval 98"/>
                <p:cNvSpPr>
                  <a:spLocks noChangeArrowheads="1"/>
                </p:cNvSpPr>
                <p:nvPr/>
              </p:nvSpPr>
              <p:spPr bwMode="auto">
                <a:xfrm>
                  <a:off x="3220" y="3251"/>
                  <a:ext cx="461" cy="236"/>
                </a:xfrm>
                <a:prstGeom prst="ellipse">
                  <a:avLst/>
                </a:prstGeom>
                <a:solidFill>
                  <a:srgbClr val="7F5F3F"/>
                </a:solidFill>
                <a:ln w="25400">
                  <a:solidFill>
                    <a:srgbClr val="000000"/>
                  </a:solidFill>
                  <a:round/>
                  <a:headEnd/>
                  <a:tailEnd/>
                </a:ln>
              </p:spPr>
              <p:txBody>
                <a:bodyPr wrap="none" anchor="ctr"/>
                <a:lstStyle/>
                <a:p>
                  <a:pPr algn="ctr" eaLnBrk="0" hangingPunct="0"/>
                  <a:endParaRPr lang="en-US"/>
                </a:p>
              </p:txBody>
            </p:sp>
          </p:grpSp>
        </p:grpSp>
      </p:grpSp>
      <p:sp>
        <p:nvSpPr>
          <p:cNvPr id="36868" name="Rectangle 10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154" name="Rectangle 2"/>
          <p:cNvSpPr>
            <a:spLocks noGrp="1" noChangeArrowheads="1"/>
          </p:cNvSpPr>
          <p:nvPr>
            <p:ph type="title"/>
          </p:nvPr>
        </p:nvSpPr>
        <p:spPr>
          <a:ln cap="flat"/>
        </p:spPr>
        <p:txBody>
          <a:bodyPr/>
          <a:lstStyle/>
          <a:p>
            <a:pPr algn="ctr">
              <a:defRPr/>
            </a:pPr>
            <a:r>
              <a:rPr lang="ru-RU" sz="3600" smtClean="0">
                <a:latin typeface="Arial" pitchFamily="34" charset="0"/>
              </a:rPr>
              <a:t>Structural Component Analysis</a:t>
            </a:r>
            <a:br>
              <a:rPr lang="ru-RU" sz="3600" smtClean="0">
                <a:latin typeface="Arial" pitchFamily="34" charset="0"/>
              </a:rPr>
            </a:br>
            <a:endParaRPr lang="ru-RU" sz="3600" smtClean="0">
              <a:latin typeface="Arial CYR" charset="-52"/>
            </a:endParaRPr>
          </a:p>
        </p:txBody>
      </p:sp>
      <p:sp>
        <p:nvSpPr>
          <p:cNvPr id="37891" name="Rectangle 3"/>
          <p:cNvSpPr>
            <a:spLocks noChangeArrowheads="1"/>
          </p:cNvSpPr>
          <p:nvPr/>
        </p:nvSpPr>
        <p:spPr bwMode="auto">
          <a:xfrm>
            <a:off x="457200" y="1371600"/>
            <a:ext cx="8305800" cy="5105400"/>
          </a:xfrm>
          <a:prstGeom prst="rect">
            <a:avLst/>
          </a:prstGeom>
          <a:gradFill rotWithShape="0">
            <a:gsLst>
              <a:gs pos="0">
                <a:srgbClr val="CCFFCC"/>
              </a:gs>
              <a:gs pos="100000">
                <a:srgbClr val="8EB28E"/>
              </a:gs>
            </a:gsLst>
            <a:lin ang="5400000" scaled="1"/>
          </a:gradFill>
          <a:ln w="9525">
            <a:noFill/>
            <a:miter lim="800000"/>
            <a:headEnd/>
            <a:tailEnd/>
          </a:ln>
        </p:spPr>
        <p:txBody>
          <a:bodyPr wrap="none" anchor="ctr"/>
          <a:lstStyle/>
          <a:p>
            <a:pPr algn="ctr" eaLnBrk="0" hangingPunct="0"/>
            <a:endParaRPr lang="en-US"/>
          </a:p>
        </p:txBody>
      </p:sp>
      <p:sp>
        <p:nvSpPr>
          <p:cNvPr id="49156" name="Rectangle 4"/>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49157" name="Rectangle 5"/>
          <p:cNvSpPr>
            <a:spLocks noChangeArrowheads="1"/>
          </p:cNvSpPr>
          <p:nvPr/>
        </p:nvSpPr>
        <p:spPr bwMode="auto">
          <a:xfrm>
            <a:off x="844550" y="2063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INTERMEDIATE STORING</a:t>
            </a:r>
            <a:endParaRPr lang="ru-RU" sz="1200">
              <a:solidFill>
                <a:srgbClr val="000000"/>
              </a:solidFill>
              <a:latin typeface="Arial CYR" charset="-52"/>
              <a:cs typeface="+mn-cs"/>
            </a:endParaRPr>
          </a:p>
        </p:txBody>
      </p:sp>
      <p:sp>
        <p:nvSpPr>
          <p:cNvPr id="49158" name="Rectangle 6"/>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49159" name="Rectangle 7"/>
          <p:cNvSpPr>
            <a:spLocks noChangeArrowheads="1"/>
          </p:cNvSpPr>
          <p:nvPr/>
        </p:nvSpPr>
        <p:spPr bwMode="auto">
          <a:xfrm>
            <a:off x="844550" y="4187825"/>
            <a:ext cx="2730500" cy="223838"/>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INSPECTION 1 </a:t>
            </a:r>
            <a:endParaRPr lang="ru-RU" sz="1200">
              <a:solidFill>
                <a:srgbClr val="000000"/>
              </a:solidFill>
              <a:latin typeface="Arial CYR" charset="-52"/>
              <a:cs typeface="+mn-cs"/>
            </a:endParaRPr>
          </a:p>
        </p:txBody>
      </p:sp>
      <p:sp>
        <p:nvSpPr>
          <p:cNvPr id="49160" name="Rectangle 8"/>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 (SIZING)</a:t>
            </a:r>
            <a:endParaRPr lang="ru-RU" sz="1200">
              <a:solidFill>
                <a:srgbClr val="000000"/>
              </a:solidFill>
              <a:latin typeface="Arial CYR" charset="-52"/>
              <a:cs typeface="+mn-cs"/>
            </a:endParaRPr>
          </a:p>
        </p:txBody>
      </p:sp>
      <p:sp>
        <p:nvSpPr>
          <p:cNvPr id="49161" name="Rectangle 9"/>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49162" name="Rectangle 10"/>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49163" name="Rectangle 11"/>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49164" name="Rectangle 12"/>
          <p:cNvSpPr>
            <a:spLocks noChangeArrowheads="1"/>
          </p:cNvSpPr>
          <p:nvPr/>
        </p:nvSpPr>
        <p:spPr bwMode="auto">
          <a:xfrm>
            <a:off x="5187950" y="50355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SCREENING</a:t>
            </a:r>
            <a:endParaRPr lang="ru-RU" sz="1200">
              <a:solidFill>
                <a:srgbClr val="000000"/>
              </a:solidFill>
              <a:latin typeface="Arial CYR" charset="-52"/>
              <a:cs typeface="+mn-cs"/>
            </a:endParaRPr>
          </a:p>
        </p:txBody>
      </p:sp>
      <p:sp>
        <p:nvSpPr>
          <p:cNvPr id="49165" name="Rectangle 13"/>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37902" name="Line 14"/>
          <p:cNvSpPr>
            <a:spLocks noChangeShapeType="1"/>
          </p:cNvSpPr>
          <p:nvPr/>
        </p:nvSpPr>
        <p:spPr bwMode="auto">
          <a:xfrm>
            <a:off x="2170113" y="1752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67" name="Rectangle 15"/>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49168" name="Rectangle 16"/>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SCRUBBING</a:t>
            </a:r>
            <a:endParaRPr lang="ru-RU" sz="1200">
              <a:solidFill>
                <a:srgbClr val="000000"/>
              </a:solidFill>
              <a:latin typeface="Arial CYR" charset="-52"/>
              <a:cs typeface="+mn-cs"/>
            </a:endParaRPr>
          </a:p>
        </p:txBody>
      </p:sp>
      <p:sp>
        <p:nvSpPr>
          <p:cNvPr id="37905" name="Line 17"/>
          <p:cNvSpPr>
            <a:spLocks noChangeShapeType="1"/>
          </p:cNvSpPr>
          <p:nvPr/>
        </p:nvSpPr>
        <p:spPr bwMode="auto">
          <a:xfrm>
            <a:off x="2170113" y="2286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06" name="Line 18"/>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07" name="Line 19"/>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08" name="Line 20"/>
          <p:cNvSpPr>
            <a:spLocks noChangeShapeType="1"/>
          </p:cNvSpPr>
          <p:nvPr/>
        </p:nvSpPr>
        <p:spPr bwMode="auto">
          <a:xfrm>
            <a:off x="2170113" y="3886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09" name="Line 21"/>
          <p:cNvSpPr>
            <a:spLocks noChangeShapeType="1"/>
          </p:cNvSpPr>
          <p:nvPr/>
        </p:nvSpPr>
        <p:spPr bwMode="auto">
          <a:xfrm>
            <a:off x="2170113" y="4419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0" name="Line 22"/>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1" name="Line 23"/>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2" name="Line 24"/>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3" name="Line 25"/>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37914" name="Line 26"/>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37915" name="Line 27"/>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37916" name="Line 28"/>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7" name="Line 29"/>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8" name="Line 30"/>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19" name="Line 31"/>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20" name="Line 32"/>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21" name="Line 33"/>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22" name="Line 34"/>
          <p:cNvSpPr>
            <a:spLocks noChangeShapeType="1"/>
          </p:cNvSpPr>
          <p:nvPr/>
        </p:nvSpPr>
        <p:spPr bwMode="auto">
          <a:xfrm>
            <a:off x="6629400" y="4724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37923" name="Line 35"/>
          <p:cNvSpPr>
            <a:spLocks noChangeShapeType="1"/>
          </p:cNvSpPr>
          <p:nvPr/>
        </p:nvSpPr>
        <p:spPr bwMode="auto">
          <a:xfrm>
            <a:off x="6629400" y="5257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8" name="Rectangle 36"/>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49189" name="Rectangle 37"/>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49190" name="Rectangle 38"/>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49191" name="Rectangle 39"/>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49192" name="Rectangle 40"/>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37929" name="Rectangle 4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02"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10244" name="Group 49"/>
          <p:cNvGrpSpPr>
            <a:grpSpLocks/>
          </p:cNvGrpSpPr>
          <p:nvPr/>
        </p:nvGrpSpPr>
        <p:grpSpPr bwMode="auto">
          <a:xfrm>
            <a:off x="311150" y="1377950"/>
            <a:ext cx="8521700" cy="5321300"/>
            <a:chOff x="196" y="868"/>
            <a:chExt cx="5368" cy="3352"/>
          </a:xfrm>
        </p:grpSpPr>
        <p:sp>
          <p:nvSpPr>
            <p:cNvPr id="51203"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04"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51205"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06"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50"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08"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09"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53"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11"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12"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13"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14"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15"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59"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17"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18"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19" name="Rectangle 19"/>
            <p:cNvSpPr>
              <a:spLocks noChangeArrowheads="1"/>
            </p:cNvSpPr>
            <p:nvPr/>
          </p:nvSpPr>
          <p:spPr bwMode="auto">
            <a:xfrm>
              <a:off x="3255" y="2011"/>
              <a:ext cx="169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FUNCTIONAL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20"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21"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22"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23"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67"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25"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26" name="Rectangle 26"/>
            <p:cNvSpPr>
              <a:spLocks noChangeArrowheads="1"/>
            </p:cNvSpPr>
            <p:nvPr/>
          </p:nvSpPr>
          <p:spPr bwMode="auto">
            <a:xfrm>
              <a:off x="806" y="2635"/>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270"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28"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29"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30" name="Rectangle 30"/>
            <p:cNvSpPr>
              <a:spLocks noChangeArrowheads="1"/>
            </p:cNvSpPr>
            <p:nvPr/>
          </p:nvSpPr>
          <p:spPr bwMode="auto">
            <a:xfrm>
              <a:off x="3399" y="2635"/>
              <a:ext cx="1125"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31"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32"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76"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34"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35"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36"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37"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38"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0282"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40"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41"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285"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1243"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44"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45"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1246"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47"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1248"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51250" name="Object 50"/>
          <p:cNvGraphicFramePr>
            <a:graphicFrameLocks/>
          </p:cNvGraphicFramePr>
          <p:nvPr/>
        </p:nvGraphicFramePr>
        <p:xfrm>
          <a:off x="0" y="2057400"/>
          <a:ext cx="6745288" cy="4799013"/>
        </p:xfrm>
        <a:graphic>
          <a:graphicData uri="http://schemas.openxmlformats.org/presentationml/2006/ole">
            <p:oleObj spid="_x0000_s10242" name="ClipArt" r:id="rId6" imgW="2660400" imgH="3659040" progId="">
              <p:embed/>
            </p:oleObj>
          </a:graphicData>
        </a:graphic>
      </p:graphicFrame>
      <p:sp>
        <p:nvSpPr>
          <p:cNvPr id="10245"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1250"/>
                                        </p:tgtEl>
                                        <p:attrNameLst>
                                          <p:attrName>style.visibility</p:attrName>
                                        </p:attrNameLst>
                                      </p:cBhvr>
                                      <p:to>
                                        <p:strVal val="visible"/>
                                      </p:to>
                                    </p:set>
                                    <p:anim calcmode="lin" valueType="num">
                                      <p:cBhvr additive="base">
                                        <p:cTn id="7" dur="500" fill="hold"/>
                                        <p:tgtEl>
                                          <p:spTgt spid="51250"/>
                                        </p:tgtEl>
                                        <p:attrNameLst>
                                          <p:attrName>ppt_x</p:attrName>
                                        </p:attrNameLst>
                                      </p:cBhvr>
                                      <p:tavLst>
                                        <p:tav tm="0">
                                          <p:val>
                                            <p:strVal val="1+#ppt_w/2"/>
                                          </p:val>
                                        </p:tav>
                                        <p:tav tm="100000">
                                          <p:val>
                                            <p:strVal val="#ppt_x"/>
                                          </p:val>
                                        </p:tav>
                                      </p:tavLst>
                                    </p:anim>
                                    <p:anim calcmode="lin" valueType="num">
                                      <p:cBhvr additive="base">
                                        <p:cTn id="8" dur="500" fill="hold"/>
                                        <p:tgtEl>
                                          <p:spTgt spid="51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250"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11268" name="Group 51"/>
          <p:cNvGrpSpPr>
            <a:grpSpLocks/>
          </p:cNvGrpSpPr>
          <p:nvPr/>
        </p:nvGrpSpPr>
        <p:grpSpPr bwMode="auto">
          <a:xfrm>
            <a:off x="0" y="1377950"/>
            <a:ext cx="8832850" cy="5478463"/>
            <a:chOff x="0" y="868"/>
            <a:chExt cx="5564" cy="3451"/>
          </a:xfrm>
        </p:grpSpPr>
        <p:grpSp>
          <p:nvGrpSpPr>
            <p:cNvPr id="11270" name="Group 49"/>
            <p:cNvGrpSpPr>
              <a:grpSpLocks/>
            </p:cNvGrpSpPr>
            <p:nvPr/>
          </p:nvGrpSpPr>
          <p:grpSpPr bwMode="auto">
            <a:xfrm>
              <a:off x="196" y="868"/>
              <a:ext cx="5368" cy="3352"/>
              <a:chOff x="196" y="868"/>
              <a:chExt cx="5368" cy="3352"/>
            </a:xfrm>
          </p:grpSpPr>
          <p:sp>
            <p:nvSpPr>
              <p:cNvPr id="53251"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52"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53253"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54"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11275"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56"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77"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58"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59"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60"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81"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62"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63"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64"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65"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86"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67"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88"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69"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70"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71"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92"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73"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74"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75"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96"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77"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298"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53279"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80"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81"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82"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53283"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84"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53285"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86" name="Rectangle 38"/>
              <p:cNvSpPr>
                <a:spLocks noChangeArrowheads="1"/>
              </p:cNvSpPr>
              <p:nvPr/>
            </p:nvSpPr>
            <p:spPr bwMode="auto">
              <a:xfrm>
                <a:off x="518" y="1949"/>
                <a:ext cx="2266" cy="192"/>
              </a:xfrm>
              <a:prstGeom prst="rect">
                <a:avLst/>
              </a:prstGeom>
              <a:noFill/>
              <a:ln w="9525">
                <a:noFill/>
                <a:miter lim="800000"/>
                <a:headEnd/>
                <a:tailEnd/>
              </a:ln>
              <a:effectLst/>
            </p:spPr>
            <p:txBody>
              <a:bodyPr lIns="92075" tIns="46038" rIns="92075" bIns="46038">
                <a:spAutoFit/>
              </a:bodyPr>
              <a:lstStyle/>
              <a:p>
                <a:pPr eaLnBrk="0" hangingPunct="0">
                  <a:defRPr/>
                </a:pPr>
                <a:r>
                  <a:rPr lang="ru-RU" sz="1400" b="1">
                    <a:solidFill>
                      <a:srgbClr val="FF0033"/>
                    </a:solidFill>
                    <a:latin typeface="Arial" pitchFamily="34" charset="0"/>
                    <a:cs typeface="+mn-cs"/>
                  </a:rPr>
                  <a:t>FUNCTIONAL PARAMETRIC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53287"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FUNCTIONAL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88"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89"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53290" name="Rectangle 42"/>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91" name="Rectangle 43"/>
              <p:cNvSpPr>
                <a:spLocks noChangeArrowheads="1"/>
              </p:cNvSpPr>
              <p:nvPr/>
            </p:nvSpPr>
            <p:spPr bwMode="auto">
              <a:xfrm>
                <a:off x="3399" y="2635"/>
                <a:ext cx="1125" cy="250"/>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92"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53293"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94"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53295"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53296"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11266" name="Object 50"/>
            <p:cNvGraphicFramePr>
              <a:graphicFrameLocks/>
            </p:cNvGraphicFramePr>
            <p:nvPr/>
          </p:nvGraphicFramePr>
          <p:xfrm>
            <a:off x="0" y="1296"/>
            <a:ext cx="4249" cy="3023"/>
          </p:xfrm>
          <a:graphic>
            <a:graphicData uri="http://schemas.openxmlformats.org/presentationml/2006/ole">
              <p:oleObj spid="_x0000_s11266" name="ClipArt" r:id="rId4" imgW="2660400" imgH="3659040" progId="">
                <p:embed/>
              </p:oleObj>
            </a:graphicData>
          </a:graphic>
        </p:graphicFrame>
      </p:grpSp>
      <p:sp>
        <p:nvSpPr>
          <p:cNvPr id="11269" name="Rectangle 5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298" name="Rectangle 2"/>
          <p:cNvSpPr>
            <a:spLocks noGrp="1" noChangeArrowheads="1"/>
          </p:cNvSpPr>
          <p:nvPr>
            <p:ph type="title"/>
          </p:nvPr>
        </p:nvSpPr>
        <p:spPr>
          <a:ln cap="flat"/>
        </p:spPr>
        <p:txBody>
          <a:bodyPr/>
          <a:lstStyle/>
          <a:p>
            <a:pPr algn="ctr">
              <a:defRPr/>
            </a:pPr>
            <a:r>
              <a:rPr lang="ru-RU" smtClean="0">
                <a:latin typeface="Arial" pitchFamily="34" charset="0"/>
              </a:rPr>
              <a:t>Function Modeling </a:t>
            </a:r>
            <a:endParaRPr lang="ru-RU" smtClean="0">
              <a:latin typeface="Arial CYR" charset="-52"/>
            </a:endParaRPr>
          </a:p>
        </p:txBody>
      </p:sp>
      <p:sp>
        <p:nvSpPr>
          <p:cNvPr id="12292" name="Rectangle 3"/>
          <p:cNvSpPr>
            <a:spLocks noChangeArrowheads="1"/>
          </p:cNvSpPr>
          <p:nvPr/>
        </p:nvSpPr>
        <p:spPr bwMode="auto">
          <a:xfrm>
            <a:off x="457200" y="1371600"/>
            <a:ext cx="8305800" cy="5105400"/>
          </a:xfrm>
          <a:prstGeom prst="rect">
            <a:avLst/>
          </a:prstGeom>
          <a:gradFill rotWithShape="0">
            <a:gsLst>
              <a:gs pos="0">
                <a:srgbClr val="CCFFCC"/>
              </a:gs>
              <a:gs pos="100000">
                <a:srgbClr val="8EB28E"/>
              </a:gs>
            </a:gsLst>
            <a:lin ang="5400000" scaled="1"/>
          </a:gradFill>
          <a:ln w="9525">
            <a:noFill/>
            <a:miter lim="800000"/>
            <a:headEnd/>
            <a:tailEnd/>
          </a:ln>
        </p:spPr>
        <p:txBody>
          <a:bodyPr wrap="none" anchor="ctr"/>
          <a:lstStyle/>
          <a:p>
            <a:pPr algn="ctr" eaLnBrk="0" hangingPunct="0"/>
            <a:endParaRPr lang="en-US"/>
          </a:p>
        </p:txBody>
      </p:sp>
      <p:sp>
        <p:nvSpPr>
          <p:cNvPr id="55300" name="Rectangle 4"/>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55301" name="Rectangle 5"/>
          <p:cNvSpPr>
            <a:spLocks noChangeArrowheads="1"/>
          </p:cNvSpPr>
          <p:nvPr/>
        </p:nvSpPr>
        <p:spPr bwMode="auto">
          <a:xfrm>
            <a:off x="844550" y="2063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INTERMEDIATE STORING</a:t>
            </a:r>
            <a:endParaRPr lang="ru-RU" sz="1200">
              <a:solidFill>
                <a:srgbClr val="000000"/>
              </a:solidFill>
              <a:latin typeface="Arial CYR" charset="-52"/>
              <a:cs typeface="+mn-cs"/>
            </a:endParaRPr>
          </a:p>
        </p:txBody>
      </p:sp>
      <p:sp>
        <p:nvSpPr>
          <p:cNvPr id="55302" name="Rectangle 6"/>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55303" name="Rectangle 7"/>
          <p:cNvSpPr>
            <a:spLocks noChangeArrowheads="1"/>
          </p:cNvSpPr>
          <p:nvPr/>
        </p:nvSpPr>
        <p:spPr bwMode="auto">
          <a:xfrm>
            <a:off x="844550" y="4187825"/>
            <a:ext cx="2730500" cy="223838"/>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INSPECTION 1</a:t>
            </a:r>
            <a:endParaRPr lang="ru-RU" sz="1200">
              <a:solidFill>
                <a:srgbClr val="000000"/>
              </a:solidFill>
              <a:latin typeface="Arial CYR" charset="-52"/>
              <a:cs typeface="+mn-cs"/>
            </a:endParaRPr>
          </a:p>
        </p:txBody>
      </p:sp>
      <p:sp>
        <p:nvSpPr>
          <p:cNvPr id="55304" name="Rectangle 8"/>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a:t>
            </a:r>
            <a:endParaRPr lang="ru-RU" sz="1200">
              <a:solidFill>
                <a:srgbClr val="000000"/>
              </a:solidFill>
              <a:latin typeface="Arial CYR" charset="-52"/>
              <a:cs typeface="+mn-cs"/>
            </a:endParaRPr>
          </a:p>
        </p:txBody>
      </p:sp>
      <p:sp>
        <p:nvSpPr>
          <p:cNvPr id="55305" name="Rectangle 9"/>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55306" name="Rectangle 10"/>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55307" name="Rectangle 11"/>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55308" name="Rectangle 12"/>
          <p:cNvSpPr>
            <a:spLocks noChangeArrowheads="1"/>
          </p:cNvSpPr>
          <p:nvPr/>
        </p:nvSpPr>
        <p:spPr bwMode="auto">
          <a:xfrm>
            <a:off x="5187950" y="50355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SCREENING</a:t>
            </a:r>
            <a:endParaRPr lang="ru-RU" sz="1200">
              <a:solidFill>
                <a:srgbClr val="000000"/>
              </a:solidFill>
              <a:latin typeface="Arial CYR" charset="-52"/>
              <a:cs typeface="+mn-cs"/>
            </a:endParaRPr>
          </a:p>
        </p:txBody>
      </p:sp>
      <p:sp>
        <p:nvSpPr>
          <p:cNvPr id="55309" name="Rectangle 13"/>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12303" name="Line 14"/>
          <p:cNvSpPr>
            <a:spLocks noChangeShapeType="1"/>
          </p:cNvSpPr>
          <p:nvPr/>
        </p:nvSpPr>
        <p:spPr bwMode="auto">
          <a:xfrm>
            <a:off x="2170113" y="1752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11" name="Rectangle 15"/>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55312" name="Rectangle 16"/>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SCRUBBING</a:t>
            </a:r>
            <a:endParaRPr lang="ru-RU" sz="1200">
              <a:solidFill>
                <a:srgbClr val="000000"/>
              </a:solidFill>
              <a:latin typeface="Arial CYR" charset="-52"/>
              <a:cs typeface="+mn-cs"/>
            </a:endParaRPr>
          </a:p>
        </p:txBody>
      </p:sp>
      <p:sp>
        <p:nvSpPr>
          <p:cNvPr id="12306" name="Line 17"/>
          <p:cNvSpPr>
            <a:spLocks noChangeShapeType="1"/>
          </p:cNvSpPr>
          <p:nvPr/>
        </p:nvSpPr>
        <p:spPr bwMode="auto">
          <a:xfrm>
            <a:off x="2170113" y="2286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07" name="Line 18"/>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08" name="Line 19"/>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09" name="Line 20"/>
          <p:cNvSpPr>
            <a:spLocks noChangeShapeType="1"/>
          </p:cNvSpPr>
          <p:nvPr/>
        </p:nvSpPr>
        <p:spPr bwMode="auto">
          <a:xfrm>
            <a:off x="2170113" y="3886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0" name="Line 21"/>
          <p:cNvSpPr>
            <a:spLocks noChangeShapeType="1"/>
          </p:cNvSpPr>
          <p:nvPr/>
        </p:nvSpPr>
        <p:spPr bwMode="auto">
          <a:xfrm>
            <a:off x="2170113" y="4419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1" name="Line 22"/>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2" name="Line 23"/>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3" name="Line 24"/>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4" name="Line 25"/>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12315" name="Line 26"/>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12316" name="Line 27"/>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12317" name="Line 28"/>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8" name="Line 29"/>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19" name="Line 30"/>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20" name="Line 31"/>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21" name="Line 32"/>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22" name="Line 33"/>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23" name="Line 34"/>
          <p:cNvSpPr>
            <a:spLocks noChangeShapeType="1"/>
          </p:cNvSpPr>
          <p:nvPr/>
        </p:nvSpPr>
        <p:spPr bwMode="auto">
          <a:xfrm>
            <a:off x="6629400" y="4724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12324" name="Line 35"/>
          <p:cNvSpPr>
            <a:spLocks noChangeShapeType="1"/>
          </p:cNvSpPr>
          <p:nvPr/>
        </p:nvSpPr>
        <p:spPr bwMode="auto">
          <a:xfrm>
            <a:off x="6629400" y="5257800"/>
            <a:ext cx="0" cy="304800"/>
          </a:xfrm>
          <a:prstGeom prst="line">
            <a:avLst/>
          </a:prstGeom>
          <a:noFill/>
          <a:ln w="25400">
            <a:solidFill>
              <a:srgbClr val="FF0033"/>
            </a:solidFill>
            <a:round/>
            <a:headEnd type="none" w="sm" len="sm"/>
            <a:tailEnd type="stealth" w="med" len="med"/>
          </a:ln>
        </p:spPr>
        <p:txBody>
          <a:bodyPr/>
          <a:lstStyle/>
          <a:p>
            <a:endParaRPr lang="en-US"/>
          </a:p>
        </p:txBody>
      </p:sp>
      <p:grpSp>
        <p:nvGrpSpPr>
          <p:cNvPr id="2" name="Group 51"/>
          <p:cNvGrpSpPr>
            <a:grpSpLocks/>
          </p:cNvGrpSpPr>
          <p:nvPr/>
        </p:nvGrpSpPr>
        <p:grpSpPr bwMode="auto">
          <a:xfrm>
            <a:off x="3124200" y="1752600"/>
            <a:ext cx="2516188" cy="4421188"/>
            <a:chOff x="1968" y="1104"/>
            <a:chExt cx="1585" cy="2785"/>
          </a:xfrm>
        </p:grpSpPr>
        <p:sp>
          <p:nvSpPr>
            <p:cNvPr id="12332" name="Freeform 36"/>
            <p:cNvSpPr>
              <a:spLocks/>
            </p:cNvSpPr>
            <p:nvPr/>
          </p:nvSpPr>
          <p:spPr bwMode="auto">
            <a:xfrm>
              <a:off x="3216" y="1104"/>
              <a:ext cx="337" cy="961"/>
            </a:xfrm>
            <a:custGeom>
              <a:avLst/>
              <a:gdLst>
                <a:gd name="T0" fmla="*/ 336 w 337"/>
                <a:gd name="T1" fmla="*/ 0 h 961"/>
                <a:gd name="T2" fmla="*/ 0 w 337"/>
                <a:gd name="T3" fmla="*/ 0 h 961"/>
                <a:gd name="T4" fmla="*/ 0 w 337"/>
                <a:gd name="T5" fmla="*/ 960 h 961"/>
                <a:gd name="T6" fmla="*/ 336 w 337"/>
                <a:gd name="T7" fmla="*/ 960 h 961"/>
                <a:gd name="T8" fmla="*/ 0 60000 65536"/>
                <a:gd name="T9" fmla="*/ 0 60000 65536"/>
                <a:gd name="T10" fmla="*/ 0 60000 65536"/>
                <a:gd name="T11" fmla="*/ 0 60000 65536"/>
                <a:gd name="T12" fmla="*/ 0 w 337"/>
                <a:gd name="T13" fmla="*/ 0 h 961"/>
                <a:gd name="T14" fmla="*/ 337 w 337"/>
                <a:gd name="T15" fmla="*/ 961 h 961"/>
              </a:gdLst>
              <a:ahLst/>
              <a:cxnLst>
                <a:cxn ang="T8">
                  <a:pos x="T0" y="T1"/>
                </a:cxn>
                <a:cxn ang="T9">
                  <a:pos x="T2" y="T3"/>
                </a:cxn>
                <a:cxn ang="T10">
                  <a:pos x="T4" y="T5"/>
                </a:cxn>
                <a:cxn ang="T11">
                  <a:pos x="T6" y="T7"/>
                </a:cxn>
              </a:cxnLst>
              <a:rect l="T12" t="T13" r="T14" b="T15"/>
              <a:pathLst>
                <a:path w="337" h="961">
                  <a:moveTo>
                    <a:pt x="336" y="0"/>
                  </a:moveTo>
                  <a:lnTo>
                    <a:pt x="0" y="0"/>
                  </a:lnTo>
                  <a:lnTo>
                    <a:pt x="0" y="960"/>
                  </a:lnTo>
                  <a:lnTo>
                    <a:pt x="336" y="960"/>
                  </a:lnTo>
                </a:path>
              </a:pathLst>
            </a:custGeom>
            <a:gradFill rotWithShape="0">
              <a:gsLst>
                <a:gs pos="0">
                  <a:schemeClr val="accent2"/>
                </a:gs>
                <a:gs pos="100000">
                  <a:srgbClr val="CCFFCC"/>
                </a:gs>
              </a:gsLst>
              <a:lin ang="0" scaled="1"/>
            </a:gradFill>
            <a:ln w="25400" cap="rnd">
              <a:solidFill>
                <a:schemeClr val="bg2"/>
              </a:solidFill>
              <a:round/>
              <a:headEnd type="none" w="sm" len="sm"/>
              <a:tailEnd type="none" w="sm" len="sm"/>
            </a:ln>
          </p:spPr>
          <p:txBody>
            <a:bodyPr/>
            <a:lstStyle/>
            <a:p>
              <a:pPr algn="ctr" eaLnBrk="0" hangingPunct="0"/>
              <a:endParaRPr lang="en-US"/>
            </a:p>
          </p:txBody>
        </p:sp>
        <p:sp>
          <p:nvSpPr>
            <p:cNvPr id="12333" name="Freeform 37"/>
            <p:cNvSpPr>
              <a:spLocks/>
            </p:cNvSpPr>
            <p:nvPr/>
          </p:nvSpPr>
          <p:spPr bwMode="auto">
            <a:xfrm>
              <a:off x="1968" y="3264"/>
              <a:ext cx="385" cy="625"/>
            </a:xfrm>
            <a:custGeom>
              <a:avLst/>
              <a:gdLst>
                <a:gd name="T0" fmla="*/ 0 w 385"/>
                <a:gd name="T1" fmla="*/ 0 h 625"/>
                <a:gd name="T2" fmla="*/ 384 w 385"/>
                <a:gd name="T3" fmla="*/ 0 h 625"/>
                <a:gd name="T4" fmla="*/ 384 w 385"/>
                <a:gd name="T5" fmla="*/ 624 h 625"/>
                <a:gd name="T6" fmla="*/ 0 w 385"/>
                <a:gd name="T7" fmla="*/ 624 h 625"/>
                <a:gd name="T8" fmla="*/ 0 60000 65536"/>
                <a:gd name="T9" fmla="*/ 0 60000 65536"/>
                <a:gd name="T10" fmla="*/ 0 60000 65536"/>
                <a:gd name="T11" fmla="*/ 0 60000 65536"/>
                <a:gd name="T12" fmla="*/ 0 w 385"/>
                <a:gd name="T13" fmla="*/ 0 h 625"/>
                <a:gd name="T14" fmla="*/ 385 w 385"/>
                <a:gd name="T15" fmla="*/ 625 h 625"/>
              </a:gdLst>
              <a:ahLst/>
              <a:cxnLst>
                <a:cxn ang="T8">
                  <a:pos x="T0" y="T1"/>
                </a:cxn>
                <a:cxn ang="T9">
                  <a:pos x="T2" y="T3"/>
                </a:cxn>
                <a:cxn ang="T10">
                  <a:pos x="T4" y="T5"/>
                </a:cxn>
                <a:cxn ang="T11">
                  <a:pos x="T6" y="T7"/>
                </a:cxn>
              </a:cxnLst>
              <a:rect l="T12" t="T13" r="T14" b="T15"/>
              <a:pathLst>
                <a:path w="385" h="625">
                  <a:moveTo>
                    <a:pt x="0" y="0"/>
                  </a:moveTo>
                  <a:lnTo>
                    <a:pt x="384" y="0"/>
                  </a:lnTo>
                  <a:lnTo>
                    <a:pt x="384" y="624"/>
                  </a:lnTo>
                  <a:lnTo>
                    <a:pt x="0" y="624"/>
                  </a:lnTo>
                </a:path>
              </a:pathLst>
            </a:custGeom>
            <a:gradFill rotWithShape="0">
              <a:gsLst>
                <a:gs pos="0">
                  <a:srgbClr val="CCFFCC"/>
                </a:gs>
                <a:gs pos="100000">
                  <a:schemeClr val="accent2"/>
                </a:gs>
              </a:gsLst>
              <a:lin ang="0" scaled="1"/>
            </a:gradFill>
            <a:ln w="25400" cap="rnd">
              <a:solidFill>
                <a:schemeClr val="bg2"/>
              </a:solidFill>
              <a:round/>
              <a:headEnd type="none" w="sm" len="sm"/>
              <a:tailEnd type="none" w="sm" len="sm"/>
            </a:ln>
          </p:spPr>
          <p:txBody>
            <a:bodyPr/>
            <a:lstStyle/>
            <a:p>
              <a:pPr algn="ctr" eaLnBrk="0" hangingPunct="0"/>
              <a:endParaRPr lang="en-US"/>
            </a:p>
          </p:txBody>
        </p:sp>
        <p:grpSp>
          <p:nvGrpSpPr>
            <p:cNvPr id="12334" name="Group 50"/>
            <p:cNvGrpSpPr>
              <a:grpSpLocks/>
            </p:cNvGrpSpPr>
            <p:nvPr/>
          </p:nvGrpSpPr>
          <p:grpSpPr bwMode="auto">
            <a:xfrm>
              <a:off x="2241" y="1584"/>
              <a:ext cx="1174" cy="1920"/>
              <a:chOff x="2241" y="1584"/>
              <a:chExt cx="1174" cy="1920"/>
            </a:xfrm>
          </p:grpSpPr>
          <p:sp>
            <p:nvSpPr>
              <p:cNvPr id="12335" name="Oval 38"/>
              <p:cNvSpPr>
                <a:spLocks noChangeArrowheads="1"/>
              </p:cNvSpPr>
              <p:nvPr/>
            </p:nvSpPr>
            <p:spPr bwMode="auto">
              <a:xfrm>
                <a:off x="2308" y="1972"/>
                <a:ext cx="904" cy="808"/>
              </a:xfrm>
              <a:prstGeom prst="ellipse">
                <a:avLst/>
              </a:prstGeom>
              <a:solidFill>
                <a:schemeClr val="tx1"/>
              </a:solidFill>
              <a:ln w="12700">
                <a:solidFill>
                  <a:schemeClr val="tx1"/>
                </a:solidFill>
                <a:round/>
                <a:headEnd/>
                <a:tailEnd/>
              </a:ln>
            </p:spPr>
            <p:txBody>
              <a:bodyPr wrap="none" anchor="ctr"/>
              <a:lstStyle/>
              <a:p>
                <a:pPr algn="ctr" eaLnBrk="0" hangingPunct="0"/>
                <a:endParaRPr lang="en-US"/>
              </a:p>
            </p:txBody>
          </p:sp>
          <p:grpSp>
            <p:nvGrpSpPr>
              <p:cNvPr id="12336" name="Group 49"/>
              <p:cNvGrpSpPr>
                <a:grpSpLocks/>
              </p:cNvGrpSpPr>
              <p:nvPr/>
            </p:nvGrpSpPr>
            <p:grpSpPr bwMode="auto">
              <a:xfrm>
                <a:off x="2241" y="1584"/>
                <a:ext cx="1174" cy="1920"/>
                <a:chOff x="2241" y="1584"/>
                <a:chExt cx="1174" cy="1920"/>
              </a:xfrm>
            </p:grpSpPr>
            <p:graphicFrame>
              <p:nvGraphicFramePr>
                <p:cNvPr id="12290" name="Object 39"/>
                <p:cNvGraphicFramePr>
                  <a:graphicFrameLocks/>
                </p:cNvGraphicFramePr>
                <p:nvPr/>
              </p:nvGraphicFramePr>
              <p:xfrm>
                <a:off x="2241" y="1872"/>
                <a:ext cx="1174" cy="1617"/>
              </p:xfrm>
              <a:graphic>
                <a:graphicData uri="http://schemas.openxmlformats.org/presentationml/2006/ole">
                  <p:oleObj spid="_x0000_s12290" name="ClipArt" r:id="rId4" imgW="2660400" imgH="3659040" progId="">
                    <p:embed/>
                  </p:oleObj>
                </a:graphicData>
              </a:graphic>
            </p:graphicFrame>
            <p:sp>
              <p:nvSpPr>
                <p:cNvPr id="12337" name="Line 40"/>
                <p:cNvSpPr>
                  <a:spLocks noChangeShapeType="1"/>
                </p:cNvSpPr>
                <p:nvPr/>
              </p:nvSpPr>
              <p:spPr bwMode="auto">
                <a:xfrm flipH="1">
                  <a:off x="2832" y="1584"/>
                  <a:ext cx="384" cy="624"/>
                </a:xfrm>
                <a:prstGeom prst="line">
                  <a:avLst/>
                </a:prstGeom>
                <a:noFill/>
                <a:ln w="25400">
                  <a:solidFill>
                    <a:schemeClr val="bg2"/>
                  </a:solidFill>
                  <a:round/>
                  <a:headEnd type="none" w="sm" len="sm"/>
                  <a:tailEnd type="stealth" w="med" len="lg"/>
                </a:ln>
              </p:spPr>
              <p:txBody>
                <a:bodyPr/>
                <a:lstStyle/>
                <a:p>
                  <a:endParaRPr lang="en-US"/>
                </a:p>
              </p:txBody>
            </p:sp>
            <p:sp>
              <p:nvSpPr>
                <p:cNvPr id="12338" name="Line 41"/>
                <p:cNvSpPr>
                  <a:spLocks noChangeShapeType="1"/>
                </p:cNvSpPr>
                <p:nvPr/>
              </p:nvSpPr>
              <p:spPr bwMode="auto">
                <a:xfrm flipV="1">
                  <a:off x="2352" y="2544"/>
                  <a:ext cx="288" cy="960"/>
                </a:xfrm>
                <a:prstGeom prst="line">
                  <a:avLst/>
                </a:prstGeom>
                <a:noFill/>
                <a:ln w="25400">
                  <a:solidFill>
                    <a:schemeClr val="bg2"/>
                  </a:solidFill>
                  <a:round/>
                  <a:headEnd type="none" w="sm" len="sm"/>
                  <a:tailEnd type="stealth" w="med" len="lg"/>
                </a:ln>
              </p:spPr>
              <p:txBody>
                <a:bodyPr/>
                <a:lstStyle/>
                <a:p>
                  <a:endParaRPr lang="en-US"/>
                </a:p>
              </p:txBody>
            </p:sp>
            <p:sp>
              <p:nvSpPr>
                <p:cNvPr id="12339" name="Rectangle 42"/>
                <p:cNvSpPr>
                  <a:spLocks noChangeArrowheads="1"/>
                </p:cNvSpPr>
                <p:nvPr/>
              </p:nvSpPr>
              <p:spPr bwMode="auto">
                <a:xfrm>
                  <a:off x="2596" y="2212"/>
                  <a:ext cx="328" cy="40"/>
                </a:xfrm>
                <a:prstGeom prst="rect">
                  <a:avLst/>
                </a:prstGeom>
                <a:solidFill>
                  <a:schemeClr val="tx2"/>
                </a:solidFill>
                <a:ln w="12700">
                  <a:solidFill>
                    <a:schemeClr val="bg2"/>
                  </a:solidFill>
                  <a:miter lim="800000"/>
                  <a:headEnd/>
                  <a:tailEnd/>
                </a:ln>
              </p:spPr>
              <p:txBody>
                <a:bodyPr wrap="none" anchor="ctr"/>
                <a:lstStyle/>
                <a:p>
                  <a:pPr algn="ctr" eaLnBrk="0" hangingPunct="0"/>
                  <a:endParaRPr lang="en-US"/>
                </a:p>
              </p:txBody>
            </p:sp>
            <p:sp>
              <p:nvSpPr>
                <p:cNvPr id="12340" name="Rectangle 43"/>
                <p:cNvSpPr>
                  <a:spLocks noChangeArrowheads="1"/>
                </p:cNvSpPr>
                <p:nvPr/>
              </p:nvSpPr>
              <p:spPr bwMode="auto">
                <a:xfrm>
                  <a:off x="2596" y="2308"/>
                  <a:ext cx="328" cy="40"/>
                </a:xfrm>
                <a:prstGeom prst="rect">
                  <a:avLst/>
                </a:prstGeom>
                <a:solidFill>
                  <a:schemeClr val="tx2"/>
                </a:solidFill>
                <a:ln w="12700">
                  <a:solidFill>
                    <a:schemeClr val="bg2"/>
                  </a:solidFill>
                  <a:miter lim="800000"/>
                  <a:headEnd/>
                  <a:tailEnd/>
                </a:ln>
              </p:spPr>
              <p:txBody>
                <a:bodyPr wrap="none" anchor="ctr"/>
                <a:lstStyle/>
                <a:p>
                  <a:pPr algn="ctr" eaLnBrk="0" hangingPunct="0"/>
                  <a:endParaRPr lang="en-US"/>
                </a:p>
              </p:txBody>
            </p:sp>
            <p:sp>
              <p:nvSpPr>
                <p:cNvPr id="12341" name="Rectangle 44"/>
                <p:cNvSpPr>
                  <a:spLocks noChangeArrowheads="1"/>
                </p:cNvSpPr>
                <p:nvPr/>
              </p:nvSpPr>
              <p:spPr bwMode="auto">
                <a:xfrm>
                  <a:off x="2596" y="2404"/>
                  <a:ext cx="328" cy="40"/>
                </a:xfrm>
                <a:prstGeom prst="rect">
                  <a:avLst/>
                </a:prstGeom>
                <a:solidFill>
                  <a:schemeClr val="tx2"/>
                </a:solidFill>
                <a:ln w="12700">
                  <a:solidFill>
                    <a:schemeClr val="bg2"/>
                  </a:solidFill>
                  <a:miter lim="800000"/>
                  <a:headEnd/>
                  <a:tailEnd/>
                </a:ln>
              </p:spPr>
              <p:txBody>
                <a:bodyPr wrap="none" anchor="ctr"/>
                <a:lstStyle/>
                <a:p>
                  <a:pPr algn="ctr" eaLnBrk="0" hangingPunct="0"/>
                  <a:endParaRPr lang="en-US"/>
                </a:p>
              </p:txBody>
            </p:sp>
            <p:sp>
              <p:nvSpPr>
                <p:cNvPr id="12342" name="Rectangle 45"/>
                <p:cNvSpPr>
                  <a:spLocks noChangeArrowheads="1"/>
                </p:cNvSpPr>
                <p:nvPr/>
              </p:nvSpPr>
              <p:spPr bwMode="auto">
                <a:xfrm>
                  <a:off x="2596" y="2500"/>
                  <a:ext cx="328" cy="40"/>
                </a:xfrm>
                <a:prstGeom prst="rect">
                  <a:avLst/>
                </a:prstGeom>
                <a:solidFill>
                  <a:schemeClr val="tx2"/>
                </a:solidFill>
                <a:ln w="12700">
                  <a:solidFill>
                    <a:schemeClr val="bg2"/>
                  </a:solidFill>
                  <a:miter lim="800000"/>
                  <a:headEnd/>
                  <a:tailEnd/>
                </a:ln>
              </p:spPr>
              <p:txBody>
                <a:bodyPr wrap="none" anchor="ctr"/>
                <a:lstStyle/>
                <a:p>
                  <a:pPr algn="ctr" eaLnBrk="0" hangingPunct="0"/>
                  <a:endParaRPr lang="en-US"/>
                </a:p>
              </p:txBody>
            </p:sp>
            <p:sp>
              <p:nvSpPr>
                <p:cNvPr id="12343" name="Line 46"/>
                <p:cNvSpPr>
                  <a:spLocks noChangeShapeType="1"/>
                </p:cNvSpPr>
                <p:nvPr/>
              </p:nvSpPr>
              <p:spPr bwMode="auto">
                <a:xfrm>
                  <a:off x="2736" y="2256"/>
                  <a:ext cx="0" cy="48"/>
                </a:xfrm>
                <a:prstGeom prst="line">
                  <a:avLst/>
                </a:prstGeom>
                <a:noFill/>
                <a:ln w="12700">
                  <a:solidFill>
                    <a:schemeClr val="bg2"/>
                  </a:solidFill>
                  <a:round/>
                  <a:headEnd type="none" w="sm" len="sm"/>
                  <a:tailEnd type="none" w="sm" len="sm"/>
                </a:ln>
              </p:spPr>
              <p:txBody>
                <a:bodyPr/>
                <a:lstStyle/>
                <a:p>
                  <a:endParaRPr lang="en-US"/>
                </a:p>
              </p:txBody>
            </p:sp>
            <p:sp>
              <p:nvSpPr>
                <p:cNvPr id="12344" name="Line 47"/>
                <p:cNvSpPr>
                  <a:spLocks noChangeShapeType="1"/>
                </p:cNvSpPr>
                <p:nvPr/>
              </p:nvSpPr>
              <p:spPr bwMode="auto">
                <a:xfrm>
                  <a:off x="2736" y="2352"/>
                  <a:ext cx="0" cy="48"/>
                </a:xfrm>
                <a:prstGeom prst="line">
                  <a:avLst/>
                </a:prstGeom>
                <a:noFill/>
                <a:ln w="12700">
                  <a:solidFill>
                    <a:schemeClr val="bg2"/>
                  </a:solidFill>
                  <a:round/>
                  <a:headEnd type="none" w="sm" len="sm"/>
                  <a:tailEnd type="none" w="sm" len="sm"/>
                </a:ln>
              </p:spPr>
              <p:txBody>
                <a:bodyPr/>
                <a:lstStyle/>
                <a:p>
                  <a:endParaRPr lang="en-US"/>
                </a:p>
              </p:txBody>
            </p:sp>
            <p:sp>
              <p:nvSpPr>
                <p:cNvPr id="12345" name="Line 48"/>
                <p:cNvSpPr>
                  <a:spLocks noChangeShapeType="1"/>
                </p:cNvSpPr>
                <p:nvPr/>
              </p:nvSpPr>
              <p:spPr bwMode="auto">
                <a:xfrm>
                  <a:off x="2736" y="2448"/>
                  <a:ext cx="0" cy="48"/>
                </a:xfrm>
                <a:prstGeom prst="line">
                  <a:avLst/>
                </a:prstGeom>
                <a:noFill/>
                <a:ln w="12700">
                  <a:solidFill>
                    <a:schemeClr val="bg2"/>
                  </a:solidFill>
                  <a:round/>
                  <a:headEnd type="none" w="sm" len="sm"/>
                  <a:tailEnd type="none" w="sm" len="sm"/>
                </a:ln>
              </p:spPr>
              <p:txBody>
                <a:bodyPr/>
                <a:lstStyle/>
                <a:p>
                  <a:endParaRPr lang="en-US"/>
                </a:p>
              </p:txBody>
            </p:sp>
          </p:grpSp>
        </p:grpSp>
      </p:grpSp>
      <p:sp>
        <p:nvSpPr>
          <p:cNvPr id="55348" name="Rectangle 52"/>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55349" name="Rectangle 53"/>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55350" name="Rectangle 54"/>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55351" name="Rectangle 55"/>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55352" name="Rectangle 56"/>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12331" name="Rectangle 5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6200" y="1371600"/>
            <a:ext cx="8991600" cy="5334000"/>
          </a:xfrm>
          <a:prstGeom prst="rect">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38915" name="Rectangle 3"/>
          <p:cNvSpPr>
            <a:spLocks noChangeArrowheads="1"/>
          </p:cNvSpPr>
          <p:nvPr/>
        </p:nvSpPr>
        <p:spPr bwMode="auto">
          <a:xfrm>
            <a:off x="7016750" y="5949950"/>
            <a:ext cx="1435100" cy="673100"/>
          </a:xfrm>
          <a:prstGeom prst="rect">
            <a:avLst/>
          </a:prstGeom>
          <a:solidFill>
            <a:srgbClr val="FC0128"/>
          </a:solidFill>
          <a:ln w="12700">
            <a:solidFill>
              <a:schemeClr val="bg2"/>
            </a:solidFill>
            <a:miter lim="800000"/>
            <a:headEnd/>
            <a:tailEnd/>
          </a:ln>
        </p:spPr>
        <p:txBody>
          <a:bodyPr lIns="92075" tIns="46038" rIns="92075" bIns="46038" anchor="b" anchorCtr="1"/>
          <a:lstStyle/>
          <a:p>
            <a:pPr algn="ctr" eaLnBrk="0" hangingPunct="0"/>
            <a:r>
              <a:rPr lang="ru-RU" sz="1200">
                <a:latin typeface="Arial" pitchFamily="34" charset="0"/>
              </a:rPr>
              <a:t>to destroy potato (cells)</a:t>
            </a:r>
            <a:endParaRPr lang="ru-RU" sz="1200">
              <a:latin typeface="Arial CYR"/>
            </a:endParaRPr>
          </a:p>
        </p:txBody>
      </p:sp>
      <p:sp>
        <p:nvSpPr>
          <p:cNvPr id="38916" name="Rectangle 4"/>
          <p:cNvSpPr>
            <a:spLocks noChangeArrowheads="1"/>
          </p:cNvSpPr>
          <p:nvPr/>
        </p:nvSpPr>
        <p:spPr bwMode="auto">
          <a:xfrm>
            <a:off x="2139950" y="3816350"/>
            <a:ext cx="1358900" cy="673100"/>
          </a:xfrm>
          <a:prstGeom prst="rect">
            <a:avLst/>
          </a:prstGeom>
          <a:solidFill>
            <a:srgbClr val="FC0128"/>
          </a:solidFill>
          <a:ln w="12700">
            <a:solidFill>
              <a:schemeClr val="bg2"/>
            </a:solidFill>
            <a:miter lim="800000"/>
            <a:headEnd/>
            <a:tailEnd/>
          </a:ln>
        </p:spPr>
        <p:txBody>
          <a:bodyPr lIns="92075" tIns="46038" rIns="92075" bIns="46038" anchor="b" anchorCtr="1"/>
          <a:lstStyle/>
          <a:p>
            <a:pPr algn="ctr" eaLnBrk="0" hangingPunct="0"/>
            <a:r>
              <a:rPr lang="ru-RU" sz="1200">
                <a:latin typeface="Arial" pitchFamily="34" charset="0"/>
              </a:rPr>
              <a:t>to strengthen potato (between cells)</a:t>
            </a:r>
            <a:endParaRPr lang="ru-RU" sz="1200">
              <a:latin typeface="Arial CYR"/>
            </a:endParaRPr>
          </a:p>
        </p:txBody>
      </p:sp>
      <p:sp>
        <p:nvSpPr>
          <p:cNvPr id="38917" name="Rectangle 5"/>
          <p:cNvSpPr>
            <a:spLocks noChangeArrowheads="1"/>
          </p:cNvSpPr>
          <p:nvPr/>
        </p:nvSpPr>
        <p:spPr bwMode="auto">
          <a:xfrm>
            <a:off x="2063750" y="3359150"/>
            <a:ext cx="13589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 </a:t>
            </a:r>
            <a:endParaRPr lang="ru-RU" sz="1200">
              <a:solidFill>
                <a:srgbClr val="000000"/>
              </a:solidFill>
              <a:latin typeface="Arial CYR"/>
            </a:endParaRPr>
          </a:p>
        </p:txBody>
      </p:sp>
      <p:sp>
        <p:nvSpPr>
          <p:cNvPr id="38918" name="Rectangle 6"/>
          <p:cNvSpPr>
            <a:spLocks noChangeArrowheads="1"/>
          </p:cNvSpPr>
          <p:nvPr/>
        </p:nvSpPr>
        <p:spPr bwMode="auto">
          <a:xfrm>
            <a:off x="1987550" y="2749550"/>
            <a:ext cx="1358900" cy="6731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strengthen potato (cells)</a:t>
            </a:r>
            <a:endParaRPr lang="ru-RU" sz="1200">
              <a:solidFill>
                <a:srgbClr val="000000"/>
              </a:solidFill>
              <a:latin typeface="Arial CYR"/>
            </a:endParaRPr>
          </a:p>
        </p:txBody>
      </p:sp>
      <p:sp>
        <p:nvSpPr>
          <p:cNvPr id="38919" name="Rectangle 7"/>
          <p:cNvSpPr>
            <a:spLocks noChangeArrowheads="1"/>
          </p:cNvSpPr>
          <p:nvPr/>
        </p:nvSpPr>
        <p:spPr bwMode="auto">
          <a:xfrm>
            <a:off x="3892550" y="4806950"/>
            <a:ext cx="1435100" cy="673100"/>
          </a:xfrm>
          <a:prstGeom prst="rect">
            <a:avLst/>
          </a:prstGeom>
          <a:solidFill>
            <a:srgbClr val="FC0128"/>
          </a:solidFill>
          <a:ln w="12700">
            <a:solidFill>
              <a:schemeClr val="bg2"/>
            </a:solidFill>
            <a:miter lim="800000"/>
            <a:headEnd/>
            <a:tailEnd/>
          </a:ln>
        </p:spPr>
        <p:txBody>
          <a:bodyPr lIns="92075" tIns="46038" rIns="92075" bIns="46038" anchor="b" anchorCtr="1"/>
          <a:lstStyle/>
          <a:p>
            <a:pPr algn="ctr" eaLnBrk="0" hangingPunct="0"/>
            <a:r>
              <a:rPr lang="ru-RU" sz="1200">
                <a:latin typeface="Arial" pitchFamily="34" charset="0"/>
              </a:rPr>
              <a:t>to destroy potato (cells)</a:t>
            </a:r>
            <a:endParaRPr lang="ru-RU" sz="1200">
              <a:latin typeface="Arial CYR"/>
            </a:endParaRPr>
          </a:p>
        </p:txBody>
      </p:sp>
      <p:sp>
        <p:nvSpPr>
          <p:cNvPr id="38920" name="Rectangle 8"/>
          <p:cNvSpPr>
            <a:spLocks noChangeArrowheads="1"/>
          </p:cNvSpPr>
          <p:nvPr/>
        </p:nvSpPr>
        <p:spPr bwMode="auto">
          <a:xfrm>
            <a:off x="3892550" y="4273550"/>
            <a:ext cx="1435100" cy="673100"/>
          </a:xfrm>
          <a:prstGeom prst="rect">
            <a:avLst/>
          </a:prstGeom>
          <a:solidFill>
            <a:srgbClr val="FC0128"/>
          </a:solidFill>
          <a:ln w="12700">
            <a:solidFill>
              <a:schemeClr val="bg2"/>
            </a:solidFill>
            <a:miter lim="800000"/>
            <a:headEnd/>
            <a:tailEnd/>
          </a:ln>
        </p:spPr>
        <p:txBody>
          <a:bodyPr lIns="92075" tIns="46038" rIns="92075" bIns="46038" anchor="b" anchorCtr="1"/>
          <a:lstStyle/>
          <a:p>
            <a:pPr algn="ctr" eaLnBrk="0" hangingPunct="0"/>
            <a:r>
              <a:rPr lang="ru-RU" sz="1200">
                <a:latin typeface="Arial" pitchFamily="34" charset="0"/>
              </a:rPr>
              <a:t>to destroy valuable substances</a:t>
            </a:r>
            <a:endParaRPr lang="ru-RU" sz="1200">
              <a:latin typeface="Arial CYR"/>
            </a:endParaRPr>
          </a:p>
        </p:txBody>
      </p:sp>
      <p:sp>
        <p:nvSpPr>
          <p:cNvPr id="38921" name="Rectangle 9"/>
          <p:cNvSpPr>
            <a:spLocks noChangeArrowheads="1"/>
          </p:cNvSpPr>
          <p:nvPr/>
        </p:nvSpPr>
        <p:spPr bwMode="auto">
          <a:xfrm>
            <a:off x="387350" y="37401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 </a:t>
            </a:r>
            <a:endParaRPr lang="ru-RU" sz="1200">
              <a:solidFill>
                <a:srgbClr val="000000"/>
              </a:solidFill>
              <a:latin typeface="Arial CYR"/>
            </a:endParaRPr>
          </a:p>
        </p:txBody>
      </p:sp>
      <p:sp useBgFill="1">
        <p:nvSpPr>
          <p:cNvPr id="57354" name="Rectangle 10"/>
          <p:cNvSpPr>
            <a:spLocks noGrp="1" noChangeArrowheads="1"/>
          </p:cNvSpPr>
          <p:nvPr>
            <p:ph type="title"/>
          </p:nvPr>
        </p:nvSpPr>
        <p:spPr>
          <a:ln cap="flat"/>
        </p:spPr>
        <p:txBody>
          <a:bodyPr/>
          <a:lstStyle/>
          <a:p>
            <a:pPr algn="ctr">
              <a:defRPr/>
            </a:pPr>
            <a:r>
              <a:rPr lang="ru-RU" sz="3600" smtClean="0">
                <a:latin typeface="Arial" pitchFamily="34" charset="0"/>
              </a:rPr>
              <a:t>Function Model</a:t>
            </a:r>
            <a:br>
              <a:rPr lang="ru-RU" sz="3600" smtClean="0">
                <a:latin typeface="Arial" pitchFamily="34" charset="0"/>
              </a:rPr>
            </a:br>
            <a:r>
              <a:rPr lang="ru-RU" sz="3600" smtClean="0">
                <a:latin typeface="Arial" pitchFamily="34" charset="0"/>
              </a:rPr>
              <a:t>(fragment)</a:t>
            </a:r>
            <a:endParaRPr lang="ru-RU" sz="3600" smtClean="0">
              <a:latin typeface="Arial CYR" charset="-52"/>
            </a:endParaRPr>
          </a:p>
        </p:txBody>
      </p:sp>
      <p:sp>
        <p:nvSpPr>
          <p:cNvPr id="38923" name="Rectangle 11"/>
          <p:cNvSpPr>
            <a:spLocks noChangeArrowheads="1"/>
          </p:cNvSpPr>
          <p:nvPr/>
        </p:nvSpPr>
        <p:spPr bwMode="auto">
          <a:xfrm>
            <a:off x="1911350" y="1606550"/>
            <a:ext cx="1358900" cy="444500"/>
          </a:xfrm>
          <a:prstGeom prst="rect">
            <a:avLst/>
          </a:prstGeom>
          <a:solidFill>
            <a:schemeClr val="hlink"/>
          </a:solidFill>
          <a:ln w="12700">
            <a:solidFill>
              <a:schemeClr val="bg2"/>
            </a:solidFill>
            <a:miter lim="800000"/>
            <a:headEnd/>
            <a:tailEnd/>
          </a:ln>
        </p:spPr>
        <p:txBody>
          <a:bodyPr lIns="92075" tIns="46038" rIns="92075" bIns="46038" anchor="ctr" anchorCtr="1"/>
          <a:lstStyle/>
          <a:p>
            <a:pPr algn="ctr" eaLnBrk="0" hangingPunct="0"/>
            <a:r>
              <a:rPr lang="ru-RU" sz="1200" b="1">
                <a:solidFill>
                  <a:srgbClr val="000000"/>
                </a:solidFill>
                <a:latin typeface="Arial" pitchFamily="34" charset="0"/>
              </a:rPr>
              <a:t>COOLING</a:t>
            </a:r>
            <a:endParaRPr lang="ru-RU" sz="1200" b="1">
              <a:solidFill>
                <a:srgbClr val="000000"/>
              </a:solidFill>
              <a:latin typeface="Arial CYR"/>
            </a:endParaRPr>
          </a:p>
        </p:txBody>
      </p:sp>
      <p:sp>
        <p:nvSpPr>
          <p:cNvPr id="38924" name="Rectangle 12"/>
          <p:cNvSpPr>
            <a:spLocks noChangeArrowheads="1"/>
          </p:cNvSpPr>
          <p:nvPr/>
        </p:nvSpPr>
        <p:spPr bwMode="auto">
          <a:xfrm>
            <a:off x="3587750" y="1606550"/>
            <a:ext cx="1435100" cy="444500"/>
          </a:xfrm>
          <a:prstGeom prst="rect">
            <a:avLst/>
          </a:prstGeom>
          <a:solidFill>
            <a:schemeClr val="hlink"/>
          </a:solidFill>
          <a:ln w="12700">
            <a:solidFill>
              <a:schemeClr val="bg2"/>
            </a:solidFill>
            <a:miter lim="800000"/>
            <a:headEnd/>
            <a:tailEnd/>
          </a:ln>
        </p:spPr>
        <p:txBody>
          <a:bodyPr lIns="92075" tIns="46038" rIns="92075" bIns="46038" anchor="ctr" anchorCtr="1"/>
          <a:lstStyle/>
          <a:p>
            <a:pPr eaLnBrk="0" hangingPunct="0"/>
            <a:r>
              <a:rPr lang="ru-RU" sz="1200" b="1">
                <a:solidFill>
                  <a:srgbClr val="000000"/>
                </a:solidFill>
                <a:latin typeface="Arial" pitchFamily="34" charset="0"/>
              </a:rPr>
              <a:t>COOKING</a:t>
            </a:r>
            <a:endParaRPr lang="ru-RU" sz="1200" b="1">
              <a:solidFill>
                <a:srgbClr val="000000"/>
              </a:solidFill>
              <a:latin typeface="Arial CYR"/>
            </a:endParaRPr>
          </a:p>
        </p:txBody>
      </p:sp>
      <p:sp>
        <p:nvSpPr>
          <p:cNvPr id="38925" name="Rectangle 13"/>
          <p:cNvSpPr>
            <a:spLocks noChangeArrowheads="1"/>
          </p:cNvSpPr>
          <p:nvPr/>
        </p:nvSpPr>
        <p:spPr bwMode="auto">
          <a:xfrm>
            <a:off x="158750" y="1606550"/>
            <a:ext cx="1435100" cy="444500"/>
          </a:xfrm>
          <a:prstGeom prst="rect">
            <a:avLst/>
          </a:prstGeom>
          <a:solidFill>
            <a:schemeClr val="hlink"/>
          </a:solidFill>
          <a:ln w="12700">
            <a:solidFill>
              <a:schemeClr val="bg2"/>
            </a:solidFill>
            <a:miter lim="800000"/>
            <a:headEnd/>
            <a:tailEnd/>
          </a:ln>
        </p:spPr>
        <p:txBody>
          <a:bodyPr lIns="92075" tIns="46038" rIns="92075" bIns="46038" anchor="ctr" anchorCtr="1"/>
          <a:lstStyle/>
          <a:p>
            <a:pPr algn="ctr" eaLnBrk="0" hangingPunct="0"/>
            <a:r>
              <a:rPr lang="ru-RU" sz="1200" b="1">
                <a:solidFill>
                  <a:srgbClr val="000000"/>
                </a:solidFill>
                <a:latin typeface="Arial" pitchFamily="34" charset="0"/>
              </a:rPr>
              <a:t>PRE-COOKING</a:t>
            </a:r>
            <a:endParaRPr lang="ru-RU" sz="1200" b="1">
              <a:solidFill>
                <a:srgbClr val="000000"/>
              </a:solidFill>
              <a:latin typeface="Arial CYR"/>
            </a:endParaRPr>
          </a:p>
        </p:txBody>
      </p:sp>
      <p:sp>
        <p:nvSpPr>
          <p:cNvPr id="38926" name="Rectangle 14"/>
          <p:cNvSpPr>
            <a:spLocks noChangeArrowheads="1"/>
          </p:cNvSpPr>
          <p:nvPr/>
        </p:nvSpPr>
        <p:spPr bwMode="auto">
          <a:xfrm>
            <a:off x="5568950" y="1606550"/>
            <a:ext cx="1436688" cy="444500"/>
          </a:xfrm>
          <a:prstGeom prst="rect">
            <a:avLst/>
          </a:prstGeom>
          <a:solidFill>
            <a:schemeClr val="hlink"/>
          </a:solidFill>
          <a:ln w="12700">
            <a:solidFill>
              <a:schemeClr val="bg2"/>
            </a:solidFill>
            <a:miter lim="800000"/>
            <a:headEnd/>
            <a:tailEnd/>
          </a:ln>
        </p:spPr>
        <p:txBody>
          <a:bodyPr lIns="92075" tIns="46038" rIns="92075" bIns="46038" anchor="ctr" anchorCtr="1"/>
          <a:lstStyle/>
          <a:p>
            <a:pPr eaLnBrk="0" hangingPunct="0"/>
            <a:r>
              <a:rPr lang="ru-RU" sz="1200" b="1">
                <a:solidFill>
                  <a:srgbClr val="000000"/>
                </a:solidFill>
                <a:latin typeface="Arial" pitchFamily="34" charset="0"/>
              </a:rPr>
              <a:t>RICING</a:t>
            </a:r>
            <a:endParaRPr lang="ru-RU" sz="1200" b="1">
              <a:solidFill>
                <a:srgbClr val="000000"/>
              </a:solidFill>
              <a:latin typeface="Arial CYR"/>
            </a:endParaRPr>
          </a:p>
        </p:txBody>
      </p:sp>
      <p:sp>
        <p:nvSpPr>
          <p:cNvPr id="38927" name="Rectangle 15"/>
          <p:cNvSpPr>
            <a:spLocks noChangeArrowheads="1"/>
          </p:cNvSpPr>
          <p:nvPr/>
        </p:nvSpPr>
        <p:spPr bwMode="auto">
          <a:xfrm>
            <a:off x="7548563" y="1606550"/>
            <a:ext cx="1436687" cy="444500"/>
          </a:xfrm>
          <a:prstGeom prst="rect">
            <a:avLst/>
          </a:prstGeom>
          <a:solidFill>
            <a:schemeClr val="hlink"/>
          </a:solidFill>
          <a:ln w="12700">
            <a:solidFill>
              <a:schemeClr val="bg2"/>
            </a:solidFill>
            <a:miter lim="800000"/>
            <a:headEnd/>
            <a:tailEnd/>
          </a:ln>
        </p:spPr>
        <p:txBody>
          <a:bodyPr lIns="92075" tIns="46038" rIns="92075" bIns="46038" anchor="ctr" anchorCtr="1"/>
          <a:lstStyle/>
          <a:p>
            <a:pPr eaLnBrk="0" hangingPunct="0"/>
            <a:r>
              <a:rPr lang="ru-RU" sz="1200" b="1">
                <a:solidFill>
                  <a:srgbClr val="000000"/>
                </a:solidFill>
                <a:latin typeface="Arial" pitchFamily="34" charset="0"/>
              </a:rPr>
              <a:t>DRYING</a:t>
            </a:r>
            <a:endParaRPr lang="ru-RU" sz="1200" b="1">
              <a:solidFill>
                <a:srgbClr val="000000"/>
              </a:solidFill>
              <a:latin typeface="Arial CYR"/>
            </a:endParaRPr>
          </a:p>
        </p:txBody>
      </p:sp>
      <p:sp>
        <p:nvSpPr>
          <p:cNvPr id="38928" name="Rectangle 16"/>
          <p:cNvSpPr>
            <a:spLocks noChangeArrowheads="1"/>
          </p:cNvSpPr>
          <p:nvPr/>
        </p:nvSpPr>
        <p:spPr bwMode="auto">
          <a:xfrm>
            <a:off x="1911350" y="2368550"/>
            <a:ext cx="1358900" cy="4445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cool potato </a:t>
            </a:r>
            <a:endParaRPr lang="ru-RU" sz="1200">
              <a:solidFill>
                <a:srgbClr val="000000"/>
              </a:solidFill>
              <a:latin typeface="Arial CYR"/>
            </a:endParaRPr>
          </a:p>
        </p:txBody>
      </p:sp>
      <p:sp>
        <p:nvSpPr>
          <p:cNvPr id="38929" name="Rectangle 17"/>
          <p:cNvSpPr>
            <a:spLocks noChangeArrowheads="1"/>
          </p:cNvSpPr>
          <p:nvPr/>
        </p:nvSpPr>
        <p:spPr bwMode="auto">
          <a:xfrm>
            <a:off x="5340350" y="3740150"/>
            <a:ext cx="1436688"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destroy potato</a:t>
            </a:r>
            <a:endParaRPr lang="ru-RU" sz="1200">
              <a:solidFill>
                <a:srgbClr val="000000"/>
              </a:solidFill>
              <a:latin typeface="Arial CYR"/>
            </a:endParaRPr>
          </a:p>
        </p:txBody>
      </p:sp>
      <p:sp>
        <p:nvSpPr>
          <p:cNvPr id="38930" name="Rectangle 18"/>
          <p:cNvSpPr>
            <a:spLocks noChangeArrowheads="1"/>
          </p:cNvSpPr>
          <p:nvPr/>
        </p:nvSpPr>
        <p:spPr bwMode="auto">
          <a:xfrm>
            <a:off x="5416550" y="3282950"/>
            <a:ext cx="1436688"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a:t>
            </a:r>
            <a:endParaRPr lang="ru-RU" sz="1200">
              <a:solidFill>
                <a:srgbClr val="000000"/>
              </a:solidFill>
              <a:latin typeface="Arial CYR"/>
            </a:endParaRPr>
          </a:p>
        </p:txBody>
      </p:sp>
      <p:sp>
        <p:nvSpPr>
          <p:cNvPr id="38931" name="Rectangle 19"/>
          <p:cNvSpPr>
            <a:spLocks noChangeArrowheads="1"/>
          </p:cNvSpPr>
          <p:nvPr/>
        </p:nvSpPr>
        <p:spPr bwMode="auto">
          <a:xfrm>
            <a:off x="5492750" y="2825750"/>
            <a:ext cx="1436688"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bind starch</a:t>
            </a:r>
            <a:endParaRPr lang="ru-RU" sz="1200">
              <a:solidFill>
                <a:srgbClr val="000000"/>
              </a:solidFill>
              <a:latin typeface="Arial CYR"/>
            </a:endParaRPr>
          </a:p>
        </p:txBody>
      </p:sp>
      <p:sp>
        <p:nvSpPr>
          <p:cNvPr id="38932" name="Rectangle 20"/>
          <p:cNvSpPr>
            <a:spLocks noChangeArrowheads="1"/>
          </p:cNvSpPr>
          <p:nvPr/>
        </p:nvSpPr>
        <p:spPr bwMode="auto">
          <a:xfrm>
            <a:off x="311150" y="32829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destroy enzymes</a:t>
            </a:r>
            <a:endParaRPr lang="ru-RU" sz="1200">
              <a:solidFill>
                <a:srgbClr val="000000"/>
              </a:solidFill>
              <a:latin typeface="Arial CYR"/>
            </a:endParaRPr>
          </a:p>
        </p:txBody>
      </p:sp>
      <p:sp>
        <p:nvSpPr>
          <p:cNvPr id="38933" name="Rectangle 21"/>
          <p:cNvSpPr>
            <a:spLocks noChangeArrowheads="1"/>
          </p:cNvSpPr>
          <p:nvPr/>
        </p:nvSpPr>
        <p:spPr bwMode="auto">
          <a:xfrm>
            <a:off x="234950" y="2825750"/>
            <a:ext cx="1435100" cy="4445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separate potato </a:t>
            </a:r>
            <a:endParaRPr lang="ru-RU" sz="1200">
              <a:solidFill>
                <a:srgbClr val="000000"/>
              </a:solidFill>
              <a:latin typeface="Arial CYR"/>
            </a:endParaRPr>
          </a:p>
        </p:txBody>
      </p:sp>
      <p:sp>
        <p:nvSpPr>
          <p:cNvPr id="38934" name="Rectangle 22"/>
          <p:cNvSpPr>
            <a:spLocks noChangeArrowheads="1"/>
          </p:cNvSpPr>
          <p:nvPr/>
        </p:nvSpPr>
        <p:spPr bwMode="auto">
          <a:xfrm>
            <a:off x="5568950" y="2368550"/>
            <a:ext cx="1436688"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separate potato</a:t>
            </a:r>
            <a:endParaRPr lang="ru-RU" sz="1200">
              <a:solidFill>
                <a:srgbClr val="000000"/>
              </a:solidFill>
              <a:latin typeface="Arial CYR"/>
            </a:endParaRPr>
          </a:p>
        </p:txBody>
      </p:sp>
      <p:sp>
        <p:nvSpPr>
          <p:cNvPr id="38935" name="Rectangle 23"/>
          <p:cNvSpPr>
            <a:spLocks noChangeArrowheads="1"/>
          </p:cNvSpPr>
          <p:nvPr/>
        </p:nvSpPr>
        <p:spPr bwMode="auto">
          <a:xfrm>
            <a:off x="7092950" y="5492750"/>
            <a:ext cx="1433513" cy="520700"/>
          </a:xfrm>
          <a:prstGeom prst="rect">
            <a:avLst/>
          </a:prstGeom>
          <a:solidFill>
            <a:srgbClr val="FC0128"/>
          </a:solidFill>
          <a:ln w="12700">
            <a:solidFill>
              <a:schemeClr val="bg2"/>
            </a:solidFill>
            <a:miter lim="800000"/>
            <a:headEnd/>
            <a:tailEnd/>
          </a:ln>
        </p:spPr>
        <p:txBody>
          <a:bodyPr lIns="92075" tIns="46038" rIns="92075" bIns="46038" anchor="b" anchorCtr="1"/>
          <a:lstStyle/>
          <a:p>
            <a:pPr algn="ctr" eaLnBrk="0" hangingPunct="0"/>
            <a:r>
              <a:rPr lang="ru-RU" sz="1200">
                <a:latin typeface="Arial" pitchFamily="34" charset="0"/>
              </a:rPr>
              <a:t>to deteriorate potato</a:t>
            </a:r>
            <a:endParaRPr lang="ru-RU" sz="1200">
              <a:latin typeface="Arial CYR"/>
            </a:endParaRPr>
          </a:p>
        </p:txBody>
      </p:sp>
      <p:sp>
        <p:nvSpPr>
          <p:cNvPr id="38936" name="Rectangle 24"/>
          <p:cNvSpPr>
            <a:spLocks noChangeArrowheads="1"/>
          </p:cNvSpPr>
          <p:nvPr/>
        </p:nvSpPr>
        <p:spPr bwMode="auto">
          <a:xfrm>
            <a:off x="7167563" y="5035550"/>
            <a:ext cx="1436687"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a:t>
            </a:r>
            <a:endParaRPr lang="ru-RU" sz="1200">
              <a:solidFill>
                <a:srgbClr val="000000"/>
              </a:solidFill>
              <a:latin typeface="Arial CYR"/>
            </a:endParaRPr>
          </a:p>
        </p:txBody>
      </p:sp>
      <p:sp>
        <p:nvSpPr>
          <p:cNvPr id="38937" name="Rectangle 25"/>
          <p:cNvSpPr>
            <a:spLocks noChangeArrowheads="1"/>
          </p:cNvSpPr>
          <p:nvPr/>
        </p:nvSpPr>
        <p:spPr bwMode="auto">
          <a:xfrm>
            <a:off x="7243763" y="4578350"/>
            <a:ext cx="1436687"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separate potato</a:t>
            </a:r>
            <a:endParaRPr lang="ru-RU" sz="1200">
              <a:solidFill>
                <a:srgbClr val="000000"/>
              </a:solidFill>
              <a:latin typeface="Arial CYR"/>
            </a:endParaRPr>
          </a:p>
        </p:txBody>
      </p:sp>
      <p:sp>
        <p:nvSpPr>
          <p:cNvPr id="38938" name="Rectangle 26"/>
          <p:cNvSpPr>
            <a:spLocks noChangeArrowheads="1"/>
          </p:cNvSpPr>
          <p:nvPr/>
        </p:nvSpPr>
        <p:spPr bwMode="auto">
          <a:xfrm>
            <a:off x="7319963" y="3740150"/>
            <a:ext cx="1436687" cy="901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 (to spread over the drum)</a:t>
            </a:r>
            <a:endParaRPr lang="ru-RU" sz="1200">
              <a:solidFill>
                <a:srgbClr val="000000"/>
              </a:solidFill>
              <a:latin typeface="Arial CYR"/>
            </a:endParaRPr>
          </a:p>
        </p:txBody>
      </p:sp>
      <p:sp>
        <p:nvSpPr>
          <p:cNvPr id="38939" name="Rectangle 27"/>
          <p:cNvSpPr>
            <a:spLocks noChangeArrowheads="1"/>
          </p:cNvSpPr>
          <p:nvPr/>
        </p:nvSpPr>
        <p:spPr bwMode="auto">
          <a:xfrm>
            <a:off x="7396163" y="3130550"/>
            <a:ext cx="1436687" cy="6731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blend potato (into a sheet)</a:t>
            </a:r>
            <a:endParaRPr lang="ru-RU" sz="1200">
              <a:solidFill>
                <a:srgbClr val="000000"/>
              </a:solidFill>
              <a:latin typeface="Arial CYR"/>
            </a:endParaRPr>
          </a:p>
        </p:txBody>
      </p:sp>
      <p:sp>
        <p:nvSpPr>
          <p:cNvPr id="38940" name="Rectangle 28"/>
          <p:cNvSpPr>
            <a:spLocks noChangeArrowheads="1"/>
          </p:cNvSpPr>
          <p:nvPr/>
        </p:nvSpPr>
        <p:spPr bwMode="auto">
          <a:xfrm>
            <a:off x="7472363" y="2825750"/>
            <a:ext cx="1436687" cy="368300"/>
          </a:xfrm>
          <a:prstGeom prst="rect">
            <a:avLst/>
          </a:prstGeom>
          <a:solidFill>
            <a:srgbClr val="8CF4EA"/>
          </a:solidFill>
          <a:ln w="12700">
            <a:solidFill>
              <a:schemeClr val="bg2"/>
            </a:solidFill>
            <a:miter lim="800000"/>
            <a:headEnd/>
            <a:tailEnd/>
          </a:ln>
        </p:spPr>
        <p:txBody>
          <a:bodyPr lIns="92075" tIns="46038" rIns="92075" bIns="46038" anchor="b" anchorCtr="1"/>
          <a:lstStyle/>
          <a:p>
            <a:pPr eaLnBrk="0" hangingPunct="0"/>
            <a:r>
              <a:rPr lang="ru-RU" sz="1200">
                <a:solidFill>
                  <a:srgbClr val="000000"/>
                </a:solidFill>
                <a:latin typeface="Arial" pitchFamily="34" charset="0"/>
              </a:rPr>
              <a:t>to remove water</a:t>
            </a:r>
            <a:endParaRPr lang="ru-RU" sz="1200">
              <a:solidFill>
                <a:srgbClr val="000000"/>
              </a:solidFill>
              <a:latin typeface="Arial CYR"/>
            </a:endParaRPr>
          </a:p>
        </p:txBody>
      </p:sp>
      <p:sp>
        <p:nvSpPr>
          <p:cNvPr id="38941" name="Rectangle 29"/>
          <p:cNvSpPr>
            <a:spLocks noChangeArrowheads="1"/>
          </p:cNvSpPr>
          <p:nvPr/>
        </p:nvSpPr>
        <p:spPr bwMode="auto">
          <a:xfrm>
            <a:off x="7546975" y="2368550"/>
            <a:ext cx="1436688"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lvl="1" algn="ctr" eaLnBrk="0" hangingPunct="0"/>
            <a:r>
              <a:rPr lang="ru-RU" sz="1200">
                <a:solidFill>
                  <a:srgbClr val="000000"/>
                </a:solidFill>
                <a:latin typeface="Arial" pitchFamily="34" charset="0"/>
              </a:rPr>
              <a:t>to heat potato</a:t>
            </a:r>
            <a:endParaRPr lang="ru-RU" sz="1200">
              <a:solidFill>
                <a:srgbClr val="000000"/>
              </a:solidFill>
              <a:latin typeface="Arial CYR"/>
            </a:endParaRPr>
          </a:p>
        </p:txBody>
      </p:sp>
      <p:sp>
        <p:nvSpPr>
          <p:cNvPr id="38942" name="Rectangle 30"/>
          <p:cNvSpPr>
            <a:spLocks noChangeArrowheads="1"/>
          </p:cNvSpPr>
          <p:nvPr/>
        </p:nvSpPr>
        <p:spPr bwMode="auto">
          <a:xfrm>
            <a:off x="158750" y="2368550"/>
            <a:ext cx="1435100" cy="4445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heat potato</a:t>
            </a:r>
            <a:endParaRPr lang="ru-RU" sz="1200">
              <a:solidFill>
                <a:srgbClr val="000000"/>
              </a:solidFill>
              <a:latin typeface="Arial CYR"/>
            </a:endParaRPr>
          </a:p>
        </p:txBody>
      </p:sp>
      <p:sp>
        <p:nvSpPr>
          <p:cNvPr id="38943" name="Rectangle 31"/>
          <p:cNvSpPr>
            <a:spLocks noChangeArrowheads="1"/>
          </p:cNvSpPr>
          <p:nvPr/>
        </p:nvSpPr>
        <p:spPr bwMode="auto">
          <a:xfrm>
            <a:off x="3740150" y="37401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move potato</a:t>
            </a:r>
            <a:endParaRPr lang="ru-RU" sz="1200">
              <a:solidFill>
                <a:srgbClr val="000000"/>
              </a:solidFill>
              <a:latin typeface="Arial CYR"/>
            </a:endParaRPr>
          </a:p>
        </p:txBody>
      </p:sp>
      <p:sp>
        <p:nvSpPr>
          <p:cNvPr id="38944" name="Rectangle 32"/>
          <p:cNvSpPr>
            <a:spLocks noChangeArrowheads="1"/>
          </p:cNvSpPr>
          <p:nvPr/>
        </p:nvSpPr>
        <p:spPr bwMode="auto">
          <a:xfrm>
            <a:off x="3663950" y="32829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coagulate proteins</a:t>
            </a:r>
            <a:endParaRPr lang="ru-RU" sz="1200">
              <a:solidFill>
                <a:srgbClr val="000000"/>
              </a:solidFill>
              <a:latin typeface="Arial CYR"/>
            </a:endParaRPr>
          </a:p>
        </p:txBody>
      </p:sp>
      <p:sp>
        <p:nvSpPr>
          <p:cNvPr id="38945" name="Rectangle 33"/>
          <p:cNvSpPr>
            <a:spLocks noChangeArrowheads="1"/>
          </p:cNvSpPr>
          <p:nvPr/>
        </p:nvSpPr>
        <p:spPr bwMode="auto">
          <a:xfrm>
            <a:off x="3587750" y="28257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separate potato</a:t>
            </a:r>
            <a:endParaRPr lang="ru-RU" sz="1200">
              <a:solidFill>
                <a:srgbClr val="000000"/>
              </a:solidFill>
              <a:latin typeface="Arial CYR"/>
            </a:endParaRPr>
          </a:p>
        </p:txBody>
      </p:sp>
      <p:sp>
        <p:nvSpPr>
          <p:cNvPr id="38946" name="Rectangle 34"/>
          <p:cNvSpPr>
            <a:spLocks noChangeArrowheads="1"/>
          </p:cNvSpPr>
          <p:nvPr/>
        </p:nvSpPr>
        <p:spPr bwMode="auto">
          <a:xfrm>
            <a:off x="3511550" y="2368550"/>
            <a:ext cx="1435100" cy="520700"/>
          </a:xfrm>
          <a:prstGeom prst="rect">
            <a:avLst/>
          </a:prstGeom>
          <a:solidFill>
            <a:srgbClr val="8CF4EA"/>
          </a:solidFill>
          <a:ln w="12700">
            <a:solidFill>
              <a:schemeClr val="bg2"/>
            </a:solidFill>
            <a:miter lim="800000"/>
            <a:headEnd/>
            <a:tailEnd/>
          </a:ln>
        </p:spPr>
        <p:txBody>
          <a:bodyPr lIns="92075" tIns="46038" rIns="92075" bIns="46038" anchor="b" anchorCtr="1"/>
          <a:lstStyle/>
          <a:p>
            <a:pPr algn="ctr" eaLnBrk="0" hangingPunct="0"/>
            <a:r>
              <a:rPr lang="ru-RU" sz="1200">
                <a:solidFill>
                  <a:srgbClr val="000000"/>
                </a:solidFill>
                <a:latin typeface="Arial" pitchFamily="34" charset="0"/>
              </a:rPr>
              <a:t>to heat potato</a:t>
            </a:r>
            <a:endParaRPr lang="ru-RU" sz="1200">
              <a:solidFill>
                <a:srgbClr val="000000"/>
              </a:solidFill>
              <a:latin typeface="Arial CYR"/>
            </a:endParaRPr>
          </a:p>
        </p:txBody>
      </p:sp>
      <p:sp>
        <p:nvSpPr>
          <p:cNvPr id="38947" name="Line 35"/>
          <p:cNvSpPr>
            <a:spLocks noChangeShapeType="1"/>
          </p:cNvSpPr>
          <p:nvPr/>
        </p:nvSpPr>
        <p:spPr bwMode="auto">
          <a:xfrm>
            <a:off x="838200" y="2057400"/>
            <a:ext cx="0" cy="304800"/>
          </a:xfrm>
          <a:prstGeom prst="line">
            <a:avLst/>
          </a:prstGeom>
          <a:noFill/>
          <a:ln w="12700">
            <a:solidFill>
              <a:schemeClr val="bg2"/>
            </a:solidFill>
            <a:round/>
            <a:headEnd type="none" w="sm" len="sm"/>
            <a:tailEnd type="none" w="sm" len="sm"/>
          </a:ln>
        </p:spPr>
        <p:txBody>
          <a:bodyPr/>
          <a:lstStyle/>
          <a:p>
            <a:endParaRPr lang="en-US"/>
          </a:p>
        </p:txBody>
      </p:sp>
      <p:sp>
        <p:nvSpPr>
          <p:cNvPr id="38948" name="Line 36"/>
          <p:cNvSpPr>
            <a:spLocks noChangeShapeType="1"/>
          </p:cNvSpPr>
          <p:nvPr/>
        </p:nvSpPr>
        <p:spPr bwMode="auto">
          <a:xfrm>
            <a:off x="2667000" y="2057400"/>
            <a:ext cx="0" cy="304800"/>
          </a:xfrm>
          <a:prstGeom prst="line">
            <a:avLst/>
          </a:prstGeom>
          <a:noFill/>
          <a:ln w="12700">
            <a:solidFill>
              <a:schemeClr val="bg2"/>
            </a:solidFill>
            <a:round/>
            <a:headEnd type="none" w="sm" len="sm"/>
            <a:tailEnd type="none" w="sm" len="sm"/>
          </a:ln>
        </p:spPr>
        <p:txBody>
          <a:bodyPr/>
          <a:lstStyle/>
          <a:p>
            <a:endParaRPr lang="en-US"/>
          </a:p>
        </p:txBody>
      </p:sp>
      <p:sp>
        <p:nvSpPr>
          <p:cNvPr id="38949" name="Line 37"/>
          <p:cNvSpPr>
            <a:spLocks noChangeShapeType="1"/>
          </p:cNvSpPr>
          <p:nvPr/>
        </p:nvSpPr>
        <p:spPr bwMode="auto">
          <a:xfrm>
            <a:off x="4343400" y="2057400"/>
            <a:ext cx="0" cy="304800"/>
          </a:xfrm>
          <a:prstGeom prst="line">
            <a:avLst/>
          </a:prstGeom>
          <a:noFill/>
          <a:ln w="12700">
            <a:solidFill>
              <a:schemeClr val="bg2"/>
            </a:solidFill>
            <a:round/>
            <a:headEnd type="none" w="sm" len="sm"/>
            <a:tailEnd type="none" w="sm" len="sm"/>
          </a:ln>
        </p:spPr>
        <p:txBody>
          <a:bodyPr/>
          <a:lstStyle/>
          <a:p>
            <a:endParaRPr lang="en-US"/>
          </a:p>
        </p:txBody>
      </p:sp>
      <p:sp>
        <p:nvSpPr>
          <p:cNvPr id="38950" name="Line 38"/>
          <p:cNvSpPr>
            <a:spLocks noChangeShapeType="1"/>
          </p:cNvSpPr>
          <p:nvPr/>
        </p:nvSpPr>
        <p:spPr bwMode="auto">
          <a:xfrm>
            <a:off x="6248400" y="2057400"/>
            <a:ext cx="0" cy="304800"/>
          </a:xfrm>
          <a:prstGeom prst="line">
            <a:avLst/>
          </a:prstGeom>
          <a:noFill/>
          <a:ln w="12700">
            <a:solidFill>
              <a:schemeClr val="bg2"/>
            </a:solidFill>
            <a:round/>
            <a:headEnd type="none" w="sm" len="sm"/>
            <a:tailEnd type="none" w="sm" len="sm"/>
          </a:ln>
        </p:spPr>
        <p:txBody>
          <a:bodyPr/>
          <a:lstStyle/>
          <a:p>
            <a:endParaRPr lang="en-US"/>
          </a:p>
        </p:txBody>
      </p:sp>
      <p:sp>
        <p:nvSpPr>
          <p:cNvPr id="38951" name="Line 39"/>
          <p:cNvSpPr>
            <a:spLocks noChangeShapeType="1"/>
          </p:cNvSpPr>
          <p:nvPr/>
        </p:nvSpPr>
        <p:spPr bwMode="auto">
          <a:xfrm>
            <a:off x="8229600" y="2057400"/>
            <a:ext cx="0" cy="304800"/>
          </a:xfrm>
          <a:prstGeom prst="line">
            <a:avLst/>
          </a:prstGeom>
          <a:noFill/>
          <a:ln w="12700">
            <a:solidFill>
              <a:schemeClr val="bg2"/>
            </a:solidFill>
            <a:round/>
            <a:headEnd type="none" w="sm" len="sm"/>
            <a:tailEnd type="none" w="sm" len="sm"/>
          </a:ln>
        </p:spPr>
        <p:txBody>
          <a:bodyPr/>
          <a:lstStyle/>
          <a:p>
            <a:endParaRPr lang="en-US"/>
          </a:p>
        </p:txBody>
      </p:sp>
      <p:sp>
        <p:nvSpPr>
          <p:cNvPr id="38952" name="Rectangle 40"/>
          <p:cNvSpPr>
            <a:spLocks noChangeArrowheads="1"/>
          </p:cNvSpPr>
          <p:nvPr/>
        </p:nvSpPr>
        <p:spPr bwMode="auto">
          <a:xfrm>
            <a:off x="387350" y="5568950"/>
            <a:ext cx="977900" cy="292100"/>
          </a:xfrm>
          <a:prstGeom prst="rect">
            <a:avLst/>
          </a:prstGeom>
          <a:solidFill>
            <a:srgbClr val="8CF4EA"/>
          </a:solidFill>
          <a:ln w="12700">
            <a:solidFill>
              <a:schemeClr val="bg2"/>
            </a:solidFill>
            <a:miter lim="800000"/>
            <a:headEnd/>
            <a:tailEnd/>
          </a:ln>
        </p:spPr>
        <p:txBody>
          <a:bodyPr lIns="92075" tIns="46038" rIns="92075" bIns="46038" anchorCtr="1"/>
          <a:lstStyle/>
          <a:p>
            <a:pPr eaLnBrk="0" hangingPunct="0">
              <a:spcBef>
                <a:spcPct val="50000"/>
              </a:spcBef>
            </a:pPr>
            <a:r>
              <a:rPr lang="ru-RU" sz="1200">
                <a:solidFill>
                  <a:schemeClr val="bg2"/>
                </a:solidFill>
                <a:latin typeface="Arial" pitchFamily="34" charset="0"/>
              </a:rPr>
              <a:t>text</a:t>
            </a:r>
          </a:p>
        </p:txBody>
      </p:sp>
      <p:sp>
        <p:nvSpPr>
          <p:cNvPr id="38953" name="Rectangle 41"/>
          <p:cNvSpPr>
            <a:spLocks noChangeArrowheads="1"/>
          </p:cNvSpPr>
          <p:nvPr/>
        </p:nvSpPr>
        <p:spPr bwMode="auto">
          <a:xfrm>
            <a:off x="387350" y="5949950"/>
            <a:ext cx="977900" cy="292100"/>
          </a:xfrm>
          <a:prstGeom prst="rect">
            <a:avLst/>
          </a:prstGeom>
          <a:solidFill>
            <a:srgbClr val="FC0128"/>
          </a:solidFill>
          <a:ln w="12700">
            <a:solidFill>
              <a:schemeClr val="bg2"/>
            </a:solidFill>
            <a:miter lim="800000"/>
            <a:headEnd/>
            <a:tailEnd/>
          </a:ln>
        </p:spPr>
        <p:txBody>
          <a:bodyPr lIns="92075" tIns="46038" rIns="92075" bIns="46038" anchorCtr="1"/>
          <a:lstStyle/>
          <a:p>
            <a:pPr eaLnBrk="0" hangingPunct="0">
              <a:spcBef>
                <a:spcPct val="50000"/>
              </a:spcBef>
            </a:pPr>
            <a:r>
              <a:rPr lang="ru-RU" sz="1200">
                <a:latin typeface="Arial" pitchFamily="34" charset="0"/>
              </a:rPr>
              <a:t>text</a:t>
            </a:r>
          </a:p>
        </p:txBody>
      </p:sp>
      <p:sp>
        <p:nvSpPr>
          <p:cNvPr id="38954" name="Rectangle 42"/>
          <p:cNvSpPr>
            <a:spLocks noChangeArrowheads="1"/>
          </p:cNvSpPr>
          <p:nvPr/>
        </p:nvSpPr>
        <p:spPr bwMode="auto">
          <a:xfrm>
            <a:off x="1431925" y="5584825"/>
            <a:ext cx="1528763" cy="304800"/>
          </a:xfrm>
          <a:prstGeom prst="rect">
            <a:avLst/>
          </a:prstGeom>
          <a:solidFill>
            <a:srgbClr val="CCFFCC"/>
          </a:solidFill>
          <a:ln w="9525">
            <a:noFill/>
            <a:miter lim="800000"/>
            <a:headEnd/>
            <a:tailEnd/>
          </a:ln>
        </p:spPr>
        <p:txBody>
          <a:bodyPr wrap="none" lIns="92075" tIns="46038" rIns="92075" bIns="46038">
            <a:spAutoFit/>
          </a:bodyPr>
          <a:lstStyle/>
          <a:p>
            <a:pPr eaLnBrk="0" hangingPunct="0"/>
            <a:r>
              <a:rPr lang="ru-RU" sz="1400">
                <a:solidFill>
                  <a:schemeClr val="bg2"/>
                </a:solidFill>
                <a:latin typeface="Arial" pitchFamily="34" charset="0"/>
              </a:rPr>
              <a:t>- useful functions</a:t>
            </a:r>
            <a:endParaRPr lang="ru-RU" sz="1400">
              <a:solidFill>
                <a:schemeClr val="bg2"/>
              </a:solidFill>
              <a:latin typeface="Arial CYR"/>
            </a:endParaRPr>
          </a:p>
        </p:txBody>
      </p:sp>
      <p:sp>
        <p:nvSpPr>
          <p:cNvPr id="38955" name="Rectangle 43"/>
          <p:cNvSpPr>
            <a:spLocks noChangeArrowheads="1"/>
          </p:cNvSpPr>
          <p:nvPr/>
        </p:nvSpPr>
        <p:spPr bwMode="auto">
          <a:xfrm>
            <a:off x="1431925" y="5965825"/>
            <a:ext cx="1498600" cy="304800"/>
          </a:xfrm>
          <a:prstGeom prst="rect">
            <a:avLst/>
          </a:prstGeom>
          <a:solidFill>
            <a:srgbClr val="CCFFCC"/>
          </a:solidFill>
          <a:ln w="9525">
            <a:noFill/>
            <a:miter lim="800000"/>
            <a:headEnd/>
            <a:tailEnd/>
          </a:ln>
        </p:spPr>
        <p:txBody>
          <a:bodyPr wrap="none" lIns="92075" tIns="46038" rIns="92075" bIns="46038">
            <a:spAutoFit/>
          </a:bodyPr>
          <a:lstStyle/>
          <a:p>
            <a:pPr eaLnBrk="0" hangingPunct="0"/>
            <a:r>
              <a:rPr lang="ru-RU" sz="1400">
                <a:solidFill>
                  <a:schemeClr val="bg2"/>
                </a:solidFill>
                <a:latin typeface="Arial" pitchFamily="34" charset="0"/>
              </a:rPr>
              <a:t>- harmful actions</a:t>
            </a:r>
            <a:endParaRPr lang="ru-RU" sz="1400">
              <a:solidFill>
                <a:schemeClr val="bg2"/>
              </a:solidFill>
              <a:latin typeface="Arial CYR"/>
            </a:endParaRPr>
          </a:p>
        </p:txBody>
      </p:sp>
      <p:sp>
        <p:nvSpPr>
          <p:cNvPr id="38956" name="Line 44"/>
          <p:cNvSpPr>
            <a:spLocks noChangeShapeType="1"/>
          </p:cNvSpPr>
          <p:nvPr/>
        </p:nvSpPr>
        <p:spPr bwMode="auto">
          <a:xfrm>
            <a:off x="1600200" y="1828800"/>
            <a:ext cx="304800" cy="0"/>
          </a:xfrm>
          <a:prstGeom prst="line">
            <a:avLst/>
          </a:prstGeom>
          <a:noFill/>
          <a:ln w="25400">
            <a:solidFill>
              <a:schemeClr val="bg2"/>
            </a:solidFill>
            <a:round/>
            <a:headEnd type="none" w="sm" len="sm"/>
            <a:tailEnd type="stealth" w="med" len="med"/>
          </a:ln>
        </p:spPr>
        <p:txBody>
          <a:bodyPr/>
          <a:lstStyle/>
          <a:p>
            <a:endParaRPr lang="en-US"/>
          </a:p>
        </p:txBody>
      </p:sp>
      <p:sp>
        <p:nvSpPr>
          <p:cNvPr id="38957" name="Line 45"/>
          <p:cNvSpPr>
            <a:spLocks noChangeShapeType="1"/>
          </p:cNvSpPr>
          <p:nvPr/>
        </p:nvSpPr>
        <p:spPr bwMode="auto">
          <a:xfrm>
            <a:off x="3276600" y="1828800"/>
            <a:ext cx="304800" cy="0"/>
          </a:xfrm>
          <a:prstGeom prst="line">
            <a:avLst/>
          </a:prstGeom>
          <a:noFill/>
          <a:ln w="25400">
            <a:solidFill>
              <a:schemeClr val="bg2"/>
            </a:solidFill>
            <a:round/>
            <a:headEnd type="none" w="sm" len="sm"/>
            <a:tailEnd type="stealth" w="med" len="med"/>
          </a:ln>
        </p:spPr>
        <p:txBody>
          <a:bodyPr/>
          <a:lstStyle/>
          <a:p>
            <a:endParaRPr lang="en-US"/>
          </a:p>
        </p:txBody>
      </p:sp>
      <p:sp>
        <p:nvSpPr>
          <p:cNvPr id="38958" name="Line 46"/>
          <p:cNvSpPr>
            <a:spLocks noChangeShapeType="1"/>
          </p:cNvSpPr>
          <p:nvPr/>
        </p:nvSpPr>
        <p:spPr bwMode="auto">
          <a:xfrm>
            <a:off x="5029200" y="1828800"/>
            <a:ext cx="533400" cy="0"/>
          </a:xfrm>
          <a:prstGeom prst="line">
            <a:avLst/>
          </a:prstGeom>
          <a:noFill/>
          <a:ln w="25400">
            <a:solidFill>
              <a:schemeClr val="bg2"/>
            </a:solidFill>
            <a:round/>
            <a:headEnd type="none" w="sm" len="sm"/>
            <a:tailEnd type="stealth" w="med" len="med"/>
          </a:ln>
        </p:spPr>
        <p:txBody>
          <a:bodyPr/>
          <a:lstStyle/>
          <a:p>
            <a:endParaRPr lang="en-US"/>
          </a:p>
        </p:txBody>
      </p:sp>
      <p:sp>
        <p:nvSpPr>
          <p:cNvPr id="38959" name="Line 47"/>
          <p:cNvSpPr>
            <a:spLocks noChangeShapeType="1"/>
          </p:cNvSpPr>
          <p:nvPr/>
        </p:nvSpPr>
        <p:spPr bwMode="auto">
          <a:xfrm>
            <a:off x="7010400" y="1828800"/>
            <a:ext cx="533400" cy="0"/>
          </a:xfrm>
          <a:prstGeom prst="line">
            <a:avLst/>
          </a:prstGeom>
          <a:noFill/>
          <a:ln w="25400">
            <a:solidFill>
              <a:schemeClr val="bg2"/>
            </a:solidFill>
            <a:round/>
            <a:headEnd type="none" w="sm" len="sm"/>
            <a:tailEnd type="stealth" w="med" len="med"/>
          </a:ln>
        </p:spPr>
        <p:txBody>
          <a:bodyPr/>
          <a:lstStyle/>
          <a:p>
            <a:endParaRPr lang="en-US"/>
          </a:p>
        </p:txBody>
      </p:sp>
      <p:sp>
        <p:nvSpPr>
          <p:cNvPr id="38960" name="Rectangle 4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103438" y="2259013"/>
            <a:ext cx="6278562" cy="457200"/>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sz="2400">
              <a:latin typeface="Book Antiqua" pitchFamily="18" charset="0"/>
            </a:endParaRPr>
          </a:p>
        </p:txBody>
      </p:sp>
      <p:sp useBgFill="1">
        <p:nvSpPr>
          <p:cNvPr id="59395" name="Rectangle 3"/>
          <p:cNvSpPr>
            <a:spLocks noGrp="1" noChangeArrowheads="1"/>
          </p:cNvSpPr>
          <p:nvPr>
            <p:ph type="title"/>
          </p:nvPr>
        </p:nvSpPr>
        <p:spPr>
          <a:xfrm>
            <a:off x="311150" y="101600"/>
            <a:ext cx="7302500" cy="1111250"/>
          </a:xfrm>
          <a:ln cap="flat"/>
        </p:spPr>
        <p:txBody>
          <a:bodyPr/>
          <a:lstStyle/>
          <a:p>
            <a:pPr algn="ctr">
              <a:lnSpc>
                <a:spcPct val="80000"/>
              </a:lnSpc>
              <a:defRPr/>
            </a:pPr>
            <a:r>
              <a:rPr lang="ru-RU" smtClean="0"/>
              <a:t>Function Analysis</a:t>
            </a:r>
            <a:br>
              <a:rPr lang="ru-RU" smtClean="0"/>
            </a:br>
            <a:r>
              <a:rPr lang="ru-RU" sz="3600" smtClean="0"/>
              <a:t>Functions Table (sample)</a:t>
            </a:r>
          </a:p>
        </p:txBody>
      </p:sp>
      <p:sp>
        <p:nvSpPr>
          <p:cNvPr id="59396" name="Rectangle 4"/>
          <p:cNvSpPr>
            <a:spLocks noChangeArrowheads="1"/>
          </p:cNvSpPr>
          <p:nvPr/>
        </p:nvSpPr>
        <p:spPr bwMode="auto">
          <a:xfrm>
            <a:off x="158750" y="1758950"/>
            <a:ext cx="8826500" cy="4940300"/>
          </a:xfrm>
          <a:prstGeom prst="rect">
            <a:avLst/>
          </a:prstGeom>
          <a:solidFill>
            <a:schemeClr val="tx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graphicFrame>
        <p:nvGraphicFramePr>
          <p:cNvPr id="13314" name="Object 5"/>
          <p:cNvGraphicFramePr>
            <a:graphicFrameLocks/>
          </p:cNvGraphicFramePr>
          <p:nvPr/>
        </p:nvGraphicFramePr>
        <p:xfrm>
          <a:off x="155575" y="2130425"/>
          <a:ext cx="8832850" cy="4256088"/>
        </p:xfrm>
        <a:graphic>
          <a:graphicData uri="http://schemas.openxmlformats.org/presentationml/2006/ole">
            <p:oleObj spid="_x0000_s13314" name="Document" r:id="rId4" imgW="8202600" imgH="4059000" progId="Word.Document.8">
              <p:embed/>
            </p:oleObj>
          </a:graphicData>
        </a:graphic>
      </p:graphicFrame>
      <p:sp>
        <p:nvSpPr>
          <p:cNvPr id="13318" name="Rectangle 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442" name="Rectangle 2"/>
          <p:cNvSpPr>
            <a:spLocks noGrp="1" noChangeArrowheads="1"/>
          </p:cNvSpPr>
          <p:nvPr>
            <p:ph type="title"/>
          </p:nvPr>
        </p:nvSpPr>
        <p:spPr>
          <a:ln cap="flat"/>
        </p:spPr>
        <p:txBody>
          <a:bodyPr/>
          <a:lstStyle/>
          <a:p>
            <a:pPr algn="ctr">
              <a:lnSpc>
                <a:spcPct val="80000"/>
              </a:lnSpc>
              <a:defRPr/>
            </a:pPr>
            <a:r>
              <a:rPr lang="ru-RU" smtClean="0"/>
              <a:t>Function Analysis</a:t>
            </a:r>
            <a:br>
              <a:rPr lang="ru-RU" smtClean="0"/>
            </a:br>
            <a:r>
              <a:rPr lang="ru-RU" smtClean="0"/>
              <a:t>Conclusions</a:t>
            </a:r>
          </a:p>
        </p:txBody>
      </p:sp>
      <p:sp>
        <p:nvSpPr>
          <p:cNvPr id="39939" name="Rectangle 3"/>
          <p:cNvSpPr>
            <a:spLocks noChangeArrowheads="1"/>
          </p:cNvSpPr>
          <p:nvPr/>
        </p:nvSpPr>
        <p:spPr bwMode="auto">
          <a:xfrm>
            <a:off x="158750" y="1454150"/>
            <a:ext cx="8826500" cy="52451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chemeClr val="bg2"/>
            </a:solidFill>
            <a:miter lim="800000"/>
            <a:headEnd/>
            <a:tailEnd/>
          </a:ln>
        </p:spPr>
        <p:txBody>
          <a:bodyPr wrap="none" anchor="ctr"/>
          <a:lstStyle/>
          <a:p>
            <a:pPr algn="ctr" eaLnBrk="0" hangingPunct="0"/>
            <a:endParaRPr lang="en-US"/>
          </a:p>
        </p:txBody>
      </p:sp>
      <p:sp>
        <p:nvSpPr>
          <p:cNvPr id="39940" name="Rectangle 4"/>
          <p:cNvSpPr>
            <a:spLocks noChangeArrowheads="1"/>
          </p:cNvSpPr>
          <p:nvPr/>
        </p:nvSpPr>
        <p:spPr bwMode="auto">
          <a:xfrm>
            <a:off x="152400" y="1676400"/>
            <a:ext cx="8915400" cy="36036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b="1">
                <a:solidFill>
                  <a:srgbClr val="CC3300"/>
                </a:solidFill>
                <a:latin typeface="Arial" pitchFamily="34" charset="0"/>
              </a:rPr>
              <a:t>The following undesirable effects have been revealed :</a:t>
            </a:r>
          </a:p>
          <a:p>
            <a:pPr eaLnBrk="0" hangingPunct="0">
              <a:spcBef>
                <a:spcPct val="50000"/>
              </a:spcBef>
              <a:buSzPct val="100000"/>
              <a:buFontTx/>
              <a:buChar char="•"/>
            </a:pPr>
            <a:r>
              <a:rPr lang="ru-RU" sz="1800">
                <a:solidFill>
                  <a:schemeClr val="bg2"/>
                </a:solidFill>
                <a:latin typeface="Arial" pitchFamily="34" charset="0"/>
              </a:rPr>
              <a:t> Nonuniform heat supply during cooking prolongs the process  and reduces its productive rate;</a:t>
            </a:r>
          </a:p>
          <a:p>
            <a:pPr eaLnBrk="0" hangingPunct="0">
              <a:spcBef>
                <a:spcPct val="50000"/>
              </a:spcBef>
              <a:buSzPct val="100000"/>
              <a:buFontTx/>
              <a:buChar char="•"/>
            </a:pPr>
            <a:r>
              <a:rPr lang="ru-RU" sz="1800">
                <a:solidFill>
                  <a:schemeClr val="bg2"/>
                </a:solidFill>
                <a:latin typeface="Arial" pitchFamily="34" charset="0"/>
              </a:rPr>
              <a:t> Incomplete separation of potato into cells during precooking which entails additional cost;</a:t>
            </a:r>
          </a:p>
          <a:p>
            <a:pPr eaLnBrk="0" hangingPunct="0">
              <a:spcBef>
                <a:spcPct val="50000"/>
              </a:spcBef>
              <a:buSzPct val="100000"/>
              <a:buFontTx/>
              <a:buChar char="•"/>
            </a:pPr>
            <a:r>
              <a:rPr lang="ru-RU" sz="1800">
                <a:solidFill>
                  <a:schemeClr val="bg2"/>
                </a:solidFill>
                <a:latin typeface="Arial" pitchFamily="34" charset="0"/>
              </a:rPr>
              <a:t> Enhanced potato cells destruction during its mechanical pressing through ricer which deteriorates the powder quality;</a:t>
            </a:r>
          </a:p>
          <a:p>
            <a:pPr eaLnBrk="0" hangingPunct="0">
              <a:spcBef>
                <a:spcPct val="50000"/>
              </a:spcBef>
              <a:buSzPct val="100000"/>
              <a:buFontTx/>
              <a:buChar char="•"/>
            </a:pPr>
            <a:r>
              <a:rPr lang="ru-RU" sz="1800">
                <a:solidFill>
                  <a:schemeClr val="bg2"/>
                </a:solidFill>
                <a:latin typeface="Arial" pitchFamily="34" charset="0"/>
              </a:rPr>
              <a:t> Prolonged  potato heating during steam peeling, which increases potato losses, reduces the productive rate, and increases the cost. .</a:t>
            </a:r>
            <a:endParaRPr lang="ru-RU" sz="2000">
              <a:solidFill>
                <a:schemeClr val="bg2"/>
              </a:solidFill>
              <a:latin typeface="Arial" pitchFamily="34" charset="0"/>
            </a:endParaRPr>
          </a:p>
          <a:p>
            <a:pPr eaLnBrk="0" hangingPunct="0">
              <a:spcBef>
                <a:spcPct val="50000"/>
              </a:spcBef>
            </a:pPr>
            <a:r>
              <a:rPr lang="ru-RU" sz="2000" b="1">
                <a:solidFill>
                  <a:srgbClr val="CC3300"/>
                </a:solidFill>
                <a:latin typeface="Arial" pitchFamily="34" charset="0"/>
              </a:rPr>
              <a:t>Total 31 undesirable effects revealed.</a:t>
            </a:r>
            <a:endParaRPr lang="ru-RU" sz="2000" b="1">
              <a:solidFill>
                <a:srgbClr val="CC3300"/>
              </a:solidFill>
              <a:latin typeface="Arial CYR"/>
            </a:endParaRPr>
          </a:p>
        </p:txBody>
      </p:sp>
      <p:sp>
        <p:nvSpPr>
          <p:cNvPr id="39941"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1150" y="101600"/>
            <a:ext cx="7302500" cy="1035050"/>
          </a:xfrm>
          <a:solidFill>
            <a:schemeClr val="bg1"/>
          </a:solidFill>
          <a:ln cap="flat"/>
        </p:spPr>
        <p:txBody>
          <a:bodyPr/>
          <a:lstStyle/>
          <a:p>
            <a:pPr algn="ctr">
              <a:defRPr/>
            </a:pPr>
            <a:r>
              <a:rPr lang="ru-RU" b="1" i="0" smtClean="0">
                <a:latin typeface="Arial" pitchFamily="34" charset="0"/>
              </a:rPr>
              <a:t>Object of Analysis</a:t>
            </a:r>
            <a:endParaRPr lang="ru-RU" b="1" i="0" smtClean="0">
              <a:latin typeface="Arial CYR" charset="-52"/>
            </a:endParaRPr>
          </a:p>
        </p:txBody>
      </p:sp>
      <p:sp>
        <p:nvSpPr>
          <p:cNvPr id="8195" name="Rectangle 3"/>
          <p:cNvSpPr>
            <a:spLocks noGrp="1" noChangeArrowheads="1"/>
          </p:cNvSpPr>
          <p:nvPr>
            <p:ph type="body" idx="1"/>
          </p:nvPr>
        </p:nvSpPr>
        <p:spPr>
          <a:xfrm>
            <a:off x="692150" y="1682750"/>
            <a:ext cx="7759700" cy="1206500"/>
          </a:xfrm>
          <a:blipFill dpi="0" rotWithShape="0">
            <a:blip r:embed="rId5"/>
            <a:srcRect/>
            <a:tile tx="0" ty="0" sx="100000" sy="100000" flip="none" algn="tl"/>
          </a:blipFill>
          <a:ln w="12700" cap="flat">
            <a:solidFill>
              <a:schemeClr val="tx1"/>
            </a:solidFill>
          </a:ln>
          <a:effectLst>
            <a:outerShdw dist="179605" dir="2700000" algn="ctr" rotWithShape="0">
              <a:srgbClr val="191C18">
                <a:alpha val="50000"/>
              </a:srgbClr>
            </a:outerShdw>
          </a:effectLst>
        </p:spPr>
        <p:txBody>
          <a:bodyPr/>
          <a:lstStyle/>
          <a:p>
            <a:pPr algn="ctr">
              <a:buFont typeface="Monotype Sorts" charset="0"/>
              <a:buNone/>
              <a:defRPr/>
            </a:pPr>
            <a:r>
              <a:rPr lang="ru-RU" b="1" smtClean="0">
                <a:solidFill>
                  <a:srgbClr val="FFFF66"/>
                </a:solidFill>
                <a:effectLst>
                  <a:outerShdw blurRad="38100" dist="38100" dir="2700000" algn="tl">
                    <a:srgbClr val="000000"/>
                  </a:outerShdw>
                </a:effectLst>
                <a:latin typeface="Arial" pitchFamily="34" charset="0"/>
              </a:rPr>
              <a:t>Technological process for  powder production</a:t>
            </a:r>
            <a:endParaRPr lang="ru-RU" b="1" smtClean="0">
              <a:solidFill>
                <a:srgbClr val="FFFF66"/>
              </a:solidFill>
              <a:effectLst>
                <a:outerShdw blurRad="38100" dist="38100" dir="2700000" algn="tl">
                  <a:srgbClr val="000000"/>
                </a:outerShdw>
              </a:effectLst>
              <a:latin typeface="Arial CYR" charset="-52"/>
            </a:endParaRPr>
          </a:p>
        </p:txBody>
      </p:sp>
      <p:graphicFrame>
        <p:nvGraphicFramePr>
          <p:cNvPr id="8196" name="Object 4"/>
          <p:cNvGraphicFramePr>
            <a:graphicFrameLocks/>
          </p:cNvGraphicFramePr>
          <p:nvPr/>
        </p:nvGraphicFramePr>
        <p:xfrm>
          <a:off x="2905125" y="3048000"/>
          <a:ext cx="3462338" cy="3644900"/>
        </p:xfrm>
        <a:graphic>
          <a:graphicData uri="http://schemas.openxmlformats.org/presentationml/2006/ole">
            <p:oleObj spid="_x0000_s3074" name="ClipArt" r:id="rId6" imgW="3484440" imgH="3657240" progId="">
              <p:embed/>
            </p:oleObj>
          </a:graphicData>
        </a:graphic>
      </p:graphicFrame>
      <p:sp>
        <p:nvSpPr>
          <p:cNvPr id="3077"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3490"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14340" name="Group 49"/>
          <p:cNvGrpSpPr>
            <a:grpSpLocks/>
          </p:cNvGrpSpPr>
          <p:nvPr/>
        </p:nvGrpSpPr>
        <p:grpSpPr bwMode="auto">
          <a:xfrm>
            <a:off x="311150" y="1377950"/>
            <a:ext cx="8521700" cy="5321300"/>
            <a:chOff x="196" y="868"/>
            <a:chExt cx="5368" cy="3352"/>
          </a:xfrm>
        </p:grpSpPr>
        <p:sp>
          <p:nvSpPr>
            <p:cNvPr id="63491"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492"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63493"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494"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46"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496"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497"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49"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499"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0"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1"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02"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3"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55"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05"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6"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7" name="Rectangle 19"/>
            <p:cNvSpPr>
              <a:spLocks noChangeArrowheads="1"/>
            </p:cNvSpPr>
            <p:nvPr/>
          </p:nvSpPr>
          <p:spPr bwMode="auto">
            <a:xfrm>
              <a:off x="3255" y="2011"/>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08"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9"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10"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11"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63"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13"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14" name="Rectangle 26"/>
            <p:cNvSpPr>
              <a:spLocks noChangeArrowheads="1"/>
            </p:cNvSpPr>
            <p:nvPr/>
          </p:nvSpPr>
          <p:spPr bwMode="auto">
            <a:xfrm>
              <a:off x="806" y="2635"/>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66"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16"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17"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18" name="Rectangle 30"/>
            <p:cNvSpPr>
              <a:spLocks noChangeArrowheads="1"/>
            </p:cNvSpPr>
            <p:nvPr/>
          </p:nvSpPr>
          <p:spPr bwMode="auto">
            <a:xfrm>
              <a:off x="3399" y="2635"/>
              <a:ext cx="1396"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19"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20"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72"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22"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23"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24"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25"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26"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378"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28"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29"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81"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3531"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32"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33"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3534"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35"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36"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63538" name="Object 50"/>
          <p:cNvGraphicFramePr>
            <a:graphicFrameLocks/>
          </p:cNvGraphicFramePr>
          <p:nvPr/>
        </p:nvGraphicFramePr>
        <p:xfrm>
          <a:off x="381000" y="2660650"/>
          <a:ext cx="5105400" cy="3649663"/>
        </p:xfrm>
        <a:graphic>
          <a:graphicData uri="http://schemas.openxmlformats.org/presentationml/2006/ole">
            <p:oleObj spid="_x0000_s14338" name="ClipArt" r:id="rId6" imgW="2660400" imgH="3659040" progId="">
              <p:embed/>
            </p:oleObj>
          </a:graphicData>
        </a:graphic>
      </p:graphicFrame>
      <p:sp>
        <p:nvSpPr>
          <p:cNvPr id="14341"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538"/>
                                        </p:tgtEl>
                                        <p:attrNameLst>
                                          <p:attrName>style.visibility</p:attrName>
                                        </p:attrNameLst>
                                      </p:cBhvr>
                                      <p:to>
                                        <p:strVal val="visible"/>
                                      </p:to>
                                    </p:set>
                                    <p:anim calcmode="lin" valueType="num">
                                      <p:cBhvr additive="base">
                                        <p:cTn id="7" dur="500" fill="hold"/>
                                        <p:tgtEl>
                                          <p:spTgt spid="63538"/>
                                        </p:tgtEl>
                                        <p:attrNameLst>
                                          <p:attrName>ppt_x</p:attrName>
                                        </p:attrNameLst>
                                      </p:cBhvr>
                                      <p:tavLst>
                                        <p:tav tm="0">
                                          <p:val>
                                            <p:strVal val="1+#ppt_w/2"/>
                                          </p:val>
                                        </p:tav>
                                        <p:tav tm="100000">
                                          <p:val>
                                            <p:strVal val="#ppt_x"/>
                                          </p:val>
                                        </p:tav>
                                      </p:tavLst>
                                    </p:anim>
                                    <p:anim calcmode="lin" valueType="num">
                                      <p:cBhvr additive="base">
                                        <p:cTn id="8" dur="500" fill="hold"/>
                                        <p:tgtEl>
                                          <p:spTgt spid="63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538"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15364" name="Group 50"/>
          <p:cNvGrpSpPr>
            <a:grpSpLocks/>
          </p:cNvGrpSpPr>
          <p:nvPr/>
        </p:nvGrpSpPr>
        <p:grpSpPr bwMode="auto">
          <a:xfrm>
            <a:off x="311150" y="1377950"/>
            <a:ext cx="8521700" cy="5321300"/>
            <a:chOff x="196" y="868"/>
            <a:chExt cx="5368" cy="3352"/>
          </a:xfrm>
        </p:grpSpPr>
        <p:sp>
          <p:nvSpPr>
            <p:cNvPr id="65539"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40"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65541"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42"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15370"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44"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72"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46"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47"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48"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76"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50"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51"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52"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53"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81"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55"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83"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57"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58"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59"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87"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61"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62"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63"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91"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65"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393"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65567"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68"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69"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70"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5571"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72"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5573"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74"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5575"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76"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5404" name="Rectangle 41"/>
            <p:cNvSpPr>
              <a:spLocks noChangeArrowheads="1"/>
            </p:cNvSpPr>
            <p:nvPr/>
          </p:nvSpPr>
          <p:spPr bwMode="auto">
            <a:xfrm>
              <a:off x="902" y="2285"/>
              <a:ext cx="1738" cy="192"/>
            </a:xfrm>
            <a:prstGeom prst="rect">
              <a:avLst/>
            </a:prstGeom>
            <a:noFill/>
            <a:ln w="9525">
              <a:noFill/>
              <a:miter lim="800000"/>
              <a:headEnd/>
              <a:tailEnd/>
            </a:ln>
          </p:spPr>
          <p:txBody>
            <a:bodyPr lIns="92075" tIns="46038" rIns="92075" bIns="46038">
              <a:spAutoFit/>
            </a:bodyPr>
            <a:lstStyle/>
            <a:p>
              <a:pPr eaLnBrk="0" hangingPunct="0"/>
              <a:r>
                <a:rPr lang="ru-RU" sz="1400" b="1">
                  <a:solidFill>
                    <a:srgbClr val="FF0033"/>
                  </a:solidFill>
                  <a:latin typeface="Arial" pitchFamily="34" charset="0"/>
                </a:rPr>
                <a:t>DIAGNOSTIC ANALYSIS </a:t>
              </a:r>
              <a:endParaRPr lang="ru-RU" sz="1400" b="1">
                <a:solidFill>
                  <a:srgbClr val="FF0033"/>
                </a:solidFill>
                <a:latin typeface="Arial CYR"/>
              </a:endParaRPr>
            </a:p>
          </p:txBody>
        </p:sp>
        <p:sp>
          <p:nvSpPr>
            <p:cNvPr id="65578" name="Rectangle 42"/>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79" name="Rectangle 43"/>
            <p:cNvSpPr>
              <a:spLocks noChangeArrowheads="1"/>
            </p:cNvSpPr>
            <p:nvPr/>
          </p:nvSpPr>
          <p:spPr bwMode="auto">
            <a:xfrm>
              <a:off x="3399" y="2635"/>
              <a:ext cx="1125"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80"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5581"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82"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5583"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65584"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aphicFrame>
          <p:nvGraphicFramePr>
            <p:cNvPr id="15362" name="Object 49"/>
            <p:cNvGraphicFramePr>
              <a:graphicFrameLocks/>
            </p:cNvGraphicFramePr>
            <p:nvPr/>
          </p:nvGraphicFramePr>
          <p:xfrm>
            <a:off x="240" y="1676"/>
            <a:ext cx="3216" cy="2299"/>
          </p:xfrm>
          <a:graphic>
            <a:graphicData uri="http://schemas.openxmlformats.org/presentationml/2006/ole">
              <p:oleObj spid="_x0000_s15362" name="ClipArt" r:id="rId4" imgW="2660400" imgH="3659040" progId="">
                <p:embed/>
              </p:oleObj>
            </a:graphicData>
          </a:graphic>
        </p:graphicFrame>
      </p:grpSp>
      <p:sp>
        <p:nvSpPr>
          <p:cNvPr id="15365"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586" name="Rectangle 2"/>
          <p:cNvSpPr>
            <a:spLocks noGrp="1" noChangeArrowheads="1"/>
          </p:cNvSpPr>
          <p:nvPr>
            <p:ph type="title"/>
          </p:nvPr>
        </p:nvSpPr>
        <p:spPr>
          <a:ln cap="flat"/>
        </p:spPr>
        <p:txBody>
          <a:bodyPr/>
          <a:lstStyle/>
          <a:p>
            <a:pPr algn="ctr">
              <a:defRPr/>
            </a:pPr>
            <a:r>
              <a:rPr lang="ru-RU" sz="3600" smtClean="0">
                <a:latin typeface="Arial" pitchFamily="34" charset="0"/>
              </a:rPr>
              <a:t>Diagnostic Diagram</a:t>
            </a:r>
            <a:endParaRPr lang="ru-RU" sz="3600" smtClean="0">
              <a:latin typeface="Arial CYR" charset="-52"/>
            </a:endParaRPr>
          </a:p>
        </p:txBody>
      </p:sp>
      <p:graphicFrame>
        <p:nvGraphicFramePr>
          <p:cNvPr id="67587" name="Object 3"/>
          <p:cNvGraphicFramePr>
            <a:graphicFrameLocks/>
          </p:cNvGraphicFramePr>
          <p:nvPr/>
        </p:nvGraphicFramePr>
        <p:xfrm>
          <a:off x="1239838" y="1463675"/>
          <a:ext cx="6902450" cy="4837113"/>
        </p:xfrm>
        <a:graphic>
          <a:graphicData uri="http://schemas.openxmlformats.org/presentationml/2006/ole">
            <p:oleObj spid="_x0000_s16386" name="Chart" r:id="rId4" imgW="6914880" imgH="4848120" progId="">
              <p:embed/>
            </p:oleObj>
          </a:graphicData>
        </a:graphic>
      </p:graphicFrame>
      <p:sp>
        <p:nvSpPr>
          <p:cNvPr id="16388"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ox(out)">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9634" name="Rectangle 2"/>
          <p:cNvSpPr>
            <a:spLocks noGrp="1" noChangeArrowheads="1"/>
          </p:cNvSpPr>
          <p:nvPr>
            <p:ph type="title"/>
          </p:nvPr>
        </p:nvSpPr>
        <p:spPr>
          <a:ln cap="flat"/>
        </p:spPr>
        <p:txBody>
          <a:bodyPr/>
          <a:lstStyle/>
          <a:p>
            <a:pPr algn="ctr">
              <a:defRPr/>
            </a:pPr>
            <a:r>
              <a:rPr lang="ru-RU" sz="4000" smtClean="0">
                <a:latin typeface="Arial" pitchFamily="34" charset="0"/>
              </a:rPr>
              <a:t>Diagnostic</a:t>
            </a:r>
            <a:r>
              <a:rPr lang="ru-RU" sz="4000" smtClean="0"/>
              <a:t> </a:t>
            </a:r>
            <a:r>
              <a:rPr lang="ru-RU" sz="4000" smtClean="0">
                <a:latin typeface="Arial" pitchFamily="34" charset="0"/>
              </a:rPr>
              <a:t>Analysis</a:t>
            </a:r>
            <a:br>
              <a:rPr lang="ru-RU" sz="4000" smtClean="0">
                <a:latin typeface="Arial" pitchFamily="34" charset="0"/>
              </a:rPr>
            </a:br>
            <a:r>
              <a:rPr lang="ru-RU" sz="4000" smtClean="0">
                <a:latin typeface="Arial" pitchFamily="34" charset="0"/>
              </a:rPr>
              <a:t>Conclusions</a:t>
            </a:r>
            <a:endParaRPr lang="ru-RU" sz="4000" smtClean="0">
              <a:latin typeface="Arial CYR" charset="-52"/>
            </a:endParaRPr>
          </a:p>
        </p:txBody>
      </p:sp>
      <p:sp>
        <p:nvSpPr>
          <p:cNvPr id="40963" name="Rectangle 3"/>
          <p:cNvSpPr>
            <a:spLocks noChangeArrowheads="1"/>
          </p:cNvSpPr>
          <p:nvPr/>
        </p:nvSpPr>
        <p:spPr bwMode="auto">
          <a:xfrm>
            <a:off x="152400" y="1676400"/>
            <a:ext cx="8915400" cy="4302125"/>
          </a:xfrm>
          <a:prstGeom prst="rect">
            <a:avLst/>
          </a:prstGeom>
          <a:gradFill rotWithShape="0">
            <a:gsLst>
              <a:gs pos="0">
                <a:schemeClr val="bg1"/>
              </a:gs>
              <a:gs pos="100000">
                <a:srgbClr val="CCFFCC"/>
              </a:gs>
            </a:gsLst>
            <a:lin ang="5400000" scaled="1"/>
          </a:gradFill>
          <a:ln w="9525">
            <a:noFill/>
            <a:miter lim="800000"/>
            <a:headEnd/>
            <a:tailEnd/>
          </a:ln>
        </p:spPr>
        <p:txBody>
          <a:bodyPr lIns="92075" tIns="46038" rIns="92075" bIns="46038">
            <a:spAutoFit/>
          </a:bodyPr>
          <a:lstStyle/>
          <a:p>
            <a:pPr algn="ctr" eaLnBrk="0" hangingPunct="0">
              <a:spcBef>
                <a:spcPct val="50000"/>
              </a:spcBef>
            </a:pPr>
            <a:r>
              <a:rPr lang="ru-RU" sz="2000" b="1">
                <a:solidFill>
                  <a:srgbClr val="CC3300"/>
                </a:solidFill>
                <a:latin typeface="Arial" pitchFamily="34" charset="0"/>
              </a:rPr>
              <a:t>The following undesirable effects have been revealed :</a:t>
            </a:r>
          </a:p>
          <a:p>
            <a:pPr eaLnBrk="0" hangingPunct="0">
              <a:spcBef>
                <a:spcPct val="50000"/>
              </a:spcBef>
            </a:pPr>
            <a:r>
              <a:rPr lang="ru-RU" sz="2000" b="1">
                <a:solidFill>
                  <a:schemeClr val="bg2"/>
                </a:solidFill>
                <a:latin typeface="Arial" pitchFamily="34" charset="0"/>
              </a:rPr>
              <a:t>1. The following technological operations feature a low functional significance:</a:t>
            </a:r>
          </a:p>
          <a:p>
            <a:pPr eaLnBrk="0" hangingPunct="0">
              <a:lnSpc>
                <a:spcPct val="40000"/>
              </a:lnSpc>
              <a:spcBef>
                <a:spcPct val="50000"/>
              </a:spcBef>
              <a:buSzPct val="100000"/>
              <a:buFontTx/>
              <a:buChar char="•"/>
            </a:pPr>
            <a:r>
              <a:rPr lang="ru-RU" sz="2000" b="1">
                <a:solidFill>
                  <a:schemeClr val="bg2"/>
                </a:solidFill>
                <a:latin typeface="Arial" pitchFamily="34" charset="0"/>
              </a:rPr>
              <a:t>intermediate storing </a:t>
            </a:r>
          </a:p>
          <a:p>
            <a:pPr eaLnBrk="0" hangingPunct="0">
              <a:lnSpc>
                <a:spcPct val="40000"/>
              </a:lnSpc>
              <a:spcBef>
                <a:spcPct val="50000"/>
              </a:spcBef>
              <a:buSzPct val="100000"/>
              <a:buFontTx/>
              <a:buChar char="•"/>
            </a:pPr>
            <a:r>
              <a:rPr lang="ru-RU" sz="2000" b="1">
                <a:solidFill>
                  <a:schemeClr val="bg2"/>
                </a:solidFill>
                <a:latin typeface="Arial" pitchFamily="34" charset="0"/>
              </a:rPr>
              <a:t>uniform feeding</a:t>
            </a:r>
          </a:p>
          <a:p>
            <a:pPr eaLnBrk="0" hangingPunct="0">
              <a:lnSpc>
                <a:spcPct val="40000"/>
              </a:lnSpc>
              <a:spcBef>
                <a:spcPct val="50000"/>
              </a:spcBef>
              <a:buSzPct val="100000"/>
              <a:buFontTx/>
              <a:buChar char="•"/>
            </a:pPr>
            <a:r>
              <a:rPr lang="ru-RU" sz="2000" b="1">
                <a:solidFill>
                  <a:schemeClr val="bg2"/>
                </a:solidFill>
                <a:latin typeface="Arial" pitchFamily="34" charset="0"/>
              </a:rPr>
              <a:t>inspection 1</a:t>
            </a:r>
          </a:p>
          <a:p>
            <a:pPr eaLnBrk="0" hangingPunct="0">
              <a:lnSpc>
                <a:spcPct val="40000"/>
              </a:lnSpc>
              <a:spcBef>
                <a:spcPct val="50000"/>
              </a:spcBef>
              <a:buSzPct val="100000"/>
              <a:buFontTx/>
              <a:buChar char="•"/>
            </a:pPr>
            <a:r>
              <a:rPr lang="ru-RU" sz="2000" b="1">
                <a:solidFill>
                  <a:schemeClr val="bg2"/>
                </a:solidFill>
                <a:latin typeface="Arial" pitchFamily="34" charset="0"/>
              </a:rPr>
              <a:t>cutting</a:t>
            </a:r>
          </a:p>
          <a:p>
            <a:pPr eaLnBrk="0" hangingPunct="0">
              <a:lnSpc>
                <a:spcPct val="40000"/>
              </a:lnSpc>
              <a:spcBef>
                <a:spcPct val="50000"/>
              </a:spcBef>
              <a:buSzPct val="100000"/>
              <a:buFontTx/>
              <a:buChar char="•"/>
            </a:pPr>
            <a:r>
              <a:rPr lang="ru-RU" sz="2000" b="1">
                <a:solidFill>
                  <a:schemeClr val="bg2"/>
                </a:solidFill>
                <a:latin typeface="Arial" pitchFamily="34" charset="0"/>
              </a:rPr>
              <a:t>pre-grinding</a:t>
            </a:r>
          </a:p>
          <a:p>
            <a:pPr eaLnBrk="0" hangingPunct="0">
              <a:lnSpc>
                <a:spcPct val="40000"/>
              </a:lnSpc>
              <a:spcBef>
                <a:spcPct val="50000"/>
              </a:spcBef>
              <a:buSzPct val="100000"/>
              <a:buFontTx/>
              <a:buChar char="•"/>
            </a:pPr>
            <a:r>
              <a:rPr lang="ru-RU" sz="2000" b="1">
                <a:solidFill>
                  <a:schemeClr val="bg2"/>
                </a:solidFill>
                <a:latin typeface="Arial" pitchFamily="34" charset="0"/>
              </a:rPr>
              <a:t>inspection 2</a:t>
            </a:r>
          </a:p>
          <a:p>
            <a:pPr eaLnBrk="0" hangingPunct="0">
              <a:lnSpc>
                <a:spcPct val="40000"/>
              </a:lnSpc>
              <a:spcBef>
                <a:spcPct val="50000"/>
              </a:spcBef>
              <a:buSzPct val="100000"/>
              <a:buFontTx/>
              <a:buChar char="•"/>
            </a:pPr>
            <a:r>
              <a:rPr lang="ru-RU" sz="2000" b="1">
                <a:solidFill>
                  <a:schemeClr val="bg2"/>
                </a:solidFill>
                <a:latin typeface="Arial" pitchFamily="34" charset="0"/>
              </a:rPr>
              <a:t>grinding</a:t>
            </a:r>
          </a:p>
          <a:p>
            <a:pPr eaLnBrk="0" hangingPunct="0">
              <a:lnSpc>
                <a:spcPct val="40000"/>
              </a:lnSpc>
              <a:spcBef>
                <a:spcPct val="50000"/>
              </a:spcBef>
              <a:buSzPct val="100000"/>
              <a:buFontTx/>
              <a:buChar char="•"/>
            </a:pPr>
            <a:r>
              <a:rPr lang="ru-RU" sz="2000" b="1">
                <a:solidFill>
                  <a:schemeClr val="bg2"/>
                </a:solidFill>
                <a:latin typeface="Arial" pitchFamily="34" charset="0"/>
              </a:rPr>
              <a:t>screening</a:t>
            </a:r>
          </a:p>
          <a:p>
            <a:pPr eaLnBrk="0" hangingPunct="0">
              <a:lnSpc>
                <a:spcPct val="40000"/>
              </a:lnSpc>
              <a:spcBef>
                <a:spcPct val="50000"/>
              </a:spcBef>
              <a:buSzPct val="100000"/>
              <a:buFontTx/>
              <a:buChar char="•"/>
            </a:pPr>
            <a:r>
              <a:rPr lang="ru-RU" sz="2000" b="1">
                <a:solidFill>
                  <a:schemeClr val="bg2"/>
                </a:solidFill>
                <a:latin typeface="Arial" pitchFamily="34" charset="0"/>
              </a:rPr>
              <a:t>storing</a:t>
            </a:r>
          </a:p>
          <a:p>
            <a:pPr eaLnBrk="0" hangingPunct="0">
              <a:lnSpc>
                <a:spcPct val="90000"/>
              </a:lnSpc>
              <a:spcBef>
                <a:spcPct val="50000"/>
              </a:spcBef>
            </a:pPr>
            <a:r>
              <a:rPr lang="ru-RU" sz="2000" b="1">
                <a:solidFill>
                  <a:schemeClr val="bg2"/>
                </a:solidFill>
                <a:latin typeface="Arial" pitchFamily="34" charset="0"/>
              </a:rPr>
              <a:t>2.Drying and steam peeling contribute the most to the powder cost.</a:t>
            </a:r>
          </a:p>
          <a:p>
            <a:pPr eaLnBrk="0" hangingPunct="0">
              <a:lnSpc>
                <a:spcPct val="30000"/>
              </a:lnSpc>
              <a:spcBef>
                <a:spcPct val="50000"/>
              </a:spcBef>
            </a:pPr>
            <a:r>
              <a:rPr lang="ru-RU" sz="2000" b="1">
                <a:solidFill>
                  <a:srgbClr val="CC3300"/>
                </a:solidFill>
                <a:latin typeface="Arial" pitchFamily="34" charset="0"/>
              </a:rPr>
              <a:t>Operations trimming sequence has been determined.</a:t>
            </a:r>
            <a:endParaRPr lang="ru-RU" sz="2000" b="1">
              <a:solidFill>
                <a:srgbClr val="CC3300"/>
              </a:solidFill>
              <a:latin typeface="Arial CYR"/>
            </a:endParaRPr>
          </a:p>
        </p:txBody>
      </p:sp>
      <p:sp>
        <p:nvSpPr>
          <p:cNvPr id="40964"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682"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41987" name="Group 49"/>
          <p:cNvGrpSpPr>
            <a:grpSpLocks/>
          </p:cNvGrpSpPr>
          <p:nvPr/>
        </p:nvGrpSpPr>
        <p:grpSpPr bwMode="auto">
          <a:xfrm>
            <a:off x="311150" y="1377950"/>
            <a:ext cx="8521700" cy="5321300"/>
            <a:chOff x="196" y="868"/>
            <a:chExt cx="5368" cy="3352"/>
          </a:xfrm>
        </p:grpSpPr>
        <p:sp>
          <p:nvSpPr>
            <p:cNvPr id="71683" name="AutoShape 3"/>
            <p:cNvSpPr>
              <a:spLocks noChangeArrowheads="1"/>
            </p:cNvSpPr>
            <p:nvPr/>
          </p:nvSpPr>
          <p:spPr bwMode="auto">
            <a:xfrm>
              <a:off x="244" y="868"/>
              <a:ext cx="2776" cy="280"/>
            </a:xfrm>
            <a:prstGeom prst="cube">
              <a:avLst>
                <a:gd name="adj" fmla="val 80000"/>
              </a:avLst>
            </a:prstGeom>
            <a:blipFill dpi="0" rotWithShape="0">
              <a:blip r:embed="rId3"/>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84"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71685" name="AutoShape 5"/>
            <p:cNvSpPr>
              <a:spLocks noChangeArrowheads="1"/>
            </p:cNvSpPr>
            <p:nvPr/>
          </p:nvSpPr>
          <p:spPr bwMode="auto">
            <a:xfrm>
              <a:off x="244" y="1252"/>
              <a:ext cx="2728"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86"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45"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688" name="AutoShape 8"/>
            <p:cNvSpPr>
              <a:spLocks noChangeArrowheads="1"/>
            </p:cNvSpPr>
            <p:nvPr/>
          </p:nvSpPr>
          <p:spPr bwMode="auto">
            <a:xfrm>
              <a:off x="292" y="1588"/>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89"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48"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691"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92"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93"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694" name="AutoShape 14"/>
            <p:cNvSpPr>
              <a:spLocks noChangeArrowheads="1"/>
            </p:cNvSpPr>
            <p:nvPr/>
          </p:nvSpPr>
          <p:spPr bwMode="auto">
            <a:xfrm>
              <a:off x="244" y="1924"/>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95"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54"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697"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98"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699" name="Rectangle 19"/>
            <p:cNvSpPr>
              <a:spLocks noChangeArrowheads="1"/>
            </p:cNvSpPr>
            <p:nvPr/>
          </p:nvSpPr>
          <p:spPr bwMode="auto">
            <a:xfrm>
              <a:off x="3255" y="2011"/>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700"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01"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702" name="AutoShape 22"/>
            <p:cNvSpPr>
              <a:spLocks noChangeArrowheads="1"/>
            </p:cNvSpPr>
            <p:nvPr/>
          </p:nvSpPr>
          <p:spPr bwMode="auto">
            <a:xfrm>
              <a:off x="244" y="2260"/>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03"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62"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705" name="AutoShape 25"/>
            <p:cNvSpPr>
              <a:spLocks noChangeArrowheads="1"/>
            </p:cNvSpPr>
            <p:nvPr/>
          </p:nvSpPr>
          <p:spPr bwMode="auto">
            <a:xfrm>
              <a:off x="196" y="2596"/>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06" name="Rectangle 26"/>
            <p:cNvSpPr>
              <a:spLocks noChangeArrowheads="1"/>
            </p:cNvSpPr>
            <p:nvPr/>
          </p:nvSpPr>
          <p:spPr bwMode="auto">
            <a:xfrm>
              <a:off x="806" y="2635"/>
              <a:ext cx="1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2065"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708"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09"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10" name="Rectangle 30"/>
            <p:cNvSpPr>
              <a:spLocks noChangeArrowheads="1"/>
            </p:cNvSpPr>
            <p:nvPr/>
          </p:nvSpPr>
          <p:spPr bwMode="auto">
            <a:xfrm>
              <a:off x="3399" y="2635"/>
              <a:ext cx="6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711" name="AutoShape 31"/>
            <p:cNvSpPr>
              <a:spLocks noChangeArrowheads="1"/>
            </p:cNvSpPr>
            <p:nvPr/>
          </p:nvSpPr>
          <p:spPr bwMode="auto">
            <a:xfrm>
              <a:off x="244" y="2932"/>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12"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71"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714"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15"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16"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717" name="AutoShape 37"/>
            <p:cNvSpPr>
              <a:spLocks noChangeArrowheads="1"/>
            </p:cNvSpPr>
            <p:nvPr/>
          </p:nvSpPr>
          <p:spPr bwMode="auto">
            <a:xfrm>
              <a:off x="196" y="3268"/>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18"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42077"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720" name="AutoShape 40"/>
            <p:cNvSpPr>
              <a:spLocks noChangeArrowheads="1"/>
            </p:cNvSpPr>
            <p:nvPr/>
          </p:nvSpPr>
          <p:spPr bwMode="auto">
            <a:xfrm>
              <a:off x="196" y="3604"/>
              <a:ext cx="2680" cy="232"/>
            </a:xfrm>
            <a:prstGeom prst="cube">
              <a:avLst>
                <a:gd name="adj" fmla="val 74995"/>
              </a:avLst>
            </a:prstGeom>
            <a:blipFill dpi="0" rotWithShape="0">
              <a:blip r:embed="rId4"/>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21"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42080"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1723"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24"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25"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1726"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27"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1728"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pSp>
        <p:nvGrpSpPr>
          <p:cNvPr id="3" name="Group 101"/>
          <p:cNvGrpSpPr>
            <a:grpSpLocks/>
          </p:cNvGrpSpPr>
          <p:nvPr/>
        </p:nvGrpSpPr>
        <p:grpSpPr bwMode="auto">
          <a:xfrm>
            <a:off x="241300" y="3260725"/>
            <a:ext cx="4857750" cy="3589338"/>
            <a:chOff x="152" y="2054"/>
            <a:chExt cx="3060" cy="2261"/>
          </a:xfrm>
        </p:grpSpPr>
        <p:grpSp>
          <p:nvGrpSpPr>
            <p:cNvPr id="41990" name="Group 64"/>
            <p:cNvGrpSpPr>
              <a:grpSpLocks/>
            </p:cNvGrpSpPr>
            <p:nvPr/>
          </p:nvGrpSpPr>
          <p:grpSpPr bwMode="auto">
            <a:xfrm>
              <a:off x="152" y="2054"/>
              <a:ext cx="2598" cy="1376"/>
              <a:chOff x="152" y="2054"/>
              <a:chExt cx="2598" cy="1376"/>
            </a:xfrm>
          </p:grpSpPr>
          <p:grpSp>
            <p:nvGrpSpPr>
              <p:cNvPr id="42027" name="Group 58"/>
              <p:cNvGrpSpPr>
                <a:grpSpLocks/>
              </p:cNvGrpSpPr>
              <p:nvPr/>
            </p:nvGrpSpPr>
            <p:grpSpPr bwMode="auto">
              <a:xfrm>
                <a:off x="209" y="2072"/>
                <a:ext cx="2536" cy="1356"/>
                <a:chOff x="209" y="2072"/>
                <a:chExt cx="2536" cy="1356"/>
              </a:xfrm>
            </p:grpSpPr>
            <p:grpSp>
              <p:nvGrpSpPr>
                <p:cNvPr id="42033" name="Group 52"/>
                <p:cNvGrpSpPr>
                  <a:grpSpLocks/>
                </p:cNvGrpSpPr>
                <p:nvPr/>
              </p:nvGrpSpPr>
              <p:grpSpPr bwMode="auto">
                <a:xfrm>
                  <a:off x="209" y="2072"/>
                  <a:ext cx="2536" cy="1356"/>
                  <a:chOff x="209" y="2072"/>
                  <a:chExt cx="2536" cy="1356"/>
                </a:xfrm>
              </p:grpSpPr>
              <p:sp>
                <p:nvSpPr>
                  <p:cNvPr id="42039" name="Freeform 50"/>
                  <p:cNvSpPr>
                    <a:spLocks/>
                  </p:cNvSpPr>
                  <p:nvPr/>
                </p:nvSpPr>
                <p:spPr bwMode="auto">
                  <a:xfrm>
                    <a:off x="209" y="2072"/>
                    <a:ext cx="2153" cy="788"/>
                  </a:xfrm>
                  <a:custGeom>
                    <a:avLst/>
                    <a:gdLst>
                      <a:gd name="T0" fmla="*/ 44 w 2153"/>
                      <a:gd name="T1" fmla="*/ 787 h 788"/>
                      <a:gd name="T2" fmla="*/ 11 w 2153"/>
                      <a:gd name="T3" fmla="*/ 694 h 788"/>
                      <a:gd name="T4" fmla="*/ 0 w 2153"/>
                      <a:gd name="T5" fmla="*/ 604 h 788"/>
                      <a:gd name="T6" fmla="*/ 5 w 2153"/>
                      <a:gd name="T7" fmla="*/ 542 h 788"/>
                      <a:gd name="T8" fmla="*/ 24 w 2153"/>
                      <a:gd name="T9" fmla="*/ 486 h 788"/>
                      <a:gd name="T10" fmla="*/ 57 w 2153"/>
                      <a:gd name="T11" fmla="*/ 424 h 788"/>
                      <a:gd name="T12" fmla="*/ 108 w 2153"/>
                      <a:gd name="T13" fmla="*/ 362 h 788"/>
                      <a:gd name="T14" fmla="*/ 173 w 2153"/>
                      <a:gd name="T15" fmla="*/ 296 h 788"/>
                      <a:gd name="T16" fmla="*/ 237 w 2153"/>
                      <a:gd name="T17" fmla="*/ 244 h 788"/>
                      <a:gd name="T18" fmla="*/ 314 w 2153"/>
                      <a:gd name="T19" fmla="*/ 193 h 788"/>
                      <a:gd name="T20" fmla="*/ 403 w 2153"/>
                      <a:gd name="T21" fmla="*/ 148 h 788"/>
                      <a:gd name="T22" fmla="*/ 495 w 2153"/>
                      <a:gd name="T23" fmla="*/ 110 h 788"/>
                      <a:gd name="T24" fmla="*/ 590 w 2153"/>
                      <a:gd name="T25" fmla="*/ 79 h 788"/>
                      <a:gd name="T26" fmla="*/ 708 w 2153"/>
                      <a:gd name="T27" fmla="*/ 51 h 788"/>
                      <a:gd name="T28" fmla="*/ 845 w 2153"/>
                      <a:gd name="T29" fmla="*/ 27 h 788"/>
                      <a:gd name="T30" fmla="*/ 961 w 2153"/>
                      <a:gd name="T31" fmla="*/ 10 h 788"/>
                      <a:gd name="T32" fmla="*/ 1101 w 2153"/>
                      <a:gd name="T33" fmla="*/ 0 h 788"/>
                      <a:gd name="T34" fmla="*/ 1282 w 2153"/>
                      <a:gd name="T35" fmla="*/ 0 h 788"/>
                      <a:gd name="T36" fmla="*/ 1417 w 2153"/>
                      <a:gd name="T37" fmla="*/ 13 h 788"/>
                      <a:gd name="T38" fmla="*/ 1578 w 2153"/>
                      <a:gd name="T39" fmla="*/ 34 h 788"/>
                      <a:gd name="T40" fmla="*/ 1738 w 2153"/>
                      <a:gd name="T41" fmla="*/ 72 h 788"/>
                      <a:gd name="T42" fmla="*/ 1880 w 2153"/>
                      <a:gd name="T43" fmla="*/ 117 h 788"/>
                      <a:gd name="T44" fmla="*/ 1978 w 2153"/>
                      <a:gd name="T45" fmla="*/ 162 h 788"/>
                      <a:gd name="T46" fmla="*/ 2073 w 2153"/>
                      <a:gd name="T47" fmla="*/ 213 h 788"/>
                      <a:gd name="T48" fmla="*/ 2152 w 2153"/>
                      <a:gd name="T49" fmla="*/ 265 h 788"/>
                      <a:gd name="T50" fmla="*/ 1946 w 2153"/>
                      <a:gd name="T51" fmla="*/ 182 h 788"/>
                      <a:gd name="T52" fmla="*/ 1836 w 2153"/>
                      <a:gd name="T53" fmla="*/ 148 h 788"/>
                      <a:gd name="T54" fmla="*/ 1720 w 2153"/>
                      <a:gd name="T55" fmla="*/ 124 h 788"/>
                      <a:gd name="T56" fmla="*/ 1572 w 2153"/>
                      <a:gd name="T57" fmla="*/ 100 h 788"/>
                      <a:gd name="T58" fmla="*/ 1430 w 2153"/>
                      <a:gd name="T59" fmla="*/ 89 h 788"/>
                      <a:gd name="T60" fmla="*/ 1275 w 2153"/>
                      <a:gd name="T61" fmla="*/ 86 h 788"/>
                      <a:gd name="T62" fmla="*/ 1159 w 2153"/>
                      <a:gd name="T63" fmla="*/ 89 h 788"/>
                      <a:gd name="T64" fmla="*/ 1037 w 2153"/>
                      <a:gd name="T65" fmla="*/ 100 h 788"/>
                      <a:gd name="T66" fmla="*/ 916 w 2153"/>
                      <a:gd name="T67" fmla="*/ 117 h 788"/>
                      <a:gd name="T68" fmla="*/ 800 w 2153"/>
                      <a:gd name="T69" fmla="*/ 138 h 788"/>
                      <a:gd name="T70" fmla="*/ 671 w 2153"/>
                      <a:gd name="T71" fmla="*/ 172 h 788"/>
                      <a:gd name="T72" fmla="*/ 572 w 2153"/>
                      <a:gd name="T73" fmla="*/ 203 h 788"/>
                      <a:gd name="T74" fmla="*/ 487 w 2153"/>
                      <a:gd name="T75" fmla="*/ 241 h 788"/>
                      <a:gd name="T76" fmla="*/ 392 w 2153"/>
                      <a:gd name="T77" fmla="*/ 282 h 788"/>
                      <a:gd name="T78" fmla="*/ 314 w 2153"/>
                      <a:gd name="T79" fmla="*/ 327 h 788"/>
                      <a:gd name="T80" fmla="*/ 237 w 2153"/>
                      <a:gd name="T81" fmla="*/ 389 h 788"/>
                      <a:gd name="T82" fmla="*/ 166 w 2153"/>
                      <a:gd name="T83" fmla="*/ 455 h 788"/>
                      <a:gd name="T84" fmla="*/ 121 w 2153"/>
                      <a:gd name="T85" fmla="*/ 517 h 788"/>
                      <a:gd name="T86" fmla="*/ 82 w 2153"/>
                      <a:gd name="T87" fmla="*/ 590 h 788"/>
                      <a:gd name="T88" fmla="*/ 57 w 2153"/>
                      <a:gd name="T89" fmla="*/ 680 h 788"/>
                      <a:gd name="T90" fmla="*/ 44 w 2153"/>
                      <a:gd name="T91" fmla="*/ 787 h 7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3"/>
                      <a:gd name="T139" fmla="*/ 0 h 788"/>
                      <a:gd name="T140" fmla="*/ 2153 w 2153"/>
                      <a:gd name="T141" fmla="*/ 788 h 7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3" h="788">
                        <a:moveTo>
                          <a:pt x="44" y="787"/>
                        </a:moveTo>
                        <a:lnTo>
                          <a:pt x="11" y="694"/>
                        </a:lnTo>
                        <a:lnTo>
                          <a:pt x="0" y="604"/>
                        </a:lnTo>
                        <a:lnTo>
                          <a:pt x="5" y="542"/>
                        </a:lnTo>
                        <a:lnTo>
                          <a:pt x="24" y="486"/>
                        </a:lnTo>
                        <a:lnTo>
                          <a:pt x="57" y="424"/>
                        </a:lnTo>
                        <a:lnTo>
                          <a:pt x="108" y="362"/>
                        </a:lnTo>
                        <a:lnTo>
                          <a:pt x="173" y="296"/>
                        </a:lnTo>
                        <a:lnTo>
                          <a:pt x="237" y="244"/>
                        </a:lnTo>
                        <a:lnTo>
                          <a:pt x="314" y="193"/>
                        </a:lnTo>
                        <a:lnTo>
                          <a:pt x="403" y="148"/>
                        </a:lnTo>
                        <a:lnTo>
                          <a:pt x="495" y="110"/>
                        </a:lnTo>
                        <a:lnTo>
                          <a:pt x="590" y="79"/>
                        </a:lnTo>
                        <a:lnTo>
                          <a:pt x="708" y="51"/>
                        </a:lnTo>
                        <a:lnTo>
                          <a:pt x="845" y="27"/>
                        </a:lnTo>
                        <a:lnTo>
                          <a:pt x="961" y="10"/>
                        </a:lnTo>
                        <a:lnTo>
                          <a:pt x="1101" y="0"/>
                        </a:lnTo>
                        <a:lnTo>
                          <a:pt x="1282" y="0"/>
                        </a:lnTo>
                        <a:lnTo>
                          <a:pt x="1417" y="13"/>
                        </a:lnTo>
                        <a:lnTo>
                          <a:pt x="1578" y="34"/>
                        </a:lnTo>
                        <a:lnTo>
                          <a:pt x="1738" y="72"/>
                        </a:lnTo>
                        <a:lnTo>
                          <a:pt x="1880" y="117"/>
                        </a:lnTo>
                        <a:lnTo>
                          <a:pt x="1978" y="162"/>
                        </a:lnTo>
                        <a:lnTo>
                          <a:pt x="2073" y="213"/>
                        </a:lnTo>
                        <a:lnTo>
                          <a:pt x="2152" y="265"/>
                        </a:lnTo>
                        <a:lnTo>
                          <a:pt x="1946" y="182"/>
                        </a:lnTo>
                        <a:lnTo>
                          <a:pt x="1836" y="148"/>
                        </a:lnTo>
                        <a:lnTo>
                          <a:pt x="1720" y="124"/>
                        </a:lnTo>
                        <a:lnTo>
                          <a:pt x="1572" y="100"/>
                        </a:lnTo>
                        <a:lnTo>
                          <a:pt x="1430" y="89"/>
                        </a:lnTo>
                        <a:lnTo>
                          <a:pt x="1275" y="86"/>
                        </a:lnTo>
                        <a:lnTo>
                          <a:pt x="1159" y="89"/>
                        </a:lnTo>
                        <a:lnTo>
                          <a:pt x="1037" y="100"/>
                        </a:lnTo>
                        <a:lnTo>
                          <a:pt x="916" y="117"/>
                        </a:lnTo>
                        <a:lnTo>
                          <a:pt x="800" y="138"/>
                        </a:lnTo>
                        <a:lnTo>
                          <a:pt x="671" y="172"/>
                        </a:lnTo>
                        <a:lnTo>
                          <a:pt x="572" y="203"/>
                        </a:lnTo>
                        <a:lnTo>
                          <a:pt x="487" y="241"/>
                        </a:lnTo>
                        <a:lnTo>
                          <a:pt x="392" y="282"/>
                        </a:lnTo>
                        <a:lnTo>
                          <a:pt x="314" y="327"/>
                        </a:lnTo>
                        <a:lnTo>
                          <a:pt x="237" y="389"/>
                        </a:lnTo>
                        <a:lnTo>
                          <a:pt x="166" y="455"/>
                        </a:lnTo>
                        <a:lnTo>
                          <a:pt x="121" y="517"/>
                        </a:lnTo>
                        <a:lnTo>
                          <a:pt x="82" y="590"/>
                        </a:lnTo>
                        <a:lnTo>
                          <a:pt x="57" y="680"/>
                        </a:lnTo>
                        <a:lnTo>
                          <a:pt x="44" y="787"/>
                        </a:lnTo>
                      </a:path>
                    </a:pathLst>
                  </a:custGeom>
                  <a:solidFill>
                    <a:srgbClr val="C0C0C0"/>
                  </a:solidFill>
                  <a:ln w="9525" cap="rnd">
                    <a:noFill/>
                    <a:round/>
                    <a:headEnd/>
                    <a:tailEnd/>
                  </a:ln>
                </p:spPr>
                <p:txBody>
                  <a:bodyPr/>
                  <a:lstStyle/>
                  <a:p>
                    <a:pPr algn="ctr" eaLnBrk="0" hangingPunct="0"/>
                    <a:endParaRPr lang="en-US"/>
                  </a:p>
                </p:txBody>
              </p:sp>
              <p:sp>
                <p:nvSpPr>
                  <p:cNvPr id="42040" name="Freeform 51"/>
                  <p:cNvSpPr>
                    <a:spLocks/>
                  </p:cNvSpPr>
                  <p:nvPr/>
                </p:nvSpPr>
                <p:spPr bwMode="auto">
                  <a:xfrm>
                    <a:off x="370" y="2461"/>
                    <a:ext cx="2375" cy="967"/>
                  </a:xfrm>
                  <a:custGeom>
                    <a:avLst/>
                    <a:gdLst>
                      <a:gd name="T0" fmla="*/ 0 w 2375"/>
                      <a:gd name="T1" fmla="*/ 587 h 967"/>
                      <a:gd name="T2" fmla="*/ 134 w 2375"/>
                      <a:gd name="T3" fmla="*/ 670 h 967"/>
                      <a:gd name="T4" fmla="*/ 282 w 2375"/>
                      <a:gd name="T5" fmla="*/ 742 h 967"/>
                      <a:gd name="T6" fmla="*/ 417 w 2375"/>
                      <a:gd name="T7" fmla="*/ 784 h 967"/>
                      <a:gd name="T8" fmla="*/ 613 w 2375"/>
                      <a:gd name="T9" fmla="*/ 829 h 967"/>
                      <a:gd name="T10" fmla="*/ 768 w 2375"/>
                      <a:gd name="T11" fmla="*/ 853 h 967"/>
                      <a:gd name="T12" fmla="*/ 909 w 2375"/>
                      <a:gd name="T13" fmla="*/ 863 h 967"/>
                      <a:gd name="T14" fmla="*/ 1077 w 2375"/>
                      <a:gd name="T15" fmla="*/ 863 h 967"/>
                      <a:gd name="T16" fmla="*/ 1199 w 2375"/>
                      <a:gd name="T17" fmla="*/ 856 h 967"/>
                      <a:gd name="T18" fmla="*/ 1346 w 2375"/>
                      <a:gd name="T19" fmla="*/ 842 h 967"/>
                      <a:gd name="T20" fmla="*/ 1496 w 2375"/>
                      <a:gd name="T21" fmla="*/ 818 h 967"/>
                      <a:gd name="T22" fmla="*/ 1618 w 2375"/>
                      <a:gd name="T23" fmla="*/ 784 h 967"/>
                      <a:gd name="T24" fmla="*/ 1734 w 2375"/>
                      <a:gd name="T25" fmla="*/ 746 h 967"/>
                      <a:gd name="T26" fmla="*/ 1837 w 2375"/>
                      <a:gd name="T27" fmla="*/ 708 h 967"/>
                      <a:gd name="T28" fmla="*/ 1939 w 2375"/>
                      <a:gd name="T29" fmla="*/ 653 h 967"/>
                      <a:gd name="T30" fmla="*/ 2042 w 2375"/>
                      <a:gd name="T31" fmla="*/ 591 h 967"/>
                      <a:gd name="T32" fmla="*/ 2123 w 2375"/>
                      <a:gd name="T33" fmla="*/ 532 h 967"/>
                      <a:gd name="T34" fmla="*/ 2168 w 2375"/>
                      <a:gd name="T35" fmla="*/ 474 h 967"/>
                      <a:gd name="T36" fmla="*/ 2226 w 2375"/>
                      <a:gd name="T37" fmla="*/ 380 h 967"/>
                      <a:gd name="T38" fmla="*/ 2265 w 2375"/>
                      <a:gd name="T39" fmla="*/ 284 h 967"/>
                      <a:gd name="T40" fmla="*/ 2271 w 2375"/>
                      <a:gd name="T41" fmla="*/ 198 h 967"/>
                      <a:gd name="T42" fmla="*/ 2244 w 2375"/>
                      <a:gd name="T43" fmla="*/ 104 h 967"/>
                      <a:gd name="T44" fmla="*/ 2186 w 2375"/>
                      <a:gd name="T45" fmla="*/ 0 h 967"/>
                      <a:gd name="T46" fmla="*/ 2244 w 2375"/>
                      <a:gd name="T47" fmla="*/ 55 h 967"/>
                      <a:gd name="T48" fmla="*/ 2310 w 2375"/>
                      <a:gd name="T49" fmla="*/ 135 h 967"/>
                      <a:gd name="T50" fmla="*/ 2342 w 2375"/>
                      <a:gd name="T51" fmla="*/ 208 h 967"/>
                      <a:gd name="T52" fmla="*/ 2374 w 2375"/>
                      <a:gd name="T53" fmla="*/ 277 h 967"/>
                      <a:gd name="T54" fmla="*/ 2368 w 2375"/>
                      <a:gd name="T55" fmla="*/ 336 h 967"/>
                      <a:gd name="T56" fmla="*/ 2360 w 2375"/>
                      <a:gd name="T57" fmla="*/ 415 h 967"/>
                      <a:gd name="T58" fmla="*/ 2284 w 2375"/>
                      <a:gd name="T59" fmla="*/ 567 h 967"/>
                      <a:gd name="T60" fmla="*/ 2207 w 2375"/>
                      <a:gd name="T61" fmla="*/ 649 h 967"/>
                      <a:gd name="T62" fmla="*/ 2110 w 2375"/>
                      <a:gd name="T63" fmla="*/ 722 h 967"/>
                      <a:gd name="T64" fmla="*/ 2005 w 2375"/>
                      <a:gd name="T65" fmla="*/ 784 h 967"/>
                      <a:gd name="T66" fmla="*/ 1902 w 2375"/>
                      <a:gd name="T67" fmla="*/ 829 h 967"/>
                      <a:gd name="T68" fmla="*/ 1760 w 2375"/>
                      <a:gd name="T69" fmla="*/ 880 h 967"/>
                      <a:gd name="T70" fmla="*/ 1618 w 2375"/>
                      <a:gd name="T71" fmla="*/ 915 h 967"/>
                      <a:gd name="T72" fmla="*/ 1483 w 2375"/>
                      <a:gd name="T73" fmla="*/ 939 h 967"/>
                      <a:gd name="T74" fmla="*/ 1309 w 2375"/>
                      <a:gd name="T75" fmla="*/ 963 h 967"/>
                      <a:gd name="T76" fmla="*/ 1180 w 2375"/>
                      <a:gd name="T77" fmla="*/ 966 h 967"/>
                      <a:gd name="T78" fmla="*/ 1038 w 2375"/>
                      <a:gd name="T79" fmla="*/ 966 h 967"/>
                      <a:gd name="T80" fmla="*/ 896 w 2375"/>
                      <a:gd name="T81" fmla="*/ 953 h 967"/>
                      <a:gd name="T82" fmla="*/ 742 w 2375"/>
                      <a:gd name="T83" fmla="*/ 935 h 967"/>
                      <a:gd name="T84" fmla="*/ 639 w 2375"/>
                      <a:gd name="T85" fmla="*/ 915 h 967"/>
                      <a:gd name="T86" fmla="*/ 501 w 2375"/>
                      <a:gd name="T87" fmla="*/ 877 h 967"/>
                      <a:gd name="T88" fmla="*/ 385 w 2375"/>
                      <a:gd name="T89" fmla="*/ 842 h 967"/>
                      <a:gd name="T90" fmla="*/ 276 w 2375"/>
                      <a:gd name="T91" fmla="*/ 794 h 967"/>
                      <a:gd name="T92" fmla="*/ 160 w 2375"/>
                      <a:gd name="T93" fmla="*/ 729 h 967"/>
                      <a:gd name="T94" fmla="*/ 50 w 2375"/>
                      <a:gd name="T95" fmla="*/ 646 h 967"/>
                      <a:gd name="T96" fmla="*/ 0 w 2375"/>
                      <a:gd name="T97" fmla="*/ 587 h 9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5"/>
                      <a:gd name="T148" fmla="*/ 0 h 967"/>
                      <a:gd name="T149" fmla="*/ 2375 w 2375"/>
                      <a:gd name="T150" fmla="*/ 967 h 9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5" h="967">
                        <a:moveTo>
                          <a:pt x="0" y="587"/>
                        </a:moveTo>
                        <a:lnTo>
                          <a:pt x="134" y="670"/>
                        </a:lnTo>
                        <a:lnTo>
                          <a:pt x="282" y="742"/>
                        </a:lnTo>
                        <a:lnTo>
                          <a:pt x="417" y="784"/>
                        </a:lnTo>
                        <a:lnTo>
                          <a:pt x="613" y="829"/>
                        </a:lnTo>
                        <a:lnTo>
                          <a:pt x="768" y="853"/>
                        </a:lnTo>
                        <a:lnTo>
                          <a:pt x="909" y="863"/>
                        </a:lnTo>
                        <a:lnTo>
                          <a:pt x="1077" y="863"/>
                        </a:lnTo>
                        <a:lnTo>
                          <a:pt x="1199" y="856"/>
                        </a:lnTo>
                        <a:lnTo>
                          <a:pt x="1346" y="842"/>
                        </a:lnTo>
                        <a:lnTo>
                          <a:pt x="1496" y="818"/>
                        </a:lnTo>
                        <a:lnTo>
                          <a:pt x="1618" y="784"/>
                        </a:lnTo>
                        <a:lnTo>
                          <a:pt x="1734" y="746"/>
                        </a:lnTo>
                        <a:lnTo>
                          <a:pt x="1837" y="708"/>
                        </a:lnTo>
                        <a:lnTo>
                          <a:pt x="1939" y="653"/>
                        </a:lnTo>
                        <a:lnTo>
                          <a:pt x="2042" y="591"/>
                        </a:lnTo>
                        <a:lnTo>
                          <a:pt x="2123" y="532"/>
                        </a:lnTo>
                        <a:lnTo>
                          <a:pt x="2168" y="474"/>
                        </a:lnTo>
                        <a:lnTo>
                          <a:pt x="2226" y="380"/>
                        </a:lnTo>
                        <a:lnTo>
                          <a:pt x="2265" y="284"/>
                        </a:lnTo>
                        <a:lnTo>
                          <a:pt x="2271" y="198"/>
                        </a:lnTo>
                        <a:lnTo>
                          <a:pt x="2244" y="104"/>
                        </a:lnTo>
                        <a:lnTo>
                          <a:pt x="2186" y="0"/>
                        </a:lnTo>
                        <a:lnTo>
                          <a:pt x="2244" y="55"/>
                        </a:lnTo>
                        <a:lnTo>
                          <a:pt x="2310" y="135"/>
                        </a:lnTo>
                        <a:lnTo>
                          <a:pt x="2342" y="208"/>
                        </a:lnTo>
                        <a:lnTo>
                          <a:pt x="2374" y="277"/>
                        </a:lnTo>
                        <a:lnTo>
                          <a:pt x="2368" y="336"/>
                        </a:lnTo>
                        <a:lnTo>
                          <a:pt x="2360" y="415"/>
                        </a:lnTo>
                        <a:lnTo>
                          <a:pt x="2284" y="567"/>
                        </a:lnTo>
                        <a:lnTo>
                          <a:pt x="2207" y="649"/>
                        </a:lnTo>
                        <a:lnTo>
                          <a:pt x="2110" y="722"/>
                        </a:lnTo>
                        <a:lnTo>
                          <a:pt x="2005" y="784"/>
                        </a:lnTo>
                        <a:lnTo>
                          <a:pt x="1902" y="829"/>
                        </a:lnTo>
                        <a:lnTo>
                          <a:pt x="1760" y="880"/>
                        </a:lnTo>
                        <a:lnTo>
                          <a:pt x="1618" y="915"/>
                        </a:lnTo>
                        <a:lnTo>
                          <a:pt x="1483" y="939"/>
                        </a:lnTo>
                        <a:lnTo>
                          <a:pt x="1309" y="963"/>
                        </a:lnTo>
                        <a:lnTo>
                          <a:pt x="1180" y="966"/>
                        </a:lnTo>
                        <a:lnTo>
                          <a:pt x="1038" y="966"/>
                        </a:lnTo>
                        <a:lnTo>
                          <a:pt x="896" y="953"/>
                        </a:lnTo>
                        <a:lnTo>
                          <a:pt x="742" y="935"/>
                        </a:lnTo>
                        <a:lnTo>
                          <a:pt x="639" y="915"/>
                        </a:lnTo>
                        <a:lnTo>
                          <a:pt x="501" y="877"/>
                        </a:lnTo>
                        <a:lnTo>
                          <a:pt x="385" y="842"/>
                        </a:lnTo>
                        <a:lnTo>
                          <a:pt x="276" y="794"/>
                        </a:lnTo>
                        <a:lnTo>
                          <a:pt x="160" y="729"/>
                        </a:lnTo>
                        <a:lnTo>
                          <a:pt x="50" y="646"/>
                        </a:lnTo>
                        <a:lnTo>
                          <a:pt x="0" y="587"/>
                        </a:lnTo>
                      </a:path>
                    </a:pathLst>
                  </a:custGeom>
                  <a:solidFill>
                    <a:srgbClr val="C0C0C0"/>
                  </a:solidFill>
                  <a:ln w="9525" cap="rnd">
                    <a:noFill/>
                    <a:round/>
                    <a:headEnd/>
                    <a:tailEnd/>
                  </a:ln>
                </p:spPr>
                <p:txBody>
                  <a:bodyPr/>
                  <a:lstStyle/>
                  <a:p>
                    <a:pPr algn="ctr" eaLnBrk="0" hangingPunct="0"/>
                    <a:endParaRPr lang="en-US"/>
                  </a:p>
                </p:txBody>
              </p:sp>
            </p:grpSp>
            <p:grpSp>
              <p:nvGrpSpPr>
                <p:cNvPr id="42034" name="Group 57"/>
                <p:cNvGrpSpPr>
                  <a:grpSpLocks/>
                </p:cNvGrpSpPr>
                <p:nvPr/>
              </p:nvGrpSpPr>
              <p:grpSpPr bwMode="auto">
                <a:xfrm>
                  <a:off x="224" y="2090"/>
                  <a:ext cx="2516" cy="1280"/>
                  <a:chOff x="224" y="2090"/>
                  <a:chExt cx="2516" cy="1280"/>
                </a:xfrm>
              </p:grpSpPr>
              <p:sp>
                <p:nvSpPr>
                  <p:cNvPr id="42035" name="Freeform 53"/>
                  <p:cNvSpPr>
                    <a:spLocks/>
                  </p:cNvSpPr>
                  <p:nvPr/>
                </p:nvSpPr>
                <p:spPr bwMode="auto">
                  <a:xfrm>
                    <a:off x="365" y="3049"/>
                    <a:ext cx="618" cy="321"/>
                  </a:xfrm>
                  <a:custGeom>
                    <a:avLst/>
                    <a:gdLst>
                      <a:gd name="T0" fmla="*/ 0 w 618"/>
                      <a:gd name="T1" fmla="*/ 0 h 321"/>
                      <a:gd name="T2" fmla="*/ 65 w 618"/>
                      <a:gd name="T3" fmla="*/ 65 h 321"/>
                      <a:gd name="T4" fmla="*/ 127 w 618"/>
                      <a:gd name="T5" fmla="*/ 114 h 321"/>
                      <a:gd name="T6" fmla="*/ 194 w 618"/>
                      <a:gd name="T7" fmla="*/ 159 h 321"/>
                      <a:gd name="T8" fmla="*/ 297 w 618"/>
                      <a:gd name="T9" fmla="*/ 213 h 321"/>
                      <a:gd name="T10" fmla="*/ 373 w 618"/>
                      <a:gd name="T11" fmla="*/ 247 h 321"/>
                      <a:gd name="T12" fmla="*/ 473 w 618"/>
                      <a:gd name="T13" fmla="*/ 281 h 321"/>
                      <a:gd name="T14" fmla="*/ 617 w 618"/>
                      <a:gd name="T15" fmla="*/ 320 h 321"/>
                      <a:gd name="T16" fmla="*/ 456 w 618"/>
                      <a:gd name="T17" fmla="*/ 203 h 321"/>
                      <a:gd name="T18" fmla="*/ 364 w 618"/>
                      <a:gd name="T19" fmla="*/ 175 h 321"/>
                      <a:gd name="T20" fmla="*/ 301 w 618"/>
                      <a:gd name="T21" fmla="*/ 151 h 321"/>
                      <a:gd name="T22" fmla="*/ 207 w 618"/>
                      <a:gd name="T23" fmla="*/ 116 h 321"/>
                      <a:gd name="T24" fmla="*/ 132 w 618"/>
                      <a:gd name="T25" fmla="*/ 80 h 321"/>
                      <a:gd name="T26" fmla="*/ 74 w 618"/>
                      <a:gd name="T27" fmla="*/ 49 h 321"/>
                      <a:gd name="T28" fmla="*/ 0 w 618"/>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8"/>
                      <a:gd name="T46" fmla="*/ 0 h 321"/>
                      <a:gd name="T47" fmla="*/ 618 w 618"/>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8" h="321">
                        <a:moveTo>
                          <a:pt x="0" y="0"/>
                        </a:moveTo>
                        <a:lnTo>
                          <a:pt x="65" y="65"/>
                        </a:lnTo>
                        <a:lnTo>
                          <a:pt x="127" y="114"/>
                        </a:lnTo>
                        <a:lnTo>
                          <a:pt x="194" y="159"/>
                        </a:lnTo>
                        <a:lnTo>
                          <a:pt x="297" y="213"/>
                        </a:lnTo>
                        <a:lnTo>
                          <a:pt x="373" y="247"/>
                        </a:lnTo>
                        <a:lnTo>
                          <a:pt x="473" y="281"/>
                        </a:lnTo>
                        <a:lnTo>
                          <a:pt x="617" y="320"/>
                        </a:lnTo>
                        <a:lnTo>
                          <a:pt x="456" y="203"/>
                        </a:lnTo>
                        <a:lnTo>
                          <a:pt x="364" y="175"/>
                        </a:lnTo>
                        <a:lnTo>
                          <a:pt x="301" y="151"/>
                        </a:lnTo>
                        <a:lnTo>
                          <a:pt x="207" y="116"/>
                        </a:lnTo>
                        <a:lnTo>
                          <a:pt x="132" y="80"/>
                        </a:lnTo>
                        <a:lnTo>
                          <a:pt x="74" y="49"/>
                        </a:lnTo>
                        <a:lnTo>
                          <a:pt x="0" y="0"/>
                        </a:lnTo>
                      </a:path>
                    </a:pathLst>
                  </a:custGeom>
                  <a:solidFill>
                    <a:srgbClr val="808080"/>
                  </a:solidFill>
                  <a:ln w="9525" cap="rnd">
                    <a:noFill/>
                    <a:round/>
                    <a:headEnd/>
                    <a:tailEnd/>
                  </a:ln>
                </p:spPr>
                <p:txBody>
                  <a:bodyPr/>
                  <a:lstStyle/>
                  <a:p>
                    <a:pPr algn="ctr" eaLnBrk="0" hangingPunct="0"/>
                    <a:endParaRPr lang="en-US"/>
                  </a:p>
                </p:txBody>
              </p:sp>
              <p:sp>
                <p:nvSpPr>
                  <p:cNvPr id="42036" name="Freeform 54"/>
                  <p:cNvSpPr>
                    <a:spLocks/>
                  </p:cNvSpPr>
                  <p:nvPr/>
                </p:nvSpPr>
                <p:spPr bwMode="auto">
                  <a:xfrm>
                    <a:off x="2518" y="2454"/>
                    <a:ext cx="222" cy="629"/>
                  </a:xfrm>
                  <a:custGeom>
                    <a:avLst/>
                    <a:gdLst>
                      <a:gd name="T0" fmla="*/ 39 w 222"/>
                      <a:gd name="T1" fmla="*/ 0 h 629"/>
                      <a:gd name="T2" fmla="*/ 82 w 222"/>
                      <a:gd name="T3" fmla="*/ 43 h 629"/>
                      <a:gd name="T4" fmla="*/ 110 w 222"/>
                      <a:gd name="T5" fmla="*/ 80 h 629"/>
                      <a:gd name="T6" fmla="*/ 140 w 222"/>
                      <a:gd name="T7" fmla="*/ 117 h 629"/>
                      <a:gd name="T8" fmla="*/ 162 w 222"/>
                      <a:gd name="T9" fmla="*/ 154 h 629"/>
                      <a:gd name="T10" fmla="*/ 179 w 222"/>
                      <a:gd name="T11" fmla="*/ 189 h 629"/>
                      <a:gd name="T12" fmla="*/ 211 w 222"/>
                      <a:gd name="T13" fmla="*/ 250 h 629"/>
                      <a:gd name="T14" fmla="*/ 221 w 222"/>
                      <a:gd name="T15" fmla="*/ 309 h 629"/>
                      <a:gd name="T16" fmla="*/ 213 w 222"/>
                      <a:gd name="T17" fmla="*/ 401 h 629"/>
                      <a:gd name="T18" fmla="*/ 198 w 222"/>
                      <a:gd name="T19" fmla="*/ 463 h 629"/>
                      <a:gd name="T20" fmla="*/ 176 w 222"/>
                      <a:gd name="T21" fmla="*/ 514 h 629"/>
                      <a:gd name="T22" fmla="*/ 138 w 222"/>
                      <a:gd name="T23" fmla="*/ 567 h 629"/>
                      <a:gd name="T24" fmla="*/ 89 w 222"/>
                      <a:gd name="T25" fmla="*/ 628 h 629"/>
                      <a:gd name="T26" fmla="*/ 0 w 222"/>
                      <a:gd name="T27" fmla="*/ 509 h 629"/>
                      <a:gd name="T28" fmla="*/ 39 w 222"/>
                      <a:gd name="T29" fmla="*/ 458 h 629"/>
                      <a:gd name="T30" fmla="*/ 59 w 222"/>
                      <a:gd name="T31" fmla="*/ 430 h 629"/>
                      <a:gd name="T32" fmla="*/ 82 w 222"/>
                      <a:gd name="T33" fmla="*/ 394 h 629"/>
                      <a:gd name="T34" fmla="*/ 97 w 222"/>
                      <a:gd name="T35" fmla="*/ 358 h 629"/>
                      <a:gd name="T36" fmla="*/ 110 w 222"/>
                      <a:gd name="T37" fmla="*/ 301 h 629"/>
                      <a:gd name="T38" fmla="*/ 117 w 222"/>
                      <a:gd name="T39" fmla="*/ 254 h 629"/>
                      <a:gd name="T40" fmla="*/ 117 w 222"/>
                      <a:gd name="T41" fmla="*/ 184 h 629"/>
                      <a:gd name="T42" fmla="*/ 97 w 222"/>
                      <a:gd name="T43" fmla="*/ 121 h 629"/>
                      <a:gd name="T44" fmla="*/ 76 w 222"/>
                      <a:gd name="T45" fmla="*/ 69 h 629"/>
                      <a:gd name="T46" fmla="*/ 63 w 222"/>
                      <a:gd name="T47" fmla="*/ 42 h 629"/>
                      <a:gd name="T48" fmla="*/ 39 w 222"/>
                      <a:gd name="T49" fmla="*/ 0 h 6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629"/>
                      <a:gd name="T77" fmla="*/ 222 w 222"/>
                      <a:gd name="T78" fmla="*/ 629 h 6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629">
                        <a:moveTo>
                          <a:pt x="39" y="0"/>
                        </a:moveTo>
                        <a:lnTo>
                          <a:pt x="82" y="43"/>
                        </a:lnTo>
                        <a:lnTo>
                          <a:pt x="110" y="80"/>
                        </a:lnTo>
                        <a:lnTo>
                          <a:pt x="140" y="117"/>
                        </a:lnTo>
                        <a:lnTo>
                          <a:pt x="162" y="154"/>
                        </a:lnTo>
                        <a:lnTo>
                          <a:pt x="179" y="189"/>
                        </a:lnTo>
                        <a:lnTo>
                          <a:pt x="211" y="250"/>
                        </a:lnTo>
                        <a:lnTo>
                          <a:pt x="221" y="309"/>
                        </a:lnTo>
                        <a:lnTo>
                          <a:pt x="213" y="401"/>
                        </a:lnTo>
                        <a:lnTo>
                          <a:pt x="198" y="463"/>
                        </a:lnTo>
                        <a:lnTo>
                          <a:pt x="176" y="514"/>
                        </a:lnTo>
                        <a:lnTo>
                          <a:pt x="138" y="567"/>
                        </a:lnTo>
                        <a:lnTo>
                          <a:pt x="89" y="628"/>
                        </a:lnTo>
                        <a:lnTo>
                          <a:pt x="0" y="509"/>
                        </a:lnTo>
                        <a:lnTo>
                          <a:pt x="39" y="458"/>
                        </a:lnTo>
                        <a:lnTo>
                          <a:pt x="59" y="430"/>
                        </a:lnTo>
                        <a:lnTo>
                          <a:pt x="82" y="394"/>
                        </a:lnTo>
                        <a:lnTo>
                          <a:pt x="97" y="358"/>
                        </a:lnTo>
                        <a:lnTo>
                          <a:pt x="110" y="301"/>
                        </a:lnTo>
                        <a:lnTo>
                          <a:pt x="117" y="254"/>
                        </a:lnTo>
                        <a:lnTo>
                          <a:pt x="117" y="184"/>
                        </a:lnTo>
                        <a:lnTo>
                          <a:pt x="97" y="121"/>
                        </a:lnTo>
                        <a:lnTo>
                          <a:pt x="76" y="69"/>
                        </a:lnTo>
                        <a:lnTo>
                          <a:pt x="63" y="42"/>
                        </a:lnTo>
                        <a:lnTo>
                          <a:pt x="39" y="0"/>
                        </a:lnTo>
                      </a:path>
                    </a:pathLst>
                  </a:custGeom>
                  <a:solidFill>
                    <a:srgbClr val="808080"/>
                  </a:solidFill>
                  <a:ln w="9525" cap="rnd">
                    <a:noFill/>
                    <a:round/>
                    <a:headEnd/>
                    <a:tailEnd/>
                  </a:ln>
                </p:spPr>
                <p:txBody>
                  <a:bodyPr/>
                  <a:lstStyle/>
                  <a:p>
                    <a:pPr algn="ctr" eaLnBrk="0" hangingPunct="0"/>
                    <a:endParaRPr lang="en-US"/>
                  </a:p>
                </p:txBody>
              </p:sp>
              <p:sp>
                <p:nvSpPr>
                  <p:cNvPr id="42037" name="Freeform 55"/>
                  <p:cNvSpPr>
                    <a:spLocks/>
                  </p:cNvSpPr>
                  <p:nvPr/>
                </p:nvSpPr>
                <p:spPr bwMode="auto">
                  <a:xfrm>
                    <a:off x="1363" y="2090"/>
                    <a:ext cx="876" cy="191"/>
                  </a:xfrm>
                  <a:custGeom>
                    <a:avLst/>
                    <a:gdLst>
                      <a:gd name="T0" fmla="*/ 0 w 876"/>
                      <a:gd name="T1" fmla="*/ 0 h 191"/>
                      <a:gd name="T2" fmla="*/ 67 w 876"/>
                      <a:gd name="T3" fmla="*/ 69 h 191"/>
                      <a:gd name="T4" fmla="*/ 170 w 876"/>
                      <a:gd name="T5" fmla="*/ 66 h 191"/>
                      <a:gd name="T6" fmla="*/ 263 w 876"/>
                      <a:gd name="T7" fmla="*/ 69 h 191"/>
                      <a:gd name="T8" fmla="*/ 351 w 876"/>
                      <a:gd name="T9" fmla="*/ 76 h 191"/>
                      <a:gd name="T10" fmla="*/ 433 w 876"/>
                      <a:gd name="T11" fmla="*/ 84 h 191"/>
                      <a:gd name="T12" fmla="*/ 514 w 876"/>
                      <a:gd name="T13" fmla="*/ 95 h 191"/>
                      <a:gd name="T14" fmla="*/ 570 w 876"/>
                      <a:gd name="T15" fmla="*/ 105 h 191"/>
                      <a:gd name="T16" fmla="*/ 643 w 876"/>
                      <a:gd name="T17" fmla="*/ 121 h 191"/>
                      <a:gd name="T18" fmla="*/ 727 w 876"/>
                      <a:gd name="T19" fmla="*/ 143 h 191"/>
                      <a:gd name="T20" fmla="*/ 875 w 876"/>
                      <a:gd name="T21" fmla="*/ 190 h 191"/>
                      <a:gd name="T22" fmla="*/ 788 w 876"/>
                      <a:gd name="T23" fmla="*/ 141 h 191"/>
                      <a:gd name="T24" fmla="*/ 729 w 876"/>
                      <a:gd name="T25" fmla="*/ 117 h 191"/>
                      <a:gd name="T26" fmla="*/ 650 w 876"/>
                      <a:gd name="T27" fmla="*/ 90 h 191"/>
                      <a:gd name="T28" fmla="*/ 600 w 876"/>
                      <a:gd name="T29" fmla="*/ 74 h 191"/>
                      <a:gd name="T30" fmla="*/ 491 w 876"/>
                      <a:gd name="T31" fmla="*/ 46 h 191"/>
                      <a:gd name="T32" fmla="*/ 420 w 876"/>
                      <a:gd name="T33" fmla="*/ 32 h 191"/>
                      <a:gd name="T34" fmla="*/ 362 w 876"/>
                      <a:gd name="T35" fmla="*/ 22 h 191"/>
                      <a:gd name="T36" fmla="*/ 308 w 876"/>
                      <a:gd name="T37" fmla="*/ 15 h 191"/>
                      <a:gd name="T38" fmla="*/ 226 w 876"/>
                      <a:gd name="T39" fmla="*/ 7 h 191"/>
                      <a:gd name="T40" fmla="*/ 136 w 876"/>
                      <a:gd name="T41" fmla="*/ 1 h 191"/>
                      <a:gd name="T42" fmla="*/ 39 w 876"/>
                      <a:gd name="T43" fmla="*/ 0 h 191"/>
                      <a:gd name="T44" fmla="*/ 0 w 876"/>
                      <a:gd name="T45" fmla="*/ 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6"/>
                      <a:gd name="T70" fmla="*/ 0 h 191"/>
                      <a:gd name="T71" fmla="*/ 876 w 876"/>
                      <a:gd name="T72" fmla="*/ 191 h 1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6" h="191">
                        <a:moveTo>
                          <a:pt x="0" y="0"/>
                        </a:moveTo>
                        <a:lnTo>
                          <a:pt x="67" y="69"/>
                        </a:lnTo>
                        <a:lnTo>
                          <a:pt x="170" y="66"/>
                        </a:lnTo>
                        <a:lnTo>
                          <a:pt x="263" y="69"/>
                        </a:lnTo>
                        <a:lnTo>
                          <a:pt x="351" y="76"/>
                        </a:lnTo>
                        <a:lnTo>
                          <a:pt x="433" y="84"/>
                        </a:lnTo>
                        <a:lnTo>
                          <a:pt x="514" y="95"/>
                        </a:lnTo>
                        <a:lnTo>
                          <a:pt x="570" y="105"/>
                        </a:lnTo>
                        <a:lnTo>
                          <a:pt x="643" y="121"/>
                        </a:lnTo>
                        <a:lnTo>
                          <a:pt x="727" y="143"/>
                        </a:lnTo>
                        <a:lnTo>
                          <a:pt x="875" y="190"/>
                        </a:lnTo>
                        <a:lnTo>
                          <a:pt x="788" y="141"/>
                        </a:lnTo>
                        <a:lnTo>
                          <a:pt x="729" y="117"/>
                        </a:lnTo>
                        <a:lnTo>
                          <a:pt x="650" y="90"/>
                        </a:lnTo>
                        <a:lnTo>
                          <a:pt x="600" y="74"/>
                        </a:lnTo>
                        <a:lnTo>
                          <a:pt x="491" y="46"/>
                        </a:lnTo>
                        <a:lnTo>
                          <a:pt x="420" y="32"/>
                        </a:lnTo>
                        <a:lnTo>
                          <a:pt x="362" y="22"/>
                        </a:lnTo>
                        <a:lnTo>
                          <a:pt x="308" y="15"/>
                        </a:lnTo>
                        <a:lnTo>
                          <a:pt x="226" y="7"/>
                        </a:lnTo>
                        <a:lnTo>
                          <a:pt x="136" y="1"/>
                        </a:lnTo>
                        <a:lnTo>
                          <a:pt x="39"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42038" name="Freeform 56"/>
                  <p:cNvSpPr>
                    <a:spLocks/>
                  </p:cNvSpPr>
                  <p:nvPr/>
                </p:nvSpPr>
                <p:spPr bwMode="auto">
                  <a:xfrm>
                    <a:off x="224" y="2357"/>
                    <a:ext cx="280" cy="445"/>
                  </a:xfrm>
                  <a:custGeom>
                    <a:avLst/>
                    <a:gdLst>
                      <a:gd name="T0" fmla="*/ 0 w 280"/>
                      <a:gd name="T1" fmla="*/ 341 h 445"/>
                      <a:gd name="T2" fmla="*/ 5 w 280"/>
                      <a:gd name="T3" fmla="*/ 306 h 445"/>
                      <a:gd name="T4" fmla="*/ 9 w 280"/>
                      <a:gd name="T5" fmla="*/ 268 h 445"/>
                      <a:gd name="T6" fmla="*/ 29 w 280"/>
                      <a:gd name="T7" fmla="*/ 208 h 445"/>
                      <a:gd name="T8" fmla="*/ 50 w 280"/>
                      <a:gd name="T9" fmla="*/ 159 h 445"/>
                      <a:gd name="T10" fmla="*/ 80 w 280"/>
                      <a:gd name="T11" fmla="*/ 116 h 445"/>
                      <a:gd name="T12" fmla="*/ 119 w 280"/>
                      <a:gd name="T13" fmla="*/ 71 h 445"/>
                      <a:gd name="T14" fmla="*/ 153 w 280"/>
                      <a:gd name="T15" fmla="*/ 36 h 445"/>
                      <a:gd name="T16" fmla="*/ 196 w 280"/>
                      <a:gd name="T17" fmla="*/ 0 h 445"/>
                      <a:gd name="T18" fmla="*/ 279 w 280"/>
                      <a:gd name="T19" fmla="*/ 57 h 445"/>
                      <a:gd name="T20" fmla="*/ 232 w 280"/>
                      <a:gd name="T21" fmla="*/ 92 h 445"/>
                      <a:gd name="T22" fmla="*/ 196 w 280"/>
                      <a:gd name="T23" fmla="*/ 123 h 445"/>
                      <a:gd name="T24" fmla="*/ 168 w 280"/>
                      <a:gd name="T25" fmla="*/ 151 h 445"/>
                      <a:gd name="T26" fmla="*/ 127 w 280"/>
                      <a:gd name="T27" fmla="*/ 191 h 445"/>
                      <a:gd name="T28" fmla="*/ 102 w 280"/>
                      <a:gd name="T29" fmla="*/ 227 h 445"/>
                      <a:gd name="T30" fmla="*/ 88 w 280"/>
                      <a:gd name="T31" fmla="*/ 262 h 445"/>
                      <a:gd name="T32" fmla="*/ 67 w 280"/>
                      <a:gd name="T33" fmla="*/ 296 h 445"/>
                      <a:gd name="T34" fmla="*/ 54 w 280"/>
                      <a:gd name="T35" fmla="*/ 334 h 445"/>
                      <a:gd name="T36" fmla="*/ 44 w 280"/>
                      <a:gd name="T37" fmla="*/ 380 h 445"/>
                      <a:gd name="T38" fmla="*/ 35 w 280"/>
                      <a:gd name="T39" fmla="*/ 426 h 445"/>
                      <a:gd name="T40" fmla="*/ 20 w 280"/>
                      <a:gd name="T41" fmla="*/ 444 h 445"/>
                      <a:gd name="T42" fmla="*/ 0 w 280"/>
                      <a:gd name="T43" fmla="*/ 341 h 4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445"/>
                      <a:gd name="T68" fmla="*/ 280 w 280"/>
                      <a:gd name="T69" fmla="*/ 445 h 4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445">
                        <a:moveTo>
                          <a:pt x="0" y="341"/>
                        </a:moveTo>
                        <a:lnTo>
                          <a:pt x="5" y="306"/>
                        </a:lnTo>
                        <a:lnTo>
                          <a:pt x="9" y="268"/>
                        </a:lnTo>
                        <a:lnTo>
                          <a:pt x="29" y="208"/>
                        </a:lnTo>
                        <a:lnTo>
                          <a:pt x="50" y="159"/>
                        </a:lnTo>
                        <a:lnTo>
                          <a:pt x="80" y="116"/>
                        </a:lnTo>
                        <a:lnTo>
                          <a:pt x="119" y="71"/>
                        </a:lnTo>
                        <a:lnTo>
                          <a:pt x="153" y="36"/>
                        </a:lnTo>
                        <a:lnTo>
                          <a:pt x="196" y="0"/>
                        </a:lnTo>
                        <a:lnTo>
                          <a:pt x="279" y="57"/>
                        </a:lnTo>
                        <a:lnTo>
                          <a:pt x="232" y="92"/>
                        </a:lnTo>
                        <a:lnTo>
                          <a:pt x="196" y="123"/>
                        </a:lnTo>
                        <a:lnTo>
                          <a:pt x="168" y="151"/>
                        </a:lnTo>
                        <a:lnTo>
                          <a:pt x="127" y="191"/>
                        </a:lnTo>
                        <a:lnTo>
                          <a:pt x="102" y="227"/>
                        </a:lnTo>
                        <a:lnTo>
                          <a:pt x="88" y="262"/>
                        </a:lnTo>
                        <a:lnTo>
                          <a:pt x="67" y="296"/>
                        </a:lnTo>
                        <a:lnTo>
                          <a:pt x="54" y="334"/>
                        </a:lnTo>
                        <a:lnTo>
                          <a:pt x="44" y="380"/>
                        </a:lnTo>
                        <a:lnTo>
                          <a:pt x="35" y="426"/>
                        </a:lnTo>
                        <a:lnTo>
                          <a:pt x="20" y="444"/>
                        </a:lnTo>
                        <a:lnTo>
                          <a:pt x="0" y="341"/>
                        </a:lnTo>
                      </a:path>
                    </a:pathLst>
                  </a:custGeom>
                  <a:solidFill>
                    <a:srgbClr val="808080"/>
                  </a:solidFill>
                  <a:ln w="9525" cap="rnd">
                    <a:noFill/>
                    <a:round/>
                    <a:headEnd/>
                    <a:tailEnd/>
                  </a:ln>
                </p:spPr>
                <p:txBody>
                  <a:bodyPr/>
                  <a:lstStyle/>
                  <a:p>
                    <a:pPr algn="ctr" eaLnBrk="0" hangingPunct="0"/>
                    <a:endParaRPr lang="en-US"/>
                  </a:p>
                </p:txBody>
              </p:sp>
            </p:grpSp>
          </p:grpSp>
          <p:sp>
            <p:nvSpPr>
              <p:cNvPr id="42028" name="Oval 59"/>
              <p:cNvSpPr>
                <a:spLocks noChangeArrowheads="1"/>
              </p:cNvSpPr>
              <p:nvPr/>
            </p:nvSpPr>
            <p:spPr bwMode="auto">
              <a:xfrm>
                <a:off x="255" y="2158"/>
                <a:ext cx="2495" cy="1272"/>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42029" name="Group 63"/>
              <p:cNvGrpSpPr>
                <a:grpSpLocks/>
              </p:cNvGrpSpPr>
              <p:nvPr/>
            </p:nvGrpSpPr>
            <p:grpSpPr bwMode="auto">
              <a:xfrm>
                <a:off x="152" y="2054"/>
                <a:ext cx="2495" cy="1272"/>
                <a:chOff x="152" y="2054"/>
                <a:chExt cx="2495" cy="1272"/>
              </a:xfrm>
            </p:grpSpPr>
            <p:sp>
              <p:nvSpPr>
                <p:cNvPr id="42030" name="Oval 60"/>
                <p:cNvSpPr>
                  <a:spLocks noChangeArrowheads="1"/>
                </p:cNvSpPr>
                <p:nvPr/>
              </p:nvSpPr>
              <p:spPr bwMode="auto">
                <a:xfrm>
                  <a:off x="169" y="2074"/>
                  <a:ext cx="2458" cy="12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42031" name="Oval 61"/>
                <p:cNvSpPr>
                  <a:spLocks noChangeArrowheads="1"/>
                </p:cNvSpPr>
                <p:nvPr/>
              </p:nvSpPr>
              <p:spPr bwMode="auto">
                <a:xfrm>
                  <a:off x="152" y="2054"/>
                  <a:ext cx="2495" cy="1272"/>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42032" name="Oval 62"/>
                <p:cNvSpPr>
                  <a:spLocks noChangeArrowheads="1"/>
                </p:cNvSpPr>
                <p:nvPr/>
              </p:nvSpPr>
              <p:spPr bwMode="auto">
                <a:xfrm>
                  <a:off x="225" y="2089"/>
                  <a:ext cx="2349" cy="1203"/>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41991" name="Group 100"/>
            <p:cNvGrpSpPr>
              <a:grpSpLocks/>
            </p:cNvGrpSpPr>
            <p:nvPr/>
          </p:nvGrpSpPr>
          <p:grpSpPr bwMode="auto">
            <a:xfrm>
              <a:off x="1930" y="3248"/>
              <a:ext cx="1282" cy="1067"/>
              <a:chOff x="1930" y="3248"/>
              <a:chExt cx="1282" cy="1067"/>
            </a:xfrm>
          </p:grpSpPr>
          <p:sp>
            <p:nvSpPr>
              <p:cNvPr id="41992" name="Freeform 65"/>
              <p:cNvSpPr>
                <a:spLocks/>
              </p:cNvSpPr>
              <p:nvPr/>
            </p:nvSpPr>
            <p:spPr bwMode="auto">
              <a:xfrm>
                <a:off x="1946" y="3307"/>
                <a:ext cx="1213" cy="929"/>
              </a:xfrm>
              <a:custGeom>
                <a:avLst/>
                <a:gdLst>
                  <a:gd name="T0" fmla="*/ 0 w 1213"/>
                  <a:gd name="T1" fmla="*/ 69 h 929"/>
                  <a:gd name="T2" fmla="*/ 858 w 1213"/>
                  <a:gd name="T3" fmla="*/ 928 h 929"/>
                  <a:gd name="T4" fmla="*/ 1212 w 1213"/>
                  <a:gd name="T5" fmla="*/ 833 h 929"/>
                  <a:gd name="T6" fmla="*/ 347 w 1213"/>
                  <a:gd name="T7" fmla="*/ 0 h 929"/>
                  <a:gd name="T8" fmla="*/ 0 w 1213"/>
                  <a:gd name="T9" fmla="*/ 69 h 929"/>
                  <a:gd name="T10" fmla="*/ 0 60000 65536"/>
                  <a:gd name="T11" fmla="*/ 0 60000 65536"/>
                  <a:gd name="T12" fmla="*/ 0 60000 65536"/>
                  <a:gd name="T13" fmla="*/ 0 60000 65536"/>
                  <a:gd name="T14" fmla="*/ 0 60000 65536"/>
                  <a:gd name="T15" fmla="*/ 0 w 1213"/>
                  <a:gd name="T16" fmla="*/ 0 h 929"/>
                  <a:gd name="T17" fmla="*/ 1213 w 1213"/>
                  <a:gd name="T18" fmla="*/ 929 h 929"/>
                </a:gdLst>
                <a:ahLst/>
                <a:cxnLst>
                  <a:cxn ang="T10">
                    <a:pos x="T0" y="T1"/>
                  </a:cxn>
                  <a:cxn ang="T11">
                    <a:pos x="T2" y="T3"/>
                  </a:cxn>
                  <a:cxn ang="T12">
                    <a:pos x="T4" y="T5"/>
                  </a:cxn>
                  <a:cxn ang="T13">
                    <a:pos x="T6" y="T7"/>
                  </a:cxn>
                  <a:cxn ang="T14">
                    <a:pos x="T8" y="T9"/>
                  </a:cxn>
                </a:cxnLst>
                <a:rect l="T15" t="T16" r="T17" b="T18"/>
                <a:pathLst>
                  <a:path w="1213" h="929">
                    <a:moveTo>
                      <a:pt x="0" y="69"/>
                    </a:moveTo>
                    <a:lnTo>
                      <a:pt x="858" y="928"/>
                    </a:lnTo>
                    <a:lnTo>
                      <a:pt x="1212" y="833"/>
                    </a:lnTo>
                    <a:lnTo>
                      <a:pt x="347" y="0"/>
                    </a:lnTo>
                    <a:lnTo>
                      <a:pt x="0" y="69"/>
                    </a:lnTo>
                  </a:path>
                </a:pathLst>
              </a:custGeom>
              <a:solidFill>
                <a:srgbClr val="5F3F1F"/>
              </a:solidFill>
              <a:ln w="9525" cap="rnd">
                <a:noFill/>
                <a:round/>
                <a:headEnd/>
                <a:tailEnd/>
              </a:ln>
            </p:spPr>
            <p:txBody>
              <a:bodyPr/>
              <a:lstStyle/>
              <a:p>
                <a:pPr algn="ctr" eaLnBrk="0" hangingPunct="0"/>
                <a:endParaRPr lang="en-US"/>
              </a:p>
            </p:txBody>
          </p:sp>
          <p:sp>
            <p:nvSpPr>
              <p:cNvPr id="41993" name="Arc 66"/>
              <p:cNvSpPr>
                <a:spLocks/>
              </p:cNvSpPr>
              <p:nvPr/>
            </p:nvSpPr>
            <p:spPr bwMode="auto">
              <a:xfrm>
                <a:off x="1931" y="3248"/>
                <a:ext cx="382" cy="126"/>
              </a:xfrm>
              <a:custGeom>
                <a:avLst/>
                <a:gdLst>
                  <a:gd name="T0" fmla="*/ 0 w 42112"/>
                  <a:gd name="T1" fmla="*/ 0 h 27478"/>
                  <a:gd name="T2" fmla="*/ 0 w 42112"/>
                  <a:gd name="T3" fmla="*/ 0 h 27478"/>
                  <a:gd name="T4" fmla="*/ 0 w 42112"/>
                  <a:gd name="T5" fmla="*/ 0 h 27478"/>
                  <a:gd name="T6" fmla="*/ 0 60000 65536"/>
                  <a:gd name="T7" fmla="*/ 0 60000 65536"/>
                  <a:gd name="T8" fmla="*/ 0 60000 65536"/>
                  <a:gd name="T9" fmla="*/ 0 w 42112"/>
                  <a:gd name="T10" fmla="*/ 0 h 27478"/>
                  <a:gd name="T11" fmla="*/ 42112 w 42112"/>
                  <a:gd name="T12" fmla="*/ 27478 h 27478"/>
                </a:gdLst>
                <a:ahLst/>
                <a:cxnLst>
                  <a:cxn ang="T6">
                    <a:pos x="T0" y="T1"/>
                  </a:cxn>
                  <a:cxn ang="T7">
                    <a:pos x="T2" y="T3"/>
                  </a:cxn>
                  <a:cxn ang="T8">
                    <a:pos x="T4" y="T5"/>
                  </a:cxn>
                </a:cxnLst>
                <a:rect l="T9" t="T10" r="T11" b="T12"/>
                <a:pathLst>
                  <a:path w="42112" h="27478" fill="none" extrusionOk="0">
                    <a:moveTo>
                      <a:pt x="815" y="27477"/>
                    </a:moveTo>
                    <a:cubicBezTo>
                      <a:pt x="274" y="25565"/>
                      <a:pt x="0" y="23587"/>
                      <a:pt x="0" y="21600"/>
                    </a:cubicBezTo>
                    <a:cubicBezTo>
                      <a:pt x="0" y="9670"/>
                      <a:pt x="9670" y="0"/>
                      <a:pt x="21600" y="0"/>
                    </a:cubicBezTo>
                    <a:cubicBezTo>
                      <a:pt x="30921" y="-1"/>
                      <a:pt x="39191" y="5979"/>
                      <a:pt x="42112" y="14831"/>
                    </a:cubicBezTo>
                  </a:path>
                  <a:path w="42112" h="27478" stroke="0" extrusionOk="0">
                    <a:moveTo>
                      <a:pt x="815" y="27477"/>
                    </a:moveTo>
                    <a:cubicBezTo>
                      <a:pt x="274" y="25565"/>
                      <a:pt x="0" y="23587"/>
                      <a:pt x="0" y="21600"/>
                    </a:cubicBezTo>
                    <a:cubicBezTo>
                      <a:pt x="0" y="9670"/>
                      <a:pt x="9670" y="0"/>
                      <a:pt x="21600" y="0"/>
                    </a:cubicBezTo>
                    <a:cubicBezTo>
                      <a:pt x="30921" y="-1"/>
                      <a:pt x="39191" y="5979"/>
                      <a:pt x="42112" y="14831"/>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41994" name="Arc 67"/>
              <p:cNvSpPr>
                <a:spLocks/>
              </p:cNvSpPr>
              <p:nvPr/>
            </p:nvSpPr>
            <p:spPr bwMode="auto">
              <a:xfrm>
                <a:off x="1949" y="3265"/>
                <a:ext cx="371" cy="115"/>
              </a:xfrm>
              <a:custGeom>
                <a:avLst/>
                <a:gdLst>
                  <a:gd name="T0" fmla="*/ 0 w 42125"/>
                  <a:gd name="T1" fmla="*/ 0 h 24113"/>
                  <a:gd name="T2" fmla="*/ 0 w 42125"/>
                  <a:gd name="T3" fmla="*/ 0 h 24113"/>
                  <a:gd name="T4" fmla="*/ 0 w 42125"/>
                  <a:gd name="T5" fmla="*/ 0 h 24113"/>
                  <a:gd name="T6" fmla="*/ 0 60000 65536"/>
                  <a:gd name="T7" fmla="*/ 0 60000 65536"/>
                  <a:gd name="T8" fmla="*/ 0 60000 65536"/>
                  <a:gd name="T9" fmla="*/ 0 w 42125"/>
                  <a:gd name="T10" fmla="*/ 0 h 24113"/>
                  <a:gd name="T11" fmla="*/ 42125 w 42125"/>
                  <a:gd name="T12" fmla="*/ 24113 h 24113"/>
                </a:gdLst>
                <a:ahLst/>
                <a:cxnLst>
                  <a:cxn ang="T6">
                    <a:pos x="T0" y="T1"/>
                  </a:cxn>
                  <a:cxn ang="T7">
                    <a:pos x="T2" y="T3"/>
                  </a:cxn>
                  <a:cxn ang="T8">
                    <a:pos x="T4" y="T5"/>
                  </a:cxn>
                </a:cxnLst>
                <a:rect l="T9" t="T10" r="T11" b="T12"/>
                <a:pathLst>
                  <a:path w="42125" h="24113" fill="none" extrusionOk="0">
                    <a:moveTo>
                      <a:pt x="146" y="24113"/>
                    </a:moveTo>
                    <a:cubicBezTo>
                      <a:pt x="48" y="23278"/>
                      <a:pt x="0" y="22439"/>
                      <a:pt x="0" y="21600"/>
                    </a:cubicBezTo>
                    <a:cubicBezTo>
                      <a:pt x="0" y="9670"/>
                      <a:pt x="9670" y="0"/>
                      <a:pt x="21600" y="0"/>
                    </a:cubicBezTo>
                    <a:cubicBezTo>
                      <a:pt x="30935" y="-1"/>
                      <a:pt x="39215" y="5998"/>
                      <a:pt x="42124" y="14869"/>
                    </a:cubicBezTo>
                  </a:path>
                  <a:path w="42125" h="24113" stroke="0" extrusionOk="0">
                    <a:moveTo>
                      <a:pt x="146" y="24113"/>
                    </a:moveTo>
                    <a:cubicBezTo>
                      <a:pt x="48" y="23278"/>
                      <a:pt x="0" y="22439"/>
                      <a:pt x="0" y="21600"/>
                    </a:cubicBezTo>
                    <a:cubicBezTo>
                      <a:pt x="0" y="9670"/>
                      <a:pt x="9670" y="0"/>
                      <a:pt x="21600" y="0"/>
                    </a:cubicBezTo>
                    <a:cubicBezTo>
                      <a:pt x="30935" y="-1"/>
                      <a:pt x="39215" y="5998"/>
                      <a:pt x="42124" y="1486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1995" name="Freeform 68"/>
              <p:cNvSpPr>
                <a:spLocks/>
              </p:cNvSpPr>
              <p:nvPr/>
            </p:nvSpPr>
            <p:spPr bwMode="auto">
              <a:xfrm>
                <a:off x="1935" y="3267"/>
                <a:ext cx="231" cy="238"/>
              </a:xfrm>
              <a:custGeom>
                <a:avLst/>
                <a:gdLst>
                  <a:gd name="T0" fmla="*/ 7 w 231"/>
                  <a:gd name="T1" fmla="*/ 110 h 238"/>
                  <a:gd name="T2" fmla="*/ 0 w 231"/>
                  <a:gd name="T3" fmla="*/ 94 h 238"/>
                  <a:gd name="T4" fmla="*/ 0 w 231"/>
                  <a:gd name="T5" fmla="*/ 79 h 238"/>
                  <a:gd name="T6" fmla="*/ 5 w 231"/>
                  <a:gd name="T7" fmla="*/ 66 h 238"/>
                  <a:gd name="T8" fmla="*/ 13 w 231"/>
                  <a:gd name="T9" fmla="*/ 48 h 238"/>
                  <a:gd name="T10" fmla="*/ 26 w 231"/>
                  <a:gd name="T11" fmla="*/ 33 h 238"/>
                  <a:gd name="T12" fmla="*/ 46 w 231"/>
                  <a:gd name="T13" fmla="*/ 19 h 238"/>
                  <a:gd name="T14" fmla="*/ 67 w 231"/>
                  <a:gd name="T15" fmla="*/ 8 h 238"/>
                  <a:gd name="T16" fmla="*/ 89 w 231"/>
                  <a:gd name="T17" fmla="*/ 0 h 238"/>
                  <a:gd name="T18" fmla="*/ 230 w 231"/>
                  <a:gd name="T19" fmla="*/ 128 h 238"/>
                  <a:gd name="T20" fmla="*/ 205 w 231"/>
                  <a:gd name="T21" fmla="*/ 136 h 238"/>
                  <a:gd name="T22" fmla="*/ 186 w 231"/>
                  <a:gd name="T23" fmla="*/ 145 h 238"/>
                  <a:gd name="T24" fmla="*/ 170 w 231"/>
                  <a:gd name="T25" fmla="*/ 155 h 238"/>
                  <a:gd name="T26" fmla="*/ 157 w 231"/>
                  <a:gd name="T27" fmla="*/ 166 h 238"/>
                  <a:gd name="T28" fmla="*/ 142 w 231"/>
                  <a:gd name="T29" fmla="*/ 187 h 238"/>
                  <a:gd name="T30" fmla="*/ 134 w 231"/>
                  <a:gd name="T31" fmla="*/ 214 h 238"/>
                  <a:gd name="T32" fmla="*/ 134 w 231"/>
                  <a:gd name="T33" fmla="*/ 237 h 238"/>
                  <a:gd name="T34" fmla="*/ 7 w 231"/>
                  <a:gd name="T35" fmla="*/ 110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1"/>
                  <a:gd name="T55" fmla="*/ 0 h 238"/>
                  <a:gd name="T56" fmla="*/ 231 w 231"/>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1" h="238">
                    <a:moveTo>
                      <a:pt x="7" y="110"/>
                    </a:moveTo>
                    <a:lnTo>
                      <a:pt x="0" y="94"/>
                    </a:lnTo>
                    <a:lnTo>
                      <a:pt x="0" y="79"/>
                    </a:lnTo>
                    <a:lnTo>
                      <a:pt x="5" y="66"/>
                    </a:lnTo>
                    <a:lnTo>
                      <a:pt x="13" y="48"/>
                    </a:lnTo>
                    <a:lnTo>
                      <a:pt x="26" y="33"/>
                    </a:lnTo>
                    <a:lnTo>
                      <a:pt x="46" y="19"/>
                    </a:lnTo>
                    <a:lnTo>
                      <a:pt x="67" y="8"/>
                    </a:lnTo>
                    <a:lnTo>
                      <a:pt x="89" y="0"/>
                    </a:lnTo>
                    <a:lnTo>
                      <a:pt x="230" y="128"/>
                    </a:lnTo>
                    <a:lnTo>
                      <a:pt x="205" y="136"/>
                    </a:lnTo>
                    <a:lnTo>
                      <a:pt x="186" y="145"/>
                    </a:lnTo>
                    <a:lnTo>
                      <a:pt x="170" y="155"/>
                    </a:lnTo>
                    <a:lnTo>
                      <a:pt x="157" y="166"/>
                    </a:lnTo>
                    <a:lnTo>
                      <a:pt x="142" y="187"/>
                    </a:lnTo>
                    <a:lnTo>
                      <a:pt x="134" y="214"/>
                    </a:lnTo>
                    <a:lnTo>
                      <a:pt x="134" y="237"/>
                    </a:lnTo>
                    <a:lnTo>
                      <a:pt x="7" y="110"/>
                    </a:lnTo>
                  </a:path>
                </a:pathLst>
              </a:custGeom>
              <a:solidFill>
                <a:srgbClr val="3F1F00"/>
              </a:solidFill>
              <a:ln w="9525" cap="rnd">
                <a:noFill/>
                <a:round/>
                <a:headEnd/>
                <a:tailEnd/>
              </a:ln>
            </p:spPr>
            <p:txBody>
              <a:bodyPr/>
              <a:lstStyle/>
              <a:p>
                <a:pPr algn="ctr" eaLnBrk="0" hangingPunct="0"/>
                <a:endParaRPr lang="en-US"/>
              </a:p>
            </p:txBody>
          </p:sp>
          <p:sp>
            <p:nvSpPr>
              <p:cNvPr id="41996" name="Arc 69"/>
              <p:cNvSpPr>
                <a:spLocks/>
              </p:cNvSpPr>
              <p:nvPr/>
            </p:nvSpPr>
            <p:spPr bwMode="auto">
              <a:xfrm>
                <a:off x="1930" y="3253"/>
                <a:ext cx="196" cy="119"/>
              </a:xfrm>
              <a:custGeom>
                <a:avLst/>
                <a:gdLst>
                  <a:gd name="T0" fmla="*/ 0 w 21600"/>
                  <a:gd name="T1" fmla="*/ 0 h 25891"/>
                  <a:gd name="T2" fmla="*/ 0 w 21600"/>
                  <a:gd name="T3" fmla="*/ 0 h 25891"/>
                  <a:gd name="T4" fmla="*/ 0 w 21600"/>
                  <a:gd name="T5" fmla="*/ 0 h 25891"/>
                  <a:gd name="T6" fmla="*/ 0 60000 65536"/>
                  <a:gd name="T7" fmla="*/ 0 60000 65536"/>
                  <a:gd name="T8" fmla="*/ 0 60000 65536"/>
                  <a:gd name="T9" fmla="*/ 0 w 21600"/>
                  <a:gd name="T10" fmla="*/ 0 h 25891"/>
                  <a:gd name="T11" fmla="*/ 21600 w 21600"/>
                  <a:gd name="T12" fmla="*/ 25891 h 25891"/>
                </a:gdLst>
                <a:ahLst/>
                <a:cxnLst>
                  <a:cxn ang="T6">
                    <a:pos x="T0" y="T1"/>
                  </a:cxn>
                  <a:cxn ang="T7">
                    <a:pos x="T2" y="T3"/>
                  </a:cxn>
                  <a:cxn ang="T8">
                    <a:pos x="T4" y="T5"/>
                  </a:cxn>
                </a:cxnLst>
                <a:rect l="T9" t="T10" r="T11" b="T12"/>
                <a:pathLst>
                  <a:path w="21600" h="25891" fill="none" extrusionOk="0">
                    <a:moveTo>
                      <a:pt x="747" y="25891"/>
                    </a:moveTo>
                    <a:cubicBezTo>
                      <a:pt x="251" y="24053"/>
                      <a:pt x="0" y="22159"/>
                      <a:pt x="0" y="20256"/>
                    </a:cubicBezTo>
                    <a:cubicBezTo>
                      <a:pt x="-1" y="11219"/>
                      <a:pt x="5625" y="3137"/>
                      <a:pt x="14099" y="-1"/>
                    </a:cubicBezTo>
                  </a:path>
                  <a:path w="21600" h="25891" stroke="0" extrusionOk="0">
                    <a:moveTo>
                      <a:pt x="747" y="25891"/>
                    </a:moveTo>
                    <a:cubicBezTo>
                      <a:pt x="251" y="24053"/>
                      <a:pt x="0" y="22159"/>
                      <a:pt x="0" y="20256"/>
                    </a:cubicBezTo>
                    <a:cubicBezTo>
                      <a:pt x="-1" y="11219"/>
                      <a:pt x="5625" y="3137"/>
                      <a:pt x="14099" y="-1"/>
                    </a:cubicBezTo>
                    <a:lnTo>
                      <a:pt x="21600" y="202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1997" name="Arc 70"/>
              <p:cNvSpPr>
                <a:spLocks/>
              </p:cNvSpPr>
              <p:nvPr/>
            </p:nvSpPr>
            <p:spPr bwMode="auto">
              <a:xfrm>
                <a:off x="2064" y="3378"/>
                <a:ext cx="384" cy="124"/>
              </a:xfrm>
              <a:custGeom>
                <a:avLst/>
                <a:gdLst>
                  <a:gd name="T0" fmla="*/ 0 w 42244"/>
                  <a:gd name="T1" fmla="*/ 0 h 27031"/>
                  <a:gd name="T2" fmla="*/ 0 w 42244"/>
                  <a:gd name="T3" fmla="*/ 0 h 27031"/>
                  <a:gd name="T4" fmla="*/ 0 w 42244"/>
                  <a:gd name="T5" fmla="*/ 0 h 27031"/>
                  <a:gd name="T6" fmla="*/ 0 60000 65536"/>
                  <a:gd name="T7" fmla="*/ 0 60000 65536"/>
                  <a:gd name="T8" fmla="*/ 0 60000 65536"/>
                  <a:gd name="T9" fmla="*/ 0 w 42244"/>
                  <a:gd name="T10" fmla="*/ 0 h 27031"/>
                  <a:gd name="T11" fmla="*/ 42244 w 42244"/>
                  <a:gd name="T12" fmla="*/ 27031 h 27031"/>
                </a:gdLst>
                <a:ahLst/>
                <a:cxnLst>
                  <a:cxn ang="T6">
                    <a:pos x="T0" y="T1"/>
                  </a:cxn>
                  <a:cxn ang="T7">
                    <a:pos x="T2" y="T3"/>
                  </a:cxn>
                  <a:cxn ang="T8">
                    <a:pos x="T4" y="T5"/>
                  </a:cxn>
                </a:cxnLst>
                <a:rect l="T9" t="T10" r="T11" b="T12"/>
                <a:pathLst>
                  <a:path w="42244" h="27031" fill="none" extrusionOk="0">
                    <a:moveTo>
                      <a:pt x="693" y="27031"/>
                    </a:moveTo>
                    <a:cubicBezTo>
                      <a:pt x="233" y="25257"/>
                      <a:pt x="0" y="23432"/>
                      <a:pt x="0" y="21600"/>
                    </a:cubicBezTo>
                    <a:cubicBezTo>
                      <a:pt x="0" y="9670"/>
                      <a:pt x="9670" y="0"/>
                      <a:pt x="21600" y="0"/>
                    </a:cubicBezTo>
                    <a:cubicBezTo>
                      <a:pt x="31081" y="-1"/>
                      <a:pt x="39454" y="6183"/>
                      <a:pt x="42244" y="15245"/>
                    </a:cubicBezTo>
                  </a:path>
                  <a:path w="42244" h="27031" stroke="0" extrusionOk="0">
                    <a:moveTo>
                      <a:pt x="693" y="27031"/>
                    </a:moveTo>
                    <a:cubicBezTo>
                      <a:pt x="233" y="25257"/>
                      <a:pt x="0" y="23432"/>
                      <a:pt x="0" y="21600"/>
                    </a:cubicBezTo>
                    <a:cubicBezTo>
                      <a:pt x="0" y="9670"/>
                      <a:pt x="9670" y="0"/>
                      <a:pt x="21600" y="0"/>
                    </a:cubicBezTo>
                    <a:cubicBezTo>
                      <a:pt x="31081" y="-1"/>
                      <a:pt x="39454" y="6183"/>
                      <a:pt x="42244" y="15245"/>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41998" name="Group 76"/>
              <p:cNvGrpSpPr>
                <a:grpSpLocks/>
              </p:cNvGrpSpPr>
              <p:nvPr/>
            </p:nvGrpSpPr>
            <p:grpSpPr bwMode="auto">
              <a:xfrm>
                <a:off x="2080" y="3396"/>
                <a:ext cx="405" cy="143"/>
                <a:chOff x="2080" y="3396"/>
                <a:chExt cx="405" cy="143"/>
              </a:xfrm>
            </p:grpSpPr>
            <p:grpSp>
              <p:nvGrpSpPr>
                <p:cNvPr id="42022" name="Group 74"/>
                <p:cNvGrpSpPr>
                  <a:grpSpLocks/>
                </p:cNvGrpSpPr>
                <p:nvPr/>
              </p:nvGrpSpPr>
              <p:grpSpPr bwMode="auto">
                <a:xfrm>
                  <a:off x="2080" y="3396"/>
                  <a:ext cx="387" cy="122"/>
                  <a:chOff x="2080" y="3396"/>
                  <a:chExt cx="387" cy="122"/>
                </a:xfrm>
              </p:grpSpPr>
              <p:sp>
                <p:nvSpPr>
                  <p:cNvPr id="42024" name="Arc 71"/>
                  <p:cNvSpPr>
                    <a:spLocks/>
                  </p:cNvSpPr>
                  <p:nvPr/>
                </p:nvSpPr>
                <p:spPr bwMode="auto">
                  <a:xfrm>
                    <a:off x="2087" y="3401"/>
                    <a:ext cx="370" cy="114"/>
                  </a:xfrm>
                  <a:custGeom>
                    <a:avLst/>
                    <a:gdLst>
                      <a:gd name="T0" fmla="*/ 0 w 42478"/>
                      <a:gd name="T1" fmla="*/ 0 h 26188"/>
                      <a:gd name="T2" fmla="*/ 0 w 42478"/>
                      <a:gd name="T3" fmla="*/ 0 h 26188"/>
                      <a:gd name="T4" fmla="*/ 0 w 42478"/>
                      <a:gd name="T5" fmla="*/ 0 h 26188"/>
                      <a:gd name="T6" fmla="*/ 0 60000 65536"/>
                      <a:gd name="T7" fmla="*/ 0 60000 65536"/>
                      <a:gd name="T8" fmla="*/ 0 60000 65536"/>
                      <a:gd name="T9" fmla="*/ 0 w 42478"/>
                      <a:gd name="T10" fmla="*/ 0 h 26188"/>
                      <a:gd name="T11" fmla="*/ 42478 w 42478"/>
                      <a:gd name="T12" fmla="*/ 26188 h 26188"/>
                    </a:gdLst>
                    <a:ahLst/>
                    <a:cxnLst>
                      <a:cxn ang="T6">
                        <a:pos x="T0" y="T1"/>
                      </a:cxn>
                      <a:cxn ang="T7">
                        <a:pos x="T2" y="T3"/>
                      </a:cxn>
                      <a:cxn ang="T8">
                        <a:pos x="T4" y="T5"/>
                      </a:cxn>
                    </a:cxnLst>
                    <a:rect l="T9" t="T10" r="T11" b="T12"/>
                    <a:pathLst>
                      <a:path w="42478" h="26188" fill="none" extrusionOk="0">
                        <a:moveTo>
                          <a:pt x="492" y="26188"/>
                        </a:moveTo>
                        <a:cubicBezTo>
                          <a:pt x="165" y="24680"/>
                          <a:pt x="0" y="23142"/>
                          <a:pt x="0" y="21600"/>
                        </a:cubicBezTo>
                        <a:cubicBezTo>
                          <a:pt x="0" y="9670"/>
                          <a:pt x="9670" y="0"/>
                          <a:pt x="21600" y="0"/>
                        </a:cubicBezTo>
                        <a:cubicBezTo>
                          <a:pt x="31396" y="-1"/>
                          <a:pt x="39966" y="6593"/>
                          <a:pt x="42478" y="16062"/>
                        </a:cubicBezTo>
                      </a:path>
                      <a:path w="42478" h="26188" stroke="0" extrusionOk="0">
                        <a:moveTo>
                          <a:pt x="492" y="26188"/>
                        </a:moveTo>
                        <a:cubicBezTo>
                          <a:pt x="165" y="24680"/>
                          <a:pt x="0" y="23142"/>
                          <a:pt x="0" y="21600"/>
                        </a:cubicBezTo>
                        <a:cubicBezTo>
                          <a:pt x="0" y="9670"/>
                          <a:pt x="9670" y="0"/>
                          <a:pt x="21600" y="0"/>
                        </a:cubicBezTo>
                        <a:cubicBezTo>
                          <a:pt x="31396" y="-1"/>
                          <a:pt x="39966" y="6593"/>
                          <a:pt x="42478" y="16062"/>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2025" name="Arc 72"/>
                  <p:cNvSpPr>
                    <a:spLocks/>
                  </p:cNvSpPr>
                  <p:nvPr/>
                </p:nvSpPr>
                <p:spPr bwMode="auto">
                  <a:xfrm>
                    <a:off x="2087" y="3413"/>
                    <a:ext cx="188" cy="103"/>
                  </a:xfrm>
                  <a:custGeom>
                    <a:avLst/>
                    <a:gdLst>
                      <a:gd name="T0" fmla="*/ 0 w 21600"/>
                      <a:gd name="T1" fmla="*/ 0 h 23577"/>
                      <a:gd name="T2" fmla="*/ 0 w 21600"/>
                      <a:gd name="T3" fmla="*/ 0 h 23577"/>
                      <a:gd name="T4" fmla="*/ 0 w 21600"/>
                      <a:gd name="T5" fmla="*/ 0 h 23577"/>
                      <a:gd name="T6" fmla="*/ 0 60000 65536"/>
                      <a:gd name="T7" fmla="*/ 0 60000 65536"/>
                      <a:gd name="T8" fmla="*/ 0 60000 65536"/>
                      <a:gd name="T9" fmla="*/ 0 w 21600"/>
                      <a:gd name="T10" fmla="*/ 0 h 23577"/>
                      <a:gd name="T11" fmla="*/ 21600 w 21600"/>
                      <a:gd name="T12" fmla="*/ 23577 h 23577"/>
                    </a:gdLst>
                    <a:ahLst/>
                    <a:cxnLst>
                      <a:cxn ang="T6">
                        <a:pos x="T0" y="T1"/>
                      </a:cxn>
                      <a:cxn ang="T7">
                        <a:pos x="T2" y="T3"/>
                      </a:cxn>
                      <a:cxn ang="T8">
                        <a:pos x="T4" y="T5"/>
                      </a:cxn>
                    </a:cxnLst>
                    <a:rect l="T9" t="T10" r="T11" b="T12"/>
                    <a:pathLst>
                      <a:path w="21600" h="23577" fill="none" extrusionOk="0">
                        <a:moveTo>
                          <a:pt x="492" y="23577"/>
                        </a:moveTo>
                        <a:cubicBezTo>
                          <a:pt x="165" y="22069"/>
                          <a:pt x="0" y="20531"/>
                          <a:pt x="0" y="18989"/>
                        </a:cubicBezTo>
                        <a:cubicBezTo>
                          <a:pt x="-1" y="11064"/>
                          <a:pt x="4338" y="3776"/>
                          <a:pt x="11305" y="0"/>
                        </a:cubicBezTo>
                      </a:path>
                      <a:path w="21600" h="23577" stroke="0" extrusionOk="0">
                        <a:moveTo>
                          <a:pt x="492" y="23577"/>
                        </a:moveTo>
                        <a:cubicBezTo>
                          <a:pt x="165" y="22069"/>
                          <a:pt x="0" y="20531"/>
                          <a:pt x="0" y="18989"/>
                        </a:cubicBezTo>
                        <a:cubicBezTo>
                          <a:pt x="-1" y="11064"/>
                          <a:pt x="4338" y="3776"/>
                          <a:pt x="11305" y="0"/>
                        </a:cubicBezTo>
                        <a:lnTo>
                          <a:pt x="21600" y="18989"/>
                        </a:lnTo>
                        <a:close/>
                      </a:path>
                    </a:pathLst>
                  </a:custGeom>
                  <a:solidFill>
                    <a:srgbClr val="3F1F00"/>
                  </a:solidFill>
                  <a:ln w="9525" cap="rnd">
                    <a:noFill/>
                    <a:round/>
                    <a:headEnd/>
                    <a:tailEnd/>
                  </a:ln>
                </p:spPr>
                <p:txBody>
                  <a:bodyPr/>
                  <a:lstStyle/>
                  <a:p>
                    <a:pPr algn="ctr" eaLnBrk="0" hangingPunct="0"/>
                    <a:endParaRPr lang="en-US"/>
                  </a:p>
                </p:txBody>
              </p:sp>
              <p:sp>
                <p:nvSpPr>
                  <p:cNvPr id="42026" name="Arc 73"/>
                  <p:cNvSpPr>
                    <a:spLocks/>
                  </p:cNvSpPr>
                  <p:nvPr/>
                </p:nvSpPr>
                <p:spPr bwMode="auto">
                  <a:xfrm>
                    <a:off x="2080" y="3396"/>
                    <a:ext cx="387" cy="122"/>
                  </a:xfrm>
                  <a:custGeom>
                    <a:avLst/>
                    <a:gdLst>
                      <a:gd name="T0" fmla="*/ 0 w 42492"/>
                      <a:gd name="T1" fmla="*/ 0 h 26597"/>
                      <a:gd name="T2" fmla="*/ 0 w 42492"/>
                      <a:gd name="T3" fmla="*/ 0 h 26597"/>
                      <a:gd name="T4" fmla="*/ 0 w 42492"/>
                      <a:gd name="T5" fmla="*/ 0 h 26597"/>
                      <a:gd name="T6" fmla="*/ 0 60000 65536"/>
                      <a:gd name="T7" fmla="*/ 0 60000 65536"/>
                      <a:gd name="T8" fmla="*/ 0 60000 65536"/>
                      <a:gd name="T9" fmla="*/ 0 w 42492"/>
                      <a:gd name="T10" fmla="*/ 0 h 26597"/>
                      <a:gd name="T11" fmla="*/ 42492 w 42492"/>
                      <a:gd name="T12" fmla="*/ 26597 h 26597"/>
                    </a:gdLst>
                    <a:ahLst/>
                    <a:cxnLst>
                      <a:cxn ang="T6">
                        <a:pos x="T0" y="T1"/>
                      </a:cxn>
                      <a:cxn ang="T7">
                        <a:pos x="T2" y="T3"/>
                      </a:cxn>
                      <a:cxn ang="T8">
                        <a:pos x="T4" y="T5"/>
                      </a:cxn>
                    </a:cxnLst>
                    <a:rect l="T9" t="T10" r="T11" b="T12"/>
                    <a:pathLst>
                      <a:path w="42492" h="26597" fill="none" extrusionOk="0">
                        <a:moveTo>
                          <a:pt x="585" y="26597"/>
                        </a:moveTo>
                        <a:cubicBezTo>
                          <a:pt x="196" y="24959"/>
                          <a:pt x="0" y="23282"/>
                          <a:pt x="0" y="21600"/>
                        </a:cubicBezTo>
                        <a:cubicBezTo>
                          <a:pt x="0" y="9670"/>
                          <a:pt x="9670" y="0"/>
                          <a:pt x="21600" y="0"/>
                        </a:cubicBezTo>
                        <a:cubicBezTo>
                          <a:pt x="31416" y="-1"/>
                          <a:pt x="39999" y="6619"/>
                          <a:pt x="42491" y="16115"/>
                        </a:cubicBezTo>
                      </a:path>
                      <a:path w="42492" h="26597" stroke="0" extrusionOk="0">
                        <a:moveTo>
                          <a:pt x="585" y="26597"/>
                        </a:moveTo>
                        <a:cubicBezTo>
                          <a:pt x="196" y="24959"/>
                          <a:pt x="0" y="23282"/>
                          <a:pt x="0" y="21600"/>
                        </a:cubicBezTo>
                        <a:cubicBezTo>
                          <a:pt x="0" y="9670"/>
                          <a:pt x="9670" y="0"/>
                          <a:pt x="21600" y="0"/>
                        </a:cubicBezTo>
                        <a:cubicBezTo>
                          <a:pt x="31416" y="-1"/>
                          <a:pt x="39999" y="6619"/>
                          <a:pt x="42491" y="16115"/>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42023" name="Arc 75"/>
                <p:cNvSpPr>
                  <a:spLocks/>
                </p:cNvSpPr>
                <p:nvPr/>
              </p:nvSpPr>
              <p:spPr bwMode="auto">
                <a:xfrm>
                  <a:off x="2099" y="3417"/>
                  <a:ext cx="386" cy="122"/>
                </a:xfrm>
                <a:custGeom>
                  <a:avLst/>
                  <a:gdLst>
                    <a:gd name="T0" fmla="*/ 0 w 42495"/>
                    <a:gd name="T1" fmla="*/ 0 h 26609"/>
                    <a:gd name="T2" fmla="*/ 0 w 42495"/>
                    <a:gd name="T3" fmla="*/ 0 h 26609"/>
                    <a:gd name="T4" fmla="*/ 0 w 42495"/>
                    <a:gd name="T5" fmla="*/ 0 h 26609"/>
                    <a:gd name="T6" fmla="*/ 0 60000 65536"/>
                    <a:gd name="T7" fmla="*/ 0 60000 65536"/>
                    <a:gd name="T8" fmla="*/ 0 60000 65536"/>
                    <a:gd name="T9" fmla="*/ 0 w 42495"/>
                    <a:gd name="T10" fmla="*/ 0 h 26609"/>
                    <a:gd name="T11" fmla="*/ 42495 w 42495"/>
                    <a:gd name="T12" fmla="*/ 26609 h 26609"/>
                  </a:gdLst>
                  <a:ahLst/>
                  <a:cxnLst>
                    <a:cxn ang="T6">
                      <a:pos x="T0" y="T1"/>
                    </a:cxn>
                    <a:cxn ang="T7">
                      <a:pos x="T2" y="T3"/>
                    </a:cxn>
                    <a:cxn ang="T8">
                      <a:pos x="T4" y="T5"/>
                    </a:cxn>
                  </a:cxnLst>
                  <a:rect l="T9" t="T10" r="T11" b="T12"/>
                  <a:pathLst>
                    <a:path w="42495" h="26609" fill="none" extrusionOk="0">
                      <a:moveTo>
                        <a:pt x="588" y="26609"/>
                      </a:moveTo>
                      <a:cubicBezTo>
                        <a:pt x="197" y="24968"/>
                        <a:pt x="0" y="23286"/>
                        <a:pt x="0" y="21600"/>
                      </a:cubicBezTo>
                      <a:cubicBezTo>
                        <a:pt x="0" y="9670"/>
                        <a:pt x="9670" y="0"/>
                        <a:pt x="21600" y="0"/>
                      </a:cubicBezTo>
                      <a:cubicBezTo>
                        <a:pt x="31421" y="-1"/>
                        <a:pt x="40007" y="6626"/>
                        <a:pt x="42495" y="16127"/>
                      </a:cubicBezTo>
                    </a:path>
                    <a:path w="42495" h="26609" stroke="0" extrusionOk="0">
                      <a:moveTo>
                        <a:pt x="588" y="26609"/>
                      </a:moveTo>
                      <a:cubicBezTo>
                        <a:pt x="197" y="24968"/>
                        <a:pt x="0" y="23286"/>
                        <a:pt x="0" y="21600"/>
                      </a:cubicBezTo>
                      <a:cubicBezTo>
                        <a:pt x="0" y="9670"/>
                        <a:pt x="9670" y="0"/>
                        <a:pt x="21600" y="0"/>
                      </a:cubicBezTo>
                      <a:cubicBezTo>
                        <a:pt x="31421" y="-1"/>
                        <a:pt x="40007" y="6626"/>
                        <a:pt x="42495" y="16127"/>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1999" name="Group 82"/>
              <p:cNvGrpSpPr>
                <a:grpSpLocks/>
              </p:cNvGrpSpPr>
              <p:nvPr/>
            </p:nvGrpSpPr>
            <p:grpSpPr bwMode="auto">
              <a:xfrm>
                <a:off x="2118" y="3435"/>
                <a:ext cx="404" cy="141"/>
                <a:chOff x="2118" y="3435"/>
                <a:chExt cx="404" cy="141"/>
              </a:xfrm>
            </p:grpSpPr>
            <p:grpSp>
              <p:nvGrpSpPr>
                <p:cNvPr id="42017" name="Group 80"/>
                <p:cNvGrpSpPr>
                  <a:grpSpLocks/>
                </p:cNvGrpSpPr>
                <p:nvPr/>
              </p:nvGrpSpPr>
              <p:grpSpPr bwMode="auto">
                <a:xfrm>
                  <a:off x="2118" y="3435"/>
                  <a:ext cx="387" cy="120"/>
                  <a:chOff x="2118" y="3435"/>
                  <a:chExt cx="387" cy="120"/>
                </a:xfrm>
              </p:grpSpPr>
              <p:sp>
                <p:nvSpPr>
                  <p:cNvPr id="42019" name="Arc 77"/>
                  <p:cNvSpPr>
                    <a:spLocks/>
                  </p:cNvSpPr>
                  <p:nvPr/>
                </p:nvSpPr>
                <p:spPr bwMode="auto">
                  <a:xfrm>
                    <a:off x="2123" y="3440"/>
                    <a:ext cx="370" cy="114"/>
                  </a:xfrm>
                  <a:custGeom>
                    <a:avLst/>
                    <a:gdLst>
                      <a:gd name="T0" fmla="*/ 0 w 42541"/>
                      <a:gd name="T1" fmla="*/ 0 h 26188"/>
                      <a:gd name="T2" fmla="*/ 0 w 42541"/>
                      <a:gd name="T3" fmla="*/ 0 h 26188"/>
                      <a:gd name="T4" fmla="*/ 0 w 42541"/>
                      <a:gd name="T5" fmla="*/ 0 h 26188"/>
                      <a:gd name="T6" fmla="*/ 0 60000 65536"/>
                      <a:gd name="T7" fmla="*/ 0 60000 65536"/>
                      <a:gd name="T8" fmla="*/ 0 60000 65536"/>
                      <a:gd name="T9" fmla="*/ 0 w 42541"/>
                      <a:gd name="T10" fmla="*/ 0 h 26188"/>
                      <a:gd name="T11" fmla="*/ 42541 w 42541"/>
                      <a:gd name="T12" fmla="*/ 26188 h 26188"/>
                    </a:gdLst>
                    <a:ahLst/>
                    <a:cxnLst>
                      <a:cxn ang="T6">
                        <a:pos x="T0" y="T1"/>
                      </a:cxn>
                      <a:cxn ang="T7">
                        <a:pos x="T2" y="T3"/>
                      </a:cxn>
                      <a:cxn ang="T8">
                        <a:pos x="T4" y="T5"/>
                      </a:cxn>
                    </a:cxnLst>
                    <a:rect l="T9" t="T10" r="T11" b="T12"/>
                    <a:pathLst>
                      <a:path w="42541" h="26188" fill="none" extrusionOk="0">
                        <a:moveTo>
                          <a:pt x="492" y="26188"/>
                        </a:moveTo>
                        <a:cubicBezTo>
                          <a:pt x="165" y="24680"/>
                          <a:pt x="0" y="23142"/>
                          <a:pt x="0" y="21600"/>
                        </a:cubicBezTo>
                        <a:cubicBezTo>
                          <a:pt x="0" y="9670"/>
                          <a:pt x="9670" y="0"/>
                          <a:pt x="21600" y="0"/>
                        </a:cubicBezTo>
                        <a:cubicBezTo>
                          <a:pt x="31490" y="-1"/>
                          <a:pt x="40117" y="6717"/>
                          <a:pt x="42541" y="16306"/>
                        </a:cubicBezTo>
                      </a:path>
                      <a:path w="42541" h="26188" stroke="0" extrusionOk="0">
                        <a:moveTo>
                          <a:pt x="492" y="26188"/>
                        </a:moveTo>
                        <a:cubicBezTo>
                          <a:pt x="165" y="24680"/>
                          <a:pt x="0" y="23142"/>
                          <a:pt x="0" y="21600"/>
                        </a:cubicBezTo>
                        <a:cubicBezTo>
                          <a:pt x="0" y="9670"/>
                          <a:pt x="9670" y="0"/>
                          <a:pt x="21600" y="0"/>
                        </a:cubicBezTo>
                        <a:cubicBezTo>
                          <a:pt x="31490" y="-1"/>
                          <a:pt x="40117" y="6717"/>
                          <a:pt x="42541" y="16306"/>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2020" name="Arc 78"/>
                  <p:cNvSpPr>
                    <a:spLocks/>
                  </p:cNvSpPr>
                  <p:nvPr/>
                </p:nvSpPr>
                <p:spPr bwMode="auto">
                  <a:xfrm>
                    <a:off x="2122" y="3452"/>
                    <a:ext cx="188" cy="103"/>
                  </a:xfrm>
                  <a:custGeom>
                    <a:avLst/>
                    <a:gdLst>
                      <a:gd name="T0" fmla="*/ 0 w 21600"/>
                      <a:gd name="T1" fmla="*/ 0 h 23577"/>
                      <a:gd name="T2" fmla="*/ 0 w 21600"/>
                      <a:gd name="T3" fmla="*/ 0 h 23577"/>
                      <a:gd name="T4" fmla="*/ 0 w 21600"/>
                      <a:gd name="T5" fmla="*/ 0 h 23577"/>
                      <a:gd name="T6" fmla="*/ 0 60000 65536"/>
                      <a:gd name="T7" fmla="*/ 0 60000 65536"/>
                      <a:gd name="T8" fmla="*/ 0 60000 65536"/>
                      <a:gd name="T9" fmla="*/ 0 w 21600"/>
                      <a:gd name="T10" fmla="*/ 0 h 23577"/>
                      <a:gd name="T11" fmla="*/ 21600 w 21600"/>
                      <a:gd name="T12" fmla="*/ 23577 h 23577"/>
                    </a:gdLst>
                    <a:ahLst/>
                    <a:cxnLst>
                      <a:cxn ang="T6">
                        <a:pos x="T0" y="T1"/>
                      </a:cxn>
                      <a:cxn ang="T7">
                        <a:pos x="T2" y="T3"/>
                      </a:cxn>
                      <a:cxn ang="T8">
                        <a:pos x="T4" y="T5"/>
                      </a:cxn>
                    </a:cxnLst>
                    <a:rect l="T9" t="T10" r="T11" b="T12"/>
                    <a:pathLst>
                      <a:path w="21600" h="23577" fill="none" extrusionOk="0">
                        <a:moveTo>
                          <a:pt x="492" y="23577"/>
                        </a:moveTo>
                        <a:cubicBezTo>
                          <a:pt x="165" y="22069"/>
                          <a:pt x="0" y="20531"/>
                          <a:pt x="0" y="18989"/>
                        </a:cubicBezTo>
                        <a:cubicBezTo>
                          <a:pt x="-1" y="11064"/>
                          <a:pt x="4338" y="3776"/>
                          <a:pt x="11305" y="0"/>
                        </a:cubicBezTo>
                      </a:path>
                      <a:path w="21600" h="23577" stroke="0" extrusionOk="0">
                        <a:moveTo>
                          <a:pt x="492" y="23577"/>
                        </a:moveTo>
                        <a:cubicBezTo>
                          <a:pt x="165" y="22069"/>
                          <a:pt x="0" y="20531"/>
                          <a:pt x="0" y="18989"/>
                        </a:cubicBezTo>
                        <a:cubicBezTo>
                          <a:pt x="-1" y="11064"/>
                          <a:pt x="4338" y="3776"/>
                          <a:pt x="11305" y="0"/>
                        </a:cubicBezTo>
                        <a:lnTo>
                          <a:pt x="21600" y="18989"/>
                        </a:lnTo>
                        <a:close/>
                      </a:path>
                    </a:pathLst>
                  </a:custGeom>
                  <a:solidFill>
                    <a:srgbClr val="3F1F00"/>
                  </a:solidFill>
                  <a:ln w="9525" cap="rnd">
                    <a:noFill/>
                    <a:round/>
                    <a:headEnd/>
                    <a:tailEnd/>
                  </a:ln>
                </p:spPr>
                <p:txBody>
                  <a:bodyPr/>
                  <a:lstStyle/>
                  <a:p>
                    <a:pPr algn="ctr" eaLnBrk="0" hangingPunct="0"/>
                    <a:endParaRPr lang="en-US"/>
                  </a:p>
                </p:txBody>
              </p:sp>
              <p:sp>
                <p:nvSpPr>
                  <p:cNvPr id="42021" name="Arc 79"/>
                  <p:cNvSpPr>
                    <a:spLocks/>
                  </p:cNvSpPr>
                  <p:nvPr/>
                </p:nvSpPr>
                <p:spPr bwMode="auto">
                  <a:xfrm>
                    <a:off x="2118" y="3435"/>
                    <a:ext cx="387" cy="120"/>
                  </a:xfrm>
                  <a:custGeom>
                    <a:avLst/>
                    <a:gdLst>
                      <a:gd name="T0" fmla="*/ 0 w 42499"/>
                      <a:gd name="T1" fmla="*/ 0 h 26160"/>
                      <a:gd name="T2" fmla="*/ 0 w 42499"/>
                      <a:gd name="T3" fmla="*/ 0 h 26160"/>
                      <a:gd name="T4" fmla="*/ 0 w 42499"/>
                      <a:gd name="T5" fmla="*/ 0 h 26160"/>
                      <a:gd name="T6" fmla="*/ 0 60000 65536"/>
                      <a:gd name="T7" fmla="*/ 0 60000 65536"/>
                      <a:gd name="T8" fmla="*/ 0 60000 65536"/>
                      <a:gd name="T9" fmla="*/ 0 w 42499"/>
                      <a:gd name="T10" fmla="*/ 0 h 26160"/>
                      <a:gd name="T11" fmla="*/ 42499 w 42499"/>
                      <a:gd name="T12" fmla="*/ 26160 h 26160"/>
                    </a:gdLst>
                    <a:ahLst/>
                    <a:cxnLst>
                      <a:cxn ang="T6">
                        <a:pos x="T0" y="T1"/>
                      </a:cxn>
                      <a:cxn ang="T7">
                        <a:pos x="T2" y="T3"/>
                      </a:cxn>
                      <a:cxn ang="T8">
                        <a:pos x="T4" y="T5"/>
                      </a:cxn>
                    </a:cxnLst>
                    <a:rect l="T9" t="T10" r="T11" b="T12"/>
                    <a:pathLst>
                      <a:path w="42499" h="26160" fill="none" extrusionOk="0">
                        <a:moveTo>
                          <a:pt x="486" y="26160"/>
                        </a:moveTo>
                        <a:cubicBezTo>
                          <a:pt x="163" y="24661"/>
                          <a:pt x="0" y="23132"/>
                          <a:pt x="0" y="21600"/>
                        </a:cubicBezTo>
                        <a:cubicBezTo>
                          <a:pt x="0" y="9670"/>
                          <a:pt x="9670" y="0"/>
                          <a:pt x="21600" y="0"/>
                        </a:cubicBezTo>
                        <a:cubicBezTo>
                          <a:pt x="31427" y="-1"/>
                          <a:pt x="40015" y="6633"/>
                          <a:pt x="42499" y="16141"/>
                        </a:cubicBezTo>
                      </a:path>
                      <a:path w="42499" h="26160" stroke="0" extrusionOk="0">
                        <a:moveTo>
                          <a:pt x="486" y="26160"/>
                        </a:moveTo>
                        <a:cubicBezTo>
                          <a:pt x="163" y="24661"/>
                          <a:pt x="0" y="23132"/>
                          <a:pt x="0" y="21600"/>
                        </a:cubicBezTo>
                        <a:cubicBezTo>
                          <a:pt x="0" y="9670"/>
                          <a:pt x="9670" y="0"/>
                          <a:pt x="21600" y="0"/>
                        </a:cubicBezTo>
                        <a:cubicBezTo>
                          <a:pt x="31427" y="-1"/>
                          <a:pt x="40015" y="6633"/>
                          <a:pt x="42499" y="1614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42018" name="Arc 81"/>
                <p:cNvSpPr>
                  <a:spLocks/>
                </p:cNvSpPr>
                <p:nvPr/>
              </p:nvSpPr>
              <p:spPr bwMode="auto">
                <a:xfrm>
                  <a:off x="2136" y="3456"/>
                  <a:ext cx="386" cy="120"/>
                </a:xfrm>
                <a:custGeom>
                  <a:avLst/>
                  <a:gdLst>
                    <a:gd name="T0" fmla="*/ 0 w 42502"/>
                    <a:gd name="T1" fmla="*/ 0 h 26171"/>
                    <a:gd name="T2" fmla="*/ 0 w 42502"/>
                    <a:gd name="T3" fmla="*/ 0 h 26171"/>
                    <a:gd name="T4" fmla="*/ 0 w 42502"/>
                    <a:gd name="T5" fmla="*/ 0 h 26171"/>
                    <a:gd name="T6" fmla="*/ 0 60000 65536"/>
                    <a:gd name="T7" fmla="*/ 0 60000 65536"/>
                    <a:gd name="T8" fmla="*/ 0 60000 65536"/>
                    <a:gd name="T9" fmla="*/ 0 w 42502"/>
                    <a:gd name="T10" fmla="*/ 0 h 26171"/>
                    <a:gd name="T11" fmla="*/ 42502 w 42502"/>
                    <a:gd name="T12" fmla="*/ 26171 h 26171"/>
                  </a:gdLst>
                  <a:ahLst/>
                  <a:cxnLst>
                    <a:cxn ang="T6">
                      <a:pos x="T0" y="T1"/>
                    </a:cxn>
                    <a:cxn ang="T7">
                      <a:pos x="T2" y="T3"/>
                    </a:cxn>
                    <a:cxn ang="T8">
                      <a:pos x="T4" y="T5"/>
                    </a:cxn>
                  </a:cxnLst>
                  <a:rect l="T9" t="T10" r="T11" b="T12"/>
                  <a:pathLst>
                    <a:path w="42502" h="26171" fill="none" extrusionOk="0">
                      <a:moveTo>
                        <a:pt x="489" y="26170"/>
                      </a:moveTo>
                      <a:cubicBezTo>
                        <a:pt x="163" y="24669"/>
                        <a:pt x="0" y="23136"/>
                        <a:pt x="0" y="21600"/>
                      </a:cubicBezTo>
                      <a:cubicBezTo>
                        <a:pt x="0" y="9670"/>
                        <a:pt x="9670" y="0"/>
                        <a:pt x="21600" y="0"/>
                      </a:cubicBezTo>
                      <a:cubicBezTo>
                        <a:pt x="31432" y="-1"/>
                        <a:pt x="40023" y="6640"/>
                        <a:pt x="42502" y="16154"/>
                      </a:cubicBezTo>
                    </a:path>
                    <a:path w="42502" h="26171" stroke="0" extrusionOk="0">
                      <a:moveTo>
                        <a:pt x="489" y="26170"/>
                      </a:moveTo>
                      <a:cubicBezTo>
                        <a:pt x="163" y="24669"/>
                        <a:pt x="0" y="23136"/>
                        <a:pt x="0" y="21600"/>
                      </a:cubicBezTo>
                      <a:cubicBezTo>
                        <a:pt x="0" y="9670"/>
                        <a:pt x="9670" y="0"/>
                        <a:pt x="21600" y="0"/>
                      </a:cubicBezTo>
                      <a:cubicBezTo>
                        <a:pt x="31432" y="-1"/>
                        <a:pt x="40023" y="6640"/>
                        <a:pt x="42502" y="1615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2000" name="Group 85"/>
              <p:cNvGrpSpPr>
                <a:grpSpLocks/>
              </p:cNvGrpSpPr>
              <p:nvPr/>
            </p:nvGrpSpPr>
            <p:grpSpPr bwMode="auto">
              <a:xfrm>
                <a:off x="2162" y="3477"/>
                <a:ext cx="370" cy="112"/>
                <a:chOff x="2162" y="3477"/>
                <a:chExt cx="370" cy="112"/>
              </a:xfrm>
            </p:grpSpPr>
            <p:sp>
              <p:nvSpPr>
                <p:cNvPr id="42015" name="Arc 83"/>
                <p:cNvSpPr>
                  <a:spLocks/>
                </p:cNvSpPr>
                <p:nvPr/>
              </p:nvSpPr>
              <p:spPr bwMode="auto">
                <a:xfrm>
                  <a:off x="2162" y="3477"/>
                  <a:ext cx="370" cy="112"/>
                </a:xfrm>
                <a:custGeom>
                  <a:avLst/>
                  <a:gdLst>
                    <a:gd name="T0" fmla="*/ 0 w 42650"/>
                    <a:gd name="T1" fmla="*/ 0 h 25715"/>
                    <a:gd name="T2" fmla="*/ 0 w 42650"/>
                    <a:gd name="T3" fmla="*/ 0 h 25715"/>
                    <a:gd name="T4" fmla="*/ 0 w 42650"/>
                    <a:gd name="T5" fmla="*/ 0 h 25715"/>
                    <a:gd name="T6" fmla="*/ 0 60000 65536"/>
                    <a:gd name="T7" fmla="*/ 0 60000 65536"/>
                    <a:gd name="T8" fmla="*/ 0 60000 65536"/>
                    <a:gd name="T9" fmla="*/ 0 w 42650"/>
                    <a:gd name="T10" fmla="*/ 0 h 25715"/>
                    <a:gd name="T11" fmla="*/ 42650 w 42650"/>
                    <a:gd name="T12" fmla="*/ 25715 h 25715"/>
                  </a:gdLst>
                  <a:ahLst/>
                  <a:cxnLst>
                    <a:cxn ang="T6">
                      <a:pos x="T0" y="T1"/>
                    </a:cxn>
                    <a:cxn ang="T7">
                      <a:pos x="T2" y="T3"/>
                    </a:cxn>
                    <a:cxn ang="T8">
                      <a:pos x="T4" y="T5"/>
                    </a:cxn>
                  </a:cxnLst>
                  <a:rect l="T9" t="T10" r="T11" b="T12"/>
                  <a:pathLst>
                    <a:path w="42650" h="25715" fill="none" extrusionOk="0">
                      <a:moveTo>
                        <a:pt x="395" y="25715"/>
                      </a:moveTo>
                      <a:cubicBezTo>
                        <a:pt x="132" y="24359"/>
                        <a:pt x="0" y="22981"/>
                        <a:pt x="0" y="21600"/>
                      </a:cubicBezTo>
                      <a:cubicBezTo>
                        <a:pt x="0" y="9670"/>
                        <a:pt x="9670" y="0"/>
                        <a:pt x="21600" y="0"/>
                      </a:cubicBezTo>
                      <a:cubicBezTo>
                        <a:pt x="31662" y="-1"/>
                        <a:pt x="40392" y="6948"/>
                        <a:pt x="42649" y="16755"/>
                      </a:cubicBezTo>
                    </a:path>
                    <a:path w="42650" h="25715" stroke="0" extrusionOk="0">
                      <a:moveTo>
                        <a:pt x="395" y="25715"/>
                      </a:moveTo>
                      <a:cubicBezTo>
                        <a:pt x="132" y="24359"/>
                        <a:pt x="0" y="22981"/>
                        <a:pt x="0" y="21600"/>
                      </a:cubicBezTo>
                      <a:cubicBezTo>
                        <a:pt x="0" y="9670"/>
                        <a:pt x="9670" y="0"/>
                        <a:pt x="21600" y="0"/>
                      </a:cubicBezTo>
                      <a:cubicBezTo>
                        <a:pt x="31662" y="-1"/>
                        <a:pt x="40392" y="6948"/>
                        <a:pt x="42649" y="16755"/>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2016" name="Arc 84"/>
                <p:cNvSpPr>
                  <a:spLocks/>
                </p:cNvSpPr>
                <p:nvPr/>
              </p:nvSpPr>
              <p:spPr bwMode="auto">
                <a:xfrm>
                  <a:off x="2162" y="3488"/>
                  <a:ext cx="188" cy="101"/>
                </a:xfrm>
                <a:custGeom>
                  <a:avLst/>
                  <a:gdLst>
                    <a:gd name="T0" fmla="*/ 0 w 21600"/>
                    <a:gd name="T1" fmla="*/ 0 h 23140"/>
                    <a:gd name="T2" fmla="*/ 0 w 21600"/>
                    <a:gd name="T3" fmla="*/ 0 h 23140"/>
                    <a:gd name="T4" fmla="*/ 0 w 21600"/>
                    <a:gd name="T5" fmla="*/ 0 h 23140"/>
                    <a:gd name="T6" fmla="*/ 0 60000 65536"/>
                    <a:gd name="T7" fmla="*/ 0 60000 65536"/>
                    <a:gd name="T8" fmla="*/ 0 60000 65536"/>
                    <a:gd name="T9" fmla="*/ 0 w 21600"/>
                    <a:gd name="T10" fmla="*/ 0 h 23140"/>
                    <a:gd name="T11" fmla="*/ 21600 w 21600"/>
                    <a:gd name="T12" fmla="*/ 23140 h 23140"/>
                  </a:gdLst>
                  <a:ahLst/>
                  <a:cxnLst>
                    <a:cxn ang="T6">
                      <a:pos x="T0" y="T1"/>
                    </a:cxn>
                    <a:cxn ang="T7">
                      <a:pos x="T2" y="T3"/>
                    </a:cxn>
                    <a:cxn ang="T8">
                      <a:pos x="T4" y="T5"/>
                    </a:cxn>
                  </a:cxnLst>
                  <a:rect l="T9" t="T10" r="T11" b="T12"/>
                  <a:pathLst>
                    <a:path w="21600" h="23140" fill="none" extrusionOk="0">
                      <a:moveTo>
                        <a:pt x="395" y="23140"/>
                      </a:moveTo>
                      <a:cubicBezTo>
                        <a:pt x="132" y="21784"/>
                        <a:pt x="0" y="20406"/>
                        <a:pt x="0" y="19025"/>
                      </a:cubicBezTo>
                      <a:cubicBezTo>
                        <a:pt x="-1" y="11073"/>
                        <a:pt x="4368" y="3764"/>
                        <a:pt x="11372" y="-1"/>
                      </a:cubicBezTo>
                    </a:path>
                    <a:path w="21600" h="23140" stroke="0" extrusionOk="0">
                      <a:moveTo>
                        <a:pt x="395" y="23140"/>
                      </a:moveTo>
                      <a:cubicBezTo>
                        <a:pt x="132" y="21784"/>
                        <a:pt x="0" y="20406"/>
                        <a:pt x="0" y="19025"/>
                      </a:cubicBezTo>
                      <a:cubicBezTo>
                        <a:pt x="-1" y="11073"/>
                        <a:pt x="4368" y="3764"/>
                        <a:pt x="11372" y="-1"/>
                      </a:cubicBezTo>
                      <a:lnTo>
                        <a:pt x="21600" y="19025"/>
                      </a:lnTo>
                      <a:close/>
                    </a:path>
                  </a:pathLst>
                </a:custGeom>
                <a:solidFill>
                  <a:srgbClr val="3F1F00"/>
                </a:solidFill>
                <a:ln w="9525" cap="rnd">
                  <a:noFill/>
                  <a:round/>
                  <a:headEnd/>
                  <a:tailEnd/>
                </a:ln>
              </p:spPr>
              <p:txBody>
                <a:bodyPr/>
                <a:lstStyle/>
                <a:p>
                  <a:pPr algn="ctr" eaLnBrk="0" hangingPunct="0"/>
                  <a:endParaRPr lang="en-US"/>
                </a:p>
              </p:txBody>
            </p:sp>
          </p:grpSp>
          <p:grpSp>
            <p:nvGrpSpPr>
              <p:cNvPr id="42001" name="Group 88"/>
              <p:cNvGrpSpPr>
                <a:grpSpLocks/>
              </p:cNvGrpSpPr>
              <p:nvPr/>
            </p:nvGrpSpPr>
            <p:grpSpPr bwMode="auto">
              <a:xfrm>
                <a:off x="2158" y="3472"/>
                <a:ext cx="406" cy="139"/>
                <a:chOff x="2158" y="3472"/>
                <a:chExt cx="406" cy="139"/>
              </a:xfrm>
            </p:grpSpPr>
            <p:sp>
              <p:nvSpPr>
                <p:cNvPr id="42013" name="Arc 86"/>
                <p:cNvSpPr>
                  <a:spLocks/>
                </p:cNvSpPr>
                <p:nvPr/>
              </p:nvSpPr>
              <p:spPr bwMode="auto">
                <a:xfrm>
                  <a:off x="2158" y="3472"/>
                  <a:ext cx="386" cy="119"/>
                </a:xfrm>
                <a:custGeom>
                  <a:avLst/>
                  <a:gdLst>
                    <a:gd name="T0" fmla="*/ 0 w 42555"/>
                    <a:gd name="T1" fmla="*/ 0 h 25963"/>
                    <a:gd name="T2" fmla="*/ 0 w 42555"/>
                    <a:gd name="T3" fmla="*/ 0 h 25963"/>
                    <a:gd name="T4" fmla="*/ 0 w 42555"/>
                    <a:gd name="T5" fmla="*/ 0 h 25963"/>
                    <a:gd name="T6" fmla="*/ 0 60000 65536"/>
                    <a:gd name="T7" fmla="*/ 0 60000 65536"/>
                    <a:gd name="T8" fmla="*/ 0 60000 65536"/>
                    <a:gd name="T9" fmla="*/ 0 w 42555"/>
                    <a:gd name="T10" fmla="*/ 0 h 25963"/>
                    <a:gd name="T11" fmla="*/ 42555 w 42555"/>
                    <a:gd name="T12" fmla="*/ 25963 h 25963"/>
                  </a:gdLst>
                  <a:ahLst/>
                  <a:cxnLst>
                    <a:cxn ang="T6">
                      <a:pos x="T0" y="T1"/>
                    </a:cxn>
                    <a:cxn ang="T7">
                      <a:pos x="T2" y="T3"/>
                    </a:cxn>
                    <a:cxn ang="T8">
                      <a:pos x="T4" y="T5"/>
                    </a:cxn>
                  </a:cxnLst>
                  <a:rect l="T9" t="T10" r="T11" b="T12"/>
                  <a:pathLst>
                    <a:path w="42555" h="25963" fill="none" extrusionOk="0">
                      <a:moveTo>
                        <a:pt x="445" y="25962"/>
                      </a:moveTo>
                      <a:cubicBezTo>
                        <a:pt x="149" y="24527"/>
                        <a:pt x="0" y="23065"/>
                        <a:pt x="0" y="21600"/>
                      </a:cubicBezTo>
                      <a:cubicBezTo>
                        <a:pt x="0" y="9670"/>
                        <a:pt x="9670" y="0"/>
                        <a:pt x="21600" y="0"/>
                      </a:cubicBezTo>
                      <a:cubicBezTo>
                        <a:pt x="31511" y="-1"/>
                        <a:pt x="40150" y="6745"/>
                        <a:pt x="42554" y="16360"/>
                      </a:cubicBezTo>
                    </a:path>
                    <a:path w="42555" h="25963" stroke="0" extrusionOk="0">
                      <a:moveTo>
                        <a:pt x="445" y="25962"/>
                      </a:moveTo>
                      <a:cubicBezTo>
                        <a:pt x="149" y="24527"/>
                        <a:pt x="0" y="23065"/>
                        <a:pt x="0" y="21600"/>
                      </a:cubicBezTo>
                      <a:cubicBezTo>
                        <a:pt x="0" y="9670"/>
                        <a:pt x="9670" y="0"/>
                        <a:pt x="21600" y="0"/>
                      </a:cubicBezTo>
                      <a:cubicBezTo>
                        <a:pt x="31511" y="-1"/>
                        <a:pt x="40150" y="6745"/>
                        <a:pt x="42554" y="16360"/>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2014" name="Arc 87"/>
                <p:cNvSpPr>
                  <a:spLocks/>
                </p:cNvSpPr>
                <p:nvPr/>
              </p:nvSpPr>
              <p:spPr bwMode="auto">
                <a:xfrm>
                  <a:off x="2176" y="3493"/>
                  <a:ext cx="388" cy="118"/>
                </a:xfrm>
                <a:custGeom>
                  <a:avLst/>
                  <a:gdLst>
                    <a:gd name="T0" fmla="*/ 0 w 42602"/>
                    <a:gd name="T1" fmla="*/ 0 h 25973"/>
                    <a:gd name="T2" fmla="*/ 0 w 42602"/>
                    <a:gd name="T3" fmla="*/ 0 h 25973"/>
                    <a:gd name="T4" fmla="*/ 0 w 42602"/>
                    <a:gd name="T5" fmla="*/ 0 h 25973"/>
                    <a:gd name="T6" fmla="*/ 0 60000 65536"/>
                    <a:gd name="T7" fmla="*/ 0 60000 65536"/>
                    <a:gd name="T8" fmla="*/ 0 60000 65536"/>
                    <a:gd name="T9" fmla="*/ 0 w 42602"/>
                    <a:gd name="T10" fmla="*/ 0 h 25973"/>
                    <a:gd name="T11" fmla="*/ 42602 w 42602"/>
                    <a:gd name="T12" fmla="*/ 25973 h 25973"/>
                  </a:gdLst>
                  <a:ahLst/>
                  <a:cxnLst>
                    <a:cxn ang="T6">
                      <a:pos x="T0" y="T1"/>
                    </a:cxn>
                    <a:cxn ang="T7">
                      <a:pos x="T2" y="T3"/>
                    </a:cxn>
                    <a:cxn ang="T8">
                      <a:pos x="T4" y="T5"/>
                    </a:cxn>
                  </a:cxnLst>
                  <a:rect l="T9" t="T10" r="T11" b="T12"/>
                  <a:pathLst>
                    <a:path w="42602" h="25973" fill="none" extrusionOk="0">
                      <a:moveTo>
                        <a:pt x="447" y="25972"/>
                      </a:moveTo>
                      <a:cubicBezTo>
                        <a:pt x="149" y="24534"/>
                        <a:pt x="0" y="23069"/>
                        <a:pt x="0" y="21600"/>
                      </a:cubicBezTo>
                      <a:cubicBezTo>
                        <a:pt x="0" y="9670"/>
                        <a:pt x="9670" y="0"/>
                        <a:pt x="21600" y="0"/>
                      </a:cubicBezTo>
                      <a:cubicBezTo>
                        <a:pt x="31585" y="-1"/>
                        <a:pt x="40270" y="6845"/>
                        <a:pt x="42602" y="16554"/>
                      </a:cubicBezTo>
                    </a:path>
                    <a:path w="42602" h="25973" stroke="0" extrusionOk="0">
                      <a:moveTo>
                        <a:pt x="447" y="25972"/>
                      </a:moveTo>
                      <a:cubicBezTo>
                        <a:pt x="149" y="24534"/>
                        <a:pt x="0" y="23069"/>
                        <a:pt x="0" y="21600"/>
                      </a:cubicBezTo>
                      <a:cubicBezTo>
                        <a:pt x="0" y="9670"/>
                        <a:pt x="9670" y="0"/>
                        <a:pt x="21600" y="0"/>
                      </a:cubicBezTo>
                      <a:cubicBezTo>
                        <a:pt x="31585" y="-1"/>
                        <a:pt x="40270" y="6845"/>
                        <a:pt x="42602" y="1655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2002" name="Group 91"/>
              <p:cNvGrpSpPr>
                <a:grpSpLocks/>
              </p:cNvGrpSpPr>
              <p:nvPr/>
            </p:nvGrpSpPr>
            <p:grpSpPr bwMode="auto">
              <a:xfrm>
                <a:off x="1949" y="3310"/>
                <a:ext cx="1213" cy="932"/>
                <a:chOff x="1949" y="3310"/>
                <a:chExt cx="1213" cy="932"/>
              </a:xfrm>
            </p:grpSpPr>
            <p:sp>
              <p:nvSpPr>
                <p:cNvPr id="42011" name="Line 89"/>
                <p:cNvSpPr>
                  <a:spLocks noChangeShapeType="1"/>
                </p:cNvSpPr>
                <p:nvPr/>
              </p:nvSpPr>
              <p:spPr bwMode="auto">
                <a:xfrm>
                  <a:off x="2302" y="3310"/>
                  <a:ext cx="860" cy="829"/>
                </a:xfrm>
                <a:prstGeom prst="line">
                  <a:avLst/>
                </a:prstGeom>
                <a:noFill/>
                <a:ln w="12700">
                  <a:solidFill>
                    <a:srgbClr val="000000"/>
                  </a:solidFill>
                  <a:round/>
                  <a:headEnd type="none" w="sm" len="sm"/>
                  <a:tailEnd type="none" w="sm" len="sm"/>
                </a:ln>
              </p:spPr>
              <p:txBody>
                <a:bodyPr/>
                <a:lstStyle/>
                <a:p>
                  <a:endParaRPr lang="en-US"/>
                </a:p>
              </p:txBody>
            </p:sp>
            <p:sp>
              <p:nvSpPr>
                <p:cNvPr id="42012" name="Line 90"/>
                <p:cNvSpPr>
                  <a:spLocks noChangeShapeType="1"/>
                </p:cNvSpPr>
                <p:nvPr/>
              </p:nvSpPr>
              <p:spPr bwMode="auto">
                <a:xfrm>
                  <a:off x="1949" y="3377"/>
                  <a:ext cx="862" cy="865"/>
                </a:xfrm>
                <a:prstGeom prst="line">
                  <a:avLst/>
                </a:prstGeom>
                <a:noFill/>
                <a:ln w="12700">
                  <a:solidFill>
                    <a:srgbClr val="000000"/>
                  </a:solidFill>
                  <a:round/>
                  <a:headEnd type="none" w="sm" len="sm"/>
                  <a:tailEnd type="none" w="sm" len="sm"/>
                </a:ln>
              </p:spPr>
              <p:txBody>
                <a:bodyPr/>
                <a:lstStyle/>
                <a:p>
                  <a:endParaRPr lang="en-US"/>
                </a:p>
              </p:txBody>
            </p:sp>
          </p:grpSp>
          <p:grpSp>
            <p:nvGrpSpPr>
              <p:cNvPr id="42003" name="Group 97"/>
              <p:cNvGrpSpPr>
                <a:grpSpLocks/>
              </p:cNvGrpSpPr>
              <p:nvPr/>
            </p:nvGrpSpPr>
            <p:grpSpPr bwMode="auto">
              <a:xfrm>
                <a:off x="2195" y="3509"/>
                <a:ext cx="394" cy="139"/>
                <a:chOff x="2195" y="3509"/>
                <a:chExt cx="394" cy="139"/>
              </a:xfrm>
            </p:grpSpPr>
            <p:grpSp>
              <p:nvGrpSpPr>
                <p:cNvPr id="42006" name="Group 94"/>
                <p:cNvGrpSpPr>
                  <a:grpSpLocks/>
                </p:cNvGrpSpPr>
                <p:nvPr/>
              </p:nvGrpSpPr>
              <p:grpSpPr bwMode="auto">
                <a:xfrm>
                  <a:off x="2201" y="3514"/>
                  <a:ext cx="372" cy="111"/>
                  <a:chOff x="2201" y="3514"/>
                  <a:chExt cx="372" cy="111"/>
                </a:xfrm>
              </p:grpSpPr>
              <p:sp>
                <p:nvSpPr>
                  <p:cNvPr id="42009" name="Arc 92"/>
                  <p:cNvSpPr>
                    <a:spLocks/>
                  </p:cNvSpPr>
                  <p:nvPr/>
                </p:nvSpPr>
                <p:spPr bwMode="auto">
                  <a:xfrm>
                    <a:off x="2202" y="3514"/>
                    <a:ext cx="371" cy="111"/>
                  </a:xfrm>
                  <a:custGeom>
                    <a:avLst/>
                    <a:gdLst>
                      <a:gd name="T0" fmla="*/ 0 w 42699"/>
                      <a:gd name="T1" fmla="*/ 0 h 25494"/>
                      <a:gd name="T2" fmla="*/ 0 w 42699"/>
                      <a:gd name="T3" fmla="*/ 0 h 25494"/>
                      <a:gd name="T4" fmla="*/ 0 w 42699"/>
                      <a:gd name="T5" fmla="*/ 0 h 25494"/>
                      <a:gd name="T6" fmla="*/ 0 60000 65536"/>
                      <a:gd name="T7" fmla="*/ 0 60000 65536"/>
                      <a:gd name="T8" fmla="*/ 0 60000 65536"/>
                      <a:gd name="T9" fmla="*/ 0 w 42699"/>
                      <a:gd name="T10" fmla="*/ 0 h 25494"/>
                      <a:gd name="T11" fmla="*/ 42699 w 42699"/>
                      <a:gd name="T12" fmla="*/ 25494 h 25494"/>
                    </a:gdLst>
                    <a:ahLst/>
                    <a:cxnLst>
                      <a:cxn ang="T6">
                        <a:pos x="T0" y="T1"/>
                      </a:cxn>
                      <a:cxn ang="T7">
                        <a:pos x="T2" y="T3"/>
                      </a:cxn>
                      <a:cxn ang="T8">
                        <a:pos x="T4" y="T5"/>
                      </a:cxn>
                    </a:cxnLst>
                    <a:rect l="T9" t="T10" r="T11" b="T12"/>
                    <a:pathLst>
                      <a:path w="42699" h="25494" fill="none" extrusionOk="0">
                        <a:moveTo>
                          <a:pt x="353" y="25494"/>
                        </a:moveTo>
                        <a:cubicBezTo>
                          <a:pt x="118" y="24209"/>
                          <a:pt x="0" y="22906"/>
                          <a:pt x="0" y="21600"/>
                        </a:cubicBezTo>
                        <a:cubicBezTo>
                          <a:pt x="0" y="9670"/>
                          <a:pt x="9670" y="0"/>
                          <a:pt x="21600" y="0"/>
                        </a:cubicBezTo>
                        <a:cubicBezTo>
                          <a:pt x="31747" y="-1"/>
                          <a:pt x="40526" y="7063"/>
                          <a:pt x="42699" y="16974"/>
                        </a:cubicBezTo>
                      </a:path>
                      <a:path w="42699" h="25494" stroke="0" extrusionOk="0">
                        <a:moveTo>
                          <a:pt x="353" y="25494"/>
                        </a:moveTo>
                        <a:cubicBezTo>
                          <a:pt x="118" y="24209"/>
                          <a:pt x="0" y="22906"/>
                          <a:pt x="0" y="21600"/>
                        </a:cubicBezTo>
                        <a:cubicBezTo>
                          <a:pt x="0" y="9670"/>
                          <a:pt x="9670" y="0"/>
                          <a:pt x="21600" y="0"/>
                        </a:cubicBezTo>
                        <a:cubicBezTo>
                          <a:pt x="31747" y="-1"/>
                          <a:pt x="40526" y="7063"/>
                          <a:pt x="42699" y="1697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2010" name="Arc 93"/>
                  <p:cNvSpPr>
                    <a:spLocks/>
                  </p:cNvSpPr>
                  <p:nvPr/>
                </p:nvSpPr>
                <p:spPr bwMode="auto">
                  <a:xfrm>
                    <a:off x="2201" y="3526"/>
                    <a:ext cx="188" cy="99"/>
                  </a:xfrm>
                  <a:custGeom>
                    <a:avLst/>
                    <a:gdLst>
                      <a:gd name="T0" fmla="*/ 0 w 21600"/>
                      <a:gd name="T1" fmla="*/ 0 h 22823"/>
                      <a:gd name="T2" fmla="*/ 0 w 21600"/>
                      <a:gd name="T3" fmla="*/ 0 h 22823"/>
                      <a:gd name="T4" fmla="*/ 0 w 21600"/>
                      <a:gd name="T5" fmla="*/ 0 h 22823"/>
                      <a:gd name="T6" fmla="*/ 0 60000 65536"/>
                      <a:gd name="T7" fmla="*/ 0 60000 65536"/>
                      <a:gd name="T8" fmla="*/ 0 60000 65536"/>
                      <a:gd name="T9" fmla="*/ 0 w 21600"/>
                      <a:gd name="T10" fmla="*/ 0 h 22823"/>
                      <a:gd name="T11" fmla="*/ 21600 w 21600"/>
                      <a:gd name="T12" fmla="*/ 22823 h 22823"/>
                    </a:gdLst>
                    <a:ahLst/>
                    <a:cxnLst>
                      <a:cxn ang="T6">
                        <a:pos x="T0" y="T1"/>
                      </a:cxn>
                      <a:cxn ang="T7">
                        <a:pos x="T2" y="T3"/>
                      </a:cxn>
                      <a:cxn ang="T8">
                        <a:pos x="T4" y="T5"/>
                      </a:cxn>
                    </a:cxnLst>
                    <a:rect l="T9" t="T10" r="T11" b="T12"/>
                    <a:pathLst>
                      <a:path w="21600" h="22823" fill="none" extrusionOk="0">
                        <a:moveTo>
                          <a:pt x="353" y="22823"/>
                        </a:moveTo>
                        <a:cubicBezTo>
                          <a:pt x="118" y="21538"/>
                          <a:pt x="0" y="20235"/>
                          <a:pt x="0" y="18929"/>
                        </a:cubicBezTo>
                        <a:cubicBezTo>
                          <a:pt x="-1" y="11049"/>
                          <a:pt x="4290" y="3795"/>
                          <a:pt x="11195" y="-1"/>
                        </a:cubicBezTo>
                      </a:path>
                      <a:path w="21600" h="22823" stroke="0" extrusionOk="0">
                        <a:moveTo>
                          <a:pt x="353" y="22823"/>
                        </a:moveTo>
                        <a:cubicBezTo>
                          <a:pt x="118" y="21538"/>
                          <a:pt x="0" y="20235"/>
                          <a:pt x="0" y="18929"/>
                        </a:cubicBezTo>
                        <a:cubicBezTo>
                          <a:pt x="-1" y="11049"/>
                          <a:pt x="4290" y="3795"/>
                          <a:pt x="11195" y="-1"/>
                        </a:cubicBezTo>
                        <a:lnTo>
                          <a:pt x="21600" y="18929"/>
                        </a:lnTo>
                        <a:close/>
                      </a:path>
                    </a:pathLst>
                  </a:custGeom>
                  <a:solidFill>
                    <a:srgbClr val="3F1F00"/>
                  </a:solidFill>
                  <a:ln w="9525" cap="rnd">
                    <a:noFill/>
                    <a:round/>
                    <a:headEnd/>
                    <a:tailEnd/>
                  </a:ln>
                </p:spPr>
                <p:txBody>
                  <a:bodyPr/>
                  <a:lstStyle/>
                  <a:p>
                    <a:pPr algn="ctr" eaLnBrk="0" hangingPunct="0"/>
                    <a:endParaRPr lang="en-US"/>
                  </a:p>
                </p:txBody>
              </p:sp>
            </p:grpSp>
            <p:sp>
              <p:nvSpPr>
                <p:cNvPr id="42007" name="Arc 95"/>
                <p:cNvSpPr>
                  <a:spLocks/>
                </p:cNvSpPr>
                <p:nvPr/>
              </p:nvSpPr>
              <p:spPr bwMode="auto">
                <a:xfrm>
                  <a:off x="2195" y="3509"/>
                  <a:ext cx="387" cy="117"/>
                </a:xfrm>
                <a:custGeom>
                  <a:avLst/>
                  <a:gdLst>
                    <a:gd name="T0" fmla="*/ 0 w 42659"/>
                    <a:gd name="T1" fmla="*/ 0 h 25522"/>
                    <a:gd name="T2" fmla="*/ 0 w 42659"/>
                    <a:gd name="T3" fmla="*/ 0 h 25522"/>
                    <a:gd name="T4" fmla="*/ 0 w 42659"/>
                    <a:gd name="T5" fmla="*/ 0 h 25522"/>
                    <a:gd name="T6" fmla="*/ 0 60000 65536"/>
                    <a:gd name="T7" fmla="*/ 0 60000 65536"/>
                    <a:gd name="T8" fmla="*/ 0 60000 65536"/>
                    <a:gd name="T9" fmla="*/ 0 w 42659"/>
                    <a:gd name="T10" fmla="*/ 0 h 25522"/>
                    <a:gd name="T11" fmla="*/ 42659 w 42659"/>
                    <a:gd name="T12" fmla="*/ 25522 h 25522"/>
                  </a:gdLst>
                  <a:ahLst/>
                  <a:cxnLst>
                    <a:cxn ang="T6">
                      <a:pos x="T0" y="T1"/>
                    </a:cxn>
                    <a:cxn ang="T7">
                      <a:pos x="T2" y="T3"/>
                    </a:cxn>
                    <a:cxn ang="T8">
                      <a:pos x="T4" y="T5"/>
                    </a:cxn>
                  </a:cxnLst>
                  <a:rect l="T9" t="T10" r="T11" b="T12"/>
                  <a:pathLst>
                    <a:path w="42659" h="25522" fill="none" extrusionOk="0">
                      <a:moveTo>
                        <a:pt x="359" y="25521"/>
                      </a:moveTo>
                      <a:cubicBezTo>
                        <a:pt x="120" y="24228"/>
                        <a:pt x="0" y="22915"/>
                        <a:pt x="0" y="21600"/>
                      </a:cubicBezTo>
                      <a:cubicBezTo>
                        <a:pt x="0" y="9670"/>
                        <a:pt x="9670" y="0"/>
                        <a:pt x="21600" y="0"/>
                      </a:cubicBezTo>
                      <a:cubicBezTo>
                        <a:pt x="31679" y="-1"/>
                        <a:pt x="40418" y="6970"/>
                        <a:pt x="42659" y="16797"/>
                      </a:cubicBezTo>
                    </a:path>
                    <a:path w="42659" h="25522" stroke="0" extrusionOk="0">
                      <a:moveTo>
                        <a:pt x="359" y="25521"/>
                      </a:moveTo>
                      <a:cubicBezTo>
                        <a:pt x="120" y="24228"/>
                        <a:pt x="0" y="22915"/>
                        <a:pt x="0" y="21600"/>
                      </a:cubicBezTo>
                      <a:cubicBezTo>
                        <a:pt x="0" y="9670"/>
                        <a:pt x="9670" y="0"/>
                        <a:pt x="21600" y="0"/>
                      </a:cubicBezTo>
                      <a:cubicBezTo>
                        <a:pt x="31679" y="-1"/>
                        <a:pt x="40418" y="6970"/>
                        <a:pt x="42659" y="16797"/>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2008" name="Arc 96"/>
                <p:cNvSpPr>
                  <a:spLocks/>
                </p:cNvSpPr>
                <p:nvPr/>
              </p:nvSpPr>
              <p:spPr bwMode="auto">
                <a:xfrm>
                  <a:off x="2222" y="3531"/>
                  <a:ext cx="367" cy="117"/>
                </a:xfrm>
                <a:custGeom>
                  <a:avLst/>
                  <a:gdLst>
                    <a:gd name="T0" fmla="*/ 0 w 42420"/>
                    <a:gd name="T1" fmla="*/ 0 h 26866"/>
                    <a:gd name="T2" fmla="*/ 0 w 42420"/>
                    <a:gd name="T3" fmla="*/ 0 h 26866"/>
                    <a:gd name="T4" fmla="*/ 0 w 42420"/>
                    <a:gd name="T5" fmla="*/ 0 h 26866"/>
                    <a:gd name="T6" fmla="*/ 0 60000 65536"/>
                    <a:gd name="T7" fmla="*/ 0 60000 65536"/>
                    <a:gd name="T8" fmla="*/ 0 60000 65536"/>
                    <a:gd name="T9" fmla="*/ 0 w 42420"/>
                    <a:gd name="T10" fmla="*/ 0 h 26866"/>
                    <a:gd name="T11" fmla="*/ 42420 w 42420"/>
                    <a:gd name="T12" fmla="*/ 26866 h 26866"/>
                  </a:gdLst>
                  <a:ahLst/>
                  <a:cxnLst>
                    <a:cxn ang="T6">
                      <a:pos x="T0" y="T1"/>
                    </a:cxn>
                    <a:cxn ang="T7">
                      <a:pos x="T2" y="T3"/>
                    </a:cxn>
                    <a:cxn ang="T8">
                      <a:pos x="T4" y="T5"/>
                    </a:cxn>
                  </a:cxnLst>
                  <a:rect l="T9" t="T10" r="T11" b="T12"/>
                  <a:pathLst>
                    <a:path w="42420" h="26866" fill="none" extrusionOk="0">
                      <a:moveTo>
                        <a:pt x="651" y="26866"/>
                      </a:moveTo>
                      <a:cubicBezTo>
                        <a:pt x="218" y="25144"/>
                        <a:pt x="0" y="23375"/>
                        <a:pt x="0" y="21600"/>
                      </a:cubicBezTo>
                      <a:cubicBezTo>
                        <a:pt x="0" y="9670"/>
                        <a:pt x="9670" y="0"/>
                        <a:pt x="21600" y="0"/>
                      </a:cubicBezTo>
                      <a:cubicBezTo>
                        <a:pt x="31313" y="-1"/>
                        <a:pt x="39832" y="6484"/>
                        <a:pt x="42419" y="15847"/>
                      </a:cubicBezTo>
                    </a:path>
                    <a:path w="42420" h="26866" stroke="0" extrusionOk="0">
                      <a:moveTo>
                        <a:pt x="651" y="26866"/>
                      </a:moveTo>
                      <a:cubicBezTo>
                        <a:pt x="218" y="25144"/>
                        <a:pt x="0" y="23375"/>
                        <a:pt x="0" y="21600"/>
                      </a:cubicBezTo>
                      <a:cubicBezTo>
                        <a:pt x="0" y="9670"/>
                        <a:pt x="9670" y="0"/>
                        <a:pt x="21600" y="0"/>
                      </a:cubicBezTo>
                      <a:cubicBezTo>
                        <a:pt x="31313" y="-1"/>
                        <a:pt x="39832" y="6484"/>
                        <a:pt x="42419" y="15847"/>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42004" name="Freeform 98"/>
              <p:cNvSpPr>
                <a:spLocks/>
              </p:cNvSpPr>
              <p:nvPr/>
            </p:nvSpPr>
            <p:spPr bwMode="auto">
              <a:xfrm>
                <a:off x="2210" y="3535"/>
                <a:ext cx="750" cy="687"/>
              </a:xfrm>
              <a:custGeom>
                <a:avLst/>
                <a:gdLst>
                  <a:gd name="T0" fmla="*/ 95 w 750"/>
                  <a:gd name="T1" fmla="*/ 0 h 687"/>
                  <a:gd name="T2" fmla="*/ 67 w 750"/>
                  <a:gd name="T3" fmla="*/ 10 h 687"/>
                  <a:gd name="T4" fmla="*/ 46 w 750"/>
                  <a:gd name="T5" fmla="*/ 19 h 687"/>
                  <a:gd name="T6" fmla="*/ 26 w 750"/>
                  <a:gd name="T7" fmla="*/ 30 h 687"/>
                  <a:gd name="T8" fmla="*/ 18 w 750"/>
                  <a:gd name="T9" fmla="*/ 42 h 687"/>
                  <a:gd name="T10" fmla="*/ 9 w 750"/>
                  <a:gd name="T11" fmla="*/ 54 h 687"/>
                  <a:gd name="T12" fmla="*/ 3 w 750"/>
                  <a:gd name="T13" fmla="*/ 67 h 687"/>
                  <a:gd name="T14" fmla="*/ 0 w 750"/>
                  <a:gd name="T15" fmla="*/ 82 h 687"/>
                  <a:gd name="T16" fmla="*/ 0 w 750"/>
                  <a:gd name="T17" fmla="*/ 99 h 687"/>
                  <a:gd name="T18" fmla="*/ 580 w 750"/>
                  <a:gd name="T19" fmla="*/ 686 h 687"/>
                  <a:gd name="T20" fmla="*/ 749 w 750"/>
                  <a:gd name="T21" fmla="*/ 624 h 687"/>
                  <a:gd name="T22" fmla="*/ 95 w 750"/>
                  <a:gd name="T23" fmla="*/ 0 h 6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0"/>
                  <a:gd name="T37" fmla="*/ 0 h 687"/>
                  <a:gd name="T38" fmla="*/ 750 w 750"/>
                  <a:gd name="T39" fmla="*/ 687 h 6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0" h="687">
                    <a:moveTo>
                      <a:pt x="95" y="0"/>
                    </a:moveTo>
                    <a:lnTo>
                      <a:pt x="67" y="10"/>
                    </a:lnTo>
                    <a:lnTo>
                      <a:pt x="46" y="19"/>
                    </a:lnTo>
                    <a:lnTo>
                      <a:pt x="26" y="30"/>
                    </a:lnTo>
                    <a:lnTo>
                      <a:pt x="18" y="42"/>
                    </a:lnTo>
                    <a:lnTo>
                      <a:pt x="9" y="54"/>
                    </a:lnTo>
                    <a:lnTo>
                      <a:pt x="3" y="67"/>
                    </a:lnTo>
                    <a:lnTo>
                      <a:pt x="0" y="82"/>
                    </a:lnTo>
                    <a:lnTo>
                      <a:pt x="0" y="99"/>
                    </a:lnTo>
                    <a:lnTo>
                      <a:pt x="580" y="686"/>
                    </a:lnTo>
                    <a:lnTo>
                      <a:pt x="749" y="624"/>
                    </a:lnTo>
                    <a:lnTo>
                      <a:pt x="95" y="0"/>
                    </a:lnTo>
                  </a:path>
                </a:pathLst>
              </a:custGeom>
              <a:solidFill>
                <a:srgbClr val="3F1F00"/>
              </a:solidFill>
              <a:ln w="9525" cap="rnd">
                <a:noFill/>
                <a:round/>
                <a:headEnd/>
                <a:tailEnd/>
              </a:ln>
            </p:spPr>
            <p:txBody>
              <a:bodyPr/>
              <a:lstStyle/>
              <a:p>
                <a:pPr algn="ctr" eaLnBrk="0" hangingPunct="0"/>
                <a:endParaRPr lang="en-US"/>
              </a:p>
            </p:txBody>
          </p:sp>
          <p:sp>
            <p:nvSpPr>
              <p:cNvPr id="42005" name="Oval 99"/>
              <p:cNvSpPr>
                <a:spLocks noChangeArrowheads="1"/>
              </p:cNvSpPr>
              <p:nvPr/>
            </p:nvSpPr>
            <p:spPr bwMode="auto">
              <a:xfrm>
                <a:off x="2794" y="4104"/>
                <a:ext cx="418" cy="211"/>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41989" name="Rectangle 10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730"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43011" name="Group 101"/>
          <p:cNvGrpSpPr>
            <a:grpSpLocks/>
          </p:cNvGrpSpPr>
          <p:nvPr/>
        </p:nvGrpSpPr>
        <p:grpSpPr bwMode="auto">
          <a:xfrm>
            <a:off x="241300" y="1377950"/>
            <a:ext cx="8591550" cy="5472113"/>
            <a:chOff x="152" y="868"/>
            <a:chExt cx="5412" cy="3447"/>
          </a:xfrm>
        </p:grpSpPr>
        <p:sp>
          <p:nvSpPr>
            <p:cNvPr id="73731"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32"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73733"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34"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43017"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36"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19"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38"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39"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40"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23"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42"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43"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44"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45"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28"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47"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30"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49"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50"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51"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34"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53"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54"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55"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38"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57"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43040"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3759"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60"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61"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62"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63"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64"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73765"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66"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73767"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FUNCTIONAL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68"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69"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73770" name="Rectangle 42"/>
            <p:cNvSpPr>
              <a:spLocks noChangeArrowheads="1"/>
            </p:cNvSpPr>
            <p:nvPr/>
          </p:nvSpPr>
          <p:spPr bwMode="auto">
            <a:xfrm>
              <a:off x="336" y="2635"/>
              <a:ext cx="2352" cy="192"/>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400" b="1">
                  <a:solidFill>
                    <a:srgbClr val="FF0033"/>
                  </a:solidFill>
                  <a:latin typeface="Arial" pitchFamily="34" charset="0"/>
                  <a:cs typeface="+mn-cs"/>
                </a:rPr>
                <a:t>IDEAL FUNCTION MODELING</a:t>
              </a:r>
              <a:r>
                <a:rPr lang="ru-RU" sz="1000" b="1">
                  <a:solidFill>
                    <a:srgbClr val="000000"/>
                  </a:solidFill>
                  <a:effectLst>
                    <a:outerShdw blurRad="38100" dist="38100" dir="2700000" algn="tl">
                      <a:srgbClr val="FFFFFF"/>
                    </a:outerShdw>
                  </a:effectLst>
                  <a:latin typeface="Arial" pitchFamily="34" charset="0"/>
                  <a:cs typeface="+mn-cs"/>
                </a:rPr>
                <a:t>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71" name="Rectangle 43"/>
            <p:cNvSpPr>
              <a:spLocks noChangeArrowheads="1"/>
            </p:cNvSpPr>
            <p:nvPr/>
          </p:nvSpPr>
          <p:spPr bwMode="auto">
            <a:xfrm>
              <a:off x="3399" y="2635"/>
              <a:ext cx="1125"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72"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73773"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74"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73775"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73776"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nvGrpSpPr>
            <p:cNvPr id="43059" name="Group 100"/>
            <p:cNvGrpSpPr>
              <a:grpSpLocks/>
            </p:cNvGrpSpPr>
            <p:nvPr/>
          </p:nvGrpSpPr>
          <p:grpSpPr bwMode="auto">
            <a:xfrm>
              <a:off x="152" y="2054"/>
              <a:ext cx="3060" cy="2261"/>
              <a:chOff x="152" y="2054"/>
              <a:chExt cx="3060" cy="2261"/>
            </a:xfrm>
          </p:grpSpPr>
          <p:grpSp>
            <p:nvGrpSpPr>
              <p:cNvPr id="43060" name="Group 63"/>
              <p:cNvGrpSpPr>
                <a:grpSpLocks/>
              </p:cNvGrpSpPr>
              <p:nvPr/>
            </p:nvGrpSpPr>
            <p:grpSpPr bwMode="auto">
              <a:xfrm>
                <a:off x="152" y="2054"/>
                <a:ext cx="2598" cy="1376"/>
                <a:chOff x="152" y="2054"/>
                <a:chExt cx="2598" cy="1376"/>
              </a:xfrm>
            </p:grpSpPr>
            <p:grpSp>
              <p:nvGrpSpPr>
                <p:cNvPr id="43097" name="Group 57"/>
                <p:cNvGrpSpPr>
                  <a:grpSpLocks/>
                </p:cNvGrpSpPr>
                <p:nvPr/>
              </p:nvGrpSpPr>
              <p:grpSpPr bwMode="auto">
                <a:xfrm>
                  <a:off x="209" y="2072"/>
                  <a:ext cx="2536" cy="1356"/>
                  <a:chOff x="209" y="2072"/>
                  <a:chExt cx="2536" cy="1356"/>
                </a:xfrm>
              </p:grpSpPr>
              <p:grpSp>
                <p:nvGrpSpPr>
                  <p:cNvPr id="43103" name="Group 51"/>
                  <p:cNvGrpSpPr>
                    <a:grpSpLocks/>
                  </p:cNvGrpSpPr>
                  <p:nvPr/>
                </p:nvGrpSpPr>
                <p:grpSpPr bwMode="auto">
                  <a:xfrm>
                    <a:off x="209" y="2072"/>
                    <a:ext cx="2536" cy="1356"/>
                    <a:chOff x="209" y="2072"/>
                    <a:chExt cx="2536" cy="1356"/>
                  </a:xfrm>
                </p:grpSpPr>
                <p:sp>
                  <p:nvSpPr>
                    <p:cNvPr id="43109" name="Freeform 49"/>
                    <p:cNvSpPr>
                      <a:spLocks/>
                    </p:cNvSpPr>
                    <p:nvPr/>
                  </p:nvSpPr>
                  <p:spPr bwMode="auto">
                    <a:xfrm>
                      <a:off x="209" y="2072"/>
                      <a:ext cx="2153" cy="788"/>
                    </a:xfrm>
                    <a:custGeom>
                      <a:avLst/>
                      <a:gdLst>
                        <a:gd name="T0" fmla="*/ 44 w 2153"/>
                        <a:gd name="T1" fmla="*/ 787 h 788"/>
                        <a:gd name="T2" fmla="*/ 11 w 2153"/>
                        <a:gd name="T3" fmla="*/ 694 h 788"/>
                        <a:gd name="T4" fmla="*/ 0 w 2153"/>
                        <a:gd name="T5" fmla="*/ 604 h 788"/>
                        <a:gd name="T6" fmla="*/ 5 w 2153"/>
                        <a:gd name="T7" fmla="*/ 542 h 788"/>
                        <a:gd name="T8" fmla="*/ 24 w 2153"/>
                        <a:gd name="T9" fmla="*/ 486 h 788"/>
                        <a:gd name="T10" fmla="*/ 57 w 2153"/>
                        <a:gd name="T11" fmla="*/ 424 h 788"/>
                        <a:gd name="T12" fmla="*/ 108 w 2153"/>
                        <a:gd name="T13" fmla="*/ 362 h 788"/>
                        <a:gd name="T14" fmla="*/ 173 w 2153"/>
                        <a:gd name="T15" fmla="*/ 296 h 788"/>
                        <a:gd name="T16" fmla="*/ 237 w 2153"/>
                        <a:gd name="T17" fmla="*/ 244 h 788"/>
                        <a:gd name="T18" fmla="*/ 314 w 2153"/>
                        <a:gd name="T19" fmla="*/ 193 h 788"/>
                        <a:gd name="T20" fmla="*/ 403 w 2153"/>
                        <a:gd name="T21" fmla="*/ 148 h 788"/>
                        <a:gd name="T22" fmla="*/ 495 w 2153"/>
                        <a:gd name="T23" fmla="*/ 110 h 788"/>
                        <a:gd name="T24" fmla="*/ 590 w 2153"/>
                        <a:gd name="T25" fmla="*/ 79 h 788"/>
                        <a:gd name="T26" fmla="*/ 708 w 2153"/>
                        <a:gd name="T27" fmla="*/ 51 h 788"/>
                        <a:gd name="T28" fmla="*/ 845 w 2153"/>
                        <a:gd name="T29" fmla="*/ 27 h 788"/>
                        <a:gd name="T30" fmla="*/ 961 w 2153"/>
                        <a:gd name="T31" fmla="*/ 10 h 788"/>
                        <a:gd name="T32" fmla="*/ 1101 w 2153"/>
                        <a:gd name="T33" fmla="*/ 0 h 788"/>
                        <a:gd name="T34" fmla="*/ 1282 w 2153"/>
                        <a:gd name="T35" fmla="*/ 0 h 788"/>
                        <a:gd name="T36" fmla="*/ 1417 w 2153"/>
                        <a:gd name="T37" fmla="*/ 13 h 788"/>
                        <a:gd name="T38" fmla="*/ 1578 w 2153"/>
                        <a:gd name="T39" fmla="*/ 34 h 788"/>
                        <a:gd name="T40" fmla="*/ 1738 w 2153"/>
                        <a:gd name="T41" fmla="*/ 72 h 788"/>
                        <a:gd name="T42" fmla="*/ 1880 w 2153"/>
                        <a:gd name="T43" fmla="*/ 117 h 788"/>
                        <a:gd name="T44" fmla="*/ 1978 w 2153"/>
                        <a:gd name="T45" fmla="*/ 162 h 788"/>
                        <a:gd name="T46" fmla="*/ 2073 w 2153"/>
                        <a:gd name="T47" fmla="*/ 213 h 788"/>
                        <a:gd name="T48" fmla="*/ 2152 w 2153"/>
                        <a:gd name="T49" fmla="*/ 265 h 788"/>
                        <a:gd name="T50" fmla="*/ 1946 w 2153"/>
                        <a:gd name="T51" fmla="*/ 182 h 788"/>
                        <a:gd name="T52" fmla="*/ 1836 w 2153"/>
                        <a:gd name="T53" fmla="*/ 148 h 788"/>
                        <a:gd name="T54" fmla="*/ 1720 w 2153"/>
                        <a:gd name="T55" fmla="*/ 124 h 788"/>
                        <a:gd name="T56" fmla="*/ 1572 w 2153"/>
                        <a:gd name="T57" fmla="*/ 100 h 788"/>
                        <a:gd name="T58" fmla="*/ 1430 w 2153"/>
                        <a:gd name="T59" fmla="*/ 89 h 788"/>
                        <a:gd name="T60" fmla="*/ 1275 w 2153"/>
                        <a:gd name="T61" fmla="*/ 86 h 788"/>
                        <a:gd name="T62" fmla="*/ 1159 w 2153"/>
                        <a:gd name="T63" fmla="*/ 89 h 788"/>
                        <a:gd name="T64" fmla="*/ 1037 w 2153"/>
                        <a:gd name="T65" fmla="*/ 100 h 788"/>
                        <a:gd name="T66" fmla="*/ 916 w 2153"/>
                        <a:gd name="T67" fmla="*/ 117 h 788"/>
                        <a:gd name="T68" fmla="*/ 800 w 2153"/>
                        <a:gd name="T69" fmla="*/ 138 h 788"/>
                        <a:gd name="T70" fmla="*/ 671 w 2153"/>
                        <a:gd name="T71" fmla="*/ 172 h 788"/>
                        <a:gd name="T72" fmla="*/ 572 w 2153"/>
                        <a:gd name="T73" fmla="*/ 203 h 788"/>
                        <a:gd name="T74" fmla="*/ 487 w 2153"/>
                        <a:gd name="T75" fmla="*/ 241 h 788"/>
                        <a:gd name="T76" fmla="*/ 392 w 2153"/>
                        <a:gd name="T77" fmla="*/ 282 h 788"/>
                        <a:gd name="T78" fmla="*/ 314 w 2153"/>
                        <a:gd name="T79" fmla="*/ 327 h 788"/>
                        <a:gd name="T80" fmla="*/ 237 w 2153"/>
                        <a:gd name="T81" fmla="*/ 389 h 788"/>
                        <a:gd name="T82" fmla="*/ 166 w 2153"/>
                        <a:gd name="T83" fmla="*/ 455 h 788"/>
                        <a:gd name="T84" fmla="*/ 121 w 2153"/>
                        <a:gd name="T85" fmla="*/ 517 h 788"/>
                        <a:gd name="T86" fmla="*/ 82 w 2153"/>
                        <a:gd name="T87" fmla="*/ 590 h 788"/>
                        <a:gd name="T88" fmla="*/ 57 w 2153"/>
                        <a:gd name="T89" fmla="*/ 680 h 788"/>
                        <a:gd name="T90" fmla="*/ 44 w 2153"/>
                        <a:gd name="T91" fmla="*/ 787 h 7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3"/>
                        <a:gd name="T139" fmla="*/ 0 h 788"/>
                        <a:gd name="T140" fmla="*/ 2153 w 2153"/>
                        <a:gd name="T141" fmla="*/ 788 h 7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3" h="788">
                          <a:moveTo>
                            <a:pt x="44" y="787"/>
                          </a:moveTo>
                          <a:lnTo>
                            <a:pt x="11" y="694"/>
                          </a:lnTo>
                          <a:lnTo>
                            <a:pt x="0" y="604"/>
                          </a:lnTo>
                          <a:lnTo>
                            <a:pt x="5" y="542"/>
                          </a:lnTo>
                          <a:lnTo>
                            <a:pt x="24" y="486"/>
                          </a:lnTo>
                          <a:lnTo>
                            <a:pt x="57" y="424"/>
                          </a:lnTo>
                          <a:lnTo>
                            <a:pt x="108" y="362"/>
                          </a:lnTo>
                          <a:lnTo>
                            <a:pt x="173" y="296"/>
                          </a:lnTo>
                          <a:lnTo>
                            <a:pt x="237" y="244"/>
                          </a:lnTo>
                          <a:lnTo>
                            <a:pt x="314" y="193"/>
                          </a:lnTo>
                          <a:lnTo>
                            <a:pt x="403" y="148"/>
                          </a:lnTo>
                          <a:lnTo>
                            <a:pt x="495" y="110"/>
                          </a:lnTo>
                          <a:lnTo>
                            <a:pt x="590" y="79"/>
                          </a:lnTo>
                          <a:lnTo>
                            <a:pt x="708" y="51"/>
                          </a:lnTo>
                          <a:lnTo>
                            <a:pt x="845" y="27"/>
                          </a:lnTo>
                          <a:lnTo>
                            <a:pt x="961" y="10"/>
                          </a:lnTo>
                          <a:lnTo>
                            <a:pt x="1101" y="0"/>
                          </a:lnTo>
                          <a:lnTo>
                            <a:pt x="1282" y="0"/>
                          </a:lnTo>
                          <a:lnTo>
                            <a:pt x="1417" y="13"/>
                          </a:lnTo>
                          <a:lnTo>
                            <a:pt x="1578" y="34"/>
                          </a:lnTo>
                          <a:lnTo>
                            <a:pt x="1738" y="72"/>
                          </a:lnTo>
                          <a:lnTo>
                            <a:pt x="1880" y="117"/>
                          </a:lnTo>
                          <a:lnTo>
                            <a:pt x="1978" y="162"/>
                          </a:lnTo>
                          <a:lnTo>
                            <a:pt x="2073" y="213"/>
                          </a:lnTo>
                          <a:lnTo>
                            <a:pt x="2152" y="265"/>
                          </a:lnTo>
                          <a:lnTo>
                            <a:pt x="1946" y="182"/>
                          </a:lnTo>
                          <a:lnTo>
                            <a:pt x="1836" y="148"/>
                          </a:lnTo>
                          <a:lnTo>
                            <a:pt x="1720" y="124"/>
                          </a:lnTo>
                          <a:lnTo>
                            <a:pt x="1572" y="100"/>
                          </a:lnTo>
                          <a:lnTo>
                            <a:pt x="1430" y="89"/>
                          </a:lnTo>
                          <a:lnTo>
                            <a:pt x="1275" y="86"/>
                          </a:lnTo>
                          <a:lnTo>
                            <a:pt x="1159" y="89"/>
                          </a:lnTo>
                          <a:lnTo>
                            <a:pt x="1037" y="100"/>
                          </a:lnTo>
                          <a:lnTo>
                            <a:pt x="916" y="117"/>
                          </a:lnTo>
                          <a:lnTo>
                            <a:pt x="800" y="138"/>
                          </a:lnTo>
                          <a:lnTo>
                            <a:pt x="671" y="172"/>
                          </a:lnTo>
                          <a:lnTo>
                            <a:pt x="572" y="203"/>
                          </a:lnTo>
                          <a:lnTo>
                            <a:pt x="487" y="241"/>
                          </a:lnTo>
                          <a:lnTo>
                            <a:pt x="392" y="282"/>
                          </a:lnTo>
                          <a:lnTo>
                            <a:pt x="314" y="327"/>
                          </a:lnTo>
                          <a:lnTo>
                            <a:pt x="237" y="389"/>
                          </a:lnTo>
                          <a:lnTo>
                            <a:pt x="166" y="455"/>
                          </a:lnTo>
                          <a:lnTo>
                            <a:pt x="121" y="517"/>
                          </a:lnTo>
                          <a:lnTo>
                            <a:pt x="82" y="590"/>
                          </a:lnTo>
                          <a:lnTo>
                            <a:pt x="57" y="680"/>
                          </a:lnTo>
                          <a:lnTo>
                            <a:pt x="44" y="787"/>
                          </a:lnTo>
                        </a:path>
                      </a:pathLst>
                    </a:custGeom>
                    <a:solidFill>
                      <a:srgbClr val="C0C0C0"/>
                    </a:solidFill>
                    <a:ln w="9525" cap="rnd">
                      <a:noFill/>
                      <a:round/>
                      <a:headEnd/>
                      <a:tailEnd/>
                    </a:ln>
                  </p:spPr>
                  <p:txBody>
                    <a:bodyPr/>
                    <a:lstStyle/>
                    <a:p>
                      <a:pPr algn="ctr" eaLnBrk="0" hangingPunct="0"/>
                      <a:endParaRPr lang="en-US"/>
                    </a:p>
                  </p:txBody>
                </p:sp>
                <p:sp>
                  <p:nvSpPr>
                    <p:cNvPr id="43110" name="Freeform 50"/>
                    <p:cNvSpPr>
                      <a:spLocks/>
                    </p:cNvSpPr>
                    <p:nvPr/>
                  </p:nvSpPr>
                  <p:spPr bwMode="auto">
                    <a:xfrm>
                      <a:off x="370" y="2461"/>
                      <a:ext cx="2375" cy="967"/>
                    </a:xfrm>
                    <a:custGeom>
                      <a:avLst/>
                      <a:gdLst>
                        <a:gd name="T0" fmla="*/ 0 w 2375"/>
                        <a:gd name="T1" fmla="*/ 587 h 967"/>
                        <a:gd name="T2" fmla="*/ 134 w 2375"/>
                        <a:gd name="T3" fmla="*/ 670 h 967"/>
                        <a:gd name="T4" fmla="*/ 282 w 2375"/>
                        <a:gd name="T5" fmla="*/ 742 h 967"/>
                        <a:gd name="T6" fmla="*/ 417 w 2375"/>
                        <a:gd name="T7" fmla="*/ 784 h 967"/>
                        <a:gd name="T8" fmla="*/ 613 w 2375"/>
                        <a:gd name="T9" fmla="*/ 829 h 967"/>
                        <a:gd name="T10" fmla="*/ 768 w 2375"/>
                        <a:gd name="T11" fmla="*/ 853 h 967"/>
                        <a:gd name="T12" fmla="*/ 909 w 2375"/>
                        <a:gd name="T13" fmla="*/ 863 h 967"/>
                        <a:gd name="T14" fmla="*/ 1077 w 2375"/>
                        <a:gd name="T15" fmla="*/ 863 h 967"/>
                        <a:gd name="T16" fmla="*/ 1199 w 2375"/>
                        <a:gd name="T17" fmla="*/ 856 h 967"/>
                        <a:gd name="T18" fmla="*/ 1346 w 2375"/>
                        <a:gd name="T19" fmla="*/ 842 h 967"/>
                        <a:gd name="T20" fmla="*/ 1496 w 2375"/>
                        <a:gd name="T21" fmla="*/ 818 h 967"/>
                        <a:gd name="T22" fmla="*/ 1618 w 2375"/>
                        <a:gd name="T23" fmla="*/ 784 h 967"/>
                        <a:gd name="T24" fmla="*/ 1734 w 2375"/>
                        <a:gd name="T25" fmla="*/ 746 h 967"/>
                        <a:gd name="T26" fmla="*/ 1837 w 2375"/>
                        <a:gd name="T27" fmla="*/ 708 h 967"/>
                        <a:gd name="T28" fmla="*/ 1939 w 2375"/>
                        <a:gd name="T29" fmla="*/ 653 h 967"/>
                        <a:gd name="T30" fmla="*/ 2042 w 2375"/>
                        <a:gd name="T31" fmla="*/ 591 h 967"/>
                        <a:gd name="T32" fmla="*/ 2123 w 2375"/>
                        <a:gd name="T33" fmla="*/ 532 h 967"/>
                        <a:gd name="T34" fmla="*/ 2168 w 2375"/>
                        <a:gd name="T35" fmla="*/ 474 h 967"/>
                        <a:gd name="T36" fmla="*/ 2226 w 2375"/>
                        <a:gd name="T37" fmla="*/ 380 h 967"/>
                        <a:gd name="T38" fmla="*/ 2265 w 2375"/>
                        <a:gd name="T39" fmla="*/ 284 h 967"/>
                        <a:gd name="T40" fmla="*/ 2271 w 2375"/>
                        <a:gd name="T41" fmla="*/ 198 h 967"/>
                        <a:gd name="T42" fmla="*/ 2244 w 2375"/>
                        <a:gd name="T43" fmla="*/ 104 h 967"/>
                        <a:gd name="T44" fmla="*/ 2186 w 2375"/>
                        <a:gd name="T45" fmla="*/ 0 h 967"/>
                        <a:gd name="T46" fmla="*/ 2244 w 2375"/>
                        <a:gd name="T47" fmla="*/ 55 h 967"/>
                        <a:gd name="T48" fmla="*/ 2310 w 2375"/>
                        <a:gd name="T49" fmla="*/ 135 h 967"/>
                        <a:gd name="T50" fmla="*/ 2342 w 2375"/>
                        <a:gd name="T51" fmla="*/ 208 h 967"/>
                        <a:gd name="T52" fmla="*/ 2374 w 2375"/>
                        <a:gd name="T53" fmla="*/ 277 h 967"/>
                        <a:gd name="T54" fmla="*/ 2368 w 2375"/>
                        <a:gd name="T55" fmla="*/ 336 h 967"/>
                        <a:gd name="T56" fmla="*/ 2360 w 2375"/>
                        <a:gd name="T57" fmla="*/ 415 h 967"/>
                        <a:gd name="T58" fmla="*/ 2284 w 2375"/>
                        <a:gd name="T59" fmla="*/ 567 h 967"/>
                        <a:gd name="T60" fmla="*/ 2207 w 2375"/>
                        <a:gd name="T61" fmla="*/ 649 h 967"/>
                        <a:gd name="T62" fmla="*/ 2110 w 2375"/>
                        <a:gd name="T63" fmla="*/ 722 h 967"/>
                        <a:gd name="T64" fmla="*/ 2005 w 2375"/>
                        <a:gd name="T65" fmla="*/ 784 h 967"/>
                        <a:gd name="T66" fmla="*/ 1902 w 2375"/>
                        <a:gd name="T67" fmla="*/ 829 h 967"/>
                        <a:gd name="T68" fmla="*/ 1760 w 2375"/>
                        <a:gd name="T69" fmla="*/ 880 h 967"/>
                        <a:gd name="T70" fmla="*/ 1618 w 2375"/>
                        <a:gd name="T71" fmla="*/ 915 h 967"/>
                        <a:gd name="T72" fmla="*/ 1483 w 2375"/>
                        <a:gd name="T73" fmla="*/ 939 h 967"/>
                        <a:gd name="T74" fmla="*/ 1309 w 2375"/>
                        <a:gd name="T75" fmla="*/ 963 h 967"/>
                        <a:gd name="T76" fmla="*/ 1180 w 2375"/>
                        <a:gd name="T77" fmla="*/ 966 h 967"/>
                        <a:gd name="T78" fmla="*/ 1038 w 2375"/>
                        <a:gd name="T79" fmla="*/ 966 h 967"/>
                        <a:gd name="T80" fmla="*/ 896 w 2375"/>
                        <a:gd name="T81" fmla="*/ 953 h 967"/>
                        <a:gd name="T82" fmla="*/ 742 w 2375"/>
                        <a:gd name="T83" fmla="*/ 935 h 967"/>
                        <a:gd name="T84" fmla="*/ 639 w 2375"/>
                        <a:gd name="T85" fmla="*/ 915 h 967"/>
                        <a:gd name="T86" fmla="*/ 501 w 2375"/>
                        <a:gd name="T87" fmla="*/ 877 h 967"/>
                        <a:gd name="T88" fmla="*/ 385 w 2375"/>
                        <a:gd name="T89" fmla="*/ 842 h 967"/>
                        <a:gd name="T90" fmla="*/ 276 w 2375"/>
                        <a:gd name="T91" fmla="*/ 794 h 967"/>
                        <a:gd name="T92" fmla="*/ 160 w 2375"/>
                        <a:gd name="T93" fmla="*/ 729 h 967"/>
                        <a:gd name="T94" fmla="*/ 50 w 2375"/>
                        <a:gd name="T95" fmla="*/ 646 h 967"/>
                        <a:gd name="T96" fmla="*/ 0 w 2375"/>
                        <a:gd name="T97" fmla="*/ 587 h 9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5"/>
                        <a:gd name="T148" fmla="*/ 0 h 967"/>
                        <a:gd name="T149" fmla="*/ 2375 w 2375"/>
                        <a:gd name="T150" fmla="*/ 967 h 9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5" h="967">
                          <a:moveTo>
                            <a:pt x="0" y="587"/>
                          </a:moveTo>
                          <a:lnTo>
                            <a:pt x="134" y="670"/>
                          </a:lnTo>
                          <a:lnTo>
                            <a:pt x="282" y="742"/>
                          </a:lnTo>
                          <a:lnTo>
                            <a:pt x="417" y="784"/>
                          </a:lnTo>
                          <a:lnTo>
                            <a:pt x="613" y="829"/>
                          </a:lnTo>
                          <a:lnTo>
                            <a:pt x="768" y="853"/>
                          </a:lnTo>
                          <a:lnTo>
                            <a:pt x="909" y="863"/>
                          </a:lnTo>
                          <a:lnTo>
                            <a:pt x="1077" y="863"/>
                          </a:lnTo>
                          <a:lnTo>
                            <a:pt x="1199" y="856"/>
                          </a:lnTo>
                          <a:lnTo>
                            <a:pt x="1346" y="842"/>
                          </a:lnTo>
                          <a:lnTo>
                            <a:pt x="1496" y="818"/>
                          </a:lnTo>
                          <a:lnTo>
                            <a:pt x="1618" y="784"/>
                          </a:lnTo>
                          <a:lnTo>
                            <a:pt x="1734" y="746"/>
                          </a:lnTo>
                          <a:lnTo>
                            <a:pt x="1837" y="708"/>
                          </a:lnTo>
                          <a:lnTo>
                            <a:pt x="1939" y="653"/>
                          </a:lnTo>
                          <a:lnTo>
                            <a:pt x="2042" y="591"/>
                          </a:lnTo>
                          <a:lnTo>
                            <a:pt x="2123" y="532"/>
                          </a:lnTo>
                          <a:lnTo>
                            <a:pt x="2168" y="474"/>
                          </a:lnTo>
                          <a:lnTo>
                            <a:pt x="2226" y="380"/>
                          </a:lnTo>
                          <a:lnTo>
                            <a:pt x="2265" y="284"/>
                          </a:lnTo>
                          <a:lnTo>
                            <a:pt x="2271" y="198"/>
                          </a:lnTo>
                          <a:lnTo>
                            <a:pt x="2244" y="104"/>
                          </a:lnTo>
                          <a:lnTo>
                            <a:pt x="2186" y="0"/>
                          </a:lnTo>
                          <a:lnTo>
                            <a:pt x="2244" y="55"/>
                          </a:lnTo>
                          <a:lnTo>
                            <a:pt x="2310" y="135"/>
                          </a:lnTo>
                          <a:lnTo>
                            <a:pt x="2342" y="208"/>
                          </a:lnTo>
                          <a:lnTo>
                            <a:pt x="2374" y="277"/>
                          </a:lnTo>
                          <a:lnTo>
                            <a:pt x="2368" y="336"/>
                          </a:lnTo>
                          <a:lnTo>
                            <a:pt x="2360" y="415"/>
                          </a:lnTo>
                          <a:lnTo>
                            <a:pt x="2284" y="567"/>
                          </a:lnTo>
                          <a:lnTo>
                            <a:pt x="2207" y="649"/>
                          </a:lnTo>
                          <a:lnTo>
                            <a:pt x="2110" y="722"/>
                          </a:lnTo>
                          <a:lnTo>
                            <a:pt x="2005" y="784"/>
                          </a:lnTo>
                          <a:lnTo>
                            <a:pt x="1902" y="829"/>
                          </a:lnTo>
                          <a:lnTo>
                            <a:pt x="1760" y="880"/>
                          </a:lnTo>
                          <a:lnTo>
                            <a:pt x="1618" y="915"/>
                          </a:lnTo>
                          <a:lnTo>
                            <a:pt x="1483" y="939"/>
                          </a:lnTo>
                          <a:lnTo>
                            <a:pt x="1309" y="963"/>
                          </a:lnTo>
                          <a:lnTo>
                            <a:pt x="1180" y="966"/>
                          </a:lnTo>
                          <a:lnTo>
                            <a:pt x="1038" y="966"/>
                          </a:lnTo>
                          <a:lnTo>
                            <a:pt x="896" y="953"/>
                          </a:lnTo>
                          <a:lnTo>
                            <a:pt x="742" y="935"/>
                          </a:lnTo>
                          <a:lnTo>
                            <a:pt x="639" y="915"/>
                          </a:lnTo>
                          <a:lnTo>
                            <a:pt x="501" y="877"/>
                          </a:lnTo>
                          <a:lnTo>
                            <a:pt x="385" y="842"/>
                          </a:lnTo>
                          <a:lnTo>
                            <a:pt x="276" y="794"/>
                          </a:lnTo>
                          <a:lnTo>
                            <a:pt x="160" y="729"/>
                          </a:lnTo>
                          <a:lnTo>
                            <a:pt x="50" y="646"/>
                          </a:lnTo>
                          <a:lnTo>
                            <a:pt x="0" y="587"/>
                          </a:lnTo>
                        </a:path>
                      </a:pathLst>
                    </a:custGeom>
                    <a:solidFill>
                      <a:srgbClr val="C0C0C0"/>
                    </a:solidFill>
                    <a:ln w="9525" cap="rnd">
                      <a:noFill/>
                      <a:round/>
                      <a:headEnd/>
                      <a:tailEnd/>
                    </a:ln>
                  </p:spPr>
                  <p:txBody>
                    <a:bodyPr/>
                    <a:lstStyle/>
                    <a:p>
                      <a:pPr algn="ctr" eaLnBrk="0" hangingPunct="0"/>
                      <a:endParaRPr lang="en-US"/>
                    </a:p>
                  </p:txBody>
                </p:sp>
              </p:grpSp>
              <p:grpSp>
                <p:nvGrpSpPr>
                  <p:cNvPr id="43104" name="Group 56"/>
                  <p:cNvGrpSpPr>
                    <a:grpSpLocks/>
                  </p:cNvGrpSpPr>
                  <p:nvPr/>
                </p:nvGrpSpPr>
                <p:grpSpPr bwMode="auto">
                  <a:xfrm>
                    <a:off x="224" y="2090"/>
                    <a:ext cx="2516" cy="1280"/>
                    <a:chOff x="224" y="2090"/>
                    <a:chExt cx="2516" cy="1280"/>
                  </a:xfrm>
                </p:grpSpPr>
                <p:sp>
                  <p:nvSpPr>
                    <p:cNvPr id="43105" name="Freeform 52"/>
                    <p:cNvSpPr>
                      <a:spLocks/>
                    </p:cNvSpPr>
                    <p:nvPr/>
                  </p:nvSpPr>
                  <p:spPr bwMode="auto">
                    <a:xfrm>
                      <a:off x="365" y="3049"/>
                      <a:ext cx="618" cy="321"/>
                    </a:xfrm>
                    <a:custGeom>
                      <a:avLst/>
                      <a:gdLst>
                        <a:gd name="T0" fmla="*/ 0 w 618"/>
                        <a:gd name="T1" fmla="*/ 0 h 321"/>
                        <a:gd name="T2" fmla="*/ 65 w 618"/>
                        <a:gd name="T3" fmla="*/ 65 h 321"/>
                        <a:gd name="T4" fmla="*/ 127 w 618"/>
                        <a:gd name="T5" fmla="*/ 114 h 321"/>
                        <a:gd name="T6" fmla="*/ 194 w 618"/>
                        <a:gd name="T7" fmla="*/ 159 h 321"/>
                        <a:gd name="T8" fmla="*/ 297 w 618"/>
                        <a:gd name="T9" fmla="*/ 213 h 321"/>
                        <a:gd name="T10" fmla="*/ 373 w 618"/>
                        <a:gd name="T11" fmla="*/ 247 h 321"/>
                        <a:gd name="T12" fmla="*/ 473 w 618"/>
                        <a:gd name="T13" fmla="*/ 281 h 321"/>
                        <a:gd name="T14" fmla="*/ 617 w 618"/>
                        <a:gd name="T15" fmla="*/ 320 h 321"/>
                        <a:gd name="T16" fmla="*/ 456 w 618"/>
                        <a:gd name="T17" fmla="*/ 203 h 321"/>
                        <a:gd name="T18" fmla="*/ 364 w 618"/>
                        <a:gd name="T19" fmla="*/ 175 h 321"/>
                        <a:gd name="T20" fmla="*/ 301 w 618"/>
                        <a:gd name="T21" fmla="*/ 151 h 321"/>
                        <a:gd name="T22" fmla="*/ 207 w 618"/>
                        <a:gd name="T23" fmla="*/ 116 h 321"/>
                        <a:gd name="T24" fmla="*/ 132 w 618"/>
                        <a:gd name="T25" fmla="*/ 80 h 321"/>
                        <a:gd name="T26" fmla="*/ 74 w 618"/>
                        <a:gd name="T27" fmla="*/ 49 h 321"/>
                        <a:gd name="T28" fmla="*/ 0 w 618"/>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8"/>
                        <a:gd name="T46" fmla="*/ 0 h 321"/>
                        <a:gd name="T47" fmla="*/ 618 w 618"/>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8" h="321">
                          <a:moveTo>
                            <a:pt x="0" y="0"/>
                          </a:moveTo>
                          <a:lnTo>
                            <a:pt x="65" y="65"/>
                          </a:lnTo>
                          <a:lnTo>
                            <a:pt x="127" y="114"/>
                          </a:lnTo>
                          <a:lnTo>
                            <a:pt x="194" y="159"/>
                          </a:lnTo>
                          <a:lnTo>
                            <a:pt x="297" y="213"/>
                          </a:lnTo>
                          <a:lnTo>
                            <a:pt x="373" y="247"/>
                          </a:lnTo>
                          <a:lnTo>
                            <a:pt x="473" y="281"/>
                          </a:lnTo>
                          <a:lnTo>
                            <a:pt x="617" y="320"/>
                          </a:lnTo>
                          <a:lnTo>
                            <a:pt x="456" y="203"/>
                          </a:lnTo>
                          <a:lnTo>
                            <a:pt x="364" y="175"/>
                          </a:lnTo>
                          <a:lnTo>
                            <a:pt x="301" y="151"/>
                          </a:lnTo>
                          <a:lnTo>
                            <a:pt x="207" y="116"/>
                          </a:lnTo>
                          <a:lnTo>
                            <a:pt x="132" y="80"/>
                          </a:lnTo>
                          <a:lnTo>
                            <a:pt x="74" y="49"/>
                          </a:lnTo>
                          <a:lnTo>
                            <a:pt x="0" y="0"/>
                          </a:lnTo>
                        </a:path>
                      </a:pathLst>
                    </a:custGeom>
                    <a:solidFill>
                      <a:srgbClr val="808080"/>
                    </a:solidFill>
                    <a:ln w="9525" cap="rnd">
                      <a:noFill/>
                      <a:round/>
                      <a:headEnd/>
                      <a:tailEnd/>
                    </a:ln>
                  </p:spPr>
                  <p:txBody>
                    <a:bodyPr/>
                    <a:lstStyle/>
                    <a:p>
                      <a:pPr algn="ctr" eaLnBrk="0" hangingPunct="0"/>
                      <a:endParaRPr lang="en-US"/>
                    </a:p>
                  </p:txBody>
                </p:sp>
                <p:sp>
                  <p:nvSpPr>
                    <p:cNvPr id="43106" name="Freeform 53"/>
                    <p:cNvSpPr>
                      <a:spLocks/>
                    </p:cNvSpPr>
                    <p:nvPr/>
                  </p:nvSpPr>
                  <p:spPr bwMode="auto">
                    <a:xfrm>
                      <a:off x="2518" y="2454"/>
                      <a:ext cx="222" cy="629"/>
                    </a:xfrm>
                    <a:custGeom>
                      <a:avLst/>
                      <a:gdLst>
                        <a:gd name="T0" fmla="*/ 39 w 222"/>
                        <a:gd name="T1" fmla="*/ 0 h 629"/>
                        <a:gd name="T2" fmla="*/ 82 w 222"/>
                        <a:gd name="T3" fmla="*/ 43 h 629"/>
                        <a:gd name="T4" fmla="*/ 110 w 222"/>
                        <a:gd name="T5" fmla="*/ 80 h 629"/>
                        <a:gd name="T6" fmla="*/ 140 w 222"/>
                        <a:gd name="T7" fmla="*/ 117 h 629"/>
                        <a:gd name="T8" fmla="*/ 162 w 222"/>
                        <a:gd name="T9" fmla="*/ 154 h 629"/>
                        <a:gd name="T10" fmla="*/ 179 w 222"/>
                        <a:gd name="T11" fmla="*/ 189 h 629"/>
                        <a:gd name="T12" fmla="*/ 211 w 222"/>
                        <a:gd name="T13" fmla="*/ 250 h 629"/>
                        <a:gd name="T14" fmla="*/ 221 w 222"/>
                        <a:gd name="T15" fmla="*/ 309 h 629"/>
                        <a:gd name="T16" fmla="*/ 213 w 222"/>
                        <a:gd name="T17" fmla="*/ 401 h 629"/>
                        <a:gd name="T18" fmla="*/ 198 w 222"/>
                        <a:gd name="T19" fmla="*/ 463 h 629"/>
                        <a:gd name="T20" fmla="*/ 176 w 222"/>
                        <a:gd name="T21" fmla="*/ 514 h 629"/>
                        <a:gd name="T22" fmla="*/ 138 w 222"/>
                        <a:gd name="T23" fmla="*/ 567 h 629"/>
                        <a:gd name="T24" fmla="*/ 89 w 222"/>
                        <a:gd name="T25" fmla="*/ 628 h 629"/>
                        <a:gd name="T26" fmla="*/ 0 w 222"/>
                        <a:gd name="T27" fmla="*/ 509 h 629"/>
                        <a:gd name="T28" fmla="*/ 39 w 222"/>
                        <a:gd name="T29" fmla="*/ 458 h 629"/>
                        <a:gd name="T30" fmla="*/ 59 w 222"/>
                        <a:gd name="T31" fmla="*/ 430 h 629"/>
                        <a:gd name="T32" fmla="*/ 82 w 222"/>
                        <a:gd name="T33" fmla="*/ 394 h 629"/>
                        <a:gd name="T34" fmla="*/ 97 w 222"/>
                        <a:gd name="T35" fmla="*/ 358 h 629"/>
                        <a:gd name="T36" fmla="*/ 110 w 222"/>
                        <a:gd name="T37" fmla="*/ 301 h 629"/>
                        <a:gd name="T38" fmla="*/ 117 w 222"/>
                        <a:gd name="T39" fmla="*/ 254 h 629"/>
                        <a:gd name="T40" fmla="*/ 117 w 222"/>
                        <a:gd name="T41" fmla="*/ 184 h 629"/>
                        <a:gd name="T42" fmla="*/ 97 w 222"/>
                        <a:gd name="T43" fmla="*/ 121 h 629"/>
                        <a:gd name="T44" fmla="*/ 76 w 222"/>
                        <a:gd name="T45" fmla="*/ 69 h 629"/>
                        <a:gd name="T46" fmla="*/ 63 w 222"/>
                        <a:gd name="T47" fmla="*/ 42 h 629"/>
                        <a:gd name="T48" fmla="*/ 39 w 222"/>
                        <a:gd name="T49" fmla="*/ 0 h 6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629"/>
                        <a:gd name="T77" fmla="*/ 222 w 222"/>
                        <a:gd name="T78" fmla="*/ 629 h 6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629">
                          <a:moveTo>
                            <a:pt x="39" y="0"/>
                          </a:moveTo>
                          <a:lnTo>
                            <a:pt x="82" y="43"/>
                          </a:lnTo>
                          <a:lnTo>
                            <a:pt x="110" y="80"/>
                          </a:lnTo>
                          <a:lnTo>
                            <a:pt x="140" y="117"/>
                          </a:lnTo>
                          <a:lnTo>
                            <a:pt x="162" y="154"/>
                          </a:lnTo>
                          <a:lnTo>
                            <a:pt x="179" y="189"/>
                          </a:lnTo>
                          <a:lnTo>
                            <a:pt x="211" y="250"/>
                          </a:lnTo>
                          <a:lnTo>
                            <a:pt x="221" y="309"/>
                          </a:lnTo>
                          <a:lnTo>
                            <a:pt x="213" y="401"/>
                          </a:lnTo>
                          <a:lnTo>
                            <a:pt x="198" y="463"/>
                          </a:lnTo>
                          <a:lnTo>
                            <a:pt x="176" y="514"/>
                          </a:lnTo>
                          <a:lnTo>
                            <a:pt x="138" y="567"/>
                          </a:lnTo>
                          <a:lnTo>
                            <a:pt x="89" y="628"/>
                          </a:lnTo>
                          <a:lnTo>
                            <a:pt x="0" y="509"/>
                          </a:lnTo>
                          <a:lnTo>
                            <a:pt x="39" y="458"/>
                          </a:lnTo>
                          <a:lnTo>
                            <a:pt x="59" y="430"/>
                          </a:lnTo>
                          <a:lnTo>
                            <a:pt x="82" y="394"/>
                          </a:lnTo>
                          <a:lnTo>
                            <a:pt x="97" y="358"/>
                          </a:lnTo>
                          <a:lnTo>
                            <a:pt x="110" y="301"/>
                          </a:lnTo>
                          <a:lnTo>
                            <a:pt x="117" y="254"/>
                          </a:lnTo>
                          <a:lnTo>
                            <a:pt x="117" y="184"/>
                          </a:lnTo>
                          <a:lnTo>
                            <a:pt x="97" y="121"/>
                          </a:lnTo>
                          <a:lnTo>
                            <a:pt x="76" y="69"/>
                          </a:lnTo>
                          <a:lnTo>
                            <a:pt x="63" y="42"/>
                          </a:lnTo>
                          <a:lnTo>
                            <a:pt x="39" y="0"/>
                          </a:lnTo>
                        </a:path>
                      </a:pathLst>
                    </a:custGeom>
                    <a:solidFill>
                      <a:srgbClr val="808080"/>
                    </a:solidFill>
                    <a:ln w="9525" cap="rnd">
                      <a:noFill/>
                      <a:round/>
                      <a:headEnd/>
                      <a:tailEnd/>
                    </a:ln>
                  </p:spPr>
                  <p:txBody>
                    <a:bodyPr/>
                    <a:lstStyle/>
                    <a:p>
                      <a:pPr algn="ctr" eaLnBrk="0" hangingPunct="0"/>
                      <a:endParaRPr lang="en-US"/>
                    </a:p>
                  </p:txBody>
                </p:sp>
                <p:sp>
                  <p:nvSpPr>
                    <p:cNvPr id="43107" name="Freeform 54"/>
                    <p:cNvSpPr>
                      <a:spLocks/>
                    </p:cNvSpPr>
                    <p:nvPr/>
                  </p:nvSpPr>
                  <p:spPr bwMode="auto">
                    <a:xfrm>
                      <a:off x="1363" y="2090"/>
                      <a:ext cx="876" cy="191"/>
                    </a:xfrm>
                    <a:custGeom>
                      <a:avLst/>
                      <a:gdLst>
                        <a:gd name="T0" fmla="*/ 0 w 876"/>
                        <a:gd name="T1" fmla="*/ 0 h 191"/>
                        <a:gd name="T2" fmla="*/ 67 w 876"/>
                        <a:gd name="T3" fmla="*/ 69 h 191"/>
                        <a:gd name="T4" fmla="*/ 170 w 876"/>
                        <a:gd name="T5" fmla="*/ 66 h 191"/>
                        <a:gd name="T6" fmla="*/ 263 w 876"/>
                        <a:gd name="T7" fmla="*/ 69 h 191"/>
                        <a:gd name="T8" fmla="*/ 351 w 876"/>
                        <a:gd name="T9" fmla="*/ 76 h 191"/>
                        <a:gd name="T10" fmla="*/ 433 w 876"/>
                        <a:gd name="T11" fmla="*/ 84 h 191"/>
                        <a:gd name="T12" fmla="*/ 514 w 876"/>
                        <a:gd name="T13" fmla="*/ 95 h 191"/>
                        <a:gd name="T14" fmla="*/ 570 w 876"/>
                        <a:gd name="T15" fmla="*/ 105 h 191"/>
                        <a:gd name="T16" fmla="*/ 643 w 876"/>
                        <a:gd name="T17" fmla="*/ 121 h 191"/>
                        <a:gd name="T18" fmla="*/ 727 w 876"/>
                        <a:gd name="T19" fmla="*/ 143 h 191"/>
                        <a:gd name="T20" fmla="*/ 875 w 876"/>
                        <a:gd name="T21" fmla="*/ 190 h 191"/>
                        <a:gd name="T22" fmla="*/ 788 w 876"/>
                        <a:gd name="T23" fmla="*/ 141 h 191"/>
                        <a:gd name="T24" fmla="*/ 729 w 876"/>
                        <a:gd name="T25" fmla="*/ 117 h 191"/>
                        <a:gd name="T26" fmla="*/ 650 w 876"/>
                        <a:gd name="T27" fmla="*/ 90 h 191"/>
                        <a:gd name="T28" fmla="*/ 600 w 876"/>
                        <a:gd name="T29" fmla="*/ 74 h 191"/>
                        <a:gd name="T30" fmla="*/ 491 w 876"/>
                        <a:gd name="T31" fmla="*/ 46 h 191"/>
                        <a:gd name="T32" fmla="*/ 420 w 876"/>
                        <a:gd name="T33" fmla="*/ 32 h 191"/>
                        <a:gd name="T34" fmla="*/ 362 w 876"/>
                        <a:gd name="T35" fmla="*/ 22 h 191"/>
                        <a:gd name="T36" fmla="*/ 308 w 876"/>
                        <a:gd name="T37" fmla="*/ 15 h 191"/>
                        <a:gd name="T38" fmla="*/ 226 w 876"/>
                        <a:gd name="T39" fmla="*/ 7 h 191"/>
                        <a:gd name="T40" fmla="*/ 136 w 876"/>
                        <a:gd name="T41" fmla="*/ 1 h 191"/>
                        <a:gd name="T42" fmla="*/ 39 w 876"/>
                        <a:gd name="T43" fmla="*/ 0 h 191"/>
                        <a:gd name="T44" fmla="*/ 0 w 876"/>
                        <a:gd name="T45" fmla="*/ 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6"/>
                        <a:gd name="T70" fmla="*/ 0 h 191"/>
                        <a:gd name="T71" fmla="*/ 876 w 876"/>
                        <a:gd name="T72" fmla="*/ 191 h 1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6" h="191">
                          <a:moveTo>
                            <a:pt x="0" y="0"/>
                          </a:moveTo>
                          <a:lnTo>
                            <a:pt x="67" y="69"/>
                          </a:lnTo>
                          <a:lnTo>
                            <a:pt x="170" y="66"/>
                          </a:lnTo>
                          <a:lnTo>
                            <a:pt x="263" y="69"/>
                          </a:lnTo>
                          <a:lnTo>
                            <a:pt x="351" y="76"/>
                          </a:lnTo>
                          <a:lnTo>
                            <a:pt x="433" y="84"/>
                          </a:lnTo>
                          <a:lnTo>
                            <a:pt x="514" y="95"/>
                          </a:lnTo>
                          <a:lnTo>
                            <a:pt x="570" y="105"/>
                          </a:lnTo>
                          <a:lnTo>
                            <a:pt x="643" y="121"/>
                          </a:lnTo>
                          <a:lnTo>
                            <a:pt x="727" y="143"/>
                          </a:lnTo>
                          <a:lnTo>
                            <a:pt x="875" y="190"/>
                          </a:lnTo>
                          <a:lnTo>
                            <a:pt x="788" y="141"/>
                          </a:lnTo>
                          <a:lnTo>
                            <a:pt x="729" y="117"/>
                          </a:lnTo>
                          <a:lnTo>
                            <a:pt x="650" y="90"/>
                          </a:lnTo>
                          <a:lnTo>
                            <a:pt x="600" y="74"/>
                          </a:lnTo>
                          <a:lnTo>
                            <a:pt x="491" y="46"/>
                          </a:lnTo>
                          <a:lnTo>
                            <a:pt x="420" y="32"/>
                          </a:lnTo>
                          <a:lnTo>
                            <a:pt x="362" y="22"/>
                          </a:lnTo>
                          <a:lnTo>
                            <a:pt x="308" y="15"/>
                          </a:lnTo>
                          <a:lnTo>
                            <a:pt x="226" y="7"/>
                          </a:lnTo>
                          <a:lnTo>
                            <a:pt x="136" y="1"/>
                          </a:lnTo>
                          <a:lnTo>
                            <a:pt x="39"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43108" name="Freeform 55"/>
                    <p:cNvSpPr>
                      <a:spLocks/>
                    </p:cNvSpPr>
                    <p:nvPr/>
                  </p:nvSpPr>
                  <p:spPr bwMode="auto">
                    <a:xfrm>
                      <a:off x="224" y="2357"/>
                      <a:ext cx="280" cy="445"/>
                    </a:xfrm>
                    <a:custGeom>
                      <a:avLst/>
                      <a:gdLst>
                        <a:gd name="T0" fmla="*/ 0 w 280"/>
                        <a:gd name="T1" fmla="*/ 341 h 445"/>
                        <a:gd name="T2" fmla="*/ 5 w 280"/>
                        <a:gd name="T3" fmla="*/ 306 h 445"/>
                        <a:gd name="T4" fmla="*/ 9 w 280"/>
                        <a:gd name="T5" fmla="*/ 268 h 445"/>
                        <a:gd name="T6" fmla="*/ 29 w 280"/>
                        <a:gd name="T7" fmla="*/ 208 h 445"/>
                        <a:gd name="T8" fmla="*/ 50 w 280"/>
                        <a:gd name="T9" fmla="*/ 159 h 445"/>
                        <a:gd name="T10" fmla="*/ 80 w 280"/>
                        <a:gd name="T11" fmla="*/ 116 h 445"/>
                        <a:gd name="T12" fmla="*/ 119 w 280"/>
                        <a:gd name="T13" fmla="*/ 71 h 445"/>
                        <a:gd name="T14" fmla="*/ 153 w 280"/>
                        <a:gd name="T15" fmla="*/ 36 h 445"/>
                        <a:gd name="T16" fmla="*/ 196 w 280"/>
                        <a:gd name="T17" fmla="*/ 0 h 445"/>
                        <a:gd name="T18" fmla="*/ 279 w 280"/>
                        <a:gd name="T19" fmla="*/ 57 h 445"/>
                        <a:gd name="T20" fmla="*/ 232 w 280"/>
                        <a:gd name="T21" fmla="*/ 92 h 445"/>
                        <a:gd name="T22" fmla="*/ 196 w 280"/>
                        <a:gd name="T23" fmla="*/ 123 h 445"/>
                        <a:gd name="T24" fmla="*/ 168 w 280"/>
                        <a:gd name="T25" fmla="*/ 151 h 445"/>
                        <a:gd name="T26" fmla="*/ 127 w 280"/>
                        <a:gd name="T27" fmla="*/ 191 h 445"/>
                        <a:gd name="T28" fmla="*/ 102 w 280"/>
                        <a:gd name="T29" fmla="*/ 227 h 445"/>
                        <a:gd name="T30" fmla="*/ 88 w 280"/>
                        <a:gd name="T31" fmla="*/ 262 h 445"/>
                        <a:gd name="T32" fmla="*/ 67 w 280"/>
                        <a:gd name="T33" fmla="*/ 296 h 445"/>
                        <a:gd name="T34" fmla="*/ 54 w 280"/>
                        <a:gd name="T35" fmla="*/ 334 h 445"/>
                        <a:gd name="T36" fmla="*/ 44 w 280"/>
                        <a:gd name="T37" fmla="*/ 380 h 445"/>
                        <a:gd name="T38" fmla="*/ 35 w 280"/>
                        <a:gd name="T39" fmla="*/ 426 h 445"/>
                        <a:gd name="T40" fmla="*/ 20 w 280"/>
                        <a:gd name="T41" fmla="*/ 444 h 445"/>
                        <a:gd name="T42" fmla="*/ 0 w 280"/>
                        <a:gd name="T43" fmla="*/ 341 h 4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445"/>
                        <a:gd name="T68" fmla="*/ 280 w 280"/>
                        <a:gd name="T69" fmla="*/ 445 h 4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445">
                          <a:moveTo>
                            <a:pt x="0" y="341"/>
                          </a:moveTo>
                          <a:lnTo>
                            <a:pt x="5" y="306"/>
                          </a:lnTo>
                          <a:lnTo>
                            <a:pt x="9" y="268"/>
                          </a:lnTo>
                          <a:lnTo>
                            <a:pt x="29" y="208"/>
                          </a:lnTo>
                          <a:lnTo>
                            <a:pt x="50" y="159"/>
                          </a:lnTo>
                          <a:lnTo>
                            <a:pt x="80" y="116"/>
                          </a:lnTo>
                          <a:lnTo>
                            <a:pt x="119" y="71"/>
                          </a:lnTo>
                          <a:lnTo>
                            <a:pt x="153" y="36"/>
                          </a:lnTo>
                          <a:lnTo>
                            <a:pt x="196" y="0"/>
                          </a:lnTo>
                          <a:lnTo>
                            <a:pt x="279" y="57"/>
                          </a:lnTo>
                          <a:lnTo>
                            <a:pt x="232" y="92"/>
                          </a:lnTo>
                          <a:lnTo>
                            <a:pt x="196" y="123"/>
                          </a:lnTo>
                          <a:lnTo>
                            <a:pt x="168" y="151"/>
                          </a:lnTo>
                          <a:lnTo>
                            <a:pt x="127" y="191"/>
                          </a:lnTo>
                          <a:lnTo>
                            <a:pt x="102" y="227"/>
                          </a:lnTo>
                          <a:lnTo>
                            <a:pt x="88" y="262"/>
                          </a:lnTo>
                          <a:lnTo>
                            <a:pt x="67" y="296"/>
                          </a:lnTo>
                          <a:lnTo>
                            <a:pt x="54" y="334"/>
                          </a:lnTo>
                          <a:lnTo>
                            <a:pt x="44" y="380"/>
                          </a:lnTo>
                          <a:lnTo>
                            <a:pt x="35" y="426"/>
                          </a:lnTo>
                          <a:lnTo>
                            <a:pt x="20" y="444"/>
                          </a:lnTo>
                          <a:lnTo>
                            <a:pt x="0" y="341"/>
                          </a:lnTo>
                        </a:path>
                      </a:pathLst>
                    </a:custGeom>
                    <a:solidFill>
                      <a:srgbClr val="808080"/>
                    </a:solidFill>
                    <a:ln w="9525" cap="rnd">
                      <a:noFill/>
                      <a:round/>
                      <a:headEnd/>
                      <a:tailEnd/>
                    </a:ln>
                  </p:spPr>
                  <p:txBody>
                    <a:bodyPr/>
                    <a:lstStyle/>
                    <a:p>
                      <a:pPr algn="ctr" eaLnBrk="0" hangingPunct="0"/>
                      <a:endParaRPr lang="en-US"/>
                    </a:p>
                  </p:txBody>
                </p:sp>
              </p:grpSp>
            </p:grpSp>
            <p:sp>
              <p:nvSpPr>
                <p:cNvPr id="43098" name="Oval 58"/>
                <p:cNvSpPr>
                  <a:spLocks noChangeArrowheads="1"/>
                </p:cNvSpPr>
                <p:nvPr/>
              </p:nvSpPr>
              <p:spPr bwMode="auto">
                <a:xfrm>
                  <a:off x="255" y="2158"/>
                  <a:ext cx="2495" cy="1272"/>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43099" name="Group 62"/>
                <p:cNvGrpSpPr>
                  <a:grpSpLocks/>
                </p:cNvGrpSpPr>
                <p:nvPr/>
              </p:nvGrpSpPr>
              <p:grpSpPr bwMode="auto">
                <a:xfrm>
                  <a:off x="152" y="2054"/>
                  <a:ext cx="2495" cy="1272"/>
                  <a:chOff x="152" y="2054"/>
                  <a:chExt cx="2495" cy="1272"/>
                </a:xfrm>
              </p:grpSpPr>
              <p:sp>
                <p:nvSpPr>
                  <p:cNvPr id="43100" name="Oval 59"/>
                  <p:cNvSpPr>
                    <a:spLocks noChangeArrowheads="1"/>
                  </p:cNvSpPr>
                  <p:nvPr/>
                </p:nvSpPr>
                <p:spPr bwMode="auto">
                  <a:xfrm>
                    <a:off x="169" y="2074"/>
                    <a:ext cx="2458" cy="12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43101" name="Oval 60"/>
                  <p:cNvSpPr>
                    <a:spLocks noChangeArrowheads="1"/>
                  </p:cNvSpPr>
                  <p:nvPr/>
                </p:nvSpPr>
                <p:spPr bwMode="auto">
                  <a:xfrm>
                    <a:off x="152" y="2054"/>
                    <a:ext cx="2495" cy="1272"/>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43102" name="Oval 61"/>
                  <p:cNvSpPr>
                    <a:spLocks noChangeArrowheads="1"/>
                  </p:cNvSpPr>
                  <p:nvPr/>
                </p:nvSpPr>
                <p:spPr bwMode="auto">
                  <a:xfrm>
                    <a:off x="225" y="2089"/>
                    <a:ext cx="2349" cy="1203"/>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43061" name="Group 99"/>
              <p:cNvGrpSpPr>
                <a:grpSpLocks/>
              </p:cNvGrpSpPr>
              <p:nvPr/>
            </p:nvGrpSpPr>
            <p:grpSpPr bwMode="auto">
              <a:xfrm>
                <a:off x="1930" y="3248"/>
                <a:ext cx="1282" cy="1067"/>
                <a:chOff x="1930" y="3248"/>
                <a:chExt cx="1282" cy="1067"/>
              </a:xfrm>
            </p:grpSpPr>
            <p:sp>
              <p:nvSpPr>
                <p:cNvPr id="43062" name="Freeform 64"/>
                <p:cNvSpPr>
                  <a:spLocks/>
                </p:cNvSpPr>
                <p:nvPr/>
              </p:nvSpPr>
              <p:spPr bwMode="auto">
                <a:xfrm>
                  <a:off x="1946" y="3307"/>
                  <a:ext cx="1213" cy="929"/>
                </a:xfrm>
                <a:custGeom>
                  <a:avLst/>
                  <a:gdLst>
                    <a:gd name="T0" fmla="*/ 0 w 1213"/>
                    <a:gd name="T1" fmla="*/ 69 h 929"/>
                    <a:gd name="T2" fmla="*/ 858 w 1213"/>
                    <a:gd name="T3" fmla="*/ 928 h 929"/>
                    <a:gd name="T4" fmla="*/ 1212 w 1213"/>
                    <a:gd name="T5" fmla="*/ 833 h 929"/>
                    <a:gd name="T6" fmla="*/ 347 w 1213"/>
                    <a:gd name="T7" fmla="*/ 0 h 929"/>
                    <a:gd name="T8" fmla="*/ 0 w 1213"/>
                    <a:gd name="T9" fmla="*/ 69 h 929"/>
                    <a:gd name="T10" fmla="*/ 0 60000 65536"/>
                    <a:gd name="T11" fmla="*/ 0 60000 65536"/>
                    <a:gd name="T12" fmla="*/ 0 60000 65536"/>
                    <a:gd name="T13" fmla="*/ 0 60000 65536"/>
                    <a:gd name="T14" fmla="*/ 0 60000 65536"/>
                    <a:gd name="T15" fmla="*/ 0 w 1213"/>
                    <a:gd name="T16" fmla="*/ 0 h 929"/>
                    <a:gd name="T17" fmla="*/ 1213 w 1213"/>
                    <a:gd name="T18" fmla="*/ 929 h 929"/>
                  </a:gdLst>
                  <a:ahLst/>
                  <a:cxnLst>
                    <a:cxn ang="T10">
                      <a:pos x="T0" y="T1"/>
                    </a:cxn>
                    <a:cxn ang="T11">
                      <a:pos x="T2" y="T3"/>
                    </a:cxn>
                    <a:cxn ang="T12">
                      <a:pos x="T4" y="T5"/>
                    </a:cxn>
                    <a:cxn ang="T13">
                      <a:pos x="T6" y="T7"/>
                    </a:cxn>
                    <a:cxn ang="T14">
                      <a:pos x="T8" y="T9"/>
                    </a:cxn>
                  </a:cxnLst>
                  <a:rect l="T15" t="T16" r="T17" b="T18"/>
                  <a:pathLst>
                    <a:path w="1213" h="929">
                      <a:moveTo>
                        <a:pt x="0" y="69"/>
                      </a:moveTo>
                      <a:lnTo>
                        <a:pt x="858" y="928"/>
                      </a:lnTo>
                      <a:lnTo>
                        <a:pt x="1212" y="833"/>
                      </a:lnTo>
                      <a:lnTo>
                        <a:pt x="347" y="0"/>
                      </a:lnTo>
                      <a:lnTo>
                        <a:pt x="0" y="69"/>
                      </a:lnTo>
                    </a:path>
                  </a:pathLst>
                </a:custGeom>
                <a:solidFill>
                  <a:srgbClr val="5F3F1F"/>
                </a:solidFill>
                <a:ln w="9525" cap="rnd">
                  <a:noFill/>
                  <a:round/>
                  <a:headEnd/>
                  <a:tailEnd/>
                </a:ln>
              </p:spPr>
              <p:txBody>
                <a:bodyPr/>
                <a:lstStyle/>
                <a:p>
                  <a:pPr algn="ctr" eaLnBrk="0" hangingPunct="0"/>
                  <a:endParaRPr lang="en-US"/>
                </a:p>
              </p:txBody>
            </p:sp>
            <p:sp>
              <p:nvSpPr>
                <p:cNvPr id="43063" name="Arc 65"/>
                <p:cNvSpPr>
                  <a:spLocks/>
                </p:cNvSpPr>
                <p:nvPr/>
              </p:nvSpPr>
              <p:spPr bwMode="auto">
                <a:xfrm>
                  <a:off x="1931" y="3248"/>
                  <a:ext cx="382" cy="126"/>
                </a:xfrm>
                <a:custGeom>
                  <a:avLst/>
                  <a:gdLst>
                    <a:gd name="T0" fmla="*/ 0 w 42112"/>
                    <a:gd name="T1" fmla="*/ 0 h 27478"/>
                    <a:gd name="T2" fmla="*/ 0 w 42112"/>
                    <a:gd name="T3" fmla="*/ 0 h 27478"/>
                    <a:gd name="T4" fmla="*/ 0 w 42112"/>
                    <a:gd name="T5" fmla="*/ 0 h 27478"/>
                    <a:gd name="T6" fmla="*/ 0 60000 65536"/>
                    <a:gd name="T7" fmla="*/ 0 60000 65536"/>
                    <a:gd name="T8" fmla="*/ 0 60000 65536"/>
                    <a:gd name="T9" fmla="*/ 0 w 42112"/>
                    <a:gd name="T10" fmla="*/ 0 h 27478"/>
                    <a:gd name="T11" fmla="*/ 42112 w 42112"/>
                    <a:gd name="T12" fmla="*/ 27478 h 27478"/>
                  </a:gdLst>
                  <a:ahLst/>
                  <a:cxnLst>
                    <a:cxn ang="T6">
                      <a:pos x="T0" y="T1"/>
                    </a:cxn>
                    <a:cxn ang="T7">
                      <a:pos x="T2" y="T3"/>
                    </a:cxn>
                    <a:cxn ang="T8">
                      <a:pos x="T4" y="T5"/>
                    </a:cxn>
                  </a:cxnLst>
                  <a:rect l="T9" t="T10" r="T11" b="T12"/>
                  <a:pathLst>
                    <a:path w="42112" h="27478" fill="none" extrusionOk="0">
                      <a:moveTo>
                        <a:pt x="815" y="27477"/>
                      </a:moveTo>
                      <a:cubicBezTo>
                        <a:pt x="274" y="25565"/>
                        <a:pt x="0" y="23587"/>
                        <a:pt x="0" y="21600"/>
                      </a:cubicBezTo>
                      <a:cubicBezTo>
                        <a:pt x="0" y="9670"/>
                        <a:pt x="9670" y="0"/>
                        <a:pt x="21600" y="0"/>
                      </a:cubicBezTo>
                      <a:cubicBezTo>
                        <a:pt x="30921" y="-1"/>
                        <a:pt x="39191" y="5979"/>
                        <a:pt x="42112" y="14831"/>
                      </a:cubicBezTo>
                    </a:path>
                    <a:path w="42112" h="27478" stroke="0" extrusionOk="0">
                      <a:moveTo>
                        <a:pt x="815" y="27477"/>
                      </a:moveTo>
                      <a:cubicBezTo>
                        <a:pt x="274" y="25565"/>
                        <a:pt x="0" y="23587"/>
                        <a:pt x="0" y="21600"/>
                      </a:cubicBezTo>
                      <a:cubicBezTo>
                        <a:pt x="0" y="9670"/>
                        <a:pt x="9670" y="0"/>
                        <a:pt x="21600" y="0"/>
                      </a:cubicBezTo>
                      <a:cubicBezTo>
                        <a:pt x="30921" y="-1"/>
                        <a:pt x="39191" y="5979"/>
                        <a:pt x="42112" y="14831"/>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43064" name="Arc 66"/>
                <p:cNvSpPr>
                  <a:spLocks/>
                </p:cNvSpPr>
                <p:nvPr/>
              </p:nvSpPr>
              <p:spPr bwMode="auto">
                <a:xfrm>
                  <a:off x="1949" y="3265"/>
                  <a:ext cx="371" cy="115"/>
                </a:xfrm>
                <a:custGeom>
                  <a:avLst/>
                  <a:gdLst>
                    <a:gd name="T0" fmla="*/ 0 w 42125"/>
                    <a:gd name="T1" fmla="*/ 0 h 24113"/>
                    <a:gd name="T2" fmla="*/ 0 w 42125"/>
                    <a:gd name="T3" fmla="*/ 0 h 24113"/>
                    <a:gd name="T4" fmla="*/ 0 w 42125"/>
                    <a:gd name="T5" fmla="*/ 0 h 24113"/>
                    <a:gd name="T6" fmla="*/ 0 60000 65536"/>
                    <a:gd name="T7" fmla="*/ 0 60000 65536"/>
                    <a:gd name="T8" fmla="*/ 0 60000 65536"/>
                    <a:gd name="T9" fmla="*/ 0 w 42125"/>
                    <a:gd name="T10" fmla="*/ 0 h 24113"/>
                    <a:gd name="T11" fmla="*/ 42125 w 42125"/>
                    <a:gd name="T12" fmla="*/ 24113 h 24113"/>
                  </a:gdLst>
                  <a:ahLst/>
                  <a:cxnLst>
                    <a:cxn ang="T6">
                      <a:pos x="T0" y="T1"/>
                    </a:cxn>
                    <a:cxn ang="T7">
                      <a:pos x="T2" y="T3"/>
                    </a:cxn>
                    <a:cxn ang="T8">
                      <a:pos x="T4" y="T5"/>
                    </a:cxn>
                  </a:cxnLst>
                  <a:rect l="T9" t="T10" r="T11" b="T12"/>
                  <a:pathLst>
                    <a:path w="42125" h="24113" fill="none" extrusionOk="0">
                      <a:moveTo>
                        <a:pt x="146" y="24113"/>
                      </a:moveTo>
                      <a:cubicBezTo>
                        <a:pt x="48" y="23278"/>
                        <a:pt x="0" y="22439"/>
                        <a:pt x="0" y="21600"/>
                      </a:cubicBezTo>
                      <a:cubicBezTo>
                        <a:pt x="0" y="9670"/>
                        <a:pt x="9670" y="0"/>
                        <a:pt x="21600" y="0"/>
                      </a:cubicBezTo>
                      <a:cubicBezTo>
                        <a:pt x="30935" y="-1"/>
                        <a:pt x="39215" y="5998"/>
                        <a:pt x="42124" y="14869"/>
                      </a:cubicBezTo>
                    </a:path>
                    <a:path w="42125" h="24113" stroke="0" extrusionOk="0">
                      <a:moveTo>
                        <a:pt x="146" y="24113"/>
                      </a:moveTo>
                      <a:cubicBezTo>
                        <a:pt x="48" y="23278"/>
                        <a:pt x="0" y="22439"/>
                        <a:pt x="0" y="21600"/>
                      </a:cubicBezTo>
                      <a:cubicBezTo>
                        <a:pt x="0" y="9670"/>
                        <a:pt x="9670" y="0"/>
                        <a:pt x="21600" y="0"/>
                      </a:cubicBezTo>
                      <a:cubicBezTo>
                        <a:pt x="30935" y="-1"/>
                        <a:pt x="39215" y="5998"/>
                        <a:pt x="42124" y="1486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3065" name="Freeform 67"/>
                <p:cNvSpPr>
                  <a:spLocks/>
                </p:cNvSpPr>
                <p:nvPr/>
              </p:nvSpPr>
              <p:spPr bwMode="auto">
                <a:xfrm>
                  <a:off x="1935" y="3267"/>
                  <a:ext cx="231" cy="238"/>
                </a:xfrm>
                <a:custGeom>
                  <a:avLst/>
                  <a:gdLst>
                    <a:gd name="T0" fmla="*/ 7 w 231"/>
                    <a:gd name="T1" fmla="*/ 110 h 238"/>
                    <a:gd name="T2" fmla="*/ 0 w 231"/>
                    <a:gd name="T3" fmla="*/ 94 h 238"/>
                    <a:gd name="T4" fmla="*/ 0 w 231"/>
                    <a:gd name="T5" fmla="*/ 79 h 238"/>
                    <a:gd name="T6" fmla="*/ 5 w 231"/>
                    <a:gd name="T7" fmla="*/ 66 h 238"/>
                    <a:gd name="T8" fmla="*/ 13 w 231"/>
                    <a:gd name="T9" fmla="*/ 48 h 238"/>
                    <a:gd name="T10" fmla="*/ 26 w 231"/>
                    <a:gd name="T11" fmla="*/ 33 h 238"/>
                    <a:gd name="T12" fmla="*/ 46 w 231"/>
                    <a:gd name="T13" fmla="*/ 19 h 238"/>
                    <a:gd name="T14" fmla="*/ 67 w 231"/>
                    <a:gd name="T15" fmla="*/ 8 h 238"/>
                    <a:gd name="T16" fmla="*/ 89 w 231"/>
                    <a:gd name="T17" fmla="*/ 0 h 238"/>
                    <a:gd name="T18" fmla="*/ 230 w 231"/>
                    <a:gd name="T19" fmla="*/ 128 h 238"/>
                    <a:gd name="T20" fmla="*/ 205 w 231"/>
                    <a:gd name="T21" fmla="*/ 136 h 238"/>
                    <a:gd name="T22" fmla="*/ 186 w 231"/>
                    <a:gd name="T23" fmla="*/ 145 h 238"/>
                    <a:gd name="T24" fmla="*/ 170 w 231"/>
                    <a:gd name="T25" fmla="*/ 155 h 238"/>
                    <a:gd name="T26" fmla="*/ 157 w 231"/>
                    <a:gd name="T27" fmla="*/ 166 h 238"/>
                    <a:gd name="T28" fmla="*/ 142 w 231"/>
                    <a:gd name="T29" fmla="*/ 187 h 238"/>
                    <a:gd name="T30" fmla="*/ 134 w 231"/>
                    <a:gd name="T31" fmla="*/ 214 h 238"/>
                    <a:gd name="T32" fmla="*/ 134 w 231"/>
                    <a:gd name="T33" fmla="*/ 237 h 238"/>
                    <a:gd name="T34" fmla="*/ 7 w 231"/>
                    <a:gd name="T35" fmla="*/ 110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1"/>
                    <a:gd name="T55" fmla="*/ 0 h 238"/>
                    <a:gd name="T56" fmla="*/ 231 w 231"/>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1" h="238">
                      <a:moveTo>
                        <a:pt x="7" y="110"/>
                      </a:moveTo>
                      <a:lnTo>
                        <a:pt x="0" y="94"/>
                      </a:lnTo>
                      <a:lnTo>
                        <a:pt x="0" y="79"/>
                      </a:lnTo>
                      <a:lnTo>
                        <a:pt x="5" y="66"/>
                      </a:lnTo>
                      <a:lnTo>
                        <a:pt x="13" y="48"/>
                      </a:lnTo>
                      <a:lnTo>
                        <a:pt x="26" y="33"/>
                      </a:lnTo>
                      <a:lnTo>
                        <a:pt x="46" y="19"/>
                      </a:lnTo>
                      <a:lnTo>
                        <a:pt x="67" y="8"/>
                      </a:lnTo>
                      <a:lnTo>
                        <a:pt x="89" y="0"/>
                      </a:lnTo>
                      <a:lnTo>
                        <a:pt x="230" y="128"/>
                      </a:lnTo>
                      <a:lnTo>
                        <a:pt x="205" y="136"/>
                      </a:lnTo>
                      <a:lnTo>
                        <a:pt x="186" y="145"/>
                      </a:lnTo>
                      <a:lnTo>
                        <a:pt x="170" y="155"/>
                      </a:lnTo>
                      <a:lnTo>
                        <a:pt x="157" y="166"/>
                      </a:lnTo>
                      <a:lnTo>
                        <a:pt x="142" y="187"/>
                      </a:lnTo>
                      <a:lnTo>
                        <a:pt x="134" y="214"/>
                      </a:lnTo>
                      <a:lnTo>
                        <a:pt x="134" y="237"/>
                      </a:lnTo>
                      <a:lnTo>
                        <a:pt x="7" y="110"/>
                      </a:lnTo>
                    </a:path>
                  </a:pathLst>
                </a:custGeom>
                <a:solidFill>
                  <a:srgbClr val="3F1F00"/>
                </a:solidFill>
                <a:ln w="9525" cap="rnd">
                  <a:noFill/>
                  <a:round/>
                  <a:headEnd/>
                  <a:tailEnd/>
                </a:ln>
              </p:spPr>
              <p:txBody>
                <a:bodyPr/>
                <a:lstStyle/>
                <a:p>
                  <a:pPr algn="ctr" eaLnBrk="0" hangingPunct="0"/>
                  <a:endParaRPr lang="en-US"/>
                </a:p>
              </p:txBody>
            </p:sp>
            <p:sp>
              <p:nvSpPr>
                <p:cNvPr id="43066" name="Arc 68"/>
                <p:cNvSpPr>
                  <a:spLocks/>
                </p:cNvSpPr>
                <p:nvPr/>
              </p:nvSpPr>
              <p:spPr bwMode="auto">
                <a:xfrm>
                  <a:off x="1930" y="3253"/>
                  <a:ext cx="196" cy="119"/>
                </a:xfrm>
                <a:custGeom>
                  <a:avLst/>
                  <a:gdLst>
                    <a:gd name="T0" fmla="*/ 0 w 21600"/>
                    <a:gd name="T1" fmla="*/ 0 h 25891"/>
                    <a:gd name="T2" fmla="*/ 0 w 21600"/>
                    <a:gd name="T3" fmla="*/ 0 h 25891"/>
                    <a:gd name="T4" fmla="*/ 0 w 21600"/>
                    <a:gd name="T5" fmla="*/ 0 h 25891"/>
                    <a:gd name="T6" fmla="*/ 0 60000 65536"/>
                    <a:gd name="T7" fmla="*/ 0 60000 65536"/>
                    <a:gd name="T8" fmla="*/ 0 60000 65536"/>
                    <a:gd name="T9" fmla="*/ 0 w 21600"/>
                    <a:gd name="T10" fmla="*/ 0 h 25891"/>
                    <a:gd name="T11" fmla="*/ 21600 w 21600"/>
                    <a:gd name="T12" fmla="*/ 25891 h 25891"/>
                  </a:gdLst>
                  <a:ahLst/>
                  <a:cxnLst>
                    <a:cxn ang="T6">
                      <a:pos x="T0" y="T1"/>
                    </a:cxn>
                    <a:cxn ang="T7">
                      <a:pos x="T2" y="T3"/>
                    </a:cxn>
                    <a:cxn ang="T8">
                      <a:pos x="T4" y="T5"/>
                    </a:cxn>
                  </a:cxnLst>
                  <a:rect l="T9" t="T10" r="T11" b="T12"/>
                  <a:pathLst>
                    <a:path w="21600" h="25891" fill="none" extrusionOk="0">
                      <a:moveTo>
                        <a:pt x="747" y="25891"/>
                      </a:moveTo>
                      <a:cubicBezTo>
                        <a:pt x="251" y="24053"/>
                        <a:pt x="0" y="22159"/>
                        <a:pt x="0" y="20256"/>
                      </a:cubicBezTo>
                      <a:cubicBezTo>
                        <a:pt x="-1" y="11219"/>
                        <a:pt x="5625" y="3137"/>
                        <a:pt x="14099" y="-1"/>
                      </a:cubicBezTo>
                    </a:path>
                    <a:path w="21600" h="25891" stroke="0" extrusionOk="0">
                      <a:moveTo>
                        <a:pt x="747" y="25891"/>
                      </a:moveTo>
                      <a:cubicBezTo>
                        <a:pt x="251" y="24053"/>
                        <a:pt x="0" y="22159"/>
                        <a:pt x="0" y="20256"/>
                      </a:cubicBezTo>
                      <a:cubicBezTo>
                        <a:pt x="-1" y="11219"/>
                        <a:pt x="5625" y="3137"/>
                        <a:pt x="14099" y="-1"/>
                      </a:cubicBezTo>
                      <a:lnTo>
                        <a:pt x="21600" y="202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3067" name="Arc 69"/>
                <p:cNvSpPr>
                  <a:spLocks/>
                </p:cNvSpPr>
                <p:nvPr/>
              </p:nvSpPr>
              <p:spPr bwMode="auto">
                <a:xfrm>
                  <a:off x="2064" y="3378"/>
                  <a:ext cx="384" cy="124"/>
                </a:xfrm>
                <a:custGeom>
                  <a:avLst/>
                  <a:gdLst>
                    <a:gd name="T0" fmla="*/ 0 w 42244"/>
                    <a:gd name="T1" fmla="*/ 0 h 27031"/>
                    <a:gd name="T2" fmla="*/ 0 w 42244"/>
                    <a:gd name="T3" fmla="*/ 0 h 27031"/>
                    <a:gd name="T4" fmla="*/ 0 w 42244"/>
                    <a:gd name="T5" fmla="*/ 0 h 27031"/>
                    <a:gd name="T6" fmla="*/ 0 60000 65536"/>
                    <a:gd name="T7" fmla="*/ 0 60000 65536"/>
                    <a:gd name="T8" fmla="*/ 0 60000 65536"/>
                    <a:gd name="T9" fmla="*/ 0 w 42244"/>
                    <a:gd name="T10" fmla="*/ 0 h 27031"/>
                    <a:gd name="T11" fmla="*/ 42244 w 42244"/>
                    <a:gd name="T12" fmla="*/ 27031 h 27031"/>
                  </a:gdLst>
                  <a:ahLst/>
                  <a:cxnLst>
                    <a:cxn ang="T6">
                      <a:pos x="T0" y="T1"/>
                    </a:cxn>
                    <a:cxn ang="T7">
                      <a:pos x="T2" y="T3"/>
                    </a:cxn>
                    <a:cxn ang="T8">
                      <a:pos x="T4" y="T5"/>
                    </a:cxn>
                  </a:cxnLst>
                  <a:rect l="T9" t="T10" r="T11" b="T12"/>
                  <a:pathLst>
                    <a:path w="42244" h="27031" fill="none" extrusionOk="0">
                      <a:moveTo>
                        <a:pt x="693" y="27031"/>
                      </a:moveTo>
                      <a:cubicBezTo>
                        <a:pt x="233" y="25257"/>
                        <a:pt x="0" y="23432"/>
                        <a:pt x="0" y="21600"/>
                      </a:cubicBezTo>
                      <a:cubicBezTo>
                        <a:pt x="0" y="9670"/>
                        <a:pt x="9670" y="0"/>
                        <a:pt x="21600" y="0"/>
                      </a:cubicBezTo>
                      <a:cubicBezTo>
                        <a:pt x="31081" y="-1"/>
                        <a:pt x="39454" y="6183"/>
                        <a:pt x="42244" y="15245"/>
                      </a:cubicBezTo>
                    </a:path>
                    <a:path w="42244" h="27031" stroke="0" extrusionOk="0">
                      <a:moveTo>
                        <a:pt x="693" y="27031"/>
                      </a:moveTo>
                      <a:cubicBezTo>
                        <a:pt x="233" y="25257"/>
                        <a:pt x="0" y="23432"/>
                        <a:pt x="0" y="21600"/>
                      </a:cubicBezTo>
                      <a:cubicBezTo>
                        <a:pt x="0" y="9670"/>
                        <a:pt x="9670" y="0"/>
                        <a:pt x="21600" y="0"/>
                      </a:cubicBezTo>
                      <a:cubicBezTo>
                        <a:pt x="31081" y="-1"/>
                        <a:pt x="39454" y="6183"/>
                        <a:pt x="42244" y="15245"/>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43068" name="Group 75"/>
                <p:cNvGrpSpPr>
                  <a:grpSpLocks/>
                </p:cNvGrpSpPr>
                <p:nvPr/>
              </p:nvGrpSpPr>
              <p:grpSpPr bwMode="auto">
                <a:xfrm>
                  <a:off x="2080" y="3396"/>
                  <a:ext cx="405" cy="143"/>
                  <a:chOff x="2080" y="3396"/>
                  <a:chExt cx="405" cy="143"/>
                </a:xfrm>
              </p:grpSpPr>
              <p:grpSp>
                <p:nvGrpSpPr>
                  <p:cNvPr id="43092" name="Group 73"/>
                  <p:cNvGrpSpPr>
                    <a:grpSpLocks/>
                  </p:cNvGrpSpPr>
                  <p:nvPr/>
                </p:nvGrpSpPr>
                <p:grpSpPr bwMode="auto">
                  <a:xfrm>
                    <a:off x="2080" y="3396"/>
                    <a:ext cx="387" cy="122"/>
                    <a:chOff x="2080" y="3396"/>
                    <a:chExt cx="387" cy="122"/>
                  </a:xfrm>
                </p:grpSpPr>
                <p:sp>
                  <p:nvSpPr>
                    <p:cNvPr id="43094" name="Arc 70"/>
                    <p:cNvSpPr>
                      <a:spLocks/>
                    </p:cNvSpPr>
                    <p:nvPr/>
                  </p:nvSpPr>
                  <p:spPr bwMode="auto">
                    <a:xfrm>
                      <a:off x="2087" y="3401"/>
                      <a:ext cx="370" cy="114"/>
                    </a:xfrm>
                    <a:custGeom>
                      <a:avLst/>
                      <a:gdLst>
                        <a:gd name="T0" fmla="*/ 0 w 42478"/>
                        <a:gd name="T1" fmla="*/ 0 h 26188"/>
                        <a:gd name="T2" fmla="*/ 0 w 42478"/>
                        <a:gd name="T3" fmla="*/ 0 h 26188"/>
                        <a:gd name="T4" fmla="*/ 0 w 42478"/>
                        <a:gd name="T5" fmla="*/ 0 h 26188"/>
                        <a:gd name="T6" fmla="*/ 0 60000 65536"/>
                        <a:gd name="T7" fmla="*/ 0 60000 65536"/>
                        <a:gd name="T8" fmla="*/ 0 60000 65536"/>
                        <a:gd name="T9" fmla="*/ 0 w 42478"/>
                        <a:gd name="T10" fmla="*/ 0 h 26188"/>
                        <a:gd name="T11" fmla="*/ 42478 w 42478"/>
                        <a:gd name="T12" fmla="*/ 26188 h 26188"/>
                      </a:gdLst>
                      <a:ahLst/>
                      <a:cxnLst>
                        <a:cxn ang="T6">
                          <a:pos x="T0" y="T1"/>
                        </a:cxn>
                        <a:cxn ang="T7">
                          <a:pos x="T2" y="T3"/>
                        </a:cxn>
                        <a:cxn ang="T8">
                          <a:pos x="T4" y="T5"/>
                        </a:cxn>
                      </a:cxnLst>
                      <a:rect l="T9" t="T10" r="T11" b="T12"/>
                      <a:pathLst>
                        <a:path w="42478" h="26188" fill="none" extrusionOk="0">
                          <a:moveTo>
                            <a:pt x="492" y="26188"/>
                          </a:moveTo>
                          <a:cubicBezTo>
                            <a:pt x="165" y="24680"/>
                            <a:pt x="0" y="23142"/>
                            <a:pt x="0" y="21600"/>
                          </a:cubicBezTo>
                          <a:cubicBezTo>
                            <a:pt x="0" y="9670"/>
                            <a:pt x="9670" y="0"/>
                            <a:pt x="21600" y="0"/>
                          </a:cubicBezTo>
                          <a:cubicBezTo>
                            <a:pt x="31396" y="-1"/>
                            <a:pt x="39966" y="6593"/>
                            <a:pt x="42478" y="16062"/>
                          </a:cubicBezTo>
                        </a:path>
                        <a:path w="42478" h="26188" stroke="0" extrusionOk="0">
                          <a:moveTo>
                            <a:pt x="492" y="26188"/>
                          </a:moveTo>
                          <a:cubicBezTo>
                            <a:pt x="165" y="24680"/>
                            <a:pt x="0" y="23142"/>
                            <a:pt x="0" y="21600"/>
                          </a:cubicBezTo>
                          <a:cubicBezTo>
                            <a:pt x="0" y="9670"/>
                            <a:pt x="9670" y="0"/>
                            <a:pt x="21600" y="0"/>
                          </a:cubicBezTo>
                          <a:cubicBezTo>
                            <a:pt x="31396" y="-1"/>
                            <a:pt x="39966" y="6593"/>
                            <a:pt x="42478" y="16062"/>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3095" name="Arc 71"/>
                    <p:cNvSpPr>
                      <a:spLocks/>
                    </p:cNvSpPr>
                    <p:nvPr/>
                  </p:nvSpPr>
                  <p:spPr bwMode="auto">
                    <a:xfrm>
                      <a:off x="2087" y="3413"/>
                      <a:ext cx="188" cy="103"/>
                    </a:xfrm>
                    <a:custGeom>
                      <a:avLst/>
                      <a:gdLst>
                        <a:gd name="T0" fmla="*/ 0 w 21600"/>
                        <a:gd name="T1" fmla="*/ 0 h 23577"/>
                        <a:gd name="T2" fmla="*/ 0 w 21600"/>
                        <a:gd name="T3" fmla="*/ 0 h 23577"/>
                        <a:gd name="T4" fmla="*/ 0 w 21600"/>
                        <a:gd name="T5" fmla="*/ 0 h 23577"/>
                        <a:gd name="T6" fmla="*/ 0 60000 65536"/>
                        <a:gd name="T7" fmla="*/ 0 60000 65536"/>
                        <a:gd name="T8" fmla="*/ 0 60000 65536"/>
                        <a:gd name="T9" fmla="*/ 0 w 21600"/>
                        <a:gd name="T10" fmla="*/ 0 h 23577"/>
                        <a:gd name="T11" fmla="*/ 21600 w 21600"/>
                        <a:gd name="T12" fmla="*/ 23577 h 23577"/>
                      </a:gdLst>
                      <a:ahLst/>
                      <a:cxnLst>
                        <a:cxn ang="T6">
                          <a:pos x="T0" y="T1"/>
                        </a:cxn>
                        <a:cxn ang="T7">
                          <a:pos x="T2" y="T3"/>
                        </a:cxn>
                        <a:cxn ang="T8">
                          <a:pos x="T4" y="T5"/>
                        </a:cxn>
                      </a:cxnLst>
                      <a:rect l="T9" t="T10" r="T11" b="T12"/>
                      <a:pathLst>
                        <a:path w="21600" h="23577" fill="none" extrusionOk="0">
                          <a:moveTo>
                            <a:pt x="492" y="23577"/>
                          </a:moveTo>
                          <a:cubicBezTo>
                            <a:pt x="165" y="22069"/>
                            <a:pt x="0" y="20531"/>
                            <a:pt x="0" y="18989"/>
                          </a:cubicBezTo>
                          <a:cubicBezTo>
                            <a:pt x="-1" y="11064"/>
                            <a:pt x="4338" y="3776"/>
                            <a:pt x="11305" y="0"/>
                          </a:cubicBezTo>
                        </a:path>
                        <a:path w="21600" h="23577" stroke="0" extrusionOk="0">
                          <a:moveTo>
                            <a:pt x="492" y="23577"/>
                          </a:moveTo>
                          <a:cubicBezTo>
                            <a:pt x="165" y="22069"/>
                            <a:pt x="0" y="20531"/>
                            <a:pt x="0" y="18989"/>
                          </a:cubicBezTo>
                          <a:cubicBezTo>
                            <a:pt x="-1" y="11064"/>
                            <a:pt x="4338" y="3776"/>
                            <a:pt x="11305" y="0"/>
                          </a:cubicBezTo>
                          <a:lnTo>
                            <a:pt x="21600" y="18989"/>
                          </a:lnTo>
                          <a:close/>
                        </a:path>
                      </a:pathLst>
                    </a:custGeom>
                    <a:solidFill>
                      <a:srgbClr val="3F1F00"/>
                    </a:solidFill>
                    <a:ln w="9525" cap="rnd">
                      <a:noFill/>
                      <a:round/>
                      <a:headEnd/>
                      <a:tailEnd/>
                    </a:ln>
                  </p:spPr>
                  <p:txBody>
                    <a:bodyPr/>
                    <a:lstStyle/>
                    <a:p>
                      <a:pPr algn="ctr" eaLnBrk="0" hangingPunct="0"/>
                      <a:endParaRPr lang="en-US"/>
                    </a:p>
                  </p:txBody>
                </p:sp>
                <p:sp>
                  <p:nvSpPr>
                    <p:cNvPr id="43096" name="Arc 72"/>
                    <p:cNvSpPr>
                      <a:spLocks/>
                    </p:cNvSpPr>
                    <p:nvPr/>
                  </p:nvSpPr>
                  <p:spPr bwMode="auto">
                    <a:xfrm>
                      <a:off x="2080" y="3396"/>
                      <a:ext cx="387" cy="122"/>
                    </a:xfrm>
                    <a:custGeom>
                      <a:avLst/>
                      <a:gdLst>
                        <a:gd name="T0" fmla="*/ 0 w 42492"/>
                        <a:gd name="T1" fmla="*/ 0 h 26597"/>
                        <a:gd name="T2" fmla="*/ 0 w 42492"/>
                        <a:gd name="T3" fmla="*/ 0 h 26597"/>
                        <a:gd name="T4" fmla="*/ 0 w 42492"/>
                        <a:gd name="T5" fmla="*/ 0 h 26597"/>
                        <a:gd name="T6" fmla="*/ 0 60000 65536"/>
                        <a:gd name="T7" fmla="*/ 0 60000 65536"/>
                        <a:gd name="T8" fmla="*/ 0 60000 65536"/>
                        <a:gd name="T9" fmla="*/ 0 w 42492"/>
                        <a:gd name="T10" fmla="*/ 0 h 26597"/>
                        <a:gd name="T11" fmla="*/ 42492 w 42492"/>
                        <a:gd name="T12" fmla="*/ 26597 h 26597"/>
                      </a:gdLst>
                      <a:ahLst/>
                      <a:cxnLst>
                        <a:cxn ang="T6">
                          <a:pos x="T0" y="T1"/>
                        </a:cxn>
                        <a:cxn ang="T7">
                          <a:pos x="T2" y="T3"/>
                        </a:cxn>
                        <a:cxn ang="T8">
                          <a:pos x="T4" y="T5"/>
                        </a:cxn>
                      </a:cxnLst>
                      <a:rect l="T9" t="T10" r="T11" b="T12"/>
                      <a:pathLst>
                        <a:path w="42492" h="26597" fill="none" extrusionOk="0">
                          <a:moveTo>
                            <a:pt x="585" y="26597"/>
                          </a:moveTo>
                          <a:cubicBezTo>
                            <a:pt x="196" y="24959"/>
                            <a:pt x="0" y="23282"/>
                            <a:pt x="0" y="21600"/>
                          </a:cubicBezTo>
                          <a:cubicBezTo>
                            <a:pt x="0" y="9670"/>
                            <a:pt x="9670" y="0"/>
                            <a:pt x="21600" y="0"/>
                          </a:cubicBezTo>
                          <a:cubicBezTo>
                            <a:pt x="31416" y="-1"/>
                            <a:pt x="39999" y="6619"/>
                            <a:pt x="42491" y="16115"/>
                          </a:cubicBezTo>
                        </a:path>
                        <a:path w="42492" h="26597" stroke="0" extrusionOk="0">
                          <a:moveTo>
                            <a:pt x="585" y="26597"/>
                          </a:moveTo>
                          <a:cubicBezTo>
                            <a:pt x="196" y="24959"/>
                            <a:pt x="0" y="23282"/>
                            <a:pt x="0" y="21600"/>
                          </a:cubicBezTo>
                          <a:cubicBezTo>
                            <a:pt x="0" y="9670"/>
                            <a:pt x="9670" y="0"/>
                            <a:pt x="21600" y="0"/>
                          </a:cubicBezTo>
                          <a:cubicBezTo>
                            <a:pt x="31416" y="-1"/>
                            <a:pt x="39999" y="6619"/>
                            <a:pt x="42491" y="16115"/>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43093" name="Arc 74"/>
                  <p:cNvSpPr>
                    <a:spLocks/>
                  </p:cNvSpPr>
                  <p:nvPr/>
                </p:nvSpPr>
                <p:spPr bwMode="auto">
                  <a:xfrm>
                    <a:off x="2099" y="3417"/>
                    <a:ext cx="386" cy="122"/>
                  </a:xfrm>
                  <a:custGeom>
                    <a:avLst/>
                    <a:gdLst>
                      <a:gd name="T0" fmla="*/ 0 w 42495"/>
                      <a:gd name="T1" fmla="*/ 0 h 26609"/>
                      <a:gd name="T2" fmla="*/ 0 w 42495"/>
                      <a:gd name="T3" fmla="*/ 0 h 26609"/>
                      <a:gd name="T4" fmla="*/ 0 w 42495"/>
                      <a:gd name="T5" fmla="*/ 0 h 26609"/>
                      <a:gd name="T6" fmla="*/ 0 60000 65536"/>
                      <a:gd name="T7" fmla="*/ 0 60000 65536"/>
                      <a:gd name="T8" fmla="*/ 0 60000 65536"/>
                      <a:gd name="T9" fmla="*/ 0 w 42495"/>
                      <a:gd name="T10" fmla="*/ 0 h 26609"/>
                      <a:gd name="T11" fmla="*/ 42495 w 42495"/>
                      <a:gd name="T12" fmla="*/ 26609 h 26609"/>
                    </a:gdLst>
                    <a:ahLst/>
                    <a:cxnLst>
                      <a:cxn ang="T6">
                        <a:pos x="T0" y="T1"/>
                      </a:cxn>
                      <a:cxn ang="T7">
                        <a:pos x="T2" y="T3"/>
                      </a:cxn>
                      <a:cxn ang="T8">
                        <a:pos x="T4" y="T5"/>
                      </a:cxn>
                    </a:cxnLst>
                    <a:rect l="T9" t="T10" r="T11" b="T12"/>
                    <a:pathLst>
                      <a:path w="42495" h="26609" fill="none" extrusionOk="0">
                        <a:moveTo>
                          <a:pt x="588" y="26609"/>
                        </a:moveTo>
                        <a:cubicBezTo>
                          <a:pt x="197" y="24968"/>
                          <a:pt x="0" y="23286"/>
                          <a:pt x="0" y="21600"/>
                        </a:cubicBezTo>
                        <a:cubicBezTo>
                          <a:pt x="0" y="9670"/>
                          <a:pt x="9670" y="0"/>
                          <a:pt x="21600" y="0"/>
                        </a:cubicBezTo>
                        <a:cubicBezTo>
                          <a:pt x="31421" y="-1"/>
                          <a:pt x="40007" y="6626"/>
                          <a:pt x="42495" y="16127"/>
                        </a:cubicBezTo>
                      </a:path>
                      <a:path w="42495" h="26609" stroke="0" extrusionOk="0">
                        <a:moveTo>
                          <a:pt x="588" y="26609"/>
                        </a:moveTo>
                        <a:cubicBezTo>
                          <a:pt x="197" y="24968"/>
                          <a:pt x="0" y="23286"/>
                          <a:pt x="0" y="21600"/>
                        </a:cubicBezTo>
                        <a:cubicBezTo>
                          <a:pt x="0" y="9670"/>
                          <a:pt x="9670" y="0"/>
                          <a:pt x="21600" y="0"/>
                        </a:cubicBezTo>
                        <a:cubicBezTo>
                          <a:pt x="31421" y="-1"/>
                          <a:pt x="40007" y="6626"/>
                          <a:pt x="42495" y="16127"/>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3069" name="Group 81"/>
                <p:cNvGrpSpPr>
                  <a:grpSpLocks/>
                </p:cNvGrpSpPr>
                <p:nvPr/>
              </p:nvGrpSpPr>
              <p:grpSpPr bwMode="auto">
                <a:xfrm>
                  <a:off x="2118" y="3435"/>
                  <a:ext cx="404" cy="141"/>
                  <a:chOff x="2118" y="3435"/>
                  <a:chExt cx="404" cy="141"/>
                </a:xfrm>
              </p:grpSpPr>
              <p:grpSp>
                <p:nvGrpSpPr>
                  <p:cNvPr id="43087" name="Group 79"/>
                  <p:cNvGrpSpPr>
                    <a:grpSpLocks/>
                  </p:cNvGrpSpPr>
                  <p:nvPr/>
                </p:nvGrpSpPr>
                <p:grpSpPr bwMode="auto">
                  <a:xfrm>
                    <a:off x="2118" y="3435"/>
                    <a:ext cx="387" cy="120"/>
                    <a:chOff x="2118" y="3435"/>
                    <a:chExt cx="387" cy="120"/>
                  </a:xfrm>
                </p:grpSpPr>
                <p:sp>
                  <p:nvSpPr>
                    <p:cNvPr id="43089" name="Arc 76"/>
                    <p:cNvSpPr>
                      <a:spLocks/>
                    </p:cNvSpPr>
                    <p:nvPr/>
                  </p:nvSpPr>
                  <p:spPr bwMode="auto">
                    <a:xfrm>
                      <a:off x="2123" y="3440"/>
                      <a:ext cx="370" cy="114"/>
                    </a:xfrm>
                    <a:custGeom>
                      <a:avLst/>
                      <a:gdLst>
                        <a:gd name="T0" fmla="*/ 0 w 42541"/>
                        <a:gd name="T1" fmla="*/ 0 h 26188"/>
                        <a:gd name="T2" fmla="*/ 0 w 42541"/>
                        <a:gd name="T3" fmla="*/ 0 h 26188"/>
                        <a:gd name="T4" fmla="*/ 0 w 42541"/>
                        <a:gd name="T5" fmla="*/ 0 h 26188"/>
                        <a:gd name="T6" fmla="*/ 0 60000 65536"/>
                        <a:gd name="T7" fmla="*/ 0 60000 65536"/>
                        <a:gd name="T8" fmla="*/ 0 60000 65536"/>
                        <a:gd name="T9" fmla="*/ 0 w 42541"/>
                        <a:gd name="T10" fmla="*/ 0 h 26188"/>
                        <a:gd name="T11" fmla="*/ 42541 w 42541"/>
                        <a:gd name="T12" fmla="*/ 26188 h 26188"/>
                      </a:gdLst>
                      <a:ahLst/>
                      <a:cxnLst>
                        <a:cxn ang="T6">
                          <a:pos x="T0" y="T1"/>
                        </a:cxn>
                        <a:cxn ang="T7">
                          <a:pos x="T2" y="T3"/>
                        </a:cxn>
                        <a:cxn ang="T8">
                          <a:pos x="T4" y="T5"/>
                        </a:cxn>
                      </a:cxnLst>
                      <a:rect l="T9" t="T10" r="T11" b="T12"/>
                      <a:pathLst>
                        <a:path w="42541" h="26188" fill="none" extrusionOk="0">
                          <a:moveTo>
                            <a:pt x="492" y="26188"/>
                          </a:moveTo>
                          <a:cubicBezTo>
                            <a:pt x="165" y="24680"/>
                            <a:pt x="0" y="23142"/>
                            <a:pt x="0" y="21600"/>
                          </a:cubicBezTo>
                          <a:cubicBezTo>
                            <a:pt x="0" y="9670"/>
                            <a:pt x="9670" y="0"/>
                            <a:pt x="21600" y="0"/>
                          </a:cubicBezTo>
                          <a:cubicBezTo>
                            <a:pt x="31490" y="-1"/>
                            <a:pt x="40117" y="6717"/>
                            <a:pt x="42541" y="16306"/>
                          </a:cubicBezTo>
                        </a:path>
                        <a:path w="42541" h="26188" stroke="0" extrusionOk="0">
                          <a:moveTo>
                            <a:pt x="492" y="26188"/>
                          </a:moveTo>
                          <a:cubicBezTo>
                            <a:pt x="165" y="24680"/>
                            <a:pt x="0" y="23142"/>
                            <a:pt x="0" y="21600"/>
                          </a:cubicBezTo>
                          <a:cubicBezTo>
                            <a:pt x="0" y="9670"/>
                            <a:pt x="9670" y="0"/>
                            <a:pt x="21600" y="0"/>
                          </a:cubicBezTo>
                          <a:cubicBezTo>
                            <a:pt x="31490" y="-1"/>
                            <a:pt x="40117" y="6717"/>
                            <a:pt x="42541" y="16306"/>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3090" name="Arc 77"/>
                    <p:cNvSpPr>
                      <a:spLocks/>
                    </p:cNvSpPr>
                    <p:nvPr/>
                  </p:nvSpPr>
                  <p:spPr bwMode="auto">
                    <a:xfrm>
                      <a:off x="2122" y="3452"/>
                      <a:ext cx="188" cy="103"/>
                    </a:xfrm>
                    <a:custGeom>
                      <a:avLst/>
                      <a:gdLst>
                        <a:gd name="T0" fmla="*/ 0 w 21600"/>
                        <a:gd name="T1" fmla="*/ 0 h 23577"/>
                        <a:gd name="T2" fmla="*/ 0 w 21600"/>
                        <a:gd name="T3" fmla="*/ 0 h 23577"/>
                        <a:gd name="T4" fmla="*/ 0 w 21600"/>
                        <a:gd name="T5" fmla="*/ 0 h 23577"/>
                        <a:gd name="T6" fmla="*/ 0 60000 65536"/>
                        <a:gd name="T7" fmla="*/ 0 60000 65536"/>
                        <a:gd name="T8" fmla="*/ 0 60000 65536"/>
                        <a:gd name="T9" fmla="*/ 0 w 21600"/>
                        <a:gd name="T10" fmla="*/ 0 h 23577"/>
                        <a:gd name="T11" fmla="*/ 21600 w 21600"/>
                        <a:gd name="T12" fmla="*/ 23577 h 23577"/>
                      </a:gdLst>
                      <a:ahLst/>
                      <a:cxnLst>
                        <a:cxn ang="T6">
                          <a:pos x="T0" y="T1"/>
                        </a:cxn>
                        <a:cxn ang="T7">
                          <a:pos x="T2" y="T3"/>
                        </a:cxn>
                        <a:cxn ang="T8">
                          <a:pos x="T4" y="T5"/>
                        </a:cxn>
                      </a:cxnLst>
                      <a:rect l="T9" t="T10" r="T11" b="T12"/>
                      <a:pathLst>
                        <a:path w="21600" h="23577" fill="none" extrusionOk="0">
                          <a:moveTo>
                            <a:pt x="492" y="23577"/>
                          </a:moveTo>
                          <a:cubicBezTo>
                            <a:pt x="165" y="22069"/>
                            <a:pt x="0" y="20531"/>
                            <a:pt x="0" y="18989"/>
                          </a:cubicBezTo>
                          <a:cubicBezTo>
                            <a:pt x="-1" y="11064"/>
                            <a:pt x="4338" y="3776"/>
                            <a:pt x="11305" y="0"/>
                          </a:cubicBezTo>
                        </a:path>
                        <a:path w="21600" h="23577" stroke="0" extrusionOk="0">
                          <a:moveTo>
                            <a:pt x="492" y="23577"/>
                          </a:moveTo>
                          <a:cubicBezTo>
                            <a:pt x="165" y="22069"/>
                            <a:pt x="0" y="20531"/>
                            <a:pt x="0" y="18989"/>
                          </a:cubicBezTo>
                          <a:cubicBezTo>
                            <a:pt x="-1" y="11064"/>
                            <a:pt x="4338" y="3776"/>
                            <a:pt x="11305" y="0"/>
                          </a:cubicBezTo>
                          <a:lnTo>
                            <a:pt x="21600" y="18989"/>
                          </a:lnTo>
                          <a:close/>
                        </a:path>
                      </a:pathLst>
                    </a:custGeom>
                    <a:solidFill>
                      <a:srgbClr val="3F1F00"/>
                    </a:solidFill>
                    <a:ln w="9525" cap="rnd">
                      <a:noFill/>
                      <a:round/>
                      <a:headEnd/>
                      <a:tailEnd/>
                    </a:ln>
                  </p:spPr>
                  <p:txBody>
                    <a:bodyPr/>
                    <a:lstStyle/>
                    <a:p>
                      <a:pPr algn="ctr" eaLnBrk="0" hangingPunct="0"/>
                      <a:endParaRPr lang="en-US"/>
                    </a:p>
                  </p:txBody>
                </p:sp>
                <p:sp>
                  <p:nvSpPr>
                    <p:cNvPr id="43091" name="Arc 78"/>
                    <p:cNvSpPr>
                      <a:spLocks/>
                    </p:cNvSpPr>
                    <p:nvPr/>
                  </p:nvSpPr>
                  <p:spPr bwMode="auto">
                    <a:xfrm>
                      <a:off x="2118" y="3435"/>
                      <a:ext cx="387" cy="120"/>
                    </a:xfrm>
                    <a:custGeom>
                      <a:avLst/>
                      <a:gdLst>
                        <a:gd name="T0" fmla="*/ 0 w 42499"/>
                        <a:gd name="T1" fmla="*/ 0 h 26160"/>
                        <a:gd name="T2" fmla="*/ 0 w 42499"/>
                        <a:gd name="T3" fmla="*/ 0 h 26160"/>
                        <a:gd name="T4" fmla="*/ 0 w 42499"/>
                        <a:gd name="T5" fmla="*/ 0 h 26160"/>
                        <a:gd name="T6" fmla="*/ 0 60000 65536"/>
                        <a:gd name="T7" fmla="*/ 0 60000 65536"/>
                        <a:gd name="T8" fmla="*/ 0 60000 65536"/>
                        <a:gd name="T9" fmla="*/ 0 w 42499"/>
                        <a:gd name="T10" fmla="*/ 0 h 26160"/>
                        <a:gd name="T11" fmla="*/ 42499 w 42499"/>
                        <a:gd name="T12" fmla="*/ 26160 h 26160"/>
                      </a:gdLst>
                      <a:ahLst/>
                      <a:cxnLst>
                        <a:cxn ang="T6">
                          <a:pos x="T0" y="T1"/>
                        </a:cxn>
                        <a:cxn ang="T7">
                          <a:pos x="T2" y="T3"/>
                        </a:cxn>
                        <a:cxn ang="T8">
                          <a:pos x="T4" y="T5"/>
                        </a:cxn>
                      </a:cxnLst>
                      <a:rect l="T9" t="T10" r="T11" b="T12"/>
                      <a:pathLst>
                        <a:path w="42499" h="26160" fill="none" extrusionOk="0">
                          <a:moveTo>
                            <a:pt x="486" y="26160"/>
                          </a:moveTo>
                          <a:cubicBezTo>
                            <a:pt x="163" y="24661"/>
                            <a:pt x="0" y="23132"/>
                            <a:pt x="0" y="21600"/>
                          </a:cubicBezTo>
                          <a:cubicBezTo>
                            <a:pt x="0" y="9670"/>
                            <a:pt x="9670" y="0"/>
                            <a:pt x="21600" y="0"/>
                          </a:cubicBezTo>
                          <a:cubicBezTo>
                            <a:pt x="31427" y="-1"/>
                            <a:pt x="40015" y="6633"/>
                            <a:pt x="42499" y="16141"/>
                          </a:cubicBezTo>
                        </a:path>
                        <a:path w="42499" h="26160" stroke="0" extrusionOk="0">
                          <a:moveTo>
                            <a:pt x="486" y="26160"/>
                          </a:moveTo>
                          <a:cubicBezTo>
                            <a:pt x="163" y="24661"/>
                            <a:pt x="0" y="23132"/>
                            <a:pt x="0" y="21600"/>
                          </a:cubicBezTo>
                          <a:cubicBezTo>
                            <a:pt x="0" y="9670"/>
                            <a:pt x="9670" y="0"/>
                            <a:pt x="21600" y="0"/>
                          </a:cubicBezTo>
                          <a:cubicBezTo>
                            <a:pt x="31427" y="-1"/>
                            <a:pt x="40015" y="6633"/>
                            <a:pt x="42499" y="1614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43088" name="Arc 80"/>
                  <p:cNvSpPr>
                    <a:spLocks/>
                  </p:cNvSpPr>
                  <p:nvPr/>
                </p:nvSpPr>
                <p:spPr bwMode="auto">
                  <a:xfrm>
                    <a:off x="2136" y="3456"/>
                    <a:ext cx="386" cy="120"/>
                  </a:xfrm>
                  <a:custGeom>
                    <a:avLst/>
                    <a:gdLst>
                      <a:gd name="T0" fmla="*/ 0 w 42502"/>
                      <a:gd name="T1" fmla="*/ 0 h 26171"/>
                      <a:gd name="T2" fmla="*/ 0 w 42502"/>
                      <a:gd name="T3" fmla="*/ 0 h 26171"/>
                      <a:gd name="T4" fmla="*/ 0 w 42502"/>
                      <a:gd name="T5" fmla="*/ 0 h 26171"/>
                      <a:gd name="T6" fmla="*/ 0 60000 65536"/>
                      <a:gd name="T7" fmla="*/ 0 60000 65536"/>
                      <a:gd name="T8" fmla="*/ 0 60000 65536"/>
                      <a:gd name="T9" fmla="*/ 0 w 42502"/>
                      <a:gd name="T10" fmla="*/ 0 h 26171"/>
                      <a:gd name="T11" fmla="*/ 42502 w 42502"/>
                      <a:gd name="T12" fmla="*/ 26171 h 26171"/>
                    </a:gdLst>
                    <a:ahLst/>
                    <a:cxnLst>
                      <a:cxn ang="T6">
                        <a:pos x="T0" y="T1"/>
                      </a:cxn>
                      <a:cxn ang="T7">
                        <a:pos x="T2" y="T3"/>
                      </a:cxn>
                      <a:cxn ang="T8">
                        <a:pos x="T4" y="T5"/>
                      </a:cxn>
                    </a:cxnLst>
                    <a:rect l="T9" t="T10" r="T11" b="T12"/>
                    <a:pathLst>
                      <a:path w="42502" h="26171" fill="none" extrusionOk="0">
                        <a:moveTo>
                          <a:pt x="489" y="26170"/>
                        </a:moveTo>
                        <a:cubicBezTo>
                          <a:pt x="163" y="24669"/>
                          <a:pt x="0" y="23136"/>
                          <a:pt x="0" y="21600"/>
                        </a:cubicBezTo>
                        <a:cubicBezTo>
                          <a:pt x="0" y="9670"/>
                          <a:pt x="9670" y="0"/>
                          <a:pt x="21600" y="0"/>
                        </a:cubicBezTo>
                        <a:cubicBezTo>
                          <a:pt x="31432" y="-1"/>
                          <a:pt x="40023" y="6640"/>
                          <a:pt x="42502" y="16154"/>
                        </a:cubicBezTo>
                      </a:path>
                      <a:path w="42502" h="26171" stroke="0" extrusionOk="0">
                        <a:moveTo>
                          <a:pt x="489" y="26170"/>
                        </a:moveTo>
                        <a:cubicBezTo>
                          <a:pt x="163" y="24669"/>
                          <a:pt x="0" y="23136"/>
                          <a:pt x="0" y="21600"/>
                        </a:cubicBezTo>
                        <a:cubicBezTo>
                          <a:pt x="0" y="9670"/>
                          <a:pt x="9670" y="0"/>
                          <a:pt x="21600" y="0"/>
                        </a:cubicBezTo>
                        <a:cubicBezTo>
                          <a:pt x="31432" y="-1"/>
                          <a:pt x="40023" y="6640"/>
                          <a:pt x="42502" y="1615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3070" name="Group 84"/>
                <p:cNvGrpSpPr>
                  <a:grpSpLocks/>
                </p:cNvGrpSpPr>
                <p:nvPr/>
              </p:nvGrpSpPr>
              <p:grpSpPr bwMode="auto">
                <a:xfrm>
                  <a:off x="2162" y="3477"/>
                  <a:ext cx="370" cy="112"/>
                  <a:chOff x="2162" y="3477"/>
                  <a:chExt cx="370" cy="112"/>
                </a:xfrm>
              </p:grpSpPr>
              <p:sp>
                <p:nvSpPr>
                  <p:cNvPr id="43085" name="Arc 82"/>
                  <p:cNvSpPr>
                    <a:spLocks/>
                  </p:cNvSpPr>
                  <p:nvPr/>
                </p:nvSpPr>
                <p:spPr bwMode="auto">
                  <a:xfrm>
                    <a:off x="2162" y="3477"/>
                    <a:ext cx="370" cy="112"/>
                  </a:xfrm>
                  <a:custGeom>
                    <a:avLst/>
                    <a:gdLst>
                      <a:gd name="T0" fmla="*/ 0 w 42650"/>
                      <a:gd name="T1" fmla="*/ 0 h 25715"/>
                      <a:gd name="T2" fmla="*/ 0 w 42650"/>
                      <a:gd name="T3" fmla="*/ 0 h 25715"/>
                      <a:gd name="T4" fmla="*/ 0 w 42650"/>
                      <a:gd name="T5" fmla="*/ 0 h 25715"/>
                      <a:gd name="T6" fmla="*/ 0 60000 65536"/>
                      <a:gd name="T7" fmla="*/ 0 60000 65536"/>
                      <a:gd name="T8" fmla="*/ 0 60000 65536"/>
                      <a:gd name="T9" fmla="*/ 0 w 42650"/>
                      <a:gd name="T10" fmla="*/ 0 h 25715"/>
                      <a:gd name="T11" fmla="*/ 42650 w 42650"/>
                      <a:gd name="T12" fmla="*/ 25715 h 25715"/>
                    </a:gdLst>
                    <a:ahLst/>
                    <a:cxnLst>
                      <a:cxn ang="T6">
                        <a:pos x="T0" y="T1"/>
                      </a:cxn>
                      <a:cxn ang="T7">
                        <a:pos x="T2" y="T3"/>
                      </a:cxn>
                      <a:cxn ang="T8">
                        <a:pos x="T4" y="T5"/>
                      </a:cxn>
                    </a:cxnLst>
                    <a:rect l="T9" t="T10" r="T11" b="T12"/>
                    <a:pathLst>
                      <a:path w="42650" h="25715" fill="none" extrusionOk="0">
                        <a:moveTo>
                          <a:pt x="395" y="25715"/>
                        </a:moveTo>
                        <a:cubicBezTo>
                          <a:pt x="132" y="24359"/>
                          <a:pt x="0" y="22981"/>
                          <a:pt x="0" y="21600"/>
                        </a:cubicBezTo>
                        <a:cubicBezTo>
                          <a:pt x="0" y="9670"/>
                          <a:pt x="9670" y="0"/>
                          <a:pt x="21600" y="0"/>
                        </a:cubicBezTo>
                        <a:cubicBezTo>
                          <a:pt x="31662" y="-1"/>
                          <a:pt x="40392" y="6948"/>
                          <a:pt x="42649" y="16755"/>
                        </a:cubicBezTo>
                      </a:path>
                      <a:path w="42650" h="25715" stroke="0" extrusionOk="0">
                        <a:moveTo>
                          <a:pt x="395" y="25715"/>
                        </a:moveTo>
                        <a:cubicBezTo>
                          <a:pt x="132" y="24359"/>
                          <a:pt x="0" y="22981"/>
                          <a:pt x="0" y="21600"/>
                        </a:cubicBezTo>
                        <a:cubicBezTo>
                          <a:pt x="0" y="9670"/>
                          <a:pt x="9670" y="0"/>
                          <a:pt x="21600" y="0"/>
                        </a:cubicBezTo>
                        <a:cubicBezTo>
                          <a:pt x="31662" y="-1"/>
                          <a:pt x="40392" y="6948"/>
                          <a:pt x="42649" y="16755"/>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3086" name="Arc 83"/>
                  <p:cNvSpPr>
                    <a:spLocks/>
                  </p:cNvSpPr>
                  <p:nvPr/>
                </p:nvSpPr>
                <p:spPr bwMode="auto">
                  <a:xfrm>
                    <a:off x="2162" y="3488"/>
                    <a:ext cx="188" cy="101"/>
                  </a:xfrm>
                  <a:custGeom>
                    <a:avLst/>
                    <a:gdLst>
                      <a:gd name="T0" fmla="*/ 0 w 21600"/>
                      <a:gd name="T1" fmla="*/ 0 h 23140"/>
                      <a:gd name="T2" fmla="*/ 0 w 21600"/>
                      <a:gd name="T3" fmla="*/ 0 h 23140"/>
                      <a:gd name="T4" fmla="*/ 0 w 21600"/>
                      <a:gd name="T5" fmla="*/ 0 h 23140"/>
                      <a:gd name="T6" fmla="*/ 0 60000 65536"/>
                      <a:gd name="T7" fmla="*/ 0 60000 65536"/>
                      <a:gd name="T8" fmla="*/ 0 60000 65536"/>
                      <a:gd name="T9" fmla="*/ 0 w 21600"/>
                      <a:gd name="T10" fmla="*/ 0 h 23140"/>
                      <a:gd name="T11" fmla="*/ 21600 w 21600"/>
                      <a:gd name="T12" fmla="*/ 23140 h 23140"/>
                    </a:gdLst>
                    <a:ahLst/>
                    <a:cxnLst>
                      <a:cxn ang="T6">
                        <a:pos x="T0" y="T1"/>
                      </a:cxn>
                      <a:cxn ang="T7">
                        <a:pos x="T2" y="T3"/>
                      </a:cxn>
                      <a:cxn ang="T8">
                        <a:pos x="T4" y="T5"/>
                      </a:cxn>
                    </a:cxnLst>
                    <a:rect l="T9" t="T10" r="T11" b="T12"/>
                    <a:pathLst>
                      <a:path w="21600" h="23140" fill="none" extrusionOk="0">
                        <a:moveTo>
                          <a:pt x="395" y="23140"/>
                        </a:moveTo>
                        <a:cubicBezTo>
                          <a:pt x="132" y="21784"/>
                          <a:pt x="0" y="20406"/>
                          <a:pt x="0" y="19025"/>
                        </a:cubicBezTo>
                        <a:cubicBezTo>
                          <a:pt x="-1" y="11073"/>
                          <a:pt x="4368" y="3764"/>
                          <a:pt x="11372" y="-1"/>
                        </a:cubicBezTo>
                      </a:path>
                      <a:path w="21600" h="23140" stroke="0" extrusionOk="0">
                        <a:moveTo>
                          <a:pt x="395" y="23140"/>
                        </a:moveTo>
                        <a:cubicBezTo>
                          <a:pt x="132" y="21784"/>
                          <a:pt x="0" y="20406"/>
                          <a:pt x="0" y="19025"/>
                        </a:cubicBezTo>
                        <a:cubicBezTo>
                          <a:pt x="-1" y="11073"/>
                          <a:pt x="4368" y="3764"/>
                          <a:pt x="11372" y="-1"/>
                        </a:cubicBezTo>
                        <a:lnTo>
                          <a:pt x="21600" y="19025"/>
                        </a:lnTo>
                        <a:close/>
                      </a:path>
                    </a:pathLst>
                  </a:custGeom>
                  <a:solidFill>
                    <a:srgbClr val="3F1F00"/>
                  </a:solidFill>
                  <a:ln w="9525" cap="rnd">
                    <a:noFill/>
                    <a:round/>
                    <a:headEnd/>
                    <a:tailEnd/>
                  </a:ln>
                </p:spPr>
                <p:txBody>
                  <a:bodyPr/>
                  <a:lstStyle/>
                  <a:p>
                    <a:pPr algn="ctr" eaLnBrk="0" hangingPunct="0"/>
                    <a:endParaRPr lang="en-US"/>
                  </a:p>
                </p:txBody>
              </p:sp>
            </p:grpSp>
            <p:grpSp>
              <p:nvGrpSpPr>
                <p:cNvPr id="43071" name="Group 87"/>
                <p:cNvGrpSpPr>
                  <a:grpSpLocks/>
                </p:cNvGrpSpPr>
                <p:nvPr/>
              </p:nvGrpSpPr>
              <p:grpSpPr bwMode="auto">
                <a:xfrm>
                  <a:off x="2158" y="3472"/>
                  <a:ext cx="406" cy="139"/>
                  <a:chOff x="2158" y="3472"/>
                  <a:chExt cx="406" cy="139"/>
                </a:xfrm>
              </p:grpSpPr>
              <p:sp>
                <p:nvSpPr>
                  <p:cNvPr id="43083" name="Arc 85"/>
                  <p:cNvSpPr>
                    <a:spLocks/>
                  </p:cNvSpPr>
                  <p:nvPr/>
                </p:nvSpPr>
                <p:spPr bwMode="auto">
                  <a:xfrm>
                    <a:off x="2158" y="3472"/>
                    <a:ext cx="386" cy="119"/>
                  </a:xfrm>
                  <a:custGeom>
                    <a:avLst/>
                    <a:gdLst>
                      <a:gd name="T0" fmla="*/ 0 w 42555"/>
                      <a:gd name="T1" fmla="*/ 0 h 25963"/>
                      <a:gd name="T2" fmla="*/ 0 w 42555"/>
                      <a:gd name="T3" fmla="*/ 0 h 25963"/>
                      <a:gd name="T4" fmla="*/ 0 w 42555"/>
                      <a:gd name="T5" fmla="*/ 0 h 25963"/>
                      <a:gd name="T6" fmla="*/ 0 60000 65536"/>
                      <a:gd name="T7" fmla="*/ 0 60000 65536"/>
                      <a:gd name="T8" fmla="*/ 0 60000 65536"/>
                      <a:gd name="T9" fmla="*/ 0 w 42555"/>
                      <a:gd name="T10" fmla="*/ 0 h 25963"/>
                      <a:gd name="T11" fmla="*/ 42555 w 42555"/>
                      <a:gd name="T12" fmla="*/ 25963 h 25963"/>
                    </a:gdLst>
                    <a:ahLst/>
                    <a:cxnLst>
                      <a:cxn ang="T6">
                        <a:pos x="T0" y="T1"/>
                      </a:cxn>
                      <a:cxn ang="T7">
                        <a:pos x="T2" y="T3"/>
                      </a:cxn>
                      <a:cxn ang="T8">
                        <a:pos x="T4" y="T5"/>
                      </a:cxn>
                    </a:cxnLst>
                    <a:rect l="T9" t="T10" r="T11" b="T12"/>
                    <a:pathLst>
                      <a:path w="42555" h="25963" fill="none" extrusionOk="0">
                        <a:moveTo>
                          <a:pt x="445" y="25962"/>
                        </a:moveTo>
                        <a:cubicBezTo>
                          <a:pt x="149" y="24527"/>
                          <a:pt x="0" y="23065"/>
                          <a:pt x="0" y="21600"/>
                        </a:cubicBezTo>
                        <a:cubicBezTo>
                          <a:pt x="0" y="9670"/>
                          <a:pt x="9670" y="0"/>
                          <a:pt x="21600" y="0"/>
                        </a:cubicBezTo>
                        <a:cubicBezTo>
                          <a:pt x="31511" y="-1"/>
                          <a:pt x="40150" y="6745"/>
                          <a:pt x="42554" y="16360"/>
                        </a:cubicBezTo>
                      </a:path>
                      <a:path w="42555" h="25963" stroke="0" extrusionOk="0">
                        <a:moveTo>
                          <a:pt x="445" y="25962"/>
                        </a:moveTo>
                        <a:cubicBezTo>
                          <a:pt x="149" y="24527"/>
                          <a:pt x="0" y="23065"/>
                          <a:pt x="0" y="21600"/>
                        </a:cubicBezTo>
                        <a:cubicBezTo>
                          <a:pt x="0" y="9670"/>
                          <a:pt x="9670" y="0"/>
                          <a:pt x="21600" y="0"/>
                        </a:cubicBezTo>
                        <a:cubicBezTo>
                          <a:pt x="31511" y="-1"/>
                          <a:pt x="40150" y="6745"/>
                          <a:pt x="42554" y="16360"/>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3084" name="Arc 86"/>
                  <p:cNvSpPr>
                    <a:spLocks/>
                  </p:cNvSpPr>
                  <p:nvPr/>
                </p:nvSpPr>
                <p:spPr bwMode="auto">
                  <a:xfrm>
                    <a:off x="2176" y="3493"/>
                    <a:ext cx="388" cy="118"/>
                  </a:xfrm>
                  <a:custGeom>
                    <a:avLst/>
                    <a:gdLst>
                      <a:gd name="T0" fmla="*/ 0 w 42602"/>
                      <a:gd name="T1" fmla="*/ 0 h 25973"/>
                      <a:gd name="T2" fmla="*/ 0 w 42602"/>
                      <a:gd name="T3" fmla="*/ 0 h 25973"/>
                      <a:gd name="T4" fmla="*/ 0 w 42602"/>
                      <a:gd name="T5" fmla="*/ 0 h 25973"/>
                      <a:gd name="T6" fmla="*/ 0 60000 65536"/>
                      <a:gd name="T7" fmla="*/ 0 60000 65536"/>
                      <a:gd name="T8" fmla="*/ 0 60000 65536"/>
                      <a:gd name="T9" fmla="*/ 0 w 42602"/>
                      <a:gd name="T10" fmla="*/ 0 h 25973"/>
                      <a:gd name="T11" fmla="*/ 42602 w 42602"/>
                      <a:gd name="T12" fmla="*/ 25973 h 25973"/>
                    </a:gdLst>
                    <a:ahLst/>
                    <a:cxnLst>
                      <a:cxn ang="T6">
                        <a:pos x="T0" y="T1"/>
                      </a:cxn>
                      <a:cxn ang="T7">
                        <a:pos x="T2" y="T3"/>
                      </a:cxn>
                      <a:cxn ang="T8">
                        <a:pos x="T4" y="T5"/>
                      </a:cxn>
                    </a:cxnLst>
                    <a:rect l="T9" t="T10" r="T11" b="T12"/>
                    <a:pathLst>
                      <a:path w="42602" h="25973" fill="none" extrusionOk="0">
                        <a:moveTo>
                          <a:pt x="447" y="25972"/>
                        </a:moveTo>
                        <a:cubicBezTo>
                          <a:pt x="149" y="24534"/>
                          <a:pt x="0" y="23069"/>
                          <a:pt x="0" y="21600"/>
                        </a:cubicBezTo>
                        <a:cubicBezTo>
                          <a:pt x="0" y="9670"/>
                          <a:pt x="9670" y="0"/>
                          <a:pt x="21600" y="0"/>
                        </a:cubicBezTo>
                        <a:cubicBezTo>
                          <a:pt x="31585" y="-1"/>
                          <a:pt x="40270" y="6845"/>
                          <a:pt x="42602" y="16554"/>
                        </a:cubicBezTo>
                      </a:path>
                      <a:path w="42602" h="25973" stroke="0" extrusionOk="0">
                        <a:moveTo>
                          <a:pt x="447" y="25972"/>
                        </a:moveTo>
                        <a:cubicBezTo>
                          <a:pt x="149" y="24534"/>
                          <a:pt x="0" y="23069"/>
                          <a:pt x="0" y="21600"/>
                        </a:cubicBezTo>
                        <a:cubicBezTo>
                          <a:pt x="0" y="9670"/>
                          <a:pt x="9670" y="0"/>
                          <a:pt x="21600" y="0"/>
                        </a:cubicBezTo>
                        <a:cubicBezTo>
                          <a:pt x="31585" y="-1"/>
                          <a:pt x="40270" y="6845"/>
                          <a:pt x="42602" y="1655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43072" name="Group 90"/>
                <p:cNvGrpSpPr>
                  <a:grpSpLocks/>
                </p:cNvGrpSpPr>
                <p:nvPr/>
              </p:nvGrpSpPr>
              <p:grpSpPr bwMode="auto">
                <a:xfrm>
                  <a:off x="1949" y="3310"/>
                  <a:ext cx="1213" cy="932"/>
                  <a:chOff x="1949" y="3310"/>
                  <a:chExt cx="1213" cy="932"/>
                </a:xfrm>
              </p:grpSpPr>
              <p:sp>
                <p:nvSpPr>
                  <p:cNvPr id="43081" name="Line 88"/>
                  <p:cNvSpPr>
                    <a:spLocks noChangeShapeType="1"/>
                  </p:cNvSpPr>
                  <p:nvPr/>
                </p:nvSpPr>
                <p:spPr bwMode="auto">
                  <a:xfrm>
                    <a:off x="2302" y="3310"/>
                    <a:ext cx="860" cy="829"/>
                  </a:xfrm>
                  <a:prstGeom prst="line">
                    <a:avLst/>
                  </a:prstGeom>
                  <a:noFill/>
                  <a:ln w="12700">
                    <a:solidFill>
                      <a:srgbClr val="000000"/>
                    </a:solidFill>
                    <a:round/>
                    <a:headEnd type="none" w="sm" len="sm"/>
                    <a:tailEnd type="none" w="sm" len="sm"/>
                  </a:ln>
                </p:spPr>
                <p:txBody>
                  <a:bodyPr/>
                  <a:lstStyle/>
                  <a:p>
                    <a:endParaRPr lang="en-US"/>
                  </a:p>
                </p:txBody>
              </p:sp>
              <p:sp>
                <p:nvSpPr>
                  <p:cNvPr id="43082" name="Line 89"/>
                  <p:cNvSpPr>
                    <a:spLocks noChangeShapeType="1"/>
                  </p:cNvSpPr>
                  <p:nvPr/>
                </p:nvSpPr>
                <p:spPr bwMode="auto">
                  <a:xfrm>
                    <a:off x="1949" y="3377"/>
                    <a:ext cx="862" cy="865"/>
                  </a:xfrm>
                  <a:prstGeom prst="line">
                    <a:avLst/>
                  </a:prstGeom>
                  <a:noFill/>
                  <a:ln w="12700">
                    <a:solidFill>
                      <a:srgbClr val="000000"/>
                    </a:solidFill>
                    <a:round/>
                    <a:headEnd type="none" w="sm" len="sm"/>
                    <a:tailEnd type="none" w="sm" len="sm"/>
                  </a:ln>
                </p:spPr>
                <p:txBody>
                  <a:bodyPr/>
                  <a:lstStyle/>
                  <a:p>
                    <a:endParaRPr lang="en-US"/>
                  </a:p>
                </p:txBody>
              </p:sp>
            </p:grpSp>
            <p:grpSp>
              <p:nvGrpSpPr>
                <p:cNvPr id="43073" name="Group 96"/>
                <p:cNvGrpSpPr>
                  <a:grpSpLocks/>
                </p:cNvGrpSpPr>
                <p:nvPr/>
              </p:nvGrpSpPr>
              <p:grpSpPr bwMode="auto">
                <a:xfrm>
                  <a:off x="2195" y="3509"/>
                  <a:ext cx="394" cy="139"/>
                  <a:chOff x="2195" y="3509"/>
                  <a:chExt cx="394" cy="139"/>
                </a:xfrm>
              </p:grpSpPr>
              <p:grpSp>
                <p:nvGrpSpPr>
                  <p:cNvPr id="43076" name="Group 93"/>
                  <p:cNvGrpSpPr>
                    <a:grpSpLocks/>
                  </p:cNvGrpSpPr>
                  <p:nvPr/>
                </p:nvGrpSpPr>
                <p:grpSpPr bwMode="auto">
                  <a:xfrm>
                    <a:off x="2201" y="3514"/>
                    <a:ext cx="372" cy="111"/>
                    <a:chOff x="2201" y="3514"/>
                    <a:chExt cx="372" cy="111"/>
                  </a:xfrm>
                </p:grpSpPr>
                <p:sp>
                  <p:nvSpPr>
                    <p:cNvPr id="43079" name="Arc 91"/>
                    <p:cNvSpPr>
                      <a:spLocks/>
                    </p:cNvSpPr>
                    <p:nvPr/>
                  </p:nvSpPr>
                  <p:spPr bwMode="auto">
                    <a:xfrm>
                      <a:off x="2202" y="3514"/>
                      <a:ext cx="371" cy="111"/>
                    </a:xfrm>
                    <a:custGeom>
                      <a:avLst/>
                      <a:gdLst>
                        <a:gd name="T0" fmla="*/ 0 w 42699"/>
                        <a:gd name="T1" fmla="*/ 0 h 25494"/>
                        <a:gd name="T2" fmla="*/ 0 w 42699"/>
                        <a:gd name="T3" fmla="*/ 0 h 25494"/>
                        <a:gd name="T4" fmla="*/ 0 w 42699"/>
                        <a:gd name="T5" fmla="*/ 0 h 25494"/>
                        <a:gd name="T6" fmla="*/ 0 60000 65536"/>
                        <a:gd name="T7" fmla="*/ 0 60000 65536"/>
                        <a:gd name="T8" fmla="*/ 0 60000 65536"/>
                        <a:gd name="T9" fmla="*/ 0 w 42699"/>
                        <a:gd name="T10" fmla="*/ 0 h 25494"/>
                        <a:gd name="T11" fmla="*/ 42699 w 42699"/>
                        <a:gd name="T12" fmla="*/ 25494 h 25494"/>
                      </a:gdLst>
                      <a:ahLst/>
                      <a:cxnLst>
                        <a:cxn ang="T6">
                          <a:pos x="T0" y="T1"/>
                        </a:cxn>
                        <a:cxn ang="T7">
                          <a:pos x="T2" y="T3"/>
                        </a:cxn>
                        <a:cxn ang="T8">
                          <a:pos x="T4" y="T5"/>
                        </a:cxn>
                      </a:cxnLst>
                      <a:rect l="T9" t="T10" r="T11" b="T12"/>
                      <a:pathLst>
                        <a:path w="42699" h="25494" fill="none" extrusionOk="0">
                          <a:moveTo>
                            <a:pt x="353" y="25494"/>
                          </a:moveTo>
                          <a:cubicBezTo>
                            <a:pt x="118" y="24209"/>
                            <a:pt x="0" y="22906"/>
                            <a:pt x="0" y="21600"/>
                          </a:cubicBezTo>
                          <a:cubicBezTo>
                            <a:pt x="0" y="9670"/>
                            <a:pt x="9670" y="0"/>
                            <a:pt x="21600" y="0"/>
                          </a:cubicBezTo>
                          <a:cubicBezTo>
                            <a:pt x="31747" y="-1"/>
                            <a:pt x="40526" y="7063"/>
                            <a:pt x="42699" y="16974"/>
                          </a:cubicBezTo>
                        </a:path>
                        <a:path w="42699" h="25494" stroke="0" extrusionOk="0">
                          <a:moveTo>
                            <a:pt x="353" y="25494"/>
                          </a:moveTo>
                          <a:cubicBezTo>
                            <a:pt x="118" y="24209"/>
                            <a:pt x="0" y="22906"/>
                            <a:pt x="0" y="21600"/>
                          </a:cubicBezTo>
                          <a:cubicBezTo>
                            <a:pt x="0" y="9670"/>
                            <a:pt x="9670" y="0"/>
                            <a:pt x="21600" y="0"/>
                          </a:cubicBezTo>
                          <a:cubicBezTo>
                            <a:pt x="31747" y="-1"/>
                            <a:pt x="40526" y="7063"/>
                            <a:pt x="42699" y="1697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43080" name="Arc 92"/>
                    <p:cNvSpPr>
                      <a:spLocks/>
                    </p:cNvSpPr>
                    <p:nvPr/>
                  </p:nvSpPr>
                  <p:spPr bwMode="auto">
                    <a:xfrm>
                      <a:off x="2201" y="3526"/>
                      <a:ext cx="188" cy="99"/>
                    </a:xfrm>
                    <a:custGeom>
                      <a:avLst/>
                      <a:gdLst>
                        <a:gd name="T0" fmla="*/ 0 w 21600"/>
                        <a:gd name="T1" fmla="*/ 0 h 22823"/>
                        <a:gd name="T2" fmla="*/ 0 w 21600"/>
                        <a:gd name="T3" fmla="*/ 0 h 22823"/>
                        <a:gd name="T4" fmla="*/ 0 w 21600"/>
                        <a:gd name="T5" fmla="*/ 0 h 22823"/>
                        <a:gd name="T6" fmla="*/ 0 60000 65536"/>
                        <a:gd name="T7" fmla="*/ 0 60000 65536"/>
                        <a:gd name="T8" fmla="*/ 0 60000 65536"/>
                        <a:gd name="T9" fmla="*/ 0 w 21600"/>
                        <a:gd name="T10" fmla="*/ 0 h 22823"/>
                        <a:gd name="T11" fmla="*/ 21600 w 21600"/>
                        <a:gd name="T12" fmla="*/ 22823 h 22823"/>
                      </a:gdLst>
                      <a:ahLst/>
                      <a:cxnLst>
                        <a:cxn ang="T6">
                          <a:pos x="T0" y="T1"/>
                        </a:cxn>
                        <a:cxn ang="T7">
                          <a:pos x="T2" y="T3"/>
                        </a:cxn>
                        <a:cxn ang="T8">
                          <a:pos x="T4" y="T5"/>
                        </a:cxn>
                      </a:cxnLst>
                      <a:rect l="T9" t="T10" r="T11" b="T12"/>
                      <a:pathLst>
                        <a:path w="21600" h="22823" fill="none" extrusionOk="0">
                          <a:moveTo>
                            <a:pt x="353" y="22823"/>
                          </a:moveTo>
                          <a:cubicBezTo>
                            <a:pt x="118" y="21538"/>
                            <a:pt x="0" y="20235"/>
                            <a:pt x="0" y="18929"/>
                          </a:cubicBezTo>
                          <a:cubicBezTo>
                            <a:pt x="-1" y="11049"/>
                            <a:pt x="4290" y="3795"/>
                            <a:pt x="11195" y="-1"/>
                          </a:cubicBezTo>
                        </a:path>
                        <a:path w="21600" h="22823" stroke="0" extrusionOk="0">
                          <a:moveTo>
                            <a:pt x="353" y="22823"/>
                          </a:moveTo>
                          <a:cubicBezTo>
                            <a:pt x="118" y="21538"/>
                            <a:pt x="0" y="20235"/>
                            <a:pt x="0" y="18929"/>
                          </a:cubicBezTo>
                          <a:cubicBezTo>
                            <a:pt x="-1" y="11049"/>
                            <a:pt x="4290" y="3795"/>
                            <a:pt x="11195" y="-1"/>
                          </a:cubicBezTo>
                          <a:lnTo>
                            <a:pt x="21600" y="18929"/>
                          </a:lnTo>
                          <a:close/>
                        </a:path>
                      </a:pathLst>
                    </a:custGeom>
                    <a:solidFill>
                      <a:srgbClr val="3F1F00"/>
                    </a:solidFill>
                    <a:ln w="9525" cap="rnd">
                      <a:noFill/>
                      <a:round/>
                      <a:headEnd/>
                      <a:tailEnd/>
                    </a:ln>
                  </p:spPr>
                  <p:txBody>
                    <a:bodyPr/>
                    <a:lstStyle/>
                    <a:p>
                      <a:pPr algn="ctr" eaLnBrk="0" hangingPunct="0"/>
                      <a:endParaRPr lang="en-US"/>
                    </a:p>
                  </p:txBody>
                </p:sp>
              </p:grpSp>
              <p:sp>
                <p:nvSpPr>
                  <p:cNvPr id="43077" name="Arc 94"/>
                  <p:cNvSpPr>
                    <a:spLocks/>
                  </p:cNvSpPr>
                  <p:nvPr/>
                </p:nvSpPr>
                <p:spPr bwMode="auto">
                  <a:xfrm>
                    <a:off x="2195" y="3509"/>
                    <a:ext cx="387" cy="117"/>
                  </a:xfrm>
                  <a:custGeom>
                    <a:avLst/>
                    <a:gdLst>
                      <a:gd name="T0" fmla="*/ 0 w 42659"/>
                      <a:gd name="T1" fmla="*/ 0 h 25522"/>
                      <a:gd name="T2" fmla="*/ 0 w 42659"/>
                      <a:gd name="T3" fmla="*/ 0 h 25522"/>
                      <a:gd name="T4" fmla="*/ 0 w 42659"/>
                      <a:gd name="T5" fmla="*/ 0 h 25522"/>
                      <a:gd name="T6" fmla="*/ 0 60000 65536"/>
                      <a:gd name="T7" fmla="*/ 0 60000 65536"/>
                      <a:gd name="T8" fmla="*/ 0 60000 65536"/>
                      <a:gd name="T9" fmla="*/ 0 w 42659"/>
                      <a:gd name="T10" fmla="*/ 0 h 25522"/>
                      <a:gd name="T11" fmla="*/ 42659 w 42659"/>
                      <a:gd name="T12" fmla="*/ 25522 h 25522"/>
                    </a:gdLst>
                    <a:ahLst/>
                    <a:cxnLst>
                      <a:cxn ang="T6">
                        <a:pos x="T0" y="T1"/>
                      </a:cxn>
                      <a:cxn ang="T7">
                        <a:pos x="T2" y="T3"/>
                      </a:cxn>
                      <a:cxn ang="T8">
                        <a:pos x="T4" y="T5"/>
                      </a:cxn>
                    </a:cxnLst>
                    <a:rect l="T9" t="T10" r="T11" b="T12"/>
                    <a:pathLst>
                      <a:path w="42659" h="25522" fill="none" extrusionOk="0">
                        <a:moveTo>
                          <a:pt x="359" y="25521"/>
                        </a:moveTo>
                        <a:cubicBezTo>
                          <a:pt x="120" y="24228"/>
                          <a:pt x="0" y="22915"/>
                          <a:pt x="0" y="21600"/>
                        </a:cubicBezTo>
                        <a:cubicBezTo>
                          <a:pt x="0" y="9670"/>
                          <a:pt x="9670" y="0"/>
                          <a:pt x="21600" y="0"/>
                        </a:cubicBezTo>
                        <a:cubicBezTo>
                          <a:pt x="31679" y="-1"/>
                          <a:pt x="40418" y="6970"/>
                          <a:pt x="42659" y="16797"/>
                        </a:cubicBezTo>
                      </a:path>
                      <a:path w="42659" h="25522" stroke="0" extrusionOk="0">
                        <a:moveTo>
                          <a:pt x="359" y="25521"/>
                        </a:moveTo>
                        <a:cubicBezTo>
                          <a:pt x="120" y="24228"/>
                          <a:pt x="0" y="22915"/>
                          <a:pt x="0" y="21600"/>
                        </a:cubicBezTo>
                        <a:cubicBezTo>
                          <a:pt x="0" y="9670"/>
                          <a:pt x="9670" y="0"/>
                          <a:pt x="21600" y="0"/>
                        </a:cubicBezTo>
                        <a:cubicBezTo>
                          <a:pt x="31679" y="-1"/>
                          <a:pt x="40418" y="6970"/>
                          <a:pt x="42659" y="16797"/>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43078" name="Arc 95"/>
                  <p:cNvSpPr>
                    <a:spLocks/>
                  </p:cNvSpPr>
                  <p:nvPr/>
                </p:nvSpPr>
                <p:spPr bwMode="auto">
                  <a:xfrm>
                    <a:off x="2222" y="3531"/>
                    <a:ext cx="367" cy="117"/>
                  </a:xfrm>
                  <a:custGeom>
                    <a:avLst/>
                    <a:gdLst>
                      <a:gd name="T0" fmla="*/ 0 w 42420"/>
                      <a:gd name="T1" fmla="*/ 0 h 26866"/>
                      <a:gd name="T2" fmla="*/ 0 w 42420"/>
                      <a:gd name="T3" fmla="*/ 0 h 26866"/>
                      <a:gd name="T4" fmla="*/ 0 w 42420"/>
                      <a:gd name="T5" fmla="*/ 0 h 26866"/>
                      <a:gd name="T6" fmla="*/ 0 60000 65536"/>
                      <a:gd name="T7" fmla="*/ 0 60000 65536"/>
                      <a:gd name="T8" fmla="*/ 0 60000 65536"/>
                      <a:gd name="T9" fmla="*/ 0 w 42420"/>
                      <a:gd name="T10" fmla="*/ 0 h 26866"/>
                      <a:gd name="T11" fmla="*/ 42420 w 42420"/>
                      <a:gd name="T12" fmla="*/ 26866 h 26866"/>
                    </a:gdLst>
                    <a:ahLst/>
                    <a:cxnLst>
                      <a:cxn ang="T6">
                        <a:pos x="T0" y="T1"/>
                      </a:cxn>
                      <a:cxn ang="T7">
                        <a:pos x="T2" y="T3"/>
                      </a:cxn>
                      <a:cxn ang="T8">
                        <a:pos x="T4" y="T5"/>
                      </a:cxn>
                    </a:cxnLst>
                    <a:rect l="T9" t="T10" r="T11" b="T12"/>
                    <a:pathLst>
                      <a:path w="42420" h="26866" fill="none" extrusionOk="0">
                        <a:moveTo>
                          <a:pt x="651" y="26866"/>
                        </a:moveTo>
                        <a:cubicBezTo>
                          <a:pt x="218" y="25144"/>
                          <a:pt x="0" y="23375"/>
                          <a:pt x="0" y="21600"/>
                        </a:cubicBezTo>
                        <a:cubicBezTo>
                          <a:pt x="0" y="9670"/>
                          <a:pt x="9670" y="0"/>
                          <a:pt x="21600" y="0"/>
                        </a:cubicBezTo>
                        <a:cubicBezTo>
                          <a:pt x="31313" y="-1"/>
                          <a:pt x="39832" y="6484"/>
                          <a:pt x="42419" y="15847"/>
                        </a:cubicBezTo>
                      </a:path>
                      <a:path w="42420" h="26866" stroke="0" extrusionOk="0">
                        <a:moveTo>
                          <a:pt x="651" y="26866"/>
                        </a:moveTo>
                        <a:cubicBezTo>
                          <a:pt x="218" y="25144"/>
                          <a:pt x="0" y="23375"/>
                          <a:pt x="0" y="21600"/>
                        </a:cubicBezTo>
                        <a:cubicBezTo>
                          <a:pt x="0" y="9670"/>
                          <a:pt x="9670" y="0"/>
                          <a:pt x="21600" y="0"/>
                        </a:cubicBezTo>
                        <a:cubicBezTo>
                          <a:pt x="31313" y="-1"/>
                          <a:pt x="39832" y="6484"/>
                          <a:pt x="42419" y="15847"/>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43074" name="Freeform 97"/>
                <p:cNvSpPr>
                  <a:spLocks/>
                </p:cNvSpPr>
                <p:nvPr/>
              </p:nvSpPr>
              <p:spPr bwMode="auto">
                <a:xfrm>
                  <a:off x="2210" y="3535"/>
                  <a:ext cx="750" cy="687"/>
                </a:xfrm>
                <a:custGeom>
                  <a:avLst/>
                  <a:gdLst>
                    <a:gd name="T0" fmla="*/ 95 w 750"/>
                    <a:gd name="T1" fmla="*/ 0 h 687"/>
                    <a:gd name="T2" fmla="*/ 67 w 750"/>
                    <a:gd name="T3" fmla="*/ 10 h 687"/>
                    <a:gd name="T4" fmla="*/ 46 w 750"/>
                    <a:gd name="T5" fmla="*/ 19 h 687"/>
                    <a:gd name="T6" fmla="*/ 26 w 750"/>
                    <a:gd name="T7" fmla="*/ 30 h 687"/>
                    <a:gd name="T8" fmla="*/ 18 w 750"/>
                    <a:gd name="T9" fmla="*/ 42 h 687"/>
                    <a:gd name="T10" fmla="*/ 9 w 750"/>
                    <a:gd name="T11" fmla="*/ 54 h 687"/>
                    <a:gd name="T12" fmla="*/ 3 w 750"/>
                    <a:gd name="T13" fmla="*/ 67 h 687"/>
                    <a:gd name="T14" fmla="*/ 0 w 750"/>
                    <a:gd name="T15" fmla="*/ 82 h 687"/>
                    <a:gd name="T16" fmla="*/ 0 w 750"/>
                    <a:gd name="T17" fmla="*/ 99 h 687"/>
                    <a:gd name="T18" fmla="*/ 580 w 750"/>
                    <a:gd name="T19" fmla="*/ 686 h 687"/>
                    <a:gd name="T20" fmla="*/ 749 w 750"/>
                    <a:gd name="T21" fmla="*/ 624 h 687"/>
                    <a:gd name="T22" fmla="*/ 95 w 750"/>
                    <a:gd name="T23" fmla="*/ 0 h 6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0"/>
                    <a:gd name="T37" fmla="*/ 0 h 687"/>
                    <a:gd name="T38" fmla="*/ 750 w 750"/>
                    <a:gd name="T39" fmla="*/ 687 h 6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0" h="687">
                      <a:moveTo>
                        <a:pt x="95" y="0"/>
                      </a:moveTo>
                      <a:lnTo>
                        <a:pt x="67" y="10"/>
                      </a:lnTo>
                      <a:lnTo>
                        <a:pt x="46" y="19"/>
                      </a:lnTo>
                      <a:lnTo>
                        <a:pt x="26" y="30"/>
                      </a:lnTo>
                      <a:lnTo>
                        <a:pt x="18" y="42"/>
                      </a:lnTo>
                      <a:lnTo>
                        <a:pt x="9" y="54"/>
                      </a:lnTo>
                      <a:lnTo>
                        <a:pt x="3" y="67"/>
                      </a:lnTo>
                      <a:lnTo>
                        <a:pt x="0" y="82"/>
                      </a:lnTo>
                      <a:lnTo>
                        <a:pt x="0" y="99"/>
                      </a:lnTo>
                      <a:lnTo>
                        <a:pt x="580" y="686"/>
                      </a:lnTo>
                      <a:lnTo>
                        <a:pt x="749" y="624"/>
                      </a:lnTo>
                      <a:lnTo>
                        <a:pt x="95" y="0"/>
                      </a:lnTo>
                    </a:path>
                  </a:pathLst>
                </a:custGeom>
                <a:solidFill>
                  <a:srgbClr val="3F1F00"/>
                </a:solidFill>
                <a:ln w="9525" cap="rnd">
                  <a:noFill/>
                  <a:round/>
                  <a:headEnd/>
                  <a:tailEnd/>
                </a:ln>
              </p:spPr>
              <p:txBody>
                <a:bodyPr/>
                <a:lstStyle/>
                <a:p>
                  <a:pPr algn="ctr" eaLnBrk="0" hangingPunct="0"/>
                  <a:endParaRPr lang="en-US"/>
                </a:p>
              </p:txBody>
            </p:sp>
            <p:sp>
              <p:nvSpPr>
                <p:cNvPr id="43075" name="Oval 98"/>
                <p:cNvSpPr>
                  <a:spLocks noChangeArrowheads="1"/>
                </p:cNvSpPr>
                <p:nvPr/>
              </p:nvSpPr>
              <p:spPr bwMode="auto">
                <a:xfrm>
                  <a:off x="2794" y="4104"/>
                  <a:ext cx="418" cy="211"/>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sp>
        <p:nvSpPr>
          <p:cNvPr id="43012" name="Rectangle 10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778" name="Rectangle 2"/>
          <p:cNvSpPr>
            <a:spLocks noGrp="1" noChangeArrowheads="1"/>
          </p:cNvSpPr>
          <p:nvPr>
            <p:ph type="title"/>
          </p:nvPr>
        </p:nvSpPr>
        <p:spPr>
          <a:ln cap="flat"/>
        </p:spPr>
        <p:txBody>
          <a:bodyPr/>
          <a:lstStyle/>
          <a:p>
            <a:pPr algn="ctr">
              <a:defRPr/>
            </a:pPr>
            <a:r>
              <a:rPr lang="ru-RU" smtClean="0">
                <a:latin typeface="Arial" pitchFamily="34" charset="0"/>
              </a:rPr>
              <a:t>Trimming (conditions)</a:t>
            </a:r>
            <a:endParaRPr lang="ru-RU" smtClean="0">
              <a:latin typeface="Arial CYR" charset="-52"/>
            </a:endParaRPr>
          </a:p>
        </p:txBody>
      </p:sp>
      <p:sp>
        <p:nvSpPr>
          <p:cNvPr id="44035" name="Line 3"/>
          <p:cNvSpPr>
            <a:spLocks noChangeShapeType="1"/>
          </p:cNvSpPr>
          <p:nvPr/>
        </p:nvSpPr>
        <p:spPr bwMode="auto">
          <a:xfrm flipV="1">
            <a:off x="6667500" y="5562600"/>
            <a:ext cx="0" cy="304800"/>
          </a:xfrm>
          <a:prstGeom prst="line">
            <a:avLst/>
          </a:prstGeom>
          <a:noFill/>
          <a:ln w="25400">
            <a:solidFill>
              <a:srgbClr val="000000"/>
            </a:solidFill>
            <a:round/>
            <a:headEnd type="none" w="sm" len="sm"/>
            <a:tailEnd type="stealth" w="med" len="med"/>
          </a:ln>
        </p:spPr>
        <p:txBody>
          <a:bodyPr/>
          <a:lstStyle/>
          <a:p>
            <a:endParaRPr lang="en-US"/>
          </a:p>
        </p:txBody>
      </p:sp>
      <p:sp>
        <p:nvSpPr>
          <p:cNvPr id="44036" name="Line 4"/>
          <p:cNvSpPr>
            <a:spLocks noChangeShapeType="1"/>
          </p:cNvSpPr>
          <p:nvPr/>
        </p:nvSpPr>
        <p:spPr bwMode="auto">
          <a:xfrm flipH="1">
            <a:off x="5410200" y="6215063"/>
            <a:ext cx="457200" cy="0"/>
          </a:xfrm>
          <a:prstGeom prst="line">
            <a:avLst/>
          </a:prstGeom>
          <a:noFill/>
          <a:ln w="25400">
            <a:solidFill>
              <a:srgbClr val="000000"/>
            </a:solidFill>
            <a:round/>
            <a:headEnd type="none" w="sm" len="sm"/>
            <a:tailEnd type="stealth" w="med" len="med"/>
          </a:ln>
        </p:spPr>
        <p:txBody>
          <a:bodyPr/>
          <a:lstStyle/>
          <a:p>
            <a:endParaRPr lang="en-US"/>
          </a:p>
        </p:txBody>
      </p:sp>
      <p:sp>
        <p:nvSpPr>
          <p:cNvPr id="44037" name="Line 5"/>
          <p:cNvSpPr>
            <a:spLocks noChangeShapeType="1"/>
          </p:cNvSpPr>
          <p:nvPr/>
        </p:nvSpPr>
        <p:spPr bwMode="auto">
          <a:xfrm flipH="1" flipV="1">
            <a:off x="4953000" y="5486400"/>
            <a:ext cx="785813" cy="381000"/>
          </a:xfrm>
          <a:prstGeom prst="line">
            <a:avLst/>
          </a:prstGeom>
          <a:noFill/>
          <a:ln w="25400">
            <a:solidFill>
              <a:srgbClr val="000000"/>
            </a:solidFill>
            <a:round/>
            <a:headEnd type="none" w="sm" len="sm"/>
            <a:tailEnd type="stealth" w="med" len="lg"/>
          </a:ln>
        </p:spPr>
        <p:txBody>
          <a:bodyPr/>
          <a:lstStyle/>
          <a:p>
            <a:endParaRPr lang="en-US"/>
          </a:p>
        </p:txBody>
      </p:sp>
      <p:sp>
        <p:nvSpPr>
          <p:cNvPr id="44038" name="Line 6"/>
          <p:cNvSpPr>
            <a:spLocks noChangeShapeType="1"/>
          </p:cNvSpPr>
          <p:nvPr/>
        </p:nvSpPr>
        <p:spPr bwMode="auto">
          <a:xfrm flipH="1" flipV="1">
            <a:off x="4572000" y="5486400"/>
            <a:ext cx="76200" cy="381000"/>
          </a:xfrm>
          <a:prstGeom prst="line">
            <a:avLst/>
          </a:prstGeom>
          <a:noFill/>
          <a:ln w="25400">
            <a:solidFill>
              <a:srgbClr val="000000"/>
            </a:solidFill>
            <a:round/>
            <a:headEnd type="none" w="sm" len="sm"/>
            <a:tailEnd type="stealth" w="med" len="lg"/>
          </a:ln>
        </p:spPr>
        <p:txBody>
          <a:bodyPr/>
          <a:lstStyle/>
          <a:p>
            <a:endParaRPr lang="en-US"/>
          </a:p>
        </p:txBody>
      </p:sp>
      <p:sp>
        <p:nvSpPr>
          <p:cNvPr id="44039" name="Line 7"/>
          <p:cNvSpPr>
            <a:spLocks noChangeShapeType="1"/>
          </p:cNvSpPr>
          <p:nvPr/>
        </p:nvSpPr>
        <p:spPr bwMode="auto">
          <a:xfrm flipV="1">
            <a:off x="5283200" y="5486400"/>
            <a:ext cx="1041400" cy="381000"/>
          </a:xfrm>
          <a:prstGeom prst="line">
            <a:avLst/>
          </a:prstGeom>
          <a:noFill/>
          <a:ln w="25400">
            <a:solidFill>
              <a:srgbClr val="000000"/>
            </a:solidFill>
            <a:round/>
            <a:headEnd type="none" w="sm" len="sm"/>
            <a:tailEnd type="stealth" w="med" len="med"/>
          </a:ln>
        </p:spPr>
        <p:txBody>
          <a:bodyPr/>
          <a:lstStyle/>
          <a:p>
            <a:endParaRPr lang="en-US"/>
          </a:p>
        </p:txBody>
      </p:sp>
      <p:sp>
        <p:nvSpPr>
          <p:cNvPr id="44040" name="Rectangle 8"/>
          <p:cNvSpPr>
            <a:spLocks noChangeArrowheads="1"/>
          </p:cNvSpPr>
          <p:nvPr/>
        </p:nvSpPr>
        <p:spPr bwMode="auto">
          <a:xfrm>
            <a:off x="1114425" y="5076825"/>
            <a:ext cx="501650"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bg2"/>
                </a:solidFill>
                <a:latin typeface="Book Antiqua" pitchFamily="18" charset="0"/>
              </a:rPr>
              <a:t>C)</a:t>
            </a:r>
          </a:p>
        </p:txBody>
      </p:sp>
      <p:sp>
        <p:nvSpPr>
          <p:cNvPr id="44041" name="Rectangle 9"/>
          <p:cNvSpPr>
            <a:spLocks noChangeArrowheads="1"/>
          </p:cNvSpPr>
          <p:nvPr/>
        </p:nvSpPr>
        <p:spPr bwMode="auto">
          <a:xfrm>
            <a:off x="2252663" y="5078413"/>
            <a:ext cx="1062037" cy="287337"/>
          </a:xfrm>
          <a:prstGeom prst="rect">
            <a:avLst/>
          </a:prstGeom>
          <a:solidFill>
            <a:schemeClr val="tx2"/>
          </a:solidFill>
          <a:ln w="12700">
            <a:solidFill>
              <a:schemeClr val="bg2"/>
            </a:solid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ОПЕРАЦИЯ</a:t>
            </a:r>
            <a:endParaRPr lang="ru-RU" sz="1200">
              <a:solidFill>
                <a:srgbClr val="000000"/>
              </a:solidFill>
              <a:latin typeface="Arial CYR"/>
            </a:endParaRPr>
          </a:p>
        </p:txBody>
      </p:sp>
      <p:sp>
        <p:nvSpPr>
          <p:cNvPr id="44042" name="Line 10"/>
          <p:cNvSpPr>
            <a:spLocks noChangeShapeType="1"/>
          </p:cNvSpPr>
          <p:nvPr/>
        </p:nvSpPr>
        <p:spPr bwMode="auto">
          <a:xfrm flipV="1">
            <a:off x="4656138" y="1844675"/>
            <a:ext cx="63500" cy="65088"/>
          </a:xfrm>
          <a:prstGeom prst="line">
            <a:avLst/>
          </a:prstGeom>
          <a:noFill/>
          <a:ln w="25400">
            <a:solidFill>
              <a:srgbClr val="000000"/>
            </a:solidFill>
            <a:round/>
            <a:headEnd type="none" w="sm" len="sm"/>
            <a:tailEnd type="none" w="sm" len="sm"/>
          </a:ln>
        </p:spPr>
        <p:txBody>
          <a:bodyPr/>
          <a:lstStyle/>
          <a:p>
            <a:endParaRPr lang="en-US"/>
          </a:p>
        </p:txBody>
      </p:sp>
      <p:sp>
        <p:nvSpPr>
          <p:cNvPr id="44043" name="Rectangle 11"/>
          <p:cNvSpPr>
            <a:spLocks noChangeArrowheads="1"/>
          </p:cNvSpPr>
          <p:nvPr/>
        </p:nvSpPr>
        <p:spPr bwMode="auto">
          <a:xfrm>
            <a:off x="609600" y="1598613"/>
            <a:ext cx="8305800" cy="5257800"/>
          </a:xfrm>
          <a:prstGeom prst="rect">
            <a:avLst/>
          </a:prstGeom>
          <a:gradFill rotWithShape="0">
            <a:gsLst>
              <a:gs pos="0">
                <a:srgbClr val="CCFFCC"/>
              </a:gs>
              <a:gs pos="100000">
                <a:srgbClr val="006600"/>
              </a:gs>
            </a:gsLst>
            <a:lin ang="5400000" scaled="1"/>
          </a:gradFill>
          <a:ln w="9525">
            <a:noFill/>
            <a:miter lim="800000"/>
            <a:headEnd/>
            <a:tailEnd/>
          </a:ln>
        </p:spPr>
        <p:txBody>
          <a:bodyPr wrap="none" anchor="ctr"/>
          <a:lstStyle/>
          <a:p>
            <a:pPr algn="ctr" eaLnBrk="0" hangingPunct="0"/>
            <a:endParaRPr lang="en-US"/>
          </a:p>
        </p:txBody>
      </p:sp>
      <p:grpSp>
        <p:nvGrpSpPr>
          <p:cNvPr id="44044" name="Group 14"/>
          <p:cNvGrpSpPr>
            <a:grpSpLocks/>
          </p:cNvGrpSpPr>
          <p:nvPr/>
        </p:nvGrpSpPr>
        <p:grpSpPr bwMode="auto">
          <a:xfrm>
            <a:off x="6270625" y="1841500"/>
            <a:ext cx="1614488" cy="642938"/>
            <a:chOff x="3950" y="1160"/>
            <a:chExt cx="1017" cy="405"/>
          </a:xfrm>
        </p:grpSpPr>
        <p:sp>
          <p:nvSpPr>
            <p:cNvPr id="44103" name="Oval 12"/>
            <p:cNvSpPr>
              <a:spLocks noChangeArrowheads="1"/>
            </p:cNvSpPr>
            <p:nvPr/>
          </p:nvSpPr>
          <p:spPr bwMode="auto">
            <a:xfrm>
              <a:off x="3979" y="1160"/>
              <a:ext cx="961" cy="405"/>
            </a:xfrm>
            <a:prstGeom prst="ellipse">
              <a:avLst/>
            </a:prstGeom>
            <a:solidFill>
              <a:srgbClr val="DADADA"/>
            </a:solidFill>
            <a:ln w="25400">
              <a:solidFill>
                <a:srgbClr val="000000"/>
              </a:solidFill>
              <a:round/>
              <a:headEnd/>
              <a:tailEnd/>
            </a:ln>
          </p:spPr>
          <p:txBody>
            <a:bodyPr wrap="none" anchor="ctr"/>
            <a:lstStyle/>
            <a:p>
              <a:pPr algn="ctr" eaLnBrk="0" hangingPunct="0"/>
              <a:endParaRPr lang="en-US"/>
            </a:p>
          </p:txBody>
        </p:sp>
        <p:sp>
          <p:nvSpPr>
            <p:cNvPr id="44104" name="Rectangle 13"/>
            <p:cNvSpPr>
              <a:spLocks noChangeArrowheads="1"/>
            </p:cNvSpPr>
            <p:nvPr/>
          </p:nvSpPr>
          <p:spPr bwMode="auto">
            <a:xfrm>
              <a:off x="3950" y="1295"/>
              <a:ext cx="1017" cy="173"/>
            </a:xfrm>
            <a:prstGeom prst="rect">
              <a:avLst/>
            </a:prstGeom>
            <a:noFill/>
            <a:ln w="9525">
              <a:no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FUNCTION OBJECT</a:t>
              </a:r>
              <a:endParaRPr lang="ru-RU" sz="1200">
                <a:solidFill>
                  <a:srgbClr val="000000"/>
                </a:solidFill>
                <a:latin typeface="Arial CYR"/>
              </a:endParaRPr>
            </a:p>
          </p:txBody>
        </p:sp>
      </p:grpSp>
      <p:sp>
        <p:nvSpPr>
          <p:cNvPr id="44045" name="Rectangle 15"/>
          <p:cNvSpPr>
            <a:spLocks noChangeArrowheads="1"/>
          </p:cNvSpPr>
          <p:nvPr/>
        </p:nvSpPr>
        <p:spPr bwMode="auto">
          <a:xfrm>
            <a:off x="1114425" y="2028825"/>
            <a:ext cx="522288"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bg2"/>
                </a:solidFill>
                <a:latin typeface="Book Antiqua" pitchFamily="18" charset="0"/>
              </a:rPr>
              <a:t>A)</a:t>
            </a:r>
          </a:p>
        </p:txBody>
      </p:sp>
      <p:sp>
        <p:nvSpPr>
          <p:cNvPr id="44046" name="Rectangle 16"/>
          <p:cNvSpPr>
            <a:spLocks noChangeArrowheads="1"/>
          </p:cNvSpPr>
          <p:nvPr/>
        </p:nvSpPr>
        <p:spPr bwMode="auto">
          <a:xfrm>
            <a:off x="2252663" y="2030413"/>
            <a:ext cx="1093787" cy="287337"/>
          </a:xfrm>
          <a:prstGeom prst="rect">
            <a:avLst/>
          </a:prstGeom>
          <a:solidFill>
            <a:schemeClr val="tx2"/>
          </a:solidFill>
          <a:ln w="12700">
            <a:solidFill>
              <a:schemeClr val="bg2"/>
            </a:solid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OPERATION</a:t>
            </a:r>
            <a:endParaRPr lang="ru-RU" sz="1200">
              <a:solidFill>
                <a:srgbClr val="000000"/>
              </a:solidFill>
              <a:latin typeface="Arial CYR"/>
            </a:endParaRPr>
          </a:p>
        </p:txBody>
      </p:sp>
      <p:sp>
        <p:nvSpPr>
          <p:cNvPr id="44047" name="Freeform 17"/>
          <p:cNvSpPr>
            <a:spLocks/>
          </p:cNvSpPr>
          <p:nvPr/>
        </p:nvSpPr>
        <p:spPr bwMode="auto">
          <a:xfrm>
            <a:off x="3854450" y="2051050"/>
            <a:ext cx="1552575" cy="274638"/>
          </a:xfrm>
          <a:custGeom>
            <a:avLst/>
            <a:gdLst>
              <a:gd name="T0" fmla="*/ 0 w 978"/>
              <a:gd name="T1" fmla="*/ 2147483647 h 173"/>
              <a:gd name="T2" fmla="*/ 2147483647 w 978"/>
              <a:gd name="T3" fmla="*/ 2147483647 h 173"/>
              <a:gd name="T4" fmla="*/ 2147483647 w 978"/>
              <a:gd name="T5" fmla="*/ 2147483647 h 173"/>
              <a:gd name="T6" fmla="*/ 2147483647 w 978"/>
              <a:gd name="T7" fmla="*/ 2147483647 h 173"/>
              <a:gd name="T8" fmla="*/ 2147483647 w 978"/>
              <a:gd name="T9" fmla="*/ 0 h 173"/>
              <a:gd name="T10" fmla="*/ 2147483647 w 978"/>
              <a:gd name="T11" fmla="*/ 2147483647 h 173"/>
              <a:gd name="T12" fmla="*/ 2147483647 w 978"/>
              <a:gd name="T13" fmla="*/ 2147483647 h 173"/>
              <a:gd name="T14" fmla="*/ 2147483647 w 978"/>
              <a:gd name="T15" fmla="*/ 2147483647 h 173"/>
              <a:gd name="T16" fmla="*/ 2147483647 w 978"/>
              <a:gd name="T17" fmla="*/ 2147483647 h 173"/>
              <a:gd name="T18" fmla="*/ 2147483647 w 978"/>
              <a:gd name="T19" fmla="*/ 2147483647 h 173"/>
              <a:gd name="T20" fmla="*/ 0 w 978"/>
              <a:gd name="T21" fmla="*/ 2147483647 h 173"/>
              <a:gd name="T22" fmla="*/ 2147483647 w 978"/>
              <a:gd name="T23" fmla="*/ 2147483647 h 173"/>
              <a:gd name="T24" fmla="*/ 0 w 978"/>
              <a:gd name="T25" fmla="*/ 2147483647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8"/>
              <a:gd name="T40" fmla="*/ 0 h 173"/>
              <a:gd name="T41" fmla="*/ 978 w 978"/>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8" h="173">
                <a:moveTo>
                  <a:pt x="0" y="14"/>
                </a:moveTo>
                <a:lnTo>
                  <a:pt x="326" y="14"/>
                </a:lnTo>
                <a:lnTo>
                  <a:pt x="373" y="39"/>
                </a:lnTo>
                <a:lnTo>
                  <a:pt x="718" y="38"/>
                </a:lnTo>
                <a:lnTo>
                  <a:pt x="718" y="0"/>
                </a:lnTo>
                <a:lnTo>
                  <a:pt x="977" y="87"/>
                </a:lnTo>
                <a:lnTo>
                  <a:pt x="718" y="172"/>
                </a:lnTo>
                <a:lnTo>
                  <a:pt x="718" y="136"/>
                </a:lnTo>
                <a:lnTo>
                  <a:pt x="388" y="139"/>
                </a:lnTo>
                <a:lnTo>
                  <a:pt x="342" y="164"/>
                </a:lnTo>
                <a:lnTo>
                  <a:pt x="0" y="164"/>
                </a:lnTo>
                <a:lnTo>
                  <a:pt x="108" y="87"/>
                </a:lnTo>
                <a:lnTo>
                  <a:pt x="0" y="14"/>
                </a:lnTo>
              </a:path>
            </a:pathLst>
          </a:custGeom>
          <a:solidFill>
            <a:srgbClr val="66FFFF"/>
          </a:solidFill>
          <a:ln w="25400" cap="rnd">
            <a:solidFill>
              <a:srgbClr val="000000"/>
            </a:solidFill>
            <a:round/>
            <a:headEnd/>
            <a:tailEnd/>
          </a:ln>
        </p:spPr>
        <p:txBody>
          <a:bodyPr/>
          <a:lstStyle/>
          <a:p>
            <a:pPr algn="ctr" eaLnBrk="0" hangingPunct="0"/>
            <a:endParaRPr lang="en-US"/>
          </a:p>
        </p:txBody>
      </p:sp>
      <p:grpSp>
        <p:nvGrpSpPr>
          <p:cNvPr id="3" name="Group 20"/>
          <p:cNvGrpSpPr>
            <a:grpSpLocks/>
          </p:cNvGrpSpPr>
          <p:nvPr/>
        </p:nvGrpSpPr>
        <p:grpSpPr bwMode="auto">
          <a:xfrm>
            <a:off x="6324600" y="1600200"/>
            <a:ext cx="1371600" cy="1143000"/>
            <a:chOff x="3984" y="1008"/>
            <a:chExt cx="864" cy="720"/>
          </a:xfrm>
        </p:grpSpPr>
        <p:sp>
          <p:nvSpPr>
            <p:cNvPr id="44101" name="Line 18"/>
            <p:cNvSpPr>
              <a:spLocks noChangeShapeType="1"/>
            </p:cNvSpPr>
            <p:nvPr/>
          </p:nvSpPr>
          <p:spPr bwMode="auto">
            <a:xfrm>
              <a:off x="3984" y="1008"/>
              <a:ext cx="864" cy="672"/>
            </a:xfrm>
            <a:prstGeom prst="line">
              <a:avLst/>
            </a:prstGeom>
            <a:noFill/>
            <a:ln w="50800">
              <a:solidFill>
                <a:srgbClr val="CC3300"/>
              </a:solidFill>
              <a:round/>
              <a:headEnd type="none" w="sm" len="sm"/>
              <a:tailEnd type="none" w="sm" len="sm"/>
            </a:ln>
          </p:spPr>
          <p:txBody>
            <a:bodyPr/>
            <a:lstStyle/>
            <a:p>
              <a:endParaRPr lang="en-US"/>
            </a:p>
          </p:txBody>
        </p:sp>
        <p:sp>
          <p:nvSpPr>
            <p:cNvPr id="44102" name="Line 19"/>
            <p:cNvSpPr>
              <a:spLocks noChangeShapeType="1"/>
            </p:cNvSpPr>
            <p:nvPr/>
          </p:nvSpPr>
          <p:spPr bwMode="auto">
            <a:xfrm flipH="1">
              <a:off x="4128" y="1056"/>
              <a:ext cx="672" cy="672"/>
            </a:xfrm>
            <a:prstGeom prst="line">
              <a:avLst/>
            </a:prstGeom>
            <a:noFill/>
            <a:ln w="50800">
              <a:solidFill>
                <a:srgbClr val="CC3300"/>
              </a:solidFill>
              <a:round/>
              <a:headEnd type="none" w="sm" len="sm"/>
              <a:tailEnd type="none" w="sm" len="sm"/>
            </a:ln>
          </p:spPr>
          <p:txBody>
            <a:bodyPr/>
            <a:lstStyle/>
            <a:p>
              <a:endParaRPr lang="en-US"/>
            </a:p>
          </p:txBody>
        </p:sp>
      </p:grpSp>
      <p:grpSp>
        <p:nvGrpSpPr>
          <p:cNvPr id="4" name="Group 25"/>
          <p:cNvGrpSpPr>
            <a:grpSpLocks/>
          </p:cNvGrpSpPr>
          <p:nvPr/>
        </p:nvGrpSpPr>
        <p:grpSpPr bwMode="auto">
          <a:xfrm>
            <a:off x="4522788" y="1676400"/>
            <a:ext cx="2335212" cy="368300"/>
            <a:chOff x="2849" y="1056"/>
            <a:chExt cx="1471" cy="232"/>
          </a:xfrm>
        </p:grpSpPr>
        <p:sp>
          <p:nvSpPr>
            <p:cNvPr id="44097" name="Freeform 21"/>
            <p:cNvSpPr>
              <a:spLocks/>
            </p:cNvSpPr>
            <p:nvPr/>
          </p:nvSpPr>
          <p:spPr bwMode="auto">
            <a:xfrm>
              <a:off x="2849" y="1151"/>
              <a:ext cx="137" cy="137"/>
            </a:xfrm>
            <a:custGeom>
              <a:avLst/>
              <a:gdLst>
                <a:gd name="T0" fmla="*/ 136 w 137"/>
                <a:gd name="T1" fmla="*/ 67 h 137"/>
                <a:gd name="T2" fmla="*/ 67 w 137"/>
                <a:gd name="T3" fmla="*/ 0 h 137"/>
                <a:gd name="T4" fmla="*/ 0 w 137"/>
                <a:gd name="T5" fmla="*/ 136 h 137"/>
                <a:gd name="T6" fmla="*/ 136 w 137"/>
                <a:gd name="T7" fmla="*/ 67 h 137"/>
                <a:gd name="T8" fmla="*/ 0 60000 65536"/>
                <a:gd name="T9" fmla="*/ 0 60000 65536"/>
                <a:gd name="T10" fmla="*/ 0 60000 65536"/>
                <a:gd name="T11" fmla="*/ 0 60000 65536"/>
                <a:gd name="T12" fmla="*/ 0 w 137"/>
                <a:gd name="T13" fmla="*/ 0 h 137"/>
                <a:gd name="T14" fmla="*/ 137 w 137"/>
                <a:gd name="T15" fmla="*/ 137 h 137"/>
              </a:gdLst>
              <a:ahLst/>
              <a:cxnLst>
                <a:cxn ang="T8">
                  <a:pos x="T0" y="T1"/>
                </a:cxn>
                <a:cxn ang="T9">
                  <a:pos x="T2" y="T3"/>
                </a:cxn>
                <a:cxn ang="T10">
                  <a:pos x="T4" y="T5"/>
                </a:cxn>
                <a:cxn ang="T11">
                  <a:pos x="T6" y="T7"/>
                </a:cxn>
              </a:cxnLst>
              <a:rect l="T12" t="T13" r="T14" b="T15"/>
              <a:pathLst>
                <a:path w="137" h="137">
                  <a:moveTo>
                    <a:pt x="136" y="67"/>
                  </a:moveTo>
                  <a:lnTo>
                    <a:pt x="67" y="0"/>
                  </a:lnTo>
                  <a:lnTo>
                    <a:pt x="0" y="136"/>
                  </a:lnTo>
                  <a:lnTo>
                    <a:pt x="136" y="67"/>
                  </a:lnTo>
                </a:path>
              </a:pathLst>
            </a:custGeom>
            <a:solidFill>
              <a:srgbClr val="CC3300"/>
            </a:solidFill>
            <a:ln w="12700" cap="rnd">
              <a:solidFill>
                <a:srgbClr val="CC3300"/>
              </a:solidFill>
              <a:round/>
              <a:headEnd/>
              <a:tailEnd/>
            </a:ln>
          </p:spPr>
          <p:txBody>
            <a:bodyPr/>
            <a:lstStyle/>
            <a:p>
              <a:pPr algn="ctr" eaLnBrk="0" hangingPunct="0"/>
              <a:endParaRPr lang="en-US"/>
            </a:p>
          </p:txBody>
        </p:sp>
        <p:grpSp>
          <p:nvGrpSpPr>
            <p:cNvPr id="44098" name="Group 24"/>
            <p:cNvGrpSpPr>
              <a:grpSpLocks/>
            </p:cNvGrpSpPr>
            <p:nvPr/>
          </p:nvGrpSpPr>
          <p:grpSpPr bwMode="auto">
            <a:xfrm>
              <a:off x="2919" y="1056"/>
              <a:ext cx="1401" cy="163"/>
              <a:chOff x="2919" y="1056"/>
              <a:chExt cx="1401" cy="163"/>
            </a:xfrm>
          </p:grpSpPr>
          <p:sp>
            <p:nvSpPr>
              <p:cNvPr id="44099" name="Arc 22"/>
              <p:cNvSpPr>
                <a:spLocks/>
              </p:cNvSpPr>
              <p:nvPr/>
            </p:nvSpPr>
            <p:spPr bwMode="auto">
              <a:xfrm>
                <a:off x="2919" y="1056"/>
                <a:ext cx="825" cy="163"/>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34"/>
                    </a:moveTo>
                    <a:cubicBezTo>
                      <a:pt x="144" y="9520"/>
                      <a:pt x="9756" y="14"/>
                      <a:pt x="21572" y="0"/>
                    </a:cubicBezTo>
                  </a:path>
                  <a:path w="21598" h="21600" stroke="0" extrusionOk="0">
                    <a:moveTo>
                      <a:pt x="-1" y="21334"/>
                    </a:moveTo>
                    <a:cubicBezTo>
                      <a:pt x="144" y="9520"/>
                      <a:pt x="9756" y="14"/>
                      <a:pt x="21572" y="0"/>
                    </a:cubicBezTo>
                    <a:lnTo>
                      <a:pt x="21598" y="21600"/>
                    </a:lnTo>
                    <a:close/>
                  </a:path>
                </a:pathLst>
              </a:custGeom>
              <a:noFill/>
              <a:ln w="50800" cap="rnd">
                <a:solidFill>
                  <a:srgbClr val="CC3300"/>
                </a:solidFill>
                <a:round/>
                <a:headEnd type="none" w="sm" len="sm"/>
                <a:tailEnd type="none" w="sm" len="sm"/>
              </a:ln>
            </p:spPr>
            <p:txBody>
              <a:bodyPr/>
              <a:lstStyle/>
              <a:p>
                <a:pPr algn="ctr" eaLnBrk="0" hangingPunct="0"/>
                <a:endParaRPr lang="en-US"/>
              </a:p>
            </p:txBody>
          </p:sp>
          <p:sp>
            <p:nvSpPr>
              <p:cNvPr id="44100" name="Arc 23"/>
              <p:cNvSpPr>
                <a:spLocks/>
              </p:cNvSpPr>
              <p:nvPr/>
            </p:nvSpPr>
            <p:spPr bwMode="auto">
              <a:xfrm>
                <a:off x="3743" y="1056"/>
                <a:ext cx="577" cy="96"/>
              </a:xfrm>
              <a:custGeom>
                <a:avLst/>
                <a:gdLst>
                  <a:gd name="T0" fmla="*/ 0 w 21637"/>
                  <a:gd name="T1" fmla="*/ 0 h 21600"/>
                  <a:gd name="T2" fmla="*/ 0 w 21637"/>
                  <a:gd name="T3" fmla="*/ 0 h 21600"/>
                  <a:gd name="T4" fmla="*/ 0 w 21637"/>
                  <a:gd name="T5" fmla="*/ 0 h 21600"/>
                  <a:gd name="T6" fmla="*/ 0 60000 65536"/>
                  <a:gd name="T7" fmla="*/ 0 60000 65536"/>
                  <a:gd name="T8" fmla="*/ 0 60000 65536"/>
                  <a:gd name="T9" fmla="*/ 0 w 21637"/>
                  <a:gd name="T10" fmla="*/ 0 h 21600"/>
                  <a:gd name="T11" fmla="*/ 21637 w 21637"/>
                  <a:gd name="T12" fmla="*/ 21600 h 21600"/>
                </a:gdLst>
                <a:ahLst/>
                <a:cxnLst>
                  <a:cxn ang="T6">
                    <a:pos x="T0" y="T1"/>
                  </a:cxn>
                  <a:cxn ang="T7">
                    <a:pos x="T2" y="T3"/>
                  </a:cxn>
                  <a:cxn ang="T8">
                    <a:pos x="T4" y="T5"/>
                  </a:cxn>
                </a:cxnLst>
                <a:rect l="T9" t="T10" r="T11" b="T12"/>
                <a:pathLst>
                  <a:path w="21637" h="21600" fill="none" extrusionOk="0">
                    <a:moveTo>
                      <a:pt x="0" y="0"/>
                    </a:moveTo>
                    <a:cubicBezTo>
                      <a:pt x="12" y="0"/>
                      <a:pt x="25" y="-1"/>
                      <a:pt x="38" y="0"/>
                    </a:cubicBezTo>
                    <a:cubicBezTo>
                      <a:pt x="11879" y="0"/>
                      <a:pt x="21513" y="9534"/>
                      <a:pt x="21636" y="21375"/>
                    </a:cubicBezTo>
                  </a:path>
                  <a:path w="21637" h="21600" stroke="0" extrusionOk="0">
                    <a:moveTo>
                      <a:pt x="0" y="0"/>
                    </a:moveTo>
                    <a:cubicBezTo>
                      <a:pt x="12" y="0"/>
                      <a:pt x="25" y="-1"/>
                      <a:pt x="38" y="0"/>
                    </a:cubicBezTo>
                    <a:cubicBezTo>
                      <a:pt x="11879" y="0"/>
                      <a:pt x="21513" y="9534"/>
                      <a:pt x="21636" y="21375"/>
                    </a:cubicBezTo>
                    <a:lnTo>
                      <a:pt x="38" y="21600"/>
                    </a:lnTo>
                    <a:close/>
                  </a:path>
                </a:pathLst>
              </a:custGeom>
              <a:noFill/>
              <a:ln w="50800" cap="rnd">
                <a:solidFill>
                  <a:srgbClr val="CC3300"/>
                </a:solidFill>
                <a:round/>
                <a:headEnd type="none" w="sm" len="sm"/>
                <a:tailEnd type="none" w="sm" len="sm"/>
              </a:ln>
            </p:spPr>
            <p:txBody>
              <a:bodyPr/>
              <a:lstStyle/>
              <a:p>
                <a:pPr algn="ctr" eaLnBrk="0" hangingPunct="0"/>
                <a:endParaRPr lang="en-US"/>
              </a:p>
            </p:txBody>
          </p:sp>
        </p:grpSp>
      </p:grpSp>
      <p:grpSp>
        <p:nvGrpSpPr>
          <p:cNvPr id="6" name="Group 28"/>
          <p:cNvGrpSpPr>
            <a:grpSpLocks/>
          </p:cNvGrpSpPr>
          <p:nvPr/>
        </p:nvGrpSpPr>
        <p:grpSpPr bwMode="auto">
          <a:xfrm>
            <a:off x="4219575" y="1960563"/>
            <a:ext cx="501650" cy="500062"/>
            <a:chOff x="2658" y="1235"/>
            <a:chExt cx="316" cy="315"/>
          </a:xfrm>
        </p:grpSpPr>
        <p:sp>
          <p:nvSpPr>
            <p:cNvPr id="44095" name="Line 26"/>
            <p:cNvSpPr>
              <a:spLocks noChangeShapeType="1"/>
            </p:cNvSpPr>
            <p:nvPr/>
          </p:nvSpPr>
          <p:spPr bwMode="auto">
            <a:xfrm>
              <a:off x="2658" y="1235"/>
              <a:ext cx="316" cy="291"/>
            </a:xfrm>
            <a:prstGeom prst="line">
              <a:avLst/>
            </a:prstGeom>
            <a:noFill/>
            <a:ln w="50800">
              <a:solidFill>
                <a:srgbClr val="CC3300"/>
              </a:solidFill>
              <a:round/>
              <a:headEnd type="none" w="sm" len="sm"/>
              <a:tailEnd type="none" w="sm" len="sm"/>
            </a:ln>
          </p:spPr>
          <p:txBody>
            <a:bodyPr/>
            <a:lstStyle/>
            <a:p>
              <a:endParaRPr lang="en-US"/>
            </a:p>
          </p:txBody>
        </p:sp>
        <p:sp>
          <p:nvSpPr>
            <p:cNvPr id="44096" name="Line 27"/>
            <p:cNvSpPr>
              <a:spLocks noChangeShapeType="1"/>
            </p:cNvSpPr>
            <p:nvPr/>
          </p:nvSpPr>
          <p:spPr bwMode="auto">
            <a:xfrm flipH="1">
              <a:off x="2658" y="1235"/>
              <a:ext cx="292" cy="315"/>
            </a:xfrm>
            <a:prstGeom prst="line">
              <a:avLst/>
            </a:prstGeom>
            <a:noFill/>
            <a:ln w="50800">
              <a:solidFill>
                <a:srgbClr val="CC3300"/>
              </a:solidFill>
              <a:round/>
              <a:headEnd type="none" w="sm" len="sm"/>
              <a:tailEnd type="none" w="sm" len="sm"/>
            </a:ln>
          </p:spPr>
          <p:txBody>
            <a:bodyPr/>
            <a:lstStyle/>
            <a:p>
              <a:endParaRPr lang="en-US"/>
            </a:p>
          </p:txBody>
        </p:sp>
      </p:grpSp>
      <p:sp>
        <p:nvSpPr>
          <p:cNvPr id="44051" name="Rectangle 29"/>
          <p:cNvSpPr>
            <a:spLocks noChangeArrowheads="1"/>
          </p:cNvSpPr>
          <p:nvPr/>
        </p:nvSpPr>
        <p:spPr bwMode="auto">
          <a:xfrm>
            <a:off x="2252663" y="3325813"/>
            <a:ext cx="1093787" cy="287337"/>
          </a:xfrm>
          <a:prstGeom prst="rect">
            <a:avLst/>
          </a:prstGeom>
          <a:solidFill>
            <a:schemeClr val="tx2"/>
          </a:solidFill>
          <a:ln w="12700">
            <a:solidFill>
              <a:schemeClr val="bg2"/>
            </a:solid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OPERATION</a:t>
            </a:r>
            <a:endParaRPr lang="ru-RU" sz="1200">
              <a:solidFill>
                <a:srgbClr val="000000"/>
              </a:solidFill>
              <a:latin typeface="Arial CYR"/>
            </a:endParaRPr>
          </a:p>
        </p:txBody>
      </p:sp>
      <p:sp>
        <p:nvSpPr>
          <p:cNvPr id="44052" name="Freeform 30"/>
          <p:cNvSpPr>
            <a:spLocks/>
          </p:cNvSpPr>
          <p:nvPr/>
        </p:nvSpPr>
        <p:spPr bwMode="auto">
          <a:xfrm>
            <a:off x="3854450" y="3346450"/>
            <a:ext cx="1552575" cy="274638"/>
          </a:xfrm>
          <a:custGeom>
            <a:avLst/>
            <a:gdLst>
              <a:gd name="T0" fmla="*/ 0 w 978"/>
              <a:gd name="T1" fmla="*/ 2147483647 h 173"/>
              <a:gd name="T2" fmla="*/ 2147483647 w 978"/>
              <a:gd name="T3" fmla="*/ 2147483647 h 173"/>
              <a:gd name="T4" fmla="*/ 2147483647 w 978"/>
              <a:gd name="T5" fmla="*/ 2147483647 h 173"/>
              <a:gd name="T6" fmla="*/ 2147483647 w 978"/>
              <a:gd name="T7" fmla="*/ 2147483647 h 173"/>
              <a:gd name="T8" fmla="*/ 2147483647 w 978"/>
              <a:gd name="T9" fmla="*/ 0 h 173"/>
              <a:gd name="T10" fmla="*/ 2147483647 w 978"/>
              <a:gd name="T11" fmla="*/ 2147483647 h 173"/>
              <a:gd name="T12" fmla="*/ 2147483647 w 978"/>
              <a:gd name="T13" fmla="*/ 2147483647 h 173"/>
              <a:gd name="T14" fmla="*/ 2147483647 w 978"/>
              <a:gd name="T15" fmla="*/ 2147483647 h 173"/>
              <a:gd name="T16" fmla="*/ 2147483647 w 978"/>
              <a:gd name="T17" fmla="*/ 2147483647 h 173"/>
              <a:gd name="T18" fmla="*/ 2147483647 w 978"/>
              <a:gd name="T19" fmla="*/ 2147483647 h 173"/>
              <a:gd name="T20" fmla="*/ 0 w 978"/>
              <a:gd name="T21" fmla="*/ 2147483647 h 173"/>
              <a:gd name="T22" fmla="*/ 2147483647 w 978"/>
              <a:gd name="T23" fmla="*/ 2147483647 h 173"/>
              <a:gd name="T24" fmla="*/ 0 w 978"/>
              <a:gd name="T25" fmla="*/ 2147483647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8"/>
              <a:gd name="T40" fmla="*/ 0 h 173"/>
              <a:gd name="T41" fmla="*/ 978 w 978"/>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8" h="173">
                <a:moveTo>
                  <a:pt x="0" y="14"/>
                </a:moveTo>
                <a:lnTo>
                  <a:pt x="326" y="14"/>
                </a:lnTo>
                <a:lnTo>
                  <a:pt x="373" y="39"/>
                </a:lnTo>
                <a:lnTo>
                  <a:pt x="718" y="38"/>
                </a:lnTo>
                <a:lnTo>
                  <a:pt x="718" y="0"/>
                </a:lnTo>
                <a:lnTo>
                  <a:pt x="977" y="87"/>
                </a:lnTo>
                <a:lnTo>
                  <a:pt x="718" y="172"/>
                </a:lnTo>
                <a:lnTo>
                  <a:pt x="718" y="136"/>
                </a:lnTo>
                <a:lnTo>
                  <a:pt x="388" y="139"/>
                </a:lnTo>
                <a:lnTo>
                  <a:pt x="342" y="164"/>
                </a:lnTo>
                <a:lnTo>
                  <a:pt x="0" y="164"/>
                </a:lnTo>
                <a:lnTo>
                  <a:pt x="108" y="87"/>
                </a:lnTo>
                <a:lnTo>
                  <a:pt x="0" y="14"/>
                </a:lnTo>
              </a:path>
            </a:pathLst>
          </a:custGeom>
          <a:solidFill>
            <a:srgbClr val="66FFFF"/>
          </a:solidFill>
          <a:ln w="25400" cap="rnd">
            <a:solidFill>
              <a:srgbClr val="000000"/>
            </a:solidFill>
            <a:round/>
            <a:headEnd/>
            <a:tailEnd/>
          </a:ln>
        </p:spPr>
        <p:txBody>
          <a:bodyPr/>
          <a:lstStyle/>
          <a:p>
            <a:pPr algn="ctr" eaLnBrk="0" hangingPunct="0"/>
            <a:endParaRPr lang="en-US"/>
          </a:p>
        </p:txBody>
      </p:sp>
      <p:sp>
        <p:nvSpPr>
          <p:cNvPr id="44053" name="Rectangle 31"/>
          <p:cNvSpPr>
            <a:spLocks noChangeArrowheads="1"/>
          </p:cNvSpPr>
          <p:nvPr/>
        </p:nvSpPr>
        <p:spPr bwMode="auto">
          <a:xfrm>
            <a:off x="4019550" y="3368675"/>
            <a:ext cx="839788" cy="244475"/>
          </a:xfrm>
          <a:prstGeom prst="rect">
            <a:avLst/>
          </a:prstGeom>
          <a:noFill/>
          <a:ln w="9525">
            <a:noFill/>
            <a:miter lim="800000"/>
            <a:headEnd/>
            <a:tailEnd/>
          </a:ln>
        </p:spPr>
        <p:txBody>
          <a:bodyPr wrap="none" lIns="92075" tIns="46038" rIns="92075" bIns="46038">
            <a:spAutoFit/>
          </a:bodyPr>
          <a:lstStyle/>
          <a:p>
            <a:pPr eaLnBrk="0" hangingPunct="0"/>
            <a:r>
              <a:rPr lang="ru-RU" sz="1000">
                <a:solidFill>
                  <a:srgbClr val="000000"/>
                </a:solidFill>
                <a:latin typeface="Arial" pitchFamily="34" charset="0"/>
              </a:rPr>
              <a:t>FUNCTION</a:t>
            </a:r>
            <a:endParaRPr lang="ru-RU" sz="1000">
              <a:solidFill>
                <a:srgbClr val="000000"/>
              </a:solidFill>
              <a:latin typeface="Arial CYR"/>
            </a:endParaRPr>
          </a:p>
        </p:txBody>
      </p:sp>
      <p:sp>
        <p:nvSpPr>
          <p:cNvPr id="44054" name="Rectangle 32"/>
          <p:cNvSpPr>
            <a:spLocks noChangeArrowheads="1"/>
          </p:cNvSpPr>
          <p:nvPr/>
        </p:nvSpPr>
        <p:spPr bwMode="auto">
          <a:xfrm>
            <a:off x="1114425" y="3248025"/>
            <a:ext cx="471488"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bg2"/>
                </a:solidFill>
                <a:latin typeface="Book Antiqua" pitchFamily="18" charset="0"/>
              </a:rPr>
              <a:t>B)</a:t>
            </a:r>
          </a:p>
        </p:txBody>
      </p:sp>
      <p:sp>
        <p:nvSpPr>
          <p:cNvPr id="44055" name="Rectangle 33"/>
          <p:cNvSpPr>
            <a:spLocks noChangeArrowheads="1"/>
          </p:cNvSpPr>
          <p:nvPr/>
        </p:nvSpPr>
        <p:spPr bwMode="auto">
          <a:xfrm>
            <a:off x="1114425" y="5000625"/>
            <a:ext cx="501650"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bg2"/>
                </a:solidFill>
                <a:latin typeface="Book Antiqua" pitchFamily="18" charset="0"/>
              </a:rPr>
              <a:t>C)</a:t>
            </a:r>
          </a:p>
        </p:txBody>
      </p:sp>
      <p:grpSp>
        <p:nvGrpSpPr>
          <p:cNvPr id="7" name="Group 36"/>
          <p:cNvGrpSpPr>
            <a:grpSpLocks/>
          </p:cNvGrpSpPr>
          <p:nvPr/>
        </p:nvGrpSpPr>
        <p:grpSpPr bwMode="auto">
          <a:xfrm>
            <a:off x="2543175" y="1960563"/>
            <a:ext cx="501650" cy="500062"/>
            <a:chOff x="1602" y="1235"/>
            <a:chExt cx="316" cy="315"/>
          </a:xfrm>
        </p:grpSpPr>
        <p:sp>
          <p:nvSpPr>
            <p:cNvPr id="44093" name="Line 34"/>
            <p:cNvSpPr>
              <a:spLocks noChangeShapeType="1"/>
            </p:cNvSpPr>
            <p:nvPr/>
          </p:nvSpPr>
          <p:spPr bwMode="auto">
            <a:xfrm>
              <a:off x="1602" y="1235"/>
              <a:ext cx="316" cy="291"/>
            </a:xfrm>
            <a:prstGeom prst="line">
              <a:avLst/>
            </a:prstGeom>
            <a:noFill/>
            <a:ln w="50800">
              <a:solidFill>
                <a:srgbClr val="CC3300"/>
              </a:solidFill>
              <a:round/>
              <a:headEnd type="none" w="sm" len="sm"/>
              <a:tailEnd type="none" w="sm" len="sm"/>
            </a:ln>
          </p:spPr>
          <p:txBody>
            <a:bodyPr/>
            <a:lstStyle/>
            <a:p>
              <a:endParaRPr lang="en-US"/>
            </a:p>
          </p:txBody>
        </p:sp>
        <p:sp>
          <p:nvSpPr>
            <p:cNvPr id="44094" name="Line 35"/>
            <p:cNvSpPr>
              <a:spLocks noChangeShapeType="1"/>
            </p:cNvSpPr>
            <p:nvPr/>
          </p:nvSpPr>
          <p:spPr bwMode="auto">
            <a:xfrm flipH="1">
              <a:off x="1602" y="1235"/>
              <a:ext cx="292" cy="315"/>
            </a:xfrm>
            <a:prstGeom prst="line">
              <a:avLst/>
            </a:prstGeom>
            <a:noFill/>
            <a:ln w="50800">
              <a:solidFill>
                <a:srgbClr val="CC3300"/>
              </a:solidFill>
              <a:round/>
              <a:headEnd type="none" w="sm" len="sm"/>
              <a:tailEnd type="none" w="sm" len="sm"/>
            </a:ln>
          </p:spPr>
          <p:txBody>
            <a:bodyPr/>
            <a:lstStyle/>
            <a:p>
              <a:endParaRPr lang="en-US"/>
            </a:p>
          </p:txBody>
        </p:sp>
      </p:grpSp>
      <p:grpSp>
        <p:nvGrpSpPr>
          <p:cNvPr id="44057" name="Group 39"/>
          <p:cNvGrpSpPr>
            <a:grpSpLocks/>
          </p:cNvGrpSpPr>
          <p:nvPr/>
        </p:nvGrpSpPr>
        <p:grpSpPr bwMode="auto">
          <a:xfrm>
            <a:off x="6270625" y="3136900"/>
            <a:ext cx="1614488" cy="642938"/>
            <a:chOff x="3950" y="1976"/>
            <a:chExt cx="1017" cy="405"/>
          </a:xfrm>
        </p:grpSpPr>
        <p:sp>
          <p:nvSpPr>
            <p:cNvPr id="44091" name="Oval 37"/>
            <p:cNvSpPr>
              <a:spLocks noChangeArrowheads="1"/>
            </p:cNvSpPr>
            <p:nvPr/>
          </p:nvSpPr>
          <p:spPr bwMode="auto">
            <a:xfrm>
              <a:off x="3979" y="1976"/>
              <a:ext cx="961" cy="405"/>
            </a:xfrm>
            <a:prstGeom prst="ellipse">
              <a:avLst/>
            </a:prstGeom>
            <a:solidFill>
              <a:srgbClr val="DADADA"/>
            </a:solidFill>
            <a:ln w="25400">
              <a:solidFill>
                <a:srgbClr val="000000"/>
              </a:solidFill>
              <a:round/>
              <a:headEnd/>
              <a:tailEnd/>
            </a:ln>
          </p:spPr>
          <p:txBody>
            <a:bodyPr wrap="none" anchor="ctr"/>
            <a:lstStyle/>
            <a:p>
              <a:pPr algn="ctr" eaLnBrk="0" hangingPunct="0"/>
              <a:endParaRPr lang="en-US"/>
            </a:p>
          </p:txBody>
        </p:sp>
        <p:sp>
          <p:nvSpPr>
            <p:cNvPr id="44092" name="Rectangle 38"/>
            <p:cNvSpPr>
              <a:spLocks noChangeArrowheads="1"/>
            </p:cNvSpPr>
            <p:nvPr/>
          </p:nvSpPr>
          <p:spPr bwMode="auto">
            <a:xfrm>
              <a:off x="3950" y="2111"/>
              <a:ext cx="1017" cy="173"/>
            </a:xfrm>
            <a:prstGeom prst="rect">
              <a:avLst/>
            </a:prstGeom>
            <a:noFill/>
            <a:ln w="9525">
              <a:no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FUNCTION OBJECT</a:t>
              </a:r>
              <a:endParaRPr lang="ru-RU" sz="1200">
                <a:solidFill>
                  <a:srgbClr val="000000"/>
                </a:solidFill>
                <a:latin typeface="Arial CYR"/>
              </a:endParaRPr>
            </a:p>
          </p:txBody>
        </p:sp>
      </p:grpSp>
      <p:sp>
        <p:nvSpPr>
          <p:cNvPr id="75816" name="AutoShape 40"/>
          <p:cNvSpPr>
            <a:spLocks noChangeArrowheads="1"/>
          </p:cNvSpPr>
          <p:nvPr/>
        </p:nvSpPr>
        <p:spPr bwMode="auto">
          <a:xfrm rot="-3180000">
            <a:off x="6253162" y="3740151"/>
            <a:ext cx="371475" cy="292100"/>
          </a:xfrm>
          <a:prstGeom prst="leftArrow">
            <a:avLst>
              <a:gd name="adj1" fmla="val 50000"/>
              <a:gd name="adj2" fmla="val 63581"/>
            </a:avLst>
          </a:prstGeom>
          <a:solidFill>
            <a:srgbClr val="CC3300"/>
          </a:solidFill>
          <a:ln w="12700">
            <a:solidFill>
              <a:schemeClr val="bg2"/>
            </a:solidFill>
            <a:miter lim="800000"/>
            <a:headEnd/>
            <a:tailEnd/>
          </a:ln>
        </p:spPr>
        <p:txBody>
          <a:bodyPr wrap="none" anchor="ctr"/>
          <a:lstStyle/>
          <a:p>
            <a:pPr algn="ctr" eaLnBrk="0" hangingPunct="0"/>
            <a:endParaRPr lang="en-US"/>
          </a:p>
        </p:txBody>
      </p:sp>
      <p:sp>
        <p:nvSpPr>
          <p:cNvPr id="44059" name="AutoShape 41"/>
          <p:cNvSpPr>
            <a:spLocks noChangeArrowheads="1"/>
          </p:cNvSpPr>
          <p:nvPr/>
        </p:nvSpPr>
        <p:spPr bwMode="auto">
          <a:xfrm>
            <a:off x="4737100" y="3822700"/>
            <a:ext cx="1955800" cy="812800"/>
          </a:xfrm>
          <a:prstGeom prst="diamond">
            <a:avLst/>
          </a:prstGeom>
          <a:solidFill>
            <a:srgbClr val="99CCFF"/>
          </a:solidFill>
          <a:ln w="25400">
            <a:solidFill>
              <a:schemeClr val="bg2"/>
            </a:solidFill>
            <a:miter lim="800000"/>
            <a:headEnd/>
            <a:tailEnd/>
          </a:ln>
        </p:spPr>
        <p:txBody>
          <a:bodyPr wrap="none" anchor="ctr"/>
          <a:lstStyle/>
          <a:p>
            <a:pPr algn="ctr" eaLnBrk="0" hangingPunct="0"/>
            <a:endParaRPr lang="en-US"/>
          </a:p>
        </p:txBody>
      </p:sp>
      <p:sp>
        <p:nvSpPr>
          <p:cNvPr id="44060" name="Rectangle 42"/>
          <p:cNvSpPr>
            <a:spLocks noChangeArrowheads="1"/>
          </p:cNvSpPr>
          <p:nvPr/>
        </p:nvSpPr>
        <p:spPr bwMode="auto">
          <a:xfrm>
            <a:off x="5067300" y="3962400"/>
            <a:ext cx="1357313" cy="549275"/>
          </a:xfrm>
          <a:prstGeom prst="rect">
            <a:avLst/>
          </a:prstGeom>
          <a:noFill/>
          <a:ln w="9525">
            <a:noFill/>
            <a:miter lim="800000"/>
            <a:headEnd/>
            <a:tailEnd/>
          </a:ln>
        </p:spPr>
        <p:txBody>
          <a:bodyPr lIns="92075" tIns="46038" rIns="92075" bIns="46038" anchor="b" anchorCtr="1">
            <a:spAutoFit/>
          </a:bodyPr>
          <a:lstStyle/>
          <a:p>
            <a:pPr algn="ctr" eaLnBrk="0" hangingPunct="0"/>
            <a:r>
              <a:rPr lang="ru-RU" sz="1000">
                <a:solidFill>
                  <a:srgbClr val="000000"/>
                </a:solidFill>
                <a:latin typeface="Arial" pitchFamily="34" charset="0"/>
              </a:rPr>
              <a:t>MODIFIED FUNCTION OBJECT</a:t>
            </a:r>
            <a:endParaRPr lang="ru-RU" sz="1000">
              <a:solidFill>
                <a:srgbClr val="000000"/>
              </a:solidFill>
              <a:latin typeface="Arial CYR"/>
            </a:endParaRPr>
          </a:p>
        </p:txBody>
      </p:sp>
      <p:sp>
        <p:nvSpPr>
          <p:cNvPr id="75819" name="AutoShape 43"/>
          <p:cNvSpPr>
            <a:spLocks noChangeArrowheads="1"/>
          </p:cNvSpPr>
          <p:nvPr/>
        </p:nvSpPr>
        <p:spPr bwMode="auto">
          <a:xfrm rot="3420000">
            <a:off x="4500562" y="3740151"/>
            <a:ext cx="371475" cy="292100"/>
          </a:xfrm>
          <a:prstGeom prst="leftArrow">
            <a:avLst>
              <a:gd name="adj1" fmla="val 50000"/>
              <a:gd name="adj2" fmla="val 63581"/>
            </a:avLst>
          </a:prstGeom>
          <a:solidFill>
            <a:srgbClr val="CC3300"/>
          </a:solidFill>
          <a:ln w="12700">
            <a:solidFill>
              <a:schemeClr val="bg2"/>
            </a:solidFill>
            <a:miter lim="800000"/>
            <a:headEnd/>
            <a:tailEnd/>
          </a:ln>
        </p:spPr>
        <p:txBody>
          <a:bodyPr wrap="none" anchor="ctr"/>
          <a:lstStyle/>
          <a:p>
            <a:pPr algn="ctr" eaLnBrk="0" hangingPunct="0"/>
            <a:endParaRPr lang="en-US"/>
          </a:p>
        </p:txBody>
      </p:sp>
      <p:grpSp>
        <p:nvGrpSpPr>
          <p:cNvPr id="9" name="Group 46"/>
          <p:cNvGrpSpPr>
            <a:grpSpLocks/>
          </p:cNvGrpSpPr>
          <p:nvPr/>
        </p:nvGrpSpPr>
        <p:grpSpPr bwMode="auto">
          <a:xfrm>
            <a:off x="4295775" y="3255963"/>
            <a:ext cx="501650" cy="500062"/>
            <a:chOff x="2706" y="2051"/>
            <a:chExt cx="316" cy="315"/>
          </a:xfrm>
        </p:grpSpPr>
        <p:sp>
          <p:nvSpPr>
            <p:cNvPr id="44089" name="Line 44"/>
            <p:cNvSpPr>
              <a:spLocks noChangeShapeType="1"/>
            </p:cNvSpPr>
            <p:nvPr/>
          </p:nvSpPr>
          <p:spPr bwMode="auto">
            <a:xfrm>
              <a:off x="2706" y="2051"/>
              <a:ext cx="316" cy="291"/>
            </a:xfrm>
            <a:prstGeom prst="line">
              <a:avLst/>
            </a:prstGeom>
            <a:noFill/>
            <a:ln w="50800">
              <a:solidFill>
                <a:srgbClr val="CC3300"/>
              </a:solidFill>
              <a:round/>
              <a:headEnd type="none" w="sm" len="sm"/>
              <a:tailEnd type="none" w="sm" len="sm"/>
            </a:ln>
          </p:spPr>
          <p:txBody>
            <a:bodyPr/>
            <a:lstStyle/>
            <a:p>
              <a:endParaRPr lang="en-US"/>
            </a:p>
          </p:txBody>
        </p:sp>
        <p:sp>
          <p:nvSpPr>
            <p:cNvPr id="44090" name="Line 45"/>
            <p:cNvSpPr>
              <a:spLocks noChangeShapeType="1"/>
            </p:cNvSpPr>
            <p:nvPr/>
          </p:nvSpPr>
          <p:spPr bwMode="auto">
            <a:xfrm flipH="1">
              <a:off x="2706" y="2051"/>
              <a:ext cx="292" cy="315"/>
            </a:xfrm>
            <a:prstGeom prst="line">
              <a:avLst/>
            </a:prstGeom>
            <a:noFill/>
            <a:ln w="50800">
              <a:solidFill>
                <a:srgbClr val="CC3300"/>
              </a:solidFill>
              <a:round/>
              <a:headEnd type="none" w="sm" len="sm"/>
              <a:tailEnd type="none" w="sm" len="sm"/>
            </a:ln>
          </p:spPr>
          <p:txBody>
            <a:bodyPr/>
            <a:lstStyle/>
            <a:p>
              <a:endParaRPr lang="en-US"/>
            </a:p>
          </p:txBody>
        </p:sp>
      </p:grpSp>
      <p:sp>
        <p:nvSpPr>
          <p:cNvPr id="75823" name="AutoShape 47"/>
          <p:cNvSpPr>
            <a:spLocks noChangeArrowheads="1"/>
          </p:cNvSpPr>
          <p:nvPr/>
        </p:nvSpPr>
        <p:spPr bwMode="auto">
          <a:xfrm>
            <a:off x="3435350" y="3359150"/>
            <a:ext cx="368300" cy="215900"/>
          </a:xfrm>
          <a:prstGeom prst="leftArrow">
            <a:avLst>
              <a:gd name="adj1" fmla="val 50000"/>
              <a:gd name="adj2" fmla="val 85286"/>
            </a:avLst>
          </a:prstGeom>
          <a:solidFill>
            <a:srgbClr val="CC3300"/>
          </a:solidFill>
          <a:ln w="12700">
            <a:solidFill>
              <a:schemeClr val="bg2"/>
            </a:solidFill>
            <a:miter lim="800000"/>
            <a:headEnd/>
            <a:tailEnd/>
          </a:ln>
        </p:spPr>
        <p:txBody>
          <a:bodyPr wrap="none" anchor="ctr"/>
          <a:lstStyle/>
          <a:p>
            <a:pPr algn="ctr" eaLnBrk="0" hangingPunct="0"/>
            <a:endParaRPr lang="en-US"/>
          </a:p>
        </p:txBody>
      </p:sp>
      <p:grpSp>
        <p:nvGrpSpPr>
          <p:cNvPr id="10" name="Group 50"/>
          <p:cNvGrpSpPr>
            <a:grpSpLocks/>
          </p:cNvGrpSpPr>
          <p:nvPr/>
        </p:nvGrpSpPr>
        <p:grpSpPr bwMode="auto">
          <a:xfrm>
            <a:off x="2543175" y="3332163"/>
            <a:ext cx="501650" cy="500062"/>
            <a:chOff x="1602" y="2099"/>
            <a:chExt cx="316" cy="315"/>
          </a:xfrm>
        </p:grpSpPr>
        <p:sp>
          <p:nvSpPr>
            <p:cNvPr id="44087" name="Line 48"/>
            <p:cNvSpPr>
              <a:spLocks noChangeShapeType="1"/>
            </p:cNvSpPr>
            <p:nvPr/>
          </p:nvSpPr>
          <p:spPr bwMode="auto">
            <a:xfrm>
              <a:off x="1602" y="2099"/>
              <a:ext cx="316" cy="291"/>
            </a:xfrm>
            <a:prstGeom prst="line">
              <a:avLst/>
            </a:prstGeom>
            <a:noFill/>
            <a:ln w="50800">
              <a:solidFill>
                <a:srgbClr val="CC3300"/>
              </a:solidFill>
              <a:round/>
              <a:headEnd type="none" w="sm" len="sm"/>
              <a:tailEnd type="none" w="sm" len="sm"/>
            </a:ln>
          </p:spPr>
          <p:txBody>
            <a:bodyPr/>
            <a:lstStyle/>
            <a:p>
              <a:endParaRPr lang="en-US"/>
            </a:p>
          </p:txBody>
        </p:sp>
        <p:sp>
          <p:nvSpPr>
            <p:cNvPr id="44088" name="Line 49"/>
            <p:cNvSpPr>
              <a:spLocks noChangeShapeType="1"/>
            </p:cNvSpPr>
            <p:nvPr/>
          </p:nvSpPr>
          <p:spPr bwMode="auto">
            <a:xfrm flipH="1">
              <a:off x="1602" y="2099"/>
              <a:ext cx="292" cy="315"/>
            </a:xfrm>
            <a:prstGeom prst="line">
              <a:avLst/>
            </a:prstGeom>
            <a:noFill/>
            <a:ln w="50800">
              <a:solidFill>
                <a:srgbClr val="CC3300"/>
              </a:solidFill>
              <a:round/>
              <a:headEnd type="none" w="sm" len="sm"/>
              <a:tailEnd type="none" w="sm" len="sm"/>
            </a:ln>
          </p:spPr>
          <p:txBody>
            <a:bodyPr/>
            <a:lstStyle/>
            <a:p>
              <a:endParaRPr lang="en-US"/>
            </a:p>
          </p:txBody>
        </p:sp>
      </p:grpSp>
      <p:grpSp>
        <p:nvGrpSpPr>
          <p:cNvPr id="44065" name="Group 53"/>
          <p:cNvGrpSpPr>
            <a:grpSpLocks/>
          </p:cNvGrpSpPr>
          <p:nvPr/>
        </p:nvGrpSpPr>
        <p:grpSpPr bwMode="auto">
          <a:xfrm>
            <a:off x="4311650" y="5041900"/>
            <a:ext cx="1552575" cy="274638"/>
            <a:chOff x="2716" y="3176"/>
            <a:chExt cx="978" cy="173"/>
          </a:xfrm>
        </p:grpSpPr>
        <p:sp>
          <p:nvSpPr>
            <p:cNvPr id="44085" name="Freeform 51"/>
            <p:cNvSpPr>
              <a:spLocks/>
            </p:cNvSpPr>
            <p:nvPr/>
          </p:nvSpPr>
          <p:spPr bwMode="auto">
            <a:xfrm>
              <a:off x="2716" y="3176"/>
              <a:ext cx="978" cy="173"/>
            </a:xfrm>
            <a:custGeom>
              <a:avLst/>
              <a:gdLst>
                <a:gd name="T0" fmla="*/ 0 w 978"/>
                <a:gd name="T1" fmla="*/ 14 h 173"/>
                <a:gd name="T2" fmla="*/ 326 w 978"/>
                <a:gd name="T3" fmla="*/ 14 h 173"/>
                <a:gd name="T4" fmla="*/ 373 w 978"/>
                <a:gd name="T5" fmla="*/ 39 h 173"/>
                <a:gd name="T6" fmla="*/ 718 w 978"/>
                <a:gd name="T7" fmla="*/ 38 h 173"/>
                <a:gd name="T8" fmla="*/ 718 w 978"/>
                <a:gd name="T9" fmla="*/ 0 h 173"/>
                <a:gd name="T10" fmla="*/ 977 w 978"/>
                <a:gd name="T11" fmla="*/ 87 h 173"/>
                <a:gd name="T12" fmla="*/ 718 w 978"/>
                <a:gd name="T13" fmla="*/ 172 h 173"/>
                <a:gd name="T14" fmla="*/ 718 w 978"/>
                <a:gd name="T15" fmla="*/ 136 h 173"/>
                <a:gd name="T16" fmla="*/ 388 w 978"/>
                <a:gd name="T17" fmla="*/ 139 h 173"/>
                <a:gd name="T18" fmla="*/ 342 w 978"/>
                <a:gd name="T19" fmla="*/ 164 h 173"/>
                <a:gd name="T20" fmla="*/ 0 w 978"/>
                <a:gd name="T21" fmla="*/ 164 h 173"/>
                <a:gd name="T22" fmla="*/ 108 w 978"/>
                <a:gd name="T23" fmla="*/ 87 h 173"/>
                <a:gd name="T24" fmla="*/ 0 w 978"/>
                <a:gd name="T25" fmla="*/ 14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8"/>
                <a:gd name="T40" fmla="*/ 0 h 173"/>
                <a:gd name="T41" fmla="*/ 978 w 978"/>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8" h="173">
                  <a:moveTo>
                    <a:pt x="0" y="14"/>
                  </a:moveTo>
                  <a:lnTo>
                    <a:pt x="326" y="14"/>
                  </a:lnTo>
                  <a:lnTo>
                    <a:pt x="373" y="39"/>
                  </a:lnTo>
                  <a:lnTo>
                    <a:pt x="718" y="38"/>
                  </a:lnTo>
                  <a:lnTo>
                    <a:pt x="718" y="0"/>
                  </a:lnTo>
                  <a:lnTo>
                    <a:pt x="977" y="87"/>
                  </a:lnTo>
                  <a:lnTo>
                    <a:pt x="718" y="172"/>
                  </a:lnTo>
                  <a:lnTo>
                    <a:pt x="718" y="136"/>
                  </a:lnTo>
                  <a:lnTo>
                    <a:pt x="388" y="139"/>
                  </a:lnTo>
                  <a:lnTo>
                    <a:pt x="342" y="164"/>
                  </a:lnTo>
                  <a:lnTo>
                    <a:pt x="0" y="164"/>
                  </a:lnTo>
                  <a:lnTo>
                    <a:pt x="108" y="87"/>
                  </a:lnTo>
                  <a:lnTo>
                    <a:pt x="0" y="14"/>
                  </a:lnTo>
                </a:path>
              </a:pathLst>
            </a:custGeom>
            <a:solidFill>
              <a:srgbClr val="66FFFF"/>
            </a:solidFill>
            <a:ln w="25400" cap="rnd">
              <a:solidFill>
                <a:srgbClr val="000000"/>
              </a:solidFill>
              <a:round/>
              <a:headEnd/>
              <a:tailEnd/>
            </a:ln>
          </p:spPr>
          <p:txBody>
            <a:bodyPr/>
            <a:lstStyle/>
            <a:p>
              <a:pPr algn="ctr" eaLnBrk="0" hangingPunct="0"/>
              <a:endParaRPr lang="en-US"/>
            </a:p>
          </p:txBody>
        </p:sp>
        <p:sp>
          <p:nvSpPr>
            <p:cNvPr id="44086" name="Rectangle 52"/>
            <p:cNvSpPr>
              <a:spLocks noChangeArrowheads="1"/>
            </p:cNvSpPr>
            <p:nvPr/>
          </p:nvSpPr>
          <p:spPr bwMode="auto">
            <a:xfrm>
              <a:off x="2820" y="3190"/>
              <a:ext cx="552" cy="154"/>
            </a:xfrm>
            <a:prstGeom prst="rect">
              <a:avLst/>
            </a:prstGeom>
            <a:noFill/>
            <a:ln w="9525">
              <a:noFill/>
              <a:miter lim="800000"/>
              <a:headEnd/>
              <a:tailEnd/>
            </a:ln>
          </p:spPr>
          <p:txBody>
            <a:bodyPr wrap="none" lIns="92075" tIns="46038" rIns="92075" bIns="46038">
              <a:spAutoFit/>
            </a:bodyPr>
            <a:lstStyle/>
            <a:p>
              <a:pPr eaLnBrk="0" hangingPunct="0"/>
              <a:r>
                <a:rPr lang="ru-RU" sz="1000">
                  <a:solidFill>
                    <a:srgbClr val="000000"/>
                  </a:solidFill>
                  <a:latin typeface="Arial" pitchFamily="34" charset="0"/>
                </a:rPr>
                <a:t>FUNCTION </a:t>
              </a:r>
              <a:endParaRPr lang="ru-RU" sz="1000">
                <a:solidFill>
                  <a:srgbClr val="000000"/>
                </a:solidFill>
                <a:latin typeface="Arial CYR"/>
              </a:endParaRPr>
            </a:p>
          </p:txBody>
        </p:sp>
      </p:grpSp>
      <p:grpSp>
        <p:nvGrpSpPr>
          <p:cNvPr id="12" name="Group 56"/>
          <p:cNvGrpSpPr>
            <a:grpSpLocks/>
          </p:cNvGrpSpPr>
          <p:nvPr/>
        </p:nvGrpSpPr>
        <p:grpSpPr bwMode="auto">
          <a:xfrm>
            <a:off x="4495800" y="4743450"/>
            <a:ext cx="914400" cy="762000"/>
            <a:chOff x="2832" y="2988"/>
            <a:chExt cx="576" cy="480"/>
          </a:xfrm>
        </p:grpSpPr>
        <p:sp>
          <p:nvSpPr>
            <p:cNvPr id="44083" name="Line 54"/>
            <p:cNvSpPr>
              <a:spLocks noChangeShapeType="1"/>
            </p:cNvSpPr>
            <p:nvPr/>
          </p:nvSpPr>
          <p:spPr bwMode="auto">
            <a:xfrm>
              <a:off x="2832" y="2988"/>
              <a:ext cx="576" cy="480"/>
            </a:xfrm>
            <a:prstGeom prst="line">
              <a:avLst/>
            </a:prstGeom>
            <a:noFill/>
            <a:ln w="50800">
              <a:solidFill>
                <a:srgbClr val="CC3300"/>
              </a:solidFill>
              <a:round/>
              <a:headEnd type="none" w="sm" len="sm"/>
              <a:tailEnd type="none" w="sm" len="sm"/>
            </a:ln>
          </p:spPr>
          <p:txBody>
            <a:bodyPr/>
            <a:lstStyle/>
            <a:p>
              <a:endParaRPr lang="en-US"/>
            </a:p>
          </p:txBody>
        </p:sp>
        <p:sp>
          <p:nvSpPr>
            <p:cNvPr id="44084" name="Line 55"/>
            <p:cNvSpPr>
              <a:spLocks noChangeShapeType="1"/>
            </p:cNvSpPr>
            <p:nvPr/>
          </p:nvSpPr>
          <p:spPr bwMode="auto">
            <a:xfrm flipH="1">
              <a:off x="2832" y="2988"/>
              <a:ext cx="576" cy="480"/>
            </a:xfrm>
            <a:prstGeom prst="line">
              <a:avLst/>
            </a:prstGeom>
            <a:noFill/>
            <a:ln w="50800">
              <a:solidFill>
                <a:srgbClr val="CC3300"/>
              </a:solidFill>
              <a:round/>
              <a:headEnd type="none" w="sm" len="sm"/>
              <a:tailEnd type="none" w="sm" len="sm"/>
            </a:ln>
          </p:spPr>
          <p:txBody>
            <a:bodyPr/>
            <a:lstStyle/>
            <a:p>
              <a:endParaRPr lang="en-US"/>
            </a:p>
          </p:txBody>
        </p:sp>
      </p:grpSp>
      <p:sp>
        <p:nvSpPr>
          <p:cNvPr id="75833" name="AutoShape 57"/>
          <p:cNvSpPr>
            <a:spLocks noChangeArrowheads="1"/>
          </p:cNvSpPr>
          <p:nvPr/>
        </p:nvSpPr>
        <p:spPr bwMode="auto">
          <a:xfrm>
            <a:off x="3816350" y="5054600"/>
            <a:ext cx="368300" cy="215900"/>
          </a:xfrm>
          <a:prstGeom prst="leftArrow">
            <a:avLst>
              <a:gd name="adj1" fmla="val 50000"/>
              <a:gd name="adj2" fmla="val 85286"/>
            </a:avLst>
          </a:prstGeom>
          <a:solidFill>
            <a:srgbClr val="CC3300"/>
          </a:solidFill>
          <a:ln w="12700">
            <a:solidFill>
              <a:schemeClr val="bg2"/>
            </a:solidFill>
            <a:miter lim="800000"/>
            <a:headEnd/>
            <a:tailEnd/>
          </a:ln>
        </p:spPr>
        <p:txBody>
          <a:bodyPr wrap="none" anchor="ctr"/>
          <a:lstStyle/>
          <a:p>
            <a:pPr algn="ctr" eaLnBrk="0" hangingPunct="0"/>
            <a:endParaRPr lang="en-US"/>
          </a:p>
        </p:txBody>
      </p:sp>
      <p:grpSp>
        <p:nvGrpSpPr>
          <p:cNvPr id="44068" name="Group 60"/>
          <p:cNvGrpSpPr>
            <a:grpSpLocks/>
          </p:cNvGrpSpPr>
          <p:nvPr/>
        </p:nvGrpSpPr>
        <p:grpSpPr bwMode="auto">
          <a:xfrm>
            <a:off x="6270625" y="5213350"/>
            <a:ext cx="1614488" cy="642938"/>
            <a:chOff x="3950" y="3284"/>
            <a:chExt cx="1017" cy="405"/>
          </a:xfrm>
        </p:grpSpPr>
        <p:sp>
          <p:nvSpPr>
            <p:cNvPr id="44081" name="Oval 58"/>
            <p:cNvSpPr>
              <a:spLocks noChangeArrowheads="1"/>
            </p:cNvSpPr>
            <p:nvPr/>
          </p:nvSpPr>
          <p:spPr bwMode="auto">
            <a:xfrm>
              <a:off x="3979" y="3284"/>
              <a:ext cx="961" cy="405"/>
            </a:xfrm>
            <a:prstGeom prst="ellipse">
              <a:avLst/>
            </a:prstGeom>
            <a:solidFill>
              <a:srgbClr val="DADADA"/>
            </a:solidFill>
            <a:ln w="25400">
              <a:solidFill>
                <a:srgbClr val="000000"/>
              </a:solidFill>
              <a:round/>
              <a:headEnd/>
              <a:tailEnd/>
            </a:ln>
          </p:spPr>
          <p:txBody>
            <a:bodyPr wrap="none" anchor="ctr"/>
            <a:lstStyle/>
            <a:p>
              <a:pPr algn="ctr" eaLnBrk="0" hangingPunct="0"/>
              <a:endParaRPr lang="en-US"/>
            </a:p>
          </p:txBody>
        </p:sp>
        <p:sp>
          <p:nvSpPr>
            <p:cNvPr id="44082" name="Rectangle 59"/>
            <p:cNvSpPr>
              <a:spLocks noChangeArrowheads="1"/>
            </p:cNvSpPr>
            <p:nvPr/>
          </p:nvSpPr>
          <p:spPr bwMode="auto">
            <a:xfrm>
              <a:off x="3950" y="3419"/>
              <a:ext cx="1017" cy="173"/>
            </a:xfrm>
            <a:prstGeom prst="rect">
              <a:avLst/>
            </a:prstGeom>
            <a:noFill/>
            <a:ln w="9525">
              <a:noFill/>
              <a:miter lim="800000"/>
              <a:headEnd/>
              <a:tailEnd/>
            </a:ln>
          </p:spPr>
          <p:txBody>
            <a:bodyPr wrap="none" lIns="92075" tIns="46038" rIns="92075" bIns="46038">
              <a:spAutoFit/>
            </a:bodyPr>
            <a:lstStyle/>
            <a:p>
              <a:pPr eaLnBrk="0" hangingPunct="0"/>
              <a:r>
                <a:rPr lang="ru-RU" sz="1200">
                  <a:solidFill>
                    <a:srgbClr val="000000"/>
                  </a:solidFill>
                  <a:latin typeface="Arial" pitchFamily="34" charset="0"/>
                </a:rPr>
                <a:t>FUNCTION OBJECT</a:t>
              </a:r>
              <a:endParaRPr lang="ru-RU" sz="1200">
                <a:solidFill>
                  <a:srgbClr val="000000"/>
                </a:solidFill>
                <a:latin typeface="Arial CYR"/>
              </a:endParaRPr>
            </a:p>
          </p:txBody>
        </p:sp>
      </p:grpSp>
      <p:sp>
        <p:nvSpPr>
          <p:cNvPr id="44069" name="Rectangle 61"/>
          <p:cNvSpPr>
            <a:spLocks noChangeArrowheads="1"/>
          </p:cNvSpPr>
          <p:nvPr/>
        </p:nvSpPr>
        <p:spPr bwMode="auto">
          <a:xfrm>
            <a:off x="2481263" y="5021263"/>
            <a:ext cx="1093787" cy="287337"/>
          </a:xfrm>
          <a:prstGeom prst="rect">
            <a:avLst/>
          </a:prstGeom>
          <a:solidFill>
            <a:schemeClr val="tx2"/>
          </a:solidFill>
          <a:ln w="12700">
            <a:solidFill>
              <a:schemeClr val="bg2"/>
            </a:solidFill>
            <a:miter lim="800000"/>
            <a:headEnd/>
            <a:tailEnd/>
          </a:ln>
        </p:spPr>
        <p:txBody>
          <a:bodyPr lIns="92075" tIns="46038" rIns="92075" bIns="46038">
            <a:spAutoFit/>
          </a:bodyPr>
          <a:lstStyle/>
          <a:p>
            <a:pPr eaLnBrk="0" hangingPunct="0"/>
            <a:r>
              <a:rPr lang="ru-RU" sz="1200">
                <a:solidFill>
                  <a:srgbClr val="000000"/>
                </a:solidFill>
                <a:latin typeface="Arial" pitchFamily="34" charset="0"/>
              </a:rPr>
              <a:t>OPERATION</a:t>
            </a:r>
            <a:endParaRPr lang="ru-RU" sz="1200">
              <a:solidFill>
                <a:srgbClr val="000000"/>
              </a:solidFill>
              <a:latin typeface="Arial CYR"/>
            </a:endParaRPr>
          </a:p>
        </p:txBody>
      </p:sp>
      <p:sp>
        <p:nvSpPr>
          <p:cNvPr id="44070" name="Rectangle 62"/>
          <p:cNvSpPr>
            <a:spLocks noChangeArrowheads="1"/>
          </p:cNvSpPr>
          <p:nvPr/>
        </p:nvSpPr>
        <p:spPr bwMode="auto">
          <a:xfrm>
            <a:off x="2481263" y="5740400"/>
            <a:ext cx="1093787" cy="469900"/>
          </a:xfrm>
          <a:prstGeom prst="rect">
            <a:avLst/>
          </a:prstGeom>
          <a:solidFill>
            <a:schemeClr val="tx2"/>
          </a:solidFill>
          <a:ln w="12700">
            <a:solidFill>
              <a:schemeClr val="bg2"/>
            </a:solidFill>
            <a:miter lim="800000"/>
            <a:headEnd/>
            <a:tailEnd/>
          </a:ln>
        </p:spPr>
        <p:txBody>
          <a:bodyPr lIns="92075" tIns="46038" rIns="92075" bIns="46038">
            <a:spAutoFit/>
          </a:bodyPr>
          <a:lstStyle/>
          <a:p>
            <a:pPr algn="ctr" eaLnBrk="0" hangingPunct="0"/>
            <a:r>
              <a:rPr lang="ru-RU" sz="1200">
                <a:solidFill>
                  <a:srgbClr val="000000"/>
                </a:solidFill>
                <a:latin typeface="Arial" pitchFamily="34" charset="0"/>
              </a:rPr>
              <a:t>ANOTHER OPERATION</a:t>
            </a:r>
            <a:endParaRPr lang="ru-RU" sz="1200">
              <a:solidFill>
                <a:srgbClr val="000000"/>
              </a:solidFill>
              <a:latin typeface="Arial CYR"/>
            </a:endParaRPr>
          </a:p>
        </p:txBody>
      </p:sp>
      <p:sp>
        <p:nvSpPr>
          <p:cNvPr id="44071" name="Freeform 63"/>
          <p:cNvSpPr>
            <a:spLocks/>
          </p:cNvSpPr>
          <p:nvPr/>
        </p:nvSpPr>
        <p:spPr bwMode="auto">
          <a:xfrm>
            <a:off x="4159250" y="5803900"/>
            <a:ext cx="1552575" cy="274638"/>
          </a:xfrm>
          <a:custGeom>
            <a:avLst/>
            <a:gdLst>
              <a:gd name="T0" fmla="*/ 0 w 978"/>
              <a:gd name="T1" fmla="*/ 2147483647 h 173"/>
              <a:gd name="T2" fmla="*/ 2147483647 w 978"/>
              <a:gd name="T3" fmla="*/ 2147483647 h 173"/>
              <a:gd name="T4" fmla="*/ 2147483647 w 978"/>
              <a:gd name="T5" fmla="*/ 2147483647 h 173"/>
              <a:gd name="T6" fmla="*/ 2147483647 w 978"/>
              <a:gd name="T7" fmla="*/ 2147483647 h 173"/>
              <a:gd name="T8" fmla="*/ 2147483647 w 978"/>
              <a:gd name="T9" fmla="*/ 0 h 173"/>
              <a:gd name="T10" fmla="*/ 2147483647 w 978"/>
              <a:gd name="T11" fmla="*/ 2147483647 h 173"/>
              <a:gd name="T12" fmla="*/ 2147483647 w 978"/>
              <a:gd name="T13" fmla="*/ 2147483647 h 173"/>
              <a:gd name="T14" fmla="*/ 2147483647 w 978"/>
              <a:gd name="T15" fmla="*/ 2147483647 h 173"/>
              <a:gd name="T16" fmla="*/ 2147483647 w 978"/>
              <a:gd name="T17" fmla="*/ 2147483647 h 173"/>
              <a:gd name="T18" fmla="*/ 2147483647 w 978"/>
              <a:gd name="T19" fmla="*/ 2147483647 h 173"/>
              <a:gd name="T20" fmla="*/ 0 w 978"/>
              <a:gd name="T21" fmla="*/ 2147483647 h 173"/>
              <a:gd name="T22" fmla="*/ 2147483647 w 978"/>
              <a:gd name="T23" fmla="*/ 2147483647 h 173"/>
              <a:gd name="T24" fmla="*/ 0 w 978"/>
              <a:gd name="T25" fmla="*/ 2147483647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8"/>
              <a:gd name="T40" fmla="*/ 0 h 173"/>
              <a:gd name="T41" fmla="*/ 978 w 978"/>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8" h="173">
                <a:moveTo>
                  <a:pt x="0" y="14"/>
                </a:moveTo>
                <a:lnTo>
                  <a:pt x="326" y="14"/>
                </a:lnTo>
                <a:lnTo>
                  <a:pt x="373" y="39"/>
                </a:lnTo>
                <a:lnTo>
                  <a:pt x="718" y="38"/>
                </a:lnTo>
                <a:lnTo>
                  <a:pt x="718" y="0"/>
                </a:lnTo>
                <a:lnTo>
                  <a:pt x="977" y="87"/>
                </a:lnTo>
                <a:lnTo>
                  <a:pt x="718" y="172"/>
                </a:lnTo>
                <a:lnTo>
                  <a:pt x="718" y="136"/>
                </a:lnTo>
                <a:lnTo>
                  <a:pt x="388" y="139"/>
                </a:lnTo>
                <a:lnTo>
                  <a:pt x="342" y="164"/>
                </a:lnTo>
                <a:lnTo>
                  <a:pt x="0" y="164"/>
                </a:lnTo>
                <a:lnTo>
                  <a:pt x="108" y="87"/>
                </a:lnTo>
                <a:lnTo>
                  <a:pt x="0" y="14"/>
                </a:lnTo>
              </a:path>
            </a:pathLst>
          </a:custGeom>
          <a:solidFill>
            <a:srgbClr val="66FFFF"/>
          </a:solidFill>
          <a:ln w="25400" cap="rnd">
            <a:solidFill>
              <a:srgbClr val="000000"/>
            </a:solidFill>
            <a:round/>
            <a:headEnd/>
            <a:tailEnd/>
          </a:ln>
        </p:spPr>
        <p:txBody>
          <a:bodyPr/>
          <a:lstStyle/>
          <a:p>
            <a:pPr algn="ctr" eaLnBrk="0" hangingPunct="0"/>
            <a:endParaRPr lang="en-US"/>
          </a:p>
        </p:txBody>
      </p:sp>
      <p:sp>
        <p:nvSpPr>
          <p:cNvPr id="44072" name="Rectangle 64"/>
          <p:cNvSpPr>
            <a:spLocks noChangeArrowheads="1"/>
          </p:cNvSpPr>
          <p:nvPr/>
        </p:nvSpPr>
        <p:spPr bwMode="auto">
          <a:xfrm>
            <a:off x="4324350" y="5826125"/>
            <a:ext cx="839788" cy="244475"/>
          </a:xfrm>
          <a:prstGeom prst="rect">
            <a:avLst/>
          </a:prstGeom>
          <a:noFill/>
          <a:ln w="9525">
            <a:noFill/>
            <a:miter lim="800000"/>
            <a:headEnd/>
            <a:tailEnd/>
          </a:ln>
        </p:spPr>
        <p:txBody>
          <a:bodyPr wrap="none" lIns="92075" tIns="46038" rIns="92075" bIns="46038">
            <a:spAutoFit/>
          </a:bodyPr>
          <a:lstStyle/>
          <a:p>
            <a:pPr eaLnBrk="0" hangingPunct="0"/>
            <a:r>
              <a:rPr lang="ru-RU" sz="1000">
                <a:solidFill>
                  <a:srgbClr val="000000"/>
                </a:solidFill>
                <a:latin typeface="Arial" pitchFamily="34" charset="0"/>
              </a:rPr>
              <a:t>FUNCTION</a:t>
            </a:r>
            <a:endParaRPr lang="ru-RU" sz="1000">
              <a:solidFill>
                <a:srgbClr val="000000"/>
              </a:solidFill>
              <a:latin typeface="Arial CYR"/>
            </a:endParaRPr>
          </a:p>
        </p:txBody>
      </p:sp>
      <p:grpSp>
        <p:nvGrpSpPr>
          <p:cNvPr id="14" name="Group 67"/>
          <p:cNvGrpSpPr>
            <a:grpSpLocks/>
          </p:cNvGrpSpPr>
          <p:nvPr/>
        </p:nvGrpSpPr>
        <p:grpSpPr bwMode="auto">
          <a:xfrm>
            <a:off x="2590800" y="4743450"/>
            <a:ext cx="914400" cy="762000"/>
            <a:chOff x="1632" y="2988"/>
            <a:chExt cx="576" cy="480"/>
          </a:xfrm>
        </p:grpSpPr>
        <p:sp>
          <p:nvSpPr>
            <p:cNvPr id="44079" name="Line 65"/>
            <p:cNvSpPr>
              <a:spLocks noChangeShapeType="1"/>
            </p:cNvSpPr>
            <p:nvPr/>
          </p:nvSpPr>
          <p:spPr bwMode="auto">
            <a:xfrm>
              <a:off x="1632" y="2988"/>
              <a:ext cx="576" cy="480"/>
            </a:xfrm>
            <a:prstGeom prst="line">
              <a:avLst/>
            </a:prstGeom>
            <a:noFill/>
            <a:ln w="50800">
              <a:solidFill>
                <a:srgbClr val="CC3300"/>
              </a:solidFill>
              <a:round/>
              <a:headEnd type="none" w="sm" len="sm"/>
              <a:tailEnd type="none" w="sm" len="sm"/>
            </a:ln>
          </p:spPr>
          <p:txBody>
            <a:bodyPr/>
            <a:lstStyle/>
            <a:p>
              <a:endParaRPr lang="en-US"/>
            </a:p>
          </p:txBody>
        </p:sp>
        <p:sp>
          <p:nvSpPr>
            <p:cNvPr id="44080" name="Line 66"/>
            <p:cNvSpPr>
              <a:spLocks noChangeShapeType="1"/>
            </p:cNvSpPr>
            <p:nvPr/>
          </p:nvSpPr>
          <p:spPr bwMode="auto">
            <a:xfrm flipH="1">
              <a:off x="1632" y="2988"/>
              <a:ext cx="576" cy="480"/>
            </a:xfrm>
            <a:prstGeom prst="line">
              <a:avLst/>
            </a:prstGeom>
            <a:noFill/>
            <a:ln w="50800">
              <a:solidFill>
                <a:srgbClr val="CC3300"/>
              </a:solidFill>
              <a:round/>
              <a:headEnd type="none" w="sm" len="sm"/>
              <a:tailEnd type="none" w="sm" len="sm"/>
            </a:ln>
          </p:spPr>
          <p:txBody>
            <a:bodyPr/>
            <a:lstStyle/>
            <a:p>
              <a:endParaRPr lang="en-US"/>
            </a:p>
          </p:txBody>
        </p:sp>
      </p:grpSp>
      <p:grpSp>
        <p:nvGrpSpPr>
          <p:cNvPr id="44074" name="Group 70"/>
          <p:cNvGrpSpPr>
            <a:grpSpLocks/>
          </p:cNvGrpSpPr>
          <p:nvPr/>
        </p:nvGrpSpPr>
        <p:grpSpPr bwMode="auto">
          <a:xfrm>
            <a:off x="4800600" y="5505450"/>
            <a:ext cx="152400" cy="228600"/>
            <a:chOff x="3024" y="3468"/>
            <a:chExt cx="96" cy="144"/>
          </a:xfrm>
        </p:grpSpPr>
        <p:sp>
          <p:nvSpPr>
            <p:cNvPr id="44077" name="Line 68"/>
            <p:cNvSpPr>
              <a:spLocks noChangeShapeType="1"/>
            </p:cNvSpPr>
            <p:nvPr/>
          </p:nvSpPr>
          <p:spPr bwMode="auto">
            <a:xfrm>
              <a:off x="3024" y="3468"/>
              <a:ext cx="0" cy="144"/>
            </a:xfrm>
            <a:prstGeom prst="line">
              <a:avLst/>
            </a:prstGeom>
            <a:noFill/>
            <a:ln w="50800">
              <a:solidFill>
                <a:schemeClr val="bg2"/>
              </a:solidFill>
              <a:round/>
              <a:headEnd type="none" w="sm" len="sm"/>
              <a:tailEnd type="none" w="sm" len="sm"/>
            </a:ln>
          </p:spPr>
          <p:txBody>
            <a:bodyPr/>
            <a:lstStyle/>
            <a:p>
              <a:endParaRPr lang="en-US"/>
            </a:p>
          </p:txBody>
        </p:sp>
        <p:sp>
          <p:nvSpPr>
            <p:cNvPr id="44078" name="Line 69"/>
            <p:cNvSpPr>
              <a:spLocks noChangeShapeType="1"/>
            </p:cNvSpPr>
            <p:nvPr/>
          </p:nvSpPr>
          <p:spPr bwMode="auto">
            <a:xfrm>
              <a:off x="3120" y="3468"/>
              <a:ext cx="0" cy="144"/>
            </a:xfrm>
            <a:prstGeom prst="line">
              <a:avLst/>
            </a:prstGeom>
            <a:noFill/>
            <a:ln w="50800">
              <a:solidFill>
                <a:schemeClr val="bg2"/>
              </a:solidFill>
              <a:round/>
              <a:headEnd type="none" w="sm" len="sm"/>
              <a:tailEnd type="none" w="sm" len="sm"/>
            </a:ln>
          </p:spPr>
          <p:txBody>
            <a:bodyPr/>
            <a:lstStyle/>
            <a:p>
              <a:endParaRPr lang="en-US"/>
            </a:p>
          </p:txBody>
        </p:sp>
      </p:grpSp>
      <p:sp>
        <p:nvSpPr>
          <p:cNvPr id="44075" name="Rectangle 71"/>
          <p:cNvSpPr>
            <a:spLocks noChangeArrowheads="1"/>
          </p:cNvSpPr>
          <p:nvPr/>
        </p:nvSpPr>
        <p:spPr bwMode="auto">
          <a:xfrm>
            <a:off x="4171950" y="2073275"/>
            <a:ext cx="839788" cy="244475"/>
          </a:xfrm>
          <a:prstGeom prst="rect">
            <a:avLst/>
          </a:prstGeom>
          <a:noFill/>
          <a:ln w="9525">
            <a:noFill/>
            <a:miter lim="800000"/>
            <a:headEnd/>
            <a:tailEnd/>
          </a:ln>
        </p:spPr>
        <p:txBody>
          <a:bodyPr wrap="none" lIns="92075" tIns="46038" rIns="92075" bIns="46038">
            <a:spAutoFit/>
          </a:bodyPr>
          <a:lstStyle/>
          <a:p>
            <a:pPr eaLnBrk="0" hangingPunct="0"/>
            <a:r>
              <a:rPr lang="ru-RU" sz="1000">
                <a:solidFill>
                  <a:srgbClr val="000000"/>
                </a:solidFill>
                <a:latin typeface="Arial" pitchFamily="34" charset="0"/>
              </a:rPr>
              <a:t>FUNCTION</a:t>
            </a:r>
            <a:endParaRPr lang="ru-RU" sz="1000">
              <a:solidFill>
                <a:srgbClr val="000000"/>
              </a:solidFill>
              <a:latin typeface="Arial CYR"/>
            </a:endParaRPr>
          </a:p>
        </p:txBody>
      </p:sp>
      <p:sp>
        <p:nvSpPr>
          <p:cNvPr id="44076" name="Rectangle 7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500"/>
                                        <p:tgtEl>
                                          <p:spTgt spid="6"/>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5816"/>
                                        </p:tgtEl>
                                        <p:attrNameLst>
                                          <p:attrName>style.visibility</p:attrName>
                                        </p:attrNameLst>
                                      </p:cBhvr>
                                      <p:to>
                                        <p:strVal val="visible"/>
                                      </p:to>
                                    </p:set>
                                    <p:animEffect transition="in" filter="strips(downLeft)">
                                      <p:cBhvr>
                                        <p:cTn id="24" dur="500"/>
                                        <p:tgtEl>
                                          <p:spTgt spid="75816"/>
                                        </p:tgtEl>
                                      </p:cBhvr>
                                    </p:animEffect>
                                  </p:childTnLst>
                                </p:cTn>
                              </p:par>
                            </p:childTnLst>
                          </p:cTn>
                        </p:par>
                        <p:par>
                          <p:cTn id="25" fill="hold">
                            <p:stCondLst>
                              <p:cond delay="500"/>
                            </p:stCondLst>
                            <p:childTnLst>
                              <p:par>
                                <p:cTn id="26" presetID="18" presetClass="entr" presetSubtype="9" fill="hold" grpId="0" nodeType="afterEffect">
                                  <p:stCondLst>
                                    <p:cond delay="0"/>
                                  </p:stCondLst>
                                  <p:childTnLst>
                                    <p:set>
                                      <p:cBhvr>
                                        <p:cTn id="27" dur="1" fill="hold">
                                          <p:stCondLst>
                                            <p:cond delay="0"/>
                                          </p:stCondLst>
                                        </p:cTn>
                                        <p:tgtEl>
                                          <p:spTgt spid="75819"/>
                                        </p:tgtEl>
                                        <p:attrNameLst>
                                          <p:attrName>style.visibility</p:attrName>
                                        </p:attrNameLst>
                                      </p:cBhvr>
                                      <p:to>
                                        <p:strVal val="visible"/>
                                      </p:to>
                                    </p:set>
                                    <p:animEffect transition="in" filter="strips(upLeft)">
                                      <p:cBhvr>
                                        <p:cTn id="28" dur="500"/>
                                        <p:tgtEl>
                                          <p:spTgt spid="75819"/>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75823"/>
                                        </p:tgtEl>
                                        <p:attrNameLst>
                                          <p:attrName>style.visibility</p:attrName>
                                        </p:attrNameLst>
                                      </p:cBhvr>
                                      <p:to>
                                        <p:strVal val="visible"/>
                                      </p:to>
                                    </p:set>
                                    <p:animEffect transition="in" filter="wipe(right)">
                                      <p:cBhvr>
                                        <p:cTn id="35" dur="500"/>
                                        <p:tgtEl>
                                          <p:spTgt spid="75823"/>
                                        </p:tgtEl>
                                      </p:cBhvr>
                                    </p:animEffect>
                                  </p:childTnLst>
                                </p:cTn>
                              </p:par>
                            </p:childTnLst>
                          </p:cTn>
                        </p:par>
                        <p:par>
                          <p:cTn id="36" fill="hold">
                            <p:stCondLst>
                              <p:cond delay="2000"/>
                            </p:stCondLst>
                            <p:childTnLst>
                              <p:par>
                                <p:cTn id="37" presetID="4" presetClass="entr" presetSubtype="3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ou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out)">
                                      <p:cBhvr>
                                        <p:cTn id="44" dur="500"/>
                                        <p:tgtEl>
                                          <p:spTgt spid="12"/>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75833"/>
                                        </p:tgtEl>
                                        <p:attrNameLst>
                                          <p:attrName>style.visibility</p:attrName>
                                        </p:attrNameLst>
                                      </p:cBhvr>
                                      <p:to>
                                        <p:strVal val="visible"/>
                                      </p:to>
                                    </p:set>
                                    <p:animEffect transition="in" filter="wipe(right)">
                                      <p:cBhvr>
                                        <p:cTn id="48" dur="500"/>
                                        <p:tgtEl>
                                          <p:spTgt spid="75833"/>
                                        </p:tgtEl>
                                      </p:cBhvr>
                                    </p:animEffect>
                                  </p:childTnLst>
                                </p:cTn>
                              </p:par>
                            </p:childTnLst>
                          </p:cTn>
                        </p:par>
                        <p:par>
                          <p:cTn id="49" fill="hold">
                            <p:stCondLst>
                              <p:cond delay="1000"/>
                            </p:stCondLst>
                            <p:childTnLst>
                              <p:par>
                                <p:cTn id="50" presetID="4" presetClass="entr" presetSubtype="32"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ou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6" grpId="0" animBg="1"/>
      <p:bldP spid="75819" grpId="0" animBg="1"/>
      <p:bldP spid="75823" grpId="0" animBg="1"/>
      <p:bldP spid="758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826" name="Rectangle 2"/>
          <p:cNvSpPr>
            <a:spLocks noGrp="1" noChangeArrowheads="1"/>
          </p:cNvSpPr>
          <p:nvPr>
            <p:ph type="title"/>
          </p:nvPr>
        </p:nvSpPr>
        <p:spPr>
          <a:ln cap="flat"/>
        </p:spPr>
        <p:txBody>
          <a:bodyPr/>
          <a:lstStyle/>
          <a:p>
            <a:pPr algn="ctr">
              <a:defRPr/>
            </a:pPr>
            <a:r>
              <a:rPr lang="ru-RU" smtClean="0">
                <a:latin typeface="Arial" pitchFamily="34" charset="0"/>
              </a:rPr>
              <a:t>Trimming (sequence)</a:t>
            </a:r>
            <a:endParaRPr lang="ru-RU" smtClean="0">
              <a:latin typeface="Arial CYR" charset="-52"/>
            </a:endParaRPr>
          </a:p>
        </p:txBody>
      </p:sp>
      <p:sp>
        <p:nvSpPr>
          <p:cNvPr id="77827" name="Rectangle 3"/>
          <p:cNvSpPr>
            <a:spLocks noChangeArrowheads="1"/>
          </p:cNvSpPr>
          <p:nvPr/>
        </p:nvSpPr>
        <p:spPr bwMode="auto">
          <a:xfrm>
            <a:off x="441325" y="1584325"/>
            <a:ext cx="8093075" cy="1187450"/>
          </a:xfrm>
          <a:prstGeom prst="rect">
            <a:avLst/>
          </a:prstGeom>
          <a:gradFill rotWithShape="0">
            <a:gsLst>
              <a:gs pos="0">
                <a:srgbClr val="66FF99">
                  <a:gamma/>
                  <a:shade val="89804"/>
                  <a:invGamma/>
                </a:srgbClr>
              </a:gs>
              <a:gs pos="50000">
                <a:srgbClr val="66FF99"/>
              </a:gs>
              <a:gs pos="100000">
                <a:srgbClr val="66FF99">
                  <a:gamma/>
                  <a:shade val="89804"/>
                  <a:invGamma/>
                </a:srgbClr>
              </a:gs>
            </a:gsLst>
            <a:lin ang="5400000" scaled="1"/>
          </a:gradFill>
          <a:ln w="9525">
            <a:noFill/>
            <a:miter lim="800000"/>
            <a:headEnd/>
            <a:tailEnd/>
          </a:ln>
          <a:effectLst/>
        </p:spPr>
        <p:txBody>
          <a:bodyPr lIns="92075" tIns="46038" rIns="92075" bIns="46038">
            <a:spAutoFit/>
          </a:bodyPr>
          <a:lstStyle/>
          <a:p>
            <a:pPr algn="ctr" eaLnBrk="0" hangingPunct="0">
              <a:defRPr/>
            </a:pPr>
            <a:r>
              <a:rPr lang="ru-RU" sz="2400" b="1">
                <a:solidFill>
                  <a:srgbClr val="663300"/>
                </a:solidFill>
                <a:effectLst>
                  <a:outerShdw blurRad="38100" dist="38100" dir="2700000" algn="tl">
                    <a:srgbClr val="000000"/>
                  </a:outerShdw>
                </a:effectLst>
                <a:latin typeface="Arial" pitchFamily="34" charset="0"/>
                <a:cs typeface="+mn-cs"/>
              </a:rPr>
              <a:t>The following sequence of operations trimming has been determined as a result of the diagnostic analysis:</a:t>
            </a:r>
            <a:endParaRPr lang="ru-RU" sz="2400" b="1">
              <a:solidFill>
                <a:srgbClr val="663300"/>
              </a:solidFill>
              <a:effectLst>
                <a:outerShdw blurRad="38100" dist="38100" dir="2700000" algn="tl">
                  <a:srgbClr val="000000"/>
                </a:outerShdw>
              </a:effectLst>
              <a:latin typeface="Arial CYR" charset="-52"/>
              <a:cs typeface="+mn-cs"/>
            </a:endParaRPr>
          </a:p>
        </p:txBody>
      </p:sp>
      <p:sp>
        <p:nvSpPr>
          <p:cNvPr id="45060" name="Rectangle 4"/>
          <p:cNvSpPr>
            <a:spLocks noChangeArrowheads="1"/>
          </p:cNvSpPr>
          <p:nvPr/>
        </p:nvSpPr>
        <p:spPr bwMode="auto">
          <a:xfrm>
            <a:off x="361950" y="3208338"/>
            <a:ext cx="4432300" cy="2847975"/>
          </a:xfrm>
          <a:prstGeom prst="rect">
            <a:avLst/>
          </a:prstGeom>
          <a:gradFill rotWithShape="0">
            <a:gsLst>
              <a:gs pos="0">
                <a:srgbClr val="CCFFCC"/>
              </a:gs>
              <a:gs pos="100000">
                <a:srgbClr val="8EB28E"/>
              </a:gs>
            </a:gsLst>
            <a:lin ang="5400000" scaled="1"/>
          </a:gradFill>
          <a:ln w="12700">
            <a:solidFill>
              <a:schemeClr val="hlink"/>
            </a:solidFill>
            <a:miter lim="800000"/>
            <a:headEnd/>
            <a:tailEnd/>
          </a:ln>
        </p:spPr>
        <p:txBody>
          <a:bodyPr lIns="92075" tIns="46038" rIns="92075" bIns="46038">
            <a:spAutoFit/>
          </a:bodyPr>
          <a:lstStyle/>
          <a:p>
            <a:pPr eaLnBrk="0" hangingPunct="0"/>
            <a:r>
              <a:rPr lang="ru-RU" sz="2000">
                <a:solidFill>
                  <a:schemeClr val="accent2"/>
                </a:solidFill>
                <a:latin typeface="Arial" pitchFamily="34" charset="0"/>
              </a:rPr>
              <a:t>7. Cutting </a:t>
            </a:r>
          </a:p>
          <a:p>
            <a:pPr eaLnBrk="0" hangingPunct="0"/>
            <a:r>
              <a:rPr lang="ru-RU" sz="2000">
                <a:solidFill>
                  <a:schemeClr val="accent2"/>
                </a:solidFill>
                <a:latin typeface="Arial" pitchFamily="34" charset="0"/>
              </a:rPr>
              <a:t>4. Steam peeling </a:t>
            </a:r>
          </a:p>
          <a:p>
            <a:pPr eaLnBrk="0" hangingPunct="0"/>
            <a:r>
              <a:rPr lang="ru-RU" sz="2000">
                <a:solidFill>
                  <a:schemeClr val="accent2"/>
                </a:solidFill>
                <a:latin typeface="Arial" pitchFamily="34" charset="0"/>
              </a:rPr>
              <a:t>6. Inspection 1</a:t>
            </a:r>
          </a:p>
          <a:p>
            <a:pPr eaLnBrk="0" hangingPunct="0"/>
            <a:r>
              <a:rPr lang="ru-RU" sz="2000">
                <a:solidFill>
                  <a:schemeClr val="accent2"/>
                </a:solidFill>
                <a:latin typeface="Arial" pitchFamily="34" charset="0"/>
              </a:rPr>
              <a:t>13. Pre-grinding</a:t>
            </a:r>
          </a:p>
          <a:p>
            <a:pPr eaLnBrk="0" hangingPunct="0"/>
            <a:r>
              <a:rPr lang="ru-RU" sz="2000">
                <a:solidFill>
                  <a:schemeClr val="accent2"/>
                </a:solidFill>
                <a:latin typeface="Arial" pitchFamily="34" charset="0"/>
              </a:rPr>
              <a:t>15. Grinding</a:t>
            </a:r>
          </a:p>
          <a:p>
            <a:pPr eaLnBrk="0" hangingPunct="0"/>
            <a:r>
              <a:rPr lang="ru-RU" sz="2000">
                <a:solidFill>
                  <a:schemeClr val="accent2"/>
                </a:solidFill>
                <a:latin typeface="Arial" pitchFamily="34" charset="0"/>
              </a:rPr>
              <a:t>12. Drying</a:t>
            </a:r>
          </a:p>
          <a:p>
            <a:pPr eaLnBrk="0" hangingPunct="0"/>
            <a:r>
              <a:rPr lang="ru-RU" sz="2000">
                <a:solidFill>
                  <a:schemeClr val="accent2"/>
                </a:solidFill>
                <a:latin typeface="Arial" pitchFamily="34" charset="0"/>
              </a:rPr>
              <a:t>2. Intermediate storing </a:t>
            </a:r>
          </a:p>
          <a:p>
            <a:pPr eaLnBrk="0" hangingPunct="0"/>
            <a:r>
              <a:rPr lang="ru-RU" sz="2000">
                <a:solidFill>
                  <a:schemeClr val="accent2"/>
                </a:solidFill>
                <a:latin typeface="Arial" pitchFamily="34" charset="0"/>
              </a:rPr>
              <a:t>16. Screening</a:t>
            </a:r>
          </a:p>
          <a:p>
            <a:pPr eaLnBrk="0" hangingPunct="0"/>
            <a:r>
              <a:rPr lang="ru-RU" sz="2000">
                <a:solidFill>
                  <a:schemeClr val="accent2"/>
                </a:solidFill>
                <a:latin typeface="Arial" pitchFamily="34" charset="0"/>
              </a:rPr>
              <a:t>17. Storing</a:t>
            </a:r>
            <a:endParaRPr lang="ru-RU" sz="2000">
              <a:solidFill>
                <a:schemeClr val="accent2"/>
              </a:solidFill>
              <a:latin typeface="Arial CYR"/>
            </a:endParaRPr>
          </a:p>
        </p:txBody>
      </p:sp>
      <p:sp>
        <p:nvSpPr>
          <p:cNvPr id="45061" name="Rectangle 5"/>
          <p:cNvSpPr>
            <a:spLocks noChangeArrowheads="1"/>
          </p:cNvSpPr>
          <p:nvPr/>
        </p:nvSpPr>
        <p:spPr bwMode="auto">
          <a:xfrm>
            <a:off x="5292725" y="3236913"/>
            <a:ext cx="3213100" cy="2543175"/>
          </a:xfrm>
          <a:prstGeom prst="rect">
            <a:avLst/>
          </a:prstGeom>
          <a:gradFill rotWithShape="0">
            <a:gsLst>
              <a:gs pos="0">
                <a:srgbClr val="CCFFCC"/>
              </a:gs>
              <a:gs pos="100000">
                <a:srgbClr val="8EB28E"/>
              </a:gs>
            </a:gsLst>
            <a:lin ang="5400000" scaled="1"/>
          </a:gradFill>
          <a:ln w="12700">
            <a:solidFill>
              <a:schemeClr val="hlink"/>
            </a:solidFill>
            <a:miter lim="800000"/>
            <a:headEnd/>
            <a:tailEnd/>
          </a:ln>
        </p:spPr>
        <p:txBody>
          <a:bodyPr lIns="92075" tIns="46038" rIns="92075" bIns="46038">
            <a:spAutoFit/>
          </a:bodyPr>
          <a:lstStyle/>
          <a:p>
            <a:pPr eaLnBrk="0" hangingPunct="0"/>
            <a:r>
              <a:rPr lang="ru-RU" sz="2000">
                <a:solidFill>
                  <a:schemeClr val="accent2"/>
                </a:solidFill>
                <a:latin typeface="Arial" pitchFamily="34" charset="0"/>
              </a:rPr>
              <a:t>5. Mechanical scrubbing</a:t>
            </a:r>
          </a:p>
          <a:p>
            <a:pPr eaLnBrk="0" hangingPunct="0"/>
            <a:r>
              <a:rPr lang="ru-RU" sz="2000">
                <a:solidFill>
                  <a:schemeClr val="accent2"/>
                </a:solidFill>
                <a:latin typeface="Arial" pitchFamily="34" charset="0"/>
              </a:rPr>
              <a:t>9. Cooling</a:t>
            </a:r>
          </a:p>
          <a:p>
            <a:pPr eaLnBrk="0" hangingPunct="0"/>
            <a:r>
              <a:rPr lang="ru-RU" sz="2000">
                <a:solidFill>
                  <a:schemeClr val="accent2"/>
                </a:solidFill>
                <a:latin typeface="Arial" pitchFamily="34" charset="0"/>
              </a:rPr>
              <a:t>11. Ricing</a:t>
            </a:r>
          </a:p>
          <a:p>
            <a:pPr eaLnBrk="0" hangingPunct="0"/>
            <a:r>
              <a:rPr lang="ru-RU" sz="2000">
                <a:solidFill>
                  <a:schemeClr val="accent2"/>
                </a:solidFill>
                <a:latin typeface="Arial" pitchFamily="34" charset="0"/>
              </a:rPr>
              <a:t>10. Cooking</a:t>
            </a:r>
          </a:p>
          <a:p>
            <a:pPr eaLnBrk="0" hangingPunct="0"/>
            <a:r>
              <a:rPr lang="ru-RU" sz="2000">
                <a:solidFill>
                  <a:schemeClr val="accent2"/>
                </a:solidFill>
                <a:latin typeface="Arial" pitchFamily="34" charset="0"/>
              </a:rPr>
              <a:t>14. Inspection 2</a:t>
            </a:r>
          </a:p>
          <a:p>
            <a:pPr eaLnBrk="0" hangingPunct="0"/>
            <a:r>
              <a:rPr lang="ru-RU" sz="2000">
                <a:solidFill>
                  <a:schemeClr val="accent2"/>
                </a:solidFill>
                <a:latin typeface="Arial" pitchFamily="34" charset="0"/>
              </a:rPr>
              <a:t>1. Washing</a:t>
            </a:r>
          </a:p>
          <a:p>
            <a:pPr eaLnBrk="0" hangingPunct="0"/>
            <a:r>
              <a:rPr lang="ru-RU" sz="2000">
                <a:solidFill>
                  <a:schemeClr val="accent2"/>
                </a:solidFill>
                <a:latin typeface="Arial" pitchFamily="34" charset="0"/>
              </a:rPr>
              <a:t>3. Uniform feeding</a:t>
            </a:r>
          </a:p>
          <a:p>
            <a:pPr eaLnBrk="0" hangingPunct="0"/>
            <a:r>
              <a:rPr lang="ru-RU" sz="2000">
                <a:solidFill>
                  <a:schemeClr val="accent2"/>
                </a:solidFill>
                <a:latin typeface="Arial" pitchFamily="34" charset="0"/>
              </a:rPr>
              <a:t>8. Pre-cooking</a:t>
            </a:r>
            <a:endParaRPr lang="ru-RU" sz="2000">
              <a:solidFill>
                <a:schemeClr val="accent2"/>
              </a:solidFill>
              <a:latin typeface="Arial CYR"/>
            </a:endParaRPr>
          </a:p>
        </p:txBody>
      </p:sp>
      <p:sp>
        <p:nvSpPr>
          <p:cNvPr id="45062" name="Rectangle 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9874" name="Rectangle 2"/>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 (sequence)</a:t>
            </a:r>
            <a:endParaRPr lang="ru-RU" sz="4400" i="1">
              <a:solidFill>
                <a:schemeClr val="tx2"/>
              </a:solidFill>
              <a:effectLst>
                <a:outerShdw blurRad="38100" dist="38100" dir="2700000" algn="tl">
                  <a:srgbClr val="000000"/>
                </a:outerShdw>
              </a:effectLst>
              <a:latin typeface="Arial CYR" charset="-52"/>
              <a:cs typeface="+mn-cs"/>
            </a:endParaRPr>
          </a:p>
        </p:txBody>
      </p:sp>
      <p:sp>
        <p:nvSpPr>
          <p:cNvPr id="79875" name="Rectangle 3"/>
          <p:cNvSpPr>
            <a:spLocks noChangeArrowheads="1"/>
          </p:cNvSpPr>
          <p:nvPr/>
        </p:nvSpPr>
        <p:spPr bwMode="auto">
          <a:xfrm>
            <a:off x="214313" y="2259013"/>
            <a:ext cx="8472487" cy="3013075"/>
          </a:xfrm>
          <a:prstGeom prst="rect">
            <a:avLst/>
          </a:prstGeom>
          <a:gradFill rotWithShape="0">
            <a:gsLst>
              <a:gs pos="0">
                <a:srgbClr val="006600"/>
              </a:gs>
              <a:gs pos="100000">
                <a:srgbClr val="006600">
                  <a:gamma/>
                  <a:tint val="89804"/>
                  <a:invGamma/>
                </a:srgbClr>
              </a:gs>
            </a:gsLst>
            <a:lin ang="5400000" scaled="1"/>
          </a:gradFill>
          <a:ln w="9525">
            <a:noFill/>
            <a:miter lim="800000"/>
            <a:headEnd/>
            <a:tailEnd/>
          </a:ln>
          <a:effectLst>
            <a:outerShdw dist="107763" dir="2700000" algn="ctr" rotWithShape="0">
              <a:schemeClr val="bg2">
                <a:alpha val="50000"/>
              </a:schemeClr>
            </a:outerShdw>
          </a:effectLst>
        </p:spPr>
        <p:txBody>
          <a:bodyPr lIns="92075" tIns="46038" rIns="92075" bIns="46038">
            <a:spAutoFit/>
          </a:bodyPr>
          <a:lstStyle/>
          <a:p>
            <a:pPr algn="ctr" eaLnBrk="0" hangingPunct="0">
              <a:lnSpc>
                <a:spcPct val="120000"/>
              </a:lnSpc>
              <a:defRPr/>
            </a:pPr>
            <a:r>
              <a:rPr lang="ru-RU" sz="3200" i="1">
                <a:solidFill>
                  <a:schemeClr val="tx2"/>
                </a:solidFill>
                <a:latin typeface="Arial" pitchFamily="34" charset="0"/>
                <a:cs typeface="+mn-cs"/>
              </a:rPr>
              <a:t>Operations are trimmed in succession by the types of basic functions:</a:t>
            </a:r>
          </a:p>
          <a:p>
            <a:pPr lvl="4" eaLnBrk="0" hangingPunct="0">
              <a:lnSpc>
                <a:spcPct val="120000"/>
              </a:lnSpc>
              <a:buSzPct val="100000"/>
              <a:buFontTx/>
              <a:buChar char="•"/>
              <a:defRPr/>
            </a:pPr>
            <a:r>
              <a:rPr lang="ru-RU" sz="3200" i="1">
                <a:solidFill>
                  <a:schemeClr val="tx2"/>
                </a:solidFill>
                <a:latin typeface="Arial" pitchFamily="34" charset="0"/>
                <a:cs typeface="+mn-cs"/>
              </a:rPr>
              <a:t> corrective;</a:t>
            </a:r>
          </a:p>
          <a:p>
            <a:pPr lvl="4" eaLnBrk="0" hangingPunct="0">
              <a:lnSpc>
                <a:spcPct val="120000"/>
              </a:lnSpc>
              <a:buSzPct val="100000"/>
              <a:buFontTx/>
              <a:buChar char="•"/>
              <a:defRPr/>
            </a:pPr>
            <a:r>
              <a:rPr lang="ru-RU" sz="3200" i="1">
                <a:solidFill>
                  <a:schemeClr val="tx2"/>
                </a:solidFill>
                <a:latin typeface="Arial" pitchFamily="34" charset="0"/>
                <a:cs typeface="+mn-cs"/>
              </a:rPr>
              <a:t> providing;</a:t>
            </a:r>
          </a:p>
          <a:p>
            <a:pPr lvl="4" eaLnBrk="0" hangingPunct="0">
              <a:lnSpc>
                <a:spcPct val="120000"/>
              </a:lnSpc>
              <a:buSzPct val="100000"/>
              <a:buFontTx/>
              <a:buChar char="•"/>
              <a:defRPr/>
            </a:pPr>
            <a:r>
              <a:rPr lang="ru-RU" sz="3200" i="1">
                <a:solidFill>
                  <a:schemeClr val="tx2"/>
                </a:solidFill>
                <a:latin typeface="Arial" pitchFamily="34" charset="0"/>
                <a:cs typeface="+mn-cs"/>
              </a:rPr>
              <a:t> productive.</a:t>
            </a:r>
            <a:endParaRPr lang="ru-RU" sz="3200" i="1">
              <a:solidFill>
                <a:schemeClr val="tx2"/>
              </a:solidFill>
              <a:latin typeface="Arial CYR" charset="-52"/>
              <a:cs typeface="+mn-cs"/>
            </a:endParaRPr>
          </a:p>
        </p:txBody>
      </p:sp>
      <p:sp>
        <p:nvSpPr>
          <p:cNvPr id="46084"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over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22"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Trimming</a:t>
            </a:r>
            <a:r>
              <a:rPr lang="ru-RU" smtClean="0">
                <a:solidFill>
                  <a:schemeClr val="hlink"/>
                </a:solidFill>
                <a:latin typeface="Arial" pitchFamily="34" charset="0"/>
              </a:rPr>
              <a:t> </a:t>
            </a:r>
            <a:br>
              <a:rPr lang="ru-RU" smtClean="0">
                <a:solidFill>
                  <a:schemeClr val="hlink"/>
                </a:solidFill>
                <a:latin typeface="Arial" pitchFamily="34" charset="0"/>
              </a:rPr>
            </a:br>
            <a:r>
              <a:rPr lang="ru-RU" smtClean="0">
                <a:solidFill>
                  <a:schemeClr val="hlink"/>
                </a:solidFill>
                <a:latin typeface="Arial" pitchFamily="34" charset="0"/>
              </a:rPr>
              <a:t> </a:t>
            </a:r>
            <a:r>
              <a:rPr lang="ru-RU" sz="4000" smtClean="0">
                <a:solidFill>
                  <a:schemeClr val="hlink"/>
                </a:solidFill>
                <a:latin typeface="Arial" pitchFamily="34" charset="0"/>
              </a:rPr>
              <a:t>List of Trimmed Operation</a:t>
            </a:r>
            <a:r>
              <a:rPr lang="ru-RU" sz="4000" i="0" smtClean="0">
                <a:solidFill>
                  <a:schemeClr val="hlink"/>
                </a:solidFill>
                <a:latin typeface="Arial" pitchFamily="34" charset="0"/>
              </a:rPr>
              <a:t>s</a:t>
            </a:r>
            <a:endParaRPr lang="ru-RU" sz="4000" i="0" smtClean="0">
              <a:solidFill>
                <a:schemeClr val="hlink"/>
              </a:solidFill>
              <a:latin typeface="Arial CYR" charset="-52"/>
            </a:endParaRPr>
          </a:p>
        </p:txBody>
      </p:sp>
      <p:sp>
        <p:nvSpPr>
          <p:cNvPr id="81923" name="Rectangle 3"/>
          <p:cNvSpPr>
            <a:spLocks noChangeArrowheads="1"/>
          </p:cNvSpPr>
          <p:nvPr/>
        </p:nvSpPr>
        <p:spPr bwMode="auto">
          <a:xfrm>
            <a:off x="381000" y="1905000"/>
            <a:ext cx="8458200" cy="4994275"/>
          </a:xfrm>
          <a:prstGeom prst="rect">
            <a:avLst/>
          </a:prstGeom>
          <a:gradFill rotWithShape="0">
            <a:gsLst>
              <a:gs pos="0">
                <a:srgbClr val="FFFF99"/>
              </a:gs>
              <a:gs pos="100000">
                <a:srgbClr val="FFFF99">
                  <a:gamma/>
                  <a:shade val="69804"/>
                  <a:invGamma/>
                </a:srgbClr>
              </a:gs>
            </a:gsLst>
            <a:lin ang="5400000" scaled="1"/>
          </a:gradFill>
          <a:ln w="9525">
            <a:noFill/>
            <a:miter lim="800000"/>
            <a:headEnd/>
            <a:tailEnd/>
          </a:ln>
          <a:effectLst>
            <a:outerShdw dist="107763" dir="2700000" algn="ctr" rotWithShape="0">
              <a:srgbClr val="000000">
                <a:alpha val="50000"/>
              </a:srgbClr>
            </a:outerShdw>
          </a:effectLst>
        </p:spPr>
        <p:txBody>
          <a:bodyPr lIns="92075" tIns="46038" rIns="92075" bIns="46038">
            <a:spAutoFit/>
          </a:bodyPr>
          <a:lstStyle/>
          <a:p>
            <a:pPr eaLnBrk="0" hangingPunct="0">
              <a:lnSpc>
                <a:spcPct val="80000"/>
              </a:lnSpc>
              <a:spcBef>
                <a:spcPct val="50000"/>
              </a:spcBef>
              <a:defRPr/>
            </a:pPr>
            <a:r>
              <a:rPr lang="ru-RU" sz="2000">
                <a:solidFill>
                  <a:srgbClr val="000000"/>
                </a:solidFill>
                <a:latin typeface="Arial" pitchFamily="34" charset="0"/>
                <a:cs typeface="+mn-cs"/>
              </a:rPr>
              <a:t>                                         	             </a:t>
            </a:r>
            <a:r>
              <a:rPr lang="ru-RU" sz="2000" b="1">
                <a:solidFill>
                  <a:srgbClr val="006600"/>
                </a:solidFill>
                <a:latin typeface="Arial" pitchFamily="34" charset="0"/>
                <a:cs typeface="+mn-cs"/>
              </a:rPr>
              <a:t>Type of basic function</a:t>
            </a:r>
            <a:r>
              <a:rPr lang="ru-RU" sz="2000">
                <a:solidFill>
                  <a:srgbClr val="000000"/>
                </a:solidFill>
                <a:latin typeface="Arial" pitchFamily="34" charset="0"/>
                <a:cs typeface="+mn-cs"/>
              </a:rPr>
              <a:t>     </a:t>
            </a:r>
          </a:p>
          <a:p>
            <a:pPr lvl="2" eaLnBrk="0" hangingPunct="0">
              <a:lnSpc>
                <a:spcPct val="80000"/>
              </a:lnSpc>
              <a:spcBef>
                <a:spcPct val="50000"/>
              </a:spcBef>
              <a:defRPr/>
            </a:pPr>
            <a:r>
              <a:rPr lang="ru-RU" sz="2000" b="1">
                <a:solidFill>
                  <a:srgbClr val="000000"/>
                </a:solidFill>
                <a:latin typeface="Arial" pitchFamily="34" charset="0"/>
                <a:cs typeface="+mn-cs"/>
              </a:rPr>
              <a:t>Steam peeling  				Pr(providing)         		</a:t>
            </a:r>
          </a:p>
          <a:p>
            <a:pPr lvl="2" eaLnBrk="0" hangingPunct="0">
              <a:lnSpc>
                <a:spcPct val="70000"/>
              </a:lnSpc>
              <a:spcBef>
                <a:spcPct val="50000"/>
              </a:spcBef>
              <a:defRPr/>
            </a:pPr>
            <a:r>
              <a:rPr lang="ru-RU" sz="2000" b="1">
                <a:solidFill>
                  <a:srgbClr val="000000"/>
                </a:solidFill>
                <a:latin typeface="Arial" pitchFamily="34" charset="0"/>
                <a:cs typeface="+mn-cs"/>
              </a:rPr>
              <a:t>Mechanical peeling 				Pr	</a:t>
            </a:r>
          </a:p>
          <a:p>
            <a:pPr lvl="2" eaLnBrk="0" hangingPunct="0">
              <a:lnSpc>
                <a:spcPct val="70000"/>
              </a:lnSpc>
              <a:spcBef>
                <a:spcPct val="50000"/>
              </a:spcBef>
              <a:defRPr/>
            </a:pPr>
            <a:r>
              <a:rPr lang="ru-RU" sz="2000" b="1">
                <a:solidFill>
                  <a:srgbClr val="000000"/>
                </a:solidFill>
                <a:latin typeface="Arial" pitchFamily="34" charset="0"/>
                <a:cs typeface="+mn-cs"/>
              </a:rPr>
              <a:t>Inspection 1					Co(corrective)	</a:t>
            </a:r>
          </a:p>
          <a:p>
            <a:pPr lvl="2" eaLnBrk="0" hangingPunct="0">
              <a:lnSpc>
                <a:spcPct val="70000"/>
              </a:lnSpc>
              <a:spcBef>
                <a:spcPct val="50000"/>
              </a:spcBef>
              <a:defRPr/>
            </a:pPr>
            <a:r>
              <a:rPr lang="ru-RU" sz="2000" b="1">
                <a:solidFill>
                  <a:srgbClr val="000000"/>
                </a:solidFill>
                <a:latin typeface="Arial" pitchFamily="34" charset="0"/>
                <a:cs typeface="+mn-cs"/>
              </a:rPr>
              <a:t>Cutting						Pr</a:t>
            </a:r>
          </a:p>
          <a:p>
            <a:pPr lvl="2" eaLnBrk="0" hangingPunct="0">
              <a:lnSpc>
                <a:spcPct val="70000"/>
              </a:lnSpc>
              <a:spcBef>
                <a:spcPct val="50000"/>
              </a:spcBef>
              <a:defRPr/>
            </a:pPr>
            <a:r>
              <a:rPr lang="ru-RU" sz="2000" b="1">
                <a:solidFill>
                  <a:srgbClr val="000000"/>
                </a:solidFill>
                <a:latin typeface="Arial" pitchFamily="34" charset="0"/>
                <a:cs typeface="+mn-cs"/>
              </a:rPr>
              <a:t>Pre-cooking					P(productive)</a:t>
            </a:r>
          </a:p>
          <a:p>
            <a:pPr lvl="2" eaLnBrk="0" hangingPunct="0">
              <a:lnSpc>
                <a:spcPct val="70000"/>
              </a:lnSpc>
              <a:spcBef>
                <a:spcPct val="50000"/>
              </a:spcBef>
              <a:defRPr/>
            </a:pPr>
            <a:r>
              <a:rPr lang="ru-RU" sz="2000" b="1">
                <a:solidFill>
                  <a:srgbClr val="000000"/>
                </a:solidFill>
                <a:latin typeface="Arial" pitchFamily="34" charset="0"/>
                <a:cs typeface="+mn-cs"/>
              </a:rPr>
              <a:t>Cooling					P</a:t>
            </a:r>
          </a:p>
          <a:p>
            <a:pPr lvl="2" eaLnBrk="0" hangingPunct="0">
              <a:lnSpc>
                <a:spcPct val="70000"/>
              </a:lnSpc>
              <a:spcBef>
                <a:spcPct val="50000"/>
              </a:spcBef>
              <a:defRPr/>
            </a:pPr>
            <a:r>
              <a:rPr lang="ru-RU" sz="2000" b="1">
                <a:solidFill>
                  <a:srgbClr val="000000"/>
                </a:solidFill>
                <a:latin typeface="Arial" pitchFamily="34" charset="0"/>
                <a:cs typeface="+mn-cs"/>
              </a:rPr>
              <a:t>Cooking					P</a:t>
            </a:r>
          </a:p>
          <a:p>
            <a:pPr lvl="2" eaLnBrk="0" hangingPunct="0">
              <a:lnSpc>
                <a:spcPct val="70000"/>
              </a:lnSpc>
              <a:spcBef>
                <a:spcPct val="50000"/>
              </a:spcBef>
              <a:defRPr/>
            </a:pPr>
            <a:r>
              <a:rPr lang="ru-RU" sz="2000" b="1">
                <a:solidFill>
                  <a:srgbClr val="000000"/>
                </a:solidFill>
                <a:latin typeface="Arial" pitchFamily="34" charset="0"/>
                <a:cs typeface="+mn-cs"/>
              </a:rPr>
              <a:t>Ricing						P</a:t>
            </a:r>
          </a:p>
          <a:p>
            <a:pPr lvl="2" eaLnBrk="0" hangingPunct="0">
              <a:lnSpc>
                <a:spcPct val="70000"/>
              </a:lnSpc>
              <a:spcBef>
                <a:spcPct val="50000"/>
              </a:spcBef>
              <a:defRPr/>
            </a:pPr>
            <a:r>
              <a:rPr lang="ru-RU" sz="2000" b="1">
                <a:solidFill>
                  <a:srgbClr val="000000"/>
                </a:solidFill>
                <a:latin typeface="Arial" pitchFamily="34" charset="0"/>
                <a:cs typeface="+mn-cs"/>
              </a:rPr>
              <a:t>Pre-grinding					Pr</a:t>
            </a:r>
          </a:p>
          <a:p>
            <a:pPr lvl="2" eaLnBrk="0" hangingPunct="0">
              <a:lnSpc>
                <a:spcPct val="70000"/>
              </a:lnSpc>
              <a:spcBef>
                <a:spcPct val="50000"/>
              </a:spcBef>
              <a:defRPr/>
            </a:pPr>
            <a:r>
              <a:rPr lang="ru-RU" sz="2000" b="1">
                <a:solidFill>
                  <a:srgbClr val="000000"/>
                </a:solidFill>
                <a:latin typeface="Arial" pitchFamily="34" charset="0"/>
                <a:cs typeface="+mn-cs"/>
              </a:rPr>
              <a:t>Final grinding					P	</a:t>
            </a:r>
          </a:p>
          <a:p>
            <a:pPr lvl="2" eaLnBrk="0" hangingPunct="0">
              <a:lnSpc>
                <a:spcPct val="70000"/>
              </a:lnSpc>
              <a:spcBef>
                <a:spcPct val="50000"/>
              </a:spcBef>
              <a:defRPr/>
            </a:pPr>
            <a:r>
              <a:rPr lang="ru-RU" sz="2000" b="1">
                <a:solidFill>
                  <a:srgbClr val="000000"/>
                </a:solidFill>
                <a:latin typeface="Arial" pitchFamily="34" charset="0"/>
                <a:cs typeface="+mn-cs"/>
              </a:rPr>
              <a:t>Screening					Co</a:t>
            </a:r>
          </a:p>
          <a:p>
            <a:pPr lvl="2" eaLnBrk="0" hangingPunct="0">
              <a:lnSpc>
                <a:spcPct val="70000"/>
              </a:lnSpc>
              <a:spcBef>
                <a:spcPct val="50000"/>
              </a:spcBef>
              <a:defRPr/>
            </a:pPr>
            <a:r>
              <a:rPr lang="ru-RU" sz="2000" b="1">
                <a:solidFill>
                  <a:srgbClr val="000000"/>
                </a:solidFill>
                <a:latin typeface="Arial" pitchFamily="34" charset="0"/>
                <a:cs typeface="+mn-cs"/>
              </a:rPr>
              <a:t>Storing						Pr</a:t>
            </a:r>
            <a:endParaRPr lang="ru-RU" sz="2000" b="1">
              <a:solidFill>
                <a:srgbClr val="000000"/>
              </a:solidFill>
              <a:latin typeface="Arial CYR" charset="-52"/>
              <a:cs typeface="+mn-cs"/>
            </a:endParaRPr>
          </a:p>
        </p:txBody>
      </p:sp>
      <p:sp>
        <p:nvSpPr>
          <p:cNvPr id="47108"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randombar(vertical)">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1150" y="101600"/>
            <a:ext cx="7150100" cy="958850"/>
          </a:xfrm>
          <a:solidFill>
            <a:schemeClr val="bg1"/>
          </a:solidFill>
          <a:ln cap="flat"/>
        </p:spPr>
        <p:txBody>
          <a:bodyPr/>
          <a:lstStyle/>
          <a:p>
            <a:pPr algn="ctr">
              <a:defRPr/>
            </a:pPr>
            <a:r>
              <a:rPr lang="ru-RU" b="1" smtClean="0">
                <a:latin typeface="Arial" pitchFamily="34" charset="0"/>
              </a:rPr>
              <a:t>Main Function</a:t>
            </a:r>
            <a:endParaRPr lang="ru-RU" b="1" smtClean="0">
              <a:latin typeface="Arial CYR" charset="-52"/>
            </a:endParaRPr>
          </a:p>
        </p:txBody>
      </p:sp>
      <p:sp>
        <p:nvSpPr>
          <p:cNvPr id="10243" name="Rectangle 3"/>
          <p:cNvSpPr>
            <a:spLocks noGrp="1" noChangeArrowheads="1"/>
          </p:cNvSpPr>
          <p:nvPr>
            <p:ph type="body" idx="1"/>
          </p:nvPr>
        </p:nvSpPr>
        <p:spPr>
          <a:xfrm>
            <a:off x="615950" y="1377950"/>
            <a:ext cx="7759700" cy="1739900"/>
          </a:xfrm>
          <a:blipFill dpi="0" rotWithShape="0">
            <a:blip r:embed="rId5"/>
            <a:srcRect/>
            <a:tile tx="0" ty="0" sx="100000" sy="100000" flip="none" algn="tl"/>
          </a:blipFill>
          <a:ln w="12700" cap="flat">
            <a:solidFill>
              <a:schemeClr val="accent1"/>
            </a:solidFill>
          </a:ln>
          <a:effectLst>
            <a:outerShdw dist="179605" dir="2700000" algn="ctr" rotWithShape="0">
              <a:srgbClr val="191C18">
                <a:alpha val="50000"/>
              </a:srgbClr>
            </a:outerShdw>
          </a:effectLst>
        </p:spPr>
        <p:txBody>
          <a:bodyPr/>
          <a:lstStyle/>
          <a:p>
            <a:pPr algn="ctr">
              <a:buFont typeface="Monotype Sorts" charset="0"/>
              <a:buNone/>
              <a:defRPr/>
            </a:pPr>
            <a:endParaRPr lang="ru-RU" sz="4400" b="1" smtClean="0">
              <a:solidFill>
                <a:srgbClr val="CC0000"/>
              </a:solidFill>
              <a:effectLst>
                <a:outerShdw blurRad="38100" dist="38100" dir="2700000" algn="tl">
                  <a:srgbClr val="000000"/>
                </a:outerShdw>
              </a:effectLst>
              <a:latin typeface="Arial" pitchFamily="34" charset="0"/>
            </a:endParaRPr>
          </a:p>
          <a:p>
            <a:pPr algn="ctr">
              <a:buFont typeface="Monotype Sorts" charset="0"/>
              <a:buNone/>
              <a:defRPr/>
            </a:pPr>
            <a:endParaRPr lang="ru-RU" sz="4400" b="1" smtClean="0">
              <a:solidFill>
                <a:srgbClr val="CC0000"/>
              </a:solidFill>
              <a:effectLst>
                <a:outerShdw blurRad="38100" dist="38100" dir="2700000" algn="tl">
                  <a:srgbClr val="000000"/>
                </a:outerShdw>
              </a:effectLst>
              <a:latin typeface="Arial CYR" charset="-52"/>
            </a:endParaRPr>
          </a:p>
        </p:txBody>
      </p:sp>
      <p:sp>
        <p:nvSpPr>
          <p:cNvPr id="10244" name="Rectangle 4"/>
          <p:cNvSpPr>
            <a:spLocks noChangeArrowheads="1"/>
          </p:cNvSpPr>
          <p:nvPr/>
        </p:nvSpPr>
        <p:spPr bwMode="auto">
          <a:xfrm>
            <a:off x="457200" y="1674813"/>
            <a:ext cx="7772400" cy="4114800"/>
          </a:xfrm>
          <a:prstGeom prst="rect">
            <a:avLst/>
          </a:prstGeom>
          <a:noFill/>
          <a:ln w="9525">
            <a:noFill/>
            <a:miter lim="800000"/>
            <a:headEnd/>
            <a:tailEnd/>
          </a:ln>
          <a:effectLst/>
        </p:spPr>
        <p:txBody>
          <a:bodyPr lIns="92075" tIns="46038" rIns="92075" bIns="46038"/>
          <a:lstStyle/>
          <a:p>
            <a:pPr marL="342900" indent="-342900" algn="ctr" eaLnBrk="0" hangingPunct="0">
              <a:spcBef>
                <a:spcPct val="20000"/>
              </a:spcBef>
              <a:defRPr/>
            </a:pPr>
            <a:r>
              <a:rPr lang="ru-RU" sz="4400" b="1">
                <a:solidFill>
                  <a:srgbClr val="CC0000"/>
                </a:solidFill>
                <a:effectLst>
                  <a:outerShdw blurRad="38100" dist="38100" dir="2700000" algn="tl">
                    <a:srgbClr val="000000"/>
                  </a:outerShdw>
                </a:effectLst>
                <a:latin typeface="Arial" pitchFamily="34" charset="0"/>
                <a:cs typeface="+mn-cs"/>
              </a:rPr>
              <a:t>To produce powder</a:t>
            </a:r>
            <a:endParaRPr lang="ru-RU" sz="4400" b="1">
              <a:solidFill>
                <a:srgbClr val="CC0000"/>
              </a:solidFill>
              <a:effectLst>
                <a:outerShdw blurRad="38100" dist="38100" dir="2700000" algn="tl">
                  <a:srgbClr val="000000"/>
                </a:outerShdw>
              </a:effectLst>
              <a:latin typeface="Arial CYR" charset="-52"/>
              <a:cs typeface="+mn-cs"/>
            </a:endParaRPr>
          </a:p>
        </p:txBody>
      </p:sp>
      <p:graphicFrame>
        <p:nvGraphicFramePr>
          <p:cNvPr id="10245" name="Object 5"/>
          <p:cNvGraphicFramePr>
            <a:graphicFrameLocks/>
          </p:cNvGraphicFramePr>
          <p:nvPr/>
        </p:nvGraphicFramePr>
        <p:xfrm>
          <a:off x="3340100" y="3276600"/>
          <a:ext cx="2133600" cy="3187700"/>
        </p:xfrm>
        <a:graphic>
          <a:graphicData uri="http://schemas.openxmlformats.org/presentationml/2006/ole">
            <p:oleObj spid="_x0000_s4098" name="ClipArt" r:id="rId6" imgW="2454120" imgH="3662280" progId="">
              <p:embed/>
            </p:oleObj>
          </a:graphicData>
        </a:graphic>
      </p:graphicFrame>
      <p:sp>
        <p:nvSpPr>
          <p:cNvPr id="4102" name="Rectangle 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out)">
                                      <p:cBhvr>
                                        <p:cTn id="7" dur="500"/>
                                        <p:tgtEl>
                                          <p:spTgt spid="10242"/>
                                        </p:tgtEl>
                                      </p:cBhvr>
                                    </p:animEffect>
                                  </p:childTnLst>
                                </p:cTn>
                              </p:par>
                            </p:childTnLst>
                          </p:cTn>
                        </p:par>
                        <p:par>
                          <p:cTn id="8" fill="hold">
                            <p:stCondLst>
                              <p:cond delay="500"/>
                            </p:stCondLst>
                            <p:childTnLst>
                              <p:par>
                                <p:cTn id="9" presetID="14" presetClass="entr" presetSubtype="10" fill="hold" grpId="0" nodeType="afterEffect" nodePh="1">
                                  <p:stCondLst>
                                    <p:cond delay="0"/>
                                  </p:stCondLst>
                                  <p:endCondLst>
                                    <p:cond evt="begin" delay="0">
                                      <p:tn val="9"/>
                                    </p:cond>
                                  </p:end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11" dur="500"/>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additive="base">
                                        <p:cTn id="16" dur="500" fill="hold"/>
                                        <p:tgtEl>
                                          <p:spTgt spid="10245"/>
                                        </p:tgtEl>
                                        <p:attrNameLst>
                                          <p:attrName>ppt_x</p:attrName>
                                        </p:attrNameLst>
                                      </p:cBhvr>
                                      <p:tavLst>
                                        <p:tav tm="0">
                                          <p:val>
                                            <p:strVal val="0-#ppt_w/2"/>
                                          </p:val>
                                        </p:tav>
                                        <p:tav tm="100000">
                                          <p:val>
                                            <p:strVal val="#ppt_x"/>
                                          </p:val>
                                        </p:tav>
                                      </p:tavLst>
                                    </p:anim>
                                    <p:anim calcmode="lin" valueType="num">
                                      <p:cBhvr additive="base">
                                        <p:cTn id="17"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83971"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83972" name="Rectangle 4"/>
          <p:cNvSpPr>
            <a:spLocks noChangeArrowheads="1"/>
          </p:cNvSpPr>
          <p:nvPr/>
        </p:nvSpPr>
        <p:spPr bwMode="auto">
          <a:xfrm>
            <a:off x="844550" y="2063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INTERMEDIATE STORING</a:t>
            </a:r>
            <a:endParaRPr lang="ru-RU" sz="1200">
              <a:solidFill>
                <a:srgbClr val="000000"/>
              </a:solidFill>
              <a:latin typeface="Arial CYR" charset="-52"/>
              <a:cs typeface="+mn-cs"/>
            </a:endParaRPr>
          </a:p>
        </p:txBody>
      </p:sp>
      <p:sp>
        <p:nvSpPr>
          <p:cNvPr id="83973" name="Rectangle 5"/>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a:t>
            </a:r>
            <a:endParaRPr lang="ru-RU" sz="1200">
              <a:solidFill>
                <a:srgbClr val="000000"/>
              </a:solidFill>
              <a:latin typeface="Arial CYR" charset="-52"/>
              <a:cs typeface="+mn-cs"/>
            </a:endParaRPr>
          </a:p>
        </p:txBody>
      </p:sp>
      <p:sp>
        <p:nvSpPr>
          <p:cNvPr id="83974" name="Rectangle 6"/>
          <p:cNvSpPr>
            <a:spLocks noChangeArrowheads="1"/>
          </p:cNvSpPr>
          <p:nvPr/>
        </p:nvSpPr>
        <p:spPr bwMode="auto">
          <a:xfrm>
            <a:off x="844550" y="4187825"/>
            <a:ext cx="2730500" cy="223838"/>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INSPECTION 1</a:t>
            </a:r>
            <a:endParaRPr lang="ru-RU" sz="1200">
              <a:solidFill>
                <a:srgbClr val="000000"/>
              </a:solidFill>
              <a:latin typeface="Arial CYR" charset="-52"/>
              <a:cs typeface="+mn-cs"/>
            </a:endParaRPr>
          </a:p>
        </p:txBody>
      </p:sp>
      <p:sp>
        <p:nvSpPr>
          <p:cNvPr id="83975" name="Rectangle 7"/>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83976" name="Rectangle 8"/>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83977" name="Rectangle 9"/>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a:t>
            </a:r>
            <a:endParaRPr lang="ru-RU" sz="1200">
              <a:solidFill>
                <a:srgbClr val="000000"/>
              </a:solidFill>
              <a:latin typeface="Arial CYR" charset="-52"/>
              <a:cs typeface="+mn-cs"/>
            </a:endParaRPr>
          </a:p>
        </p:txBody>
      </p:sp>
      <p:sp>
        <p:nvSpPr>
          <p:cNvPr id="83978" name="Rectangle 10"/>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83979" name="Rectangle 11"/>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83980" name="Rectangle 12"/>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83981" name="Rectangle 13"/>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83982" name="Rectangle 14"/>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83983" name="Rectangle 15"/>
          <p:cNvSpPr>
            <a:spLocks noChangeArrowheads="1"/>
          </p:cNvSpPr>
          <p:nvPr/>
        </p:nvSpPr>
        <p:spPr bwMode="auto">
          <a:xfrm>
            <a:off x="5187950" y="50355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SCREENING </a:t>
            </a:r>
            <a:endParaRPr lang="ru-RU" sz="1200">
              <a:solidFill>
                <a:srgbClr val="000000"/>
              </a:solidFill>
              <a:latin typeface="Arial CYR" charset="-52"/>
              <a:cs typeface="+mn-cs"/>
            </a:endParaRPr>
          </a:p>
        </p:txBody>
      </p:sp>
      <p:sp>
        <p:nvSpPr>
          <p:cNvPr id="83984" name="Rectangle 16"/>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83985" name="Rectangle 17"/>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48146" name="Line 18"/>
          <p:cNvSpPr>
            <a:spLocks noChangeShapeType="1"/>
          </p:cNvSpPr>
          <p:nvPr/>
        </p:nvSpPr>
        <p:spPr bwMode="auto">
          <a:xfrm>
            <a:off x="2170113" y="1752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83987" name="Rectangle 19"/>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83988" name="Rectangle 20"/>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48149" name="Line 21"/>
          <p:cNvSpPr>
            <a:spLocks noChangeShapeType="1"/>
          </p:cNvSpPr>
          <p:nvPr/>
        </p:nvSpPr>
        <p:spPr bwMode="auto">
          <a:xfrm>
            <a:off x="2170113" y="2286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0" name="Line 22"/>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1" name="Line 23"/>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2" name="Line 24"/>
          <p:cNvSpPr>
            <a:spLocks noChangeShapeType="1"/>
          </p:cNvSpPr>
          <p:nvPr/>
        </p:nvSpPr>
        <p:spPr bwMode="auto">
          <a:xfrm>
            <a:off x="2170113" y="3886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3" name="Line 25"/>
          <p:cNvSpPr>
            <a:spLocks noChangeShapeType="1"/>
          </p:cNvSpPr>
          <p:nvPr/>
        </p:nvSpPr>
        <p:spPr bwMode="auto">
          <a:xfrm>
            <a:off x="2170113" y="4419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4" name="Line 26"/>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5" name="Line 27"/>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6" name="Line 28"/>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57" name="Line 29"/>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48158" name="Line 30"/>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48159" name="Line 31"/>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48160" name="Line 32"/>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1" name="Line 33"/>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2" name="Line 34"/>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3" name="Line 35"/>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4" name="Line 36"/>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5" name="Line 37"/>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6" name="Line 38"/>
          <p:cNvSpPr>
            <a:spLocks noChangeShapeType="1"/>
          </p:cNvSpPr>
          <p:nvPr/>
        </p:nvSpPr>
        <p:spPr bwMode="auto">
          <a:xfrm>
            <a:off x="6629400" y="4724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8167" name="Line 39"/>
          <p:cNvSpPr>
            <a:spLocks noChangeShapeType="1"/>
          </p:cNvSpPr>
          <p:nvPr/>
        </p:nvSpPr>
        <p:spPr bwMode="auto">
          <a:xfrm>
            <a:off x="6629400" y="5257800"/>
            <a:ext cx="0" cy="3048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84008" name="Rectangle 40"/>
          <p:cNvSpPr>
            <a:spLocks noGrp="1" noChangeArrowheads="1"/>
          </p:cNvSpPr>
          <p:nvPr>
            <p:ph type="title"/>
          </p:nvPr>
        </p:nvSpPr>
        <p:spPr>
          <a:ln cap="flat"/>
        </p:spPr>
        <p:txBody>
          <a:bodyPr/>
          <a:lstStyle/>
          <a:p>
            <a:pPr algn="ctr">
              <a:defRPr/>
            </a:pPr>
            <a:r>
              <a:rPr lang="ru-RU" smtClean="0">
                <a:latin typeface="Arial" pitchFamily="34" charset="0"/>
              </a:rPr>
              <a:t>Trimming</a:t>
            </a:r>
            <a:endParaRPr lang="ru-RU" smtClean="0">
              <a:latin typeface="Arial CYR" charset="-52"/>
            </a:endParaRPr>
          </a:p>
        </p:txBody>
      </p:sp>
      <p:grpSp>
        <p:nvGrpSpPr>
          <p:cNvPr id="2" name="Group 43"/>
          <p:cNvGrpSpPr>
            <a:grpSpLocks/>
          </p:cNvGrpSpPr>
          <p:nvPr/>
        </p:nvGrpSpPr>
        <p:grpSpPr bwMode="auto">
          <a:xfrm>
            <a:off x="3657600" y="1676400"/>
            <a:ext cx="611188" cy="2744788"/>
            <a:chOff x="2304" y="1056"/>
            <a:chExt cx="385" cy="1729"/>
          </a:xfrm>
        </p:grpSpPr>
        <p:sp>
          <p:nvSpPr>
            <p:cNvPr id="48174" name="Freeform 41"/>
            <p:cNvSpPr>
              <a:spLocks/>
            </p:cNvSpPr>
            <p:nvPr/>
          </p:nvSpPr>
          <p:spPr bwMode="auto">
            <a:xfrm>
              <a:off x="2304" y="1056"/>
              <a:ext cx="385" cy="1729"/>
            </a:xfrm>
            <a:custGeom>
              <a:avLst/>
              <a:gdLst>
                <a:gd name="T0" fmla="*/ 0 w 385"/>
                <a:gd name="T1" fmla="*/ 1584 h 1729"/>
                <a:gd name="T2" fmla="*/ 144 w 385"/>
                <a:gd name="T3" fmla="*/ 1488 h 1729"/>
                <a:gd name="T4" fmla="*/ 192 w 385"/>
                <a:gd name="T5" fmla="*/ 1296 h 1729"/>
                <a:gd name="T6" fmla="*/ 192 w 385"/>
                <a:gd name="T7" fmla="*/ 384 h 1729"/>
                <a:gd name="T8" fmla="*/ 96 w 385"/>
                <a:gd name="T9" fmla="*/ 144 h 1729"/>
                <a:gd name="T10" fmla="*/ 48 w 385"/>
                <a:gd name="T11" fmla="*/ 192 h 1729"/>
                <a:gd name="T12" fmla="*/ 0 w 385"/>
                <a:gd name="T13" fmla="*/ 0 h 1729"/>
                <a:gd name="T14" fmla="*/ 192 w 385"/>
                <a:gd name="T15" fmla="*/ 48 h 1729"/>
                <a:gd name="T16" fmla="*/ 144 w 385"/>
                <a:gd name="T17" fmla="*/ 96 h 1729"/>
                <a:gd name="T18" fmla="*/ 384 w 385"/>
                <a:gd name="T19" fmla="*/ 432 h 1729"/>
                <a:gd name="T20" fmla="*/ 384 w 385"/>
                <a:gd name="T21" fmla="*/ 1392 h 1729"/>
                <a:gd name="T22" fmla="*/ 0 w 385"/>
                <a:gd name="T23" fmla="*/ 1728 h 1729"/>
                <a:gd name="T24" fmla="*/ 0 w 385"/>
                <a:gd name="T25" fmla="*/ 1584 h 1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1729"/>
                <a:gd name="T41" fmla="*/ 385 w 385"/>
                <a:gd name="T42" fmla="*/ 1729 h 17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1729">
                  <a:moveTo>
                    <a:pt x="0" y="1584"/>
                  </a:moveTo>
                  <a:lnTo>
                    <a:pt x="144" y="1488"/>
                  </a:lnTo>
                  <a:lnTo>
                    <a:pt x="192" y="1296"/>
                  </a:lnTo>
                  <a:lnTo>
                    <a:pt x="192" y="384"/>
                  </a:lnTo>
                  <a:lnTo>
                    <a:pt x="96" y="144"/>
                  </a:lnTo>
                  <a:lnTo>
                    <a:pt x="48" y="192"/>
                  </a:lnTo>
                  <a:lnTo>
                    <a:pt x="0" y="0"/>
                  </a:lnTo>
                  <a:lnTo>
                    <a:pt x="192" y="48"/>
                  </a:lnTo>
                  <a:lnTo>
                    <a:pt x="144" y="96"/>
                  </a:lnTo>
                  <a:lnTo>
                    <a:pt x="384" y="432"/>
                  </a:lnTo>
                  <a:lnTo>
                    <a:pt x="384" y="1392"/>
                  </a:lnTo>
                  <a:lnTo>
                    <a:pt x="0" y="1728"/>
                  </a:lnTo>
                  <a:lnTo>
                    <a:pt x="0" y="1584"/>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48175" name="Rectangle 42"/>
            <p:cNvSpPr>
              <a:spLocks noChangeArrowheads="1"/>
            </p:cNvSpPr>
            <p:nvPr/>
          </p:nvSpPr>
          <p:spPr bwMode="auto">
            <a:xfrm rot="-5400000">
              <a:off x="2068" y="1867"/>
              <a:ext cx="1047" cy="192"/>
            </a:xfrm>
            <a:prstGeom prst="rect">
              <a:avLst/>
            </a:prstGeom>
            <a:noFill/>
            <a:ln w="9525">
              <a:noFill/>
              <a:miter lim="800000"/>
              <a:headEnd/>
              <a:tailEnd/>
            </a:ln>
          </p:spPr>
          <p:txBody>
            <a:bodyPr lIns="92075" tIns="46038" rIns="92075" bIns="46038">
              <a:spAutoFit/>
            </a:bodyPr>
            <a:lstStyle/>
            <a:p>
              <a:pPr eaLnBrk="0" hangingPunct="0"/>
              <a:r>
                <a:rPr lang="ru-RU" sz="1400">
                  <a:solidFill>
                    <a:schemeClr val="bg2"/>
                  </a:solidFill>
                  <a:latin typeface="Arial" pitchFamily="34" charset="0"/>
                </a:rPr>
                <a:t>to separate waste</a:t>
              </a:r>
              <a:endParaRPr lang="ru-RU" sz="1400">
                <a:solidFill>
                  <a:schemeClr val="bg2"/>
                </a:solidFill>
                <a:latin typeface="Arial CYR"/>
              </a:endParaRPr>
            </a:p>
          </p:txBody>
        </p:sp>
      </p:grpSp>
      <p:grpSp>
        <p:nvGrpSpPr>
          <p:cNvPr id="3" name="Group 46"/>
          <p:cNvGrpSpPr>
            <a:grpSpLocks/>
          </p:cNvGrpSpPr>
          <p:nvPr/>
        </p:nvGrpSpPr>
        <p:grpSpPr bwMode="auto">
          <a:xfrm>
            <a:off x="838200" y="4114800"/>
            <a:ext cx="2819400" cy="457200"/>
            <a:chOff x="528" y="2592"/>
            <a:chExt cx="1776" cy="288"/>
          </a:xfrm>
        </p:grpSpPr>
        <p:sp>
          <p:nvSpPr>
            <p:cNvPr id="48172" name="Line 44"/>
            <p:cNvSpPr>
              <a:spLocks noChangeShapeType="1"/>
            </p:cNvSpPr>
            <p:nvPr/>
          </p:nvSpPr>
          <p:spPr bwMode="auto">
            <a:xfrm flipV="1">
              <a:off x="528" y="2592"/>
              <a:ext cx="1776" cy="288"/>
            </a:xfrm>
            <a:prstGeom prst="line">
              <a:avLst/>
            </a:prstGeom>
            <a:noFill/>
            <a:ln w="50800">
              <a:solidFill>
                <a:schemeClr val="bg2"/>
              </a:solidFill>
              <a:round/>
              <a:headEnd type="none" w="sm" len="sm"/>
              <a:tailEnd type="none" w="sm" len="sm"/>
            </a:ln>
          </p:spPr>
          <p:txBody>
            <a:bodyPr/>
            <a:lstStyle/>
            <a:p>
              <a:endParaRPr lang="en-US"/>
            </a:p>
          </p:txBody>
        </p:sp>
        <p:sp>
          <p:nvSpPr>
            <p:cNvPr id="48173" name="Line 45"/>
            <p:cNvSpPr>
              <a:spLocks noChangeShapeType="1"/>
            </p:cNvSpPr>
            <p:nvPr/>
          </p:nvSpPr>
          <p:spPr bwMode="auto">
            <a:xfrm flipH="1" flipV="1">
              <a:off x="528" y="2592"/>
              <a:ext cx="1776" cy="288"/>
            </a:xfrm>
            <a:prstGeom prst="line">
              <a:avLst/>
            </a:prstGeom>
            <a:noFill/>
            <a:ln w="50800">
              <a:solidFill>
                <a:schemeClr val="bg2"/>
              </a:solidFill>
              <a:round/>
              <a:headEnd type="none" w="sm" len="sm"/>
              <a:tailEnd type="none" w="sm" len="sm"/>
            </a:ln>
          </p:spPr>
          <p:txBody>
            <a:bodyPr/>
            <a:lstStyle/>
            <a:p>
              <a:endParaRPr lang="en-US"/>
            </a:p>
          </p:txBody>
        </p:sp>
      </p:grpSp>
      <p:sp>
        <p:nvSpPr>
          <p:cNvPr id="48171" name="Rectangle 4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86019"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86020" name="Rectangle 4"/>
          <p:cNvSpPr>
            <a:spLocks noChangeArrowheads="1"/>
          </p:cNvSpPr>
          <p:nvPr/>
        </p:nvSpPr>
        <p:spPr bwMode="auto">
          <a:xfrm>
            <a:off x="844550" y="2063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INTERMEDIATE STORING</a:t>
            </a:r>
            <a:endParaRPr lang="ru-RU" sz="1200">
              <a:solidFill>
                <a:srgbClr val="000000"/>
              </a:solidFill>
              <a:latin typeface="Arial CYR" charset="-52"/>
              <a:cs typeface="+mn-cs"/>
            </a:endParaRPr>
          </a:p>
        </p:txBody>
      </p:sp>
      <p:sp>
        <p:nvSpPr>
          <p:cNvPr id="86021" name="Rectangle 5"/>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a:t>
            </a:r>
            <a:endParaRPr lang="ru-RU" sz="1200">
              <a:solidFill>
                <a:srgbClr val="000000"/>
              </a:solidFill>
              <a:latin typeface="Arial CYR" charset="-52"/>
              <a:cs typeface="+mn-cs"/>
            </a:endParaRPr>
          </a:p>
        </p:txBody>
      </p:sp>
      <p:sp>
        <p:nvSpPr>
          <p:cNvPr id="86022" name="Rectangle 6"/>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86023" name="Rectangle 7"/>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86024" name="Rectangle 8"/>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a:t>
            </a:r>
            <a:endParaRPr lang="ru-RU" sz="1200">
              <a:solidFill>
                <a:srgbClr val="000000"/>
              </a:solidFill>
              <a:latin typeface="Arial CYR" charset="-52"/>
              <a:cs typeface="+mn-cs"/>
            </a:endParaRPr>
          </a:p>
        </p:txBody>
      </p:sp>
      <p:sp>
        <p:nvSpPr>
          <p:cNvPr id="86025" name="Rectangle 9"/>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86026" name="Rectangle 10"/>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86027" name="Rectangle 11"/>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86028" name="Rectangle 12"/>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86029" name="Rectangle 13"/>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86030" name="Rectangle 14"/>
          <p:cNvSpPr>
            <a:spLocks noChangeArrowheads="1"/>
          </p:cNvSpPr>
          <p:nvPr/>
        </p:nvSpPr>
        <p:spPr bwMode="auto">
          <a:xfrm>
            <a:off x="5187950" y="50355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SCREENING</a:t>
            </a:r>
            <a:endParaRPr lang="ru-RU" sz="1200">
              <a:solidFill>
                <a:srgbClr val="000000"/>
              </a:solidFill>
              <a:latin typeface="Arial CYR" charset="-52"/>
              <a:cs typeface="+mn-cs"/>
            </a:endParaRPr>
          </a:p>
        </p:txBody>
      </p:sp>
      <p:sp>
        <p:nvSpPr>
          <p:cNvPr id="86031" name="Rectangle 15"/>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86032" name="Rectangle 16"/>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49169" name="Line 17"/>
          <p:cNvSpPr>
            <a:spLocks noChangeShapeType="1"/>
          </p:cNvSpPr>
          <p:nvPr/>
        </p:nvSpPr>
        <p:spPr bwMode="auto">
          <a:xfrm>
            <a:off x="2170113" y="1752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86034" name="Rectangle 18"/>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86035" name="Rectangle 19"/>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49172" name="Line 20"/>
          <p:cNvSpPr>
            <a:spLocks noChangeShapeType="1"/>
          </p:cNvSpPr>
          <p:nvPr/>
        </p:nvSpPr>
        <p:spPr bwMode="auto">
          <a:xfrm>
            <a:off x="2170113" y="2286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3" name="Line 21"/>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4" name="Line 22"/>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5" name="Line 23"/>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6" name="Line 24"/>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7" name="Line 25"/>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78" name="Line 26"/>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49179" name="Line 27"/>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49180" name="Line 28"/>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49181" name="Line 29"/>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2" name="Line 30"/>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3" name="Line 31"/>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4" name="Line 32"/>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5" name="Line 33"/>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6" name="Line 34"/>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7" name="Line 35"/>
          <p:cNvSpPr>
            <a:spLocks noChangeShapeType="1"/>
          </p:cNvSpPr>
          <p:nvPr/>
        </p:nvSpPr>
        <p:spPr bwMode="auto">
          <a:xfrm>
            <a:off x="6629400" y="4724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49188" name="Line 36"/>
          <p:cNvSpPr>
            <a:spLocks noChangeShapeType="1"/>
          </p:cNvSpPr>
          <p:nvPr/>
        </p:nvSpPr>
        <p:spPr bwMode="auto">
          <a:xfrm>
            <a:off x="6629400" y="5257800"/>
            <a:ext cx="0" cy="3048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86053" name="Rectangle 37"/>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40"/>
          <p:cNvGrpSpPr>
            <a:grpSpLocks/>
          </p:cNvGrpSpPr>
          <p:nvPr/>
        </p:nvGrpSpPr>
        <p:grpSpPr bwMode="auto">
          <a:xfrm>
            <a:off x="3800475" y="4267200"/>
            <a:ext cx="1382713" cy="839788"/>
            <a:chOff x="2394" y="2688"/>
            <a:chExt cx="871" cy="529"/>
          </a:xfrm>
        </p:grpSpPr>
        <p:sp>
          <p:nvSpPr>
            <p:cNvPr id="49196" name="Rectangle 38"/>
            <p:cNvSpPr>
              <a:spLocks noChangeArrowheads="1"/>
            </p:cNvSpPr>
            <p:nvPr/>
          </p:nvSpPr>
          <p:spPr bwMode="auto">
            <a:xfrm>
              <a:off x="2394" y="2691"/>
              <a:ext cx="651" cy="220"/>
            </a:xfrm>
            <a:prstGeom prst="rect">
              <a:avLst/>
            </a:prstGeom>
            <a:solidFill>
              <a:srgbClr val="66FFFF"/>
            </a:solidFill>
            <a:ln w="12700">
              <a:solidFill>
                <a:schemeClr val="bg2"/>
              </a:solidFill>
              <a:miter lim="800000"/>
              <a:headEnd/>
              <a:tailEnd/>
            </a:ln>
          </p:spPr>
          <p:txBody>
            <a:bodyPr wrap="none" lIns="92075" tIns="46038" rIns="92075" bIns="46038">
              <a:spAutoFit/>
            </a:bodyPr>
            <a:lstStyle/>
            <a:p>
              <a:pPr eaLnBrk="0" hangingPunct="0"/>
              <a:r>
                <a:rPr lang="ru-RU" sz="1600">
                  <a:solidFill>
                    <a:schemeClr val="bg2"/>
                  </a:solidFill>
                  <a:latin typeface="Arial" pitchFamily="34" charset="0"/>
                </a:rPr>
                <a:t>no defect</a:t>
              </a:r>
              <a:endParaRPr lang="ru-RU" sz="1600">
                <a:solidFill>
                  <a:schemeClr val="bg2"/>
                </a:solidFill>
                <a:latin typeface="Arial CYR"/>
              </a:endParaRPr>
            </a:p>
          </p:txBody>
        </p:sp>
        <p:sp>
          <p:nvSpPr>
            <p:cNvPr id="49197" name="Freeform 39"/>
            <p:cNvSpPr>
              <a:spLocks/>
            </p:cNvSpPr>
            <p:nvPr/>
          </p:nvSpPr>
          <p:spPr bwMode="auto">
            <a:xfrm>
              <a:off x="2928" y="2688"/>
              <a:ext cx="337" cy="529"/>
            </a:xfrm>
            <a:custGeom>
              <a:avLst/>
              <a:gdLst>
                <a:gd name="T0" fmla="*/ 96 w 337"/>
                <a:gd name="T1" fmla="*/ 0 h 529"/>
                <a:gd name="T2" fmla="*/ 336 w 337"/>
                <a:gd name="T3" fmla="*/ 528 h 529"/>
                <a:gd name="T4" fmla="*/ 0 w 337"/>
                <a:gd name="T5" fmla="*/ 240 h 529"/>
                <a:gd name="T6" fmla="*/ 0 60000 65536"/>
                <a:gd name="T7" fmla="*/ 0 60000 65536"/>
                <a:gd name="T8" fmla="*/ 0 60000 65536"/>
                <a:gd name="T9" fmla="*/ 0 w 337"/>
                <a:gd name="T10" fmla="*/ 0 h 529"/>
                <a:gd name="T11" fmla="*/ 337 w 337"/>
                <a:gd name="T12" fmla="*/ 529 h 529"/>
              </a:gdLst>
              <a:ahLst/>
              <a:cxnLst>
                <a:cxn ang="T6">
                  <a:pos x="T0" y="T1"/>
                </a:cxn>
                <a:cxn ang="T7">
                  <a:pos x="T2" y="T3"/>
                </a:cxn>
                <a:cxn ang="T8">
                  <a:pos x="T4" y="T5"/>
                </a:cxn>
              </a:cxnLst>
              <a:rect l="T9" t="T10" r="T11" b="T12"/>
              <a:pathLst>
                <a:path w="337" h="529">
                  <a:moveTo>
                    <a:pt x="96" y="0"/>
                  </a:moveTo>
                  <a:lnTo>
                    <a:pt x="336" y="528"/>
                  </a:lnTo>
                  <a:lnTo>
                    <a:pt x="0" y="240"/>
                  </a:lnTo>
                </a:path>
              </a:pathLst>
            </a:custGeom>
            <a:solidFill>
              <a:srgbClr val="66FFFF"/>
            </a:solidFill>
            <a:ln w="12700" cap="rnd">
              <a:solidFill>
                <a:schemeClr val="bg2"/>
              </a:solidFill>
              <a:round/>
              <a:headEnd type="none" w="sm" len="sm"/>
              <a:tailEnd type="none" w="sm" len="sm"/>
            </a:ln>
          </p:spPr>
          <p:txBody>
            <a:bodyPr/>
            <a:lstStyle/>
            <a:p>
              <a:pPr algn="ctr" eaLnBrk="0" hangingPunct="0"/>
              <a:endParaRPr lang="en-US"/>
            </a:p>
          </p:txBody>
        </p:sp>
      </p:grpSp>
      <p:grpSp>
        <p:nvGrpSpPr>
          <p:cNvPr id="3" name="Group 43"/>
          <p:cNvGrpSpPr>
            <a:grpSpLocks/>
          </p:cNvGrpSpPr>
          <p:nvPr/>
        </p:nvGrpSpPr>
        <p:grpSpPr bwMode="auto">
          <a:xfrm>
            <a:off x="5257800" y="4953000"/>
            <a:ext cx="2819400" cy="381000"/>
            <a:chOff x="3312" y="3120"/>
            <a:chExt cx="1776" cy="240"/>
          </a:xfrm>
        </p:grpSpPr>
        <p:sp>
          <p:nvSpPr>
            <p:cNvPr id="49194" name="Line 41"/>
            <p:cNvSpPr>
              <a:spLocks noChangeShapeType="1"/>
            </p:cNvSpPr>
            <p:nvPr/>
          </p:nvSpPr>
          <p:spPr bwMode="auto">
            <a:xfrm flipV="1">
              <a:off x="3312" y="3120"/>
              <a:ext cx="1776" cy="240"/>
            </a:xfrm>
            <a:prstGeom prst="line">
              <a:avLst/>
            </a:prstGeom>
            <a:noFill/>
            <a:ln w="50800">
              <a:solidFill>
                <a:schemeClr val="bg2"/>
              </a:solidFill>
              <a:round/>
              <a:headEnd type="none" w="sm" len="sm"/>
              <a:tailEnd type="none" w="sm" len="sm"/>
            </a:ln>
          </p:spPr>
          <p:txBody>
            <a:bodyPr/>
            <a:lstStyle/>
            <a:p>
              <a:endParaRPr lang="en-US"/>
            </a:p>
          </p:txBody>
        </p:sp>
        <p:sp>
          <p:nvSpPr>
            <p:cNvPr id="49195" name="Line 42"/>
            <p:cNvSpPr>
              <a:spLocks noChangeShapeType="1"/>
            </p:cNvSpPr>
            <p:nvPr/>
          </p:nvSpPr>
          <p:spPr bwMode="auto">
            <a:xfrm flipH="1" flipV="1">
              <a:off x="3312" y="3120"/>
              <a:ext cx="1776" cy="240"/>
            </a:xfrm>
            <a:prstGeom prst="line">
              <a:avLst/>
            </a:prstGeom>
            <a:noFill/>
            <a:ln w="50800">
              <a:solidFill>
                <a:schemeClr val="bg2"/>
              </a:solidFill>
              <a:round/>
              <a:headEnd type="none" w="sm" len="sm"/>
              <a:tailEnd type="none" w="sm" len="sm"/>
            </a:ln>
          </p:spPr>
          <p:txBody>
            <a:bodyPr/>
            <a:lstStyle/>
            <a:p>
              <a:endParaRPr lang="en-US"/>
            </a:p>
          </p:txBody>
        </p:sp>
      </p:grpSp>
      <p:sp>
        <p:nvSpPr>
          <p:cNvPr id="49192" name="Line 44"/>
          <p:cNvSpPr>
            <a:spLocks noChangeShapeType="1"/>
          </p:cNvSpPr>
          <p:nvPr/>
        </p:nvSpPr>
        <p:spPr bwMode="auto">
          <a:xfrm>
            <a:off x="2209800" y="3962400"/>
            <a:ext cx="0" cy="762000"/>
          </a:xfrm>
          <a:prstGeom prst="line">
            <a:avLst/>
          </a:prstGeom>
          <a:noFill/>
          <a:ln w="25400">
            <a:solidFill>
              <a:srgbClr val="CC3300"/>
            </a:solidFill>
            <a:round/>
            <a:headEnd type="none" w="sm" len="sm"/>
            <a:tailEnd type="stealth" w="med" len="lg"/>
          </a:ln>
        </p:spPr>
        <p:txBody>
          <a:bodyPr/>
          <a:lstStyle/>
          <a:p>
            <a:endParaRPr lang="en-US"/>
          </a:p>
        </p:txBody>
      </p:sp>
      <p:sp>
        <p:nvSpPr>
          <p:cNvPr id="49193" name="Rectangle 4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88067"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88068" name="Rectangle 4"/>
          <p:cNvSpPr>
            <a:spLocks noChangeArrowheads="1"/>
          </p:cNvSpPr>
          <p:nvPr/>
        </p:nvSpPr>
        <p:spPr bwMode="auto">
          <a:xfrm>
            <a:off x="844550" y="2063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INTERMEDIATE STORING</a:t>
            </a:r>
            <a:endParaRPr lang="ru-RU" sz="1200">
              <a:solidFill>
                <a:srgbClr val="000000"/>
              </a:solidFill>
              <a:latin typeface="Arial CYR" charset="-52"/>
              <a:cs typeface="+mn-cs"/>
            </a:endParaRPr>
          </a:p>
        </p:txBody>
      </p:sp>
      <p:sp>
        <p:nvSpPr>
          <p:cNvPr id="88069" name="Rectangle 5"/>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88070" name="Rectangle 6"/>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88071" name="Rectangle 7"/>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88072" name="Rectangle 8"/>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a:t>
            </a:r>
            <a:endParaRPr lang="ru-RU" sz="1200">
              <a:solidFill>
                <a:srgbClr val="000000"/>
              </a:solidFill>
              <a:latin typeface="Arial CYR" charset="-52"/>
              <a:cs typeface="+mn-cs"/>
            </a:endParaRPr>
          </a:p>
        </p:txBody>
      </p:sp>
      <p:sp>
        <p:nvSpPr>
          <p:cNvPr id="88073" name="Rectangle 9"/>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88074" name="Rectangle 10"/>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88075" name="Rectangle 11"/>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88076" name="Rectangle 12"/>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88077" name="Rectangle 13"/>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88078" name="Rectangle 14"/>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88079" name="Rectangle 15"/>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0192" name="Line 16"/>
          <p:cNvSpPr>
            <a:spLocks noChangeShapeType="1"/>
          </p:cNvSpPr>
          <p:nvPr/>
        </p:nvSpPr>
        <p:spPr bwMode="auto">
          <a:xfrm>
            <a:off x="2170113" y="1752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88081" name="Rectangle 17"/>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88082" name="Rectangle 18"/>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0195" name="Line 19"/>
          <p:cNvSpPr>
            <a:spLocks noChangeShapeType="1"/>
          </p:cNvSpPr>
          <p:nvPr/>
        </p:nvSpPr>
        <p:spPr bwMode="auto">
          <a:xfrm>
            <a:off x="2170113" y="2286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196" name="Line 20"/>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197" name="Line 21"/>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198" name="Line 22"/>
          <p:cNvSpPr>
            <a:spLocks noChangeShapeType="1"/>
          </p:cNvSpPr>
          <p:nvPr/>
        </p:nvSpPr>
        <p:spPr bwMode="auto">
          <a:xfrm>
            <a:off x="2133600" y="3886200"/>
            <a:ext cx="0" cy="836613"/>
          </a:xfrm>
          <a:prstGeom prst="line">
            <a:avLst/>
          </a:prstGeom>
          <a:noFill/>
          <a:ln w="25400">
            <a:solidFill>
              <a:srgbClr val="FF0033"/>
            </a:solidFill>
            <a:round/>
            <a:headEnd type="none" w="sm" len="sm"/>
            <a:tailEnd type="stealth" w="med" len="med"/>
          </a:ln>
        </p:spPr>
        <p:txBody>
          <a:bodyPr/>
          <a:lstStyle/>
          <a:p>
            <a:endParaRPr lang="en-US"/>
          </a:p>
        </p:txBody>
      </p:sp>
      <p:sp>
        <p:nvSpPr>
          <p:cNvPr id="50199" name="Line 23"/>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0" name="Line 24"/>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1" name="Line 25"/>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2" name="Line 26"/>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0203" name="Line 27"/>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0204" name="Line 28"/>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0205" name="Line 29"/>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6" name="Line 30"/>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7" name="Line 31"/>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8" name="Line 32"/>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09" name="Line 33"/>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10" name="Line 34"/>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0211" name="Line 35"/>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88100" name="Rectangle 36"/>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39"/>
          <p:cNvGrpSpPr>
            <a:grpSpLocks/>
          </p:cNvGrpSpPr>
          <p:nvPr/>
        </p:nvGrpSpPr>
        <p:grpSpPr bwMode="auto">
          <a:xfrm>
            <a:off x="3657600" y="2036763"/>
            <a:ext cx="1144588" cy="860425"/>
            <a:chOff x="2304" y="1283"/>
            <a:chExt cx="721" cy="542"/>
          </a:xfrm>
        </p:grpSpPr>
        <p:sp>
          <p:nvSpPr>
            <p:cNvPr id="50218" name="Freeform 37"/>
            <p:cNvSpPr>
              <a:spLocks/>
            </p:cNvSpPr>
            <p:nvPr/>
          </p:nvSpPr>
          <p:spPr bwMode="auto">
            <a:xfrm>
              <a:off x="2304" y="1283"/>
              <a:ext cx="721" cy="542"/>
            </a:xfrm>
            <a:custGeom>
              <a:avLst/>
              <a:gdLst>
                <a:gd name="T0" fmla="*/ 0 w 721"/>
                <a:gd name="T1" fmla="*/ 39 h 542"/>
                <a:gd name="T2" fmla="*/ 144 w 721"/>
                <a:gd name="T3" fmla="*/ 65 h 542"/>
                <a:gd name="T4" fmla="*/ 192 w 721"/>
                <a:gd name="T5" fmla="*/ 117 h 542"/>
                <a:gd name="T6" fmla="*/ 192 w 721"/>
                <a:gd name="T7" fmla="*/ 301 h 542"/>
                <a:gd name="T8" fmla="*/ 96 w 721"/>
                <a:gd name="T9" fmla="*/ 430 h 542"/>
                <a:gd name="T10" fmla="*/ 48 w 721"/>
                <a:gd name="T11" fmla="*/ 348 h 542"/>
                <a:gd name="T12" fmla="*/ 0 w 721"/>
                <a:gd name="T13" fmla="*/ 470 h 542"/>
                <a:gd name="T14" fmla="*/ 144 w 721"/>
                <a:gd name="T15" fmla="*/ 541 h 542"/>
                <a:gd name="T16" fmla="*/ 96 w 721"/>
                <a:gd name="T17" fmla="*/ 444 h 542"/>
                <a:gd name="T18" fmla="*/ 720 w 721"/>
                <a:gd name="T19" fmla="*/ 301 h 542"/>
                <a:gd name="T20" fmla="*/ 720 w 721"/>
                <a:gd name="T21" fmla="*/ 109 h 542"/>
                <a:gd name="T22" fmla="*/ 0 w 721"/>
                <a:gd name="T23" fmla="*/ 0 h 542"/>
                <a:gd name="T24" fmla="*/ 0 w 721"/>
                <a:gd name="T25" fmla="*/ 39 h 5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542"/>
                <a:gd name="T41" fmla="*/ 721 w 721"/>
                <a:gd name="T42" fmla="*/ 542 h 5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542">
                  <a:moveTo>
                    <a:pt x="0" y="39"/>
                  </a:moveTo>
                  <a:lnTo>
                    <a:pt x="144" y="65"/>
                  </a:lnTo>
                  <a:lnTo>
                    <a:pt x="192" y="117"/>
                  </a:lnTo>
                  <a:lnTo>
                    <a:pt x="192" y="301"/>
                  </a:lnTo>
                  <a:lnTo>
                    <a:pt x="96" y="430"/>
                  </a:lnTo>
                  <a:lnTo>
                    <a:pt x="48" y="348"/>
                  </a:lnTo>
                  <a:lnTo>
                    <a:pt x="0" y="470"/>
                  </a:lnTo>
                  <a:lnTo>
                    <a:pt x="144" y="541"/>
                  </a:lnTo>
                  <a:lnTo>
                    <a:pt x="96" y="444"/>
                  </a:lnTo>
                  <a:lnTo>
                    <a:pt x="720" y="301"/>
                  </a:lnTo>
                  <a:lnTo>
                    <a:pt x="720" y="109"/>
                  </a:lnTo>
                  <a:lnTo>
                    <a:pt x="0" y="0"/>
                  </a:lnTo>
                  <a:lnTo>
                    <a:pt x="0" y="39"/>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0219" name="Rectangle 38"/>
            <p:cNvSpPr>
              <a:spLocks noChangeArrowheads="1"/>
            </p:cNvSpPr>
            <p:nvPr/>
          </p:nvSpPr>
          <p:spPr bwMode="auto">
            <a:xfrm flipH="1">
              <a:off x="2496" y="1410"/>
              <a:ext cx="480" cy="192"/>
            </a:xfrm>
            <a:prstGeom prst="rect">
              <a:avLst/>
            </a:prstGeom>
            <a:noFill/>
            <a:ln w="9525">
              <a:noFill/>
              <a:miter lim="800000"/>
              <a:headEnd/>
              <a:tailEnd/>
            </a:ln>
          </p:spPr>
          <p:txBody>
            <a:bodyPr lIns="92075" tIns="46038" rIns="92075" bIns="46038">
              <a:spAutoFit/>
            </a:bodyPr>
            <a:lstStyle/>
            <a:p>
              <a:pPr eaLnBrk="0" hangingPunct="0"/>
              <a:r>
                <a:rPr lang="ru-RU" sz="1400">
                  <a:solidFill>
                    <a:schemeClr val="bg2"/>
                  </a:solidFill>
                  <a:latin typeface="Arial" pitchFamily="34" charset="0"/>
                </a:rPr>
                <a:t>to hold</a:t>
              </a:r>
              <a:endParaRPr lang="ru-RU" sz="1400">
                <a:solidFill>
                  <a:schemeClr val="bg2"/>
                </a:solidFill>
                <a:latin typeface="Arial CYR"/>
              </a:endParaRPr>
            </a:p>
          </p:txBody>
        </p:sp>
      </p:grpSp>
      <p:grpSp>
        <p:nvGrpSpPr>
          <p:cNvPr id="3" name="Group 42"/>
          <p:cNvGrpSpPr>
            <a:grpSpLocks/>
          </p:cNvGrpSpPr>
          <p:nvPr/>
        </p:nvGrpSpPr>
        <p:grpSpPr bwMode="auto">
          <a:xfrm>
            <a:off x="838200" y="1981200"/>
            <a:ext cx="2819400" cy="457200"/>
            <a:chOff x="528" y="1248"/>
            <a:chExt cx="1776" cy="288"/>
          </a:xfrm>
        </p:grpSpPr>
        <p:sp>
          <p:nvSpPr>
            <p:cNvPr id="50216" name="Line 40"/>
            <p:cNvSpPr>
              <a:spLocks noChangeShapeType="1"/>
            </p:cNvSpPr>
            <p:nvPr/>
          </p:nvSpPr>
          <p:spPr bwMode="auto">
            <a:xfrm flipV="1">
              <a:off x="528" y="1248"/>
              <a:ext cx="1776" cy="288"/>
            </a:xfrm>
            <a:prstGeom prst="line">
              <a:avLst/>
            </a:prstGeom>
            <a:noFill/>
            <a:ln w="25400">
              <a:solidFill>
                <a:schemeClr val="bg2"/>
              </a:solidFill>
              <a:round/>
              <a:headEnd type="none" w="sm" len="sm"/>
              <a:tailEnd type="none" w="sm" len="sm"/>
            </a:ln>
          </p:spPr>
          <p:txBody>
            <a:bodyPr/>
            <a:lstStyle/>
            <a:p>
              <a:endParaRPr lang="en-US"/>
            </a:p>
          </p:txBody>
        </p:sp>
        <p:sp>
          <p:nvSpPr>
            <p:cNvPr id="50217" name="Line 41"/>
            <p:cNvSpPr>
              <a:spLocks noChangeShapeType="1"/>
            </p:cNvSpPr>
            <p:nvPr/>
          </p:nvSpPr>
          <p:spPr bwMode="auto">
            <a:xfrm flipH="1" flipV="1">
              <a:off x="528" y="1248"/>
              <a:ext cx="1776" cy="288"/>
            </a:xfrm>
            <a:prstGeom prst="line">
              <a:avLst/>
            </a:prstGeom>
            <a:noFill/>
            <a:ln w="25400">
              <a:solidFill>
                <a:schemeClr val="bg2"/>
              </a:solidFill>
              <a:round/>
              <a:headEnd type="none" w="sm" len="sm"/>
              <a:tailEnd type="none" w="sm" len="sm"/>
            </a:ln>
          </p:spPr>
          <p:txBody>
            <a:bodyPr/>
            <a:lstStyle/>
            <a:p>
              <a:endParaRPr lang="en-US"/>
            </a:p>
          </p:txBody>
        </p:sp>
      </p:grpSp>
      <p:sp>
        <p:nvSpPr>
          <p:cNvPr id="50215" name="Rectangle 42"/>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90115"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90116" name="Rectangle 4"/>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90117" name="Rectangle 5"/>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90118" name="Rectangle 6"/>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90119" name="Rectangle 7"/>
          <p:cNvSpPr>
            <a:spLocks noChangeArrowheads="1"/>
          </p:cNvSpPr>
          <p:nvPr/>
        </p:nvSpPr>
        <p:spPr bwMode="auto">
          <a:xfrm>
            <a:off x="844550" y="47307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CUTTING</a:t>
            </a:r>
            <a:endParaRPr lang="ru-RU" sz="1200">
              <a:solidFill>
                <a:srgbClr val="000000"/>
              </a:solidFill>
              <a:latin typeface="Arial CYR" charset="-52"/>
              <a:cs typeface="+mn-cs"/>
            </a:endParaRPr>
          </a:p>
        </p:txBody>
      </p:sp>
      <p:sp>
        <p:nvSpPr>
          <p:cNvPr id="90120" name="Rectangle 8"/>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90121" name="Rectangle 9"/>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90122" name="Rectangle 10"/>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90123" name="Rectangle 11"/>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90124" name="Rectangle 12"/>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90125" name="Rectangle 13"/>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90126" name="Rectangle 14"/>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1215" name="Line 15"/>
          <p:cNvSpPr>
            <a:spLocks noChangeShapeType="1"/>
          </p:cNvSpPr>
          <p:nvPr/>
        </p:nvSpPr>
        <p:spPr bwMode="auto">
          <a:xfrm>
            <a:off x="2209800" y="1752600"/>
            <a:ext cx="0" cy="836613"/>
          </a:xfrm>
          <a:prstGeom prst="line">
            <a:avLst/>
          </a:prstGeom>
          <a:noFill/>
          <a:ln w="25400">
            <a:solidFill>
              <a:srgbClr val="FF0033"/>
            </a:solidFill>
            <a:round/>
            <a:headEnd type="none" w="sm" len="sm"/>
            <a:tailEnd type="stealth" w="med" len="med"/>
          </a:ln>
        </p:spPr>
        <p:txBody>
          <a:bodyPr/>
          <a:lstStyle/>
          <a:p>
            <a:endParaRPr lang="en-US"/>
          </a:p>
        </p:txBody>
      </p:sp>
      <p:sp>
        <p:nvSpPr>
          <p:cNvPr id="90128" name="Rectangle 16"/>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90129" name="Rectangle 17"/>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1218" name="Line 18"/>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19" name="Line 19"/>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0" name="Line 20"/>
          <p:cNvSpPr>
            <a:spLocks noChangeShapeType="1"/>
          </p:cNvSpPr>
          <p:nvPr/>
        </p:nvSpPr>
        <p:spPr bwMode="auto">
          <a:xfrm>
            <a:off x="2132013" y="3887788"/>
            <a:ext cx="1587" cy="836612"/>
          </a:xfrm>
          <a:prstGeom prst="line">
            <a:avLst/>
          </a:prstGeom>
          <a:noFill/>
          <a:ln w="25400">
            <a:solidFill>
              <a:srgbClr val="FF0033"/>
            </a:solidFill>
            <a:round/>
            <a:headEnd type="none" w="sm" len="sm"/>
            <a:tailEnd type="stealth" w="med" len="med"/>
          </a:ln>
        </p:spPr>
        <p:txBody>
          <a:bodyPr/>
          <a:lstStyle/>
          <a:p>
            <a:endParaRPr lang="en-US"/>
          </a:p>
        </p:txBody>
      </p:sp>
      <p:sp>
        <p:nvSpPr>
          <p:cNvPr id="51221" name="Line 21"/>
          <p:cNvSpPr>
            <a:spLocks noChangeShapeType="1"/>
          </p:cNvSpPr>
          <p:nvPr/>
        </p:nvSpPr>
        <p:spPr bwMode="auto">
          <a:xfrm>
            <a:off x="2170113" y="4953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2" name="Line 22"/>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3" name="Line 23"/>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4" name="Line 24"/>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1225" name="Line 25"/>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1226" name="Line 26"/>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1227" name="Line 27"/>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8" name="Line 28"/>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29" name="Line 29"/>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30" name="Line 30"/>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31" name="Line 31"/>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32" name="Line 32"/>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1233" name="Line 33"/>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90146" name="Rectangle 34"/>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37"/>
          <p:cNvGrpSpPr>
            <a:grpSpLocks/>
          </p:cNvGrpSpPr>
          <p:nvPr/>
        </p:nvGrpSpPr>
        <p:grpSpPr bwMode="auto">
          <a:xfrm>
            <a:off x="3733800" y="4703763"/>
            <a:ext cx="1144588" cy="860425"/>
            <a:chOff x="2352" y="2963"/>
            <a:chExt cx="721" cy="542"/>
          </a:xfrm>
        </p:grpSpPr>
        <p:sp>
          <p:nvSpPr>
            <p:cNvPr id="51240" name="Freeform 35"/>
            <p:cNvSpPr>
              <a:spLocks/>
            </p:cNvSpPr>
            <p:nvPr/>
          </p:nvSpPr>
          <p:spPr bwMode="auto">
            <a:xfrm>
              <a:off x="2352" y="2963"/>
              <a:ext cx="721" cy="542"/>
            </a:xfrm>
            <a:custGeom>
              <a:avLst/>
              <a:gdLst>
                <a:gd name="T0" fmla="*/ 0 w 721"/>
                <a:gd name="T1" fmla="*/ 39 h 542"/>
                <a:gd name="T2" fmla="*/ 144 w 721"/>
                <a:gd name="T3" fmla="*/ 65 h 542"/>
                <a:gd name="T4" fmla="*/ 192 w 721"/>
                <a:gd name="T5" fmla="*/ 117 h 542"/>
                <a:gd name="T6" fmla="*/ 192 w 721"/>
                <a:gd name="T7" fmla="*/ 301 h 542"/>
                <a:gd name="T8" fmla="*/ 96 w 721"/>
                <a:gd name="T9" fmla="*/ 430 h 542"/>
                <a:gd name="T10" fmla="*/ 48 w 721"/>
                <a:gd name="T11" fmla="*/ 348 h 542"/>
                <a:gd name="T12" fmla="*/ 0 w 721"/>
                <a:gd name="T13" fmla="*/ 470 h 542"/>
                <a:gd name="T14" fmla="*/ 144 w 721"/>
                <a:gd name="T15" fmla="*/ 541 h 542"/>
                <a:gd name="T16" fmla="*/ 96 w 721"/>
                <a:gd name="T17" fmla="*/ 444 h 542"/>
                <a:gd name="T18" fmla="*/ 720 w 721"/>
                <a:gd name="T19" fmla="*/ 301 h 542"/>
                <a:gd name="T20" fmla="*/ 720 w 721"/>
                <a:gd name="T21" fmla="*/ 109 h 542"/>
                <a:gd name="T22" fmla="*/ 0 w 721"/>
                <a:gd name="T23" fmla="*/ 0 h 542"/>
                <a:gd name="T24" fmla="*/ 0 w 721"/>
                <a:gd name="T25" fmla="*/ 39 h 5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542"/>
                <a:gd name="T41" fmla="*/ 721 w 721"/>
                <a:gd name="T42" fmla="*/ 542 h 5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542">
                  <a:moveTo>
                    <a:pt x="0" y="39"/>
                  </a:moveTo>
                  <a:lnTo>
                    <a:pt x="144" y="65"/>
                  </a:lnTo>
                  <a:lnTo>
                    <a:pt x="192" y="117"/>
                  </a:lnTo>
                  <a:lnTo>
                    <a:pt x="192" y="301"/>
                  </a:lnTo>
                  <a:lnTo>
                    <a:pt x="96" y="430"/>
                  </a:lnTo>
                  <a:lnTo>
                    <a:pt x="48" y="348"/>
                  </a:lnTo>
                  <a:lnTo>
                    <a:pt x="0" y="470"/>
                  </a:lnTo>
                  <a:lnTo>
                    <a:pt x="144" y="541"/>
                  </a:lnTo>
                  <a:lnTo>
                    <a:pt x="96" y="444"/>
                  </a:lnTo>
                  <a:lnTo>
                    <a:pt x="720" y="301"/>
                  </a:lnTo>
                  <a:lnTo>
                    <a:pt x="720" y="109"/>
                  </a:lnTo>
                  <a:lnTo>
                    <a:pt x="0" y="0"/>
                  </a:lnTo>
                  <a:lnTo>
                    <a:pt x="0" y="39"/>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1241" name="Rectangle 36"/>
            <p:cNvSpPr>
              <a:spLocks noChangeArrowheads="1"/>
            </p:cNvSpPr>
            <p:nvPr/>
          </p:nvSpPr>
          <p:spPr bwMode="auto">
            <a:xfrm flipH="1">
              <a:off x="2544" y="3090"/>
              <a:ext cx="480" cy="192"/>
            </a:xfrm>
            <a:prstGeom prst="rect">
              <a:avLst/>
            </a:prstGeom>
            <a:noFill/>
            <a:ln w="9525">
              <a:noFill/>
              <a:miter lim="800000"/>
              <a:headEnd/>
              <a:tailEnd/>
            </a:ln>
          </p:spPr>
          <p:txBody>
            <a:bodyPr lIns="92075" tIns="46038" rIns="92075" bIns="46038">
              <a:spAutoFit/>
            </a:bodyPr>
            <a:lstStyle/>
            <a:p>
              <a:pPr eaLnBrk="0" hangingPunct="0"/>
              <a:r>
                <a:rPr lang="ru-RU" sz="1400">
                  <a:solidFill>
                    <a:schemeClr val="bg2"/>
                  </a:solidFill>
                  <a:latin typeface="Arial" pitchFamily="34" charset="0"/>
                </a:rPr>
                <a:t>to cut</a:t>
              </a:r>
              <a:endParaRPr lang="ru-RU" sz="1400">
                <a:solidFill>
                  <a:schemeClr val="bg2"/>
                </a:solidFill>
                <a:latin typeface="Arial CYR"/>
              </a:endParaRPr>
            </a:p>
          </p:txBody>
        </p:sp>
      </p:grpSp>
      <p:grpSp>
        <p:nvGrpSpPr>
          <p:cNvPr id="3" name="Group 40"/>
          <p:cNvGrpSpPr>
            <a:grpSpLocks/>
          </p:cNvGrpSpPr>
          <p:nvPr/>
        </p:nvGrpSpPr>
        <p:grpSpPr bwMode="auto">
          <a:xfrm>
            <a:off x="838200" y="4648200"/>
            <a:ext cx="2819400" cy="457200"/>
            <a:chOff x="528" y="2928"/>
            <a:chExt cx="1776" cy="288"/>
          </a:xfrm>
        </p:grpSpPr>
        <p:sp>
          <p:nvSpPr>
            <p:cNvPr id="51238" name="Line 38"/>
            <p:cNvSpPr>
              <a:spLocks noChangeShapeType="1"/>
            </p:cNvSpPr>
            <p:nvPr/>
          </p:nvSpPr>
          <p:spPr bwMode="auto">
            <a:xfrm flipV="1">
              <a:off x="528" y="2928"/>
              <a:ext cx="1776" cy="288"/>
            </a:xfrm>
            <a:prstGeom prst="line">
              <a:avLst/>
            </a:prstGeom>
            <a:noFill/>
            <a:ln w="50800">
              <a:solidFill>
                <a:schemeClr val="bg2"/>
              </a:solidFill>
              <a:round/>
              <a:headEnd type="none" w="sm" len="sm"/>
              <a:tailEnd type="none" w="sm" len="sm"/>
            </a:ln>
          </p:spPr>
          <p:txBody>
            <a:bodyPr/>
            <a:lstStyle/>
            <a:p>
              <a:endParaRPr lang="en-US"/>
            </a:p>
          </p:txBody>
        </p:sp>
        <p:sp>
          <p:nvSpPr>
            <p:cNvPr id="51239" name="Line 39"/>
            <p:cNvSpPr>
              <a:spLocks noChangeShapeType="1"/>
            </p:cNvSpPr>
            <p:nvPr/>
          </p:nvSpPr>
          <p:spPr bwMode="auto">
            <a:xfrm flipH="1" flipV="1">
              <a:off x="528" y="2928"/>
              <a:ext cx="1776" cy="288"/>
            </a:xfrm>
            <a:prstGeom prst="line">
              <a:avLst/>
            </a:prstGeom>
            <a:noFill/>
            <a:ln w="50800">
              <a:solidFill>
                <a:schemeClr val="bg2"/>
              </a:solidFill>
              <a:round/>
              <a:headEnd type="none" w="sm" len="sm"/>
              <a:tailEnd type="none" w="sm" len="sm"/>
            </a:ln>
          </p:spPr>
          <p:txBody>
            <a:bodyPr/>
            <a:lstStyle/>
            <a:p>
              <a:endParaRPr lang="en-US"/>
            </a:p>
          </p:txBody>
        </p:sp>
      </p:grpSp>
      <p:sp>
        <p:nvSpPr>
          <p:cNvPr id="51237" name="Rectangle 4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14478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92163"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92164" name="Rectangle 4"/>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92165" name="Rectangle 5"/>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92166" name="Rectangle 6"/>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92167" name="Rectangle 7"/>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92168" name="Rectangle 8"/>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92169" name="Rectangle 9"/>
          <p:cNvSpPr>
            <a:spLocks noChangeArrowheads="1"/>
          </p:cNvSpPr>
          <p:nvPr/>
        </p:nvSpPr>
        <p:spPr bwMode="auto">
          <a:xfrm>
            <a:off x="5187950" y="34353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PRE-GRINDING</a:t>
            </a:r>
            <a:endParaRPr lang="ru-RU" sz="1200">
              <a:solidFill>
                <a:srgbClr val="000000"/>
              </a:solidFill>
              <a:latin typeface="Arial CYR" charset="-52"/>
              <a:cs typeface="+mn-cs"/>
            </a:endParaRPr>
          </a:p>
        </p:txBody>
      </p:sp>
      <p:sp>
        <p:nvSpPr>
          <p:cNvPr id="92170" name="Rectangle 10"/>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92171" name="Rectangle 11"/>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92172" name="Rectangle 12"/>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92173" name="Rectangle 13"/>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2238" name="Line 14"/>
          <p:cNvSpPr>
            <a:spLocks noChangeShapeType="1"/>
          </p:cNvSpPr>
          <p:nvPr/>
        </p:nvSpPr>
        <p:spPr bwMode="auto">
          <a:xfrm>
            <a:off x="2209800" y="1752600"/>
            <a:ext cx="0" cy="836613"/>
          </a:xfrm>
          <a:prstGeom prst="line">
            <a:avLst/>
          </a:prstGeom>
          <a:noFill/>
          <a:ln w="25400">
            <a:solidFill>
              <a:srgbClr val="FF0033"/>
            </a:solidFill>
            <a:round/>
            <a:headEnd type="none" w="sm" len="sm"/>
            <a:tailEnd type="stealth" w="med" len="med"/>
          </a:ln>
        </p:spPr>
        <p:txBody>
          <a:bodyPr/>
          <a:lstStyle/>
          <a:p>
            <a:endParaRPr lang="en-US"/>
          </a:p>
        </p:txBody>
      </p:sp>
      <p:sp>
        <p:nvSpPr>
          <p:cNvPr id="92175" name="Rectangle 15"/>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92176" name="Rectangle 16"/>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2241" name="Line 17"/>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42" name="Line 18"/>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43" name="Line 19"/>
          <p:cNvSpPr>
            <a:spLocks noChangeShapeType="1"/>
          </p:cNvSpPr>
          <p:nvPr/>
        </p:nvSpPr>
        <p:spPr bwMode="auto">
          <a:xfrm flipH="1">
            <a:off x="2208213" y="3886200"/>
            <a:ext cx="1587" cy="1371600"/>
          </a:xfrm>
          <a:prstGeom prst="line">
            <a:avLst/>
          </a:prstGeom>
          <a:noFill/>
          <a:ln w="25400">
            <a:solidFill>
              <a:srgbClr val="FF0033"/>
            </a:solidFill>
            <a:round/>
            <a:headEnd type="none" w="sm" len="sm"/>
            <a:tailEnd type="stealth" w="med" len="med"/>
          </a:ln>
        </p:spPr>
        <p:txBody>
          <a:bodyPr/>
          <a:lstStyle/>
          <a:p>
            <a:endParaRPr lang="en-US"/>
          </a:p>
        </p:txBody>
      </p:sp>
      <p:sp>
        <p:nvSpPr>
          <p:cNvPr id="52244" name="Line 20"/>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45" name="Line 21"/>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46" name="Line 22"/>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2247" name="Line 23"/>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2248" name="Line 24"/>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2249" name="Line 25"/>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0" name="Line 26"/>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1" name="Line 27"/>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2" name="Line 28"/>
          <p:cNvSpPr>
            <a:spLocks noChangeShapeType="1"/>
          </p:cNvSpPr>
          <p:nvPr/>
        </p:nvSpPr>
        <p:spPr bwMode="auto">
          <a:xfrm>
            <a:off x="6629400" y="31242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3" name="Line 29"/>
          <p:cNvSpPr>
            <a:spLocks noChangeShapeType="1"/>
          </p:cNvSpPr>
          <p:nvPr/>
        </p:nvSpPr>
        <p:spPr bwMode="auto">
          <a:xfrm>
            <a:off x="6629400" y="36576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4" name="Line 30"/>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2255" name="Line 31"/>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92192" name="Rectangle 32"/>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35"/>
          <p:cNvGrpSpPr>
            <a:grpSpLocks/>
          </p:cNvGrpSpPr>
          <p:nvPr/>
        </p:nvGrpSpPr>
        <p:grpSpPr bwMode="auto">
          <a:xfrm>
            <a:off x="3962400" y="2819400"/>
            <a:ext cx="1219200" cy="915988"/>
            <a:chOff x="2496" y="1776"/>
            <a:chExt cx="768" cy="577"/>
          </a:xfrm>
        </p:grpSpPr>
        <p:sp>
          <p:nvSpPr>
            <p:cNvPr id="52262" name="Freeform 33"/>
            <p:cNvSpPr>
              <a:spLocks/>
            </p:cNvSpPr>
            <p:nvPr/>
          </p:nvSpPr>
          <p:spPr bwMode="auto">
            <a:xfrm>
              <a:off x="2543" y="1776"/>
              <a:ext cx="721" cy="577"/>
            </a:xfrm>
            <a:custGeom>
              <a:avLst/>
              <a:gdLst>
                <a:gd name="T0" fmla="*/ 720 w 721"/>
                <a:gd name="T1" fmla="*/ 534 h 577"/>
                <a:gd name="T2" fmla="*/ 576 w 721"/>
                <a:gd name="T3" fmla="*/ 506 h 577"/>
                <a:gd name="T4" fmla="*/ 528 w 721"/>
                <a:gd name="T5" fmla="*/ 451 h 577"/>
                <a:gd name="T6" fmla="*/ 528 w 721"/>
                <a:gd name="T7" fmla="*/ 255 h 577"/>
                <a:gd name="T8" fmla="*/ 624 w 721"/>
                <a:gd name="T9" fmla="*/ 118 h 577"/>
                <a:gd name="T10" fmla="*/ 672 w 721"/>
                <a:gd name="T11" fmla="*/ 204 h 577"/>
                <a:gd name="T12" fmla="*/ 720 w 721"/>
                <a:gd name="T13" fmla="*/ 75 h 577"/>
                <a:gd name="T14" fmla="*/ 576 w 721"/>
                <a:gd name="T15" fmla="*/ 0 h 577"/>
                <a:gd name="T16" fmla="*/ 624 w 721"/>
                <a:gd name="T17" fmla="*/ 102 h 577"/>
                <a:gd name="T18" fmla="*/ 0 w 721"/>
                <a:gd name="T19" fmla="*/ 255 h 577"/>
                <a:gd name="T20" fmla="*/ 0 w 721"/>
                <a:gd name="T21" fmla="*/ 459 h 577"/>
                <a:gd name="T22" fmla="*/ 720 w 721"/>
                <a:gd name="T23" fmla="*/ 576 h 577"/>
                <a:gd name="T24" fmla="*/ 720 w 721"/>
                <a:gd name="T25" fmla="*/ 534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577"/>
                <a:gd name="T41" fmla="*/ 721 w 721"/>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577">
                  <a:moveTo>
                    <a:pt x="720" y="534"/>
                  </a:moveTo>
                  <a:lnTo>
                    <a:pt x="576" y="506"/>
                  </a:lnTo>
                  <a:lnTo>
                    <a:pt x="528" y="451"/>
                  </a:lnTo>
                  <a:lnTo>
                    <a:pt x="528" y="255"/>
                  </a:lnTo>
                  <a:lnTo>
                    <a:pt x="624" y="118"/>
                  </a:lnTo>
                  <a:lnTo>
                    <a:pt x="672" y="204"/>
                  </a:lnTo>
                  <a:lnTo>
                    <a:pt x="720" y="75"/>
                  </a:lnTo>
                  <a:lnTo>
                    <a:pt x="576" y="0"/>
                  </a:lnTo>
                  <a:lnTo>
                    <a:pt x="624" y="102"/>
                  </a:lnTo>
                  <a:lnTo>
                    <a:pt x="0" y="255"/>
                  </a:lnTo>
                  <a:lnTo>
                    <a:pt x="0" y="459"/>
                  </a:lnTo>
                  <a:lnTo>
                    <a:pt x="720" y="576"/>
                  </a:lnTo>
                  <a:lnTo>
                    <a:pt x="720" y="534"/>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2263" name="Rectangle 34"/>
            <p:cNvSpPr>
              <a:spLocks noChangeArrowheads="1"/>
            </p:cNvSpPr>
            <p:nvPr/>
          </p:nvSpPr>
          <p:spPr bwMode="auto">
            <a:xfrm>
              <a:off x="2496" y="2062"/>
              <a:ext cx="720" cy="192"/>
            </a:xfrm>
            <a:prstGeom prst="rect">
              <a:avLst/>
            </a:prstGeom>
            <a:noFill/>
            <a:ln w="9525">
              <a:noFill/>
              <a:miter lim="800000"/>
              <a:headEnd/>
              <a:tailEnd/>
            </a:ln>
          </p:spPr>
          <p:txBody>
            <a:bodyPr lIns="92075" tIns="46038" rIns="92075" bIns="46038">
              <a:spAutoFit/>
            </a:bodyPr>
            <a:lstStyle/>
            <a:p>
              <a:pPr algn="ctr" eaLnBrk="0" hangingPunct="0"/>
              <a:r>
                <a:rPr lang="ru-RU" sz="1400">
                  <a:solidFill>
                    <a:schemeClr val="bg2"/>
                  </a:solidFill>
                  <a:latin typeface="Arial" pitchFamily="34" charset="0"/>
                </a:rPr>
                <a:t>to separate</a:t>
              </a:r>
              <a:endParaRPr lang="ru-RU" sz="1400">
                <a:solidFill>
                  <a:schemeClr val="bg2"/>
                </a:solidFill>
                <a:latin typeface="Arial CYR"/>
              </a:endParaRPr>
            </a:p>
          </p:txBody>
        </p:sp>
      </p:grpSp>
      <p:grpSp>
        <p:nvGrpSpPr>
          <p:cNvPr id="3" name="Group 38"/>
          <p:cNvGrpSpPr>
            <a:grpSpLocks/>
          </p:cNvGrpSpPr>
          <p:nvPr/>
        </p:nvGrpSpPr>
        <p:grpSpPr bwMode="auto">
          <a:xfrm>
            <a:off x="5257800" y="3352800"/>
            <a:ext cx="2819400" cy="457200"/>
            <a:chOff x="3312" y="2112"/>
            <a:chExt cx="1776" cy="288"/>
          </a:xfrm>
        </p:grpSpPr>
        <p:sp>
          <p:nvSpPr>
            <p:cNvPr id="52260" name="Line 36"/>
            <p:cNvSpPr>
              <a:spLocks noChangeShapeType="1"/>
            </p:cNvSpPr>
            <p:nvPr/>
          </p:nvSpPr>
          <p:spPr bwMode="auto">
            <a:xfrm flipV="1">
              <a:off x="3312" y="2112"/>
              <a:ext cx="1776" cy="288"/>
            </a:xfrm>
            <a:prstGeom prst="line">
              <a:avLst/>
            </a:prstGeom>
            <a:noFill/>
            <a:ln w="50800">
              <a:solidFill>
                <a:schemeClr val="bg2"/>
              </a:solidFill>
              <a:round/>
              <a:headEnd type="none" w="sm" len="sm"/>
              <a:tailEnd type="none" w="sm" len="sm"/>
            </a:ln>
          </p:spPr>
          <p:txBody>
            <a:bodyPr/>
            <a:lstStyle/>
            <a:p>
              <a:endParaRPr lang="en-US"/>
            </a:p>
          </p:txBody>
        </p:sp>
        <p:sp>
          <p:nvSpPr>
            <p:cNvPr id="52261" name="Line 37"/>
            <p:cNvSpPr>
              <a:spLocks noChangeShapeType="1"/>
            </p:cNvSpPr>
            <p:nvPr/>
          </p:nvSpPr>
          <p:spPr bwMode="auto">
            <a:xfrm flipH="1" flipV="1">
              <a:off x="3312" y="2112"/>
              <a:ext cx="1776" cy="288"/>
            </a:xfrm>
            <a:prstGeom prst="line">
              <a:avLst/>
            </a:prstGeom>
            <a:noFill/>
            <a:ln w="50800">
              <a:solidFill>
                <a:schemeClr val="bg2"/>
              </a:solidFill>
              <a:round/>
              <a:headEnd type="none" w="sm" len="sm"/>
              <a:tailEnd type="none" w="sm" len="sm"/>
            </a:ln>
          </p:spPr>
          <p:txBody>
            <a:bodyPr/>
            <a:lstStyle/>
            <a:p>
              <a:endParaRPr lang="en-US"/>
            </a:p>
          </p:txBody>
        </p:sp>
      </p:grpSp>
      <p:sp>
        <p:nvSpPr>
          <p:cNvPr id="52259" name="Rectangle 3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94211"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94212" name="Rectangle 4"/>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94213" name="Rectangle 5"/>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94214" name="Rectangle 6"/>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94215" name="Rectangle 7"/>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94216" name="Rectangle 8"/>
          <p:cNvSpPr>
            <a:spLocks noChangeArrowheads="1"/>
          </p:cNvSpPr>
          <p:nvPr/>
        </p:nvSpPr>
        <p:spPr bwMode="auto">
          <a:xfrm>
            <a:off x="5187950" y="2371725"/>
            <a:ext cx="2959100" cy="2127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RICING</a:t>
            </a:r>
            <a:endParaRPr lang="ru-RU" sz="1200">
              <a:solidFill>
                <a:srgbClr val="000000"/>
              </a:solidFill>
              <a:latin typeface="Arial CYR" charset="-52"/>
              <a:cs typeface="+mn-cs"/>
            </a:endParaRPr>
          </a:p>
        </p:txBody>
      </p:sp>
      <p:sp>
        <p:nvSpPr>
          <p:cNvPr id="94217" name="Rectangle 9"/>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94218" name="Rectangle 10"/>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94219" name="Rectangle 11"/>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94220" name="Rectangle 12"/>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3261" name="Line 13"/>
          <p:cNvSpPr>
            <a:spLocks noChangeShapeType="1"/>
          </p:cNvSpPr>
          <p:nvPr/>
        </p:nvSpPr>
        <p:spPr bwMode="auto">
          <a:xfrm flipH="1">
            <a:off x="2132013" y="1752600"/>
            <a:ext cx="1587" cy="836613"/>
          </a:xfrm>
          <a:prstGeom prst="line">
            <a:avLst/>
          </a:prstGeom>
          <a:noFill/>
          <a:ln w="25400">
            <a:solidFill>
              <a:srgbClr val="FF0033"/>
            </a:solidFill>
            <a:round/>
            <a:headEnd type="none" w="sm" len="sm"/>
            <a:tailEnd type="stealth" w="med" len="med"/>
          </a:ln>
        </p:spPr>
        <p:txBody>
          <a:bodyPr/>
          <a:lstStyle/>
          <a:p>
            <a:endParaRPr lang="en-US"/>
          </a:p>
        </p:txBody>
      </p:sp>
      <p:sp>
        <p:nvSpPr>
          <p:cNvPr id="94222" name="Rectangle 14"/>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94223" name="Rectangle 15"/>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3264" name="Line 16"/>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65" name="Line 17"/>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66" name="Line 18"/>
          <p:cNvSpPr>
            <a:spLocks noChangeShapeType="1"/>
          </p:cNvSpPr>
          <p:nvPr/>
        </p:nvSpPr>
        <p:spPr bwMode="auto">
          <a:xfrm>
            <a:off x="2133600" y="38862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3267" name="Line 19"/>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68" name="Line 20"/>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69" name="Line 21"/>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3270" name="Line 22"/>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3271" name="Line 23"/>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3272" name="Line 24"/>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73" name="Line 25"/>
          <p:cNvSpPr>
            <a:spLocks noChangeShapeType="1"/>
          </p:cNvSpPr>
          <p:nvPr/>
        </p:nvSpPr>
        <p:spPr bwMode="auto">
          <a:xfrm>
            <a:off x="6629400" y="2057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74" name="Line 26"/>
          <p:cNvSpPr>
            <a:spLocks noChangeShapeType="1"/>
          </p:cNvSpPr>
          <p:nvPr/>
        </p:nvSpPr>
        <p:spPr bwMode="auto">
          <a:xfrm>
            <a:off x="6629400" y="2590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75" name="Line 27"/>
          <p:cNvSpPr>
            <a:spLocks noChangeShapeType="1"/>
          </p:cNvSpPr>
          <p:nvPr/>
        </p:nvSpPr>
        <p:spPr bwMode="auto">
          <a:xfrm>
            <a:off x="6629400" y="31242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53276" name="Line 28"/>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3277" name="Line 29"/>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94238" name="Rectangle 30"/>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33"/>
          <p:cNvGrpSpPr>
            <a:grpSpLocks/>
          </p:cNvGrpSpPr>
          <p:nvPr/>
        </p:nvGrpSpPr>
        <p:grpSpPr bwMode="auto">
          <a:xfrm>
            <a:off x="3886200" y="2284413"/>
            <a:ext cx="1219200" cy="915987"/>
            <a:chOff x="2448" y="1439"/>
            <a:chExt cx="768" cy="577"/>
          </a:xfrm>
        </p:grpSpPr>
        <p:sp>
          <p:nvSpPr>
            <p:cNvPr id="53284" name="Freeform 31"/>
            <p:cNvSpPr>
              <a:spLocks/>
            </p:cNvSpPr>
            <p:nvPr/>
          </p:nvSpPr>
          <p:spPr bwMode="auto">
            <a:xfrm>
              <a:off x="2495" y="1439"/>
              <a:ext cx="721" cy="577"/>
            </a:xfrm>
            <a:custGeom>
              <a:avLst/>
              <a:gdLst>
                <a:gd name="T0" fmla="*/ 720 w 721"/>
                <a:gd name="T1" fmla="*/ 42 h 577"/>
                <a:gd name="T2" fmla="*/ 576 w 721"/>
                <a:gd name="T3" fmla="*/ 70 h 577"/>
                <a:gd name="T4" fmla="*/ 528 w 721"/>
                <a:gd name="T5" fmla="*/ 125 h 577"/>
                <a:gd name="T6" fmla="*/ 528 w 721"/>
                <a:gd name="T7" fmla="*/ 321 h 577"/>
                <a:gd name="T8" fmla="*/ 624 w 721"/>
                <a:gd name="T9" fmla="*/ 458 h 577"/>
                <a:gd name="T10" fmla="*/ 672 w 721"/>
                <a:gd name="T11" fmla="*/ 372 h 577"/>
                <a:gd name="T12" fmla="*/ 720 w 721"/>
                <a:gd name="T13" fmla="*/ 501 h 577"/>
                <a:gd name="T14" fmla="*/ 576 w 721"/>
                <a:gd name="T15" fmla="*/ 576 h 577"/>
                <a:gd name="T16" fmla="*/ 624 w 721"/>
                <a:gd name="T17" fmla="*/ 474 h 577"/>
                <a:gd name="T18" fmla="*/ 0 w 721"/>
                <a:gd name="T19" fmla="*/ 321 h 577"/>
                <a:gd name="T20" fmla="*/ 0 w 721"/>
                <a:gd name="T21" fmla="*/ 117 h 577"/>
                <a:gd name="T22" fmla="*/ 720 w 721"/>
                <a:gd name="T23" fmla="*/ 0 h 577"/>
                <a:gd name="T24" fmla="*/ 720 w 721"/>
                <a:gd name="T25" fmla="*/ 42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1"/>
                <a:gd name="T40" fmla="*/ 0 h 577"/>
                <a:gd name="T41" fmla="*/ 721 w 721"/>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1" h="577">
                  <a:moveTo>
                    <a:pt x="720" y="42"/>
                  </a:moveTo>
                  <a:lnTo>
                    <a:pt x="576" y="70"/>
                  </a:lnTo>
                  <a:lnTo>
                    <a:pt x="528" y="125"/>
                  </a:lnTo>
                  <a:lnTo>
                    <a:pt x="528" y="321"/>
                  </a:lnTo>
                  <a:lnTo>
                    <a:pt x="624" y="458"/>
                  </a:lnTo>
                  <a:lnTo>
                    <a:pt x="672" y="372"/>
                  </a:lnTo>
                  <a:lnTo>
                    <a:pt x="720" y="501"/>
                  </a:lnTo>
                  <a:lnTo>
                    <a:pt x="576" y="576"/>
                  </a:lnTo>
                  <a:lnTo>
                    <a:pt x="624" y="474"/>
                  </a:lnTo>
                  <a:lnTo>
                    <a:pt x="0" y="321"/>
                  </a:lnTo>
                  <a:lnTo>
                    <a:pt x="0" y="117"/>
                  </a:lnTo>
                  <a:lnTo>
                    <a:pt x="720" y="0"/>
                  </a:lnTo>
                  <a:lnTo>
                    <a:pt x="720" y="42"/>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3285" name="Rectangle 32"/>
            <p:cNvSpPr>
              <a:spLocks noChangeArrowheads="1"/>
            </p:cNvSpPr>
            <p:nvPr/>
          </p:nvSpPr>
          <p:spPr bwMode="auto">
            <a:xfrm>
              <a:off x="2448" y="1538"/>
              <a:ext cx="720" cy="192"/>
            </a:xfrm>
            <a:prstGeom prst="rect">
              <a:avLst/>
            </a:prstGeom>
            <a:noFill/>
            <a:ln w="9525">
              <a:noFill/>
              <a:miter lim="800000"/>
              <a:headEnd/>
              <a:tailEnd/>
            </a:ln>
          </p:spPr>
          <p:txBody>
            <a:bodyPr lIns="92075" tIns="46038" rIns="92075" bIns="46038">
              <a:spAutoFit/>
            </a:bodyPr>
            <a:lstStyle/>
            <a:p>
              <a:pPr eaLnBrk="0" hangingPunct="0"/>
              <a:r>
                <a:rPr lang="ru-RU" sz="1400">
                  <a:solidFill>
                    <a:schemeClr val="bg2"/>
                  </a:solidFill>
                  <a:latin typeface="Arial" pitchFamily="34" charset="0"/>
                </a:rPr>
                <a:t>to separate</a:t>
              </a:r>
              <a:endParaRPr lang="ru-RU" sz="1400">
                <a:solidFill>
                  <a:schemeClr val="bg2"/>
                </a:solidFill>
                <a:latin typeface="Arial CYR"/>
              </a:endParaRPr>
            </a:p>
          </p:txBody>
        </p:sp>
      </p:grpSp>
      <p:grpSp>
        <p:nvGrpSpPr>
          <p:cNvPr id="3" name="Group 36"/>
          <p:cNvGrpSpPr>
            <a:grpSpLocks/>
          </p:cNvGrpSpPr>
          <p:nvPr/>
        </p:nvGrpSpPr>
        <p:grpSpPr bwMode="auto">
          <a:xfrm>
            <a:off x="5334000" y="2286000"/>
            <a:ext cx="2819400" cy="457200"/>
            <a:chOff x="3360" y="1440"/>
            <a:chExt cx="1776" cy="288"/>
          </a:xfrm>
        </p:grpSpPr>
        <p:sp>
          <p:nvSpPr>
            <p:cNvPr id="53282" name="Line 34"/>
            <p:cNvSpPr>
              <a:spLocks noChangeShapeType="1"/>
            </p:cNvSpPr>
            <p:nvPr/>
          </p:nvSpPr>
          <p:spPr bwMode="auto">
            <a:xfrm flipV="1">
              <a:off x="3360" y="1440"/>
              <a:ext cx="1776" cy="288"/>
            </a:xfrm>
            <a:prstGeom prst="line">
              <a:avLst/>
            </a:prstGeom>
            <a:noFill/>
            <a:ln w="50800">
              <a:solidFill>
                <a:schemeClr val="bg2"/>
              </a:solidFill>
              <a:round/>
              <a:headEnd type="none" w="sm" len="sm"/>
              <a:tailEnd type="none" w="sm" len="sm"/>
            </a:ln>
          </p:spPr>
          <p:txBody>
            <a:bodyPr/>
            <a:lstStyle/>
            <a:p>
              <a:endParaRPr lang="en-US"/>
            </a:p>
          </p:txBody>
        </p:sp>
        <p:sp>
          <p:nvSpPr>
            <p:cNvPr id="53283" name="Line 35"/>
            <p:cNvSpPr>
              <a:spLocks noChangeShapeType="1"/>
            </p:cNvSpPr>
            <p:nvPr/>
          </p:nvSpPr>
          <p:spPr bwMode="auto">
            <a:xfrm flipH="1" flipV="1">
              <a:off x="3360" y="1440"/>
              <a:ext cx="1776" cy="288"/>
            </a:xfrm>
            <a:prstGeom prst="line">
              <a:avLst/>
            </a:prstGeom>
            <a:noFill/>
            <a:ln w="50800">
              <a:solidFill>
                <a:schemeClr val="bg2"/>
              </a:solidFill>
              <a:round/>
              <a:headEnd type="none" w="sm" len="sm"/>
              <a:tailEnd type="none" w="sm" len="sm"/>
            </a:ln>
          </p:spPr>
          <p:txBody>
            <a:bodyPr/>
            <a:lstStyle/>
            <a:p>
              <a:endParaRPr lang="en-US"/>
            </a:p>
          </p:txBody>
        </p:sp>
      </p:grpSp>
      <p:sp>
        <p:nvSpPr>
          <p:cNvPr id="53281" name="Rectangle 3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useBgFill="1">
        <p:nvSpPr>
          <p:cNvPr id="96259" name="Rectangle 3"/>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sp>
        <p:nvSpPr>
          <p:cNvPr id="96260" name="Rectangle 4"/>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96261" name="Rectangle 5"/>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96262" name="Rectangle 6"/>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sp>
        <p:nvSpPr>
          <p:cNvPr id="96263" name="Rectangle 7"/>
          <p:cNvSpPr>
            <a:spLocks noChangeArrowheads="1"/>
          </p:cNvSpPr>
          <p:nvPr/>
        </p:nvSpPr>
        <p:spPr bwMode="auto">
          <a:xfrm>
            <a:off x="5187950" y="1835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COOKING</a:t>
            </a:r>
            <a:endParaRPr lang="ru-RU" sz="1200">
              <a:solidFill>
                <a:srgbClr val="000000"/>
              </a:solidFill>
              <a:latin typeface="Arial CYR" charset="-52"/>
              <a:cs typeface="+mn-cs"/>
            </a:endParaRPr>
          </a:p>
        </p:txBody>
      </p:sp>
      <p:sp>
        <p:nvSpPr>
          <p:cNvPr id="96264" name="Rectangle 8"/>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96265" name="Rectangle 9"/>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96266" name="Rectangle 10"/>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96267" name="Rectangle 11"/>
          <p:cNvSpPr>
            <a:spLocks noChangeArrowheads="1"/>
          </p:cNvSpPr>
          <p:nvPr/>
        </p:nvSpPr>
        <p:spPr bwMode="auto">
          <a:xfrm>
            <a:off x="5203825" y="2919413"/>
            <a:ext cx="2943225"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96268" name="Rectangle 12"/>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4285" name="Line 13"/>
          <p:cNvSpPr>
            <a:spLocks noChangeShapeType="1"/>
          </p:cNvSpPr>
          <p:nvPr/>
        </p:nvSpPr>
        <p:spPr bwMode="auto">
          <a:xfrm>
            <a:off x="2170113" y="17526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96270" name="Rectangle 14"/>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96271" name="Rectangle 15"/>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4288" name="Line 16"/>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289" name="Line 17"/>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290" name="Line 18"/>
          <p:cNvSpPr>
            <a:spLocks noChangeShapeType="1"/>
          </p:cNvSpPr>
          <p:nvPr/>
        </p:nvSpPr>
        <p:spPr bwMode="auto">
          <a:xfrm>
            <a:off x="2170113" y="38862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4291" name="Line 19"/>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292" name="Line 20"/>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293" name="Line 21"/>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4294" name="Line 22"/>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4295" name="Line 23"/>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4296" name="Line 24"/>
          <p:cNvSpPr>
            <a:spLocks noChangeShapeType="1"/>
          </p:cNvSpPr>
          <p:nvPr/>
        </p:nvSpPr>
        <p:spPr bwMode="auto">
          <a:xfrm>
            <a:off x="6629400" y="1524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297" name="Line 25"/>
          <p:cNvSpPr>
            <a:spLocks noChangeShapeType="1"/>
          </p:cNvSpPr>
          <p:nvPr/>
        </p:nvSpPr>
        <p:spPr bwMode="auto">
          <a:xfrm>
            <a:off x="6629400" y="20574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54298" name="Line 26"/>
          <p:cNvSpPr>
            <a:spLocks noChangeShapeType="1"/>
          </p:cNvSpPr>
          <p:nvPr/>
        </p:nvSpPr>
        <p:spPr bwMode="auto">
          <a:xfrm>
            <a:off x="6629400" y="31242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54299" name="Line 27"/>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4300" name="Line 28"/>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grpSp>
        <p:nvGrpSpPr>
          <p:cNvPr id="2" name="Group 31"/>
          <p:cNvGrpSpPr>
            <a:grpSpLocks/>
          </p:cNvGrpSpPr>
          <p:nvPr/>
        </p:nvGrpSpPr>
        <p:grpSpPr bwMode="auto">
          <a:xfrm>
            <a:off x="3581400" y="1827213"/>
            <a:ext cx="1525588" cy="1298575"/>
            <a:chOff x="2256" y="1151"/>
            <a:chExt cx="961" cy="818"/>
          </a:xfrm>
        </p:grpSpPr>
        <p:sp>
          <p:nvSpPr>
            <p:cNvPr id="54306" name="Freeform 29"/>
            <p:cNvSpPr>
              <a:spLocks/>
            </p:cNvSpPr>
            <p:nvPr/>
          </p:nvSpPr>
          <p:spPr bwMode="auto">
            <a:xfrm>
              <a:off x="2304" y="1151"/>
              <a:ext cx="913" cy="818"/>
            </a:xfrm>
            <a:custGeom>
              <a:avLst/>
              <a:gdLst>
                <a:gd name="T0" fmla="*/ 912 w 913"/>
                <a:gd name="T1" fmla="*/ 59 h 818"/>
                <a:gd name="T2" fmla="*/ 729 w 913"/>
                <a:gd name="T3" fmla="*/ 99 h 818"/>
                <a:gd name="T4" fmla="*/ 668 w 913"/>
                <a:gd name="T5" fmla="*/ 177 h 818"/>
                <a:gd name="T6" fmla="*/ 668 w 913"/>
                <a:gd name="T7" fmla="*/ 455 h 818"/>
                <a:gd name="T8" fmla="*/ 790 w 913"/>
                <a:gd name="T9" fmla="*/ 649 h 818"/>
                <a:gd name="T10" fmla="*/ 851 w 913"/>
                <a:gd name="T11" fmla="*/ 527 h 818"/>
                <a:gd name="T12" fmla="*/ 912 w 913"/>
                <a:gd name="T13" fmla="*/ 710 h 818"/>
                <a:gd name="T14" fmla="*/ 729 w 913"/>
                <a:gd name="T15" fmla="*/ 817 h 818"/>
                <a:gd name="T16" fmla="*/ 790 w 913"/>
                <a:gd name="T17" fmla="*/ 672 h 818"/>
                <a:gd name="T18" fmla="*/ 0 w 913"/>
                <a:gd name="T19" fmla="*/ 455 h 818"/>
                <a:gd name="T20" fmla="*/ 0 w 913"/>
                <a:gd name="T21" fmla="*/ 165 h 818"/>
                <a:gd name="T22" fmla="*/ 912 w 913"/>
                <a:gd name="T23" fmla="*/ 0 h 818"/>
                <a:gd name="T24" fmla="*/ 912 w 913"/>
                <a:gd name="T25" fmla="*/ 59 h 8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3"/>
                <a:gd name="T40" fmla="*/ 0 h 818"/>
                <a:gd name="T41" fmla="*/ 913 w 913"/>
                <a:gd name="T42" fmla="*/ 818 h 8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3" h="818">
                  <a:moveTo>
                    <a:pt x="912" y="59"/>
                  </a:moveTo>
                  <a:lnTo>
                    <a:pt x="729" y="99"/>
                  </a:lnTo>
                  <a:lnTo>
                    <a:pt x="668" y="177"/>
                  </a:lnTo>
                  <a:lnTo>
                    <a:pt x="668" y="455"/>
                  </a:lnTo>
                  <a:lnTo>
                    <a:pt x="790" y="649"/>
                  </a:lnTo>
                  <a:lnTo>
                    <a:pt x="851" y="527"/>
                  </a:lnTo>
                  <a:lnTo>
                    <a:pt x="912" y="710"/>
                  </a:lnTo>
                  <a:lnTo>
                    <a:pt x="729" y="817"/>
                  </a:lnTo>
                  <a:lnTo>
                    <a:pt x="790" y="672"/>
                  </a:lnTo>
                  <a:lnTo>
                    <a:pt x="0" y="455"/>
                  </a:lnTo>
                  <a:lnTo>
                    <a:pt x="0" y="165"/>
                  </a:lnTo>
                  <a:lnTo>
                    <a:pt x="912" y="0"/>
                  </a:lnTo>
                  <a:lnTo>
                    <a:pt x="912" y="59"/>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4307" name="Rectangle 30"/>
            <p:cNvSpPr>
              <a:spLocks noChangeArrowheads="1"/>
            </p:cNvSpPr>
            <p:nvPr/>
          </p:nvSpPr>
          <p:spPr bwMode="auto">
            <a:xfrm>
              <a:off x="2256" y="1302"/>
              <a:ext cx="816" cy="326"/>
            </a:xfrm>
            <a:prstGeom prst="rect">
              <a:avLst/>
            </a:prstGeom>
            <a:noFill/>
            <a:ln w="9525">
              <a:noFill/>
              <a:miter lim="800000"/>
              <a:headEnd/>
              <a:tailEnd/>
            </a:ln>
          </p:spPr>
          <p:txBody>
            <a:bodyPr lIns="92075" tIns="46038" rIns="92075" bIns="46038">
              <a:spAutoFit/>
            </a:bodyPr>
            <a:lstStyle/>
            <a:p>
              <a:pPr algn="ctr" eaLnBrk="0" hangingPunct="0"/>
              <a:r>
                <a:rPr lang="ru-RU" sz="1400">
                  <a:solidFill>
                    <a:schemeClr val="bg2"/>
                  </a:solidFill>
                  <a:latin typeface="Arial" pitchFamily="34" charset="0"/>
                </a:rPr>
                <a:t>To coagulate proteins</a:t>
              </a:r>
              <a:endParaRPr lang="ru-RU" sz="1400">
                <a:solidFill>
                  <a:schemeClr val="bg2"/>
                </a:solidFill>
                <a:latin typeface="Arial CYR"/>
              </a:endParaRPr>
            </a:p>
          </p:txBody>
        </p:sp>
      </p:grpSp>
      <p:grpSp>
        <p:nvGrpSpPr>
          <p:cNvPr id="3" name="Group 34"/>
          <p:cNvGrpSpPr>
            <a:grpSpLocks/>
          </p:cNvGrpSpPr>
          <p:nvPr/>
        </p:nvGrpSpPr>
        <p:grpSpPr bwMode="auto">
          <a:xfrm>
            <a:off x="5334000" y="1752600"/>
            <a:ext cx="2819400" cy="457200"/>
            <a:chOff x="3360" y="1104"/>
            <a:chExt cx="1776" cy="288"/>
          </a:xfrm>
        </p:grpSpPr>
        <p:sp>
          <p:nvSpPr>
            <p:cNvPr id="54304" name="Line 32"/>
            <p:cNvSpPr>
              <a:spLocks noChangeShapeType="1"/>
            </p:cNvSpPr>
            <p:nvPr/>
          </p:nvSpPr>
          <p:spPr bwMode="auto">
            <a:xfrm flipV="1">
              <a:off x="3360" y="1104"/>
              <a:ext cx="1776" cy="288"/>
            </a:xfrm>
            <a:prstGeom prst="line">
              <a:avLst/>
            </a:prstGeom>
            <a:noFill/>
            <a:ln w="50800">
              <a:solidFill>
                <a:schemeClr val="bg2"/>
              </a:solidFill>
              <a:round/>
              <a:headEnd type="none" w="sm" len="sm"/>
              <a:tailEnd type="none" w="sm" len="sm"/>
            </a:ln>
          </p:spPr>
          <p:txBody>
            <a:bodyPr/>
            <a:lstStyle/>
            <a:p>
              <a:endParaRPr lang="en-US"/>
            </a:p>
          </p:txBody>
        </p:sp>
        <p:sp>
          <p:nvSpPr>
            <p:cNvPr id="54305" name="Line 33"/>
            <p:cNvSpPr>
              <a:spLocks noChangeShapeType="1"/>
            </p:cNvSpPr>
            <p:nvPr/>
          </p:nvSpPr>
          <p:spPr bwMode="auto">
            <a:xfrm flipH="1" flipV="1">
              <a:off x="3360" y="1104"/>
              <a:ext cx="1776" cy="288"/>
            </a:xfrm>
            <a:prstGeom prst="line">
              <a:avLst/>
            </a:prstGeom>
            <a:noFill/>
            <a:ln w="50800">
              <a:solidFill>
                <a:schemeClr val="bg2"/>
              </a:solidFill>
              <a:round/>
              <a:headEnd type="none" w="sm" len="sm"/>
              <a:tailEnd type="none" w="sm" len="sm"/>
            </a:ln>
          </p:spPr>
          <p:txBody>
            <a:bodyPr/>
            <a:lstStyle/>
            <a:p>
              <a:endParaRPr lang="en-US"/>
            </a:p>
          </p:txBody>
        </p:sp>
      </p:grpSp>
      <p:sp>
        <p:nvSpPr>
          <p:cNvPr id="54303" name="Rectangle 3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98307"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98308" name="Rectangle 4"/>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grpSp>
        <p:nvGrpSpPr>
          <p:cNvPr id="2" name="Group 7"/>
          <p:cNvGrpSpPr>
            <a:grpSpLocks/>
          </p:cNvGrpSpPr>
          <p:nvPr/>
        </p:nvGrpSpPr>
        <p:grpSpPr bwMode="auto">
          <a:xfrm>
            <a:off x="3657600" y="4800600"/>
            <a:ext cx="1524000" cy="992188"/>
            <a:chOff x="2304" y="3024"/>
            <a:chExt cx="960" cy="625"/>
          </a:xfrm>
        </p:grpSpPr>
        <p:sp>
          <p:nvSpPr>
            <p:cNvPr id="55328" name="Freeform 5"/>
            <p:cNvSpPr>
              <a:spLocks/>
            </p:cNvSpPr>
            <p:nvPr/>
          </p:nvSpPr>
          <p:spPr bwMode="auto">
            <a:xfrm>
              <a:off x="2304" y="3024"/>
              <a:ext cx="913" cy="625"/>
            </a:xfrm>
            <a:custGeom>
              <a:avLst/>
              <a:gdLst>
                <a:gd name="T0" fmla="*/ 0 w 913"/>
                <a:gd name="T1" fmla="*/ 624 h 625"/>
                <a:gd name="T2" fmla="*/ 192 w 913"/>
                <a:gd name="T3" fmla="*/ 0 h 625"/>
                <a:gd name="T4" fmla="*/ 912 w 913"/>
                <a:gd name="T5" fmla="*/ 0 h 625"/>
                <a:gd name="T6" fmla="*/ 912 w 913"/>
                <a:gd name="T7" fmla="*/ 624 h 625"/>
                <a:gd name="T8" fmla="*/ 240 w 913"/>
                <a:gd name="T9" fmla="*/ 624 h 625"/>
                <a:gd name="T10" fmla="*/ 144 w 913"/>
                <a:gd name="T11" fmla="*/ 416 h 625"/>
                <a:gd name="T12" fmla="*/ 0 w 913"/>
                <a:gd name="T13" fmla="*/ 624 h 625"/>
                <a:gd name="T14" fmla="*/ 0 60000 65536"/>
                <a:gd name="T15" fmla="*/ 0 60000 65536"/>
                <a:gd name="T16" fmla="*/ 0 60000 65536"/>
                <a:gd name="T17" fmla="*/ 0 60000 65536"/>
                <a:gd name="T18" fmla="*/ 0 60000 65536"/>
                <a:gd name="T19" fmla="*/ 0 60000 65536"/>
                <a:gd name="T20" fmla="*/ 0 60000 65536"/>
                <a:gd name="T21" fmla="*/ 0 w 913"/>
                <a:gd name="T22" fmla="*/ 0 h 625"/>
                <a:gd name="T23" fmla="*/ 913 w 913"/>
                <a:gd name="T24" fmla="*/ 625 h 6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625">
                  <a:moveTo>
                    <a:pt x="0" y="624"/>
                  </a:moveTo>
                  <a:lnTo>
                    <a:pt x="192" y="0"/>
                  </a:lnTo>
                  <a:lnTo>
                    <a:pt x="912" y="0"/>
                  </a:lnTo>
                  <a:lnTo>
                    <a:pt x="912" y="624"/>
                  </a:lnTo>
                  <a:lnTo>
                    <a:pt x="240" y="624"/>
                  </a:lnTo>
                  <a:lnTo>
                    <a:pt x="144" y="416"/>
                  </a:lnTo>
                  <a:lnTo>
                    <a:pt x="0" y="624"/>
                  </a:lnTo>
                </a:path>
              </a:pathLst>
            </a:custGeom>
            <a:solidFill>
              <a:srgbClr val="66FFFF"/>
            </a:solidFill>
            <a:ln w="12700" cap="rnd">
              <a:solidFill>
                <a:schemeClr val="bg2"/>
              </a:solidFill>
              <a:round/>
              <a:headEnd/>
              <a:tailEnd/>
            </a:ln>
          </p:spPr>
          <p:txBody>
            <a:bodyPr/>
            <a:lstStyle/>
            <a:p>
              <a:pPr algn="ctr" eaLnBrk="0" hangingPunct="0"/>
              <a:endParaRPr lang="en-US"/>
            </a:p>
          </p:txBody>
        </p:sp>
        <p:sp>
          <p:nvSpPr>
            <p:cNvPr id="55329" name="Rectangle 6"/>
            <p:cNvSpPr>
              <a:spLocks noChangeArrowheads="1"/>
            </p:cNvSpPr>
            <p:nvPr/>
          </p:nvSpPr>
          <p:spPr bwMode="auto">
            <a:xfrm>
              <a:off x="2448" y="3072"/>
              <a:ext cx="816" cy="520"/>
            </a:xfrm>
            <a:prstGeom prst="rect">
              <a:avLst/>
            </a:prstGeom>
            <a:noFill/>
            <a:ln w="9525">
              <a:noFill/>
              <a:miter lim="800000"/>
              <a:headEnd/>
              <a:tailEnd/>
            </a:ln>
          </p:spPr>
          <p:txBody>
            <a:bodyPr lIns="92075" tIns="46038" rIns="92075" bIns="46038">
              <a:spAutoFit/>
            </a:bodyPr>
            <a:lstStyle/>
            <a:p>
              <a:pPr algn="ctr" eaLnBrk="0" hangingPunct="0"/>
              <a:r>
                <a:rPr lang="ru-RU" sz="1600">
                  <a:solidFill>
                    <a:schemeClr val="bg2"/>
                  </a:solidFill>
                  <a:latin typeface="Arial" pitchFamily="34" charset="0"/>
                </a:rPr>
                <a:t>not used for regular chips</a:t>
              </a:r>
              <a:endParaRPr lang="ru-RU" sz="1600">
                <a:solidFill>
                  <a:schemeClr val="bg2"/>
                </a:solidFill>
                <a:latin typeface="Arial CYR"/>
              </a:endParaRPr>
            </a:p>
          </p:txBody>
        </p:sp>
      </p:grpSp>
      <p:sp>
        <p:nvSpPr>
          <p:cNvPr id="98312" name="Rectangle 8"/>
          <p:cNvSpPr>
            <a:spLocks noChangeArrowheads="1"/>
          </p:cNvSpPr>
          <p:nvPr/>
        </p:nvSpPr>
        <p:spPr bwMode="auto">
          <a:xfrm>
            <a:off x="844550" y="5797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COOLING</a:t>
            </a:r>
            <a:endParaRPr lang="ru-RU" sz="1200">
              <a:solidFill>
                <a:srgbClr val="000000"/>
              </a:solidFill>
              <a:latin typeface="Arial CYR" charset="-52"/>
              <a:cs typeface="+mn-cs"/>
            </a:endParaRPr>
          </a:p>
        </p:txBody>
      </p:sp>
      <p:grpSp>
        <p:nvGrpSpPr>
          <p:cNvPr id="3" name="Group 11"/>
          <p:cNvGrpSpPr>
            <a:grpSpLocks/>
          </p:cNvGrpSpPr>
          <p:nvPr/>
        </p:nvGrpSpPr>
        <p:grpSpPr bwMode="auto">
          <a:xfrm>
            <a:off x="914400" y="5715000"/>
            <a:ext cx="2743200" cy="457200"/>
            <a:chOff x="576" y="3600"/>
            <a:chExt cx="1728" cy="288"/>
          </a:xfrm>
        </p:grpSpPr>
        <p:sp>
          <p:nvSpPr>
            <p:cNvPr id="55326" name="Line 9"/>
            <p:cNvSpPr>
              <a:spLocks noChangeShapeType="1"/>
            </p:cNvSpPr>
            <p:nvPr/>
          </p:nvSpPr>
          <p:spPr bwMode="auto">
            <a:xfrm>
              <a:off x="576" y="3600"/>
              <a:ext cx="1728" cy="288"/>
            </a:xfrm>
            <a:prstGeom prst="line">
              <a:avLst/>
            </a:prstGeom>
            <a:noFill/>
            <a:ln w="50800">
              <a:solidFill>
                <a:schemeClr val="bg2"/>
              </a:solidFill>
              <a:round/>
              <a:headEnd type="none" w="sm" len="sm"/>
              <a:tailEnd type="none" w="sm" len="sm"/>
            </a:ln>
          </p:spPr>
          <p:txBody>
            <a:bodyPr/>
            <a:lstStyle/>
            <a:p>
              <a:endParaRPr lang="en-US"/>
            </a:p>
          </p:txBody>
        </p:sp>
        <p:sp>
          <p:nvSpPr>
            <p:cNvPr id="55327" name="Line 10"/>
            <p:cNvSpPr>
              <a:spLocks noChangeShapeType="1"/>
            </p:cNvSpPr>
            <p:nvPr/>
          </p:nvSpPr>
          <p:spPr bwMode="auto">
            <a:xfrm flipV="1">
              <a:off x="576" y="3600"/>
              <a:ext cx="1728" cy="288"/>
            </a:xfrm>
            <a:prstGeom prst="line">
              <a:avLst/>
            </a:prstGeom>
            <a:noFill/>
            <a:ln w="50800">
              <a:solidFill>
                <a:schemeClr val="bg2"/>
              </a:solidFill>
              <a:round/>
              <a:headEnd type="none" w="sm" len="sm"/>
              <a:tailEnd type="none" w="sm" len="sm"/>
            </a:ln>
          </p:spPr>
          <p:txBody>
            <a:bodyPr/>
            <a:lstStyle/>
            <a:p>
              <a:endParaRPr lang="en-US"/>
            </a:p>
          </p:txBody>
        </p:sp>
      </p:grpSp>
      <p:sp>
        <p:nvSpPr>
          <p:cNvPr id="98316" name="Rectangle 12"/>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98317" name="Rectangle 13"/>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98318" name="Rectangle 14"/>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98319" name="Rectangle 15"/>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98320" name="Rectangle 16"/>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5309" name="Line 17"/>
          <p:cNvSpPr>
            <a:spLocks noChangeShapeType="1"/>
          </p:cNvSpPr>
          <p:nvPr/>
        </p:nvSpPr>
        <p:spPr bwMode="auto">
          <a:xfrm>
            <a:off x="2170113" y="17526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98322" name="Rectangle 18"/>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98323" name="Rectangle 19"/>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PEELING</a:t>
            </a:r>
            <a:endParaRPr lang="ru-RU" sz="1200">
              <a:solidFill>
                <a:srgbClr val="000000"/>
              </a:solidFill>
              <a:latin typeface="Arial CYR" charset="-52"/>
              <a:cs typeface="+mn-cs"/>
            </a:endParaRPr>
          </a:p>
        </p:txBody>
      </p:sp>
      <p:sp>
        <p:nvSpPr>
          <p:cNvPr id="55312" name="Line 20"/>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13" name="Line 21"/>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14" name="Line 22"/>
          <p:cNvSpPr>
            <a:spLocks noChangeShapeType="1"/>
          </p:cNvSpPr>
          <p:nvPr/>
        </p:nvSpPr>
        <p:spPr bwMode="auto">
          <a:xfrm>
            <a:off x="2170113" y="38862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5315" name="Line 23"/>
          <p:cNvSpPr>
            <a:spLocks noChangeShapeType="1"/>
          </p:cNvSpPr>
          <p:nvPr/>
        </p:nvSpPr>
        <p:spPr bwMode="auto">
          <a:xfrm>
            <a:off x="2170113" y="5486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16" name="Line 24"/>
          <p:cNvSpPr>
            <a:spLocks noChangeShapeType="1"/>
          </p:cNvSpPr>
          <p:nvPr/>
        </p:nvSpPr>
        <p:spPr bwMode="auto">
          <a:xfrm>
            <a:off x="2170113" y="6019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17" name="Line 25"/>
          <p:cNvSpPr>
            <a:spLocks noChangeShapeType="1"/>
          </p:cNvSpPr>
          <p:nvPr/>
        </p:nvSpPr>
        <p:spPr bwMode="auto">
          <a:xfrm>
            <a:off x="2170113" y="6324600"/>
            <a:ext cx="2249487" cy="0"/>
          </a:xfrm>
          <a:prstGeom prst="line">
            <a:avLst/>
          </a:prstGeom>
          <a:noFill/>
          <a:ln w="25400">
            <a:solidFill>
              <a:srgbClr val="FF0033"/>
            </a:solidFill>
            <a:round/>
            <a:headEnd type="none" w="sm" len="sm"/>
            <a:tailEnd type="stealth" w="med" len="med"/>
          </a:ln>
        </p:spPr>
        <p:txBody>
          <a:bodyPr/>
          <a:lstStyle/>
          <a:p>
            <a:endParaRPr lang="en-US"/>
          </a:p>
        </p:txBody>
      </p:sp>
      <p:sp>
        <p:nvSpPr>
          <p:cNvPr id="55318" name="Line 26"/>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5319" name="Line 27"/>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5320" name="Line 28"/>
          <p:cNvSpPr>
            <a:spLocks noChangeShapeType="1"/>
          </p:cNvSpPr>
          <p:nvPr/>
        </p:nvSpPr>
        <p:spPr bwMode="auto">
          <a:xfrm>
            <a:off x="6629400" y="15240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5321" name="Line 29"/>
          <p:cNvSpPr>
            <a:spLocks noChangeShapeType="1"/>
          </p:cNvSpPr>
          <p:nvPr/>
        </p:nvSpPr>
        <p:spPr bwMode="auto">
          <a:xfrm>
            <a:off x="6629400" y="31242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55322" name="Line 30"/>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5323" name="Line 31"/>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98336" name="Rectangle 32"/>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sp>
        <p:nvSpPr>
          <p:cNvPr id="55325" name="Rectangle 32"/>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1371600"/>
            <a:ext cx="8305800" cy="5105400"/>
          </a:xfrm>
          <a:prstGeom prst="rect">
            <a:avLst/>
          </a:prstGeom>
          <a:gradFill rotWithShape="0">
            <a:gsLst>
              <a:gs pos="0">
                <a:srgbClr val="CCFFCC"/>
              </a:gs>
              <a:gs pos="100000">
                <a:schemeClr val="bg1"/>
              </a:gs>
            </a:gsLst>
            <a:lin ang="5400000" scaled="1"/>
          </a:gradFill>
          <a:ln w="9525">
            <a:noFill/>
            <a:miter lim="800000"/>
            <a:headEnd/>
            <a:tailEnd/>
          </a:ln>
        </p:spPr>
        <p:txBody>
          <a:bodyPr wrap="none" anchor="ctr"/>
          <a:lstStyle/>
          <a:p>
            <a:pPr algn="ctr" eaLnBrk="0" hangingPunct="0"/>
            <a:endParaRPr lang="en-US"/>
          </a:p>
        </p:txBody>
      </p:sp>
      <p:sp>
        <p:nvSpPr>
          <p:cNvPr id="100355" name="Rectangle 3"/>
          <p:cNvSpPr>
            <a:spLocks noChangeArrowheads="1"/>
          </p:cNvSpPr>
          <p:nvPr/>
        </p:nvSpPr>
        <p:spPr bwMode="auto">
          <a:xfrm>
            <a:off x="844550" y="15303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100356" name="Rectangle 4"/>
          <p:cNvSpPr>
            <a:spLocks noChangeArrowheads="1"/>
          </p:cNvSpPr>
          <p:nvPr/>
        </p:nvSpPr>
        <p:spPr bwMode="auto">
          <a:xfrm>
            <a:off x="844550" y="2589213"/>
            <a:ext cx="2730500" cy="22225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100357" name="Rectangle 5"/>
          <p:cNvSpPr>
            <a:spLocks noChangeArrowheads="1"/>
          </p:cNvSpPr>
          <p:nvPr/>
        </p:nvSpPr>
        <p:spPr bwMode="auto">
          <a:xfrm>
            <a:off x="844550" y="52641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100358" name="Rectangle 6"/>
          <p:cNvSpPr>
            <a:spLocks noChangeArrowheads="1"/>
          </p:cNvSpPr>
          <p:nvPr/>
        </p:nvSpPr>
        <p:spPr bwMode="auto">
          <a:xfrm>
            <a:off x="5187950" y="45021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100359" name="Rectangle 7"/>
          <p:cNvSpPr>
            <a:spLocks noChangeArrowheads="1"/>
          </p:cNvSpPr>
          <p:nvPr/>
        </p:nvSpPr>
        <p:spPr bwMode="auto">
          <a:xfrm>
            <a:off x="5187950" y="39687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100360" name="Rectangle 8"/>
          <p:cNvSpPr>
            <a:spLocks noChangeArrowheads="1"/>
          </p:cNvSpPr>
          <p:nvPr/>
        </p:nvSpPr>
        <p:spPr bwMode="auto">
          <a:xfrm>
            <a:off x="5187950" y="2919413"/>
            <a:ext cx="2959100" cy="19843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100361" name="Rectangle 9"/>
          <p:cNvSpPr>
            <a:spLocks noChangeArrowheads="1"/>
          </p:cNvSpPr>
          <p:nvPr/>
        </p:nvSpPr>
        <p:spPr bwMode="auto">
          <a:xfrm>
            <a:off x="5187950" y="5568950"/>
            <a:ext cx="29591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6330" name="Line 10"/>
          <p:cNvSpPr>
            <a:spLocks noChangeShapeType="1"/>
          </p:cNvSpPr>
          <p:nvPr/>
        </p:nvSpPr>
        <p:spPr bwMode="auto">
          <a:xfrm>
            <a:off x="2170113" y="17526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100363" name="Rectangle 11"/>
          <p:cNvSpPr>
            <a:spLocks noChangeArrowheads="1"/>
          </p:cNvSpPr>
          <p:nvPr/>
        </p:nvSpPr>
        <p:spPr bwMode="auto">
          <a:xfrm>
            <a:off x="844550" y="31305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100364" name="Rectangle 12"/>
          <p:cNvSpPr>
            <a:spLocks noChangeArrowheads="1"/>
          </p:cNvSpPr>
          <p:nvPr/>
        </p:nvSpPr>
        <p:spPr bwMode="auto">
          <a:xfrm>
            <a:off x="844550" y="3663950"/>
            <a:ext cx="2730500" cy="2159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SCRUBBING</a:t>
            </a:r>
            <a:endParaRPr lang="ru-RU" sz="1200">
              <a:solidFill>
                <a:srgbClr val="000000"/>
              </a:solidFill>
              <a:latin typeface="Arial CYR" charset="-52"/>
              <a:cs typeface="+mn-cs"/>
            </a:endParaRPr>
          </a:p>
        </p:txBody>
      </p:sp>
      <p:sp>
        <p:nvSpPr>
          <p:cNvPr id="56333" name="Line 13"/>
          <p:cNvSpPr>
            <a:spLocks noChangeShapeType="1"/>
          </p:cNvSpPr>
          <p:nvPr/>
        </p:nvSpPr>
        <p:spPr bwMode="auto">
          <a:xfrm>
            <a:off x="2170113" y="28194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6334" name="Line 14"/>
          <p:cNvSpPr>
            <a:spLocks noChangeShapeType="1"/>
          </p:cNvSpPr>
          <p:nvPr/>
        </p:nvSpPr>
        <p:spPr bwMode="auto">
          <a:xfrm>
            <a:off x="2170113" y="33528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6335" name="Line 15"/>
          <p:cNvSpPr>
            <a:spLocks noChangeShapeType="1"/>
          </p:cNvSpPr>
          <p:nvPr/>
        </p:nvSpPr>
        <p:spPr bwMode="auto">
          <a:xfrm>
            <a:off x="2170113" y="38862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6336" name="Line 16"/>
          <p:cNvSpPr>
            <a:spLocks noChangeShapeType="1"/>
          </p:cNvSpPr>
          <p:nvPr/>
        </p:nvSpPr>
        <p:spPr bwMode="auto">
          <a:xfrm>
            <a:off x="2133600" y="6324600"/>
            <a:ext cx="2286000" cy="0"/>
          </a:xfrm>
          <a:prstGeom prst="line">
            <a:avLst/>
          </a:prstGeom>
          <a:noFill/>
          <a:ln w="25400">
            <a:solidFill>
              <a:srgbClr val="FF0033"/>
            </a:solidFill>
            <a:round/>
            <a:headEnd type="none" w="sm" len="sm"/>
            <a:tailEnd type="stealth" w="med" len="med"/>
          </a:ln>
        </p:spPr>
        <p:txBody>
          <a:bodyPr/>
          <a:lstStyle/>
          <a:p>
            <a:endParaRPr lang="en-US"/>
          </a:p>
        </p:txBody>
      </p:sp>
      <p:sp>
        <p:nvSpPr>
          <p:cNvPr id="56337" name="Line 17"/>
          <p:cNvSpPr>
            <a:spLocks noChangeShapeType="1"/>
          </p:cNvSpPr>
          <p:nvPr/>
        </p:nvSpPr>
        <p:spPr bwMode="auto">
          <a:xfrm flipV="1">
            <a:off x="4419600" y="1524000"/>
            <a:ext cx="0" cy="4800600"/>
          </a:xfrm>
          <a:prstGeom prst="line">
            <a:avLst/>
          </a:prstGeom>
          <a:noFill/>
          <a:ln w="25400">
            <a:solidFill>
              <a:srgbClr val="FF0033"/>
            </a:solidFill>
            <a:round/>
            <a:headEnd type="none" w="sm" len="sm"/>
            <a:tailEnd type="stealth" w="med" len="med"/>
          </a:ln>
        </p:spPr>
        <p:txBody>
          <a:bodyPr/>
          <a:lstStyle/>
          <a:p>
            <a:endParaRPr lang="en-US"/>
          </a:p>
        </p:txBody>
      </p:sp>
      <p:sp>
        <p:nvSpPr>
          <p:cNvPr id="56338" name="Line 18"/>
          <p:cNvSpPr>
            <a:spLocks noChangeShapeType="1"/>
          </p:cNvSpPr>
          <p:nvPr/>
        </p:nvSpPr>
        <p:spPr bwMode="auto">
          <a:xfrm>
            <a:off x="4419600" y="1524000"/>
            <a:ext cx="2209800" cy="0"/>
          </a:xfrm>
          <a:prstGeom prst="line">
            <a:avLst/>
          </a:prstGeom>
          <a:noFill/>
          <a:ln w="25400">
            <a:solidFill>
              <a:srgbClr val="FF0033"/>
            </a:solidFill>
            <a:round/>
            <a:headEnd type="none" w="sm" len="sm"/>
            <a:tailEnd type="none" w="sm" len="sm"/>
          </a:ln>
        </p:spPr>
        <p:txBody>
          <a:bodyPr/>
          <a:lstStyle/>
          <a:p>
            <a:endParaRPr lang="en-US"/>
          </a:p>
        </p:txBody>
      </p:sp>
      <p:sp>
        <p:nvSpPr>
          <p:cNvPr id="56339" name="Line 19"/>
          <p:cNvSpPr>
            <a:spLocks noChangeShapeType="1"/>
          </p:cNvSpPr>
          <p:nvPr/>
        </p:nvSpPr>
        <p:spPr bwMode="auto">
          <a:xfrm>
            <a:off x="6629400" y="1524000"/>
            <a:ext cx="0" cy="1371600"/>
          </a:xfrm>
          <a:prstGeom prst="line">
            <a:avLst/>
          </a:prstGeom>
          <a:noFill/>
          <a:ln w="25400">
            <a:solidFill>
              <a:srgbClr val="FF0033"/>
            </a:solidFill>
            <a:round/>
            <a:headEnd type="none" w="sm" len="sm"/>
            <a:tailEnd type="stealth" w="med" len="med"/>
          </a:ln>
        </p:spPr>
        <p:txBody>
          <a:bodyPr/>
          <a:lstStyle/>
          <a:p>
            <a:endParaRPr lang="en-US"/>
          </a:p>
        </p:txBody>
      </p:sp>
      <p:sp>
        <p:nvSpPr>
          <p:cNvPr id="56340" name="Line 20"/>
          <p:cNvSpPr>
            <a:spLocks noChangeShapeType="1"/>
          </p:cNvSpPr>
          <p:nvPr/>
        </p:nvSpPr>
        <p:spPr bwMode="auto">
          <a:xfrm>
            <a:off x="6629400" y="3124200"/>
            <a:ext cx="0" cy="838200"/>
          </a:xfrm>
          <a:prstGeom prst="line">
            <a:avLst/>
          </a:prstGeom>
          <a:noFill/>
          <a:ln w="25400">
            <a:solidFill>
              <a:srgbClr val="FF0033"/>
            </a:solidFill>
            <a:round/>
            <a:headEnd type="none" w="sm" len="sm"/>
            <a:tailEnd type="stealth" w="med" len="med"/>
          </a:ln>
        </p:spPr>
        <p:txBody>
          <a:bodyPr/>
          <a:lstStyle/>
          <a:p>
            <a:endParaRPr lang="en-US"/>
          </a:p>
        </p:txBody>
      </p:sp>
      <p:sp>
        <p:nvSpPr>
          <p:cNvPr id="56341" name="Line 21"/>
          <p:cNvSpPr>
            <a:spLocks noChangeShapeType="1"/>
          </p:cNvSpPr>
          <p:nvPr/>
        </p:nvSpPr>
        <p:spPr bwMode="auto">
          <a:xfrm>
            <a:off x="6629400" y="4191000"/>
            <a:ext cx="0" cy="304800"/>
          </a:xfrm>
          <a:prstGeom prst="line">
            <a:avLst/>
          </a:prstGeom>
          <a:noFill/>
          <a:ln w="25400">
            <a:solidFill>
              <a:srgbClr val="FF0033"/>
            </a:solidFill>
            <a:round/>
            <a:headEnd type="none" w="sm" len="sm"/>
            <a:tailEnd type="stealth" w="med" len="med"/>
          </a:ln>
        </p:spPr>
        <p:txBody>
          <a:bodyPr/>
          <a:lstStyle/>
          <a:p>
            <a:endParaRPr lang="en-US"/>
          </a:p>
        </p:txBody>
      </p:sp>
      <p:sp>
        <p:nvSpPr>
          <p:cNvPr id="56342" name="Line 22"/>
          <p:cNvSpPr>
            <a:spLocks noChangeShapeType="1"/>
          </p:cNvSpPr>
          <p:nvPr/>
        </p:nvSpPr>
        <p:spPr bwMode="auto">
          <a:xfrm>
            <a:off x="6629400" y="4724400"/>
            <a:ext cx="0" cy="838200"/>
          </a:xfrm>
          <a:prstGeom prst="line">
            <a:avLst/>
          </a:prstGeom>
          <a:noFill/>
          <a:ln w="25400">
            <a:solidFill>
              <a:srgbClr val="FF0033"/>
            </a:solidFill>
            <a:round/>
            <a:headEnd type="none" w="sm" len="sm"/>
            <a:tailEnd type="stealth" w="med" len="med"/>
          </a:ln>
        </p:spPr>
        <p:txBody>
          <a:bodyPr/>
          <a:lstStyle/>
          <a:p>
            <a:endParaRPr lang="en-US"/>
          </a:p>
        </p:txBody>
      </p:sp>
      <p:sp useBgFill="1">
        <p:nvSpPr>
          <p:cNvPr id="100375" name="Rectangle 23"/>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a:t>
            </a:r>
            <a:endParaRPr lang="ru-RU" sz="4400" i="1">
              <a:solidFill>
                <a:schemeClr val="tx2"/>
              </a:solidFill>
              <a:effectLst>
                <a:outerShdw blurRad="38100" dist="38100" dir="2700000" algn="tl">
                  <a:srgbClr val="000000"/>
                </a:outerShdw>
              </a:effectLst>
              <a:latin typeface="Arial CYR" charset="-52"/>
              <a:cs typeface="+mn-cs"/>
            </a:endParaRPr>
          </a:p>
        </p:txBody>
      </p:sp>
      <p:sp>
        <p:nvSpPr>
          <p:cNvPr id="56344" name="Line 24"/>
          <p:cNvSpPr>
            <a:spLocks noChangeShapeType="1"/>
          </p:cNvSpPr>
          <p:nvPr/>
        </p:nvSpPr>
        <p:spPr bwMode="auto">
          <a:xfrm>
            <a:off x="2133600" y="5562600"/>
            <a:ext cx="0" cy="762000"/>
          </a:xfrm>
          <a:prstGeom prst="line">
            <a:avLst/>
          </a:prstGeom>
          <a:noFill/>
          <a:ln w="25400">
            <a:solidFill>
              <a:srgbClr val="FF0033"/>
            </a:solidFill>
            <a:round/>
            <a:headEnd type="none" w="sm" len="sm"/>
            <a:tailEnd type="stealth" w="med" len="med"/>
          </a:ln>
        </p:spPr>
        <p:txBody>
          <a:bodyPr/>
          <a:lstStyle/>
          <a:p>
            <a:endParaRPr lang="en-US"/>
          </a:p>
        </p:txBody>
      </p:sp>
      <p:sp>
        <p:nvSpPr>
          <p:cNvPr id="56345" name="Rectangle 2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8600" y="1371600"/>
            <a:ext cx="8763000" cy="5257800"/>
          </a:xfrm>
          <a:prstGeom prst="rect">
            <a:avLst/>
          </a:prstGeom>
          <a:gradFill rotWithShape="0">
            <a:gsLst>
              <a:gs pos="0">
                <a:srgbClr val="8EB28E"/>
              </a:gs>
              <a:gs pos="50000">
                <a:srgbClr val="CCFFCC"/>
              </a:gs>
              <a:gs pos="100000">
                <a:srgbClr val="8EB28E"/>
              </a:gs>
            </a:gsLst>
            <a:lin ang="5400000" scaled="1"/>
          </a:gradFill>
          <a:ln w="9525">
            <a:noFill/>
            <a:miter lim="800000"/>
            <a:headEnd/>
            <a:tailEnd/>
          </a:ln>
        </p:spPr>
        <p:txBody>
          <a:bodyPr wrap="none" anchor="ctr"/>
          <a:lstStyle/>
          <a:p>
            <a:pPr algn="ctr" eaLnBrk="0" hangingPunct="0"/>
            <a:endParaRPr lang="en-US"/>
          </a:p>
        </p:txBody>
      </p:sp>
      <p:sp useBgFill="1">
        <p:nvSpPr>
          <p:cNvPr id="102403" name="Rectangle 3"/>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Trimming (results)</a:t>
            </a:r>
            <a:endParaRPr lang="ru-RU" sz="4400" i="1">
              <a:solidFill>
                <a:schemeClr val="tx2"/>
              </a:solidFill>
              <a:effectLst>
                <a:outerShdw blurRad="38100" dist="38100" dir="2700000" algn="tl">
                  <a:srgbClr val="000000"/>
                </a:outerShdw>
              </a:effectLst>
              <a:latin typeface="Arial CYR" charset="-52"/>
              <a:cs typeface="+mn-cs"/>
            </a:endParaRPr>
          </a:p>
        </p:txBody>
      </p:sp>
      <p:grpSp>
        <p:nvGrpSpPr>
          <p:cNvPr id="2" name="Group 42"/>
          <p:cNvGrpSpPr>
            <a:grpSpLocks/>
          </p:cNvGrpSpPr>
          <p:nvPr/>
        </p:nvGrpSpPr>
        <p:grpSpPr bwMode="auto">
          <a:xfrm>
            <a:off x="387350" y="1758950"/>
            <a:ext cx="4025900" cy="4711700"/>
            <a:chOff x="244" y="1108"/>
            <a:chExt cx="2536" cy="2968"/>
          </a:xfrm>
        </p:grpSpPr>
        <p:sp>
          <p:nvSpPr>
            <p:cNvPr id="102404" name="Rectangle 4"/>
            <p:cNvSpPr>
              <a:spLocks noChangeArrowheads="1"/>
            </p:cNvSpPr>
            <p:nvPr/>
          </p:nvSpPr>
          <p:spPr bwMode="auto">
            <a:xfrm>
              <a:off x="316" y="1283"/>
              <a:ext cx="865" cy="114"/>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WASHING</a:t>
              </a:r>
              <a:endParaRPr lang="ru-RU" sz="500">
                <a:solidFill>
                  <a:srgbClr val="000000"/>
                </a:solidFill>
                <a:latin typeface="Arial CYR" charset="-52"/>
                <a:cs typeface="+mn-cs"/>
              </a:endParaRPr>
            </a:p>
          </p:txBody>
        </p:sp>
        <p:sp>
          <p:nvSpPr>
            <p:cNvPr id="102405" name="Rectangle 5"/>
            <p:cNvSpPr>
              <a:spLocks noChangeArrowheads="1"/>
            </p:cNvSpPr>
            <p:nvPr/>
          </p:nvSpPr>
          <p:spPr bwMode="auto">
            <a:xfrm>
              <a:off x="316" y="1567"/>
              <a:ext cx="865" cy="114"/>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INTERMEDIATE STORING</a:t>
              </a:r>
              <a:endParaRPr lang="ru-RU" sz="500">
                <a:solidFill>
                  <a:srgbClr val="000000"/>
                </a:solidFill>
                <a:latin typeface="Arial CYR" charset="-52"/>
                <a:cs typeface="+mn-cs"/>
              </a:endParaRPr>
            </a:p>
          </p:txBody>
        </p:sp>
        <p:sp>
          <p:nvSpPr>
            <p:cNvPr id="102406" name="Rectangle 6"/>
            <p:cNvSpPr>
              <a:spLocks noChangeArrowheads="1"/>
            </p:cNvSpPr>
            <p:nvPr/>
          </p:nvSpPr>
          <p:spPr bwMode="auto">
            <a:xfrm>
              <a:off x="316" y="1848"/>
              <a:ext cx="865" cy="117"/>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UNIFORM FEEDING</a:t>
              </a:r>
              <a:endParaRPr lang="ru-RU" sz="500">
                <a:solidFill>
                  <a:srgbClr val="000000"/>
                </a:solidFill>
                <a:latin typeface="Arial CYR" charset="-52"/>
                <a:cs typeface="+mn-cs"/>
              </a:endParaRPr>
            </a:p>
          </p:txBody>
        </p:sp>
        <p:sp>
          <p:nvSpPr>
            <p:cNvPr id="102407" name="Rectangle 7"/>
            <p:cNvSpPr>
              <a:spLocks noChangeArrowheads="1"/>
            </p:cNvSpPr>
            <p:nvPr/>
          </p:nvSpPr>
          <p:spPr bwMode="auto">
            <a:xfrm>
              <a:off x="316" y="2699"/>
              <a:ext cx="865" cy="118"/>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INSPECTION 1</a:t>
              </a:r>
              <a:endParaRPr lang="ru-RU" sz="500">
                <a:solidFill>
                  <a:srgbClr val="000000"/>
                </a:solidFill>
                <a:latin typeface="Arial CYR" charset="-52"/>
                <a:cs typeface="+mn-cs"/>
              </a:endParaRPr>
            </a:p>
          </p:txBody>
        </p:sp>
        <p:sp>
          <p:nvSpPr>
            <p:cNvPr id="102408" name="Rectangle 8"/>
            <p:cNvSpPr>
              <a:spLocks noChangeArrowheads="1"/>
            </p:cNvSpPr>
            <p:nvPr/>
          </p:nvSpPr>
          <p:spPr bwMode="auto">
            <a:xfrm>
              <a:off x="316" y="3558"/>
              <a:ext cx="865" cy="114"/>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COOLING</a:t>
              </a:r>
              <a:endParaRPr lang="ru-RU" sz="500">
                <a:solidFill>
                  <a:srgbClr val="000000"/>
                </a:solidFill>
                <a:latin typeface="Arial CYR" charset="-52"/>
                <a:cs typeface="+mn-cs"/>
              </a:endParaRPr>
            </a:p>
          </p:txBody>
        </p:sp>
        <p:sp>
          <p:nvSpPr>
            <p:cNvPr id="102409" name="Rectangle 9"/>
            <p:cNvSpPr>
              <a:spLocks noChangeArrowheads="1"/>
            </p:cNvSpPr>
            <p:nvPr/>
          </p:nvSpPr>
          <p:spPr bwMode="auto">
            <a:xfrm>
              <a:off x="1698" y="1446"/>
              <a:ext cx="938" cy="113"/>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COOKING</a:t>
              </a:r>
              <a:endParaRPr lang="ru-RU" sz="500">
                <a:solidFill>
                  <a:srgbClr val="000000"/>
                </a:solidFill>
                <a:latin typeface="Arial CYR" charset="-52"/>
                <a:cs typeface="+mn-cs"/>
              </a:endParaRPr>
            </a:p>
          </p:txBody>
        </p:sp>
        <p:sp>
          <p:nvSpPr>
            <p:cNvPr id="102410" name="Rectangle 10"/>
            <p:cNvSpPr>
              <a:spLocks noChangeArrowheads="1"/>
            </p:cNvSpPr>
            <p:nvPr/>
          </p:nvSpPr>
          <p:spPr bwMode="auto">
            <a:xfrm>
              <a:off x="316" y="2990"/>
              <a:ext cx="865" cy="113"/>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CUTTING</a:t>
              </a:r>
              <a:endParaRPr lang="ru-RU" sz="500">
                <a:solidFill>
                  <a:srgbClr val="000000"/>
                </a:solidFill>
                <a:latin typeface="Arial CYR" charset="-52"/>
                <a:cs typeface="+mn-cs"/>
              </a:endParaRPr>
            </a:p>
          </p:txBody>
        </p:sp>
        <p:sp>
          <p:nvSpPr>
            <p:cNvPr id="102411" name="Rectangle 11"/>
            <p:cNvSpPr>
              <a:spLocks noChangeArrowheads="1"/>
            </p:cNvSpPr>
            <p:nvPr/>
          </p:nvSpPr>
          <p:spPr bwMode="auto">
            <a:xfrm>
              <a:off x="316" y="3274"/>
              <a:ext cx="865" cy="113"/>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PRE-COOKING</a:t>
              </a:r>
              <a:endParaRPr lang="ru-RU" sz="500">
                <a:solidFill>
                  <a:srgbClr val="000000"/>
                </a:solidFill>
                <a:latin typeface="Arial CYR" charset="-52"/>
                <a:cs typeface="+mn-cs"/>
              </a:endParaRPr>
            </a:p>
          </p:txBody>
        </p:sp>
        <p:sp>
          <p:nvSpPr>
            <p:cNvPr id="102412" name="Rectangle 12"/>
            <p:cNvSpPr>
              <a:spLocks noChangeArrowheads="1"/>
            </p:cNvSpPr>
            <p:nvPr/>
          </p:nvSpPr>
          <p:spPr bwMode="auto">
            <a:xfrm>
              <a:off x="1698" y="1731"/>
              <a:ext cx="938" cy="113"/>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RICING</a:t>
              </a:r>
              <a:endParaRPr lang="ru-RU" sz="500">
                <a:solidFill>
                  <a:srgbClr val="000000"/>
                </a:solidFill>
                <a:latin typeface="Arial CYR" charset="-52"/>
                <a:cs typeface="+mn-cs"/>
              </a:endParaRPr>
            </a:p>
          </p:txBody>
        </p:sp>
        <p:sp>
          <p:nvSpPr>
            <p:cNvPr id="102413" name="Rectangle 13"/>
            <p:cNvSpPr>
              <a:spLocks noChangeArrowheads="1"/>
            </p:cNvSpPr>
            <p:nvPr/>
          </p:nvSpPr>
          <p:spPr bwMode="auto">
            <a:xfrm>
              <a:off x="1698" y="2297"/>
              <a:ext cx="938" cy="11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PRE-GRINDING</a:t>
              </a:r>
              <a:endParaRPr lang="ru-RU" sz="500">
                <a:solidFill>
                  <a:srgbClr val="000000"/>
                </a:solidFill>
                <a:latin typeface="Arial CYR" charset="-52"/>
                <a:cs typeface="+mn-cs"/>
              </a:endParaRPr>
            </a:p>
          </p:txBody>
        </p:sp>
        <p:sp>
          <p:nvSpPr>
            <p:cNvPr id="102414" name="Rectangle 14"/>
            <p:cNvSpPr>
              <a:spLocks noChangeArrowheads="1"/>
            </p:cNvSpPr>
            <p:nvPr/>
          </p:nvSpPr>
          <p:spPr bwMode="auto">
            <a:xfrm>
              <a:off x="1698" y="2867"/>
              <a:ext cx="938" cy="11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FINAL GRINDING</a:t>
              </a:r>
              <a:endParaRPr lang="ru-RU" sz="500">
                <a:solidFill>
                  <a:srgbClr val="000000"/>
                </a:solidFill>
                <a:latin typeface="Arial CYR" charset="-52"/>
                <a:cs typeface="+mn-cs"/>
              </a:endParaRPr>
            </a:p>
          </p:txBody>
        </p:sp>
        <p:sp>
          <p:nvSpPr>
            <p:cNvPr id="102415" name="Rectangle 15"/>
            <p:cNvSpPr>
              <a:spLocks noChangeArrowheads="1"/>
            </p:cNvSpPr>
            <p:nvPr/>
          </p:nvSpPr>
          <p:spPr bwMode="auto">
            <a:xfrm>
              <a:off x="1698" y="2583"/>
              <a:ext cx="938" cy="11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INSPECTION 2</a:t>
              </a:r>
              <a:endParaRPr lang="ru-RU" sz="500">
                <a:solidFill>
                  <a:srgbClr val="000000"/>
                </a:solidFill>
                <a:latin typeface="Arial CYR" charset="-52"/>
                <a:cs typeface="+mn-cs"/>
              </a:endParaRPr>
            </a:p>
          </p:txBody>
        </p:sp>
        <p:sp>
          <p:nvSpPr>
            <p:cNvPr id="102416" name="Rectangle 16"/>
            <p:cNvSpPr>
              <a:spLocks noChangeArrowheads="1"/>
            </p:cNvSpPr>
            <p:nvPr/>
          </p:nvSpPr>
          <p:spPr bwMode="auto">
            <a:xfrm>
              <a:off x="1698" y="3153"/>
              <a:ext cx="938" cy="113"/>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SCREENING</a:t>
              </a:r>
              <a:endParaRPr lang="ru-RU" sz="500">
                <a:solidFill>
                  <a:srgbClr val="000000"/>
                </a:solidFill>
                <a:latin typeface="Arial CYR" charset="-52"/>
                <a:cs typeface="+mn-cs"/>
              </a:endParaRPr>
            </a:p>
          </p:txBody>
        </p:sp>
        <p:sp>
          <p:nvSpPr>
            <p:cNvPr id="102417" name="Rectangle 17"/>
            <p:cNvSpPr>
              <a:spLocks noChangeArrowheads="1"/>
            </p:cNvSpPr>
            <p:nvPr/>
          </p:nvSpPr>
          <p:spPr bwMode="auto">
            <a:xfrm>
              <a:off x="1698" y="2024"/>
              <a:ext cx="938" cy="102"/>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DRYING</a:t>
              </a:r>
              <a:endParaRPr lang="ru-RU" sz="500">
                <a:solidFill>
                  <a:srgbClr val="000000"/>
                </a:solidFill>
                <a:latin typeface="Arial CYR" charset="-52"/>
                <a:cs typeface="+mn-cs"/>
              </a:endParaRPr>
            </a:p>
          </p:txBody>
        </p:sp>
        <p:sp>
          <p:nvSpPr>
            <p:cNvPr id="102418" name="Rectangle 18"/>
            <p:cNvSpPr>
              <a:spLocks noChangeArrowheads="1"/>
            </p:cNvSpPr>
            <p:nvPr/>
          </p:nvSpPr>
          <p:spPr bwMode="auto">
            <a:xfrm>
              <a:off x="1698" y="3435"/>
              <a:ext cx="938" cy="11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500">
                  <a:solidFill>
                    <a:srgbClr val="000000"/>
                  </a:solidFill>
                  <a:latin typeface="Arial" pitchFamily="34" charset="0"/>
                  <a:cs typeface="+mn-cs"/>
                </a:rPr>
                <a:t>FINAL PRODUCT STORING</a:t>
              </a:r>
              <a:endParaRPr lang="ru-RU" sz="500">
                <a:solidFill>
                  <a:srgbClr val="000000"/>
                </a:solidFill>
                <a:latin typeface="Arial CYR" charset="-52"/>
                <a:cs typeface="+mn-cs"/>
              </a:endParaRPr>
            </a:p>
          </p:txBody>
        </p:sp>
        <p:sp>
          <p:nvSpPr>
            <p:cNvPr id="57388" name="Line 19"/>
            <p:cNvSpPr>
              <a:spLocks noChangeShapeType="1"/>
            </p:cNvSpPr>
            <p:nvPr/>
          </p:nvSpPr>
          <p:spPr bwMode="auto">
            <a:xfrm>
              <a:off x="736" y="1401"/>
              <a:ext cx="0" cy="162"/>
            </a:xfrm>
            <a:prstGeom prst="line">
              <a:avLst/>
            </a:prstGeom>
            <a:noFill/>
            <a:ln w="25400">
              <a:solidFill>
                <a:srgbClr val="FF0033"/>
              </a:solidFill>
              <a:round/>
              <a:headEnd type="none" w="sm" len="sm"/>
              <a:tailEnd type="stealth" w="med" len="med"/>
            </a:ln>
          </p:spPr>
          <p:txBody>
            <a:bodyPr/>
            <a:lstStyle/>
            <a:p>
              <a:endParaRPr lang="en-US"/>
            </a:p>
          </p:txBody>
        </p:sp>
        <p:sp>
          <p:nvSpPr>
            <p:cNvPr id="102420" name="Rectangle 20"/>
            <p:cNvSpPr>
              <a:spLocks noChangeArrowheads="1"/>
            </p:cNvSpPr>
            <p:nvPr/>
          </p:nvSpPr>
          <p:spPr bwMode="auto">
            <a:xfrm>
              <a:off x="316" y="2134"/>
              <a:ext cx="865" cy="11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STEAM PEELING</a:t>
              </a:r>
              <a:endParaRPr lang="ru-RU" sz="500">
                <a:solidFill>
                  <a:srgbClr val="000000"/>
                </a:solidFill>
                <a:latin typeface="Arial CYR" charset="-52"/>
                <a:cs typeface="+mn-cs"/>
              </a:endParaRPr>
            </a:p>
          </p:txBody>
        </p:sp>
        <p:sp>
          <p:nvSpPr>
            <p:cNvPr id="102421" name="Rectangle 21"/>
            <p:cNvSpPr>
              <a:spLocks noChangeArrowheads="1"/>
            </p:cNvSpPr>
            <p:nvPr/>
          </p:nvSpPr>
          <p:spPr bwMode="auto">
            <a:xfrm>
              <a:off x="316" y="2420"/>
              <a:ext cx="865" cy="114"/>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500">
                  <a:solidFill>
                    <a:srgbClr val="000000"/>
                  </a:solidFill>
                  <a:latin typeface="Arial" pitchFamily="34" charset="0"/>
                  <a:cs typeface="+mn-cs"/>
                </a:rPr>
                <a:t>MECHANICAL PEELING</a:t>
              </a:r>
              <a:endParaRPr lang="ru-RU" sz="500">
                <a:solidFill>
                  <a:srgbClr val="000000"/>
                </a:solidFill>
                <a:latin typeface="Arial CYR" charset="-52"/>
                <a:cs typeface="+mn-cs"/>
              </a:endParaRPr>
            </a:p>
          </p:txBody>
        </p:sp>
        <p:sp>
          <p:nvSpPr>
            <p:cNvPr id="57391" name="Line 22"/>
            <p:cNvSpPr>
              <a:spLocks noChangeShapeType="1"/>
            </p:cNvSpPr>
            <p:nvPr/>
          </p:nvSpPr>
          <p:spPr bwMode="auto">
            <a:xfrm>
              <a:off x="736" y="1685"/>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392" name="Line 23"/>
            <p:cNvSpPr>
              <a:spLocks noChangeShapeType="1"/>
            </p:cNvSpPr>
            <p:nvPr/>
          </p:nvSpPr>
          <p:spPr bwMode="auto">
            <a:xfrm>
              <a:off x="736" y="1969"/>
              <a:ext cx="0" cy="161"/>
            </a:xfrm>
            <a:prstGeom prst="line">
              <a:avLst/>
            </a:prstGeom>
            <a:noFill/>
            <a:ln w="25400">
              <a:solidFill>
                <a:srgbClr val="FF0033"/>
              </a:solidFill>
              <a:round/>
              <a:headEnd type="none" w="sm" len="sm"/>
              <a:tailEnd type="stealth" w="med" len="med"/>
            </a:ln>
          </p:spPr>
          <p:txBody>
            <a:bodyPr/>
            <a:lstStyle/>
            <a:p>
              <a:endParaRPr lang="en-US"/>
            </a:p>
          </p:txBody>
        </p:sp>
        <p:sp>
          <p:nvSpPr>
            <p:cNvPr id="57393" name="Line 24"/>
            <p:cNvSpPr>
              <a:spLocks noChangeShapeType="1"/>
            </p:cNvSpPr>
            <p:nvPr/>
          </p:nvSpPr>
          <p:spPr bwMode="auto">
            <a:xfrm>
              <a:off x="736" y="2253"/>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394" name="Line 25"/>
            <p:cNvSpPr>
              <a:spLocks noChangeShapeType="1"/>
            </p:cNvSpPr>
            <p:nvPr/>
          </p:nvSpPr>
          <p:spPr bwMode="auto">
            <a:xfrm>
              <a:off x="736" y="2538"/>
              <a:ext cx="0" cy="164"/>
            </a:xfrm>
            <a:prstGeom prst="line">
              <a:avLst/>
            </a:prstGeom>
            <a:noFill/>
            <a:ln w="25400">
              <a:solidFill>
                <a:srgbClr val="FF0033"/>
              </a:solidFill>
              <a:round/>
              <a:headEnd type="none" w="sm" len="sm"/>
              <a:tailEnd type="stealth" w="med" len="med"/>
            </a:ln>
          </p:spPr>
          <p:txBody>
            <a:bodyPr/>
            <a:lstStyle/>
            <a:p>
              <a:endParaRPr lang="en-US"/>
            </a:p>
          </p:txBody>
        </p:sp>
        <p:sp>
          <p:nvSpPr>
            <p:cNvPr id="57395" name="Line 26"/>
            <p:cNvSpPr>
              <a:spLocks noChangeShapeType="1"/>
            </p:cNvSpPr>
            <p:nvPr/>
          </p:nvSpPr>
          <p:spPr bwMode="auto">
            <a:xfrm>
              <a:off x="736" y="2822"/>
              <a:ext cx="0" cy="164"/>
            </a:xfrm>
            <a:prstGeom prst="line">
              <a:avLst/>
            </a:prstGeom>
            <a:noFill/>
            <a:ln w="25400">
              <a:solidFill>
                <a:srgbClr val="FF0033"/>
              </a:solidFill>
              <a:round/>
              <a:headEnd type="none" w="sm" len="sm"/>
              <a:tailEnd type="stealth" w="med" len="med"/>
            </a:ln>
          </p:spPr>
          <p:txBody>
            <a:bodyPr/>
            <a:lstStyle/>
            <a:p>
              <a:endParaRPr lang="en-US"/>
            </a:p>
          </p:txBody>
        </p:sp>
        <p:sp>
          <p:nvSpPr>
            <p:cNvPr id="57396" name="Line 27"/>
            <p:cNvSpPr>
              <a:spLocks noChangeShapeType="1"/>
            </p:cNvSpPr>
            <p:nvPr/>
          </p:nvSpPr>
          <p:spPr bwMode="auto">
            <a:xfrm>
              <a:off x="736" y="3107"/>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397" name="Line 28"/>
            <p:cNvSpPr>
              <a:spLocks noChangeShapeType="1"/>
            </p:cNvSpPr>
            <p:nvPr/>
          </p:nvSpPr>
          <p:spPr bwMode="auto">
            <a:xfrm>
              <a:off x="736" y="3391"/>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398" name="Line 29"/>
            <p:cNvSpPr>
              <a:spLocks noChangeShapeType="1"/>
            </p:cNvSpPr>
            <p:nvPr/>
          </p:nvSpPr>
          <p:spPr bwMode="auto">
            <a:xfrm>
              <a:off x="736" y="3676"/>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399" name="Line 30"/>
            <p:cNvSpPr>
              <a:spLocks noChangeShapeType="1"/>
            </p:cNvSpPr>
            <p:nvPr/>
          </p:nvSpPr>
          <p:spPr bwMode="auto">
            <a:xfrm>
              <a:off x="736" y="3839"/>
              <a:ext cx="716" cy="0"/>
            </a:xfrm>
            <a:prstGeom prst="line">
              <a:avLst/>
            </a:prstGeom>
            <a:noFill/>
            <a:ln w="25400">
              <a:solidFill>
                <a:srgbClr val="FF0033"/>
              </a:solidFill>
              <a:round/>
              <a:headEnd type="none" w="sm" len="sm"/>
              <a:tailEnd type="stealth" w="med" len="med"/>
            </a:ln>
          </p:spPr>
          <p:txBody>
            <a:bodyPr/>
            <a:lstStyle/>
            <a:p>
              <a:endParaRPr lang="en-US"/>
            </a:p>
          </p:txBody>
        </p:sp>
        <p:sp>
          <p:nvSpPr>
            <p:cNvPr id="57400" name="Line 31"/>
            <p:cNvSpPr>
              <a:spLocks noChangeShapeType="1"/>
            </p:cNvSpPr>
            <p:nvPr/>
          </p:nvSpPr>
          <p:spPr bwMode="auto">
            <a:xfrm flipV="1">
              <a:off x="1452" y="1279"/>
              <a:ext cx="0" cy="2560"/>
            </a:xfrm>
            <a:prstGeom prst="line">
              <a:avLst/>
            </a:prstGeom>
            <a:noFill/>
            <a:ln w="25400">
              <a:solidFill>
                <a:srgbClr val="FF0033"/>
              </a:solidFill>
              <a:round/>
              <a:headEnd type="none" w="sm" len="sm"/>
              <a:tailEnd type="stealth" w="med" len="med"/>
            </a:ln>
          </p:spPr>
          <p:txBody>
            <a:bodyPr/>
            <a:lstStyle/>
            <a:p>
              <a:endParaRPr lang="en-US"/>
            </a:p>
          </p:txBody>
        </p:sp>
        <p:sp>
          <p:nvSpPr>
            <p:cNvPr id="57401" name="Line 32"/>
            <p:cNvSpPr>
              <a:spLocks noChangeShapeType="1"/>
            </p:cNvSpPr>
            <p:nvPr/>
          </p:nvSpPr>
          <p:spPr bwMode="auto">
            <a:xfrm>
              <a:off x="1452" y="1279"/>
              <a:ext cx="703" cy="0"/>
            </a:xfrm>
            <a:prstGeom prst="line">
              <a:avLst/>
            </a:prstGeom>
            <a:noFill/>
            <a:ln w="25400">
              <a:solidFill>
                <a:srgbClr val="FF0033"/>
              </a:solidFill>
              <a:round/>
              <a:headEnd type="none" w="sm" len="sm"/>
              <a:tailEnd type="none" w="sm" len="sm"/>
            </a:ln>
          </p:spPr>
          <p:txBody>
            <a:bodyPr/>
            <a:lstStyle/>
            <a:p>
              <a:endParaRPr lang="en-US"/>
            </a:p>
          </p:txBody>
        </p:sp>
        <p:sp>
          <p:nvSpPr>
            <p:cNvPr id="57402" name="Line 33"/>
            <p:cNvSpPr>
              <a:spLocks noChangeShapeType="1"/>
            </p:cNvSpPr>
            <p:nvPr/>
          </p:nvSpPr>
          <p:spPr bwMode="auto">
            <a:xfrm>
              <a:off x="2155" y="1279"/>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403" name="Line 34"/>
            <p:cNvSpPr>
              <a:spLocks noChangeShapeType="1"/>
            </p:cNvSpPr>
            <p:nvPr/>
          </p:nvSpPr>
          <p:spPr bwMode="auto">
            <a:xfrm>
              <a:off x="2155" y="1563"/>
              <a:ext cx="0" cy="162"/>
            </a:xfrm>
            <a:prstGeom prst="line">
              <a:avLst/>
            </a:prstGeom>
            <a:noFill/>
            <a:ln w="25400">
              <a:solidFill>
                <a:srgbClr val="FF0033"/>
              </a:solidFill>
              <a:round/>
              <a:headEnd type="none" w="sm" len="sm"/>
              <a:tailEnd type="stealth" w="med" len="med"/>
            </a:ln>
          </p:spPr>
          <p:txBody>
            <a:bodyPr/>
            <a:lstStyle/>
            <a:p>
              <a:endParaRPr lang="en-US"/>
            </a:p>
          </p:txBody>
        </p:sp>
        <p:sp>
          <p:nvSpPr>
            <p:cNvPr id="57404" name="Line 35"/>
            <p:cNvSpPr>
              <a:spLocks noChangeShapeType="1"/>
            </p:cNvSpPr>
            <p:nvPr/>
          </p:nvSpPr>
          <p:spPr bwMode="auto">
            <a:xfrm>
              <a:off x="2155" y="1848"/>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405" name="Line 36"/>
            <p:cNvSpPr>
              <a:spLocks noChangeShapeType="1"/>
            </p:cNvSpPr>
            <p:nvPr/>
          </p:nvSpPr>
          <p:spPr bwMode="auto">
            <a:xfrm>
              <a:off x="2155" y="2130"/>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406" name="Line 37"/>
            <p:cNvSpPr>
              <a:spLocks noChangeShapeType="1"/>
            </p:cNvSpPr>
            <p:nvPr/>
          </p:nvSpPr>
          <p:spPr bwMode="auto">
            <a:xfrm>
              <a:off x="2155" y="2416"/>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407" name="Line 38"/>
            <p:cNvSpPr>
              <a:spLocks noChangeShapeType="1"/>
            </p:cNvSpPr>
            <p:nvPr/>
          </p:nvSpPr>
          <p:spPr bwMode="auto">
            <a:xfrm>
              <a:off x="2155" y="2702"/>
              <a:ext cx="0" cy="161"/>
            </a:xfrm>
            <a:prstGeom prst="line">
              <a:avLst/>
            </a:prstGeom>
            <a:noFill/>
            <a:ln w="25400">
              <a:solidFill>
                <a:srgbClr val="FF0033"/>
              </a:solidFill>
              <a:round/>
              <a:headEnd type="none" w="sm" len="sm"/>
              <a:tailEnd type="stealth" w="med" len="med"/>
            </a:ln>
          </p:spPr>
          <p:txBody>
            <a:bodyPr/>
            <a:lstStyle/>
            <a:p>
              <a:endParaRPr lang="en-US"/>
            </a:p>
          </p:txBody>
        </p:sp>
        <p:sp>
          <p:nvSpPr>
            <p:cNvPr id="57408" name="Line 39"/>
            <p:cNvSpPr>
              <a:spLocks noChangeShapeType="1"/>
            </p:cNvSpPr>
            <p:nvPr/>
          </p:nvSpPr>
          <p:spPr bwMode="auto">
            <a:xfrm>
              <a:off x="2155" y="2986"/>
              <a:ext cx="0" cy="163"/>
            </a:xfrm>
            <a:prstGeom prst="line">
              <a:avLst/>
            </a:prstGeom>
            <a:noFill/>
            <a:ln w="25400">
              <a:solidFill>
                <a:srgbClr val="FF0033"/>
              </a:solidFill>
              <a:round/>
              <a:headEnd type="none" w="sm" len="sm"/>
              <a:tailEnd type="stealth" w="med" len="med"/>
            </a:ln>
          </p:spPr>
          <p:txBody>
            <a:bodyPr/>
            <a:lstStyle/>
            <a:p>
              <a:endParaRPr lang="en-US"/>
            </a:p>
          </p:txBody>
        </p:sp>
        <p:sp>
          <p:nvSpPr>
            <p:cNvPr id="57409" name="Line 40"/>
            <p:cNvSpPr>
              <a:spLocks noChangeShapeType="1"/>
            </p:cNvSpPr>
            <p:nvPr/>
          </p:nvSpPr>
          <p:spPr bwMode="auto">
            <a:xfrm>
              <a:off x="2155" y="3270"/>
              <a:ext cx="0" cy="161"/>
            </a:xfrm>
            <a:prstGeom prst="line">
              <a:avLst/>
            </a:prstGeom>
            <a:noFill/>
            <a:ln w="25400">
              <a:solidFill>
                <a:srgbClr val="FF0033"/>
              </a:solidFill>
              <a:round/>
              <a:headEnd type="none" w="sm" len="sm"/>
              <a:tailEnd type="stealth" w="med" len="med"/>
            </a:ln>
          </p:spPr>
          <p:txBody>
            <a:bodyPr/>
            <a:lstStyle/>
            <a:p>
              <a:endParaRPr lang="en-US"/>
            </a:p>
          </p:txBody>
        </p:sp>
        <p:sp>
          <p:nvSpPr>
            <p:cNvPr id="57410" name="Rectangle 41"/>
            <p:cNvSpPr>
              <a:spLocks noChangeArrowheads="1"/>
            </p:cNvSpPr>
            <p:nvPr/>
          </p:nvSpPr>
          <p:spPr bwMode="auto">
            <a:xfrm>
              <a:off x="244" y="1108"/>
              <a:ext cx="2536" cy="2968"/>
            </a:xfrm>
            <a:prstGeom prst="rect">
              <a:avLst/>
            </a:prstGeom>
            <a:noFill/>
            <a:ln w="12700">
              <a:solidFill>
                <a:schemeClr val="bg2"/>
              </a:solidFill>
              <a:miter lim="800000"/>
              <a:headEnd/>
              <a:tailEnd/>
            </a:ln>
          </p:spPr>
          <p:txBody>
            <a:bodyPr wrap="none" anchor="ctr"/>
            <a:lstStyle/>
            <a:p>
              <a:pPr algn="ctr" eaLnBrk="0" hangingPunct="0"/>
              <a:endParaRPr lang="en-US"/>
            </a:p>
          </p:txBody>
        </p:sp>
      </p:grpSp>
      <p:grpSp>
        <p:nvGrpSpPr>
          <p:cNvPr id="3" name="Group 47"/>
          <p:cNvGrpSpPr>
            <a:grpSpLocks/>
          </p:cNvGrpSpPr>
          <p:nvPr/>
        </p:nvGrpSpPr>
        <p:grpSpPr bwMode="auto">
          <a:xfrm>
            <a:off x="593725" y="1355725"/>
            <a:ext cx="6889750" cy="2371725"/>
            <a:chOff x="374" y="854"/>
            <a:chExt cx="4340" cy="1494"/>
          </a:xfrm>
        </p:grpSpPr>
        <p:grpSp>
          <p:nvGrpSpPr>
            <p:cNvPr id="57369" name="Group 45"/>
            <p:cNvGrpSpPr>
              <a:grpSpLocks/>
            </p:cNvGrpSpPr>
            <p:nvPr/>
          </p:nvGrpSpPr>
          <p:grpSpPr bwMode="auto">
            <a:xfrm>
              <a:off x="2836" y="854"/>
              <a:ext cx="1878" cy="1494"/>
              <a:chOff x="2836" y="854"/>
              <a:chExt cx="1878" cy="1494"/>
            </a:xfrm>
          </p:grpSpPr>
          <p:sp>
            <p:nvSpPr>
              <p:cNvPr id="57371" name="AutoShape 43"/>
              <p:cNvSpPr>
                <a:spLocks noChangeArrowheads="1"/>
              </p:cNvSpPr>
              <p:nvPr/>
            </p:nvSpPr>
            <p:spPr bwMode="auto">
              <a:xfrm>
                <a:off x="2836" y="2020"/>
                <a:ext cx="712" cy="328"/>
              </a:xfrm>
              <a:prstGeom prst="rightArrow">
                <a:avLst>
                  <a:gd name="adj1" fmla="val 50000"/>
                  <a:gd name="adj2" fmla="val 108547"/>
                </a:avLst>
              </a:prstGeom>
              <a:solidFill>
                <a:srgbClr val="FF0033"/>
              </a:solidFill>
              <a:ln w="12700">
                <a:solidFill>
                  <a:srgbClr val="FF0033"/>
                </a:solidFill>
                <a:miter lim="800000"/>
                <a:headEnd/>
                <a:tailEnd/>
              </a:ln>
            </p:spPr>
            <p:txBody>
              <a:bodyPr wrap="none" anchor="ctr"/>
              <a:lstStyle/>
              <a:p>
                <a:pPr algn="ctr" eaLnBrk="0" hangingPunct="0"/>
                <a:endParaRPr lang="en-US"/>
              </a:p>
            </p:txBody>
          </p:sp>
          <p:sp>
            <p:nvSpPr>
              <p:cNvPr id="57372" name="Rectangle 44"/>
              <p:cNvSpPr>
                <a:spLocks noChangeArrowheads="1"/>
              </p:cNvSpPr>
              <p:nvPr/>
            </p:nvSpPr>
            <p:spPr bwMode="auto">
              <a:xfrm>
                <a:off x="4214" y="854"/>
                <a:ext cx="500" cy="288"/>
              </a:xfrm>
              <a:prstGeom prst="rect">
                <a:avLst/>
              </a:prstGeom>
              <a:noFill/>
              <a:ln w="9525">
                <a:noFill/>
                <a:miter lim="800000"/>
                <a:headEnd/>
                <a:tailEnd/>
              </a:ln>
            </p:spPr>
            <p:txBody>
              <a:bodyPr wrap="none" lIns="92075" tIns="46038" rIns="92075" bIns="46038">
                <a:spAutoFit/>
              </a:bodyPr>
              <a:lstStyle/>
              <a:p>
                <a:pPr eaLnBrk="0" hangingPunct="0"/>
                <a:r>
                  <a:rPr lang="ru-RU" sz="2400" u="sng">
                    <a:solidFill>
                      <a:schemeClr val="bg2"/>
                    </a:solidFill>
                    <a:latin typeface="Arial" pitchFamily="34" charset="0"/>
                  </a:rPr>
                  <a:t>New</a:t>
                </a:r>
                <a:endParaRPr lang="ru-RU" sz="2400" u="sng">
                  <a:solidFill>
                    <a:schemeClr val="bg2"/>
                  </a:solidFill>
                  <a:latin typeface="Arial CYR"/>
                </a:endParaRPr>
              </a:p>
            </p:txBody>
          </p:sp>
        </p:grpSp>
        <p:sp>
          <p:nvSpPr>
            <p:cNvPr id="57370" name="Rectangle 46"/>
            <p:cNvSpPr>
              <a:spLocks noChangeArrowheads="1"/>
            </p:cNvSpPr>
            <p:nvPr/>
          </p:nvSpPr>
          <p:spPr bwMode="auto">
            <a:xfrm>
              <a:off x="374" y="854"/>
              <a:ext cx="415" cy="288"/>
            </a:xfrm>
            <a:prstGeom prst="rect">
              <a:avLst/>
            </a:prstGeom>
            <a:noFill/>
            <a:ln w="9525">
              <a:noFill/>
              <a:miter lim="800000"/>
              <a:headEnd/>
              <a:tailEnd/>
            </a:ln>
          </p:spPr>
          <p:txBody>
            <a:bodyPr wrap="none" lIns="92075" tIns="46038" rIns="92075" bIns="46038">
              <a:spAutoFit/>
            </a:bodyPr>
            <a:lstStyle/>
            <a:p>
              <a:pPr eaLnBrk="0" hangingPunct="0"/>
              <a:r>
                <a:rPr lang="ru-RU" sz="2400" u="sng">
                  <a:solidFill>
                    <a:schemeClr val="bg2"/>
                  </a:solidFill>
                  <a:latin typeface="Arial" pitchFamily="34" charset="0"/>
                </a:rPr>
                <a:t>Old</a:t>
              </a:r>
              <a:endParaRPr lang="ru-RU" sz="2400" u="sng">
                <a:solidFill>
                  <a:schemeClr val="bg2"/>
                </a:solidFill>
                <a:latin typeface="Arial CYR"/>
              </a:endParaRPr>
            </a:p>
          </p:txBody>
        </p:sp>
      </p:grpSp>
      <p:grpSp>
        <p:nvGrpSpPr>
          <p:cNvPr id="5" name="Group 65"/>
          <p:cNvGrpSpPr>
            <a:grpSpLocks/>
          </p:cNvGrpSpPr>
          <p:nvPr/>
        </p:nvGrpSpPr>
        <p:grpSpPr bwMode="auto">
          <a:xfrm>
            <a:off x="5721350" y="1758950"/>
            <a:ext cx="2959100" cy="4559300"/>
            <a:chOff x="3604" y="1108"/>
            <a:chExt cx="1864" cy="2872"/>
          </a:xfrm>
        </p:grpSpPr>
        <p:sp>
          <p:nvSpPr>
            <p:cNvPr id="102448" name="Rectangle 48"/>
            <p:cNvSpPr>
              <a:spLocks noChangeArrowheads="1"/>
            </p:cNvSpPr>
            <p:nvPr/>
          </p:nvSpPr>
          <p:spPr bwMode="auto">
            <a:xfrm>
              <a:off x="3604" y="1108"/>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WASHING</a:t>
              </a:r>
              <a:endParaRPr lang="ru-RU" sz="1200">
                <a:solidFill>
                  <a:srgbClr val="000000"/>
                </a:solidFill>
                <a:latin typeface="Arial CYR" charset="-52"/>
                <a:cs typeface="+mn-cs"/>
              </a:endParaRPr>
            </a:p>
          </p:txBody>
        </p:sp>
        <p:sp>
          <p:nvSpPr>
            <p:cNvPr id="102449" name="Rectangle 49"/>
            <p:cNvSpPr>
              <a:spLocks noChangeArrowheads="1"/>
            </p:cNvSpPr>
            <p:nvPr/>
          </p:nvSpPr>
          <p:spPr bwMode="auto">
            <a:xfrm>
              <a:off x="3604" y="1439"/>
              <a:ext cx="1864" cy="14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UNIFORM FEEDING</a:t>
              </a:r>
              <a:endParaRPr lang="ru-RU" sz="1200">
                <a:solidFill>
                  <a:srgbClr val="000000"/>
                </a:solidFill>
                <a:latin typeface="Arial CYR" charset="-52"/>
                <a:cs typeface="+mn-cs"/>
              </a:endParaRPr>
            </a:p>
          </p:txBody>
        </p:sp>
        <p:sp>
          <p:nvSpPr>
            <p:cNvPr id="102450" name="Rectangle 50"/>
            <p:cNvSpPr>
              <a:spLocks noChangeArrowheads="1"/>
            </p:cNvSpPr>
            <p:nvPr/>
          </p:nvSpPr>
          <p:spPr bwMode="auto">
            <a:xfrm>
              <a:off x="3604" y="2452"/>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PRE-COOKING</a:t>
              </a:r>
              <a:endParaRPr lang="ru-RU" sz="1200">
                <a:solidFill>
                  <a:srgbClr val="000000"/>
                </a:solidFill>
                <a:latin typeface="Arial CYR" charset="-52"/>
                <a:cs typeface="+mn-cs"/>
              </a:endParaRPr>
            </a:p>
          </p:txBody>
        </p:sp>
        <p:sp>
          <p:nvSpPr>
            <p:cNvPr id="102451" name="Rectangle 51"/>
            <p:cNvSpPr>
              <a:spLocks noChangeArrowheads="1"/>
            </p:cNvSpPr>
            <p:nvPr/>
          </p:nvSpPr>
          <p:spPr bwMode="auto">
            <a:xfrm>
              <a:off x="3604" y="3508"/>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GRINDING</a:t>
              </a:r>
              <a:endParaRPr lang="ru-RU" sz="1200">
                <a:solidFill>
                  <a:srgbClr val="000000"/>
                </a:solidFill>
                <a:latin typeface="Arial CYR" charset="-52"/>
                <a:cs typeface="+mn-cs"/>
              </a:endParaRPr>
            </a:p>
          </p:txBody>
        </p:sp>
        <p:sp>
          <p:nvSpPr>
            <p:cNvPr id="102452" name="Rectangle 52"/>
            <p:cNvSpPr>
              <a:spLocks noChangeArrowheads="1"/>
            </p:cNvSpPr>
            <p:nvPr/>
          </p:nvSpPr>
          <p:spPr bwMode="auto">
            <a:xfrm>
              <a:off x="3604" y="3124"/>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INSPECTION 2</a:t>
              </a:r>
              <a:endParaRPr lang="ru-RU" sz="1200">
                <a:solidFill>
                  <a:srgbClr val="000000"/>
                </a:solidFill>
                <a:latin typeface="Arial CYR" charset="-52"/>
                <a:cs typeface="+mn-cs"/>
              </a:endParaRPr>
            </a:p>
          </p:txBody>
        </p:sp>
        <p:sp>
          <p:nvSpPr>
            <p:cNvPr id="102453" name="Rectangle 53"/>
            <p:cNvSpPr>
              <a:spLocks noChangeArrowheads="1"/>
            </p:cNvSpPr>
            <p:nvPr/>
          </p:nvSpPr>
          <p:spPr bwMode="auto">
            <a:xfrm>
              <a:off x="3604" y="2799"/>
              <a:ext cx="1864" cy="125"/>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DRYING</a:t>
              </a:r>
              <a:endParaRPr lang="ru-RU" sz="1200">
                <a:solidFill>
                  <a:srgbClr val="000000"/>
                </a:solidFill>
                <a:latin typeface="Arial CYR" charset="-52"/>
                <a:cs typeface="+mn-cs"/>
              </a:endParaRPr>
            </a:p>
          </p:txBody>
        </p:sp>
        <p:sp>
          <p:nvSpPr>
            <p:cNvPr id="102454" name="Rectangle 54"/>
            <p:cNvSpPr>
              <a:spLocks noChangeArrowheads="1"/>
            </p:cNvSpPr>
            <p:nvPr/>
          </p:nvSpPr>
          <p:spPr bwMode="auto">
            <a:xfrm>
              <a:off x="3604" y="3844"/>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eaLnBrk="0" hangingPunct="0">
                <a:defRPr/>
              </a:pPr>
              <a:r>
                <a:rPr lang="ru-RU" sz="1200">
                  <a:solidFill>
                    <a:srgbClr val="000000"/>
                  </a:solidFill>
                  <a:latin typeface="Arial" pitchFamily="34" charset="0"/>
                  <a:cs typeface="+mn-cs"/>
                </a:rPr>
                <a:t>FINAL PRODUCT STORING</a:t>
              </a:r>
              <a:endParaRPr lang="ru-RU" sz="1200">
                <a:solidFill>
                  <a:srgbClr val="000000"/>
                </a:solidFill>
                <a:latin typeface="Arial CYR" charset="-52"/>
                <a:cs typeface="+mn-cs"/>
              </a:endParaRPr>
            </a:p>
          </p:txBody>
        </p:sp>
        <p:sp>
          <p:nvSpPr>
            <p:cNvPr id="57359" name="Line 55"/>
            <p:cNvSpPr>
              <a:spLocks noChangeShapeType="1"/>
            </p:cNvSpPr>
            <p:nvPr/>
          </p:nvSpPr>
          <p:spPr bwMode="auto">
            <a:xfrm>
              <a:off x="4487" y="1248"/>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102456" name="Rectangle 56"/>
            <p:cNvSpPr>
              <a:spLocks noChangeArrowheads="1"/>
            </p:cNvSpPr>
            <p:nvPr/>
          </p:nvSpPr>
          <p:spPr bwMode="auto">
            <a:xfrm>
              <a:off x="3604" y="1780"/>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STEAM PEELING</a:t>
              </a:r>
              <a:endParaRPr lang="ru-RU" sz="1200">
                <a:solidFill>
                  <a:srgbClr val="000000"/>
                </a:solidFill>
                <a:latin typeface="Arial CYR" charset="-52"/>
                <a:cs typeface="+mn-cs"/>
              </a:endParaRPr>
            </a:p>
          </p:txBody>
        </p:sp>
        <p:sp>
          <p:nvSpPr>
            <p:cNvPr id="102457" name="Rectangle 57"/>
            <p:cNvSpPr>
              <a:spLocks noChangeArrowheads="1"/>
            </p:cNvSpPr>
            <p:nvPr/>
          </p:nvSpPr>
          <p:spPr bwMode="auto">
            <a:xfrm>
              <a:off x="3604" y="2116"/>
              <a:ext cx="1864" cy="136"/>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ctr" anchorCtr="1"/>
            <a:lstStyle/>
            <a:p>
              <a:pPr algn="ctr" eaLnBrk="0" hangingPunct="0">
                <a:defRPr/>
              </a:pPr>
              <a:r>
                <a:rPr lang="ru-RU" sz="1200">
                  <a:solidFill>
                    <a:srgbClr val="000000"/>
                  </a:solidFill>
                  <a:latin typeface="Arial" pitchFamily="34" charset="0"/>
                  <a:cs typeface="+mn-cs"/>
                </a:rPr>
                <a:t>MECHANICAL SCRUBBING</a:t>
              </a:r>
              <a:endParaRPr lang="ru-RU" sz="1200">
                <a:solidFill>
                  <a:srgbClr val="000000"/>
                </a:solidFill>
                <a:latin typeface="Arial CYR" charset="-52"/>
                <a:cs typeface="+mn-cs"/>
              </a:endParaRPr>
            </a:p>
          </p:txBody>
        </p:sp>
        <p:sp>
          <p:nvSpPr>
            <p:cNvPr id="57362" name="Line 58"/>
            <p:cNvSpPr>
              <a:spLocks noChangeShapeType="1"/>
            </p:cNvSpPr>
            <p:nvPr/>
          </p:nvSpPr>
          <p:spPr bwMode="auto">
            <a:xfrm>
              <a:off x="4487" y="1584"/>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3" name="Line 59"/>
            <p:cNvSpPr>
              <a:spLocks noChangeShapeType="1"/>
            </p:cNvSpPr>
            <p:nvPr/>
          </p:nvSpPr>
          <p:spPr bwMode="auto">
            <a:xfrm>
              <a:off x="4487" y="1920"/>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4" name="Line 60"/>
            <p:cNvSpPr>
              <a:spLocks noChangeShapeType="1"/>
            </p:cNvSpPr>
            <p:nvPr/>
          </p:nvSpPr>
          <p:spPr bwMode="auto">
            <a:xfrm>
              <a:off x="4487" y="2256"/>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5" name="Line 61"/>
            <p:cNvSpPr>
              <a:spLocks noChangeShapeType="1"/>
            </p:cNvSpPr>
            <p:nvPr/>
          </p:nvSpPr>
          <p:spPr bwMode="auto">
            <a:xfrm>
              <a:off x="4487" y="2592"/>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6" name="Line 62"/>
            <p:cNvSpPr>
              <a:spLocks noChangeShapeType="1"/>
            </p:cNvSpPr>
            <p:nvPr/>
          </p:nvSpPr>
          <p:spPr bwMode="auto">
            <a:xfrm>
              <a:off x="4487" y="2928"/>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7" name="Line 63"/>
            <p:cNvSpPr>
              <a:spLocks noChangeShapeType="1"/>
            </p:cNvSpPr>
            <p:nvPr/>
          </p:nvSpPr>
          <p:spPr bwMode="auto">
            <a:xfrm>
              <a:off x="4487" y="3264"/>
              <a:ext cx="0" cy="192"/>
            </a:xfrm>
            <a:prstGeom prst="line">
              <a:avLst/>
            </a:prstGeom>
            <a:noFill/>
            <a:ln w="25400">
              <a:solidFill>
                <a:srgbClr val="FF0033"/>
              </a:solidFill>
              <a:round/>
              <a:headEnd type="none" w="sm" len="sm"/>
              <a:tailEnd type="stealth" w="med" len="med"/>
            </a:ln>
          </p:spPr>
          <p:txBody>
            <a:bodyPr/>
            <a:lstStyle/>
            <a:p>
              <a:endParaRPr lang="en-US"/>
            </a:p>
          </p:txBody>
        </p:sp>
        <p:sp>
          <p:nvSpPr>
            <p:cNvPr id="57368" name="Line 64"/>
            <p:cNvSpPr>
              <a:spLocks noChangeShapeType="1"/>
            </p:cNvSpPr>
            <p:nvPr/>
          </p:nvSpPr>
          <p:spPr bwMode="auto">
            <a:xfrm>
              <a:off x="4487" y="3648"/>
              <a:ext cx="0" cy="192"/>
            </a:xfrm>
            <a:prstGeom prst="line">
              <a:avLst/>
            </a:prstGeom>
            <a:noFill/>
            <a:ln w="25400">
              <a:solidFill>
                <a:srgbClr val="FF0033"/>
              </a:solidFill>
              <a:round/>
              <a:headEnd type="none" w="sm" len="sm"/>
              <a:tailEnd type="stealth" w="med" len="med"/>
            </a:ln>
          </p:spPr>
          <p:txBody>
            <a:bodyPr/>
            <a:lstStyle/>
            <a:p>
              <a:endParaRPr lang="en-US"/>
            </a:p>
          </p:txBody>
        </p:sp>
      </p:grpSp>
      <p:sp>
        <p:nvSpPr>
          <p:cNvPr id="57351" name="Rectangle 6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3700" y="165100"/>
            <a:ext cx="7289800" cy="1117600"/>
          </a:xfrm>
          <a:solidFill>
            <a:schemeClr val="bg1"/>
          </a:solidFill>
          <a:ln w="25400" cap="flat"/>
          <a:effectLst>
            <a:outerShdw dist="179605" dir="2700000" algn="ctr" rotWithShape="0">
              <a:srgbClr val="000000">
                <a:alpha val="50000"/>
              </a:srgbClr>
            </a:outerShdw>
          </a:effectLst>
        </p:spPr>
        <p:txBody>
          <a:bodyPr/>
          <a:lstStyle/>
          <a:p>
            <a:pPr algn="ctr">
              <a:defRPr/>
            </a:pPr>
            <a:r>
              <a:rPr lang="ru-RU" b="1" smtClean="0">
                <a:solidFill>
                  <a:srgbClr val="EAFF19"/>
                </a:solidFill>
                <a:latin typeface="Arial" pitchFamily="34" charset="0"/>
              </a:rPr>
              <a:t>Project Goal</a:t>
            </a:r>
            <a:endParaRPr lang="ru-RU" b="1" smtClean="0">
              <a:solidFill>
                <a:srgbClr val="EAFF19"/>
              </a:solidFill>
              <a:latin typeface="Arial CYR" charset="-52"/>
            </a:endParaRPr>
          </a:p>
        </p:txBody>
      </p:sp>
      <p:sp>
        <p:nvSpPr>
          <p:cNvPr id="12291" name="Rectangle 3"/>
          <p:cNvSpPr>
            <a:spLocks noGrp="1" noChangeArrowheads="1"/>
          </p:cNvSpPr>
          <p:nvPr>
            <p:ph type="body" idx="1"/>
          </p:nvPr>
        </p:nvSpPr>
        <p:spPr>
          <a:xfrm>
            <a:off x="457200" y="1765300"/>
            <a:ext cx="8305800" cy="4178300"/>
          </a:xfrm>
          <a:blipFill dpi="0" rotWithShape="0">
            <a:blip r:embed="rId4"/>
            <a:srcRect/>
            <a:tile tx="0" ty="0" sx="100000" sy="100000" flip="none" algn="tl"/>
          </a:blipFill>
          <a:effectLst>
            <a:outerShdw dist="179605" dir="2700000" algn="ctr" rotWithShape="0">
              <a:srgbClr val="000000">
                <a:alpha val="50000"/>
              </a:srgbClr>
            </a:outerShdw>
          </a:effectLst>
        </p:spPr>
        <p:txBody>
          <a:bodyPr/>
          <a:lstStyle/>
          <a:p>
            <a:pPr algn="ctr">
              <a:lnSpc>
                <a:spcPct val="140000"/>
              </a:lnSpc>
              <a:buFont typeface="Monotype Sorts" charset="0"/>
              <a:buNone/>
              <a:defRPr/>
            </a:pPr>
            <a:r>
              <a:rPr lang="ru-RU" sz="4400" b="1" smtClean="0">
                <a:effectLst>
                  <a:outerShdw blurRad="38100" dist="38100" dir="2700000" algn="tl">
                    <a:srgbClr val="000000"/>
                  </a:outerShdw>
                </a:effectLst>
                <a:latin typeface="Arial" pitchFamily="34" charset="0"/>
              </a:rPr>
              <a:t>To increase productivity  of  the technological line for flakes production</a:t>
            </a:r>
            <a:endParaRPr lang="ru-RU" sz="4400" b="1" smtClean="0">
              <a:effectLst>
                <a:outerShdw blurRad="38100" dist="38100" dir="2700000" algn="tl">
                  <a:srgbClr val="000000"/>
                </a:outerShdw>
              </a:effectLst>
              <a:latin typeface="Arial CYR" charset="-52"/>
            </a:endParaRPr>
          </a:p>
        </p:txBody>
      </p:sp>
      <p:sp>
        <p:nvSpPr>
          <p:cNvPr id="24580"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0"/>
                                  </p:iterate>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75"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229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92150" y="1454150"/>
            <a:ext cx="7835900" cy="5245100"/>
          </a:xfrm>
          <a:prstGeom prst="rect">
            <a:avLst/>
          </a:prstGeom>
          <a:gradFill rotWithShape="0">
            <a:gsLst>
              <a:gs pos="0">
                <a:srgbClr val="CCFFCC"/>
              </a:gs>
              <a:gs pos="100000">
                <a:srgbClr val="8EB28E"/>
              </a:gs>
            </a:gsLst>
            <a:lin ang="5400000" scaled="1"/>
          </a:gradFill>
          <a:ln w="12700">
            <a:solidFill>
              <a:schemeClr val="bg2"/>
            </a:solidFill>
            <a:miter lim="800000"/>
            <a:headEnd/>
            <a:tailEnd/>
          </a:ln>
        </p:spPr>
        <p:txBody>
          <a:bodyPr wrap="none" anchor="ctr"/>
          <a:lstStyle/>
          <a:p>
            <a:pPr algn="ctr" eaLnBrk="0" hangingPunct="0"/>
            <a:endParaRPr lang="en-US"/>
          </a:p>
        </p:txBody>
      </p:sp>
      <p:sp useBgFill="1">
        <p:nvSpPr>
          <p:cNvPr id="104451" name="Rectangle 3"/>
          <p:cNvSpPr>
            <a:spLocks noGrp="1" noChangeArrowheads="1"/>
          </p:cNvSpPr>
          <p:nvPr>
            <p:ph type="title"/>
          </p:nvPr>
        </p:nvSpPr>
        <p:spPr>
          <a:ln cap="flat"/>
        </p:spPr>
        <p:txBody>
          <a:bodyPr/>
          <a:lstStyle/>
          <a:p>
            <a:pPr algn="ctr">
              <a:defRPr/>
            </a:pPr>
            <a:r>
              <a:rPr lang="ru-RU" sz="3600" smtClean="0">
                <a:latin typeface="Arial" pitchFamily="34" charset="0"/>
              </a:rPr>
              <a:t>Ideal Functional Model</a:t>
            </a:r>
            <a:endParaRPr lang="ru-RU" sz="3600" smtClean="0">
              <a:latin typeface="Arial CYR" charset="-52"/>
            </a:endParaRPr>
          </a:p>
        </p:txBody>
      </p:sp>
      <p:grpSp>
        <p:nvGrpSpPr>
          <p:cNvPr id="2" name="Group 6"/>
          <p:cNvGrpSpPr>
            <a:grpSpLocks/>
          </p:cNvGrpSpPr>
          <p:nvPr/>
        </p:nvGrpSpPr>
        <p:grpSpPr bwMode="auto">
          <a:xfrm>
            <a:off x="3155950" y="1639888"/>
            <a:ext cx="2414588" cy="950912"/>
            <a:chOff x="1988" y="1033"/>
            <a:chExt cx="1521" cy="599"/>
          </a:xfrm>
        </p:grpSpPr>
        <p:sp>
          <p:nvSpPr>
            <p:cNvPr id="104452" name="AutoShape 4"/>
            <p:cNvSpPr>
              <a:spLocks noChangeArrowheads="1"/>
            </p:cNvSpPr>
            <p:nvPr/>
          </p:nvSpPr>
          <p:spPr bwMode="auto">
            <a:xfrm>
              <a:off x="1988" y="1033"/>
              <a:ext cx="1521" cy="346"/>
            </a:xfrm>
            <a:prstGeom prst="octagon">
              <a:avLst>
                <a:gd name="adj" fmla="val 31745"/>
              </a:avLst>
            </a:prstGeom>
            <a:solidFill>
              <a:srgbClr val="99CCFF"/>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spAutoFit/>
            </a:bodyPr>
            <a:lstStyle/>
            <a:p>
              <a:pPr algn="ctr" eaLnBrk="0" hangingPunct="0">
                <a:defRPr/>
              </a:pPr>
              <a:r>
                <a:rPr lang="ru-RU" sz="1800">
                  <a:solidFill>
                    <a:schemeClr val="bg2"/>
                  </a:solidFill>
                  <a:latin typeface="Arial" pitchFamily="34" charset="0"/>
                  <a:cs typeface="+mn-cs"/>
                </a:rPr>
                <a:t>Raw potato</a:t>
              </a:r>
              <a:endParaRPr lang="ru-RU" sz="1800">
                <a:solidFill>
                  <a:schemeClr val="bg2"/>
                </a:solidFill>
                <a:latin typeface="Arial CYR" charset="-52"/>
                <a:cs typeface="+mn-cs"/>
              </a:endParaRPr>
            </a:p>
          </p:txBody>
        </p:sp>
        <p:sp>
          <p:nvSpPr>
            <p:cNvPr id="104453" name="Line 5"/>
            <p:cNvSpPr>
              <a:spLocks noChangeShapeType="1"/>
            </p:cNvSpPr>
            <p:nvPr/>
          </p:nvSpPr>
          <p:spPr bwMode="auto">
            <a:xfrm>
              <a:off x="2736" y="1392"/>
              <a:ext cx="0" cy="240"/>
            </a:xfrm>
            <a:prstGeom prst="line">
              <a:avLst/>
            </a:prstGeom>
            <a:noFill/>
            <a:ln w="25400">
              <a:solidFill>
                <a:srgbClr val="FF0033"/>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grpSp>
        <p:nvGrpSpPr>
          <p:cNvPr id="3" name="Group 9"/>
          <p:cNvGrpSpPr>
            <a:grpSpLocks/>
          </p:cNvGrpSpPr>
          <p:nvPr/>
        </p:nvGrpSpPr>
        <p:grpSpPr bwMode="auto">
          <a:xfrm>
            <a:off x="2368550" y="2586038"/>
            <a:ext cx="3949700" cy="766762"/>
            <a:chOff x="1492" y="1629"/>
            <a:chExt cx="2488" cy="483"/>
          </a:xfrm>
        </p:grpSpPr>
        <p:sp>
          <p:nvSpPr>
            <p:cNvPr id="104455" name="Rectangle 7"/>
            <p:cNvSpPr>
              <a:spLocks noChangeArrowheads="1"/>
            </p:cNvSpPr>
            <p:nvPr/>
          </p:nvSpPr>
          <p:spPr bwMode="auto">
            <a:xfrm>
              <a:off x="1492" y="1629"/>
              <a:ext cx="2488" cy="239"/>
            </a:xfrm>
            <a:prstGeom prst="rect">
              <a:avLst/>
            </a:prstGeom>
            <a:solidFill>
              <a:schemeClr val="hlink"/>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b" anchorCtr="1">
              <a:spAutoFit/>
            </a:bodyPr>
            <a:lstStyle/>
            <a:p>
              <a:pPr eaLnBrk="0" hangingPunct="0">
                <a:defRPr/>
              </a:pPr>
              <a:r>
                <a:rPr lang="ru-RU" sz="1800">
                  <a:solidFill>
                    <a:srgbClr val="000000"/>
                  </a:solidFill>
                  <a:latin typeface="Arial" pitchFamily="34" charset="0"/>
                  <a:cs typeface="+mn-cs"/>
                </a:rPr>
                <a:t>Screening of foreign objects</a:t>
              </a:r>
              <a:endParaRPr lang="ru-RU" sz="1800">
                <a:solidFill>
                  <a:srgbClr val="000000"/>
                </a:solidFill>
                <a:latin typeface="Arial CYR" charset="-52"/>
                <a:cs typeface="+mn-cs"/>
              </a:endParaRPr>
            </a:p>
          </p:txBody>
        </p:sp>
        <p:sp>
          <p:nvSpPr>
            <p:cNvPr id="104456" name="Line 8"/>
            <p:cNvSpPr>
              <a:spLocks noChangeShapeType="1"/>
            </p:cNvSpPr>
            <p:nvPr/>
          </p:nvSpPr>
          <p:spPr bwMode="auto">
            <a:xfrm>
              <a:off x="2736" y="1872"/>
              <a:ext cx="0" cy="240"/>
            </a:xfrm>
            <a:prstGeom prst="line">
              <a:avLst/>
            </a:prstGeom>
            <a:noFill/>
            <a:ln w="25400">
              <a:solidFill>
                <a:srgbClr val="FF0033"/>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grpSp>
        <p:nvGrpSpPr>
          <p:cNvPr id="4" name="Group 12"/>
          <p:cNvGrpSpPr>
            <a:grpSpLocks/>
          </p:cNvGrpSpPr>
          <p:nvPr/>
        </p:nvGrpSpPr>
        <p:grpSpPr bwMode="auto">
          <a:xfrm>
            <a:off x="2366963" y="3348038"/>
            <a:ext cx="3951287" cy="766762"/>
            <a:chOff x="1491" y="2109"/>
            <a:chExt cx="2489" cy="483"/>
          </a:xfrm>
        </p:grpSpPr>
        <p:sp>
          <p:nvSpPr>
            <p:cNvPr id="104458" name="Rectangle 10"/>
            <p:cNvSpPr>
              <a:spLocks noChangeArrowheads="1"/>
            </p:cNvSpPr>
            <p:nvPr/>
          </p:nvSpPr>
          <p:spPr bwMode="auto">
            <a:xfrm>
              <a:off x="1491" y="2109"/>
              <a:ext cx="2489" cy="239"/>
            </a:xfrm>
            <a:prstGeom prst="rect">
              <a:avLst/>
            </a:prstGeom>
            <a:solidFill>
              <a:schemeClr val="hlink"/>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b" anchorCtr="1">
              <a:spAutoFit/>
            </a:bodyPr>
            <a:lstStyle/>
            <a:p>
              <a:pPr eaLnBrk="0" hangingPunct="0">
                <a:defRPr/>
              </a:pPr>
              <a:r>
                <a:rPr lang="ru-RU" sz="1800">
                  <a:solidFill>
                    <a:srgbClr val="000000"/>
                  </a:solidFill>
                  <a:latin typeface="Arial" pitchFamily="34" charset="0"/>
                  <a:cs typeface="+mn-cs"/>
                </a:rPr>
                <a:t>Potato separation</a:t>
              </a:r>
              <a:endParaRPr lang="ru-RU" sz="1800">
                <a:solidFill>
                  <a:srgbClr val="000000"/>
                </a:solidFill>
                <a:latin typeface="Arial CYR" charset="-52"/>
                <a:cs typeface="+mn-cs"/>
              </a:endParaRPr>
            </a:p>
          </p:txBody>
        </p:sp>
        <p:sp>
          <p:nvSpPr>
            <p:cNvPr id="104459" name="Line 11"/>
            <p:cNvSpPr>
              <a:spLocks noChangeShapeType="1"/>
            </p:cNvSpPr>
            <p:nvPr/>
          </p:nvSpPr>
          <p:spPr bwMode="auto">
            <a:xfrm>
              <a:off x="2736" y="2352"/>
              <a:ext cx="0" cy="240"/>
            </a:xfrm>
            <a:prstGeom prst="line">
              <a:avLst/>
            </a:prstGeom>
            <a:noFill/>
            <a:ln w="25400">
              <a:solidFill>
                <a:srgbClr val="FF0033"/>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grpSp>
        <p:nvGrpSpPr>
          <p:cNvPr id="5" name="Group 15"/>
          <p:cNvGrpSpPr>
            <a:grpSpLocks/>
          </p:cNvGrpSpPr>
          <p:nvPr/>
        </p:nvGrpSpPr>
        <p:grpSpPr bwMode="auto">
          <a:xfrm>
            <a:off x="2368550" y="4110038"/>
            <a:ext cx="3949700" cy="766762"/>
            <a:chOff x="1492" y="2589"/>
            <a:chExt cx="2488" cy="483"/>
          </a:xfrm>
        </p:grpSpPr>
        <p:sp>
          <p:nvSpPr>
            <p:cNvPr id="104461" name="Rectangle 13"/>
            <p:cNvSpPr>
              <a:spLocks noChangeArrowheads="1"/>
            </p:cNvSpPr>
            <p:nvPr/>
          </p:nvSpPr>
          <p:spPr bwMode="auto">
            <a:xfrm>
              <a:off x="1492" y="2589"/>
              <a:ext cx="2488" cy="239"/>
            </a:xfrm>
            <a:prstGeom prst="rect">
              <a:avLst/>
            </a:prstGeom>
            <a:solidFill>
              <a:schemeClr val="hlink"/>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b" anchorCtr="1">
              <a:spAutoFit/>
            </a:bodyPr>
            <a:lstStyle/>
            <a:p>
              <a:pPr eaLnBrk="0" hangingPunct="0">
                <a:defRPr/>
              </a:pPr>
              <a:r>
                <a:rPr lang="ru-RU" sz="1800">
                  <a:solidFill>
                    <a:srgbClr val="000000"/>
                  </a:solidFill>
                  <a:latin typeface="Arial" pitchFamily="34" charset="0"/>
                  <a:cs typeface="+mn-cs"/>
                </a:rPr>
                <a:t>Enzymes inactivation</a:t>
              </a:r>
              <a:endParaRPr lang="ru-RU" sz="1800">
                <a:solidFill>
                  <a:srgbClr val="000000"/>
                </a:solidFill>
                <a:latin typeface="Arial CYR" charset="-52"/>
                <a:cs typeface="+mn-cs"/>
              </a:endParaRPr>
            </a:p>
          </p:txBody>
        </p:sp>
        <p:sp>
          <p:nvSpPr>
            <p:cNvPr id="104462" name="Line 14"/>
            <p:cNvSpPr>
              <a:spLocks noChangeShapeType="1"/>
            </p:cNvSpPr>
            <p:nvPr/>
          </p:nvSpPr>
          <p:spPr bwMode="auto">
            <a:xfrm>
              <a:off x="2736" y="2832"/>
              <a:ext cx="0" cy="240"/>
            </a:xfrm>
            <a:prstGeom prst="line">
              <a:avLst/>
            </a:prstGeom>
            <a:noFill/>
            <a:ln w="25400">
              <a:solidFill>
                <a:srgbClr val="FF0033"/>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grpSp>
        <p:nvGrpSpPr>
          <p:cNvPr id="6" name="Group 19"/>
          <p:cNvGrpSpPr>
            <a:grpSpLocks/>
          </p:cNvGrpSpPr>
          <p:nvPr/>
        </p:nvGrpSpPr>
        <p:grpSpPr bwMode="auto">
          <a:xfrm>
            <a:off x="2365375" y="4872038"/>
            <a:ext cx="3952875" cy="1328737"/>
            <a:chOff x="1490" y="3069"/>
            <a:chExt cx="2490" cy="837"/>
          </a:xfrm>
        </p:grpSpPr>
        <p:sp>
          <p:nvSpPr>
            <p:cNvPr id="104464" name="Rectangle 16"/>
            <p:cNvSpPr>
              <a:spLocks noChangeArrowheads="1"/>
            </p:cNvSpPr>
            <p:nvPr/>
          </p:nvSpPr>
          <p:spPr bwMode="auto">
            <a:xfrm>
              <a:off x="1490" y="3069"/>
              <a:ext cx="2490" cy="239"/>
            </a:xfrm>
            <a:prstGeom prst="rect">
              <a:avLst/>
            </a:prstGeom>
            <a:solidFill>
              <a:schemeClr val="hlink"/>
            </a:solidFill>
            <a:ln w="12700">
              <a:solidFill>
                <a:schemeClr val="bg2"/>
              </a:solidFill>
              <a:miter lim="800000"/>
              <a:headEnd/>
              <a:tailEnd/>
            </a:ln>
            <a:effectLst>
              <a:outerShdw dist="107763" dir="2700000" algn="ctr" rotWithShape="0">
                <a:schemeClr val="bg2">
                  <a:alpha val="50000"/>
                </a:schemeClr>
              </a:outerShdw>
            </a:effectLst>
          </p:spPr>
          <p:txBody>
            <a:bodyPr lIns="92075" tIns="46038" rIns="92075" bIns="46038" anchor="b" anchorCtr="1">
              <a:spAutoFit/>
            </a:bodyPr>
            <a:lstStyle/>
            <a:p>
              <a:pPr eaLnBrk="0" hangingPunct="0">
                <a:defRPr/>
              </a:pPr>
              <a:r>
                <a:rPr lang="ru-RU" sz="1800">
                  <a:solidFill>
                    <a:srgbClr val="000000"/>
                  </a:solidFill>
                  <a:latin typeface="Arial" pitchFamily="34" charset="0"/>
                  <a:cs typeface="+mn-cs"/>
                </a:rPr>
                <a:t>Water removal</a:t>
              </a:r>
              <a:endParaRPr lang="ru-RU" sz="1800">
                <a:solidFill>
                  <a:srgbClr val="000000"/>
                </a:solidFill>
                <a:latin typeface="Arial CYR" charset="-52"/>
                <a:cs typeface="+mn-cs"/>
              </a:endParaRPr>
            </a:p>
          </p:txBody>
        </p:sp>
        <p:sp>
          <p:nvSpPr>
            <p:cNvPr id="104465" name="AutoShape 17"/>
            <p:cNvSpPr>
              <a:spLocks noChangeArrowheads="1"/>
            </p:cNvSpPr>
            <p:nvPr/>
          </p:nvSpPr>
          <p:spPr bwMode="auto">
            <a:xfrm>
              <a:off x="2019" y="3600"/>
              <a:ext cx="1413" cy="306"/>
            </a:xfrm>
            <a:prstGeom prst="roundRect">
              <a:avLst>
                <a:gd name="adj" fmla="val 38495"/>
              </a:avLst>
            </a:prstGeom>
            <a:solidFill>
              <a:srgbClr val="99CCFF"/>
            </a:solidFill>
            <a:ln w="12700">
              <a:solidFill>
                <a:schemeClr val="bg2"/>
              </a:solidFill>
              <a:round/>
              <a:headEnd/>
              <a:tailEnd/>
            </a:ln>
            <a:effectLst>
              <a:outerShdw dist="107763" dir="2700000" algn="ctr" rotWithShape="0">
                <a:schemeClr val="bg2">
                  <a:alpha val="50000"/>
                </a:schemeClr>
              </a:outerShdw>
            </a:effectLst>
          </p:spPr>
          <p:txBody>
            <a:bodyPr lIns="92075" tIns="46038" rIns="92075" bIns="46038">
              <a:spAutoFit/>
            </a:bodyPr>
            <a:lstStyle/>
            <a:p>
              <a:pPr algn="ctr" eaLnBrk="0" hangingPunct="0">
                <a:defRPr/>
              </a:pPr>
              <a:r>
                <a:rPr lang="ru-RU" sz="1800">
                  <a:solidFill>
                    <a:schemeClr val="bg2"/>
                  </a:solidFill>
                  <a:latin typeface="Arial" pitchFamily="34" charset="0"/>
                  <a:cs typeface="+mn-cs"/>
                </a:rPr>
                <a:t>Final product</a:t>
              </a:r>
              <a:endParaRPr lang="ru-RU" sz="1800">
                <a:solidFill>
                  <a:schemeClr val="bg2"/>
                </a:solidFill>
                <a:latin typeface="Arial CYR" charset="-52"/>
                <a:cs typeface="+mn-cs"/>
              </a:endParaRPr>
            </a:p>
          </p:txBody>
        </p:sp>
        <p:sp>
          <p:nvSpPr>
            <p:cNvPr id="104466" name="Line 18"/>
            <p:cNvSpPr>
              <a:spLocks noChangeShapeType="1"/>
            </p:cNvSpPr>
            <p:nvPr/>
          </p:nvSpPr>
          <p:spPr bwMode="auto">
            <a:xfrm>
              <a:off x="2736" y="3312"/>
              <a:ext cx="0" cy="288"/>
            </a:xfrm>
            <a:prstGeom prst="line">
              <a:avLst/>
            </a:prstGeom>
            <a:noFill/>
            <a:ln w="25400">
              <a:solidFill>
                <a:srgbClr val="FF0033"/>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sp>
        <p:nvSpPr>
          <p:cNvPr id="58377" name="Rectangle 19"/>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6498" name="Rectangle 2"/>
          <p:cNvSpPr>
            <a:spLocks noGrp="1" noChangeArrowheads="1"/>
          </p:cNvSpPr>
          <p:nvPr>
            <p:ph type="title"/>
          </p:nvPr>
        </p:nvSpPr>
        <p:spPr>
          <a:ln cap="flat"/>
        </p:spPr>
        <p:txBody>
          <a:bodyPr/>
          <a:lstStyle/>
          <a:p>
            <a:pPr algn="ctr">
              <a:defRPr/>
            </a:pPr>
            <a:r>
              <a:rPr lang="ru-RU" smtClean="0"/>
              <a:t>Trimming Problems</a:t>
            </a:r>
            <a:r>
              <a:rPr lang="ru-RU" sz="2800" smtClean="0"/>
              <a:t/>
            </a:r>
            <a:br>
              <a:rPr lang="ru-RU" sz="2800" smtClean="0"/>
            </a:br>
            <a:endParaRPr lang="ru-RU" sz="2800" smtClean="0"/>
          </a:p>
        </p:txBody>
      </p:sp>
      <p:sp>
        <p:nvSpPr>
          <p:cNvPr id="106499" name="Rectangle 3"/>
          <p:cNvSpPr>
            <a:spLocks noChangeArrowheads="1"/>
          </p:cNvSpPr>
          <p:nvPr/>
        </p:nvSpPr>
        <p:spPr bwMode="auto">
          <a:xfrm>
            <a:off x="152400" y="1447800"/>
            <a:ext cx="914400" cy="4572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2400" b="1">
                <a:solidFill>
                  <a:srgbClr val="FFFF00"/>
                </a:solidFill>
                <a:effectLst>
                  <a:outerShdw blurRad="38100" dist="38100" dir="2700000" algn="tl">
                    <a:srgbClr val="000000"/>
                  </a:outerShdw>
                </a:effectLst>
                <a:cs typeface="+mn-cs"/>
              </a:rPr>
              <a:t>Tr 1</a:t>
            </a:r>
            <a:endParaRPr lang="ru-RU" sz="2400" b="1">
              <a:solidFill>
                <a:srgbClr val="FFFF00"/>
              </a:solidFill>
              <a:effectLst>
                <a:outerShdw blurRad="38100" dist="38100" dir="2700000" algn="tl">
                  <a:srgbClr val="000000"/>
                </a:outerShdw>
              </a:effectLst>
              <a:latin typeface="Times New Roman Cyr" pitchFamily="18" charset="-52"/>
              <a:cs typeface="+mn-cs"/>
            </a:endParaRPr>
          </a:p>
        </p:txBody>
      </p:sp>
      <p:sp>
        <p:nvSpPr>
          <p:cNvPr id="106500" name="Rectangle 4"/>
          <p:cNvSpPr>
            <a:spLocks noChangeArrowheads="1"/>
          </p:cNvSpPr>
          <p:nvPr/>
        </p:nvSpPr>
        <p:spPr bwMode="auto">
          <a:xfrm>
            <a:off x="152400" y="1981200"/>
            <a:ext cx="914400" cy="4572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2400" b="1">
                <a:solidFill>
                  <a:srgbClr val="FFFF00"/>
                </a:solidFill>
                <a:effectLst>
                  <a:outerShdw blurRad="38100" dist="38100" dir="2700000" algn="tl">
                    <a:srgbClr val="000000"/>
                  </a:outerShdw>
                </a:effectLst>
                <a:cs typeface="+mn-cs"/>
              </a:rPr>
              <a:t>Tr 2</a:t>
            </a:r>
            <a:endParaRPr lang="ru-RU" sz="2400" b="1">
              <a:solidFill>
                <a:srgbClr val="FFFF00"/>
              </a:solidFill>
              <a:effectLst>
                <a:outerShdw blurRad="38100" dist="38100" dir="2700000" algn="tl">
                  <a:srgbClr val="000000"/>
                </a:outerShdw>
              </a:effectLst>
              <a:latin typeface="Times New Roman Cyr" pitchFamily="18" charset="-52"/>
              <a:cs typeface="+mn-cs"/>
            </a:endParaRPr>
          </a:p>
        </p:txBody>
      </p:sp>
      <p:sp>
        <p:nvSpPr>
          <p:cNvPr id="106501" name="Rectangle 5"/>
          <p:cNvSpPr>
            <a:spLocks noChangeArrowheads="1"/>
          </p:cNvSpPr>
          <p:nvPr/>
        </p:nvSpPr>
        <p:spPr bwMode="auto">
          <a:xfrm>
            <a:off x="152400" y="2743200"/>
            <a:ext cx="914400" cy="4572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2400" b="1">
                <a:solidFill>
                  <a:srgbClr val="FFFF00"/>
                </a:solidFill>
                <a:effectLst>
                  <a:outerShdw blurRad="38100" dist="38100" dir="2700000" algn="tl">
                    <a:srgbClr val="000000"/>
                  </a:outerShdw>
                </a:effectLst>
                <a:cs typeface="+mn-cs"/>
              </a:rPr>
              <a:t>Tr 3</a:t>
            </a:r>
            <a:endParaRPr lang="ru-RU" sz="2400" b="1">
              <a:solidFill>
                <a:srgbClr val="FFFF00"/>
              </a:solidFill>
              <a:effectLst>
                <a:outerShdw blurRad="38100" dist="38100" dir="2700000" algn="tl">
                  <a:srgbClr val="000000"/>
                </a:outerShdw>
              </a:effectLst>
              <a:latin typeface="Times New Roman Cyr" pitchFamily="18" charset="-52"/>
              <a:cs typeface="+mn-cs"/>
            </a:endParaRPr>
          </a:p>
        </p:txBody>
      </p:sp>
      <p:sp>
        <p:nvSpPr>
          <p:cNvPr id="106502" name="Rectangle 6"/>
          <p:cNvSpPr>
            <a:spLocks noChangeArrowheads="1"/>
          </p:cNvSpPr>
          <p:nvPr/>
        </p:nvSpPr>
        <p:spPr bwMode="auto">
          <a:xfrm>
            <a:off x="76200" y="3505200"/>
            <a:ext cx="914400" cy="4572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2400" b="1">
                <a:solidFill>
                  <a:srgbClr val="FFFF00"/>
                </a:solidFill>
                <a:effectLst>
                  <a:outerShdw blurRad="38100" dist="38100" dir="2700000" algn="tl">
                    <a:srgbClr val="000000"/>
                  </a:outerShdw>
                </a:effectLst>
                <a:cs typeface="+mn-cs"/>
              </a:rPr>
              <a:t> Tr 4</a:t>
            </a:r>
            <a:endParaRPr lang="ru-RU" sz="2400" b="1">
              <a:solidFill>
                <a:srgbClr val="FFFF00"/>
              </a:solidFill>
              <a:effectLst>
                <a:outerShdw blurRad="38100" dist="38100" dir="2700000" algn="tl">
                  <a:srgbClr val="000000"/>
                </a:outerShdw>
              </a:effectLst>
              <a:latin typeface="Times New Roman Cyr" pitchFamily="18" charset="-52"/>
              <a:cs typeface="+mn-cs"/>
            </a:endParaRPr>
          </a:p>
        </p:txBody>
      </p:sp>
      <p:sp>
        <p:nvSpPr>
          <p:cNvPr id="106503" name="Rectangle 7"/>
          <p:cNvSpPr>
            <a:spLocks noChangeArrowheads="1"/>
          </p:cNvSpPr>
          <p:nvPr/>
        </p:nvSpPr>
        <p:spPr bwMode="auto">
          <a:xfrm>
            <a:off x="1066800" y="1524000"/>
            <a:ext cx="7010400" cy="2682875"/>
          </a:xfrm>
          <a:prstGeom prst="rect">
            <a:avLst/>
          </a:prstGeom>
          <a:gradFill rotWithShape="0">
            <a:gsLst>
              <a:gs pos="0">
                <a:schemeClr val="bg1"/>
              </a:gs>
              <a:gs pos="100000">
                <a:schemeClr val="bg1">
                  <a:gamma/>
                  <a:shade val="69804"/>
                  <a:invGamma/>
                </a:schemeClr>
              </a:gs>
            </a:gsLst>
            <a:lin ang="5400000" scaled="1"/>
          </a:gradFill>
          <a:ln w="9525">
            <a:noFill/>
            <a:miter lim="800000"/>
            <a:headEnd/>
            <a:tailEnd/>
          </a:ln>
          <a:effectLst/>
        </p:spPr>
        <p:txBody>
          <a:bodyPr lIns="92075" tIns="46038" rIns="92075" bIns="46038">
            <a:spAutoFit/>
          </a:bodyPr>
          <a:lstStyle/>
          <a:p>
            <a:pPr eaLnBrk="0" hangingPunct="0">
              <a:spcBef>
                <a:spcPct val="50000"/>
              </a:spcBef>
              <a:defRPr/>
            </a:pPr>
            <a:r>
              <a:rPr lang="ru-RU" sz="2000" b="1">
                <a:latin typeface="Arial" pitchFamily="34" charset="0"/>
                <a:cs typeface="+mn-cs"/>
              </a:rPr>
              <a:t>To suggest a method to process potato without peeling</a:t>
            </a:r>
          </a:p>
          <a:p>
            <a:pPr eaLnBrk="0" hangingPunct="0">
              <a:spcBef>
                <a:spcPct val="50000"/>
              </a:spcBef>
              <a:defRPr/>
            </a:pPr>
            <a:r>
              <a:rPr lang="ru-RU" sz="2000" b="1">
                <a:latin typeface="Arial" pitchFamily="34" charset="0"/>
                <a:cs typeface="+mn-cs"/>
              </a:rPr>
              <a:t>To suggest a method to loosen intercellular bonds which is alternative to cooking</a:t>
            </a:r>
          </a:p>
          <a:p>
            <a:pPr eaLnBrk="0" hangingPunct="0">
              <a:spcBef>
                <a:spcPct val="50000"/>
              </a:spcBef>
              <a:defRPr/>
            </a:pPr>
            <a:r>
              <a:rPr lang="ru-RU" sz="2000" b="1">
                <a:latin typeface="Arial" pitchFamily="34" charset="0"/>
                <a:cs typeface="+mn-cs"/>
              </a:rPr>
              <a:t>To suggest a method of potato dehydration that produces the powder of the required fractions</a:t>
            </a:r>
          </a:p>
          <a:p>
            <a:pPr eaLnBrk="0" hangingPunct="0">
              <a:spcBef>
                <a:spcPct val="50000"/>
              </a:spcBef>
              <a:defRPr/>
            </a:pPr>
            <a:r>
              <a:rPr lang="ru-RU" sz="2000" b="1">
                <a:latin typeface="Arial" pitchFamily="34" charset="0"/>
                <a:cs typeface="+mn-cs"/>
              </a:rPr>
              <a:t>To suggest a method to combine the operations of pre-grinding and final grinding</a:t>
            </a:r>
            <a:endParaRPr lang="ru-RU" sz="2000" b="1">
              <a:latin typeface="Arial CYR" charset="-52"/>
              <a:cs typeface="+mn-cs"/>
            </a:endParaRPr>
          </a:p>
        </p:txBody>
      </p:sp>
      <p:sp>
        <p:nvSpPr>
          <p:cNvPr id="59400" name="Rectangle 8"/>
          <p:cNvSpPr>
            <a:spLocks noChangeArrowheads="1"/>
          </p:cNvSpPr>
          <p:nvPr/>
        </p:nvSpPr>
        <p:spPr bwMode="auto">
          <a:xfrm>
            <a:off x="1143000" y="5097463"/>
            <a:ext cx="6477000" cy="274637"/>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sz="2400">
              <a:latin typeface="Book Antiqua" pitchFamily="18" charset="0"/>
            </a:endParaRPr>
          </a:p>
        </p:txBody>
      </p:sp>
      <p:sp>
        <p:nvSpPr>
          <p:cNvPr id="59401" name="Rectangle 9"/>
          <p:cNvSpPr>
            <a:spLocks noChangeArrowheads="1"/>
          </p:cNvSpPr>
          <p:nvPr/>
        </p:nvSpPr>
        <p:spPr bwMode="auto">
          <a:xfrm>
            <a:off x="1143000" y="5181600"/>
            <a:ext cx="6553200" cy="396875"/>
          </a:xfrm>
          <a:prstGeom prst="rect">
            <a:avLst/>
          </a:prstGeom>
          <a:solidFill>
            <a:schemeClr val="tx1"/>
          </a:solidFill>
          <a:ln w="9525">
            <a:noFill/>
            <a:miter lim="800000"/>
            <a:headEnd/>
            <a:tailEnd/>
          </a:ln>
        </p:spPr>
        <p:txBody>
          <a:bodyPr lIns="92075" tIns="46038" rIns="92075" bIns="46038">
            <a:spAutoFit/>
          </a:bodyPr>
          <a:lstStyle/>
          <a:p>
            <a:pPr eaLnBrk="0" hangingPunct="0">
              <a:spcBef>
                <a:spcPct val="50000"/>
              </a:spcBef>
            </a:pPr>
            <a:r>
              <a:rPr lang="ru-RU" sz="2000" b="1">
                <a:solidFill>
                  <a:srgbClr val="CC3300"/>
                </a:solidFill>
                <a:latin typeface="Arial" pitchFamily="34" charset="0"/>
              </a:rPr>
              <a:t>15 problems revealed by the trimming results</a:t>
            </a:r>
            <a:endParaRPr lang="ru-RU" sz="2000" b="1">
              <a:solidFill>
                <a:srgbClr val="CC3300"/>
              </a:solidFill>
              <a:latin typeface="Arial CYR"/>
            </a:endParaRPr>
          </a:p>
        </p:txBody>
      </p:sp>
      <p:sp>
        <p:nvSpPr>
          <p:cNvPr id="59402" name="Rectangle 9"/>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8546"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17412" name="Group 49"/>
          <p:cNvGrpSpPr>
            <a:grpSpLocks/>
          </p:cNvGrpSpPr>
          <p:nvPr/>
        </p:nvGrpSpPr>
        <p:grpSpPr bwMode="auto">
          <a:xfrm>
            <a:off x="311150" y="1377950"/>
            <a:ext cx="8521700" cy="5321300"/>
            <a:chOff x="196" y="868"/>
            <a:chExt cx="5368" cy="3352"/>
          </a:xfrm>
        </p:grpSpPr>
        <p:sp>
          <p:nvSpPr>
            <p:cNvPr id="108547"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48"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08549"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50"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18"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52"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53"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21"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55"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56"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57"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58"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59"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27"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61"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62"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63" name="Rectangle 19"/>
            <p:cNvSpPr>
              <a:spLocks noChangeArrowheads="1"/>
            </p:cNvSpPr>
            <p:nvPr/>
          </p:nvSpPr>
          <p:spPr bwMode="auto">
            <a:xfrm>
              <a:off x="3255" y="2011"/>
              <a:ext cx="169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FUNCTIONAL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64"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65"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66"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67"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35"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69"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70" name="Rectangle 26"/>
            <p:cNvSpPr>
              <a:spLocks noChangeArrowheads="1"/>
            </p:cNvSpPr>
            <p:nvPr/>
          </p:nvSpPr>
          <p:spPr bwMode="auto">
            <a:xfrm>
              <a:off x="806" y="2635"/>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7438"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72"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73"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74" name="Rectangle 30"/>
            <p:cNvSpPr>
              <a:spLocks noChangeArrowheads="1"/>
            </p:cNvSpPr>
            <p:nvPr/>
          </p:nvSpPr>
          <p:spPr bwMode="auto">
            <a:xfrm>
              <a:off x="3399" y="2635"/>
              <a:ext cx="1125"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of the process</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75"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76"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44"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78"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79"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80"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81"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82"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7450"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84"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85"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7453"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08587"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88"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89"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08590"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91"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08592"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108594" name="Object 50"/>
          <p:cNvGraphicFramePr>
            <a:graphicFrameLocks/>
          </p:cNvGraphicFramePr>
          <p:nvPr/>
        </p:nvGraphicFramePr>
        <p:xfrm>
          <a:off x="152400" y="3733800"/>
          <a:ext cx="5486400" cy="2665413"/>
        </p:xfrm>
        <a:graphic>
          <a:graphicData uri="http://schemas.openxmlformats.org/presentationml/2006/ole">
            <p:oleObj spid="_x0000_s17410" name="ClipArt" r:id="rId6" imgW="2660400" imgH="3659040" progId="">
              <p:embed/>
            </p:oleObj>
          </a:graphicData>
        </a:graphic>
      </p:graphicFrame>
      <p:sp>
        <p:nvSpPr>
          <p:cNvPr id="17413"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8594"/>
                                        </p:tgtEl>
                                        <p:attrNameLst>
                                          <p:attrName>style.visibility</p:attrName>
                                        </p:attrNameLst>
                                      </p:cBhvr>
                                      <p:to>
                                        <p:strVal val="visible"/>
                                      </p:to>
                                    </p:set>
                                    <p:anim calcmode="lin" valueType="num">
                                      <p:cBhvr additive="base">
                                        <p:cTn id="7" dur="500" fill="hold"/>
                                        <p:tgtEl>
                                          <p:spTgt spid="108594"/>
                                        </p:tgtEl>
                                        <p:attrNameLst>
                                          <p:attrName>ppt_x</p:attrName>
                                        </p:attrNameLst>
                                      </p:cBhvr>
                                      <p:tavLst>
                                        <p:tav tm="0">
                                          <p:val>
                                            <p:strVal val="1+#ppt_w/2"/>
                                          </p:val>
                                        </p:tav>
                                        <p:tav tm="100000">
                                          <p:val>
                                            <p:strVal val="#ppt_x"/>
                                          </p:val>
                                        </p:tav>
                                      </p:tavLst>
                                    </p:anim>
                                    <p:anim calcmode="lin" valueType="num">
                                      <p:cBhvr additive="base">
                                        <p:cTn id="8" dur="500" fill="hold"/>
                                        <p:tgtEl>
                                          <p:spTgt spid="108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0594"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18436" name="Group 49"/>
          <p:cNvGrpSpPr>
            <a:grpSpLocks/>
          </p:cNvGrpSpPr>
          <p:nvPr/>
        </p:nvGrpSpPr>
        <p:grpSpPr bwMode="auto">
          <a:xfrm>
            <a:off x="228600" y="1377950"/>
            <a:ext cx="8604250" cy="5321300"/>
            <a:chOff x="144" y="868"/>
            <a:chExt cx="5420" cy="3352"/>
          </a:xfrm>
        </p:grpSpPr>
        <p:sp>
          <p:nvSpPr>
            <p:cNvPr id="110595"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596"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0597"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598"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18442"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00"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44"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02"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03"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04"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48"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06"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07"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08"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09"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53"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11"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55"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13"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14"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15"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59"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17"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18"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19"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63"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21"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8465"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10623"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24"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25"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26"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0627"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28"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0629"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0"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0631"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2"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3"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0634" name="Rectangle 42"/>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5" name="Rectangle 43"/>
            <p:cNvSpPr>
              <a:spLocks noChangeArrowheads="1"/>
            </p:cNvSpPr>
            <p:nvPr/>
          </p:nvSpPr>
          <p:spPr bwMode="auto">
            <a:xfrm>
              <a:off x="3399" y="2635"/>
              <a:ext cx="1125"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6" name="Rectangle 44"/>
            <p:cNvSpPr>
              <a:spLocks noChangeArrowheads="1"/>
            </p:cNvSpPr>
            <p:nvPr/>
          </p:nvSpPr>
          <p:spPr bwMode="auto">
            <a:xfrm>
              <a:off x="144" y="2957"/>
              <a:ext cx="2880" cy="192"/>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400" b="1">
                  <a:solidFill>
                    <a:srgbClr val="FF0033"/>
                  </a:solidFill>
                  <a:latin typeface="Arial" pitchFamily="34" charset="0"/>
                  <a:cs typeface="+mn-cs"/>
                </a:rPr>
                <a:t>SUBSTANCE AND ENERGY FLOW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0637"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38"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0639"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0640"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18434" name="Object 50"/>
          <p:cNvGraphicFramePr>
            <a:graphicFrameLocks/>
          </p:cNvGraphicFramePr>
          <p:nvPr/>
        </p:nvGraphicFramePr>
        <p:xfrm>
          <a:off x="76200" y="3657600"/>
          <a:ext cx="5486400" cy="2817813"/>
        </p:xfrm>
        <a:graphic>
          <a:graphicData uri="http://schemas.openxmlformats.org/presentationml/2006/ole">
            <p:oleObj spid="_x0000_s18434" name="ClipArt" r:id="rId4" imgW="2660400" imgH="3659040" progId="">
              <p:embed/>
            </p:oleObj>
          </a:graphicData>
        </a:graphic>
      </p:graphicFrame>
      <p:sp>
        <p:nvSpPr>
          <p:cNvPr id="18437"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04800" y="1249363"/>
            <a:ext cx="8262938" cy="4008437"/>
            <a:chOff x="192" y="787"/>
            <a:chExt cx="5205" cy="2525"/>
          </a:xfrm>
        </p:grpSpPr>
        <p:grpSp>
          <p:nvGrpSpPr>
            <p:cNvPr id="60422" name="Group 6"/>
            <p:cNvGrpSpPr>
              <a:grpSpLocks/>
            </p:cNvGrpSpPr>
            <p:nvPr/>
          </p:nvGrpSpPr>
          <p:grpSpPr bwMode="auto">
            <a:xfrm>
              <a:off x="192" y="1433"/>
              <a:ext cx="3744" cy="1879"/>
              <a:chOff x="192" y="1433"/>
              <a:chExt cx="3744" cy="1879"/>
            </a:xfrm>
          </p:grpSpPr>
          <p:sp>
            <p:nvSpPr>
              <p:cNvPr id="60428" name="AutoShape 2"/>
              <p:cNvSpPr>
                <a:spLocks noChangeArrowheads="1"/>
              </p:cNvSpPr>
              <p:nvPr/>
            </p:nvSpPr>
            <p:spPr bwMode="auto">
              <a:xfrm>
                <a:off x="960" y="1776"/>
                <a:ext cx="2976" cy="1536"/>
              </a:xfrm>
              <a:prstGeom prst="rightArrow">
                <a:avLst>
                  <a:gd name="adj1" fmla="val 50000"/>
                  <a:gd name="adj2" fmla="val 119748"/>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grpSp>
            <p:nvGrpSpPr>
              <p:cNvPr id="60429" name="Group 5"/>
              <p:cNvGrpSpPr>
                <a:grpSpLocks/>
              </p:cNvGrpSpPr>
              <p:nvPr/>
            </p:nvGrpSpPr>
            <p:grpSpPr bwMode="auto">
              <a:xfrm>
                <a:off x="192" y="1433"/>
                <a:ext cx="2041" cy="1495"/>
                <a:chOff x="192" y="1433"/>
                <a:chExt cx="2041" cy="1495"/>
              </a:xfrm>
            </p:grpSpPr>
            <p:sp>
              <p:nvSpPr>
                <p:cNvPr id="60430" name="AutoShape 3"/>
                <p:cNvSpPr>
                  <a:spLocks noChangeArrowheads="1"/>
                </p:cNvSpPr>
                <p:nvPr/>
              </p:nvSpPr>
              <p:spPr bwMode="auto">
                <a:xfrm rot="-2400000">
                  <a:off x="457" y="1433"/>
                  <a:ext cx="1776" cy="516"/>
                </a:xfrm>
                <a:prstGeom prst="rightArrow">
                  <a:avLst>
                    <a:gd name="adj1" fmla="val 50000"/>
                    <a:gd name="adj2" fmla="val 194832"/>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0431" name="Rectangle 4"/>
                <p:cNvSpPr>
                  <a:spLocks noChangeArrowheads="1"/>
                </p:cNvSpPr>
                <p:nvPr/>
              </p:nvSpPr>
              <p:spPr bwMode="auto">
                <a:xfrm>
                  <a:off x="192" y="2012"/>
                  <a:ext cx="816" cy="916"/>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grpSp>
        </p:grpSp>
        <p:sp>
          <p:nvSpPr>
            <p:cNvPr id="60423" name="Rectangle 7"/>
            <p:cNvSpPr>
              <a:spLocks noChangeArrowheads="1"/>
            </p:cNvSpPr>
            <p:nvPr/>
          </p:nvSpPr>
          <p:spPr bwMode="auto">
            <a:xfrm>
              <a:off x="1266" y="1468"/>
              <a:ext cx="444"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11 %</a:t>
              </a:r>
              <a:endParaRPr lang="ru-RU" sz="1800" b="1">
                <a:solidFill>
                  <a:srgbClr val="FFFF00"/>
                </a:solidFill>
                <a:latin typeface="Arial CYR"/>
              </a:endParaRPr>
            </a:p>
          </p:txBody>
        </p:sp>
        <p:sp>
          <p:nvSpPr>
            <p:cNvPr id="60424" name="Rectangle 8"/>
            <p:cNvSpPr>
              <a:spLocks noChangeArrowheads="1"/>
            </p:cNvSpPr>
            <p:nvPr/>
          </p:nvSpPr>
          <p:spPr bwMode="auto">
            <a:xfrm>
              <a:off x="1809" y="787"/>
              <a:ext cx="116" cy="250"/>
            </a:xfrm>
            <a:prstGeom prst="rect">
              <a:avLst/>
            </a:prstGeom>
            <a:noFill/>
            <a:ln w="9525">
              <a:noFill/>
              <a:miter lim="800000"/>
              <a:headEnd/>
              <a:tailEnd/>
            </a:ln>
          </p:spPr>
          <p:txBody>
            <a:bodyPr wrap="none" anchor="ctr"/>
            <a:lstStyle/>
            <a:p>
              <a:pPr algn="ctr" eaLnBrk="0" hangingPunct="0"/>
              <a:endParaRPr lang="en-US"/>
            </a:p>
          </p:txBody>
        </p:sp>
        <p:sp>
          <p:nvSpPr>
            <p:cNvPr id="60425" name="Rectangle 9"/>
            <p:cNvSpPr>
              <a:spLocks noChangeArrowheads="1"/>
            </p:cNvSpPr>
            <p:nvPr/>
          </p:nvSpPr>
          <p:spPr bwMode="auto">
            <a:xfrm>
              <a:off x="314" y="2380"/>
              <a:ext cx="524"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100 %</a:t>
              </a:r>
              <a:endParaRPr lang="ru-RU" sz="1800" b="1">
                <a:solidFill>
                  <a:srgbClr val="FFFF00"/>
                </a:solidFill>
                <a:latin typeface="Arial CYR"/>
              </a:endParaRPr>
            </a:p>
          </p:txBody>
        </p:sp>
        <p:sp>
          <p:nvSpPr>
            <p:cNvPr id="60426" name="Rectangle 10"/>
            <p:cNvSpPr>
              <a:spLocks noChangeArrowheads="1"/>
            </p:cNvSpPr>
            <p:nvPr/>
          </p:nvSpPr>
          <p:spPr bwMode="auto">
            <a:xfrm>
              <a:off x="2666" y="2428"/>
              <a:ext cx="444"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89 %</a:t>
              </a:r>
              <a:endParaRPr lang="ru-RU" sz="1800" b="1">
                <a:solidFill>
                  <a:srgbClr val="FFFF00"/>
                </a:solidFill>
                <a:latin typeface="Arial CYR"/>
              </a:endParaRPr>
            </a:p>
          </p:txBody>
        </p:sp>
        <p:sp>
          <p:nvSpPr>
            <p:cNvPr id="60427" name="Rectangle 11"/>
            <p:cNvSpPr>
              <a:spLocks noChangeArrowheads="1"/>
            </p:cNvSpPr>
            <p:nvPr/>
          </p:nvSpPr>
          <p:spPr bwMode="auto">
            <a:xfrm>
              <a:off x="4081" y="2428"/>
              <a:ext cx="1316"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TO PROCESSING</a:t>
              </a:r>
              <a:endParaRPr lang="ru-RU" sz="1800" b="1">
                <a:solidFill>
                  <a:srgbClr val="FFFF00"/>
                </a:solidFill>
                <a:latin typeface="Arial CYR"/>
              </a:endParaRPr>
            </a:p>
          </p:txBody>
        </p:sp>
      </p:grpSp>
      <p:sp useBgFill="1">
        <p:nvSpPr>
          <p:cNvPr id="112653" name="Rectangle 13"/>
          <p:cNvSpPr>
            <a:spLocks noChangeArrowheads="1"/>
          </p:cNvSpPr>
          <p:nvPr/>
        </p:nvSpPr>
        <p:spPr bwMode="auto">
          <a:xfrm>
            <a:off x="311150" y="101600"/>
            <a:ext cx="7302500" cy="10350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101600" tIns="50800" rIns="101600" bIns="50800" anchor="ctr"/>
          <a:lstStyle/>
          <a:p>
            <a:pPr algn="ctr" eaLnBrk="0" hangingPunct="0">
              <a:defRPr/>
            </a:pPr>
            <a:r>
              <a:rPr lang="ru-RU" sz="4400">
                <a:solidFill>
                  <a:schemeClr val="tx2"/>
                </a:solidFill>
                <a:cs typeface="+mn-cs"/>
              </a:rPr>
              <a:t> </a:t>
            </a:r>
            <a:r>
              <a:rPr lang="ru-RU" sz="4400" i="1">
                <a:solidFill>
                  <a:schemeClr val="tx2"/>
                </a:solidFill>
                <a:effectLst>
                  <a:outerShdw blurRad="38100" dist="38100" dir="2700000" algn="tl">
                    <a:srgbClr val="000000"/>
                  </a:outerShdw>
                </a:effectLst>
                <a:latin typeface="Arial" pitchFamily="34" charset="0"/>
                <a:cs typeface="+mn-cs"/>
              </a:rPr>
              <a:t>Flow Model</a:t>
            </a:r>
            <a:br>
              <a:rPr lang="ru-RU" sz="4400" i="1">
                <a:solidFill>
                  <a:schemeClr val="tx2"/>
                </a:solidFill>
                <a:effectLst>
                  <a:outerShdw blurRad="38100" dist="38100" dir="2700000" algn="tl">
                    <a:srgbClr val="000000"/>
                  </a:outerShdw>
                </a:effectLst>
                <a:latin typeface="Arial" pitchFamily="34" charset="0"/>
                <a:cs typeface="+mn-cs"/>
              </a:rPr>
            </a:br>
            <a:r>
              <a:rPr lang="ru-RU" sz="2400" b="1" i="1">
                <a:solidFill>
                  <a:schemeClr val="tx2"/>
                </a:solidFill>
                <a:effectLst>
                  <a:outerShdw blurRad="38100" dist="38100" dir="2700000" algn="tl">
                    <a:srgbClr val="000000"/>
                  </a:outerShdw>
                </a:effectLst>
                <a:latin typeface="Arial" pitchFamily="34" charset="0"/>
                <a:cs typeface="+mn-cs"/>
              </a:rPr>
              <a:t> Potato Losses </a:t>
            </a:r>
            <a:endParaRPr lang="ru-RU" sz="2400" b="1" i="1">
              <a:solidFill>
                <a:schemeClr val="tx2"/>
              </a:solidFill>
              <a:effectLst>
                <a:outerShdw blurRad="38100" dist="38100" dir="2700000" algn="tl">
                  <a:srgbClr val="000000"/>
                </a:outerShdw>
              </a:effectLst>
              <a:latin typeface="Arial CYR" charset="-52"/>
              <a:cs typeface="+mn-cs"/>
            </a:endParaRPr>
          </a:p>
        </p:txBody>
      </p:sp>
      <p:sp>
        <p:nvSpPr>
          <p:cNvPr id="60420" name="Rectangle 14"/>
          <p:cNvSpPr>
            <a:spLocks noChangeArrowheads="1"/>
          </p:cNvSpPr>
          <p:nvPr/>
        </p:nvSpPr>
        <p:spPr bwMode="auto">
          <a:xfrm>
            <a:off x="2667000" y="1371600"/>
            <a:ext cx="1828800"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2000" b="1">
                <a:solidFill>
                  <a:srgbClr val="FFFF00"/>
                </a:solidFill>
                <a:latin typeface="Arial" pitchFamily="34" charset="0"/>
              </a:rPr>
              <a:t>WASHING</a:t>
            </a:r>
            <a:endParaRPr lang="ru-RU" sz="2000" b="1">
              <a:solidFill>
                <a:srgbClr val="FFFF00"/>
              </a:solidFill>
              <a:latin typeface="Arial CYR"/>
            </a:endParaRPr>
          </a:p>
        </p:txBody>
      </p:sp>
      <p:sp>
        <p:nvSpPr>
          <p:cNvPr id="60421" name="Rectangle 1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4690"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Flow Model</a:t>
            </a:r>
            <a:br>
              <a:rPr lang="ru-RU" smtClean="0">
                <a:latin typeface="Arial" pitchFamily="34" charset="0"/>
              </a:rPr>
            </a:br>
            <a:r>
              <a:rPr lang="ru-RU" smtClean="0">
                <a:latin typeface="Arial" pitchFamily="34" charset="0"/>
              </a:rPr>
              <a:t> </a:t>
            </a:r>
            <a:r>
              <a:rPr lang="ru-RU" sz="2400" b="1" smtClean="0">
                <a:latin typeface="Arial" pitchFamily="34" charset="0"/>
              </a:rPr>
              <a:t>Potato Losses</a:t>
            </a:r>
            <a:r>
              <a:rPr lang="ru-RU" smtClean="0">
                <a:latin typeface="Arial" pitchFamily="34" charset="0"/>
              </a:rPr>
              <a:t> </a:t>
            </a:r>
            <a:endParaRPr lang="ru-RU" smtClean="0">
              <a:latin typeface="Arial CYR" charset="-52"/>
            </a:endParaRPr>
          </a:p>
        </p:txBody>
      </p:sp>
      <p:grpSp>
        <p:nvGrpSpPr>
          <p:cNvPr id="61443" name="Group 5"/>
          <p:cNvGrpSpPr>
            <a:grpSpLocks/>
          </p:cNvGrpSpPr>
          <p:nvPr/>
        </p:nvGrpSpPr>
        <p:grpSpPr bwMode="auto">
          <a:xfrm>
            <a:off x="76200" y="2443163"/>
            <a:ext cx="3216275" cy="2128837"/>
            <a:chOff x="48" y="1539"/>
            <a:chExt cx="2026" cy="1341"/>
          </a:xfrm>
        </p:grpSpPr>
        <p:sp>
          <p:nvSpPr>
            <p:cNvPr id="61457" name="AutoShape 3"/>
            <p:cNvSpPr>
              <a:spLocks noChangeArrowheads="1"/>
            </p:cNvSpPr>
            <p:nvPr/>
          </p:nvSpPr>
          <p:spPr bwMode="auto">
            <a:xfrm rot="-2400000">
              <a:off x="310" y="1539"/>
              <a:ext cx="1764" cy="463"/>
            </a:xfrm>
            <a:prstGeom prst="rightArrow">
              <a:avLst>
                <a:gd name="adj1" fmla="val 50000"/>
                <a:gd name="adj2" fmla="val 215667"/>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1458" name="Rectangle 4"/>
            <p:cNvSpPr>
              <a:spLocks noChangeArrowheads="1"/>
            </p:cNvSpPr>
            <p:nvPr/>
          </p:nvSpPr>
          <p:spPr bwMode="auto">
            <a:xfrm>
              <a:off x="48" y="2059"/>
              <a:ext cx="809" cy="821"/>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grpSp>
      <p:sp>
        <p:nvSpPr>
          <p:cNvPr id="61444" name="Rectangle 6"/>
          <p:cNvSpPr>
            <a:spLocks noChangeArrowheads="1"/>
          </p:cNvSpPr>
          <p:nvPr/>
        </p:nvSpPr>
        <p:spPr bwMode="auto">
          <a:xfrm>
            <a:off x="4187825" y="6019800"/>
            <a:ext cx="1298575" cy="396875"/>
          </a:xfrm>
          <a:prstGeom prst="rect">
            <a:avLst/>
          </a:prstGeom>
          <a:noFill/>
          <a:ln w="9525">
            <a:noFill/>
            <a:miter lim="800000"/>
            <a:headEnd/>
            <a:tailEnd/>
          </a:ln>
        </p:spPr>
        <p:txBody>
          <a:bodyPr wrap="none" lIns="92075" tIns="46038" rIns="92075" bIns="46038">
            <a:spAutoFit/>
          </a:bodyPr>
          <a:lstStyle/>
          <a:p>
            <a:pPr eaLnBrk="0" hangingPunct="0"/>
            <a:r>
              <a:rPr lang="ru-RU" sz="2000" b="1">
                <a:solidFill>
                  <a:srgbClr val="FFFF00"/>
                </a:solidFill>
                <a:latin typeface="Arial" pitchFamily="34" charset="0"/>
              </a:rPr>
              <a:t>PEELING</a:t>
            </a:r>
            <a:endParaRPr lang="ru-RU" sz="2000" b="1">
              <a:solidFill>
                <a:srgbClr val="FFFF00"/>
              </a:solidFill>
              <a:latin typeface="Arial CYR"/>
            </a:endParaRPr>
          </a:p>
        </p:txBody>
      </p:sp>
      <p:sp>
        <p:nvSpPr>
          <p:cNvPr id="61445" name="AutoShape 7"/>
          <p:cNvSpPr>
            <a:spLocks noChangeArrowheads="1"/>
          </p:cNvSpPr>
          <p:nvPr/>
        </p:nvSpPr>
        <p:spPr bwMode="auto">
          <a:xfrm rot="2100000">
            <a:off x="1733550" y="4811713"/>
            <a:ext cx="2889250" cy="858837"/>
          </a:xfrm>
          <a:prstGeom prst="rightArrow">
            <a:avLst>
              <a:gd name="adj1" fmla="val 50000"/>
              <a:gd name="adj2" fmla="val 190432"/>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1446" name="Rectangle 8"/>
          <p:cNvSpPr>
            <a:spLocks noChangeArrowheads="1"/>
          </p:cNvSpPr>
          <p:nvPr/>
        </p:nvSpPr>
        <p:spPr bwMode="auto">
          <a:xfrm>
            <a:off x="6473825" y="3298825"/>
            <a:ext cx="2089150" cy="366713"/>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TO PROCESSING</a:t>
            </a:r>
            <a:endParaRPr lang="ru-RU" sz="1800" b="1">
              <a:solidFill>
                <a:srgbClr val="FFFF00"/>
              </a:solidFill>
              <a:latin typeface="Arial CYR"/>
            </a:endParaRPr>
          </a:p>
        </p:txBody>
      </p:sp>
      <p:grpSp>
        <p:nvGrpSpPr>
          <p:cNvPr id="61447" name="Group 17"/>
          <p:cNvGrpSpPr>
            <a:grpSpLocks/>
          </p:cNvGrpSpPr>
          <p:nvPr/>
        </p:nvGrpSpPr>
        <p:grpSpPr bwMode="auto">
          <a:xfrm>
            <a:off x="320675" y="1524000"/>
            <a:ext cx="6765925" cy="4176713"/>
            <a:chOff x="202" y="960"/>
            <a:chExt cx="4262" cy="2631"/>
          </a:xfrm>
        </p:grpSpPr>
        <p:sp>
          <p:nvSpPr>
            <p:cNvPr id="61449" name="Rectangle 9"/>
            <p:cNvSpPr>
              <a:spLocks noChangeArrowheads="1"/>
            </p:cNvSpPr>
            <p:nvPr/>
          </p:nvSpPr>
          <p:spPr bwMode="auto">
            <a:xfrm>
              <a:off x="1606" y="960"/>
              <a:ext cx="889" cy="250"/>
            </a:xfrm>
            <a:prstGeom prst="rect">
              <a:avLst/>
            </a:prstGeom>
            <a:noFill/>
            <a:ln w="9525">
              <a:noFill/>
              <a:miter lim="800000"/>
              <a:headEnd/>
              <a:tailEnd/>
            </a:ln>
          </p:spPr>
          <p:txBody>
            <a:bodyPr wrap="none" lIns="92075" tIns="46038" rIns="92075" bIns="46038">
              <a:spAutoFit/>
            </a:bodyPr>
            <a:lstStyle/>
            <a:p>
              <a:pPr eaLnBrk="0" hangingPunct="0"/>
              <a:r>
                <a:rPr lang="ru-RU" sz="2000" b="1">
                  <a:solidFill>
                    <a:srgbClr val="FFFF00"/>
                  </a:solidFill>
                  <a:latin typeface="Arial" pitchFamily="34" charset="0"/>
                </a:rPr>
                <a:t>WASHING</a:t>
              </a:r>
              <a:endParaRPr lang="ru-RU" sz="2000" b="1">
                <a:solidFill>
                  <a:srgbClr val="FFFF00"/>
                </a:solidFill>
                <a:latin typeface="Arial CYR"/>
              </a:endParaRPr>
            </a:p>
          </p:txBody>
        </p:sp>
        <p:sp>
          <p:nvSpPr>
            <p:cNvPr id="61450" name="Rectangle 10"/>
            <p:cNvSpPr>
              <a:spLocks noChangeArrowheads="1"/>
            </p:cNvSpPr>
            <p:nvPr/>
          </p:nvSpPr>
          <p:spPr bwMode="auto">
            <a:xfrm>
              <a:off x="667" y="2191"/>
              <a:ext cx="965" cy="689"/>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1451" name="Rectangle 11"/>
            <p:cNvSpPr>
              <a:spLocks noChangeArrowheads="1"/>
            </p:cNvSpPr>
            <p:nvPr/>
          </p:nvSpPr>
          <p:spPr bwMode="auto">
            <a:xfrm>
              <a:off x="1398" y="2191"/>
              <a:ext cx="572" cy="474"/>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1452" name="AutoShape 12"/>
            <p:cNvSpPr>
              <a:spLocks noChangeArrowheads="1"/>
            </p:cNvSpPr>
            <p:nvPr/>
          </p:nvSpPr>
          <p:spPr bwMode="auto">
            <a:xfrm>
              <a:off x="1488" y="1920"/>
              <a:ext cx="2976" cy="1104"/>
            </a:xfrm>
            <a:prstGeom prst="rightArrow">
              <a:avLst>
                <a:gd name="adj1" fmla="val 50000"/>
                <a:gd name="adj2" fmla="val 166606"/>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1453" name="Rectangle 13"/>
            <p:cNvSpPr>
              <a:spLocks noChangeArrowheads="1"/>
            </p:cNvSpPr>
            <p:nvPr/>
          </p:nvSpPr>
          <p:spPr bwMode="auto">
            <a:xfrm>
              <a:off x="1066" y="1576"/>
              <a:ext cx="444"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11 %</a:t>
              </a:r>
              <a:endParaRPr lang="ru-RU" sz="1800" b="1">
                <a:solidFill>
                  <a:srgbClr val="FFFF00"/>
                </a:solidFill>
                <a:latin typeface="Arial CYR"/>
              </a:endParaRPr>
            </a:p>
          </p:txBody>
        </p:sp>
        <p:sp>
          <p:nvSpPr>
            <p:cNvPr id="61454" name="Rectangle 14"/>
            <p:cNvSpPr>
              <a:spLocks noChangeArrowheads="1"/>
            </p:cNvSpPr>
            <p:nvPr/>
          </p:nvSpPr>
          <p:spPr bwMode="auto">
            <a:xfrm>
              <a:off x="3142" y="2397"/>
              <a:ext cx="698"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77.5  %</a:t>
              </a:r>
              <a:endParaRPr lang="ru-RU" sz="1800" b="1">
                <a:solidFill>
                  <a:srgbClr val="FFFF00"/>
                </a:solidFill>
                <a:latin typeface="Arial CYR"/>
              </a:endParaRPr>
            </a:p>
          </p:txBody>
        </p:sp>
        <p:sp>
          <p:nvSpPr>
            <p:cNvPr id="61455" name="Rectangle 15"/>
            <p:cNvSpPr>
              <a:spLocks noChangeArrowheads="1"/>
            </p:cNvSpPr>
            <p:nvPr/>
          </p:nvSpPr>
          <p:spPr bwMode="auto">
            <a:xfrm>
              <a:off x="1872" y="3360"/>
              <a:ext cx="576" cy="231"/>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800" b="1">
                  <a:solidFill>
                    <a:schemeClr val="tx2"/>
                  </a:solidFill>
                  <a:latin typeface="Arial" pitchFamily="34" charset="0"/>
                </a:rPr>
                <a:t>12,5 %</a:t>
              </a:r>
              <a:endParaRPr lang="ru-RU" sz="1800" b="1">
                <a:solidFill>
                  <a:schemeClr val="tx2"/>
                </a:solidFill>
                <a:latin typeface="Arial CYR"/>
              </a:endParaRPr>
            </a:p>
          </p:txBody>
        </p:sp>
        <p:sp>
          <p:nvSpPr>
            <p:cNvPr id="61456" name="Rectangle 16"/>
            <p:cNvSpPr>
              <a:spLocks noChangeArrowheads="1"/>
            </p:cNvSpPr>
            <p:nvPr/>
          </p:nvSpPr>
          <p:spPr bwMode="auto">
            <a:xfrm>
              <a:off x="202" y="2344"/>
              <a:ext cx="524" cy="231"/>
            </a:xfrm>
            <a:prstGeom prst="rect">
              <a:avLst/>
            </a:prstGeom>
            <a:noFill/>
            <a:ln w="9525">
              <a:noFill/>
              <a:miter lim="800000"/>
              <a:headEnd/>
              <a:tailEnd/>
            </a:ln>
          </p:spPr>
          <p:txBody>
            <a:bodyPr wrap="none" lIns="92075" tIns="46038" rIns="92075" bIns="46038">
              <a:spAutoFit/>
            </a:bodyPr>
            <a:lstStyle/>
            <a:p>
              <a:pPr eaLnBrk="0" hangingPunct="0"/>
              <a:r>
                <a:rPr lang="ru-RU" sz="1800" b="1">
                  <a:solidFill>
                    <a:srgbClr val="FFFF00"/>
                  </a:solidFill>
                  <a:latin typeface="Arial" pitchFamily="34" charset="0"/>
                </a:rPr>
                <a:t>100 %</a:t>
              </a:r>
              <a:endParaRPr lang="ru-RU" sz="1800" b="1">
                <a:solidFill>
                  <a:srgbClr val="FFFF00"/>
                </a:solidFill>
                <a:latin typeface="Arial CYR"/>
              </a:endParaRPr>
            </a:p>
          </p:txBody>
        </p:sp>
      </p:grpSp>
      <p:sp>
        <p:nvSpPr>
          <p:cNvPr id="61448" name="Rectangle 1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6738" name="Rectangle 2"/>
          <p:cNvSpPr>
            <a:spLocks noGrp="1" noChangeArrowheads="1"/>
          </p:cNvSpPr>
          <p:nvPr>
            <p:ph type="title"/>
          </p:nvPr>
        </p:nvSpPr>
        <p:spPr>
          <a:ln cap="flat"/>
        </p:spPr>
        <p:txBody>
          <a:bodyPr/>
          <a:lstStyle/>
          <a:p>
            <a:pPr algn="ctr">
              <a:defRPr/>
            </a:pPr>
            <a:r>
              <a:rPr lang="ru-RU" smtClean="0">
                <a:latin typeface="Arial" pitchFamily="34" charset="0"/>
              </a:rPr>
              <a:t>Flow Model</a:t>
            </a:r>
            <a:br>
              <a:rPr lang="ru-RU" smtClean="0">
                <a:latin typeface="Arial" pitchFamily="34" charset="0"/>
              </a:rPr>
            </a:br>
            <a:r>
              <a:rPr lang="ru-RU" sz="2400" smtClean="0">
                <a:latin typeface="Arial" pitchFamily="34" charset="0"/>
              </a:rPr>
              <a:t> </a:t>
            </a:r>
            <a:r>
              <a:rPr lang="ru-RU" sz="2400" b="1" smtClean="0">
                <a:latin typeface="Arial" pitchFamily="34" charset="0"/>
              </a:rPr>
              <a:t>Potato Losses</a:t>
            </a:r>
            <a:endParaRPr lang="ru-RU" sz="2400" b="1" smtClean="0">
              <a:latin typeface="Arial CYR" charset="-52"/>
            </a:endParaRPr>
          </a:p>
        </p:txBody>
      </p:sp>
      <p:sp>
        <p:nvSpPr>
          <p:cNvPr id="62467" name="Rectangle 3"/>
          <p:cNvSpPr>
            <a:spLocks noChangeArrowheads="1"/>
          </p:cNvSpPr>
          <p:nvPr/>
        </p:nvSpPr>
        <p:spPr bwMode="auto">
          <a:xfrm>
            <a:off x="6723063" y="3582988"/>
            <a:ext cx="2343150" cy="36671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TO PROCESSING</a:t>
            </a:r>
            <a:endParaRPr lang="ru-RU" sz="1800" b="1">
              <a:solidFill>
                <a:srgbClr val="FFFF00"/>
              </a:solidFill>
              <a:latin typeface="Arial CYR"/>
            </a:endParaRPr>
          </a:p>
        </p:txBody>
      </p:sp>
      <p:sp>
        <p:nvSpPr>
          <p:cNvPr id="62468" name="AutoShape 4"/>
          <p:cNvSpPr>
            <a:spLocks noChangeArrowheads="1"/>
          </p:cNvSpPr>
          <p:nvPr/>
        </p:nvSpPr>
        <p:spPr bwMode="auto">
          <a:xfrm rot="2100000">
            <a:off x="1733550" y="4811713"/>
            <a:ext cx="2889250" cy="858837"/>
          </a:xfrm>
          <a:prstGeom prst="rightArrow">
            <a:avLst>
              <a:gd name="adj1" fmla="val 50000"/>
              <a:gd name="adj2" fmla="val 190432"/>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69" name="Rectangle 5"/>
          <p:cNvSpPr>
            <a:spLocks noChangeArrowheads="1"/>
          </p:cNvSpPr>
          <p:nvPr/>
        </p:nvSpPr>
        <p:spPr bwMode="auto">
          <a:xfrm>
            <a:off x="82550" y="3236913"/>
            <a:ext cx="1316038" cy="1423987"/>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0" name="Rectangle 6"/>
          <p:cNvSpPr>
            <a:spLocks noChangeArrowheads="1"/>
          </p:cNvSpPr>
          <p:nvPr/>
        </p:nvSpPr>
        <p:spPr bwMode="auto">
          <a:xfrm>
            <a:off x="161925" y="3811588"/>
            <a:ext cx="1016000" cy="36671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100 %</a:t>
            </a:r>
            <a:endParaRPr lang="ru-RU" sz="1800" b="1">
              <a:solidFill>
                <a:srgbClr val="FFFF00"/>
              </a:solidFill>
              <a:latin typeface="Arial CYR"/>
            </a:endParaRPr>
          </a:p>
        </p:txBody>
      </p:sp>
      <p:grpSp>
        <p:nvGrpSpPr>
          <p:cNvPr id="62471" name="Group 20"/>
          <p:cNvGrpSpPr>
            <a:grpSpLocks/>
          </p:cNvGrpSpPr>
          <p:nvPr/>
        </p:nvGrpSpPr>
        <p:grpSpPr bwMode="auto">
          <a:xfrm>
            <a:off x="508000" y="1449388"/>
            <a:ext cx="6997700" cy="4664075"/>
            <a:chOff x="320" y="913"/>
            <a:chExt cx="4408" cy="2938"/>
          </a:xfrm>
        </p:grpSpPr>
        <p:sp>
          <p:nvSpPr>
            <p:cNvPr id="62474" name="AutoShape 7"/>
            <p:cNvSpPr>
              <a:spLocks noChangeArrowheads="1"/>
            </p:cNvSpPr>
            <p:nvPr/>
          </p:nvSpPr>
          <p:spPr bwMode="auto">
            <a:xfrm>
              <a:off x="1707" y="2065"/>
              <a:ext cx="3021" cy="1008"/>
            </a:xfrm>
            <a:prstGeom prst="rightArrow">
              <a:avLst>
                <a:gd name="adj1" fmla="val 50000"/>
                <a:gd name="adj2" fmla="val 185233"/>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5" name="AutoShape 8"/>
            <p:cNvSpPr>
              <a:spLocks noChangeArrowheads="1"/>
            </p:cNvSpPr>
            <p:nvPr/>
          </p:nvSpPr>
          <p:spPr bwMode="auto">
            <a:xfrm rot="-2400000">
              <a:off x="320" y="1472"/>
              <a:ext cx="1802" cy="505"/>
            </a:xfrm>
            <a:prstGeom prst="rightArrow">
              <a:avLst>
                <a:gd name="adj1" fmla="val 50000"/>
                <a:gd name="adj2" fmla="val 201990"/>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6" name="Rectangle 9"/>
            <p:cNvSpPr>
              <a:spLocks noChangeArrowheads="1"/>
            </p:cNvSpPr>
            <p:nvPr/>
          </p:nvSpPr>
          <p:spPr bwMode="auto">
            <a:xfrm>
              <a:off x="1432" y="2184"/>
              <a:ext cx="583" cy="517"/>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7" name="AutoShape 10"/>
            <p:cNvSpPr>
              <a:spLocks noChangeArrowheads="1"/>
            </p:cNvSpPr>
            <p:nvPr/>
          </p:nvSpPr>
          <p:spPr bwMode="auto">
            <a:xfrm rot="-2400000">
              <a:off x="1507" y="1519"/>
              <a:ext cx="1802" cy="505"/>
            </a:xfrm>
            <a:prstGeom prst="rightArrow">
              <a:avLst>
                <a:gd name="adj1" fmla="val 50000"/>
                <a:gd name="adj2" fmla="val 201990"/>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8" name="Rectangle 11"/>
            <p:cNvSpPr>
              <a:spLocks noChangeArrowheads="1"/>
            </p:cNvSpPr>
            <p:nvPr/>
          </p:nvSpPr>
          <p:spPr bwMode="auto">
            <a:xfrm>
              <a:off x="685" y="2184"/>
              <a:ext cx="1040" cy="745"/>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79" name="Rectangle 12"/>
            <p:cNvSpPr>
              <a:spLocks noChangeArrowheads="1"/>
            </p:cNvSpPr>
            <p:nvPr/>
          </p:nvSpPr>
          <p:spPr bwMode="auto">
            <a:xfrm>
              <a:off x="771" y="2247"/>
              <a:ext cx="836" cy="672"/>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eaLnBrk="0" hangingPunct="0"/>
              <a:endParaRPr lang="en-US"/>
            </a:p>
          </p:txBody>
        </p:sp>
        <p:sp>
          <p:nvSpPr>
            <p:cNvPr id="62480" name="Rectangle 13"/>
            <p:cNvSpPr>
              <a:spLocks noChangeArrowheads="1"/>
            </p:cNvSpPr>
            <p:nvPr/>
          </p:nvSpPr>
          <p:spPr bwMode="auto">
            <a:xfrm>
              <a:off x="3348" y="2497"/>
              <a:ext cx="640"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rPr>
                <a:t>66</a:t>
              </a:r>
              <a:r>
                <a:rPr lang="ru-RU" sz="1800" b="1">
                  <a:solidFill>
                    <a:srgbClr val="FFFF00"/>
                  </a:solidFill>
                  <a:latin typeface="Arial" pitchFamily="34" charset="0"/>
                </a:rPr>
                <a:t>,5</a:t>
              </a:r>
              <a:r>
                <a:rPr lang="ru-RU" sz="1800">
                  <a:solidFill>
                    <a:srgbClr val="FFFF00"/>
                  </a:solidFill>
                  <a:latin typeface="Arial" pitchFamily="34" charset="0"/>
                </a:rPr>
                <a:t> </a:t>
              </a:r>
              <a:r>
                <a:rPr lang="ru-RU" sz="1800" b="1">
                  <a:solidFill>
                    <a:srgbClr val="FFFF00"/>
                  </a:solidFill>
                  <a:latin typeface="Arial" pitchFamily="34" charset="0"/>
                </a:rPr>
                <a:t>%</a:t>
              </a:r>
              <a:endParaRPr lang="ru-RU" sz="1800" b="1">
                <a:solidFill>
                  <a:srgbClr val="FFFF00"/>
                </a:solidFill>
                <a:latin typeface="Arial CYR"/>
              </a:endParaRPr>
            </a:p>
          </p:txBody>
        </p:sp>
        <p:sp>
          <p:nvSpPr>
            <p:cNvPr id="62481" name="Rectangle 14"/>
            <p:cNvSpPr>
              <a:spLocks noChangeArrowheads="1"/>
            </p:cNvSpPr>
            <p:nvPr/>
          </p:nvSpPr>
          <p:spPr bwMode="auto">
            <a:xfrm>
              <a:off x="1085" y="1537"/>
              <a:ext cx="494"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11 %</a:t>
              </a:r>
              <a:endParaRPr lang="ru-RU" sz="1800" b="1">
                <a:solidFill>
                  <a:srgbClr val="FFFF00"/>
                </a:solidFill>
                <a:latin typeface="Arial CYR"/>
              </a:endParaRPr>
            </a:p>
          </p:txBody>
        </p:sp>
        <p:sp>
          <p:nvSpPr>
            <p:cNvPr id="62482" name="Rectangle 15"/>
            <p:cNvSpPr>
              <a:spLocks noChangeArrowheads="1"/>
            </p:cNvSpPr>
            <p:nvPr/>
          </p:nvSpPr>
          <p:spPr bwMode="auto">
            <a:xfrm>
              <a:off x="1872" y="3313"/>
              <a:ext cx="690"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12,5 %</a:t>
              </a:r>
              <a:endParaRPr lang="ru-RU" sz="1800" b="1">
                <a:solidFill>
                  <a:srgbClr val="FFFF00"/>
                </a:solidFill>
                <a:latin typeface="Arial CYR"/>
              </a:endParaRPr>
            </a:p>
          </p:txBody>
        </p:sp>
        <p:sp>
          <p:nvSpPr>
            <p:cNvPr id="62483" name="Rectangle 16"/>
            <p:cNvSpPr>
              <a:spLocks noChangeArrowheads="1"/>
            </p:cNvSpPr>
            <p:nvPr/>
          </p:nvSpPr>
          <p:spPr bwMode="auto">
            <a:xfrm>
              <a:off x="2265" y="1537"/>
              <a:ext cx="493"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800" b="1">
                  <a:solidFill>
                    <a:srgbClr val="FFFF00"/>
                  </a:solidFill>
                  <a:latin typeface="Arial" pitchFamily="34" charset="0"/>
                </a:rPr>
                <a:t>10 %</a:t>
              </a:r>
              <a:endParaRPr lang="ru-RU" sz="1800" b="1">
                <a:solidFill>
                  <a:srgbClr val="FFFF00"/>
                </a:solidFill>
                <a:latin typeface="Arial CYR"/>
              </a:endParaRPr>
            </a:p>
          </p:txBody>
        </p:sp>
        <p:sp>
          <p:nvSpPr>
            <p:cNvPr id="62484" name="Rectangle 17"/>
            <p:cNvSpPr>
              <a:spLocks noChangeArrowheads="1"/>
            </p:cNvSpPr>
            <p:nvPr/>
          </p:nvSpPr>
          <p:spPr bwMode="auto">
            <a:xfrm>
              <a:off x="1625" y="913"/>
              <a:ext cx="987" cy="25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b="1">
                  <a:solidFill>
                    <a:srgbClr val="FFFF00"/>
                  </a:solidFill>
                  <a:latin typeface="Arial" pitchFamily="34" charset="0"/>
                </a:rPr>
                <a:t>WASHING</a:t>
              </a:r>
              <a:endParaRPr lang="ru-RU" sz="2000" b="1">
                <a:solidFill>
                  <a:srgbClr val="FFFF00"/>
                </a:solidFill>
                <a:latin typeface="Arial CYR"/>
              </a:endParaRPr>
            </a:p>
          </p:txBody>
        </p:sp>
        <p:sp>
          <p:nvSpPr>
            <p:cNvPr id="62485" name="Rectangle 18"/>
            <p:cNvSpPr>
              <a:spLocks noChangeArrowheads="1"/>
            </p:cNvSpPr>
            <p:nvPr/>
          </p:nvSpPr>
          <p:spPr bwMode="auto">
            <a:xfrm>
              <a:off x="2512" y="913"/>
              <a:ext cx="2116" cy="250"/>
            </a:xfrm>
            <a:prstGeom prst="rect">
              <a:avLst/>
            </a:prstGeom>
            <a:noFill/>
            <a:ln w="9525">
              <a:noFill/>
              <a:miter lim="800000"/>
              <a:headEnd/>
              <a:tailEnd/>
            </a:ln>
          </p:spPr>
          <p:txBody>
            <a:bodyPr wrap="none" anchor="ctr"/>
            <a:lstStyle/>
            <a:p>
              <a:pPr algn="ctr" eaLnBrk="0" hangingPunct="0"/>
              <a:endParaRPr lang="en-US"/>
            </a:p>
          </p:txBody>
        </p:sp>
        <p:sp>
          <p:nvSpPr>
            <p:cNvPr id="62486" name="Rectangle 19"/>
            <p:cNvSpPr>
              <a:spLocks noChangeArrowheads="1"/>
            </p:cNvSpPr>
            <p:nvPr/>
          </p:nvSpPr>
          <p:spPr bwMode="auto">
            <a:xfrm>
              <a:off x="2808" y="3601"/>
              <a:ext cx="983" cy="25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b="1">
                  <a:solidFill>
                    <a:srgbClr val="FFFF00"/>
                  </a:solidFill>
                  <a:latin typeface="Arial" pitchFamily="34" charset="0"/>
                </a:rPr>
                <a:t>PEELING</a:t>
              </a:r>
              <a:endParaRPr lang="ru-RU" sz="2000" b="1">
                <a:solidFill>
                  <a:srgbClr val="FFFF00"/>
                </a:solidFill>
                <a:latin typeface="Arial CYR"/>
              </a:endParaRPr>
            </a:p>
          </p:txBody>
        </p:sp>
      </p:grpSp>
      <p:sp>
        <p:nvSpPr>
          <p:cNvPr id="62472" name="Rectangle 21"/>
          <p:cNvSpPr>
            <a:spLocks noChangeArrowheads="1"/>
          </p:cNvSpPr>
          <p:nvPr/>
        </p:nvSpPr>
        <p:spPr bwMode="auto">
          <a:xfrm>
            <a:off x="4114800" y="1447800"/>
            <a:ext cx="2133600"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2000" b="1">
                <a:solidFill>
                  <a:srgbClr val="FFFF00"/>
                </a:solidFill>
                <a:latin typeface="Arial" pitchFamily="34" charset="0"/>
              </a:rPr>
              <a:t>INSPECTION</a:t>
            </a:r>
            <a:endParaRPr lang="ru-RU" sz="2000" b="1">
              <a:solidFill>
                <a:srgbClr val="FFFF00"/>
              </a:solidFill>
              <a:latin typeface="Arial CYR"/>
            </a:endParaRPr>
          </a:p>
        </p:txBody>
      </p:sp>
      <p:sp>
        <p:nvSpPr>
          <p:cNvPr id="62473" name="Rectangle 2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8786"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z="4000" smtClean="0"/>
              <a:t> </a:t>
            </a:r>
            <a:r>
              <a:rPr lang="ru-RU" sz="4000" smtClean="0">
                <a:latin typeface="Arial" pitchFamily="34" charset="0"/>
              </a:rPr>
              <a:t>Energy and Substance Flow Analysis Results</a:t>
            </a:r>
            <a:endParaRPr lang="ru-RU" sz="4000" smtClean="0">
              <a:latin typeface="Arial CYR" charset="-52"/>
            </a:endParaRPr>
          </a:p>
        </p:txBody>
      </p:sp>
      <p:grpSp>
        <p:nvGrpSpPr>
          <p:cNvPr id="2" name="Group 21"/>
          <p:cNvGrpSpPr>
            <a:grpSpLocks/>
          </p:cNvGrpSpPr>
          <p:nvPr/>
        </p:nvGrpSpPr>
        <p:grpSpPr bwMode="auto">
          <a:xfrm>
            <a:off x="82550" y="2049463"/>
            <a:ext cx="2654300" cy="4573587"/>
            <a:chOff x="52" y="1291"/>
            <a:chExt cx="1672" cy="2881"/>
          </a:xfrm>
        </p:grpSpPr>
        <p:sp>
          <p:nvSpPr>
            <p:cNvPr id="118787" name="AutoShape 3"/>
            <p:cNvSpPr>
              <a:spLocks noChangeArrowheads="1"/>
            </p:cNvSpPr>
            <p:nvPr/>
          </p:nvSpPr>
          <p:spPr bwMode="auto">
            <a:xfrm>
              <a:off x="52" y="1300"/>
              <a:ext cx="1672"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88" name="AutoShape 4"/>
            <p:cNvSpPr>
              <a:spLocks noChangeArrowheads="1"/>
            </p:cNvSpPr>
            <p:nvPr/>
          </p:nvSpPr>
          <p:spPr bwMode="auto">
            <a:xfrm>
              <a:off x="100" y="1588"/>
              <a:ext cx="1576"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89" name="AutoShape 5"/>
            <p:cNvSpPr>
              <a:spLocks noChangeArrowheads="1"/>
            </p:cNvSpPr>
            <p:nvPr/>
          </p:nvSpPr>
          <p:spPr bwMode="auto">
            <a:xfrm>
              <a:off x="52" y="1924"/>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0" name="AutoShape 6"/>
            <p:cNvSpPr>
              <a:spLocks noChangeArrowheads="1"/>
            </p:cNvSpPr>
            <p:nvPr/>
          </p:nvSpPr>
          <p:spPr bwMode="auto">
            <a:xfrm>
              <a:off x="52" y="2260"/>
              <a:ext cx="1672"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1" name="AutoShape 7"/>
            <p:cNvSpPr>
              <a:spLocks noChangeArrowheads="1"/>
            </p:cNvSpPr>
            <p:nvPr/>
          </p:nvSpPr>
          <p:spPr bwMode="auto">
            <a:xfrm>
              <a:off x="52" y="2596"/>
              <a:ext cx="1672"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2" name="AutoShape 8"/>
            <p:cNvSpPr>
              <a:spLocks noChangeArrowheads="1"/>
            </p:cNvSpPr>
            <p:nvPr/>
          </p:nvSpPr>
          <p:spPr bwMode="auto">
            <a:xfrm>
              <a:off x="52" y="2932"/>
              <a:ext cx="1672"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3" name="AutoShape 9"/>
            <p:cNvSpPr>
              <a:spLocks noChangeArrowheads="1"/>
            </p:cNvSpPr>
            <p:nvPr/>
          </p:nvSpPr>
          <p:spPr bwMode="auto">
            <a:xfrm>
              <a:off x="52" y="3268"/>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4" name="AutoShape 10"/>
            <p:cNvSpPr>
              <a:spLocks noChangeArrowheads="1"/>
            </p:cNvSpPr>
            <p:nvPr/>
          </p:nvSpPr>
          <p:spPr bwMode="auto">
            <a:xfrm>
              <a:off x="52" y="3604"/>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5" name="AutoShape 11"/>
            <p:cNvSpPr>
              <a:spLocks noChangeArrowheads="1"/>
            </p:cNvSpPr>
            <p:nvPr/>
          </p:nvSpPr>
          <p:spPr bwMode="auto">
            <a:xfrm>
              <a:off x="52" y="3940"/>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796" name="Rectangle 12"/>
            <p:cNvSpPr>
              <a:spLocks noChangeArrowheads="1"/>
            </p:cNvSpPr>
            <p:nvPr/>
          </p:nvSpPr>
          <p:spPr bwMode="auto">
            <a:xfrm>
              <a:off x="384" y="1291"/>
              <a:ext cx="1296"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STEAM PEELING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3598" name="Rectangle 13"/>
            <p:cNvSpPr>
              <a:spLocks noChangeArrowheads="1"/>
            </p:cNvSpPr>
            <p:nvPr/>
          </p:nvSpPr>
          <p:spPr bwMode="auto">
            <a:xfrm>
              <a:off x="278" y="1550"/>
              <a:ext cx="1066" cy="288"/>
            </a:xfrm>
            <a:prstGeom prst="rect">
              <a:avLst/>
            </a:prstGeom>
            <a:noFill/>
            <a:ln w="9525">
              <a:noFill/>
              <a:miter lim="800000"/>
              <a:headEnd/>
              <a:tailEnd/>
            </a:ln>
          </p:spPr>
          <p:txBody>
            <a:bodyPr lIns="92075" tIns="46038" rIns="92075" bIns="46038">
              <a:spAutoFit/>
            </a:bodyPr>
            <a:lstStyle/>
            <a:p>
              <a:pPr algn="ctr" eaLnBrk="0" hangingPunct="0"/>
              <a:r>
                <a:rPr lang="ru-RU" sz="1200" b="1">
                  <a:solidFill>
                    <a:srgbClr val="000000"/>
                  </a:solidFill>
                  <a:latin typeface="Arial" pitchFamily="34" charset="0"/>
                </a:rPr>
                <a:t>MECHANICAL  SCRUBBING</a:t>
              </a:r>
              <a:endParaRPr lang="ru-RU" sz="1200" b="1">
                <a:solidFill>
                  <a:srgbClr val="000000"/>
                </a:solidFill>
                <a:latin typeface="Arial CYR"/>
              </a:endParaRPr>
            </a:p>
          </p:txBody>
        </p:sp>
        <p:sp>
          <p:nvSpPr>
            <p:cNvPr id="118798" name="Rectangle 14"/>
            <p:cNvSpPr>
              <a:spLocks noChangeArrowheads="1"/>
            </p:cNvSpPr>
            <p:nvPr/>
          </p:nvSpPr>
          <p:spPr bwMode="auto">
            <a:xfrm>
              <a:off x="374" y="1968"/>
              <a:ext cx="116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INSPECTION</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799" name="Rectangle 15"/>
            <p:cNvSpPr>
              <a:spLocks noChangeArrowheads="1"/>
            </p:cNvSpPr>
            <p:nvPr/>
          </p:nvSpPr>
          <p:spPr bwMode="auto">
            <a:xfrm>
              <a:off x="326" y="2285"/>
              <a:ext cx="101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CUTTING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00" name="Rectangle 16"/>
            <p:cNvSpPr>
              <a:spLocks noChangeArrowheads="1"/>
            </p:cNvSpPr>
            <p:nvPr/>
          </p:nvSpPr>
          <p:spPr bwMode="auto">
            <a:xfrm>
              <a:off x="182" y="2640"/>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PRE-COOKING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01" name="Rectangle 17"/>
            <p:cNvSpPr>
              <a:spLocks noChangeArrowheads="1"/>
            </p:cNvSpPr>
            <p:nvPr/>
          </p:nvSpPr>
          <p:spPr bwMode="auto">
            <a:xfrm>
              <a:off x="278" y="2957"/>
              <a:ext cx="125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COOLING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02" name="Rectangle 18"/>
            <p:cNvSpPr>
              <a:spLocks noChangeArrowheads="1"/>
            </p:cNvSpPr>
            <p:nvPr/>
          </p:nvSpPr>
          <p:spPr bwMode="auto">
            <a:xfrm>
              <a:off x="278" y="3293"/>
              <a:ext cx="125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COOKING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03" name="Rectangle 19"/>
            <p:cNvSpPr>
              <a:spLocks noChangeArrowheads="1"/>
            </p:cNvSpPr>
            <p:nvPr/>
          </p:nvSpPr>
          <p:spPr bwMode="auto">
            <a:xfrm>
              <a:off x="278" y="3600"/>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MASHING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04" name="Rectangle 20"/>
            <p:cNvSpPr>
              <a:spLocks noChangeArrowheads="1"/>
            </p:cNvSpPr>
            <p:nvPr/>
          </p:nvSpPr>
          <p:spPr bwMode="auto">
            <a:xfrm>
              <a:off x="278" y="3936"/>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DRYING</a:t>
              </a:r>
              <a:endParaRPr lang="ru-RU" sz="1200" b="1">
                <a:solidFill>
                  <a:srgbClr val="000000"/>
                </a:solidFill>
                <a:effectLst>
                  <a:outerShdw blurRad="38100" dist="38100" dir="2700000" algn="tl">
                    <a:srgbClr val="FFFFFF"/>
                  </a:outerShdw>
                </a:effectLst>
                <a:latin typeface="Arial CYR" charset="-52"/>
                <a:cs typeface="+mn-cs"/>
              </a:endParaRPr>
            </a:p>
          </p:txBody>
        </p:sp>
      </p:grpSp>
      <p:grpSp>
        <p:nvGrpSpPr>
          <p:cNvPr id="3" name="Group 31"/>
          <p:cNvGrpSpPr>
            <a:grpSpLocks/>
          </p:cNvGrpSpPr>
          <p:nvPr/>
        </p:nvGrpSpPr>
        <p:grpSpPr bwMode="auto">
          <a:xfrm>
            <a:off x="2597150" y="2216150"/>
            <a:ext cx="673100" cy="4406900"/>
            <a:chOff x="1636" y="1396"/>
            <a:chExt cx="424" cy="2776"/>
          </a:xfrm>
        </p:grpSpPr>
        <p:sp>
          <p:nvSpPr>
            <p:cNvPr id="118806" name="AutoShape 22"/>
            <p:cNvSpPr>
              <a:spLocks noChangeArrowheads="1"/>
            </p:cNvSpPr>
            <p:nvPr/>
          </p:nvSpPr>
          <p:spPr bwMode="auto">
            <a:xfrm>
              <a:off x="1684" y="139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07" name="AutoShape 23"/>
            <p:cNvSpPr>
              <a:spLocks noChangeArrowheads="1"/>
            </p:cNvSpPr>
            <p:nvPr/>
          </p:nvSpPr>
          <p:spPr bwMode="auto">
            <a:xfrm>
              <a:off x="1684" y="163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08" name="AutoShape 24"/>
            <p:cNvSpPr>
              <a:spLocks noChangeArrowheads="1"/>
            </p:cNvSpPr>
            <p:nvPr/>
          </p:nvSpPr>
          <p:spPr bwMode="auto">
            <a:xfrm>
              <a:off x="1684" y="197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09" name="AutoShape 25"/>
            <p:cNvSpPr>
              <a:spLocks noChangeArrowheads="1"/>
            </p:cNvSpPr>
            <p:nvPr/>
          </p:nvSpPr>
          <p:spPr bwMode="auto">
            <a:xfrm>
              <a:off x="1684" y="2308"/>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0" name="AutoShape 26"/>
            <p:cNvSpPr>
              <a:spLocks noChangeArrowheads="1"/>
            </p:cNvSpPr>
            <p:nvPr/>
          </p:nvSpPr>
          <p:spPr bwMode="auto">
            <a:xfrm>
              <a:off x="16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1" name="AutoShape 27"/>
            <p:cNvSpPr>
              <a:spLocks noChangeArrowheads="1"/>
            </p:cNvSpPr>
            <p:nvPr/>
          </p:nvSpPr>
          <p:spPr bwMode="auto">
            <a:xfrm>
              <a:off x="1732"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2" name="AutoShape 28"/>
            <p:cNvSpPr>
              <a:spLocks noChangeArrowheads="1"/>
            </p:cNvSpPr>
            <p:nvPr/>
          </p:nvSpPr>
          <p:spPr bwMode="auto">
            <a:xfrm>
              <a:off x="1684" y="331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3" name="AutoShape 29"/>
            <p:cNvSpPr>
              <a:spLocks noChangeArrowheads="1"/>
            </p:cNvSpPr>
            <p:nvPr/>
          </p:nvSpPr>
          <p:spPr bwMode="auto">
            <a:xfrm>
              <a:off x="1636" y="365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4" name="AutoShape 30"/>
            <p:cNvSpPr>
              <a:spLocks noChangeArrowheads="1"/>
            </p:cNvSpPr>
            <p:nvPr/>
          </p:nvSpPr>
          <p:spPr bwMode="auto">
            <a:xfrm>
              <a:off x="1636" y="403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grpSp>
      <p:grpSp>
        <p:nvGrpSpPr>
          <p:cNvPr id="4" name="Group 52"/>
          <p:cNvGrpSpPr>
            <a:grpSpLocks/>
          </p:cNvGrpSpPr>
          <p:nvPr/>
        </p:nvGrpSpPr>
        <p:grpSpPr bwMode="auto">
          <a:xfrm>
            <a:off x="3048000" y="1377950"/>
            <a:ext cx="1905000" cy="5321300"/>
            <a:chOff x="1920" y="868"/>
            <a:chExt cx="1200" cy="3352"/>
          </a:xfrm>
        </p:grpSpPr>
        <p:sp>
          <p:nvSpPr>
            <p:cNvPr id="118816" name="AutoShape 32"/>
            <p:cNvSpPr>
              <a:spLocks noChangeArrowheads="1"/>
            </p:cNvSpPr>
            <p:nvPr/>
          </p:nvSpPr>
          <p:spPr bwMode="auto">
            <a:xfrm>
              <a:off x="2020" y="868"/>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7" name="Rectangle 33"/>
            <p:cNvSpPr>
              <a:spLocks noChangeArrowheads="1"/>
            </p:cNvSpPr>
            <p:nvPr/>
          </p:nvSpPr>
          <p:spPr bwMode="auto">
            <a:xfrm>
              <a:off x="2016" y="907"/>
              <a:ext cx="1104" cy="28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ELECTRICAL ENERGY,%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18" name="AutoShape 34"/>
            <p:cNvSpPr>
              <a:spLocks noChangeArrowheads="1"/>
            </p:cNvSpPr>
            <p:nvPr/>
          </p:nvSpPr>
          <p:spPr bwMode="auto">
            <a:xfrm>
              <a:off x="1972" y="1300"/>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19" name="Rectangle 35"/>
            <p:cNvSpPr>
              <a:spLocks noChangeArrowheads="1"/>
            </p:cNvSpPr>
            <p:nvPr/>
          </p:nvSpPr>
          <p:spPr bwMode="auto">
            <a:xfrm>
              <a:off x="2016" y="1387"/>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20" name="AutoShape 36"/>
            <p:cNvSpPr>
              <a:spLocks noChangeArrowheads="1"/>
            </p:cNvSpPr>
            <p:nvPr/>
          </p:nvSpPr>
          <p:spPr bwMode="auto">
            <a:xfrm>
              <a:off x="2020" y="1588"/>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21" name="Rectangle 37"/>
            <p:cNvSpPr>
              <a:spLocks noChangeArrowheads="1"/>
            </p:cNvSpPr>
            <p:nvPr/>
          </p:nvSpPr>
          <p:spPr bwMode="auto">
            <a:xfrm>
              <a:off x="2016" y="1675"/>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12</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22" name="AutoShape 38"/>
            <p:cNvSpPr>
              <a:spLocks noChangeArrowheads="1"/>
            </p:cNvSpPr>
            <p:nvPr/>
          </p:nvSpPr>
          <p:spPr bwMode="auto">
            <a:xfrm>
              <a:off x="2020" y="1924"/>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23" name="Rectangle 39"/>
            <p:cNvSpPr>
              <a:spLocks noChangeArrowheads="1"/>
            </p:cNvSpPr>
            <p:nvPr/>
          </p:nvSpPr>
          <p:spPr bwMode="auto">
            <a:xfrm>
              <a:off x="2016" y="2011"/>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3.6</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24" name="AutoShape 40"/>
            <p:cNvSpPr>
              <a:spLocks noChangeArrowheads="1"/>
            </p:cNvSpPr>
            <p:nvPr/>
          </p:nvSpPr>
          <p:spPr bwMode="auto">
            <a:xfrm>
              <a:off x="2020" y="2212"/>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25" name="Rectangle 41"/>
            <p:cNvSpPr>
              <a:spLocks noChangeArrowheads="1"/>
            </p:cNvSpPr>
            <p:nvPr/>
          </p:nvSpPr>
          <p:spPr bwMode="auto">
            <a:xfrm>
              <a:off x="2016" y="2299"/>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11.4</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26" name="AutoShape 42"/>
            <p:cNvSpPr>
              <a:spLocks noChangeArrowheads="1"/>
            </p:cNvSpPr>
            <p:nvPr/>
          </p:nvSpPr>
          <p:spPr bwMode="auto">
            <a:xfrm>
              <a:off x="1972" y="2548"/>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27" name="Rectangle 43"/>
            <p:cNvSpPr>
              <a:spLocks noChangeArrowheads="1"/>
            </p:cNvSpPr>
            <p:nvPr/>
          </p:nvSpPr>
          <p:spPr bwMode="auto">
            <a:xfrm>
              <a:off x="1968" y="2635"/>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28" name="AutoShape 44"/>
            <p:cNvSpPr>
              <a:spLocks noChangeArrowheads="1"/>
            </p:cNvSpPr>
            <p:nvPr/>
          </p:nvSpPr>
          <p:spPr bwMode="auto">
            <a:xfrm>
              <a:off x="2020" y="2884"/>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29" name="Rectangle 45"/>
            <p:cNvSpPr>
              <a:spLocks noChangeArrowheads="1"/>
            </p:cNvSpPr>
            <p:nvPr/>
          </p:nvSpPr>
          <p:spPr bwMode="auto">
            <a:xfrm>
              <a:off x="2160" y="2971"/>
              <a:ext cx="6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30" name="AutoShape 46"/>
            <p:cNvSpPr>
              <a:spLocks noChangeArrowheads="1"/>
            </p:cNvSpPr>
            <p:nvPr/>
          </p:nvSpPr>
          <p:spPr bwMode="auto">
            <a:xfrm>
              <a:off x="1972" y="3220"/>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31" name="Rectangle 47"/>
            <p:cNvSpPr>
              <a:spLocks noChangeArrowheads="1"/>
            </p:cNvSpPr>
            <p:nvPr/>
          </p:nvSpPr>
          <p:spPr bwMode="auto">
            <a:xfrm>
              <a:off x="1968" y="3307"/>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5.4</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32" name="AutoShape 48"/>
            <p:cNvSpPr>
              <a:spLocks noChangeArrowheads="1"/>
            </p:cNvSpPr>
            <p:nvPr/>
          </p:nvSpPr>
          <p:spPr bwMode="auto">
            <a:xfrm>
              <a:off x="1972" y="3556"/>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33" name="Rectangle 49"/>
            <p:cNvSpPr>
              <a:spLocks noChangeArrowheads="1"/>
            </p:cNvSpPr>
            <p:nvPr/>
          </p:nvSpPr>
          <p:spPr bwMode="auto">
            <a:xfrm>
              <a:off x="1968" y="3643"/>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3.6</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18834" name="AutoShape 50"/>
            <p:cNvSpPr>
              <a:spLocks noChangeArrowheads="1"/>
            </p:cNvSpPr>
            <p:nvPr/>
          </p:nvSpPr>
          <p:spPr bwMode="auto">
            <a:xfrm>
              <a:off x="1924" y="3940"/>
              <a:ext cx="1048"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35" name="Rectangle 51"/>
            <p:cNvSpPr>
              <a:spLocks noChangeArrowheads="1"/>
            </p:cNvSpPr>
            <p:nvPr/>
          </p:nvSpPr>
          <p:spPr bwMode="auto">
            <a:xfrm>
              <a:off x="1920" y="3979"/>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56</a:t>
              </a:r>
              <a:endParaRPr lang="ru-RU" sz="1200" b="1">
                <a:solidFill>
                  <a:srgbClr val="FFFF00"/>
                </a:solidFill>
                <a:effectLst>
                  <a:outerShdw blurRad="38100" dist="38100" dir="2700000" algn="tl">
                    <a:srgbClr val="000000"/>
                  </a:outerShdw>
                </a:effectLst>
                <a:latin typeface="Arial CYR" charset="-52"/>
                <a:cs typeface="+mn-cs"/>
              </a:endParaRPr>
            </a:p>
          </p:txBody>
        </p:sp>
      </p:grpSp>
      <p:grpSp>
        <p:nvGrpSpPr>
          <p:cNvPr id="5" name="Group 62"/>
          <p:cNvGrpSpPr>
            <a:grpSpLocks/>
          </p:cNvGrpSpPr>
          <p:nvPr/>
        </p:nvGrpSpPr>
        <p:grpSpPr bwMode="auto">
          <a:xfrm>
            <a:off x="4654550" y="2216150"/>
            <a:ext cx="368300" cy="4330700"/>
            <a:chOff x="2932" y="1396"/>
            <a:chExt cx="232" cy="2728"/>
          </a:xfrm>
        </p:grpSpPr>
        <p:sp>
          <p:nvSpPr>
            <p:cNvPr id="63550" name="AutoShape 53"/>
            <p:cNvSpPr>
              <a:spLocks noChangeArrowheads="1"/>
            </p:cNvSpPr>
            <p:nvPr/>
          </p:nvSpPr>
          <p:spPr bwMode="auto">
            <a:xfrm>
              <a:off x="2980" y="1396"/>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1" name="AutoShape 54"/>
            <p:cNvSpPr>
              <a:spLocks noChangeArrowheads="1"/>
            </p:cNvSpPr>
            <p:nvPr/>
          </p:nvSpPr>
          <p:spPr bwMode="auto">
            <a:xfrm>
              <a:off x="2980" y="1684"/>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2" name="AutoShape 55"/>
            <p:cNvSpPr>
              <a:spLocks noChangeArrowheads="1"/>
            </p:cNvSpPr>
            <p:nvPr/>
          </p:nvSpPr>
          <p:spPr bwMode="auto">
            <a:xfrm>
              <a:off x="2980" y="2020"/>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3" name="AutoShape 56"/>
            <p:cNvSpPr>
              <a:spLocks noChangeArrowheads="1"/>
            </p:cNvSpPr>
            <p:nvPr/>
          </p:nvSpPr>
          <p:spPr bwMode="auto">
            <a:xfrm>
              <a:off x="2980" y="230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4" name="AutoShape 57"/>
            <p:cNvSpPr>
              <a:spLocks noChangeArrowheads="1"/>
            </p:cNvSpPr>
            <p:nvPr/>
          </p:nvSpPr>
          <p:spPr bwMode="auto">
            <a:xfrm>
              <a:off x="2980" y="2596"/>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5" name="AutoShape 58"/>
            <p:cNvSpPr>
              <a:spLocks noChangeArrowheads="1"/>
            </p:cNvSpPr>
            <p:nvPr/>
          </p:nvSpPr>
          <p:spPr bwMode="auto">
            <a:xfrm>
              <a:off x="2980" y="2980"/>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6" name="AutoShape 59"/>
            <p:cNvSpPr>
              <a:spLocks noChangeArrowheads="1"/>
            </p:cNvSpPr>
            <p:nvPr/>
          </p:nvSpPr>
          <p:spPr bwMode="auto">
            <a:xfrm>
              <a:off x="2932" y="326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7" name="AutoShape 60"/>
            <p:cNvSpPr>
              <a:spLocks noChangeArrowheads="1"/>
            </p:cNvSpPr>
            <p:nvPr/>
          </p:nvSpPr>
          <p:spPr bwMode="auto">
            <a:xfrm>
              <a:off x="2932" y="3604"/>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58" name="AutoShape 61"/>
            <p:cNvSpPr>
              <a:spLocks noChangeArrowheads="1"/>
            </p:cNvSpPr>
            <p:nvPr/>
          </p:nvSpPr>
          <p:spPr bwMode="auto">
            <a:xfrm>
              <a:off x="2932" y="398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grpSp>
      <p:grpSp>
        <p:nvGrpSpPr>
          <p:cNvPr id="6" name="Group 85"/>
          <p:cNvGrpSpPr>
            <a:grpSpLocks/>
          </p:cNvGrpSpPr>
          <p:nvPr/>
        </p:nvGrpSpPr>
        <p:grpSpPr bwMode="auto">
          <a:xfrm>
            <a:off x="4957763" y="1377950"/>
            <a:ext cx="1665287" cy="5259388"/>
            <a:chOff x="3123" y="868"/>
            <a:chExt cx="1049" cy="3313"/>
          </a:xfrm>
        </p:grpSpPr>
        <p:sp>
          <p:nvSpPr>
            <p:cNvPr id="118847" name="AutoShape 63"/>
            <p:cNvSpPr>
              <a:spLocks noChangeArrowheads="1"/>
            </p:cNvSpPr>
            <p:nvPr/>
          </p:nvSpPr>
          <p:spPr bwMode="auto">
            <a:xfrm>
              <a:off x="3219" y="86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48" name="Rectangle 64"/>
            <p:cNvSpPr>
              <a:spLocks noChangeArrowheads="1"/>
            </p:cNvSpPr>
            <p:nvPr/>
          </p:nvSpPr>
          <p:spPr bwMode="auto">
            <a:xfrm>
              <a:off x="3351" y="955"/>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WATER,%</a:t>
              </a:r>
              <a:endParaRPr lang="ru-RU" sz="1200" b="1">
                <a:solidFill>
                  <a:srgbClr val="000000"/>
                </a:solidFill>
                <a:effectLst>
                  <a:outerShdw blurRad="38100" dist="38100" dir="2700000" algn="tl">
                    <a:srgbClr val="FFFFFF"/>
                  </a:outerShdw>
                </a:effectLst>
                <a:latin typeface="Arial CYR" charset="-52"/>
                <a:cs typeface="+mn-cs"/>
              </a:endParaRPr>
            </a:p>
          </p:txBody>
        </p:sp>
        <p:grpSp>
          <p:nvGrpSpPr>
            <p:cNvPr id="63530" name="Group 84"/>
            <p:cNvGrpSpPr>
              <a:grpSpLocks/>
            </p:cNvGrpSpPr>
            <p:nvPr/>
          </p:nvGrpSpPr>
          <p:grpSpPr bwMode="auto">
            <a:xfrm>
              <a:off x="3123" y="1300"/>
              <a:ext cx="1001" cy="2881"/>
              <a:chOff x="3123" y="1300"/>
              <a:chExt cx="1001" cy="2881"/>
            </a:xfrm>
          </p:grpSpPr>
          <p:sp>
            <p:nvSpPr>
              <p:cNvPr id="118849" name="AutoShape 65"/>
              <p:cNvSpPr>
                <a:spLocks noChangeArrowheads="1"/>
              </p:cNvSpPr>
              <p:nvPr/>
            </p:nvSpPr>
            <p:spPr bwMode="auto">
              <a:xfrm>
                <a:off x="3123" y="3172"/>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0" name="AutoShape 66"/>
              <p:cNvSpPr>
                <a:spLocks noChangeArrowheads="1"/>
              </p:cNvSpPr>
              <p:nvPr/>
            </p:nvSpPr>
            <p:spPr bwMode="auto">
              <a:xfrm>
                <a:off x="3123" y="350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1" name="AutoShape 67"/>
              <p:cNvSpPr>
                <a:spLocks noChangeArrowheads="1"/>
              </p:cNvSpPr>
              <p:nvPr/>
            </p:nvSpPr>
            <p:spPr bwMode="auto">
              <a:xfrm>
                <a:off x="3123" y="3892"/>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2" name="Rectangle 68"/>
              <p:cNvSpPr>
                <a:spLocks noChangeArrowheads="1"/>
              </p:cNvSpPr>
              <p:nvPr/>
            </p:nvSpPr>
            <p:spPr bwMode="auto">
              <a:xfrm>
                <a:off x="3303" y="1387"/>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53" name="AutoShape 69"/>
              <p:cNvSpPr>
                <a:spLocks noChangeArrowheads="1"/>
              </p:cNvSpPr>
              <p:nvPr/>
            </p:nvSpPr>
            <p:spPr bwMode="auto">
              <a:xfrm>
                <a:off x="3171" y="158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4" name="Rectangle 70"/>
              <p:cNvSpPr>
                <a:spLocks noChangeArrowheads="1"/>
              </p:cNvSpPr>
              <p:nvPr/>
            </p:nvSpPr>
            <p:spPr bwMode="auto">
              <a:xfrm>
                <a:off x="3255" y="1675"/>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13</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55" name="AutoShape 71"/>
              <p:cNvSpPr>
                <a:spLocks noChangeArrowheads="1"/>
              </p:cNvSpPr>
              <p:nvPr/>
            </p:nvSpPr>
            <p:spPr bwMode="auto">
              <a:xfrm>
                <a:off x="3171" y="1876"/>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6" name="Rectangle 72"/>
              <p:cNvSpPr>
                <a:spLocks noChangeArrowheads="1"/>
              </p:cNvSpPr>
              <p:nvPr/>
            </p:nvSpPr>
            <p:spPr bwMode="auto">
              <a:xfrm>
                <a:off x="3255" y="1963"/>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57" name="AutoShape 73"/>
              <p:cNvSpPr>
                <a:spLocks noChangeArrowheads="1"/>
              </p:cNvSpPr>
              <p:nvPr/>
            </p:nvSpPr>
            <p:spPr bwMode="auto">
              <a:xfrm>
                <a:off x="3171" y="2164"/>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58" name="Rectangle 74"/>
              <p:cNvSpPr>
                <a:spLocks noChangeArrowheads="1"/>
              </p:cNvSpPr>
              <p:nvPr/>
            </p:nvSpPr>
            <p:spPr bwMode="auto">
              <a:xfrm>
                <a:off x="3255" y="225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59" name="AutoShape 75"/>
              <p:cNvSpPr>
                <a:spLocks noChangeArrowheads="1"/>
              </p:cNvSpPr>
              <p:nvPr/>
            </p:nvSpPr>
            <p:spPr bwMode="auto">
              <a:xfrm>
                <a:off x="3171" y="2500"/>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60" name="Rectangle 76"/>
              <p:cNvSpPr>
                <a:spLocks noChangeArrowheads="1"/>
              </p:cNvSpPr>
              <p:nvPr/>
            </p:nvSpPr>
            <p:spPr bwMode="auto">
              <a:xfrm>
                <a:off x="3255" y="2587"/>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14.5</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61" name="AutoShape 77"/>
              <p:cNvSpPr>
                <a:spLocks noChangeArrowheads="1"/>
              </p:cNvSpPr>
              <p:nvPr/>
            </p:nvSpPr>
            <p:spPr bwMode="auto">
              <a:xfrm>
                <a:off x="3171" y="2836"/>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62" name="Rectangle 78"/>
              <p:cNvSpPr>
                <a:spLocks noChangeArrowheads="1"/>
              </p:cNvSpPr>
              <p:nvPr/>
            </p:nvSpPr>
            <p:spPr bwMode="auto">
              <a:xfrm>
                <a:off x="3255" y="2923"/>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72.5</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18863" name="Rectangle 79"/>
              <p:cNvSpPr>
                <a:spLocks noChangeArrowheads="1"/>
              </p:cNvSpPr>
              <p:nvPr/>
            </p:nvSpPr>
            <p:spPr bwMode="auto">
              <a:xfrm>
                <a:off x="3207" y="3259"/>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64" name="Rectangle 80"/>
              <p:cNvSpPr>
                <a:spLocks noChangeArrowheads="1"/>
              </p:cNvSpPr>
              <p:nvPr/>
            </p:nvSpPr>
            <p:spPr bwMode="auto">
              <a:xfrm>
                <a:off x="3159" y="359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65" name="Rectangle 81"/>
              <p:cNvSpPr>
                <a:spLocks noChangeArrowheads="1"/>
              </p:cNvSpPr>
              <p:nvPr/>
            </p:nvSpPr>
            <p:spPr bwMode="auto">
              <a:xfrm>
                <a:off x="3207" y="4027"/>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18866" name="AutoShape 82"/>
              <p:cNvSpPr>
                <a:spLocks noChangeArrowheads="1"/>
              </p:cNvSpPr>
              <p:nvPr/>
            </p:nvSpPr>
            <p:spPr bwMode="auto">
              <a:xfrm>
                <a:off x="3171" y="1300"/>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67" name="Rectangle 83"/>
              <p:cNvSpPr>
                <a:spLocks noChangeArrowheads="1"/>
              </p:cNvSpPr>
              <p:nvPr/>
            </p:nvSpPr>
            <p:spPr bwMode="auto">
              <a:xfrm>
                <a:off x="3255" y="143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grpSp>
      </p:grpSp>
      <p:grpSp>
        <p:nvGrpSpPr>
          <p:cNvPr id="8" name="Group 95"/>
          <p:cNvGrpSpPr>
            <a:grpSpLocks/>
          </p:cNvGrpSpPr>
          <p:nvPr/>
        </p:nvGrpSpPr>
        <p:grpSpPr bwMode="auto">
          <a:xfrm>
            <a:off x="6483350" y="2139950"/>
            <a:ext cx="444500" cy="4406900"/>
            <a:chOff x="4084" y="1348"/>
            <a:chExt cx="280" cy="2776"/>
          </a:xfrm>
        </p:grpSpPr>
        <p:sp>
          <p:nvSpPr>
            <p:cNvPr id="63519" name="AutoShape 86"/>
            <p:cNvSpPr>
              <a:spLocks noChangeArrowheads="1"/>
            </p:cNvSpPr>
            <p:nvPr/>
          </p:nvSpPr>
          <p:spPr bwMode="auto">
            <a:xfrm>
              <a:off x="4132" y="1348"/>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0" name="AutoShape 87"/>
            <p:cNvSpPr>
              <a:spLocks noChangeArrowheads="1"/>
            </p:cNvSpPr>
            <p:nvPr/>
          </p:nvSpPr>
          <p:spPr bwMode="auto">
            <a:xfrm>
              <a:off x="4132" y="1636"/>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1" name="AutoShape 88"/>
            <p:cNvSpPr>
              <a:spLocks noChangeArrowheads="1"/>
            </p:cNvSpPr>
            <p:nvPr/>
          </p:nvSpPr>
          <p:spPr bwMode="auto">
            <a:xfrm>
              <a:off x="4132" y="192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2" name="AutoShape 89"/>
            <p:cNvSpPr>
              <a:spLocks noChangeArrowheads="1"/>
            </p:cNvSpPr>
            <p:nvPr/>
          </p:nvSpPr>
          <p:spPr bwMode="auto">
            <a:xfrm>
              <a:off x="4132" y="226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3" name="AutoShape 90"/>
            <p:cNvSpPr>
              <a:spLocks noChangeArrowheads="1"/>
            </p:cNvSpPr>
            <p:nvPr/>
          </p:nvSpPr>
          <p:spPr bwMode="auto">
            <a:xfrm>
              <a:off x="4132" y="2548"/>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4" name="AutoShape 91"/>
            <p:cNvSpPr>
              <a:spLocks noChangeArrowheads="1"/>
            </p:cNvSpPr>
            <p:nvPr/>
          </p:nvSpPr>
          <p:spPr bwMode="auto">
            <a:xfrm>
              <a:off x="4132" y="288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5" name="AutoShape 92"/>
            <p:cNvSpPr>
              <a:spLocks noChangeArrowheads="1"/>
            </p:cNvSpPr>
            <p:nvPr/>
          </p:nvSpPr>
          <p:spPr bwMode="auto">
            <a:xfrm>
              <a:off x="4084" y="322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6" name="AutoShape 93"/>
            <p:cNvSpPr>
              <a:spLocks noChangeArrowheads="1"/>
            </p:cNvSpPr>
            <p:nvPr/>
          </p:nvSpPr>
          <p:spPr bwMode="auto">
            <a:xfrm>
              <a:off x="4084" y="360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3527" name="AutoShape 94"/>
            <p:cNvSpPr>
              <a:spLocks noChangeArrowheads="1"/>
            </p:cNvSpPr>
            <p:nvPr/>
          </p:nvSpPr>
          <p:spPr bwMode="auto">
            <a:xfrm>
              <a:off x="4084" y="394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grpSp>
      <p:grpSp>
        <p:nvGrpSpPr>
          <p:cNvPr id="9" name="Group 116"/>
          <p:cNvGrpSpPr>
            <a:grpSpLocks/>
          </p:cNvGrpSpPr>
          <p:nvPr/>
        </p:nvGrpSpPr>
        <p:grpSpPr bwMode="auto">
          <a:xfrm>
            <a:off x="6864350" y="1377950"/>
            <a:ext cx="1663700" cy="5168900"/>
            <a:chOff x="4324" y="868"/>
            <a:chExt cx="1048" cy="3256"/>
          </a:xfrm>
        </p:grpSpPr>
        <p:sp>
          <p:nvSpPr>
            <p:cNvPr id="118880" name="AutoShape 96"/>
            <p:cNvSpPr>
              <a:spLocks noChangeArrowheads="1"/>
            </p:cNvSpPr>
            <p:nvPr/>
          </p:nvSpPr>
          <p:spPr bwMode="auto">
            <a:xfrm>
              <a:off x="4420" y="86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3500" name="Rectangle 97"/>
            <p:cNvSpPr>
              <a:spLocks noChangeArrowheads="1"/>
            </p:cNvSpPr>
            <p:nvPr/>
          </p:nvSpPr>
          <p:spPr bwMode="auto">
            <a:xfrm>
              <a:off x="4646" y="989"/>
              <a:ext cx="564" cy="173"/>
            </a:xfrm>
            <a:prstGeom prst="rect">
              <a:avLst/>
            </a:prstGeom>
            <a:noFill/>
            <a:ln w="9525">
              <a:noFill/>
              <a:miter lim="800000"/>
              <a:headEnd/>
              <a:tailEnd/>
            </a:ln>
          </p:spPr>
          <p:txBody>
            <a:bodyPr wrap="none" lIns="92075" tIns="46038" rIns="92075" bIns="46038">
              <a:spAutoFit/>
            </a:bodyPr>
            <a:lstStyle/>
            <a:p>
              <a:pPr eaLnBrk="0" hangingPunct="0"/>
              <a:r>
                <a:rPr lang="ru-RU" sz="1200" b="1">
                  <a:solidFill>
                    <a:srgbClr val="000000"/>
                  </a:solidFill>
                  <a:latin typeface="Arial" pitchFamily="34" charset="0"/>
                </a:rPr>
                <a:t>STEAM,%</a:t>
              </a:r>
              <a:endParaRPr lang="ru-RU" sz="1200" b="1">
                <a:solidFill>
                  <a:srgbClr val="000000"/>
                </a:solidFill>
                <a:latin typeface="Arial CYR"/>
              </a:endParaRPr>
            </a:p>
          </p:txBody>
        </p:sp>
        <p:sp>
          <p:nvSpPr>
            <p:cNvPr id="118882" name="AutoShape 98"/>
            <p:cNvSpPr>
              <a:spLocks noChangeArrowheads="1"/>
            </p:cNvSpPr>
            <p:nvPr/>
          </p:nvSpPr>
          <p:spPr bwMode="auto">
            <a:xfrm>
              <a:off x="4372" y="1252"/>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83" name="Rectangle 99"/>
            <p:cNvSpPr>
              <a:spLocks noChangeArrowheads="1"/>
            </p:cNvSpPr>
            <p:nvPr/>
          </p:nvSpPr>
          <p:spPr bwMode="auto">
            <a:xfrm>
              <a:off x="4455" y="1387"/>
              <a:ext cx="729" cy="192"/>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400" b="1">
                  <a:solidFill>
                    <a:srgbClr val="000000"/>
                  </a:solidFill>
                  <a:effectLst>
                    <a:outerShdw blurRad="38100" dist="38100" dir="2700000" algn="tl">
                      <a:srgbClr val="FFFFFF"/>
                    </a:outerShdw>
                  </a:effectLst>
                  <a:latin typeface="Arial" pitchFamily="34" charset="0"/>
                  <a:cs typeface="+mn-cs"/>
                </a:rPr>
                <a:t>11</a:t>
              </a:r>
              <a:endParaRPr lang="ru-RU" sz="1400" b="1">
                <a:solidFill>
                  <a:srgbClr val="000000"/>
                </a:solidFill>
                <a:effectLst>
                  <a:outerShdw blurRad="38100" dist="38100" dir="2700000" algn="tl">
                    <a:srgbClr val="FFFFFF"/>
                  </a:outerShdw>
                </a:effectLst>
                <a:latin typeface="Arial CYR" charset="-52"/>
                <a:cs typeface="+mn-cs"/>
              </a:endParaRPr>
            </a:p>
          </p:txBody>
        </p:sp>
        <p:sp>
          <p:nvSpPr>
            <p:cNvPr id="118884" name="AutoShape 100"/>
            <p:cNvSpPr>
              <a:spLocks noChangeArrowheads="1"/>
            </p:cNvSpPr>
            <p:nvPr/>
          </p:nvSpPr>
          <p:spPr bwMode="auto">
            <a:xfrm>
              <a:off x="4372" y="1540"/>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85" name="Rectangle 101"/>
            <p:cNvSpPr>
              <a:spLocks noChangeArrowheads="1"/>
            </p:cNvSpPr>
            <p:nvPr/>
          </p:nvSpPr>
          <p:spPr bwMode="auto">
            <a:xfrm>
              <a:off x="4464" y="1627"/>
              <a:ext cx="576" cy="192"/>
            </a:xfrm>
            <a:prstGeom prst="rect">
              <a:avLst/>
            </a:prstGeom>
            <a:noFill/>
            <a:ln w="9525">
              <a:noFill/>
              <a:miter lim="800000"/>
              <a:headEnd/>
              <a:tailEnd/>
            </a:ln>
            <a:effectLst/>
          </p:spPr>
          <p:txBody>
            <a:bodyPr lIns="92075" tIns="46038" rIns="92075" bIns="46038">
              <a:spAutoFit/>
            </a:bodyPr>
            <a:lstStyle/>
            <a:p>
              <a:pPr marL="381000" lvl="2" eaLnBrk="0" hangingPunct="0">
                <a:defRPr/>
              </a:pPr>
              <a:r>
                <a:rPr lang="ru-RU" sz="1400" b="1">
                  <a:solidFill>
                    <a:srgbClr val="000000"/>
                  </a:solidFill>
                  <a:effectLst>
                    <a:outerShdw blurRad="38100" dist="38100" dir="2700000" algn="tl">
                      <a:srgbClr val="FFFFFF"/>
                    </a:outerShdw>
                  </a:effectLst>
                  <a:latin typeface="Arial" pitchFamily="34" charset="0"/>
                  <a:cs typeface="+mn-cs"/>
                </a:rPr>
                <a:t>-</a:t>
              </a:r>
              <a:endParaRPr lang="ru-RU" sz="1400" b="1">
                <a:solidFill>
                  <a:srgbClr val="000000"/>
                </a:solidFill>
                <a:effectLst>
                  <a:outerShdw blurRad="38100" dist="38100" dir="2700000" algn="tl">
                    <a:srgbClr val="FFFFFF"/>
                  </a:outerShdw>
                </a:effectLst>
                <a:latin typeface="Arial CYR" charset="-52"/>
                <a:cs typeface="+mn-cs"/>
              </a:endParaRPr>
            </a:p>
          </p:txBody>
        </p:sp>
        <p:sp>
          <p:nvSpPr>
            <p:cNvPr id="118886" name="AutoShape 102"/>
            <p:cNvSpPr>
              <a:spLocks noChangeArrowheads="1"/>
            </p:cNvSpPr>
            <p:nvPr/>
          </p:nvSpPr>
          <p:spPr bwMode="auto">
            <a:xfrm>
              <a:off x="4372" y="182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87" name="Rectangle 103"/>
            <p:cNvSpPr>
              <a:spLocks noChangeArrowheads="1"/>
            </p:cNvSpPr>
            <p:nvPr/>
          </p:nvSpPr>
          <p:spPr bwMode="auto">
            <a:xfrm>
              <a:off x="4455" y="1963"/>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88" name="AutoShape 104"/>
            <p:cNvSpPr>
              <a:spLocks noChangeArrowheads="1"/>
            </p:cNvSpPr>
            <p:nvPr/>
          </p:nvSpPr>
          <p:spPr bwMode="auto">
            <a:xfrm>
              <a:off x="4372" y="2164"/>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89" name="Rectangle 105"/>
            <p:cNvSpPr>
              <a:spLocks noChangeArrowheads="1"/>
            </p:cNvSpPr>
            <p:nvPr/>
          </p:nvSpPr>
          <p:spPr bwMode="auto">
            <a:xfrm>
              <a:off x="4455" y="225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90" name="AutoShape 106"/>
            <p:cNvSpPr>
              <a:spLocks noChangeArrowheads="1"/>
            </p:cNvSpPr>
            <p:nvPr/>
          </p:nvSpPr>
          <p:spPr bwMode="auto">
            <a:xfrm>
              <a:off x="4372" y="2500"/>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91" name="Rectangle 107"/>
            <p:cNvSpPr>
              <a:spLocks noChangeArrowheads="1"/>
            </p:cNvSpPr>
            <p:nvPr/>
          </p:nvSpPr>
          <p:spPr bwMode="auto">
            <a:xfrm>
              <a:off x="4455" y="2587"/>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92" name="AutoShape 108"/>
            <p:cNvSpPr>
              <a:spLocks noChangeArrowheads="1"/>
            </p:cNvSpPr>
            <p:nvPr/>
          </p:nvSpPr>
          <p:spPr bwMode="auto">
            <a:xfrm>
              <a:off x="4372" y="2836"/>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93" name="Rectangle 109"/>
            <p:cNvSpPr>
              <a:spLocks noChangeArrowheads="1"/>
            </p:cNvSpPr>
            <p:nvPr/>
          </p:nvSpPr>
          <p:spPr bwMode="auto">
            <a:xfrm>
              <a:off x="4455" y="297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94" name="AutoShape 110"/>
            <p:cNvSpPr>
              <a:spLocks noChangeArrowheads="1"/>
            </p:cNvSpPr>
            <p:nvPr/>
          </p:nvSpPr>
          <p:spPr bwMode="auto">
            <a:xfrm>
              <a:off x="4324" y="3172"/>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95" name="Rectangle 111"/>
            <p:cNvSpPr>
              <a:spLocks noChangeArrowheads="1"/>
            </p:cNvSpPr>
            <p:nvPr/>
          </p:nvSpPr>
          <p:spPr bwMode="auto">
            <a:xfrm>
              <a:off x="4455" y="3259"/>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96" name="AutoShape 112"/>
            <p:cNvSpPr>
              <a:spLocks noChangeArrowheads="1"/>
            </p:cNvSpPr>
            <p:nvPr/>
          </p:nvSpPr>
          <p:spPr bwMode="auto">
            <a:xfrm>
              <a:off x="4324" y="350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97" name="Rectangle 113"/>
            <p:cNvSpPr>
              <a:spLocks noChangeArrowheads="1"/>
            </p:cNvSpPr>
            <p:nvPr/>
          </p:nvSpPr>
          <p:spPr bwMode="auto">
            <a:xfrm>
              <a:off x="4455" y="359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18898" name="AutoShape 114"/>
            <p:cNvSpPr>
              <a:spLocks noChangeArrowheads="1"/>
            </p:cNvSpPr>
            <p:nvPr/>
          </p:nvSpPr>
          <p:spPr bwMode="auto">
            <a:xfrm>
              <a:off x="4324" y="3844"/>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18899" name="Rectangle 115"/>
            <p:cNvSpPr>
              <a:spLocks noChangeArrowheads="1"/>
            </p:cNvSpPr>
            <p:nvPr/>
          </p:nvSpPr>
          <p:spPr bwMode="auto">
            <a:xfrm>
              <a:off x="4455" y="3931"/>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89</a:t>
              </a:r>
              <a:endParaRPr lang="ru-RU" sz="1200" b="1">
                <a:solidFill>
                  <a:srgbClr val="000000"/>
                </a:solidFill>
                <a:effectLst>
                  <a:outerShdw blurRad="38100" dist="38100" dir="2700000" algn="tl">
                    <a:srgbClr val="FFFFFF"/>
                  </a:outerShdw>
                </a:effectLst>
                <a:latin typeface="Arial CYR" charset="-52"/>
                <a:cs typeface="+mn-cs"/>
              </a:endParaRPr>
            </a:p>
          </p:txBody>
        </p:sp>
      </p:grpSp>
      <p:sp>
        <p:nvSpPr>
          <p:cNvPr id="63498" name="Rectangle 11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0834"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z="4000" smtClean="0"/>
              <a:t> </a:t>
            </a:r>
            <a:r>
              <a:rPr lang="ru-RU" sz="4000" smtClean="0">
                <a:latin typeface="Arial" pitchFamily="34" charset="0"/>
              </a:rPr>
              <a:t>Energy and Substance Flow Analysis Results</a:t>
            </a:r>
            <a:endParaRPr lang="ru-RU" sz="4000" smtClean="0">
              <a:latin typeface="Arial CYR" charset="-52"/>
            </a:endParaRPr>
          </a:p>
        </p:txBody>
      </p:sp>
      <p:grpSp>
        <p:nvGrpSpPr>
          <p:cNvPr id="64515" name="Group 112"/>
          <p:cNvGrpSpPr>
            <a:grpSpLocks/>
          </p:cNvGrpSpPr>
          <p:nvPr/>
        </p:nvGrpSpPr>
        <p:grpSpPr bwMode="auto">
          <a:xfrm>
            <a:off x="82550" y="1377950"/>
            <a:ext cx="8445500" cy="5321300"/>
            <a:chOff x="52" y="868"/>
            <a:chExt cx="5320" cy="3352"/>
          </a:xfrm>
        </p:grpSpPr>
        <p:sp>
          <p:nvSpPr>
            <p:cNvPr id="120835" name="AutoShape 3"/>
            <p:cNvSpPr>
              <a:spLocks noChangeArrowheads="1"/>
            </p:cNvSpPr>
            <p:nvPr/>
          </p:nvSpPr>
          <p:spPr bwMode="auto">
            <a:xfrm>
              <a:off x="52" y="1300"/>
              <a:ext cx="1672" cy="232"/>
            </a:xfrm>
            <a:prstGeom prst="cube">
              <a:avLst>
                <a:gd name="adj" fmla="val 74995"/>
              </a:avLst>
            </a:prstGeom>
            <a:solidFill>
              <a:srgbClr val="FF7C80"/>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36" name="AutoShape 4"/>
            <p:cNvSpPr>
              <a:spLocks noChangeArrowheads="1"/>
            </p:cNvSpPr>
            <p:nvPr/>
          </p:nvSpPr>
          <p:spPr bwMode="auto">
            <a:xfrm>
              <a:off x="52" y="1924"/>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37" name="AutoShape 5"/>
            <p:cNvSpPr>
              <a:spLocks noChangeArrowheads="1"/>
            </p:cNvSpPr>
            <p:nvPr/>
          </p:nvSpPr>
          <p:spPr bwMode="auto">
            <a:xfrm>
              <a:off x="52" y="2260"/>
              <a:ext cx="1672"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38" name="AutoShape 6"/>
            <p:cNvSpPr>
              <a:spLocks noChangeArrowheads="1"/>
            </p:cNvSpPr>
            <p:nvPr/>
          </p:nvSpPr>
          <p:spPr bwMode="auto">
            <a:xfrm>
              <a:off x="52" y="2596"/>
              <a:ext cx="1672" cy="232"/>
            </a:xfrm>
            <a:prstGeom prst="cube">
              <a:avLst>
                <a:gd name="adj" fmla="val 74995"/>
              </a:avLst>
            </a:prstGeom>
            <a:solidFill>
              <a:srgbClr val="FF7C80"/>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39" name="AutoShape 7"/>
            <p:cNvSpPr>
              <a:spLocks noChangeArrowheads="1"/>
            </p:cNvSpPr>
            <p:nvPr/>
          </p:nvSpPr>
          <p:spPr bwMode="auto">
            <a:xfrm>
              <a:off x="52" y="2932"/>
              <a:ext cx="1672" cy="232"/>
            </a:xfrm>
            <a:prstGeom prst="cube">
              <a:avLst>
                <a:gd name="adj" fmla="val 74995"/>
              </a:avLst>
            </a:prstGeom>
            <a:solidFill>
              <a:srgbClr val="FF7C80"/>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0" name="AutoShape 8"/>
            <p:cNvSpPr>
              <a:spLocks noChangeArrowheads="1"/>
            </p:cNvSpPr>
            <p:nvPr/>
          </p:nvSpPr>
          <p:spPr bwMode="auto">
            <a:xfrm>
              <a:off x="52" y="3268"/>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1" name="AutoShape 9"/>
            <p:cNvSpPr>
              <a:spLocks noChangeArrowheads="1"/>
            </p:cNvSpPr>
            <p:nvPr/>
          </p:nvSpPr>
          <p:spPr bwMode="auto">
            <a:xfrm>
              <a:off x="52" y="3604"/>
              <a:ext cx="1624" cy="232"/>
            </a:xfrm>
            <a:prstGeom prst="cube">
              <a:avLst>
                <a:gd name="adj" fmla="val 74995"/>
              </a:avLst>
            </a:prstGeom>
            <a:blipFill dpi="0" rotWithShape="0">
              <a:blip r:embed="rId3"/>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2" name="AutoShape 10"/>
            <p:cNvSpPr>
              <a:spLocks noChangeArrowheads="1"/>
            </p:cNvSpPr>
            <p:nvPr/>
          </p:nvSpPr>
          <p:spPr bwMode="auto">
            <a:xfrm>
              <a:off x="52" y="3940"/>
              <a:ext cx="1624" cy="232"/>
            </a:xfrm>
            <a:prstGeom prst="cube">
              <a:avLst>
                <a:gd name="adj" fmla="val 74995"/>
              </a:avLst>
            </a:prstGeom>
            <a:solidFill>
              <a:srgbClr val="FF0033"/>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3" name="AutoShape 11"/>
            <p:cNvSpPr>
              <a:spLocks noChangeArrowheads="1"/>
            </p:cNvSpPr>
            <p:nvPr/>
          </p:nvSpPr>
          <p:spPr bwMode="auto">
            <a:xfrm>
              <a:off x="100" y="1588"/>
              <a:ext cx="1576" cy="232"/>
            </a:xfrm>
            <a:prstGeom prst="cube">
              <a:avLst>
                <a:gd name="adj" fmla="val 74995"/>
              </a:avLst>
            </a:prstGeom>
            <a:solidFill>
              <a:srgbClr val="FF6633"/>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64526" name="Group 21"/>
            <p:cNvGrpSpPr>
              <a:grpSpLocks/>
            </p:cNvGrpSpPr>
            <p:nvPr/>
          </p:nvGrpSpPr>
          <p:grpSpPr bwMode="auto">
            <a:xfrm>
              <a:off x="1636" y="1396"/>
              <a:ext cx="424" cy="2776"/>
              <a:chOff x="1636" y="1396"/>
              <a:chExt cx="424" cy="2776"/>
            </a:xfrm>
          </p:grpSpPr>
          <p:sp>
            <p:nvSpPr>
              <p:cNvPr id="120844" name="AutoShape 12"/>
              <p:cNvSpPr>
                <a:spLocks noChangeArrowheads="1"/>
              </p:cNvSpPr>
              <p:nvPr/>
            </p:nvSpPr>
            <p:spPr bwMode="auto">
              <a:xfrm>
                <a:off x="1684" y="139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5" name="AutoShape 13"/>
              <p:cNvSpPr>
                <a:spLocks noChangeArrowheads="1"/>
              </p:cNvSpPr>
              <p:nvPr/>
            </p:nvSpPr>
            <p:spPr bwMode="auto">
              <a:xfrm>
                <a:off x="1684" y="163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6" name="AutoShape 14"/>
              <p:cNvSpPr>
                <a:spLocks noChangeArrowheads="1"/>
              </p:cNvSpPr>
              <p:nvPr/>
            </p:nvSpPr>
            <p:spPr bwMode="auto">
              <a:xfrm>
                <a:off x="1684" y="197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7" name="AutoShape 15"/>
              <p:cNvSpPr>
                <a:spLocks noChangeArrowheads="1"/>
              </p:cNvSpPr>
              <p:nvPr/>
            </p:nvSpPr>
            <p:spPr bwMode="auto">
              <a:xfrm>
                <a:off x="1684" y="2308"/>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8" name="AutoShape 16"/>
              <p:cNvSpPr>
                <a:spLocks noChangeArrowheads="1"/>
              </p:cNvSpPr>
              <p:nvPr/>
            </p:nvSpPr>
            <p:spPr bwMode="auto">
              <a:xfrm>
                <a:off x="16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49" name="AutoShape 17"/>
              <p:cNvSpPr>
                <a:spLocks noChangeArrowheads="1"/>
              </p:cNvSpPr>
              <p:nvPr/>
            </p:nvSpPr>
            <p:spPr bwMode="auto">
              <a:xfrm>
                <a:off x="1732"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0" name="AutoShape 18"/>
              <p:cNvSpPr>
                <a:spLocks noChangeArrowheads="1"/>
              </p:cNvSpPr>
              <p:nvPr/>
            </p:nvSpPr>
            <p:spPr bwMode="auto">
              <a:xfrm>
                <a:off x="1684" y="331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1" name="AutoShape 19"/>
              <p:cNvSpPr>
                <a:spLocks noChangeArrowheads="1"/>
              </p:cNvSpPr>
              <p:nvPr/>
            </p:nvSpPr>
            <p:spPr bwMode="auto">
              <a:xfrm>
                <a:off x="1636" y="365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2" name="AutoShape 20"/>
              <p:cNvSpPr>
                <a:spLocks noChangeArrowheads="1"/>
              </p:cNvSpPr>
              <p:nvPr/>
            </p:nvSpPr>
            <p:spPr bwMode="auto">
              <a:xfrm>
                <a:off x="1636" y="4036"/>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grpSp>
        <p:sp>
          <p:nvSpPr>
            <p:cNvPr id="120854" name="AutoShape 22"/>
            <p:cNvSpPr>
              <a:spLocks noChangeArrowheads="1"/>
            </p:cNvSpPr>
            <p:nvPr/>
          </p:nvSpPr>
          <p:spPr bwMode="auto">
            <a:xfrm>
              <a:off x="2020" y="868"/>
              <a:ext cx="1000" cy="376"/>
            </a:xfrm>
            <a:prstGeom prst="cube">
              <a:avLst>
                <a:gd name="adj" fmla="val 31194"/>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5" name="Rectangle 23"/>
            <p:cNvSpPr>
              <a:spLocks noChangeArrowheads="1"/>
            </p:cNvSpPr>
            <p:nvPr/>
          </p:nvSpPr>
          <p:spPr bwMode="auto">
            <a:xfrm>
              <a:off x="2016" y="955"/>
              <a:ext cx="1104" cy="28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ELECTRICAL ENERGY,%</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56" name="AutoShape 24"/>
            <p:cNvSpPr>
              <a:spLocks noChangeArrowheads="1"/>
            </p:cNvSpPr>
            <p:nvPr/>
          </p:nvSpPr>
          <p:spPr bwMode="auto">
            <a:xfrm>
              <a:off x="1972" y="1300"/>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7" name="Rectangle 25"/>
            <p:cNvSpPr>
              <a:spLocks noChangeArrowheads="1"/>
            </p:cNvSpPr>
            <p:nvPr/>
          </p:nvSpPr>
          <p:spPr bwMode="auto">
            <a:xfrm>
              <a:off x="2016" y="1387"/>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58" name="AutoShape 26"/>
            <p:cNvSpPr>
              <a:spLocks noChangeArrowheads="1"/>
            </p:cNvSpPr>
            <p:nvPr/>
          </p:nvSpPr>
          <p:spPr bwMode="auto">
            <a:xfrm>
              <a:off x="2020" y="1588"/>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59" name="Rectangle 27"/>
            <p:cNvSpPr>
              <a:spLocks noChangeArrowheads="1"/>
            </p:cNvSpPr>
            <p:nvPr/>
          </p:nvSpPr>
          <p:spPr bwMode="auto">
            <a:xfrm>
              <a:off x="2016" y="1675"/>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12</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60" name="AutoShape 28"/>
            <p:cNvSpPr>
              <a:spLocks noChangeArrowheads="1"/>
            </p:cNvSpPr>
            <p:nvPr/>
          </p:nvSpPr>
          <p:spPr bwMode="auto">
            <a:xfrm>
              <a:off x="2020" y="1924"/>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61" name="Rectangle 29"/>
            <p:cNvSpPr>
              <a:spLocks noChangeArrowheads="1"/>
            </p:cNvSpPr>
            <p:nvPr/>
          </p:nvSpPr>
          <p:spPr bwMode="auto">
            <a:xfrm>
              <a:off x="2016" y="2011"/>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3.6</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62" name="AutoShape 30"/>
            <p:cNvSpPr>
              <a:spLocks noChangeArrowheads="1"/>
            </p:cNvSpPr>
            <p:nvPr/>
          </p:nvSpPr>
          <p:spPr bwMode="auto">
            <a:xfrm>
              <a:off x="2020" y="2212"/>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63" name="Rectangle 31"/>
            <p:cNvSpPr>
              <a:spLocks noChangeArrowheads="1"/>
            </p:cNvSpPr>
            <p:nvPr/>
          </p:nvSpPr>
          <p:spPr bwMode="auto">
            <a:xfrm>
              <a:off x="2016" y="2299"/>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11.4</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64" name="AutoShape 32"/>
            <p:cNvSpPr>
              <a:spLocks noChangeArrowheads="1"/>
            </p:cNvSpPr>
            <p:nvPr/>
          </p:nvSpPr>
          <p:spPr bwMode="auto">
            <a:xfrm>
              <a:off x="1972" y="2548"/>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65" name="Rectangle 33"/>
            <p:cNvSpPr>
              <a:spLocks noChangeArrowheads="1"/>
            </p:cNvSpPr>
            <p:nvPr/>
          </p:nvSpPr>
          <p:spPr bwMode="auto">
            <a:xfrm>
              <a:off x="1968" y="2635"/>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66" name="AutoShape 34"/>
            <p:cNvSpPr>
              <a:spLocks noChangeArrowheads="1"/>
            </p:cNvSpPr>
            <p:nvPr/>
          </p:nvSpPr>
          <p:spPr bwMode="auto">
            <a:xfrm>
              <a:off x="2020" y="2884"/>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67" name="Rectangle 35"/>
            <p:cNvSpPr>
              <a:spLocks noChangeArrowheads="1"/>
            </p:cNvSpPr>
            <p:nvPr/>
          </p:nvSpPr>
          <p:spPr bwMode="auto">
            <a:xfrm>
              <a:off x="2160" y="2971"/>
              <a:ext cx="6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68" name="AutoShape 36"/>
            <p:cNvSpPr>
              <a:spLocks noChangeArrowheads="1"/>
            </p:cNvSpPr>
            <p:nvPr/>
          </p:nvSpPr>
          <p:spPr bwMode="auto">
            <a:xfrm>
              <a:off x="1972" y="3220"/>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69" name="Rectangle 37"/>
            <p:cNvSpPr>
              <a:spLocks noChangeArrowheads="1"/>
            </p:cNvSpPr>
            <p:nvPr/>
          </p:nvSpPr>
          <p:spPr bwMode="auto">
            <a:xfrm>
              <a:off x="1968" y="3307"/>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5.4</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70" name="AutoShape 38"/>
            <p:cNvSpPr>
              <a:spLocks noChangeArrowheads="1"/>
            </p:cNvSpPr>
            <p:nvPr/>
          </p:nvSpPr>
          <p:spPr bwMode="auto">
            <a:xfrm>
              <a:off x="1972" y="3556"/>
              <a:ext cx="1000"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71" name="Rectangle 39"/>
            <p:cNvSpPr>
              <a:spLocks noChangeArrowheads="1"/>
            </p:cNvSpPr>
            <p:nvPr/>
          </p:nvSpPr>
          <p:spPr bwMode="auto">
            <a:xfrm>
              <a:off x="1968" y="3643"/>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3.6</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0872" name="AutoShape 40"/>
            <p:cNvSpPr>
              <a:spLocks noChangeArrowheads="1"/>
            </p:cNvSpPr>
            <p:nvPr/>
          </p:nvSpPr>
          <p:spPr bwMode="auto">
            <a:xfrm>
              <a:off x="1924" y="3940"/>
              <a:ext cx="1048" cy="280"/>
            </a:xfrm>
            <a:prstGeom prst="cube">
              <a:avLst>
                <a:gd name="adj" fmla="val 29495"/>
              </a:avLst>
            </a:prstGeom>
            <a:gradFill rotWithShape="0">
              <a:gsLst>
                <a:gs pos="0">
                  <a:srgbClr val="000082"/>
                </a:gs>
                <a:gs pos="30000">
                  <a:srgbClr val="66008F"/>
                </a:gs>
                <a:gs pos="64999">
                  <a:srgbClr val="BA0066"/>
                </a:gs>
                <a:gs pos="89999">
                  <a:srgbClr val="FF0000"/>
                </a:gs>
                <a:gs pos="100000">
                  <a:srgbClr val="FF8200"/>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73" name="Rectangle 41"/>
            <p:cNvSpPr>
              <a:spLocks noChangeArrowheads="1"/>
            </p:cNvSpPr>
            <p:nvPr/>
          </p:nvSpPr>
          <p:spPr bwMode="auto">
            <a:xfrm>
              <a:off x="1920" y="3979"/>
              <a:ext cx="110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56</a:t>
              </a:r>
              <a:endParaRPr lang="ru-RU" sz="1200" b="1">
                <a:solidFill>
                  <a:srgbClr val="FFFF00"/>
                </a:solidFill>
                <a:effectLst>
                  <a:outerShdw blurRad="38100" dist="38100" dir="2700000" algn="tl">
                    <a:srgbClr val="000000"/>
                  </a:outerShdw>
                </a:effectLst>
                <a:latin typeface="Arial CYR" charset="-52"/>
                <a:cs typeface="+mn-cs"/>
              </a:endParaRPr>
            </a:p>
          </p:txBody>
        </p:sp>
        <p:grpSp>
          <p:nvGrpSpPr>
            <p:cNvPr id="64547" name="Group 51"/>
            <p:cNvGrpSpPr>
              <a:grpSpLocks/>
            </p:cNvGrpSpPr>
            <p:nvPr/>
          </p:nvGrpSpPr>
          <p:grpSpPr bwMode="auto">
            <a:xfrm>
              <a:off x="2932" y="1396"/>
              <a:ext cx="232" cy="2728"/>
              <a:chOff x="2932" y="1396"/>
              <a:chExt cx="232" cy="2728"/>
            </a:xfrm>
          </p:grpSpPr>
          <p:sp>
            <p:nvSpPr>
              <p:cNvPr id="64608" name="AutoShape 42"/>
              <p:cNvSpPr>
                <a:spLocks noChangeArrowheads="1"/>
              </p:cNvSpPr>
              <p:nvPr/>
            </p:nvSpPr>
            <p:spPr bwMode="auto">
              <a:xfrm>
                <a:off x="2980" y="1396"/>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9" name="AutoShape 43"/>
              <p:cNvSpPr>
                <a:spLocks noChangeArrowheads="1"/>
              </p:cNvSpPr>
              <p:nvPr/>
            </p:nvSpPr>
            <p:spPr bwMode="auto">
              <a:xfrm>
                <a:off x="2980" y="1684"/>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0" name="AutoShape 44"/>
              <p:cNvSpPr>
                <a:spLocks noChangeArrowheads="1"/>
              </p:cNvSpPr>
              <p:nvPr/>
            </p:nvSpPr>
            <p:spPr bwMode="auto">
              <a:xfrm>
                <a:off x="2980" y="2020"/>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1" name="AutoShape 45"/>
              <p:cNvSpPr>
                <a:spLocks noChangeArrowheads="1"/>
              </p:cNvSpPr>
              <p:nvPr/>
            </p:nvSpPr>
            <p:spPr bwMode="auto">
              <a:xfrm>
                <a:off x="2980" y="230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2" name="AutoShape 46"/>
              <p:cNvSpPr>
                <a:spLocks noChangeArrowheads="1"/>
              </p:cNvSpPr>
              <p:nvPr/>
            </p:nvSpPr>
            <p:spPr bwMode="auto">
              <a:xfrm>
                <a:off x="2980" y="2596"/>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3" name="AutoShape 47"/>
              <p:cNvSpPr>
                <a:spLocks noChangeArrowheads="1"/>
              </p:cNvSpPr>
              <p:nvPr/>
            </p:nvSpPr>
            <p:spPr bwMode="auto">
              <a:xfrm>
                <a:off x="2980" y="2980"/>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4" name="AutoShape 48"/>
              <p:cNvSpPr>
                <a:spLocks noChangeArrowheads="1"/>
              </p:cNvSpPr>
              <p:nvPr/>
            </p:nvSpPr>
            <p:spPr bwMode="auto">
              <a:xfrm>
                <a:off x="2932" y="326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5" name="AutoShape 49"/>
              <p:cNvSpPr>
                <a:spLocks noChangeArrowheads="1"/>
              </p:cNvSpPr>
              <p:nvPr/>
            </p:nvSpPr>
            <p:spPr bwMode="auto">
              <a:xfrm>
                <a:off x="2932" y="3604"/>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16" name="AutoShape 50"/>
              <p:cNvSpPr>
                <a:spLocks noChangeArrowheads="1"/>
              </p:cNvSpPr>
              <p:nvPr/>
            </p:nvSpPr>
            <p:spPr bwMode="auto">
              <a:xfrm>
                <a:off x="2932" y="3988"/>
                <a:ext cx="184" cy="136"/>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algn="ctr" eaLnBrk="0" hangingPunct="0"/>
                <a:endParaRPr lang="en-US"/>
              </a:p>
            </p:txBody>
          </p:sp>
        </p:grpSp>
        <p:sp>
          <p:nvSpPr>
            <p:cNvPr id="120884" name="AutoShape 52"/>
            <p:cNvSpPr>
              <a:spLocks noChangeArrowheads="1"/>
            </p:cNvSpPr>
            <p:nvPr/>
          </p:nvSpPr>
          <p:spPr bwMode="auto">
            <a:xfrm>
              <a:off x="3219" y="86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85" name="Rectangle 53"/>
            <p:cNvSpPr>
              <a:spLocks noChangeArrowheads="1"/>
            </p:cNvSpPr>
            <p:nvPr/>
          </p:nvSpPr>
          <p:spPr bwMode="auto">
            <a:xfrm>
              <a:off x="3351" y="955"/>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WATER,%</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886" name="AutoShape 54"/>
            <p:cNvSpPr>
              <a:spLocks noChangeArrowheads="1"/>
            </p:cNvSpPr>
            <p:nvPr/>
          </p:nvSpPr>
          <p:spPr bwMode="auto">
            <a:xfrm>
              <a:off x="3171" y="158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87" name="Rectangle 55"/>
            <p:cNvSpPr>
              <a:spLocks noChangeArrowheads="1"/>
            </p:cNvSpPr>
            <p:nvPr/>
          </p:nvSpPr>
          <p:spPr bwMode="auto">
            <a:xfrm>
              <a:off x="3255" y="1675"/>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13</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888" name="AutoShape 56"/>
            <p:cNvSpPr>
              <a:spLocks noChangeArrowheads="1"/>
            </p:cNvSpPr>
            <p:nvPr/>
          </p:nvSpPr>
          <p:spPr bwMode="auto">
            <a:xfrm>
              <a:off x="3171" y="1876"/>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89" name="Rectangle 57"/>
            <p:cNvSpPr>
              <a:spLocks noChangeArrowheads="1"/>
            </p:cNvSpPr>
            <p:nvPr/>
          </p:nvSpPr>
          <p:spPr bwMode="auto">
            <a:xfrm>
              <a:off x="3255" y="1963"/>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20890" name="AutoShape 58"/>
            <p:cNvSpPr>
              <a:spLocks noChangeArrowheads="1"/>
            </p:cNvSpPr>
            <p:nvPr/>
          </p:nvSpPr>
          <p:spPr bwMode="auto">
            <a:xfrm>
              <a:off x="3171" y="2164"/>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91" name="Rectangle 59"/>
            <p:cNvSpPr>
              <a:spLocks noChangeArrowheads="1"/>
            </p:cNvSpPr>
            <p:nvPr/>
          </p:nvSpPr>
          <p:spPr bwMode="auto">
            <a:xfrm>
              <a:off x="3255" y="225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20892" name="AutoShape 60"/>
            <p:cNvSpPr>
              <a:spLocks noChangeArrowheads="1"/>
            </p:cNvSpPr>
            <p:nvPr/>
          </p:nvSpPr>
          <p:spPr bwMode="auto">
            <a:xfrm>
              <a:off x="3171" y="2500"/>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93" name="Rectangle 61"/>
            <p:cNvSpPr>
              <a:spLocks noChangeArrowheads="1"/>
            </p:cNvSpPr>
            <p:nvPr/>
          </p:nvSpPr>
          <p:spPr bwMode="auto">
            <a:xfrm>
              <a:off x="3255" y="2587"/>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14.5</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894" name="AutoShape 62"/>
            <p:cNvSpPr>
              <a:spLocks noChangeArrowheads="1"/>
            </p:cNvSpPr>
            <p:nvPr/>
          </p:nvSpPr>
          <p:spPr bwMode="auto">
            <a:xfrm>
              <a:off x="3171" y="2836"/>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95" name="Rectangle 63"/>
            <p:cNvSpPr>
              <a:spLocks noChangeArrowheads="1"/>
            </p:cNvSpPr>
            <p:nvPr/>
          </p:nvSpPr>
          <p:spPr bwMode="auto">
            <a:xfrm>
              <a:off x="3255" y="2923"/>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72.5</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896" name="AutoShape 64"/>
            <p:cNvSpPr>
              <a:spLocks noChangeArrowheads="1"/>
            </p:cNvSpPr>
            <p:nvPr/>
          </p:nvSpPr>
          <p:spPr bwMode="auto">
            <a:xfrm>
              <a:off x="3123" y="3172"/>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97" name="Rectangle 65"/>
            <p:cNvSpPr>
              <a:spLocks noChangeArrowheads="1"/>
            </p:cNvSpPr>
            <p:nvPr/>
          </p:nvSpPr>
          <p:spPr bwMode="auto">
            <a:xfrm>
              <a:off x="3207" y="3259"/>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20898" name="AutoShape 66"/>
            <p:cNvSpPr>
              <a:spLocks noChangeArrowheads="1"/>
            </p:cNvSpPr>
            <p:nvPr/>
          </p:nvSpPr>
          <p:spPr bwMode="auto">
            <a:xfrm>
              <a:off x="3123" y="3508"/>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899" name="Rectangle 67"/>
            <p:cNvSpPr>
              <a:spLocks noChangeArrowheads="1"/>
            </p:cNvSpPr>
            <p:nvPr/>
          </p:nvSpPr>
          <p:spPr bwMode="auto">
            <a:xfrm>
              <a:off x="3159" y="359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sp>
          <p:nvSpPr>
            <p:cNvPr id="120900" name="AutoShape 68"/>
            <p:cNvSpPr>
              <a:spLocks noChangeArrowheads="1"/>
            </p:cNvSpPr>
            <p:nvPr/>
          </p:nvSpPr>
          <p:spPr bwMode="auto">
            <a:xfrm>
              <a:off x="3123" y="3892"/>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01" name="Rectangle 69"/>
            <p:cNvSpPr>
              <a:spLocks noChangeArrowheads="1"/>
            </p:cNvSpPr>
            <p:nvPr/>
          </p:nvSpPr>
          <p:spPr bwMode="auto">
            <a:xfrm>
              <a:off x="3207" y="4027"/>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grpSp>
          <p:nvGrpSpPr>
            <p:cNvPr id="64566" name="Group 79"/>
            <p:cNvGrpSpPr>
              <a:grpSpLocks/>
            </p:cNvGrpSpPr>
            <p:nvPr/>
          </p:nvGrpSpPr>
          <p:grpSpPr bwMode="auto">
            <a:xfrm>
              <a:off x="4084" y="1348"/>
              <a:ext cx="280" cy="2776"/>
              <a:chOff x="4084" y="1348"/>
              <a:chExt cx="280" cy="2776"/>
            </a:xfrm>
          </p:grpSpPr>
          <p:sp>
            <p:nvSpPr>
              <p:cNvPr id="64599" name="AutoShape 70"/>
              <p:cNvSpPr>
                <a:spLocks noChangeArrowheads="1"/>
              </p:cNvSpPr>
              <p:nvPr/>
            </p:nvSpPr>
            <p:spPr bwMode="auto">
              <a:xfrm>
                <a:off x="4132" y="1348"/>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0" name="AutoShape 71"/>
              <p:cNvSpPr>
                <a:spLocks noChangeArrowheads="1"/>
              </p:cNvSpPr>
              <p:nvPr/>
            </p:nvSpPr>
            <p:spPr bwMode="auto">
              <a:xfrm>
                <a:off x="4132" y="1636"/>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1" name="AutoShape 72"/>
              <p:cNvSpPr>
                <a:spLocks noChangeArrowheads="1"/>
              </p:cNvSpPr>
              <p:nvPr/>
            </p:nvSpPr>
            <p:spPr bwMode="auto">
              <a:xfrm>
                <a:off x="4132" y="192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2" name="AutoShape 73"/>
              <p:cNvSpPr>
                <a:spLocks noChangeArrowheads="1"/>
              </p:cNvSpPr>
              <p:nvPr/>
            </p:nvSpPr>
            <p:spPr bwMode="auto">
              <a:xfrm>
                <a:off x="4132" y="226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3" name="AutoShape 74"/>
              <p:cNvSpPr>
                <a:spLocks noChangeArrowheads="1"/>
              </p:cNvSpPr>
              <p:nvPr/>
            </p:nvSpPr>
            <p:spPr bwMode="auto">
              <a:xfrm>
                <a:off x="4132" y="2548"/>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4" name="AutoShape 75"/>
              <p:cNvSpPr>
                <a:spLocks noChangeArrowheads="1"/>
              </p:cNvSpPr>
              <p:nvPr/>
            </p:nvSpPr>
            <p:spPr bwMode="auto">
              <a:xfrm>
                <a:off x="4132" y="288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5" name="AutoShape 76"/>
              <p:cNvSpPr>
                <a:spLocks noChangeArrowheads="1"/>
              </p:cNvSpPr>
              <p:nvPr/>
            </p:nvSpPr>
            <p:spPr bwMode="auto">
              <a:xfrm>
                <a:off x="4084" y="322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6" name="AutoShape 77"/>
              <p:cNvSpPr>
                <a:spLocks noChangeArrowheads="1"/>
              </p:cNvSpPr>
              <p:nvPr/>
            </p:nvSpPr>
            <p:spPr bwMode="auto">
              <a:xfrm>
                <a:off x="4084" y="3604"/>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sp>
            <p:nvSpPr>
              <p:cNvPr id="64607" name="AutoShape 78"/>
              <p:cNvSpPr>
                <a:spLocks noChangeArrowheads="1"/>
              </p:cNvSpPr>
              <p:nvPr/>
            </p:nvSpPr>
            <p:spPr bwMode="auto">
              <a:xfrm>
                <a:off x="4084" y="3940"/>
                <a:ext cx="232" cy="184"/>
              </a:xfrm>
              <a:prstGeom prst="rightArrow">
                <a:avLst>
                  <a:gd name="adj1" fmla="val 50000"/>
                  <a:gd name="adj2" fmla="val 63049"/>
                </a:avLst>
              </a:prstGeom>
              <a:solidFill>
                <a:schemeClr val="accent1"/>
              </a:solidFill>
              <a:ln w="12700">
                <a:solidFill>
                  <a:schemeClr val="tx1"/>
                </a:solidFill>
                <a:miter lim="800000"/>
                <a:headEnd/>
                <a:tailEnd/>
              </a:ln>
            </p:spPr>
            <p:txBody>
              <a:bodyPr wrap="none" anchor="ctr"/>
              <a:lstStyle/>
              <a:p>
                <a:pPr algn="ctr" eaLnBrk="0" hangingPunct="0"/>
                <a:endParaRPr lang="en-US"/>
              </a:p>
            </p:txBody>
          </p:sp>
        </p:grpSp>
        <p:grpSp>
          <p:nvGrpSpPr>
            <p:cNvPr id="64567" name="Group 100"/>
            <p:cNvGrpSpPr>
              <a:grpSpLocks/>
            </p:cNvGrpSpPr>
            <p:nvPr/>
          </p:nvGrpSpPr>
          <p:grpSpPr bwMode="auto">
            <a:xfrm>
              <a:off x="4324" y="868"/>
              <a:ext cx="1048" cy="3256"/>
              <a:chOff x="4324" y="868"/>
              <a:chExt cx="1048" cy="3256"/>
            </a:xfrm>
          </p:grpSpPr>
          <p:sp>
            <p:nvSpPr>
              <p:cNvPr id="120912" name="AutoShape 80"/>
              <p:cNvSpPr>
                <a:spLocks noChangeArrowheads="1"/>
              </p:cNvSpPr>
              <p:nvPr/>
            </p:nvSpPr>
            <p:spPr bwMode="auto">
              <a:xfrm>
                <a:off x="4420" y="86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64580" name="Rectangle 81"/>
              <p:cNvSpPr>
                <a:spLocks noChangeArrowheads="1"/>
              </p:cNvSpPr>
              <p:nvPr/>
            </p:nvSpPr>
            <p:spPr bwMode="auto">
              <a:xfrm>
                <a:off x="4646" y="989"/>
                <a:ext cx="564" cy="173"/>
              </a:xfrm>
              <a:prstGeom prst="rect">
                <a:avLst/>
              </a:prstGeom>
              <a:noFill/>
              <a:ln w="9525">
                <a:noFill/>
                <a:miter lim="800000"/>
                <a:headEnd/>
                <a:tailEnd/>
              </a:ln>
            </p:spPr>
            <p:txBody>
              <a:bodyPr wrap="none" lIns="92075" tIns="46038" rIns="92075" bIns="46038">
                <a:spAutoFit/>
              </a:bodyPr>
              <a:lstStyle/>
              <a:p>
                <a:pPr eaLnBrk="0" hangingPunct="0"/>
                <a:r>
                  <a:rPr lang="ru-RU" sz="1200" b="1">
                    <a:solidFill>
                      <a:srgbClr val="000000"/>
                    </a:solidFill>
                    <a:latin typeface="Arial" pitchFamily="34" charset="0"/>
                  </a:rPr>
                  <a:t>STEAM,%</a:t>
                </a:r>
                <a:endParaRPr lang="ru-RU" sz="1200" b="1">
                  <a:solidFill>
                    <a:srgbClr val="000000"/>
                  </a:solidFill>
                  <a:latin typeface="Arial CYR"/>
                </a:endParaRPr>
              </a:p>
            </p:txBody>
          </p:sp>
          <p:sp>
            <p:nvSpPr>
              <p:cNvPr id="120914" name="AutoShape 82"/>
              <p:cNvSpPr>
                <a:spLocks noChangeArrowheads="1"/>
              </p:cNvSpPr>
              <p:nvPr/>
            </p:nvSpPr>
            <p:spPr bwMode="auto">
              <a:xfrm>
                <a:off x="4372" y="1252"/>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15" name="Rectangle 83"/>
              <p:cNvSpPr>
                <a:spLocks noChangeArrowheads="1"/>
              </p:cNvSpPr>
              <p:nvPr/>
            </p:nvSpPr>
            <p:spPr bwMode="auto">
              <a:xfrm>
                <a:off x="4455" y="1387"/>
                <a:ext cx="729" cy="192"/>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400" b="1">
                    <a:solidFill>
                      <a:srgbClr val="000000"/>
                    </a:solidFill>
                    <a:effectLst>
                      <a:outerShdw blurRad="38100" dist="38100" dir="2700000" algn="tl">
                        <a:srgbClr val="FFFFFF"/>
                      </a:outerShdw>
                    </a:effectLst>
                    <a:latin typeface="Arial" pitchFamily="34" charset="0"/>
                    <a:cs typeface="+mn-cs"/>
                  </a:rPr>
                  <a:t>11</a:t>
                </a:r>
                <a:endParaRPr lang="ru-RU" sz="1400" b="1">
                  <a:solidFill>
                    <a:srgbClr val="000000"/>
                  </a:solidFill>
                  <a:effectLst>
                    <a:outerShdw blurRad="38100" dist="38100" dir="2700000" algn="tl">
                      <a:srgbClr val="FFFFFF"/>
                    </a:outerShdw>
                  </a:effectLst>
                  <a:latin typeface="Arial CYR" charset="-52"/>
                  <a:cs typeface="+mn-cs"/>
                </a:endParaRPr>
              </a:p>
            </p:txBody>
          </p:sp>
          <p:sp>
            <p:nvSpPr>
              <p:cNvPr id="120916" name="AutoShape 84"/>
              <p:cNvSpPr>
                <a:spLocks noChangeArrowheads="1"/>
              </p:cNvSpPr>
              <p:nvPr/>
            </p:nvSpPr>
            <p:spPr bwMode="auto">
              <a:xfrm>
                <a:off x="4372" y="1540"/>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17" name="Rectangle 85"/>
              <p:cNvSpPr>
                <a:spLocks noChangeArrowheads="1"/>
              </p:cNvSpPr>
              <p:nvPr/>
            </p:nvSpPr>
            <p:spPr bwMode="auto">
              <a:xfrm>
                <a:off x="4464" y="1627"/>
                <a:ext cx="576" cy="192"/>
              </a:xfrm>
              <a:prstGeom prst="rect">
                <a:avLst/>
              </a:prstGeom>
              <a:noFill/>
              <a:ln w="9525">
                <a:noFill/>
                <a:miter lim="800000"/>
                <a:headEnd/>
                <a:tailEnd/>
              </a:ln>
              <a:effectLst/>
            </p:spPr>
            <p:txBody>
              <a:bodyPr lIns="92075" tIns="46038" rIns="92075" bIns="46038">
                <a:spAutoFit/>
              </a:bodyPr>
              <a:lstStyle/>
              <a:p>
                <a:pPr marL="381000" lvl="2" eaLnBrk="0" hangingPunct="0">
                  <a:defRPr/>
                </a:pPr>
                <a:r>
                  <a:rPr lang="ru-RU" sz="1400" b="1">
                    <a:solidFill>
                      <a:srgbClr val="000000"/>
                    </a:solidFill>
                    <a:effectLst>
                      <a:outerShdw blurRad="38100" dist="38100" dir="2700000" algn="tl">
                        <a:srgbClr val="FFFFFF"/>
                      </a:outerShdw>
                    </a:effectLst>
                    <a:latin typeface="Arial" pitchFamily="34" charset="0"/>
                    <a:cs typeface="+mn-cs"/>
                  </a:rPr>
                  <a:t>-</a:t>
                </a:r>
                <a:endParaRPr lang="ru-RU" sz="1400" b="1">
                  <a:solidFill>
                    <a:srgbClr val="000000"/>
                  </a:solidFill>
                  <a:effectLst>
                    <a:outerShdw blurRad="38100" dist="38100" dir="2700000" algn="tl">
                      <a:srgbClr val="FFFFFF"/>
                    </a:outerShdw>
                  </a:effectLst>
                  <a:latin typeface="Arial CYR" charset="-52"/>
                  <a:cs typeface="+mn-cs"/>
                </a:endParaRPr>
              </a:p>
            </p:txBody>
          </p:sp>
          <p:sp>
            <p:nvSpPr>
              <p:cNvPr id="120918" name="AutoShape 86"/>
              <p:cNvSpPr>
                <a:spLocks noChangeArrowheads="1"/>
              </p:cNvSpPr>
              <p:nvPr/>
            </p:nvSpPr>
            <p:spPr bwMode="auto">
              <a:xfrm>
                <a:off x="4372" y="182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19" name="Rectangle 87"/>
              <p:cNvSpPr>
                <a:spLocks noChangeArrowheads="1"/>
              </p:cNvSpPr>
              <p:nvPr/>
            </p:nvSpPr>
            <p:spPr bwMode="auto">
              <a:xfrm>
                <a:off x="4455" y="1963"/>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20" name="AutoShape 88"/>
              <p:cNvSpPr>
                <a:spLocks noChangeArrowheads="1"/>
              </p:cNvSpPr>
              <p:nvPr/>
            </p:nvSpPr>
            <p:spPr bwMode="auto">
              <a:xfrm>
                <a:off x="4372" y="2164"/>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21" name="Rectangle 89"/>
              <p:cNvSpPr>
                <a:spLocks noChangeArrowheads="1"/>
              </p:cNvSpPr>
              <p:nvPr/>
            </p:nvSpPr>
            <p:spPr bwMode="auto">
              <a:xfrm>
                <a:off x="4455" y="225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22" name="AutoShape 90"/>
              <p:cNvSpPr>
                <a:spLocks noChangeArrowheads="1"/>
              </p:cNvSpPr>
              <p:nvPr/>
            </p:nvSpPr>
            <p:spPr bwMode="auto">
              <a:xfrm>
                <a:off x="4372" y="2500"/>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23" name="Rectangle 91"/>
              <p:cNvSpPr>
                <a:spLocks noChangeArrowheads="1"/>
              </p:cNvSpPr>
              <p:nvPr/>
            </p:nvSpPr>
            <p:spPr bwMode="auto">
              <a:xfrm>
                <a:off x="4455" y="2587"/>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24" name="AutoShape 92"/>
              <p:cNvSpPr>
                <a:spLocks noChangeArrowheads="1"/>
              </p:cNvSpPr>
              <p:nvPr/>
            </p:nvSpPr>
            <p:spPr bwMode="auto">
              <a:xfrm>
                <a:off x="4372" y="2836"/>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25" name="Rectangle 93"/>
              <p:cNvSpPr>
                <a:spLocks noChangeArrowheads="1"/>
              </p:cNvSpPr>
              <p:nvPr/>
            </p:nvSpPr>
            <p:spPr bwMode="auto">
              <a:xfrm>
                <a:off x="4455" y="2971"/>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26" name="AutoShape 94"/>
              <p:cNvSpPr>
                <a:spLocks noChangeArrowheads="1"/>
              </p:cNvSpPr>
              <p:nvPr/>
            </p:nvSpPr>
            <p:spPr bwMode="auto">
              <a:xfrm>
                <a:off x="4324" y="3172"/>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27" name="Rectangle 95"/>
              <p:cNvSpPr>
                <a:spLocks noChangeArrowheads="1"/>
              </p:cNvSpPr>
              <p:nvPr/>
            </p:nvSpPr>
            <p:spPr bwMode="auto">
              <a:xfrm>
                <a:off x="4455" y="3259"/>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28" name="AutoShape 96"/>
              <p:cNvSpPr>
                <a:spLocks noChangeArrowheads="1"/>
              </p:cNvSpPr>
              <p:nvPr/>
            </p:nvSpPr>
            <p:spPr bwMode="auto">
              <a:xfrm>
                <a:off x="4324" y="3508"/>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29" name="Rectangle 97"/>
              <p:cNvSpPr>
                <a:spLocks noChangeArrowheads="1"/>
              </p:cNvSpPr>
              <p:nvPr/>
            </p:nvSpPr>
            <p:spPr bwMode="auto">
              <a:xfrm>
                <a:off x="4455" y="359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0930" name="AutoShape 98"/>
              <p:cNvSpPr>
                <a:spLocks noChangeArrowheads="1"/>
              </p:cNvSpPr>
              <p:nvPr/>
            </p:nvSpPr>
            <p:spPr bwMode="auto">
              <a:xfrm>
                <a:off x="4324" y="3844"/>
                <a:ext cx="952" cy="280"/>
              </a:xfrm>
              <a:prstGeom prst="cube">
                <a:avLst>
                  <a:gd name="adj" fmla="val 30194"/>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31" name="Rectangle 99"/>
              <p:cNvSpPr>
                <a:spLocks noChangeArrowheads="1"/>
              </p:cNvSpPr>
              <p:nvPr/>
            </p:nvSpPr>
            <p:spPr bwMode="auto">
              <a:xfrm>
                <a:off x="4455" y="3931"/>
                <a:ext cx="729"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89</a:t>
                </a:r>
                <a:endParaRPr lang="ru-RU" sz="1200" b="1">
                  <a:solidFill>
                    <a:srgbClr val="000000"/>
                  </a:solidFill>
                  <a:effectLst>
                    <a:outerShdw blurRad="38100" dist="38100" dir="2700000" algn="tl">
                      <a:srgbClr val="FFFFFF"/>
                    </a:outerShdw>
                  </a:effectLst>
                  <a:latin typeface="Arial CYR" charset="-52"/>
                  <a:cs typeface="+mn-cs"/>
                </a:endParaRPr>
              </a:p>
            </p:txBody>
          </p:sp>
        </p:grpSp>
        <p:sp>
          <p:nvSpPr>
            <p:cNvPr id="120933" name="Rectangle 101"/>
            <p:cNvSpPr>
              <a:spLocks noChangeArrowheads="1"/>
            </p:cNvSpPr>
            <p:nvPr/>
          </p:nvSpPr>
          <p:spPr bwMode="auto">
            <a:xfrm>
              <a:off x="384" y="1291"/>
              <a:ext cx="1296"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STEAM PEELING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64569" name="Rectangle 102"/>
            <p:cNvSpPr>
              <a:spLocks noChangeArrowheads="1"/>
            </p:cNvSpPr>
            <p:nvPr/>
          </p:nvSpPr>
          <p:spPr bwMode="auto">
            <a:xfrm>
              <a:off x="278" y="1550"/>
              <a:ext cx="1066" cy="288"/>
            </a:xfrm>
            <a:prstGeom prst="rect">
              <a:avLst/>
            </a:prstGeom>
            <a:noFill/>
            <a:ln w="9525">
              <a:noFill/>
              <a:miter lim="800000"/>
              <a:headEnd/>
              <a:tailEnd/>
            </a:ln>
          </p:spPr>
          <p:txBody>
            <a:bodyPr lIns="92075" tIns="46038" rIns="92075" bIns="46038">
              <a:spAutoFit/>
            </a:bodyPr>
            <a:lstStyle/>
            <a:p>
              <a:pPr algn="ctr" eaLnBrk="0" hangingPunct="0"/>
              <a:r>
                <a:rPr lang="ru-RU" sz="1200" b="1">
                  <a:solidFill>
                    <a:srgbClr val="000000"/>
                  </a:solidFill>
                  <a:latin typeface="Arial" pitchFamily="34" charset="0"/>
                </a:rPr>
                <a:t>MECHANICAL SCRUBBING</a:t>
              </a:r>
              <a:endParaRPr lang="ru-RU" sz="1200" b="1">
                <a:solidFill>
                  <a:srgbClr val="000000"/>
                </a:solidFill>
                <a:latin typeface="Arial CYR"/>
              </a:endParaRPr>
            </a:p>
          </p:txBody>
        </p:sp>
        <p:sp>
          <p:nvSpPr>
            <p:cNvPr id="120935" name="Rectangle 103"/>
            <p:cNvSpPr>
              <a:spLocks noChangeArrowheads="1"/>
            </p:cNvSpPr>
            <p:nvPr/>
          </p:nvSpPr>
          <p:spPr bwMode="auto">
            <a:xfrm>
              <a:off x="374" y="1968"/>
              <a:ext cx="116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INSPECTION</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36" name="Rectangle 104"/>
            <p:cNvSpPr>
              <a:spLocks noChangeArrowheads="1"/>
            </p:cNvSpPr>
            <p:nvPr/>
          </p:nvSpPr>
          <p:spPr bwMode="auto">
            <a:xfrm>
              <a:off x="326" y="2285"/>
              <a:ext cx="101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CUTTING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37" name="AutoShape 105"/>
            <p:cNvSpPr>
              <a:spLocks noChangeArrowheads="1"/>
            </p:cNvSpPr>
            <p:nvPr/>
          </p:nvSpPr>
          <p:spPr bwMode="auto">
            <a:xfrm>
              <a:off x="3171" y="1300"/>
              <a:ext cx="953" cy="280"/>
            </a:xfrm>
            <a:prstGeom prst="cube">
              <a:avLst>
                <a:gd name="adj" fmla="val 29394"/>
              </a:avLst>
            </a:prstGeom>
            <a:gradFill rotWithShape="0">
              <a:gsLst>
                <a:gs pos="0">
                  <a:schemeClr val="bg1"/>
                </a:gs>
                <a:gs pos="100000">
                  <a:schemeClr val="bg1">
                    <a:gamma/>
                    <a:tint val="40000"/>
                    <a:invGamma/>
                  </a:schemeClr>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0938" name="Rectangle 106"/>
            <p:cNvSpPr>
              <a:spLocks noChangeArrowheads="1"/>
            </p:cNvSpPr>
            <p:nvPr/>
          </p:nvSpPr>
          <p:spPr bwMode="auto">
            <a:xfrm>
              <a:off x="182" y="2640"/>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PRE-COOKING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39" name="Rectangle 107"/>
            <p:cNvSpPr>
              <a:spLocks noChangeArrowheads="1"/>
            </p:cNvSpPr>
            <p:nvPr/>
          </p:nvSpPr>
          <p:spPr bwMode="auto">
            <a:xfrm>
              <a:off x="278" y="2957"/>
              <a:ext cx="125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COOLING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40" name="Rectangle 108"/>
            <p:cNvSpPr>
              <a:spLocks noChangeArrowheads="1"/>
            </p:cNvSpPr>
            <p:nvPr/>
          </p:nvSpPr>
          <p:spPr bwMode="auto">
            <a:xfrm>
              <a:off x="278" y="3293"/>
              <a:ext cx="1258"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COOKING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41" name="Rectangle 109"/>
            <p:cNvSpPr>
              <a:spLocks noChangeArrowheads="1"/>
            </p:cNvSpPr>
            <p:nvPr/>
          </p:nvSpPr>
          <p:spPr bwMode="auto">
            <a:xfrm>
              <a:off x="278" y="3600"/>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MASHING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42" name="Rectangle 110"/>
            <p:cNvSpPr>
              <a:spLocks noChangeArrowheads="1"/>
            </p:cNvSpPr>
            <p:nvPr/>
          </p:nvSpPr>
          <p:spPr bwMode="auto">
            <a:xfrm>
              <a:off x="278" y="3936"/>
              <a:ext cx="1306" cy="173"/>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200" b="1">
                  <a:solidFill>
                    <a:srgbClr val="000000"/>
                  </a:solidFill>
                  <a:effectLst>
                    <a:outerShdw blurRad="38100" dist="38100" dir="2700000" algn="tl">
                      <a:srgbClr val="FFFFFF"/>
                    </a:outerShdw>
                  </a:effectLst>
                  <a:latin typeface="Arial" pitchFamily="34" charset="0"/>
                  <a:cs typeface="+mn-cs"/>
                </a:rPr>
                <a:t>DRYING</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0943" name="Rectangle 111"/>
            <p:cNvSpPr>
              <a:spLocks noChangeArrowheads="1"/>
            </p:cNvSpPr>
            <p:nvPr/>
          </p:nvSpPr>
          <p:spPr bwMode="auto">
            <a:xfrm>
              <a:off x="3255" y="1435"/>
              <a:ext cx="729"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a:solidFill>
                    <a:srgbClr val="000000"/>
                  </a:solidFill>
                  <a:effectLst>
                    <a:outerShdw blurRad="38100" dist="38100" dir="2700000" algn="tl">
                      <a:srgbClr val="FFFFFF"/>
                    </a:outerShdw>
                  </a:effectLst>
                  <a:latin typeface="Arial" pitchFamily="34" charset="0"/>
                  <a:cs typeface="+mn-cs"/>
                </a:rPr>
                <a:t>-</a:t>
              </a:r>
              <a:endParaRPr lang="ru-RU" sz="1000">
                <a:solidFill>
                  <a:srgbClr val="000000"/>
                </a:solidFill>
                <a:effectLst>
                  <a:outerShdw blurRad="38100" dist="38100" dir="2700000" algn="tl">
                    <a:srgbClr val="FFFFFF"/>
                  </a:outerShdw>
                </a:effectLst>
                <a:latin typeface="Arial CYR" charset="-52"/>
                <a:cs typeface="+mn-cs"/>
              </a:endParaRPr>
            </a:p>
          </p:txBody>
        </p:sp>
      </p:grpSp>
      <p:sp>
        <p:nvSpPr>
          <p:cNvPr id="64516" name="Rectangle 112"/>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2882" name="Rectangle 2"/>
          <p:cNvSpPr>
            <a:spLocks noGrp="1" noChangeArrowheads="1"/>
          </p:cNvSpPr>
          <p:nvPr>
            <p:ph type="title"/>
          </p:nvPr>
        </p:nvSpPr>
        <p:spPr>
          <a:ln cap="flat"/>
        </p:spPr>
        <p:txBody>
          <a:bodyPr/>
          <a:lstStyle/>
          <a:p>
            <a:pPr algn="ctr">
              <a:lnSpc>
                <a:spcPct val="80000"/>
              </a:lnSpc>
              <a:defRPr/>
            </a:pPr>
            <a:r>
              <a:rPr lang="ru-RU" sz="4000" smtClean="0">
                <a:latin typeface="Arial" pitchFamily="34" charset="0"/>
              </a:rPr>
              <a:t>Energy and Substance Flow Analysis .Conclusions</a:t>
            </a:r>
            <a:endParaRPr lang="ru-RU" sz="4000" smtClean="0">
              <a:latin typeface="Arial CYR" charset="-52"/>
            </a:endParaRPr>
          </a:p>
        </p:txBody>
      </p:sp>
      <p:sp>
        <p:nvSpPr>
          <p:cNvPr id="65539" name="Rectangle 3"/>
          <p:cNvSpPr>
            <a:spLocks noChangeArrowheads="1"/>
          </p:cNvSpPr>
          <p:nvPr/>
        </p:nvSpPr>
        <p:spPr bwMode="auto">
          <a:xfrm>
            <a:off x="158750" y="1454150"/>
            <a:ext cx="8826500" cy="5245100"/>
          </a:xfrm>
          <a:prstGeom prst="rect">
            <a:avLst/>
          </a:prstGeom>
          <a:gradFill rotWithShape="0">
            <a:gsLst>
              <a:gs pos="0">
                <a:srgbClr val="006600"/>
              </a:gs>
              <a:gs pos="100000">
                <a:srgbClr val="CCFFCC"/>
              </a:gs>
            </a:gsLst>
            <a:lin ang="18900000" scaled="1"/>
          </a:gradFill>
          <a:ln w="12700">
            <a:solidFill>
              <a:schemeClr val="bg2"/>
            </a:solidFill>
            <a:miter lim="800000"/>
            <a:headEnd/>
            <a:tailEnd/>
          </a:ln>
        </p:spPr>
        <p:txBody>
          <a:bodyPr wrap="none" anchor="ctr"/>
          <a:lstStyle/>
          <a:p>
            <a:pPr algn="ctr" eaLnBrk="0" hangingPunct="0"/>
            <a:endParaRPr lang="en-US"/>
          </a:p>
        </p:txBody>
      </p:sp>
      <p:sp>
        <p:nvSpPr>
          <p:cNvPr id="65540" name="Rectangle 4"/>
          <p:cNvSpPr>
            <a:spLocks noChangeArrowheads="1"/>
          </p:cNvSpPr>
          <p:nvPr/>
        </p:nvSpPr>
        <p:spPr bwMode="auto">
          <a:xfrm>
            <a:off x="152400" y="1676400"/>
            <a:ext cx="8915400" cy="3781425"/>
          </a:xfrm>
          <a:prstGeom prst="rect">
            <a:avLst/>
          </a:prstGeom>
          <a:noFill/>
          <a:ln w="9525">
            <a:noFill/>
            <a:miter lim="800000"/>
            <a:headEnd/>
            <a:tailEnd/>
          </a:ln>
        </p:spPr>
        <p:txBody>
          <a:bodyPr lIns="92075" tIns="46038" rIns="92075" bIns="46038">
            <a:spAutoFit/>
          </a:bodyPr>
          <a:lstStyle/>
          <a:p>
            <a:pPr algn="ctr" eaLnBrk="0" hangingPunct="0">
              <a:spcBef>
                <a:spcPct val="50000"/>
              </a:spcBef>
            </a:pPr>
            <a:endParaRPr lang="ru-RU" sz="2000" b="1">
              <a:solidFill>
                <a:srgbClr val="CC3300"/>
              </a:solidFill>
              <a:latin typeface="Arial" pitchFamily="34" charset="0"/>
            </a:endParaRPr>
          </a:p>
          <a:p>
            <a:pPr eaLnBrk="0" hangingPunct="0">
              <a:spcBef>
                <a:spcPct val="50000"/>
              </a:spcBef>
            </a:pPr>
            <a:r>
              <a:rPr lang="ru-RU" sz="2000" b="1">
                <a:solidFill>
                  <a:srgbClr val="CC3300"/>
                </a:solidFill>
                <a:latin typeface="Arial" pitchFamily="34" charset="0"/>
              </a:rPr>
              <a:t>The following undesirable effects have been revealed :</a:t>
            </a:r>
            <a:endParaRPr lang="ru-RU" sz="2400" b="1">
              <a:solidFill>
                <a:srgbClr val="CC3300"/>
              </a:solidFill>
              <a:latin typeface="Arial" pitchFamily="34" charset="0"/>
            </a:endParaRPr>
          </a:p>
          <a:p>
            <a:pPr eaLnBrk="0" hangingPunct="0">
              <a:spcBef>
                <a:spcPct val="50000"/>
              </a:spcBef>
            </a:pPr>
            <a:r>
              <a:rPr lang="ru-RU" sz="2000" b="1">
                <a:solidFill>
                  <a:schemeClr val="bg2"/>
                </a:solidFill>
                <a:latin typeface="Arial" pitchFamily="34" charset="0"/>
              </a:rPr>
              <a:t>1. The following technological operations consume large amounts of energy, steam, and water:</a:t>
            </a:r>
          </a:p>
          <a:p>
            <a:pPr lvl="3" eaLnBrk="0" hangingPunct="0">
              <a:lnSpc>
                <a:spcPct val="40000"/>
              </a:lnSpc>
              <a:spcBef>
                <a:spcPct val="50000"/>
              </a:spcBef>
              <a:buSzPct val="100000"/>
              <a:buFontTx/>
              <a:buChar char="•"/>
            </a:pPr>
            <a:r>
              <a:rPr lang="ru-RU" sz="2000" b="1">
                <a:solidFill>
                  <a:schemeClr val="bg2"/>
                </a:solidFill>
                <a:latin typeface="Arial" pitchFamily="34" charset="0"/>
              </a:rPr>
              <a:t>drying</a:t>
            </a:r>
          </a:p>
          <a:p>
            <a:pPr lvl="3" eaLnBrk="0" hangingPunct="0">
              <a:lnSpc>
                <a:spcPct val="40000"/>
              </a:lnSpc>
              <a:spcBef>
                <a:spcPct val="50000"/>
              </a:spcBef>
              <a:buSzPct val="100000"/>
              <a:buFontTx/>
              <a:buChar char="•"/>
            </a:pPr>
            <a:r>
              <a:rPr lang="ru-RU" sz="2000" b="1">
                <a:solidFill>
                  <a:schemeClr val="bg2"/>
                </a:solidFill>
                <a:latin typeface="Arial" pitchFamily="34" charset="0"/>
              </a:rPr>
              <a:t>peeling</a:t>
            </a:r>
          </a:p>
          <a:p>
            <a:pPr lvl="3" eaLnBrk="0" hangingPunct="0">
              <a:lnSpc>
                <a:spcPct val="40000"/>
              </a:lnSpc>
              <a:spcBef>
                <a:spcPct val="50000"/>
              </a:spcBef>
              <a:buSzPct val="100000"/>
              <a:buFontTx/>
              <a:buChar char="•"/>
            </a:pPr>
            <a:r>
              <a:rPr lang="ru-RU" sz="2000" b="1">
                <a:solidFill>
                  <a:schemeClr val="bg2"/>
                </a:solidFill>
                <a:latin typeface="Arial" pitchFamily="34" charset="0"/>
              </a:rPr>
              <a:t>pre-cooking </a:t>
            </a:r>
          </a:p>
          <a:p>
            <a:pPr lvl="3" eaLnBrk="0" hangingPunct="0">
              <a:lnSpc>
                <a:spcPct val="40000"/>
              </a:lnSpc>
              <a:spcBef>
                <a:spcPct val="50000"/>
              </a:spcBef>
              <a:buSzPct val="100000"/>
              <a:buFontTx/>
              <a:buChar char="•"/>
            </a:pPr>
            <a:r>
              <a:rPr lang="ru-RU" sz="2000" b="1">
                <a:solidFill>
                  <a:schemeClr val="bg2"/>
                </a:solidFill>
                <a:latin typeface="Arial" pitchFamily="34" charset="0"/>
              </a:rPr>
              <a:t>cooling</a:t>
            </a:r>
          </a:p>
          <a:p>
            <a:pPr eaLnBrk="0" hangingPunct="0">
              <a:spcBef>
                <a:spcPct val="50000"/>
              </a:spcBef>
            </a:pPr>
            <a:r>
              <a:rPr lang="ru-RU" sz="2000" b="1">
                <a:solidFill>
                  <a:schemeClr val="bg2"/>
                </a:solidFill>
                <a:latin typeface="Arial" pitchFamily="34" charset="0"/>
              </a:rPr>
              <a:t>2. Smaller part of the main energy flow is spent for screening potato from foreign objects, separating potato into cells (cells agglomerates) and enzymes inactivation. </a:t>
            </a:r>
            <a:endParaRPr lang="ru-RU" sz="2000" b="1">
              <a:solidFill>
                <a:schemeClr val="bg2"/>
              </a:solidFill>
              <a:latin typeface="Arial CYR"/>
            </a:endParaRPr>
          </a:p>
        </p:txBody>
      </p:sp>
      <p:sp>
        <p:nvSpPr>
          <p:cNvPr id="65541"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split/>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371600"/>
            <a:ext cx="9142413" cy="5484813"/>
          </a:xfrm>
          <a:prstGeom prst="rect">
            <a:avLst/>
          </a:prstGeom>
          <a:noFill/>
          <a:ln w="9525">
            <a:noFill/>
            <a:miter lim="800000"/>
            <a:headEnd/>
            <a:tailEnd/>
          </a:ln>
        </p:spPr>
        <p:txBody>
          <a:bodyPr wrap="none" anchor="ctr"/>
          <a:lstStyle/>
          <a:p>
            <a:pPr algn="ctr" eaLnBrk="0" hangingPunct="0"/>
            <a:endParaRPr lang="en-US"/>
          </a:p>
        </p:txBody>
      </p:sp>
      <p:sp>
        <p:nvSpPr>
          <p:cNvPr id="14339" name="Rectangle 3"/>
          <p:cNvSpPr>
            <a:spLocks noGrp="1" noChangeArrowheads="1"/>
          </p:cNvSpPr>
          <p:nvPr>
            <p:ph type="title"/>
          </p:nvPr>
        </p:nvSpPr>
        <p:spPr>
          <a:xfrm>
            <a:off x="311150" y="101600"/>
            <a:ext cx="7302500" cy="1111250"/>
          </a:xfrm>
          <a:solidFill>
            <a:schemeClr val="bg1"/>
          </a:solidFill>
          <a:ln cap="flat"/>
        </p:spPr>
        <p:txBody>
          <a:bodyPr/>
          <a:lstStyle/>
          <a:p>
            <a:pPr algn="ctr">
              <a:defRPr/>
            </a:pPr>
            <a:r>
              <a:rPr lang="ru-RU" b="1" smtClean="0">
                <a:latin typeface="Arial" pitchFamily="34" charset="0"/>
              </a:rPr>
              <a:t>Restrictions</a:t>
            </a:r>
            <a:endParaRPr lang="ru-RU" b="1" smtClean="0">
              <a:latin typeface="Arial CYR" charset="-52"/>
            </a:endParaRPr>
          </a:p>
        </p:txBody>
      </p:sp>
      <p:sp>
        <p:nvSpPr>
          <p:cNvPr id="14340" name="Rectangle 4"/>
          <p:cNvSpPr>
            <a:spLocks noChangeArrowheads="1"/>
          </p:cNvSpPr>
          <p:nvPr/>
        </p:nvSpPr>
        <p:spPr bwMode="auto">
          <a:xfrm>
            <a:off x="414338" y="2752725"/>
            <a:ext cx="8161337" cy="1666875"/>
          </a:xfrm>
          <a:prstGeom prst="rect">
            <a:avLst/>
          </a:prstGeom>
          <a:blipFill dpi="0" rotWithShape="0">
            <a:blip r:embed="rId4"/>
            <a:srcRect/>
            <a:tile tx="0" ty="0" sx="100000" sy="100000" flip="none" algn="tl"/>
          </a:blipFill>
          <a:ln w="9525">
            <a:noFill/>
            <a:miter lim="800000"/>
            <a:headEnd/>
            <a:tailEnd/>
          </a:ln>
          <a:effectLst>
            <a:outerShdw dist="179605" dir="2700000" algn="ctr" rotWithShape="0">
              <a:srgbClr val="191C18">
                <a:alpha val="50000"/>
              </a:srgbClr>
            </a:outerShdw>
          </a:effectLst>
        </p:spPr>
        <p:txBody>
          <a:bodyPr lIns="92075" tIns="46038" rIns="92075" bIns="46038"/>
          <a:lstStyle/>
          <a:p>
            <a:pPr eaLnBrk="0" hangingPunct="0">
              <a:spcBef>
                <a:spcPct val="20000"/>
              </a:spcBef>
              <a:buSzPct val="100000"/>
              <a:buFontTx/>
              <a:buChar char="•"/>
              <a:defRPr/>
            </a:pPr>
            <a:r>
              <a:rPr lang="ru-RU" sz="3200">
                <a:solidFill>
                  <a:schemeClr val="tx2"/>
                </a:solidFill>
                <a:effectLst>
                  <a:outerShdw blurRad="38100" dist="38100" dir="2700000" algn="tl">
                    <a:srgbClr val="000000"/>
                  </a:outerShdw>
                </a:effectLst>
                <a:latin typeface="Arial" pitchFamily="34" charset="0"/>
                <a:cs typeface="+mn-cs"/>
              </a:rPr>
              <a:t> No increase in the powder cost.</a:t>
            </a:r>
          </a:p>
          <a:p>
            <a:pPr eaLnBrk="0" hangingPunct="0">
              <a:spcBef>
                <a:spcPct val="20000"/>
              </a:spcBef>
              <a:buSzPct val="100000"/>
              <a:buFontTx/>
              <a:buChar char="•"/>
              <a:defRPr/>
            </a:pPr>
            <a:r>
              <a:rPr lang="ru-RU" sz="3200">
                <a:solidFill>
                  <a:schemeClr val="tx2"/>
                </a:solidFill>
                <a:effectLst>
                  <a:outerShdw blurRad="38100" dist="38100" dir="2700000" algn="tl">
                    <a:srgbClr val="000000"/>
                  </a:outerShdw>
                </a:effectLst>
                <a:latin typeface="Arial" pitchFamily="34" charset="0"/>
                <a:cs typeface="+mn-cs"/>
              </a:rPr>
              <a:t> No deterioration of the powder quality.</a:t>
            </a:r>
            <a:r>
              <a:rPr lang="ru-RU" sz="3200">
                <a:solidFill>
                  <a:schemeClr val="hlink"/>
                </a:solidFill>
                <a:effectLst>
                  <a:outerShdw blurRad="38100" dist="38100" dir="2700000" algn="tl">
                    <a:srgbClr val="000000"/>
                  </a:outerShdw>
                </a:effectLst>
                <a:latin typeface="Arial" pitchFamily="34" charset="0"/>
                <a:cs typeface="+mn-cs"/>
              </a:rPr>
              <a:t> </a:t>
            </a:r>
            <a:endParaRPr lang="ru-RU" sz="3200">
              <a:solidFill>
                <a:schemeClr val="hlink"/>
              </a:solidFill>
              <a:effectLst>
                <a:outerShdw blurRad="38100" dist="38100" dir="2700000" algn="tl">
                  <a:srgbClr val="000000"/>
                </a:outerShdw>
              </a:effectLst>
              <a:latin typeface="Arial CYR" charset="-52"/>
              <a:cs typeface="+mn-cs"/>
            </a:endParaRPr>
          </a:p>
        </p:txBody>
      </p:sp>
      <p:sp>
        <p:nvSpPr>
          <p:cNvPr id="25605"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out)">
                                      <p:cBhvr>
                                        <p:cTn id="7" dur="5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4930"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19460" name="Group 49"/>
          <p:cNvGrpSpPr>
            <a:grpSpLocks/>
          </p:cNvGrpSpPr>
          <p:nvPr/>
        </p:nvGrpSpPr>
        <p:grpSpPr bwMode="auto">
          <a:xfrm>
            <a:off x="614363" y="1454150"/>
            <a:ext cx="8521700" cy="5321300"/>
            <a:chOff x="387" y="916"/>
            <a:chExt cx="5368" cy="3352"/>
          </a:xfrm>
        </p:grpSpPr>
        <p:sp>
          <p:nvSpPr>
            <p:cNvPr id="124931" name="AutoShape 3"/>
            <p:cNvSpPr>
              <a:spLocks noChangeArrowheads="1"/>
            </p:cNvSpPr>
            <p:nvPr/>
          </p:nvSpPr>
          <p:spPr bwMode="auto">
            <a:xfrm>
              <a:off x="435" y="916"/>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32" name="Rectangle 4"/>
            <p:cNvSpPr>
              <a:spLocks noChangeArrowheads="1"/>
            </p:cNvSpPr>
            <p:nvPr/>
          </p:nvSpPr>
          <p:spPr bwMode="auto">
            <a:xfrm>
              <a:off x="1007" y="955"/>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4933" name="AutoShape 5"/>
            <p:cNvSpPr>
              <a:spLocks noChangeArrowheads="1"/>
            </p:cNvSpPr>
            <p:nvPr/>
          </p:nvSpPr>
          <p:spPr bwMode="auto">
            <a:xfrm>
              <a:off x="435" y="1300"/>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34" name="Rectangle 6"/>
            <p:cNvSpPr>
              <a:spLocks noChangeArrowheads="1"/>
            </p:cNvSpPr>
            <p:nvPr/>
          </p:nvSpPr>
          <p:spPr bwMode="auto">
            <a:xfrm>
              <a:off x="959" y="1339"/>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66" name="AutoShape 7"/>
            <p:cNvSpPr>
              <a:spLocks noChangeArrowheads="1"/>
            </p:cNvSpPr>
            <p:nvPr/>
          </p:nvSpPr>
          <p:spPr bwMode="auto">
            <a:xfrm>
              <a:off x="3027" y="110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36" name="AutoShape 8"/>
            <p:cNvSpPr>
              <a:spLocks noChangeArrowheads="1"/>
            </p:cNvSpPr>
            <p:nvPr/>
          </p:nvSpPr>
          <p:spPr bwMode="auto">
            <a:xfrm>
              <a:off x="483" y="163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37" name="Rectangle 9"/>
            <p:cNvSpPr>
              <a:spLocks noChangeArrowheads="1"/>
            </p:cNvSpPr>
            <p:nvPr/>
          </p:nvSpPr>
          <p:spPr bwMode="auto">
            <a:xfrm>
              <a:off x="805" y="1661"/>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69" name="AutoShape 10"/>
            <p:cNvSpPr>
              <a:spLocks noChangeArrowheads="1"/>
            </p:cNvSpPr>
            <p:nvPr/>
          </p:nvSpPr>
          <p:spPr bwMode="auto">
            <a:xfrm>
              <a:off x="2979" y="149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39" name="AutoShape 11"/>
            <p:cNvSpPr>
              <a:spLocks noChangeArrowheads="1"/>
            </p:cNvSpPr>
            <p:nvPr/>
          </p:nvSpPr>
          <p:spPr bwMode="auto">
            <a:xfrm>
              <a:off x="3123" y="17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0" name="AutoShape 12"/>
            <p:cNvSpPr>
              <a:spLocks noChangeArrowheads="1"/>
            </p:cNvSpPr>
            <p:nvPr/>
          </p:nvSpPr>
          <p:spPr bwMode="auto">
            <a:xfrm>
              <a:off x="3363" y="173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1" name="Rectangle 13"/>
            <p:cNvSpPr>
              <a:spLocks noChangeArrowheads="1"/>
            </p:cNvSpPr>
            <p:nvPr/>
          </p:nvSpPr>
          <p:spPr bwMode="auto">
            <a:xfrm>
              <a:off x="3446" y="1771"/>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42" name="AutoShape 14"/>
            <p:cNvSpPr>
              <a:spLocks noChangeArrowheads="1"/>
            </p:cNvSpPr>
            <p:nvPr/>
          </p:nvSpPr>
          <p:spPr bwMode="auto">
            <a:xfrm>
              <a:off x="435" y="197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3" name="Rectangle 15"/>
            <p:cNvSpPr>
              <a:spLocks noChangeArrowheads="1"/>
            </p:cNvSpPr>
            <p:nvPr/>
          </p:nvSpPr>
          <p:spPr bwMode="auto">
            <a:xfrm>
              <a:off x="565" y="1997"/>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75" name="AutoShape 16"/>
            <p:cNvSpPr>
              <a:spLocks noChangeArrowheads="1"/>
            </p:cNvSpPr>
            <p:nvPr/>
          </p:nvSpPr>
          <p:spPr bwMode="auto">
            <a:xfrm>
              <a:off x="2979" y="187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45" name="AutoShape 17"/>
            <p:cNvSpPr>
              <a:spLocks noChangeArrowheads="1"/>
            </p:cNvSpPr>
            <p:nvPr/>
          </p:nvSpPr>
          <p:spPr bwMode="auto">
            <a:xfrm>
              <a:off x="3075" y="2068"/>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6" name="AutoShape 18"/>
            <p:cNvSpPr>
              <a:spLocks noChangeArrowheads="1"/>
            </p:cNvSpPr>
            <p:nvPr/>
          </p:nvSpPr>
          <p:spPr bwMode="auto">
            <a:xfrm>
              <a:off x="3315" y="202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7" name="Rectangle 19"/>
            <p:cNvSpPr>
              <a:spLocks noChangeArrowheads="1"/>
            </p:cNvSpPr>
            <p:nvPr/>
          </p:nvSpPr>
          <p:spPr bwMode="auto">
            <a:xfrm>
              <a:off x="3446" y="2059"/>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48" name="AutoShape 20"/>
            <p:cNvSpPr>
              <a:spLocks noChangeArrowheads="1"/>
            </p:cNvSpPr>
            <p:nvPr/>
          </p:nvSpPr>
          <p:spPr bwMode="auto">
            <a:xfrm>
              <a:off x="3363" y="230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49" name="Rectangle 21"/>
            <p:cNvSpPr>
              <a:spLocks noChangeArrowheads="1"/>
            </p:cNvSpPr>
            <p:nvPr/>
          </p:nvSpPr>
          <p:spPr bwMode="auto">
            <a:xfrm>
              <a:off x="3542" y="2395"/>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50" name="AutoShape 22"/>
            <p:cNvSpPr>
              <a:spLocks noChangeArrowheads="1"/>
            </p:cNvSpPr>
            <p:nvPr/>
          </p:nvSpPr>
          <p:spPr bwMode="auto">
            <a:xfrm>
              <a:off x="435" y="230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51" name="Rectangle 23"/>
            <p:cNvSpPr>
              <a:spLocks noChangeArrowheads="1"/>
            </p:cNvSpPr>
            <p:nvPr/>
          </p:nvSpPr>
          <p:spPr bwMode="auto">
            <a:xfrm>
              <a:off x="997" y="2333"/>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83" name="AutoShape 24"/>
            <p:cNvSpPr>
              <a:spLocks noChangeArrowheads="1"/>
            </p:cNvSpPr>
            <p:nvPr/>
          </p:nvSpPr>
          <p:spPr bwMode="auto">
            <a:xfrm>
              <a:off x="2979" y="216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53" name="AutoShape 25"/>
            <p:cNvSpPr>
              <a:spLocks noChangeArrowheads="1"/>
            </p:cNvSpPr>
            <p:nvPr/>
          </p:nvSpPr>
          <p:spPr bwMode="auto">
            <a:xfrm>
              <a:off x="387" y="264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54" name="Rectangle 26"/>
            <p:cNvSpPr>
              <a:spLocks noChangeArrowheads="1"/>
            </p:cNvSpPr>
            <p:nvPr/>
          </p:nvSpPr>
          <p:spPr bwMode="auto">
            <a:xfrm>
              <a:off x="997" y="2683"/>
              <a:ext cx="137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FUNCTIONAL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9486" name="AutoShape 27"/>
            <p:cNvSpPr>
              <a:spLocks noChangeArrowheads="1"/>
            </p:cNvSpPr>
            <p:nvPr/>
          </p:nvSpPr>
          <p:spPr bwMode="auto">
            <a:xfrm>
              <a:off x="2979" y="250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56" name="AutoShape 28"/>
            <p:cNvSpPr>
              <a:spLocks noChangeArrowheads="1"/>
            </p:cNvSpPr>
            <p:nvPr/>
          </p:nvSpPr>
          <p:spPr bwMode="auto">
            <a:xfrm>
              <a:off x="3075" y="269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57" name="AutoShape 29"/>
            <p:cNvSpPr>
              <a:spLocks noChangeArrowheads="1"/>
            </p:cNvSpPr>
            <p:nvPr/>
          </p:nvSpPr>
          <p:spPr bwMode="auto">
            <a:xfrm>
              <a:off x="3315" y="264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58" name="Rectangle 30"/>
            <p:cNvSpPr>
              <a:spLocks noChangeArrowheads="1"/>
            </p:cNvSpPr>
            <p:nvPr/>
          </p:nvSpPr>
          <p:spPr bwMode="auto">
            <a:xfrm>
              <a:off x="3590" y="2683"/>
              <a:ext cx="667" cy="154"/>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59" name="AutoShape 31"/>
            <p:cNvSpPr>
              <a:spLocks noChangeArrowheads="1"/>
            </p:cNvSpPr>
            <p:nvPr/>
          </p:nvSpPr>
          <p:spPr bwMode="auto">
            <a:xfrm>
              <a:off x="435" y="298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60" name="Rectangle 32"/>
            <p:cNvSpPr>
              <a:spLocks noChangeArrowheads="1"/>
            </p:cNvSpPr>
            <p:nvPr/>
          </p:nvSpPr>
          <p:spPr bwMode="auto">
            <a:xfrm>
              <a:off x="613" y="3005"/>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92" name="AutoShape 33"/>
            <p:cNvSpPr>
              <a:spLocks noChangeArrowheads="1"/>
            </p:cNvSpPr>
            <p:nvPr/>
          </p:nvSpPr>
          <p:spPr bwMode="auto">
            <a:xfrm>
              <a:off x="2979" y="278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62" name="AutoShape 34"/>
            <p:cNvSpPr>
              <a:spLocks noChangeArrowheads="1"/>
            </p:cNvSpPr>
            <p:nvPr/>
          </p:nvSpPr>
          <p:spPr bwMode="auto">
            <a:xfrm>
              <a:off x="3027" y="3028"/>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63" name="AutoShape 35"/>
            <p:cNvSpPr>
              <a:spLocks noChangeArrowheads="1"/>
            </p:cNvSpPr>
            <p:nvPr/>
          </p:nvSpPr>
          <p:spPr bwMode="auto">
            <a:xfrm>
              <a:off x="3171" y="307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64" name="Rectangle 36"/>
            <p:cNvSpPr>
              <a:spLocks noChangeArrowheads="1"/>
            </p:cNvSpPr>
            <p:nvPr/>
          </p:nvSpPr>
          <p:spPr bwMode="auto">
            <a:xfrm>
              <a:off x="3350" y="3115"/>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65" name="AutoShape 37"/>
            <p:cNvSpPr>
              <a:spLocks noChangeArrowheads="1"/>
            </p:cNvSpPr>
            <p:nvPr/>
          </p:nvSpPr>
          <p:spPr bwMode="auto">
            <a:xfrm>
              <a:off x="387" y="331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66" name="Rectangle 38"/>
            <p:cNvSpPr>
              <a:spLocks noChangeArrowheads="1"/>
            </p:cNvSpPr>
            <p:nvPr/>
          </p:nvSpPr>
          <p:spPr bwMode="auto">
            <a:xfrm>
              <a:off x="805" y="3341"/>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9498" name="AutoShape 39"/>
            <p:cNvSpPr>
              <a:spLocks noChangeArrowheads="1"/>
            </p:cNvSpPr>
            <p:nvPr/>
          </p:nvSpPr>
          <p:spPr bwMode="auto">
            <a:xfrm>
              <a:off x="2979" y="317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68" name="AutoShape 40"/>
            <p:cNvSpPr>
              <a:spLocks noChangeArrowheads="1"/>
            </p:cNvSpPr>
            <p:nvPr/>
          </p:nvSpPr>
          <p:spPr bwMode="auto">
            <a:xfrm>
              <a:off x="387" y="365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69" name="Rectangle 41"/>
            <p:cNvSpPr>
              <a:spLocks noChangeArrowheads="1"/>
            </p:cNvSpPr>
            <p:nvPr/>
          </p:nvSpPr>
          <p:spPr bwMode="auto">
            <a:xfrm>
              <a:off x="479" y="3677"/>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9501" name="AutoShape 42"/>
            <p:cNvSpPr>
              <a:spLocks noChangeArrowheads="1"/>
            </p:cNvSpPr>
            <p:nvPr/>
          </p:nvSpPr>
          <p:spPr bwMode="auto">
            <a:xfrm>
              <a:off x="2931" y="34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4971" name="AutoShape 43"/>
            <p:cNvSpPr>
              <a:spLocks noChangeArrowheads="1"/>
            </p:cNvSpPr>
            <p:nvPr/>
          </p:nvSpPr>
          <p:spPr bwMode="auto">
            <a:xfrm>
              <a:off x="3075" y="365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72" name="AutoShape 44"/>
            <p:cNvSpPr>
              <a:spLocks noChangeArrowheads="1"/>
            </p:cNvSpPr>
            <p:nvPr/>
          </p:nvSpPr>
          <p:spPr bwMode="auto">
            <a:xfrm>
              <a:off x="3411" y="3460"/>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73" name="Rectangle 45"/>
            <p:cNvSpPr>
              <a:spLocks noChangeArrowheads="1"/>
            </p:cNvSpPr>
            <p:nvPr/>
          </p:nvSpPr>
          <p:spPr bwMode="auto">
            <a:xfrm>
              <a:off x="3974" y="3499"/>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4974" name="AutoShape 46"/>
            <p:cNvSpPr>
              <a:spLocks noChangeArrowheads="1"/>
            </p:cNvSpPr>
            <p:nvPr/>
          </p:nvSpPr>
          <p:spPr bwMode="auto">
            <a:xfrm>
              <a:off x="4227" y="3796"/>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75" name="AutoShape 47"/>
            <p:cNvSpPr>
              <a:spLocks noChangeArrowheads="1"/>
            </p:cNvSpPr>
            <p:nvPr/>
          </p:nvSpPr>
          <p:spPr bwMode="auto">
            <a:xfrm>
              <a:off x="3411" y="3940"/>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4976" name="Rectangle 48"/>
            <p:cNvSpPr>
              <a:spLocks noChangeArrowheads="1"/>
            </p:cNvSpPr>
            <p:nvPr/>
          </p:nvSpPr>
          <p:spPr bwMode="auto">
            <a:xfrm>
              <a:off x="3734" y="3979"/>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124978" name="Object 50"/>
          <p:cNvGraphicFramePr>
            <a:graphicFrameLocks/>
          </p:cNvGraphicFramePr>
          <p:nvPr/>
        </p:nvGraphicFramePr>
        <p:xfrm>
          <a:off x="533400" y="4032250"/>
          <a:ext cx="4800600" cy="2520950"/>
        </p:xfrm>
        <a:graphic>
          <a:graphicData uri="http://schemas.openxmlformats.org/presentationml/2006/ole">
            <p:oleObj spid="_x0000_s19458" name="ClipArt" r:id="rId6" imgW="2660400" imgH="3659040" progId="">
              <p:embed/>
            </p:oleObj>
          </a:graphicData>
        </a:graphic>
      </p:graphicFrame>
      <p:sp>
        <p:nvSpPr>
          <p:cNvPr id="19461"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78"/>
                                        </p:tgtEl>
                                        <p:attrNameLst>
                                          <p:attrName>style.visibility</p:attrName>
                                        </p:attrNameLst>
                                      </p:cBhvr>
                                      <p:to>
                                        <p:strVal val="visible"/>
                                      </p:to>
                                    </p:set>
                                    <p:anim calcmode="lin" valueType="num">
                                      <p:cBhvr additive="base">
                                        <p:cTn id="7" dur="500" fill="hold"/>
                                        <p:tgtEl>
                                          <p:spTgt spid="124978"/>
                                        </p:tgtEl>
                                        <p:attrNameLst>
                                          <p:attrName>ppt_x</p:attrName>
                                        </p:attrNameLst>
                                      </p:cBhvr>
                                      <p:tavLst>
                                        <p:tav tm="0">
                                          <p:val>
                                            <p:strVal val="#ppt_x"/>
                                          </p:val>
                                        </p:tav>
                                        <p:tav tm="100000">
                                          <p:val>
                                            <p:strVal val="#ppt_x"/>
                                          </p:val>
                                        </p:tav>
                                      </p:tavLst>
                                    </p:anim>
                                    <p:anim calcmode="lin" valueType="num">
                                      <p:cBhvr additive="base">
                                        <p:cTn id="8" dur="500" fill="hold"/>
                                        <p:tgtEl>
                                          <p:spTgt spid="124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6978"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20484" name="Group 50"/>
          <p:cNvGrpSpPr>
            <a:grpSpLocks/>
          </p:cNvGrpSpPr>
          <p:nvPr/>
        </p:nvGrpSpPr>
        <p:grpSpPr bwMode="auto">
          <a:xfrm>
            <a:off x="311150" y="1377950"/>
            <a:ext cx="8521700" cy="5321300"/>
            <a:chOff x="196" y="868"/>
            <a:chExt cx="5368" cy="3352"/>
          </a:xfrm>
        </p:grpSpPr>
        <p:sp>
          <p:nvSpPr>
            <p:cNvPr id="126979"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80"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26981"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82"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20490"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6984"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492"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6986"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87"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88"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496"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6990"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91"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92"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93"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501"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6995"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503"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6997"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98"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6999"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507"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7001"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02"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03"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511"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7005"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0513"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27007"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08"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09"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10"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27011"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12"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13"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14"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15"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FUNCTIONAL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16"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17"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18" name="Rectangle 42"/>
            <p:cNvSpPr>
              <a:spLocks noChangeArrowheads="1"/>
            </p:cNvSpPr>
            <p:nvPr/>
          </p:nvSpPr>
          <p:spPr bwMode="auto">
            <a:xfrm>
              <a:off x="806" y="2635"/>
              <a:ext cx="1786"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IDEAL FUNCTIONAL MODELING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19" name="Rectangle 43"/>
            <p:cNvSpPr>
              <a:spLocks noChangeArrowheads="1"/>
            </p:cNvSpPr>
            <p:nvPr/>
          </p:nvSpPr>
          <p:spPr bwMode="auto">
            <a:xfrm>
              <a:off x="3399" y="2635"/>
              <a:ext cx="1125"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20"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21"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22" name="Rectangle 46"/>
            <p:cNvSpPr>
              <a:spLocks noChangeArrowheads="1"/>
            </p:cNvSpPr>
            <p:nvPr/>
          </p:nvSpPr>
          <p:spPr bwMode="auto">
            <a:xfrm>
              <a:off x="336" y="3245"/>
              <a:ext cx="2448" cy="192"/>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400" b="1">
                  <a:solidFill>
                    <a:srgbClr val="FF0033"/>
                  </a:solidFill>
                  <a:latin typeface="Arial" pitchFamily="34" charset="0"/>
                  <a:cs typeface="+mn-cs"/>
                </a:rPr>
                <a:t>ALTERNATIVE SYSTEMS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27023" name="Rectangle 47"/>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27024"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aphicFrame>
          <p:nvGraphicFramePr>
            <p:cNvPr id="20482" name="Object 49"/>
            <p:cNvGraphicFramePr>
              <a:graphicFrameLocks/>
            </p:cNvGraphicFramePr>
            <p:nvPr/>
          </p:nvGraphicFramePr>
          <p:xfrm>
            <a:off x="336" y="2540"/>
            <a:ext cx="3024" cy="1588"/>
          </p:xfrm>
          <a:graphic>
            <a:graphicData uri="http://schemas.openxmlformats.org/presentationml/2006/ole">
              <p:oleObj spid="_x0000_s20482" name="ClipArt" r:id="rId4" imgW="2660400" imgH="3659040" progId="">
                <p:embed/>
              </p:oleObj>
            </a:graphicData>
          </a:graphic>
        </p:graphicFrame>
      </p:grpSp>
      <p:sp>
        <p:nvSpPr>
          <p:cNvPr id="20485"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9026" name="Rectangle 2"/>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grpSp>
        <p:nvGrpSpPr>
          <p:cNvPr id="66563" name="Group 130"/>
          <p:cNvGrpSpPr>
            <a:grpSpLocks/>
          </p:cNvGrpSpPr>
          <p:nvPr/>
        </p:nvGrpSpPr>
        <p:grpSpPr bwMode="auto">
          <a:xfrm>
            <a:off x="5730875" y="2206625"/>
            <a:ext cx="3113088" cy="1423988"/>
            <a:chOff x="3610" y="1390"/>
            <a:chExt cx="1961" cy="897"/>
          </a:xfrm>
        </p:grpSpPr>
        <p:grpSp>
          <p:nvGrpSpPr>
            <p:cNvPr id="66758" name="Group 12"/>
            <p:cNvGrpSpPr>
              <a:grpSpLocks/>
            </p:cNvGrpSpPr>
            <p:nvPr/>
          </p:nvGrpSpPr>
          <p:grpSpPr bwMode="auto">
            <a:xfrm>
              <a:off x="3727" y="1471"/>
              <a:ext cx="1844" cy="574"/>
              <a:chOff x="3727" y="1471"/>
              <a:chExt cx="1844" cy="574"/>
            </a:xfrm>
          </p:grpSpPr>
          <p:sp>
            <p:nvSpPr>
              <p:cNvPr id="66876" name="Freeform 3"/>
              <p:cNvSpPr>
                <a:spLocks/>
              </p:cNvSpPr>
              <p:nvPr/>
            </p:nvSpPr>
            <p:spPr bwMode="auto">
              <a:xfrm>
                <a:off x="5285" y="1758"/>
                <a:ext cx="286" cy="246"/>
              </a:xfrm>
              <a:custGeom>
                <a:avLst/>
                <a:gdLst>
                  <a:gd name="T0" fmla="*/ 285 w 286"/>
                  <a:gd name="T1" fmla="*/ 122 h 246"/>
                  <a:gd name="T2" fmla="*/ 283 w 286"/>
                  <a:gd name="T3" fmla="*/ 105 h 246"/>
                  <a:gd name="T4" fmla="*/ 278 w 286"/>
                  <a:gd name="T5" fmla="*/ 88 h 246"/>
                  <a:gd name="T6" fmla="*/ 271 w 286"/>
                  <a:gd name="T7" fmla="*/ 72 h 246"/>
                  <a:gd name="T8" fmla="*/ 262 w 286"/>
                  <a:gd name="T9" fmla="*/ 56 h 246"/>
                  <a:gd name="T10" fmla="*/ 250 w 286"/>
                  <a:gd name="T11" fmla="*/ 43 h 246"/>
                  <a:gd name="T12" fmla="*/ 235 w 286"/>
                  <a:gd name="T13" fmla="*/ 30 h 246"/>
                  <a:gd name="T14" fmla="*/ 219 w 286"/>
                  <a:gd name="T15" fmla="*/ 20 h 246"/>
                  <a:gd name="T16" fmla="*/ 201 w 286"/>
                  <a:gd name="T17" fmla="*/ 11 h 246"/>
                  <a:gd name="T18" fmla="*/ 182 w 286"/>
                  <a:gd name="T19" fmla="*/ 5 h 246"/>
                  <a:gd name="T20" fmla="*/ 162 w 286"/>
                  <a:gd name="T21" fmla="*/ 1 h 246"/>
                  <a:gd name="T22" fmla="*/ 142 w 286"/>
                  <a:gd name="T23" fmla="*/ 0 h 246"/>
                  <a:gd name="T24" fmla="*/ 121 w 286"/>
                  <a:gd name="T25" fmla="*/ 1 h 246"/>
                  <a:gd name="T26" fmla="*/ 102 w 286"/>
                  <a:gd name="T27" fmla="*/ 5 h 246"/>
                  <a:gd name="T28" fmla="*/ 83 w 286"/>
                  <a:gd name="T29" fmla="*/ 11 h 246"/>
                  <a:gd name="T30" fmla="*/ 65 w 286"/>
                  <a:gd name="T31" fmla="*/ 20 h 246"/>
                  <a:gd name="T32" fmla="*/ 48 w 286"/>
                  <a:gd name="T33" fmla="*/ 30 h 246"/>
                  <a:gd name="T34" fmla="*/ 34 w 286"/>
                  <a:gd name="T35" fmla="*/ 43 h 246"/>
                  <a:gd name="T36" fmla="*/ 22 w 286"/>
                  <a:gd name="T37" fmla="*/ 56 h 246"/>
                  <a:gd name="T38" fmla="*/ 12 w 286"/>
                  <a:gd name="T39" fmla="*/ 72 h 246"/>
                  <a:gd name="T40" fmla="*/ 6 w 286"/>
                  <a:gd name="T41" fmla="*/ 88 h 246"/>
                  <a:gd name="T42" fmla="*/ 0 w 286"/>
                  <a:gd name="T43" fmla="*/ 105 h 246"/>
                  <a:gd name="T44" fmla="*/ 0 w 286"/>
                  <a:gd name="T45" fmla="*/ 122 h 246"/>
                  <a:gd name="T46" fmla="*/ 0 w 286"/>
                  <a:gd name="T47" fmla="*/ 140 h 246"/>
                  <a:gd name="T48" fmla="*/ 6 w 286"/>
                  <a:gd name="T49" fmla="*/ 157 h 246"/>
                  <a:gd name="T50" fmla="*/ 12 w 286"/>
                  <a:gd name="T51" fmla="*/ 173 h 246"/>
                  <a:gd name="T52" fmla="*/ 22 w 286"/>
                  <a:gd name="T53" fmla="*/ 188 h 246"/>
                  <a:gd name="T54" fmla="*/ 34 w 286"/>
                  <a:gd name="T55" fmla="*/ 202 h 246"/>
                  <a:gd name="T56" fmla="*/ 48 w 286"/>
                  <a:gd name="T57" fmla="*/ 214 h 246"/>
                  <a:gd name="T58" fmla="*/ 65 w 286"/>
                  <a:gd name="T59" fmla="*/ 225 h 246"/>
                  <a:gd name="T60" fmla="*/ 83 w 286"/>
                  <a:gd name="T61" fmla="*/ 234 h 246"/>
                  <a:gd name="T62" fmla="*/ 102 w 286"/>
                  <a:gd name="T63" fmla="*/ 240 h 246"/>
                  <a:gd name="T64" fmla="*/ 121 w 286"/>
                  <a:gd name="T65" fmla="*/ 244 h 246"/>
                  <a:gd name="T66" fmla="*/ 142 w 286"/>
                  <a:gd name="T67" fmla="*/ 245 h 246"/>
                  <a:gd name="T68" fmla="*/ 162 w 286"/>
                  <a:gd name="T69" fmla="*/ 244 h 246"/>
                  <a:gd name="T70" fmla="*/ 182 w 286"/>
                  <a:gd name="T71" fmla="*/ 240 h 246"/>
                  <a:gd name="T72" fmla="*/ 201 w 286"/>
                  <a:gd name="T73" fmla="*/ 234 h 246"/>
                  <a:gd name="T74" fmla="*/ 219 w 286"/>
                  <a:gd name="T75" fmla="*/ 225 h 246"/>
                  <a:gd name="T76" fmla="*/ 235 w 286"/>
                  <a:gd name="T77" fmla="*/ 214 h 246"/>
                  <a:gd name="T78" fmla="*/ 250 w 286"/>
                  <a:gd name="T79" fmla="*/ 202 h 246"/>
                  <a:gd name="T80" fmla="*/ 262 w 286"/>
                  <a:gd name="T81" fmla="*/ 188 h 246"/>
                  <a:gd name="T82" fmla="*/ 271 w 286"/>
                  <a:gd name="T83" fmla="*/ 173 h 246"/>
                  <a:gd name="T84" fmla="*/ 278 w 286"/>
                  <a:gd name="T85" fmla="*/ 157 h 246"/>
                  <a:gd name="T86" fmla="*/ 283 w 286"/>
                  <a:gd name="T87" fmla="*/ 140 h 246"/>
                  <a:gd name="T88" fmla="*/ 285 w 286"/>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246"/>
                  <a:gd name="T137" fmla="*/ 286 w 286"/>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246">
                    <a:moveTo>
                      <a:pt x="285" y="122"/>
                    </a:moveTo>
                    <a:lnTo>
                      <a:pt x="283" y="105"/>
                    </a:lnTo>
                    <a:lnTo>
                      <a:pt x="278" y="88"/>
                    </a:lnTo>
                    <a:lnTo>
                      <a:pt x="271" y="72"/>
                    </a:lnTo>
                    <a:lnTo>
                      <a:pt x="262" y="56"/>
                    </a:lnTo>
                    <a:lnTo>
                      <a:pt x="250" y="43"/>
                    </a:lnTo>
                    <a:lnTo>
                      <a:pt x="235" y="30"/>
                    </a:lnTo>
                    <a:lnTo>
                      <a:pt x="219" y="20"/>
                    </a:lnTo>
                    <a:lnTo>
                      <a:pt x="201" y="11"/>
                    </a:lnTo>
                    <a:lnTo>
                      <a:pt x="182" y="5"/>
                    </a:lnTo>
                    <a:lnTo>
                      <a:pt x="162" y="1"/>
                    </a:lnTo>
                    <a:lnTo>
                      <a:pt x="142" y="0"/>
                    </a:lnTo>
                    <a:lnTo>
                      <a:pt x="121" y="1"/>
                    </a:lnTo>
                    <a:lnTo>
                      <a:pt x="102" y="5"/>
                    </a:lnTo>
                    <a:lnTo>
                      <a:pt x="83" y="11"/>
                    </a:lnTo>
                    <a:lnTo>
                      <a:pt x="65" y="20"/>
                    </a:lnTo>
                    <a:lnTo>
                      <a:pt x="48" y="30"/>
                    </a:lnTo>
                    <a:lnTo>
                      <a:pt x="34" y="43"/>
                    </a:lnTo>
                    <a:lnTo>
                      <a:pt x="22" y="56"/>
                    </a:lnTo>
                    <a:lnTo>
                      <a:pt x="12" y="72"/>
                    </a:lnTo>
                    <a:lnTo>
                      <a:pt x="6" y="88"/>
                    </a:lnTo>
                    <a:lnTo>
                      <a:pt x="0" y="105"/>
                    </a:lnTo>
                    <a:lnTo>
                      <a:pt x="0" y="122"/>
                    </a:lnTo>
                    <a:lnTo>
                      <a:pt x="0" y="140"/>
                    </a:lnTo>
                    <a:lnTo>
                      <a:pt x="6" y="157"/>
                    </a:lnTo>
                    <a:lnTo>
                      <a:pt x="12" y="173"/>
                    </a:lnTo>
                    <a:lnTo>
                      <a:pt x="22" y="188"/>
                    </a:lnTo>
                    <a:lnTo>
                      <a:pt x="34" y="202"/>
                    </a:lnTo>
                    <a:lnTo>
                      <a:pt x="48" y="214"/>
                    </a:lnTo>
                    <a:lnTo>
                      <a:pt x="65" y="225"/>
                    </a:lnTo>
                    <a:lnTo>
                      <a:pt x="83" y="234"/>
                    </a:lnTo>
                    <a:lnTo>
                      <a:pt x="102" y="240"/>
                    </a:lnTo>
                    <a:lnTo>
                      <a:pt x="121" y="244"/>
                    </a:lnTo>
                    <a:lnTo>
                      <a:pt x="142" y="245"/>
                    </a:lnTo>
                    <a:lnTo>
                      <a:pt x="162" y="244"/>
                    </a:lnTo>
                    <a:lnTo>
                      <a:pt x="182" y="240"/>
                    </a:lnTo>
                    <a:lnTo>
                      <a:pt x="201" y="234"/>
                    </a:lnTo>
                    <a:lnTo>
                      <a:pt x="219" y="225"/>
                    </a:lnTo>
                    <a:lnTo>
                      <a:pt x="235" y="214"/>
                    </a:lnTo>
                    <a:lnTo>
                      <a:pt x="250" y="202"/>
                    </a:lnTo>
                    <a:lnTo>
                      <a:pt x="262" y="188"/>
                    </a:lnTo>
                    <a:lnTo>
                      <a:pt x="271" y="173"/>
                    </a:lnTo>
                    <a:lnTo>
                      <a:pt x="278" y="157"/>
                    </a:lnTo>
                    <a:lnTo>
                      <a:pt x="283" y="140"/>
                    </a:lnTo>
                    <a:lnTo>
                      <a:pt x="285"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6877" name="Freeform 4"/>
              <p:cNvSpPr>
                <a:spLocks/>
              </p:cNvSpPr>
              <p:nvPr/>
            </p:nvSpPr>
            <p:spPr bwMode="auto">
              <a:xfrm>
                <a:off x="3952" y="1758"/>
                <a:ext cx="285" cy="246"/>
              </a:xfrm>
              <a:custGeom>
                <a:avLst/>
                <a:gdLst>
                  <a:gd name="T0" fmla="*/ 284 w 285"/>
                  <a:gd name="T1" fmla="*/ 122 h 246"/>
                  <a:gd name="T2" fmla="*/ 282 w 285"/>
                  <a:gd name="T3" fmla="*/ 105 h 246"/>
                  <a:gd name="T4" fmla="*/ 277 w 285"/>
                  <a:gd name="T5" fmla="*/ 88 h 246"/>
                  <a:gd name="T6" fmla="*/ 270 w 285"/>
                  <a:gd name="T7" fmla="*/ 72 h 246"/>
                  <a:gd name="T8" fmla="*/ 260 w 285"/>
                  <a:gd name="T9" fmla="*/ 56 h 246"/>
                  <a:gd name="T10" fmla="*/ 249 w 285"/>
                  <a:gd name="T11" fmla="*/ 43 h 246"/>
                  <a:gd name="T12" fmla="*/ 233 w 285"/>
                  <a:gd name="T13" fmla="*/ 30 h 246"/>
                  <a:gd name="T14" fmla="*/ 217 w 285"/>
                  <a:gd name="T15" fmla="*/ 20 h 246"/>
                  <a:gd name="T16" fmla="*/ 199 w 285"/>
                  <a:gd name="T17" fmla="*/ 11 h 246"/>
                  <a:gd name="T18" fmla="*/ 180 w 285"/>
                  <a:gd name="T19" fmla="*/ 5 h 246"/>
                  <a:gd name="T20" fmla="*/ 161 w 285"/>
                  <a:gd name="T21" fmla="*/ 1 h 246"/>
                  <a:gd name="T22" fmla="*/ 141 w 285"/>
                  <a:gd name="T23" fmla="*/ 0 h 246"/>
                  <a:gd name="T24" fmla="*/ 120 w 285"/>
                  <a:gd name="T25" fmla="*/ 1 h 246"/>
                  <a:gd name="T26" fmla="*/ 100 w 285"/>
                  <a:gd name="T27" fmla="*/ 5 h 246"/>
                  <a:gd name="T28" fmla="*/ 82 w 285"/>
                  <a:gd name="T29" fmla="*/ 11 h 246"/>
                  <a:gd name="T30" fmla="*/ 64 w 285"/>
                  <a:gd name="T31" fmla="*/ 20 h 246"/>
                  <a:gd name="T32" fmla="*/ 48 w 285"/>
                  <a:gd name="T33" fmla="*/ 30 h 246"/>
                  <a:gd name="T34" fmla="*/ 33 w 285"/>
                  <a:gd name="T35" fmla="*/ 43 h 246"/>
                  <a:gd name="T36" fmla="*/ 20 w 285"/>
                  <a:gd name="T37" fmla="*/ 56 h 246"/>
                  <a:gd name="T38" fmla="*/ 12 w 285"/>
                  <a:gd name="T39" fmla="*/ 72 h 246"/>
                  <a:gd name="T40" fmla="*/ 4 w 285"/>
                  <a:gd name="T41" fmla="*/ 88 h 246"/>
                  <a:gd name="T42" fmla="*/ 0 w 285"/>
                  <a:gd name="T43" fmla="*/ 105 h 246"/>
                  <a:gd name="T44" fmla="*/ 0 w 285"/>
                  <a:gd name="T45" fmla="*/ 122 h 246"/>
                  <a:gd name="T46" fmla="*/ 0 w 285"/>
                  <a:gd name="T47" fmla="*/ 140 h 246"/>
                  <a:gd name="T48" fmla="*/ 4 w 285"/>
                  <a:gd name="T49" fmla="*/ 157 h 246"/>
                  <a:gd name="T50" fmla="*/ 12 w 285"/>
                  <a:gd name="T51" fmla="*/ 173 h 246"/>
                  <a:gd name="T52" fmla="*/ 20 w 285"/>
                  <a:gd name="T53" fmla="*/ 188 h 246"/>
                  <a:gd name="T54" fmla="*/ 33 w 285"/>
                  <a:gd name="T55" fmla="*/ 202 h 246"/>
                  <a:gd name="T56" fmla="*/ 48 w 285"/>
                  <a:gd name="T57" fmla="*/ 214 h 246"/>
                  <a:gd name="T58" fmla="*/ 64 w 285"/>
                  <a:gd name="T59" fmla="*/ 225 h 246"/>
                  <a:gd name="T60" fmla="*/ 82 w 285"/>
                  <a:gd name="T61" fmla="*/ 234 h 246"/>
                  <a:gd name="T62" fmla="*/ 100 w 285"/>
                  <a:gd name="T63" fmla="*/ 240 h 246"/>
                  <a:gd name="T64" fmla="*/ 120 w 285"/>
                  <a:gd name="T65" fmla="*/ 244 h 246"/>
                  <a:gd name="T66" fmla="*/ 141 w 285"/>
                  <a:gd name="T67" fmla="*/ 245 h 246"/>
                  <a:gd name="T68" fmla="*/ 161 w 285"/>
                  <a:gd name="T69" fmla="*/ 244 h 246"/>
                  <a:gd name="T70" fmla="*/ 180 w 285"/>
                  <a:gd name="T71" fmla="*/ 240 h 246"/>
                  <a:gd name="T72" fmla="*/ 199 w 285"/>
                  <a:gd name="T73" fmla="*/ 234 h 246"/>
                  <a:gd name="T74" fmla="*/ 217 w 285"/>
                  <a:gd name="T75" fmla="*/ 225 h 246"/>
                  <a:gd name="T76" fmla="*/ 233 w 285"/>
                  <a:gd name="T77" fmla="*/ 214 h 246"/>
                  <a:gd name="T78" fmla="*/ 249 w 285"/>
                  <a:gd name="T79" fmla="*/ 202 h 246"/>
                  <a:gd name="T80" fmla="*/ 260 w 285"/>
                  <a:gd name="T81" fmla="*/ 188 h 246"/>
                  <a:gd name="T82" fmla="*/ 270 w 285"/>
                  <a:gd name="T83" fmla="*/ 173 h 246"/>
                  <a:gd name="T84" fmla="*/ 277 w 285"/>
                  <a:gd name="T85" fmla="*/ 157 h 246"/>
                  <a:gd name="T86" fmla="*/ 282 w 285"/>
                  <a:gd name="T87" fmla="*/ 140 h 246"/>
                  <a:gd name="T88" fmla="*/ 284 w 285"/>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5"/>
                  <a:gd name="T136" fmla="*/ 0 h 246"/>
                  <a:gd name="T137" fmla="*/ 285 w 28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5" h="246">
                    <a:moveTo>
                      <a:pt x="284" y="122"/>
                    </a:moveTo>
                    <a:lnTo>
                      <a:pt x="282" y="105"/>
                    </a:lnTo>
                    <a:lnTo>
                      <a:pt x="277" y="88"/>
                    </a:lnTo>
                    <a:lnTo>
                      <a:pt x="270" y="72"/>
                    </a:lnTo>
                    <a:lnTo>
                      <a:pt x="260" y="56"/>
                    </a:lnTo>
                    <a:lnTo>
                      <a:pt x="249" y="43"/>
                    </a:lnTo>
                    <a:lnTo>
                      <a:pt x="233" y="30"/>
                    </a:lnTo>
                    <a:lnTo>
                      <a:pt x="217" y="20"/>
                    </a:lnTo>
                    <a:lnTo>
                      <a:pt x="199" y="11"/>
                    </a:lnTo>
                    <a:lnTo>
                      <a:pt x="180" y="5"/>
                    </a:lnTo>
                    <a:lnTo>
                      <a:pt x="161" y="1"/>
                    </a:lnTo>
                    <a:lnTo>
                      <a:pt x="141" y="0"/>
                    </a:lnTo>
                    <a:lnTo>
                      <a:pt x="120" y="1"/>
                    </a:lnTo>
                    <a:lnTo>
                      <a:pt x="100" y="5"/>
                    </a:lnTo>
                    <a:lnTo>
                      <a:pt x="82" y="11"/>
                    </a:lnTo>
                    <a:lnTo>
                      <a:pt x="64" y="20"/>
                    </a:lnTo>
                    <a:lnTo>
                      <a:pt x="48" y="30"/>
                    </a:lnTo>
                    <a:lnTo>
                      <a:pt x="33" y="43"/>
                    </a:lnTo>
                    <a:lnTo>
                      <a:pt x="20" y="56"/>
                    </a:lnTo>
                    <a:lnTo>
                      <a:pt x="12" y="72"/>
                    </a:lnTo>
                    <a:lnTo>
                      <a:pt x="4" y="88"/>
                    </a:lnTo>
                    <a:lnTo>
                      <a:pt x="0" y="105"/>
                    </a:lnTo>
                    <a:lnTo>
                      <a:pt x="0" y="122"/>
                    </a:lnTo>
                    <a:lnTo>
                      <a:pt x="0" y="140"/>
                    </a:lnTo>
                    <a:lnTo>
                      <a:pt x="4" y="157"/>
                    </a:lnTo>
                    <a:lnTo>
                      <a:pt x="12" y="173"/>
                    </a:lnTo>
                    <a:lnTo>
                      <a:pt x="20" y="188"/>
                    </a:lnTo>
                    <a:lnTo>
                      <a:pt x="33" y="202"/>
                    </a:lnTo>
                    <a:lnTo>
                      <a:pt x="48" y="214"/>
                    </a:lnTo>
                    <a:lnTo>
                      <a:pt x="64" y="225"/>
                    </a:lnTo>
                    <a:lnTo>
                      <a:pt x="82" y="234"/>
                    </a:lnTo>
                    <a:lnTo>
                      <a:pt x="100" y="240"/>
                    </a:lnTo>
                    <a:lnTo>
                      <a:pt x="120" y="244"/>
                    </a:lnTo>
                    <a:lnTo>
                      <a:pt x="141" y="245"/>
                    </a:lnTo>
                    <a:lnTo>
                      <a:pt x="161" y="244"/>
                    </a:lnTo>
                    <a:lnTo>
                      <a:pt x="180" y="240"/>
                    </a:lnTo>
                    <a:lnTo>
                      <a:pt x="199" y="234"/>
                    </a:lnTo>
                    <a:lnTo>
                      <a:pt x="217" y="225"/>
                    </a:lnTo>
                    <a:lnTo>
                      <a:pt x="233" y="214"/>
                    </a:lnTo>
                    <a:lnTo>
                      <a:pt x="249" y="202"/>
                    </a:lnTo>
                    <a:lnTo>
                      <a:pt x="260" y="188"/>
                    </a:lnTo>
                    <a:lnTo>
                      <a:pt x="270" y="173"/>
                    </a:lnTo>
                    <a:lnTo>
                      <a:pt x="277" y="157"/>
                    </a:lnTo>
                    <a:lnTo>
                      <a:pt x="282" y="140"/>
                    </a:lnTo>
                    <a:lnTo>
                      <a:pt x="284"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6878" name="Line 5"/>
              <p:cNvSpPr>
                <a:spLocks noChangeShapeType="1"/>
              </p:cNvSpPr>
              <p:nvPr/>
            </p:nvSpPr>
            <p:spPr bwMode="auto">
              <a:xfrm flipH="1">
                <a:off x="4093" y="1758"/>
                <a:ext cx="1336" cy="0"/>
              </a:xfrm>
              <a:prstGeom prst="line">
                <a:avLst/>
              </a:prstGeom>
              <a:noFill/>
              <a:ln w="25400">
                <a:solidFill>
                  <a:srgbClr val="000000"/>
                </a:solidFill>
                <a:round/>
                <a:headEnd type="none" w="sm" len="sm"/>
                <a:tailEnd type="none" w="sm" len="sm"/>
              </a:ln>
            </p:spPr>
            <p:txBody>
              <a:bodyPr/>
              <a:lstStyle/>
              <a:p>
                <a:endParaRPr lang="en-US"/>
              </a:p>
            </p:txBody>
          </p:sp>
          <p:sp>
            <p:nvSpPr>
              <p:cNvPr id="66879" name="Line 6"/>
              <p:cNvSpPr>
                <a:spLocks noChangeShapeType="1"/>
              </p:cNvSpPr>
              <p:nvPr/>
            </p:nvSpPr>
            <p:spPr bwMode="auto">
              <a:xfrm flipH="1">
                <a:off x="4093" y="2002"/>
                <a:ext cx="1322" cy="1"/>
              </a:xfrm>
              <a:prstGeom prst="line">
                <a:avLst/>
              </a:prstGeom>
              <a:noFill/>
              <a:ln w="25400">
                <a:solidFill>
                  <a:srgbClr val="000000"/>
                </a:solidFill>
                <a:round/>
                <a:headEnd type="none" w="sm" len="sm"/>
                <a:tailEnd type="none" w="sm" len="sm"/>
              </a:ln>
            </p:spPr>
            <p:txBody>
              <a:bodyPr/>
              <a:lstStyle/>
              <a:p>
                <a:endParaRPr lang="en-US"/>
              </a:p>
            </p:txBody>
          </p:sp>
          <p:sp>
            <p:nvSpPr>
              <p:cNvPr id="66880" name="Oval 7"/>
              <p:cNvSpPr>
                <a:spLocks noChangeArrowheads="1"/>
              </p:cNvSpPr>
              <p:nvPr/>
            </p:nvSpPr>
            <p:spPr bwMode="auto">
              <a:xfrm>
                <a:off x="4079"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6881" name="Oval 8"/>
              <p:cNvSpPr>
                <a:spLocks noChangeArrowheads="1"/>
              </p:cNvSpPr>
              <p:nvPr/>
            </p:nvSpPr>
            <p:spPr bwMode="auto">
              <a:xfrm>
                <a:off x="5421"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6882" name="Line 9"/>
              <p:cNvSpPr>
                <a:spLocks noChangeShapeType="1"/>
              </p:cNvSpPr>
              <p:nvPr/>
            </p:nvSpPr>
            <p:spPr bwMode="auto">
              <a:xfrm flipH="1">
                <a:off x="4093" y="1737"/>
                <a:ext cx="1288" cy="1"/>
              </a:xfrm>
              <a:prstGeom prst="line">
                <a:avLst/>
              </a:prstGeom>
              <a:noFill/>
              <a:ln w="50800">
                <a:solidFill>
                  <a:schemeClr val="tx2"/>
                </a:solidFill>
                <a:round/>
                <a:headEnd type="none" w="sm" len="sm"/>
                <a:tailEnd type="none" w="sm" len="sm"/>
              </a:ln>
            </p:spPr>
            <p:txBody>
              <a:bodyPr/>
              <a:lstStyle/>
              <a:p>
                <a:endParaRPr lang="en-US"/>
              </a:p>
            </p:txBody>
          </p:sp>
          <p:sp>
            <p:nvSpPr>
              <p:cNvPr id="66883" name="Arc 10"/>
              <p:cNvSpPr>
                <a:spLocks/>
              </p:cNvSpPr>
              <p:nvPr/>
            </p:nvSpPr>
            <p:spPr bwMode="auto">
              <a:xfrm>
                <a:off x="3727" y="1723"/>
                <a:ext cx="374" cy="3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3"/>
                      <a:pt x="9635" y="32"/>
                      <a:pt x="21542" y="0"/>
                    </a:cubicBezTo>
                  </a:path>
                  <a:path w="21600" h="21600" stroke="0" extrusionOk="0">
                    <a:moveTo>
                      <a:pt x="0" y="21600"/>
                    </a:moveTo>
                    <a:cubicBezTo>
                      <a:pt x="0" y="9693"/>
                      <a:pt x="9635" y="32"/>
                      <a:pt x="21542"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66884" name="Line 11"/>
              <p:cNvSpPr>
                <a:spLocks noChangeShapeType="1"/>
              </p:cNvSpPr>
              <p:nvPr/>
            </p:nvSpPr>
            <p:spPr bwMode="auto">
              <a:xfrm flipH="1">
                <a:off x="5405" y="1471"/>
                <a:ext cx="164" cy="218"/>
              </a:xfrm>
              <a:prstGeom prst="line">
                <a:avLst/>
              </a:prstGeom>
              <a:noFill/>
              <a:ln w="50800">
                <a:solidFill>
                  <a:schemeClr val="tx2"/>
                </a:solidFill>
                <a:round/>
                <a:headEnd type="none" w="sm" len="sm"/>
                <a:tailEnd type="stealth" w="med" len="med"/>
              </a:ln>
            </p:spPr>
            <p:txBody>
              <a:bodyPr/>
              <a:lstStyle/>
              <a:p>
                <a:endParaRPr lang="en-US"/>
              </a:p>
            </p:txBody>
          </p:sp>
        </p:grpSp>
        <p:grpSp>
          <p:nvGrpSpPr>
            <p:cNvPr id="66759" name="Group 128"/>
            <p:cNvGrpSpPr>
              <a:grpSpLocks/>
            </p:cNvGrpSpPr>
            <p:nvPr/>
          </p:nvGrpSpPr>
          <p:grpSpPr bwMode="auto">
            <a:xfrm>
              <a:off x="3952" y="1390"/>
              <a:ext cx="1534" cy="283"/>
              <a:chOff x="3952" y="1390"/>
              <a:chExt cx="1534" cy="283"/>
            </a:xfrm>
          </p:grpSpPr>
          <p:grpSp>
            <p:nvGrpSpPr>
              <p:cNvPr id="66761" name="Group 35"/>
              <p:cNvGrpSpPr>
                <a:grpSpLocks/>
              </p:cNvGrpSpPr>
              <p:nvPr/>
            </p:nvGrpSpPr>
            <p:grpSpPr bwMode="auto">
              <a:xfrm>
                <a:off x="5104" y="1390"/>
                <a:ext cx="382" cy="283"/>
                <a:chOff x="5104" y="1390"/>
                <a:chExt cx="382" cy="283"/>
              </a:xfrm>
            </p:grpSpPr>
            <p:grpSp>
              <p:nvGrpSpPr>
                <p:cNvPr id="66854" name="Group 17"/>
                <p:cNvGrpSpPr>
                  <a:grpSpLocks/>
                </p:cNvGrpSpPr>
                <p:nvPr/>
              </p:nvGrpSpPr>
              <p:grpSpPr bwMode="auto">
                <a:xfrm>
                  <a:off x="5216" y="1522"/>
                  <a:ext cx="45" cy="150"/>
                  <a:chOff x="5216" y="1522"/>
                  <a:chExt cx="45" cy="150"/>
                </a:xfrm>
              </p:grpSpPr>
              <p:sp>
                <p:nvSpPr>
                  <p:cNvPr id="66872" name="Freeform 13"/>
                  <p:cNvSpPr>
                    <a:spLocks/>
                  </p:cNvSpPr>
                  <p:nvPr/>
                </p:nvSpPr>
                <p:spPr bwMode="auto">
                  <a:xfrm>
                    <a:off x="5223"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73" name="Freeform 14"/>
                  <p:cNvSpPr>
                    <a:spLocks/>
                  </p:cNvSpPr>
                  <p:nvPr/>
                </p:nvSpPr>
                <p:spPr bwMode="auto">
                  <a:xfrm>
                    <a:off x="5223"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74" name="Freeform 15"/>
                  <p:cNvSpPr>
                    <a:spLocks/>
                  </p:cNvSpPr>
                  <p:nvPr/>
                </p:nvSpPr>
                <p:spPr bwMode="auto">
                  <a:xfrm>
                    <a:off x="5216"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75" name="Freeform 16"/>
                  <p:cNvSpPr>
                    <a:spLocks/>
                  </p:cNvSpPr>
                  <p:nvPr/>
                </p:nvSpPr>
                <p:spPr bwMode="auto">
                  <a:xfrm>
                    <a:off x="5241"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55" name="Group 24"/>
                <p:cNvGrpSpPr>
                  <a:grpSpLocks/>
                </p:cNvGrpSpPr>
                <p:nvPr/>
              </p:nvGrpSpPr>
              <p:grpSpPr bwMode="auto">
                <a:xfrm>
                  <a:off x="5104" y="1390"/>
                  <a:ext cx="382" cy="103"/>
                  <a:chOff x="5104" y="1390"/>
                  <a:chExt cx="382" cy="103"/>
                </a:xfrm>
              </p:grpSpPr>
              <p:sp>
                <p:nvSpPr>
                  <p:cNvPr id="66866" name="Freeform 18"/>
                  <p:cNvSpPr>
                    <a:spLocks/>
                  </p:cNvSpPr>
                  <p:nvPr/>
                </p:nvSpPr>
                <p:spPr bwMode="auto">
                  <a:xfrm>
                    <a:off x="5104"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6867" name="Line 19"/>
                  <p:cNvSpPr>
                    <a:spLocks noChangeShapeType="1"/>
                  </p:cNvSpPr>
                  <p:nvPr/>
                </p:nvSpPr>
                <p:spPr bwMode="auto">
                  <a:xfrm>
                    <a:off x="5293"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6868" name="Freeform 20"/>
                  <p:cNvSpPr>
                    <a:spLocks/>
                  </p:cNvSpPr>
                  <p:nvPr/>
                </p:nvSpPr>
                <p:spPr bwMode="auto">
                  <a:xfrm>
                    <a:off x="5247"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6869" name="Line 21"/>
                  <p:cNvSpPr>
                    <a:spLocks noChangeShapeType="1"/>
                  </p:cNvSpPr>
                  <p:nvPr/>
                </p:nvSpPr>
                <p:spPr bwMode="auto">
                  <a:xfrm>
                    <a:off x="5285"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6870" name="Line 22"/>
                  <p:cNvSpPr>
                    <a:spLocks noChangeShapeType="1"/>
                  </p:cNvSpPr>
                  <p:nvPr/>
                </p:nvSpPr>
                <p:spPr bwMode="auto">
                  <a:xfrm>
                    <a:off x="5303"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6871" name="Rectangle 23"/>
                  <p:cNvSpPr>
                    <a:spLocks noChangeArrowheads="1"/>
                  </p:cNvSpPr>
                  <p:nvPr/>
                </p:nvSpPr>
                <p:spPr bwMode="auto">
                  <a:xfrm>
                    <a:off x="5288"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6856" name="Group 29"/>
                <p:cNvGrpSpPr>
                  <a:grpSpLocks/>
                </p:cNvGrpSpPr>
                <p:nvPr/>
              </p:nvGrpSpPr>
              <p:grpSpPr bwMode="auto">
                <a:xfrm>
                  <a:off x="5277" y="1523"/>
                  <a:ext cx="44" cy="150"/>
                  <a:chOff x="5277" y="1523"/>
                  <a:chExt cx="44" cy="150"/>
                </a:xfrm>
              </p:grpSpPr>
              <p:sp>
                <p:nvSpPr>
                  <p:cNvPr id="66862" name="Freeform 25"/>
                  <p:cNvSpPr>
                    <a:spLocks/>
                  </p:cNvSpPr>
                  <p:nvPr/>
                </p:nvSpPr>
                <p:spPr bwMode="auto">
                  <a:xfrm>
                    <a:off x="5283"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63" name="Freeform 26"/>
                  <p:cNvSpPr>
                    <a:spLocks/>
                  </p:cNvSpPr>
                  <p:nvPr/>
                </p:nvSpPr>
                <p:spPr bwMode="auto">
                  <a:xfrm>
                    <a:off x="5283"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64" name="Freeform 27"/>
                  <p:cNvSpPr>
                    <a:spLocks/>
                  </p:cNvSpPr>
                  <p:nvPr/>
                </p:nvSpPr>
                <p:spPr bwMode="auto">
                  <a:xfrm>
                    <a:off x="5277"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65" name="Freeform 28"/>
                  <p:cNvSpPr>
                    <a:spLocks/>
                  </p:cNvSpPr>
                  <p:nvPr/>
                </p:nvSpPr>
                <p:spPr bwMode="auto">
                  <a:xfrm>
                    <a:off x="5301"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57" name="Group 34"/>
                <p:cNvGrpSpPr>
                  <a:grpSpLocks/>
                </p:cNvGrpSpPr>
                <p:nvPr/>
              </p:nvGrpSpPr>
              <p:grpSpPr bwMode="auto">
                <a:xfrm>
                  <a:off x="5337" y="1523"/>
                  <a:ext cx="44" cy="150"/>
                  <a:chOff x="5337" y="1523"/>
                  <a:chExt cx="44" cy="150"/>
                </a:xfrm>
              </p:grpSpPr>
              <p:sp>
                <p:nvSpPr>
                  <p:cNvPr id="66858" name="Freeform 30"/>
                  <p:cNvSpPr>
                    <a:spLocks/>
                  </p:cNvSpPr>
                  <p:nvPr/>
                </p:nvSpPr>
                <p:spPr bwMode="auto">
                  <a:xfrm>
                    <a:off x="5343"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59" name="Freeform 31"/>
                  <p:cNvSpPr>
                    <a:spLocks/>
                  </p:cNvSpPr>
                  <p:nvPr/>
                </p:nvSpPr>
                <p:spPr bwMode="auto">
                  <a:xfrm>
                    <a:off x="5343"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60" name="Freeform 32"/>
                  <p:cNvSpPr>
                    <a:spLocks/>
                  </p:cNvSpPr>
                  <p:nvPr/>
                </p:nvSpPr>
                <p:spPr bwMode="auto">
                  <a:xfrm>
                    <a:off x="5337"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61" name="Freeform 33"/>
                  <p:cNvSpPr>
                    <a:spLocks/>
                  </p:cNvSpPr>
                  <p:nvPr/>
                </p:nvSpPr>
                <p:spPr bwMode="auto">
                  <a:xfrm>
                    <a:off x="5361"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6762" name="Group 58"/>
              <p:cNvGrpSpPr>
                <a:grpSpLocks/>
              </p:cNvGrpSpPr>
              <p:nvPr/>
            </p:nvGrpSpPr>
            <p:grpSpPr bwMode="auto">
              <a:xfrm>
                <a:off x="4816" y="1390"/>
                <a:ext cx="382" cy="283"/>
                <a:chOff x="4816" y="1390"/>
                <a:chExt cx="382" cy="283"/>
              </a:xfrm>
            </p:grpSpPr>
            <p:grpSp>
              <p:nvGrpSpPr>
                <p:cNvPr id="66832" name="Group 40"/>
                <p:cNvGrpSpPr>
                  <a:grpSpLocks/>
                </p:cNvGrpSpPr>
                <p:nvPr/>
              </p:nvGrpSpPr>
              <p:grpSpPr bwMode="auto">
                <a:xfrm>
                  <a:off x="4928" y="1522"/>
                  <a:ext cx="45" cy="150"/>
                  <a:chOff x="4928" y="1522"/>
                  <a:chExt cx="45" cy="150"/>
                </a:xfrm>
              </p:grpSpPr>
              <p:sp>
                <p:nvSpPr>
                  <p:cNvPr id="66850" name="Freeform 36"/>
                  <p:cNvSpPr>
                    <a:spLocks/>
                  </p:cNvSpPr>
                  <p:nvPr/>
                </p:nvSpPr>
                <p:spPr bwMode="auto">
                  <a:xfrm>
                    <a:off x="4935"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51" name="Freeform 37"/>
                  <p:cNvSpPr>
                    <a:spLocks/>
                  </p:cNvSpPr>
                  <p:nvPr/>
                </p:nvSpPr>
                <p:spPr bwMode="auto">
                  <a:xfrm>
                    <a:off x="4935"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52" name="Freeform 38"/>
                  <p:cNvSpPr>
                    <a:spLocks/>
                  </p:cNvSpPr>
                  <p:nvPr/>
                </p:nvSpPr>
                <p:spPr bwMode="auto">
                  <a:xfrm>
                    <a:off x="4928"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53" name="Freeform 39"/>
                  <p:cNvSpPr>
                    <a:spLocks/>
                  </p:cNvSpPr>
                  <p:nvPr/>
                </p:nvSpPr>
                <p:spPr bwMode="auto">
                  <a:xfrm>
                    <a:off x="4953"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33" name="Group 47"/>
                <p:cNvGrpSpPr>
                  <a:grpSpLocks/>
                </p:cNvGrpSpPr>
                <p:nvPr/>
              </p:nvGrpSpPr>
              <p:grpSpPr bwMode="auto">
                <a:xfrm>
                  <a:off x="4816" y="1390"/>
                  <a:ext cx="382" cy="103"/>
                  <a:chOff x="4816" y="1390"/>
                  <a:chExt cx="382" cy="103"/>
                </a:xfrm>
              </p:grpSpPr>
              <p:sp>
                <p:nvSpPr>
                  <p:cNvPr id="66844" name="Freeform 41"/>
                  <p:cNvSpPr>
                    <a:spLocks/>
                  </p:cNvSpPr>
                  <p:nvPr/>
                </p:nvSpPr>
                <p:spPr bwMode="auto">
                  <a:xfrm>
                    <a:off x="4816"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6845" name="Line 42"/>
                  <p:cNvSpPr>
                    <a:spLocks noChangeShapeType="1"/>
                  </p:cNvSpPr>
                  <p:nvPr/>
                </p:nvSpPr>
                <p:spPr bwMode="auto">
                  <a:xfrm>
                    <a:off x="5005"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6846" name="Freeform 43"/>
                  <p:cNvSpPr>
                    <a:spLocks/>
                  </p:cNvSpPr>
                  <p:nvPr/>
                </p:nvSpPr>
                <p:spPr bwMode="auto">
                  <a:xfrm>
                    <a:off x="4959"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6847" name="Line 44"/>
                  <p:cNvSpPr>
                    <a:spLocks noChangeShapeType="1"/>
                  </p:cNvSpPr>
                  <p:nvPr/>
                </p:nvSpPr>
                <p:spPr bwMode="auto">
                  <a:xfrm>
                    <a:off x="4997"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6848" name="Line 45"/>
                  <p:cNvSpPr>
                    <a:spLocks noChangeShapeType="1"/>
                  </p:cNvSpPr>
                  <p:nvPr/>
                </p:nvSpPr>
                <p:spPr bwMode="auto">
                  <a:xfrm>
                    <a:off x="5015"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6849" name="Rectangle 46"/>
                  <p:cNvSpPr>
                    <a:spLocks noChangeArrowheads="1"/>
                  </p:cNvSpPr>
                  <p:nvPr/>
                </p:nvSpPr>
                <p:spPr bwMode="auto">
                  <a:xfrm>
                    <a:off x="5000"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6834" name="Group 52"/>
                <p:cNvGrpSpPr>
                  <a:grpSpLocks/>
                </p:cNvGrpSpPr>
                <p:nvPr/>
              </p:nvGrpSpPr>
              <p:grpSpPr bwMode="auto">
                <a:xfrm>
                  <a:off x="4989" y="1523"/>
                  <a:ext cx="44" cy="150"/>
                  <a:chOff x="4989" y="1523"/>
                  <a:chExt cx="44" cy="150"/>
                </a:xfrm>
              </p:grpSpPr>
              <p:sp>
                <p:nvSpPr>
                  <p:cNvPr id="66840" name="Freeform 48"/>
                  <p:cNvSpPr>
                    <a:spLocks/>
                  </p:cNvSpPr>
                  <p:nvPr/>
                </p:nvSpPr>
                <p:spPr bwMode="auto">
                  <a:xfrm>
                    <a:off x="4995"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41" name="Freeform 49"/>
                  <p:cNvSpPr>
                    <a:spLocks/>
                  </p:cNvSpPr>
                  <p:nvPr/>
                </p:nvSpPr>
                <p:spPr bwMode="auto">
                  <a:xfrm>
                    <a:off x="4995"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42" name="Freeform 50"/>
                  <p:cNvSpPr>
                    <a:spLocks/>
                  </p:cNvSpPr>
                  <p:nvPr/>
                </p:nvSpPr>
                <p:spPr bwMode="auto">
                  <a:xfrm>
                    <a:off x="4989"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43" name="Freeform 51"/>
                  <p:cNvSpPr>
                    <a:spLocks/>
                  </p:cNvSpPr>
                  <p:nvPr/>
                </p:nvSpPr>
                <p:spPr bwMode="auto">
                  <a:xfrm>
                    <a:off x="5013"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35" name="Group 57"/>
                <p:cNvGrpSpPr>
                  <a:grpSpLocks/>
                </p:cNvGrpSpPr>
                <p:nvPr/>
              </p:nvGrpSpPr>
              <p:grpSpPr bwMode="auto">
                <a:xfrm>
                  <a:off x="5049" y="1523"/>
                  <a:ext cx="44" cy="150"/>
                  <a:chOff x="5049" y="1523"/>
                  <a:chExt cx="44" cy="150"/>
                </a:xfrm>
              </p:grpSpPr>
              <p:sp>
                <p:nvSpPr>
                  <p:cNvPr id="66836" name="Freeform 53"/>
                  <p:cNvSpPr>
                    <a:spLocks/>
                  </p:cNvSpPr>
                  <p:nvPr/>
                </p:nvSpPr>
                <p:spPr bwMode="auto">
                  <a:xfrm>
                    <a:off x="5055"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37" name="Freeform 54"/>
                  <p:cNvSpPr>
                    <a:spLocks/>
                  </p:cNvSpPr>
                  <p:nvPr/>
                </p:nvSpPr>
                <p:spPr bwMode="auto">
                  <a:xfrm>
                    <a:off x="5055"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38" name="Freeform 55"/>
                  <p:cNvSpPr>
                    <a:spLocks/>
                  </p:cNvSpPr>
                  <p:nvPr/>
                </p:nvSpPr>
                <p:spPr bwMode="auto">
                  <a:xfrm>
                    <a:off x="5049"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39" name="Freeform 56"/>
                  <p:cNvSpPr>
                    <a:spLocks/>
                  </p:cNvSpPr>
                  <p:nvPr/>
                </p:nvSpPr>
                <p:spPr bwMode="auto">
                  <a:xfrm>
                    <a:off x="5073"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6763" name="Group 81"/>
              <p:cNvGrpSpPr>
                <a:grpSpLocks/>
              </p:cNvGrpSpPr>
              <p:nvPr/>
            </p:nvGrpSpPr>
            <p:grpSpPr bwMode="auto">
              <a:xfrm>
                <a:off x="4528" y="1390"/>
                <a:ext cx="382" cy="283"/>
                <a:chOff x="4528" y="1390"/>
                <a:chExt cx="382" cy="283"/>
              </a:xfrm>
            </p:grpSpPr>
            <p:grpSp>
              <p:nvGrpSpPr>
                <p:cNvPr id="66810" name="Group 63"/>
                <p:cNvGrpSpPr>
                  <a:grpSpLocks/>
                </p:cNvGrpSpPr>
                <p:nvPr/>
              </p:nvGrpSpPr>
              <p:grpSpPr bwMode="auto">
                <a:xfrm>
                  <a:off x="4640" y="1522"/>
                  <a:ext cx="45" cy="150"/>
                  <a:chOff x="4640" y="1522"/>
                  <a:chExt cx="45" cy="150"/>
                </a:xfrm>
              </p:grpSpPr>
              <p:sp>
                <p:nvSpPr>
                  <p:cNvPr id="66828" name="Freeform 59"/>
                  <p:cNvSpPr>
                    <a:spLocks/>
                  </p:cNvSpPr>
                  <p:nvPr/>
                </p:nvSpPr>
                <p:spPr bwMode="auto">
                  <a:xfrm>
                    <a:off x="4647"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29" name="Freeform 60"/>
                  <p:cNvSpPr>
                    <a:spLocks/>
                  </p:cNvSpPr>
                  <p:nvPr/>
                </p:nvSpPr>
                <p:spPr bwMode="auto">
                  <a:xfrm>
                    <a:off x="4647"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30" name="Freeform 61"/>
                  <p:cNvSpPr>
                    <a:spLocks/>
                  </p:cNvSpPr>
                  <p:nvPr/>
                </p:nvSpPr>
                <p:spPr bwMode="auto">
                  <a:xfrm>
                    <a:off x="4640"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31" name="Freeform 62"/>
                  <p:cNvSpPr>
                    <a:spLocks/>
                  </p:cNvSpPr>
                  <p:nvPr/>
                </p:nvSpPr>
                <p:spPr bwMode="auto">
                  <a:xfrm>
                    <a:off x="4665"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11" name="Group 70"/>
                <p:cNvGrpSpPr>
                  <a:grpSpLocks/>
                </p:cNvGrpSpPr>
                <p:nvPr/>
              </p:nvGrpSpPr>
              <p:grpSpPr bwMode="auto">
                <a:xfrm>
                  <a:off x="4528" y="1390"/>
                  <a:ext cx="382" cy="103"/>
                  <a:chOff x="4528" y="1390"/>
                  <a:chExt cx="382" cy="103"/>
                </a:xfrm>
              </p:grpSpPr>
              <p:sp>
                <p:nvSpPr>
                  <p:cNvPr id="66822" name="Freeform 64"/>
                  <p:cNvSpPr>
                    <a:spLocks/>
                  </p:cNvSpPr>
                  <p:nvPr/>
                </p:nvSpPr>
                <p:spPr bwMode="auto">
                  <a:xfrm>
                    <a:off x="4528"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6823" name="Line 65"/>
                  <p:cNvSpPr>
                    <a:spLocks noChangeShapeType="1"/>
                  </p:cNvSpPr>
                  <p:nvPr/>
                </p:nvSpPr>
                <p:spPr bwMode="auto">
                  <a:xfrm>
                    <a:off x="4717"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6824" name="Freeform 66"/>
                  <p:cNvSpPr>
                    <a:spLocks/>
                  </p:cNvSpPr>
                  <p:nvPr/>
                </p:nvSpPr>
                <p:spPr bwMode="auto">
                  <a:xfrm>
                    <a:off x="4671"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6825" name="Line 67"/>
                  <p:cNvSpPr>
                    <a:spLocks noChangeShapeType="1"/>
                  </p:cNvSpPr>
                  <p:nvPr/>
                </p:nvSpPr>
                <p:spPr bwMode="auto">
                  <a:xfrm>
                    <a:off x="4709"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6826" name="Line 68"/>
                  <p:cNvSpPr>
                    <a:spLocks noChangeShapeType="1"/>
                  </p:cNvSpPr>
                  <p:nvPr/>
                </p:nvSpPr>
                <p:spPr bwMode="auto">
                  <a:xfrm>
                    <a:off x="4727"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6827" name="Rectangle 69"/>
                  <p:cNvSpPr>
                    <a:spLocks noChangeArrowheads="1"/>
                  </p:cNvSpPr>
                  <p:nvPr/>
                </p:nvSpPr>
                <p:spPr bwMode="auto">
                  <a:xfrm>
                    <a:off x="4712"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6812" name="Group 75"/>
                <p:cNvGrpSpPr>
                  <a:grpSpLocks/>
                </p:cNvGrpSpPr>
                <p:nvPr/>
              </p:nvGrpSpPr>
              <p:grpSpPr bwMode="auto">
                <a:xfrm>
                  <a:off x="4701" y="1523"/>
                  <a:ext cx="44" cy="150"/>
                  <a:chOff x="4701" y="1523"/>
                  <a:chExt cx="44" cy="150"/>
                </a:xfrm>
              </p:grpSpPr>
              <p:sp>
                <p:nvSpPr>
                  <p:cNvPr id="66818" name="Freeform 71"/>
                  <p:cNvSpPr>
                    <a:spLocks/>
                  </p:cNvSpPr>
                  <p:nvPr/>
                </p:nvSpPr>
                <p:spPr bwMode="auto">
                  <a:xfrm>
                    <a:off x="4707"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19" name="Freeform 72"/>
                  <p:cNvSpPr>
                    <a:spLocks/>
                  </p:cNvSpPr>
                  <p:nvPr/>
                </p:nvSpPr>
                <p:spPr bwMode="auto">
                  <a:xfrm>
                    <a:off x="4707"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20" name="Freeform 73"/>
                  <p:cNvSpPr>
                    <a:spLocks/>
                  </p:cNvSpPr>
                  <p:nvPr/>
                </p:nvSpPr>
                <p:spPr bwMode="auto">
                  <a:xfrm>
                    <a:off x="4701"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21" name="Freeform 74"/>
                  <p:cNvSpPr>
                    <a:spLocks/>
                  </p:cNvSpPr>
                  <p:nvPr/>
                </p:nvSpPr>
                <p:spPr bwMode="auto">
                  <a:xfrm>
                    <a:off x="4725"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813" name="Group 80"/>
                <p:cNvGrpSpPr>
                  <a:grpSpLocks/>
                </p:cNvGrpSpPr>
                <p:nvPr/>
              </p:nvGrpSpPr>
              <p:grpSpPr bwMode="auto">
                <a:xfrm>
                  <a:off x="4761" y="1523"/>
                  <a:ext cx="44" cy="150"/>
                  <a:chOff x="4761" y="1523"/>
                  <a:chExt cx="44" cy="150"/>
                </a:xfrm>
              </p:grpSpPr>
              <p:sp>
                <p:nvSpPr>
                  <p:cNvPr id="66814" name="Freeform 76"/>
                  <p:cNvSpPr>
                    <a:spLocks/>
                  </p:cNvSpPr>
                  <p:nvPr/>
                </p:nvSpPr>
                <p:spPr bwMode="auto">
                  <a:xfrm>
                    <a:off x="4767"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15" name="Freeform 77"/>
                  <p:cNvSpPr>
                    <a:spLocks/>
                  </p:cNvSpPr>
                  <p:nvPr/>
                </p:nvSpPr>
                <p:spPr bwMode="auto">
                  <a:xfrm>
                    <a:off x="4767"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16" name="Freeform 78"/>
                  <p:cNvSpPr>
                    <a:spLocks/>
                  </p:cNvSpPr>
                  <p:nvPr/>
                </p:nvSpPr>
                <p:spPr bwMode="auto">
                  <a:xfrm>
                    <a:off x="4761"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17" name="Freeform 79"/>
                  <p:cNvSpPr>
                    <a:spLocks/>
                  </p:cNvSpPr>
                  <p:nvPr/>
                </p:nvSpPr>
                <p:spPr bwMode="auto">
                  <a:xfrm>
                    <a:off x="4785"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6764" name="Group 104"/>
              <p:cNvGrpSpPr>
                <a:grpSpLocks/>
              </p:cNvGrpSpPr>
              <p:nvPr/>
            </p:nvGrpSpPr>
            <p:grpSpPr bwMode="auto">
              <a:xfrm>
                <a:off x="4240" y="1390"/>
                <a:ext cx="382" cy="283"/>
                <a:chOff x="4240" y="1390"/>
                <a:chExt cx="382" cy="283"/>
              </a:xfrm>
            </p:grpSpPr>
            <p:grpSp>
              <p:nvGrpSpPr>
                <p:cNvPr id="66788" name="Group 86"/>
                <p:cNvGrpSpPr>
                  <a:grpSpLocks/>
                </p:cNvGrpSpPr>
                <p:nvPr/>
              </p:nvGrpSpPr>
              <p:grpSpPr bwMode="auto">
                <a:xfrm>
                  <a:off x="4352" y="1522"/>
                  <a:ext cx="45" cy="150"/>
                  <a:chOff x="4352" y="1522"/>
                  <a:chExt cx="45" cy="150"/>
                </a:xfrm>
              </p:grpSpPr>
              <p:sp>
                <p:nvSpPr>
                  <p:cNvPr id="66806" name="Freeform 82"/>
                  <p:cNvSpPr>
                    <a:spLocks/>
                  </p:cNvSpPr>
                  <p:nvPr/>
                </p:nvSpPr>
                <p:spPr bwMode="auto">
                  <a:xfrm>
                    <a:off x="4359"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07" name="Freeform 83"/>
                  <p:cNvSpPr>
                    <a:spLocks/>
                  </p:cNvSpPr>
                  <p:nvPr/>
                </p:nvSpPr>
                <p:spPr bwMode="auto">
                  <a:xfrm>
                    <a:off x="4359"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808" name="Freeform 84"/>
                  <p:cNvSpPr>
                    <a:spLocks/>
                  </p:cNvSpPr>
                  <p:nvPr/>
                </p:nvSpPr>
                <p:spPr bwMode="auto">
                  <a:xfrm>
                    <a:off x="4352"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809" name="Freeform 85"/>
                  <p:cNvSpPr>
                    <a:spLocks/>
                  </p:cNvSpPr>
                  <p:nvPr/>
                </p:nvSpPr>
                <p:spPr bwMode="auto">
                  <a:xfrm>
                    <a:off x="4377"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789" name="Group 93"/>
                <p:cNvGrpSpPr>
                  <a:grpSpLocks/>
                </p:cNvGrpSpPr>
                <p:nvPr/>
              </p:nvGrpSpPr>
              <p:grpSpPr bwMode="auto">
                <a:xfrm>
                  <a:off x="4240" y="1390"/>
                  <a:ext cx="382" cy="103"/>
                  <a:chOff x="4240" y="1390"/>
                  <a:chExt cx="382" cy="103"/>
                </a:xfrm>
              </p:grpSpPr>
              <p:sp>
                <p:nvSpPr>
                  <p:cNvPr id="66800" name="Freeform 87"/>
                  <p:cNvSpPr>
                    <a:spLocks/>
                  </p:cNvSpPr>
                  <p:nvPr/>
                </p:nvSpPr>
                <p:spPr bwMode="auto">
                  <a:xfrm>
                    <a:off x="4240"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6801" name="Line 88"/>
                  <p:cNvSpPr>
                    <a:spLocks noChangeShapeType="1"/>
                  </p:cNvSpPr>
                  <p:nvPr/>
                </p:nvSpPr>
                <p:spPr bwMode="auto">
                  <a:xfrm>
                    <a:off x="4429"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6802" name="Freeform 89"/>
                  <p:cNvSpPr>
                    <a:spLocks/>
                  </p:cNvSpPr>
                  <p:nvPr/>
                </p:nvSpPr>
                <p:spPr bwMode="auto">
                  <a:xfrm>
                    <a:off x="4383"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6803" name="Line 90"/>
                  <p:cNvSpPr>
                    <a:spLocks noChangeShapeType="1"/>
                  </p:cNvSpPr>
                  <p:nvPr/>
                </p:nvSpPr>
                <p:spPr bwMode="auto">
                  <a:xfrm>
                    <a:off x="4421"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6804" name="Line 91"/>
                  <p:cNvSpPr>
                    <a:spLocks noChangeShapeType="1"/>
                  </p:cNvSpPr>
                  <p:nvPr/>
                </p:nvSpPr>
                <p:spPr bwMode="auto">
                  <a:xfrm>
                    <a:off x="4439"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6805" name="Rectangle 92"/>
                  <p:cNvSpPr>
                    <a:spLocks noChangeArrowheads="1"/>
                  </p:cNvSpPr>
                  <p:nvPr/>
                </p:nvSpPr>
                <p:spPr bwMode="auto">
                  <a:xfrm>
                    <a:off x="4424"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6790" name="Group 98"/>
                <p:cNvGrpSpPr>
                  <a:grpSpLocks/>
                </p:cNvGrpSpPr>
                <p:nvPr/>
              </p:nvGrpSpPr>
              <p:grpSpPr bwMode="auto">
                <a:xfrm>
                  <a:off x="4413" y="1523"/>
                  <a:ext cx="44" cy="150"/>
                  <a:chOff x="4413" y="1523"/>
                  <a:chExt cx="44" cy="150"/>
                </a:xfrm>
              </p:grpSpPr>
              <p:sp>
                <p:nvSpPr>
                  <p:cNvPr id="66796" name="Freeform 94"/>
                  <p:cNvSpPr>
                    <a:spLocks/>
                  </p:cNvSpPr>
                  <p:nvPr/>
                </p:nvSpPr>
                <p:spPr bwMode="auto">
                  <a:xfrm>
                    <a:off x="4419"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97" name="Freeform 95"/>
                  <p:cNvSpPr>
                    <a:spLocks/>
                  </p:cNvSpPr>
                  <p:nvPr/>
                </p:nvSpPr>
                <p:spPr bwMode="auto">
                  <a:xfrm>
                    <a:off x="4419"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98" name="Freeform 96"/>
                  <p:cNvSpPr>
                    <a:spLocks/>
                  </p:cNvSpPr>
                  <p:nvPr/>
                </p:nvSpPr>
                <p:spPr bwMode="auto">
                  <a:xfrm>
                    <a:off x="4413"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799" name="Freeform 97"/>
                  <p:cNvSpPr>
                    <a:spLocks/>
                  </p:cNvSpPr>
                  <p:nvPr/>
                </p:nvSpPr>
                <p:spPr bwMode="auto">
                  <a:xfrm>
                    <a:off x="4437"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791" name="Group 103"/>
                <p:cNvGrpSpPr>
                  <a:grpSpLocks/>
                </p:cNvGrpSpPr>
                <p:nvPr/>
              </p:nvGrpSpPr>
              <p:grpSpPr bwMode="auto">
                <a:xfrm>
                  <a:off x="4473" y="1523"/>
                  <a:ext cx="44" cy="150"/>
                  <a:chOff x="4473" y="1523"/>
                  <a:chExt cx="44" cy="150"/>
                </a:xfrm>
              </p:grpSpPr>
              <p:sp>
                <p:nvSpPr>
                  <p:cNvPr id="66792" name="Freeform 99"/>
                  <p:cNvSpPr>
                    <a:spLocks/>
                  </p:cNvSpPr>
                  <p:nvPr/>
                </p:nvSpPr>
                <p:spPr bwMode="auto">
                  <a:xfrm>
                    <a:off x="4479"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93" name="Freeform 100"/>
                  <p:cNvSpPr>
                    <a:spLocks/>
                  </p:cNvSpPr>
                  <p:nvPr/>
                </p:nvSpPr>
                <p:spPr bwMode="auto">
                  <a:xfrm>
                    <a:off x="4479"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94" name="Freeform 101"/>
                  <p:cNvSpPr>
                    <a:spLocks/>
                  </p:cNvSpPr>
                  <p:nvPr/>
                </p:nvSpPr>
                <p:spPr bwMode="auto">
                  <a:xfrm>
                    <a:off x="4473"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795" name="Freeform 102"/>
                  <p:cNvSpPr>
                    <a:spLocks/>
                  </p:cNvSpPr>
                  <p:nvPr/>
                </p:nvSpPr>
                <p:spPr bwMode="auto">
                  <a:xfrm>
                    <a:off x="4497"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6765" name="Group 127"/>
              <p:cNvGrpSpPr>
                <a:grpSpLocks/>
              </p:cNvGrpSpPr>
              <p:nvPr/>
            </p:nvGrpSpPr>
            <p:grpSpPr bwMode="auto">
              <a:xfrm>
                <a:off x="3952" y="1390"/>
                <a:ext cx="382" cy="283"/>
                <a:chOff x="3952" y="1390"/>
                <a:chExt cx="382" cy="283"/>
              </a:xfrm>
            </p:grpSpPr>
            <p:grpSp>
              <p:nvGrpSpPr>
                <p:cNvPr id="66766" name="Group 109"/>
                <p:cNvGrpSpPr>
                  <a:grpSpLocks/>
                </p:cNvGrpSpPr>
                <p:nvPr/>
              </p:nvGrpSpPr>
              <p:grpSpPr bwMode="auto">
                <a:xfrm>
                  <a:off x="4064" y="1522"/>
                  <a:ext cx="45" cy="150"/>
                  <a:chOff x="4064" y="1522"/>
                  <a:chExt cx="45" cy="150"/>
                </a:xfrm>
              </p:grpSpPr>
              <p:sp>
                <p:nvSpPr>
                  <p:cNvPr id="66784" name="Freeform 105"/>
                  <p:cNvSpPr>
                    <a:spLocks/>
                  </p:cNvSpPr>
                  <p:nvPr/>
                </p:nvSpPr>
                <p:spPr bwMode="auto">
                  <a:xfrm>
                    <a:off x="4071"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85" name="Freeform 106"/>
                  <p:cNvSpPr>
                    <a:spLocks/>
                  </p:cNvSpPr>
                  <p:nvPr/>
                </p:nvSpPr>
                <p:spPr bwMode="auto">
                  <a:xfrm>
                    <a:off x="4071"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86" name="Freeform 107"/>
                  <p:cNvSpPr>
                    <a:spLocks/>
                  </p:cNvSpPr>
                  <p:nvPr/>
                </p:nvSpPr>
                <p:spPr bwMode="auto">
                  <a:xfrm>
                    <a:off x="4064"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787" name="Freeform 108"/>
                  <p:cNvSpPr>
                    <a:spLocks/>
                  </p:cNvSpPr>
                  <p:nvPr/>
                </p:nvSpPr>
                <p:spPr bwMode="auto">
                  <a:xfrm>
                    <a:off x="4089"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767" name="Group 116"/>
                <p:cNvGrpSpPr>
                  <a:grpSpLocks/>
                </p:cNvGrpSpPr>
                <p:nvPr/>
              </p:nvGrpSpPr>
              <p:grpSpPr bwMode="auto">
                <a:xfrm>
                  <a:off x="3952" y="1390"/>
                  <a:ext cx="382" cy="103"/>
                  <a:chOff x="3952" y="1390"/>
                  <a:chExt cx="382" cy="103"/>
                </a:xfrm>
              </p:grpSpPr>
              <p:sp>
                <p:nvSpPr>
                  <p:cNvPr id="66778" name="Freeform 110"/>
                  <p:cNvSpPr>
                    <a:spLocks/>
                  </p:cNvSpPr>
                  <p:nvPr/>
                </p:nvSpPr>
                <p:spPr bwMode="auto">
                  <a:xfrm>
                    <a:off x="3952"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6779" name="Line 111"/>
                  <p:cNvSpPr>
                    <a:spLocks noChangeShapeType="1"/>
                  </p:cNvSpPr>
                  <p:nvPr/>
                </p:nvSpPr>
                <p:spPr bwMode="auto">
                  <a:xfrm>
                    <a:off x="4141"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6780" name="Freeform 112"/>
                  <p:cNvSpPr>
                    <a:spLocks/>
                  </p:cNvSpPr>
                  <p:nvPr/>
                </p:nvSpPr>
                <p:spPr bwMode="auto">
                  <a:xfrm>
                    <a:off x="4095"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6781" name="Line 113"/>
                  <p:cNvSpPr>
                    <a:spLocks noChangeShapeType="1"/>
                  </p:cNvSpPr>
                  <p:nvPr/>
                </p:nvSpPr>
                <p:spPr bwMode="auto">
                  <a:xfrm>
                    <a:off x="4133"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6782" name="Line 114"/>
                  <p:cNvSpPr>
                    <a:spLocks noChangeShapeType="1"/>
                  </p:cNvSpPr>
                  <p:nvPr/>
                </p:nvSpPr>
                <p:spPr bwMode="auto">
                  <a:xfrm>
                    <a:off x="4151"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6783" name="Rectangle 115"/>
                  <p:cNvSpPr>
                    <a:spLocks noChangeArrowheads="1"/>
                  </p:cNvSpPr>
                  <p:nvPr/>
                </p:nvSpPr>
                <p:spPr bwMode="auto">
                  <a:xfrm>
                    <a:off x="4136"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6768" name="Group 121"/>
                <p:cNvGrpSpPr>
                  <a:grpSpLocks/>
                </p:cNvGrpSpPr>
                <p:nvPr/>
              </p:nvGrpSpPr>
              <p:grpSpPr bwMode="auto">
                <a:xfrm>
                  <a:off x="4125" y="1523"/>
                  <a:ext cx="44" cy="150"/>
                  <a:chOff x="4125" y="1523"/>
                  <a:chExt cx="44" cy="150"/>
                </a:xfrm>
              </p:grpSpPr>
              <p:sp>
                <p:nvSpPr>
                  <p:cNvPr id="66774" name="Freeform 117"/>
                  <p:cNvSpPr>
                    <a:spLocks/>
                  </p:cNvSpPr>
                  <p:nvPr/>
                </p:nvSpPr>
                <p:spPr bwMode="auto">
                  <a:xfrm>
                    <a:off x="4131"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75" name="Freeform 118"/>
                  <p:cNvSpPr>
                    <a:spLocks/>
                  </p:cNvSpPr>
                  <p:nvPr/>
                </p:nvSpPr>
                <p:spPr bwMode="auto">
                  <a:xfrm>
                    <a:off x="4131"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76" name="Freeform 119"/>
                  <p:cNvSpPr>
                    <a:spLocks/>
                  </p:cNvSpPr>
                  <p:nvPr/>
                </p:nvSpPr>
                <p:spPr bwMode="auto">
                  <a:xfrm>
                    <a:off x="4125"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777" name="Freeform 120"/>
                  <p:cNvSpPr>
                    <a:spLocks/>
                  </p:cNvSpPr>
                  <p:nvPr/>
                </p:nvSpPr>
                <p:spPr bwMode="auto">
                  <a:xfrm>
                    <a:off x="4149"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6769" name="Group 126"/>
                <p:cNvGrpSpPr>
                  <a:grpSpLocks/>
                </p:cNvGrpSpPr>
                <p:nvPr/>
              </p:nvGrpSpPr>
              <p:grpSpPr bwMode="auto">
                <a:xfrm>
                  <a:off x="4185" y="1523"/>
                  <a:ext cx="44" cy="150"/>
                  <a:chOff x="4185" y="1523"/>
                  <a:chExt cx="44" cy="150"/>
                </a:xfrm>
              </p:grpSpPr>
              <p:sp>
                <p:nvSpPr>
                  <p:cNvPr id="66770" name="Freeform 122"/>
                  <p:cNvSpPr>
                    <a:spLocks/>
                  </p:cNvSpPr>
                  <p:nvPr/>
                </p:nvSpPr>
                <p:spPr bwMode="auto">
                  <a:xfrm>
                    <a:off x="4191"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71" name="Freeform 123"/>
                  <p:cNvSpPr>
                    <a:spLocks/>
                  </p:cNvSpPr>
                  <p:nvPr/>
                </p:nvSpPr>
                <p:spPr bwMode="auto">
                  <a:xfrm>
                    <a:off x="4191"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6772" name="Freeform 124"/>
                  <p:cNvSpPr>
                    <a:spLocks/>
                  </p:cNvSpPr>
                  <p:nvPr/>
                </p:nvSpPr>
                <p:spPr bwMode="auto">
                  <a:xfrm>
                    <a:off x="4185"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6773" name="Freeform 125"/>
                  <p:cNvSpPr>
                    <a:spLocks/>
                  </p:cNvSpPr>
                  <p:nvPr/>
                </p:nvSpPr>
                <p:spPr bwMode="auto">
                  <a:xfrm>
                    <a:off x="4209"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66760" name="Freeform 129"/>
            <p:cNvSpPr>
              <a:spLocks/>
            </p:cNvSpPr>
            <p:nvPr/>
          </p:nvSpPr>
          <p:spPr bwMode="auto">
            <a:xfrm>
              <a:off x="3610" y="2079"/>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66564" name="Group 146"/>
          <p:cNvGrpSpPr>
            <a:grpSpLocks/>
          </p:cNvGrpSpPr>
          <p:nvPr/>
        </p:nvGrpSpPr>
        <p:grpSpPr bwMode="auto">
          <a:xfrm>
            <a:off x="330200" y="1828800"/>
            <a:ext cx="1684338" cy="1751013"/>
            <a:chOff x="208" y="1152"/>
            <a:chExt cx="1061" cy="1103"/>
          </a:xfrm>
        </p:grpSpPr>
        <p:grpSp>
          <p:nvGrpSpPr>
            <p:cNvPr id="66743" name="Group 144"/>
            <p:cNvGrpSpPr>
              <a:grpSpLocks/>
            </p:cNvGrpSpPr>
            <p:nvPr/>
          </p:nvGrpSpPr>
          <p:grpSpPr bwMode="auto">
            <a:xfrm>
              <a:off x="336" y="1152"/>
              <a:ext cx="933" cy="876"/>
              <a:chOff x="336" y="1152"/>
              <a:chExt cx="933" cy="876"/>
            </a:xfrm>
          </p:grpSpPr>
          <p:sp>
            <p:nvSpPr>
              <p:cNvPr id="66745" name="Freeform 131"/>
              <p:cNvSpPr>
                <a:spLocks/>
              </p:cNvSpPr>
              <p:nvPr/>
            </p:nvSpPr>
            <p:spPr bwMode="auto">
              <a:xfrm>
                <a:off x="619" y="1355"/>
                <a:ext cx="553" cy="518"/>
              </a:xfrm>
              <a:custGeom>
                <a:avLst/>
                <a:gdLst>
                  <a:gd name="T0" fmla="*/ 0 w 553"/>
                  <a:gd name="T1" fmla="*/ 258 h 518"/>
                  <a:gd name="T2" fmla="*/ 0 w 553"/>
                  <a:gd name="T3" fmla="*/ 230 h 518"/>
                  <a:gd name="T4" fmla="*/ 6 w 553"/>
                  <a:gd name="T5" fmla="*/ 202 h 518"/>
                  <a:gd name="T6" fmla="*/ 15 w 553"/>
                  <a:gd name="T7" fmla="*/ 173 h 518"/>
                  <a:gd name="T8" fmla="*/ 27 w 553"/>
                  <a:gd name="T9" fmla="*/ 147 h 518"/>
                  <a:gd name="T10" fmla="*/ 41 w 553"/>
                  <a:gd name="T11" fmla="*/ 121 h 518"/>
                  <a:gd name="T12" fmla="*/ 60 w 553"/>
                  <a:gd name="T13" fmla="*/ 97 h 518"/>
                  <a:gd name="T14" fmla="*/ 81 w 553"/>
                  <a:gd name="T15" fmla="*/ 75 h 518"/>
                  <a:gd name="T16" fmla="*/ 103 w 553"/>
                  <a:gd name="T17" fmla="*/ 56 h 518"/>
                  <a:gd name="T18" fmla="*/ 128 w 553"/>
                  <a:gd name="T19" fmla="*/ 39 h 518"/>
                  <a:gd name="T20" fmla="*/ 156 w 553"/>
                  <a:gd name="T21" fmla="*/ 26 h 518"/>
                  <a:gd name="T22" fmla="*/ 184 w 553"/>
                  <a:gd name="T23" fmla="*/ 15 h 518"/>
                  <a:gd name="T24" fmla="*/ 214 w 553"/>
                  <a:gd name="T25" fmla="*/ 7 h 518"/>
                  <a:gd name="T26" fmla="*/ 245 w 553"/>
                  <a:gd name="T27" fmla="*/ 1 h 518"/>
                  <a:gd name="T28" fmla="*/ 276 w 553"/>
                  <a:gd name="T29" fmla="*/ 0 h 518"/>
                  <a:gd name="T30" fmla="*/ 306 w 553"/>
                  <a:gd name="T31" fmla="*/ 1 h 518"/>
                  <a:gd name="T32" fmla="*/ 337 w 553"/>
                  <a:gd name="T33" fmla="*/ 7 h 518"/>
                  <a:gd name="T34" fmla="*/ 367 w 553"/>
                  <a:gd name="T35" fmla="*/ 15 h 518"/>
                  <a:gd name="T36" fmla="*/ 395 w 553"/>
                  <a:gd name="T37" fmla="*/ 26 h 518"/>
                  <a:gd name="T38" fmla="*/ 423 w 553"/>
                  <a:gd name="T39" fmla="*/ 39 h 518"/>
                  <a:gd name="T40" fmla="*/ 448 w 553"/>
                  <a:gd name="T41" fmla="*/ 56 h 518"/>
                  <a:gd name="T42" fmla="*/ 470 w 553"/>
                  <a:gd name="T43" fmla="*/ 75 h 518"/>
                  <a:gd name="T44" fmla="*/ 492 w 553"/>
                  <a:gd name="T45" fmla="*/ 97 h 518"/>
                  <a:gd name="T46" fmla="*/ 509 w 553"/>
                  <a:gd name="T47" fmla="*/ 121 h 518"/>
                  <a:gd name="T48" fmla="*/ 524 w 553"/>
                  <a:gd name="T49" fmla="*/ 147 h 518"/>
                  <a:gd name="T50" fmla="*/ 536 w 553"/>
                  <a:gd name="T51" fmla="*/ 173 h 518"/>
                  <a:gd name="T52" fmla="*/ 546 w 553"/>
                  <a:gd name="T53" fmla="*/ 202 h 518"/>
                  <a:gd name="T54" fmla="*/ 551 w 553"/>
                  <a:gd name="T55" fmla="*/ 230 h 518"/>
                  <a:gd name="T56" fmla="*/ 552 w 553"/>
                  <a:gd name="T57" fmla="*/ 258 h 518"/>
                  <a:gd name="T58" fmla="*/ 551 w 553"/>
                  <a:gd name="T59" fmla="*/ 287 h 518"/>
                  <a:gd name="T60" fmla="*/ 546 w 553"/>
                  <a:gd name="T61" fmla="*/ 316 h 518"/>
                  <a:gd name="T62" fmla="*/ 536 w 553"/>
                  <a:gd name="T63" fmla="*/ 343 h 518"/>
                  <a:gd name="T64" fmla="*/ 524 w 553"/>
                  <a:gd name="T65" fmla="*/ 371 h 518"/>
                  <a:gd name="T66" fmla="*/ 509 w 553"/>
                  <a:gd name="T67" fmla="*/ 396 h 518"/>
                  <a:gd name="T68" fmla="*/ 492 w 553"/>
                  <a:gd name="T69" fmla="*/ 419 h 518"/>
                  <a:gd name="T70" fmla="*/ 470 w 553"/>
                  <a:gd name="T71" fmla="*/ 442 h 518"/>
                  <a:gd name="T72" fmla="*/ 448 w 553"/>
                  <a:gd name="T73" fmla="*/ 461 h 518"/>
                  <a:gd name="T74" fmla="*/ 423 w 553"/>
                  <a:gd name="T75" fmla="*/ 477 h 518"/>
                  <a:gd name="T76" fmla="*/ 395 w 553"/>
                  <a:gd name="T77" fmla="*/ 491 h 518"/>
                  <a:gd name="T78" fmla="*/ 367 w 553"/>
                  <a:gd name="T79" fmla="*/ 503 h 518"/>
                  <a:gd name="T80" fmla="*/ 337 w 553"/>
                  <a:gd name="T81" fmla="*/ 510 h 518"/>
                  <a:gd name="T82" fmla="*/ 306 w 553"/>
                  <a:gd name="T83" fmla="*/ 515 h 518"/>
                  <a:gd name="T84" fmla="*/ 276 w 553"/>
                  <a:gd name="T85" fmla="*/ 517 h 518"/>
                  <a:gd name="T86" fmla="*/ 245 w 553"/>
                  <a:gd name="T87" fmla="*/ 515 h 518"/>
                  <a:gd name="T88" fmla="*/ 214 w 553"/>
                  <a:gd name="T89" fmla="*/ 510 h 518"/>
                  <a:gd name="T90" fmla="*/ 184 w 553"/>
                  <a:gd name="T91" fmla="*/ 503 h 518"/>
                  <a:gd name="T92" fmla="*/ 156 w 553"/>
                  <a:gd name="T93" fmla="*/ 491 h 518"/>
                  <a:gd name="T94" fmla="*/ 128 w 553"/>
                  <a:gd name="T95" fmla="*/ 477 h 518"/>
                  <a:gd name="T96" fmla="*/ 103 w 553"/>
                  <a:gd name="T97" fmla="*/ 461 h 518"/>
                  <a:gd name="T98" fmla="*/ 81 w 553"/>
                  <a:gd name="T99" fmla="*/ 442 h 518"/>
                  <a:gd name="T100" fmla="*/ 60 w 553"/>
                  <a:gd name="T101" fmla="*/ 419 h 518"/>
                  <a:gd name="T102" fmla="*/ 41 w 553"/>
                  <a:gd name="T103" fmla="*/ 396 h 518"/>
                  <a:gd name="T104" fmla="*/ 27 w 553"/>
                  <a:gd name="T105" fmla="*/ 371 h 518"/>
                  <a:gd name="T106" fmla="*/ 15 w 553"/>
                  <a:gd name="T107" fmla="*/ 343 h 518"/>
                  <a:gd name="T108" fmla="*/ 6 w 553"/>
                  <a:gd name="T109" fmla="*/ 316 h 518"/>
                  <a:gd name="T110" fmla="*/ 0 w 553"/>
                  <a:gd name="T111" fmla="*/ 287 h 518"/>
                  <a:gd name="T112" fmla="*/ 0 w 553"/>
                  <a:gd name="T113" fmla="*/ 258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518"/>
                  <a:gd name="T173" fmla="*/ 553 w 553"/>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518">
                    <a:moveTo>
                      <a:pt x="0" y="258"/>
                    </a:moveTo>
                    <a:lnTo>
                      <a:pt x="0" y="230"/>
                    </a:lnTo>
                    <a:lnTo>
                      <a:pt x="6" y="202"/>
                    </a:lnTo>
                    <a:lnTo>
                      <a:pt x="15" y="173"/>
                    </a:lnTo>
                    <a:lnTo>
                      <a:pt x="27" y="147"/>
                    </a:lnTo>
                    <a:lnTo>
                      <a:pt x="41" y="121"/>
                    </a:lnTo>
                    <a:lnTo>
                      <a:pt x="60" y="97"/>
                    </a:lnTo>
                    <a:lnTo>
                      <a:pt x="81" y="75"/>
                    </a:lnTo>
                    <a:lnTo>
                      <a:pt x="103" y="56"/>
                    </a:lnTo>
                    <a:lnTo>
                      <a:pt x="128" y="39"/>
                    </a:lnTo>
                    <a:lnTo>
                      <a:pt x="156" y="26"/>
                    </a:lnTo>
                    <a:lnTo>
                      <a:pt x="184" y="15"/>
                    </a:lnTo>
                    <a:lnTo>
                      <a:pt x="214" y="7"/>
                    </a:lnTo>
                    <a:lnTo>
                      <a:pt x="245" y="1"/>
                    </a:lnTo>
                    <a:lnTo>
                      <a:pt x="276" y="0"/>
                    </a:lnTo>
                    <a:lnTo>
                      <a:pt x="306" y="1"/>
                    </a:lnTo>
                    <a:lnTo>
                      <a:pt x="337" y="7"/>
                    </a:lnTo>
                    <a:lnTo>
                      <a:pt x="367" y="15"/>
                    </a:lnTo>
                    <a:lnTo>
                      <a:pt x="395" y="26"/>
                    </a:lnTo>
                    <a:lnTo>
                      <a:pt x="423" y="39"/>
                    </a:lnTo>
                    <a:lnTo>
                      <a:pt x="448" y="56"/>
                    </a:lnTo>
                    <a:lnTo>
                      <a:pt x="470" y="75"/>
                    </a:lnTo>
                    <a:lnTo>
                      <a:pt x="492" y="97"/>
                    </a:lnTo>
                    <a:lnTo>
                      <a:pt x="509" y="121"/>
                    </a:lnTo>
                    <a:lnTo>
                      <a:pt x="524" y="147"/>
                    </a:lnTo>
                    <a:lnTo>
                      <a:pt x="536" y="173"/>
                    </a:lnTo>
                    <a:lnTo>
                      <a:pt x="546" y="202"/>
                    </a:lnTo>
                    <a:lnTo>
                      <a:pt x="551" y="230"/>
                    </a:lnTo>
                    <a:lnTo>
                      <a:pt x="552" y="258"/>
                    </a:lnTo>
                    <a:lnTo>
                      <a:pt x="551" y="287"/>
                    </a:lnTo>
                    <a:lnTo>
                      <a:pt x="546" y="316"/>
                    </a:lnTo>
                    <a:lnTo>
                      <a:pt x="536" y="343"/>
                    </a:lnTo>
                    <a:lnTo>
                      <a:pt x="524" y="371"/>
                    </a:lnTo>
                    <a:lnTo>
                      <a:pt x="509" y="396"/>
                    </a:lnTo>
                    <a:lnTo>
                      <a:pt x="492" y="419"/>
                    </a:lnTo>
                    <a:lnTo>
                      <a:pt x="470" y="442"/>
                    </a:lnTo>
                    <a:lnTo>
                      <a:pt x="448" y="461"/>
                    </a:lnTo>
                    <a:lnTo>
                      <a:pt x="423" y="477"/>
                    </a:lnTo>
                    <a:lnTo>
                      <a:pt x="395" y="491"/>
                    </a:lnTo>
                    <a:lnTo>
                      <a:pt x="367" y="503"/>
                    </a:lnTo>
                    <a:lnTo>
                      <a:pt x="337" y="510"/>
                    </a:lnTo>
                    <a:lnTo>
                      <a:pt x="306" y="515"/>
                    </a:lnTo>
                    <a:lnTo>
                      <a:pt x="276" y="517"/>
                    </a:lnTo>
                    <a:lnTo>
                      <a:pt x="245" y="515"/>
                    </a:lnTo>
                    <a:lnTo>
                      <a:pt x="214" y="510"/>
                    </a:lnTo>
                    <a:lnTo>
                      <a:pt x="184" y="503"/>
                    </a:lnTo>
                    <a:lnTo>
                      <a:pt x="156" y="491"/>
                    </a:lnTo>
                    <a:lnTo>
                      <a:pt x="128" y="477"/>
                    </a:lnTo>
                    <a:lnTo>
                      <a:pt x="103" y="461"/>
                    </a:lnTo>
                    <a:lnTo>
                      <a:pt x="81" y="442"/>
                    </a:lnTo>
                    <a:lnTo>
                      <a:pt x="60" y="419"/>
                    </a:lnTo>
                    <a:lnTo>
                      <a:pt x="41" y="396"/>
                    </a:lnTo>
                    <a:lnTo>
                      <a:pt x="27" y="371"/>
                    </a:lnTo>
                    <a:lnTo>
                      <a:pt x="15" y="343"/>
                    </a:lnTo>
                    <a:lnTo>
                      <a:pt x="6" y="316"/>
                    </a:lnTo>
                    <a:lnTo>
                      <a:pt x="0" y="287"/>
                    </a:lnTo>
                    <a:lnTo>
                      <a:pt x="0" y="258"/>
                    </a:lnTo>
                  </a:path>
                </a:pathLst>
              </a:custGeom>
              <a:solidFill>
                <a:srgbClr val="FF0033"/>
              </a:solidFill>
              <a:ln w="12700" cap="rnd">
                <a:solidFill>
                  <a:srgbClr val="000000"/>
                </a:solidFill>
                <a:round/>
                <a:headEnd/>
                <a:tailEnd/>
              </a:ln>
            </p:spPr>
            <p:txBody>
              <a:bodyPr/>
              <a:lstStyle/>
              <a:p>
                <a:pPr algn="ctr" eaLnBrk="0" hangingPunct="0"/>
                <a:endParaRPr lang="en-US"/>
              </a:p>
            </p:txBody>
          </p:sp>
          <p:sp>
            <p:nvSpPr>
              <p:cNvPr id="66746" name="Freeform 132"/>
              <p:cNvSpPr>
                <a:spLocks/>
              </p:cNvSpPr>
              <p:nvPr/>
            </p:nvSpPr>
            <p:spPr bwMode="auto">
              <a:xfrm>
                <a:off x="700" y="1355"/>
                <a:ext cx="472" cy="518"/>
              </a:xfrm>
              <a:custGeom>
                <a:avLst/>
                <a:gdLst>
                  <a:gd name="T0" fmla="*/ 0 w 472"/>
                  <a:gd name="T1" fmla="*/ 442 h 518"/>
                  <a:gd name="T2" fmla="*/ 22 w 472"/>
                  <a:gd name="T3" fmla="*/ 461 h 518"/>
                  <a:gd name="T4" fmla="*/ 47 w 472"/>
                  <a:gd name="T5" fmla="*/ 477 h 518"/>
                  <a:gd name="T6" fmla="*/ 75 w 472"/>
                  <a:gd name="T7" fmla="*/ 491 h 518"/>
                  <a:gd name="T8" fmla="*/ 103 w 472"/>
                  <a:gd name="T9" fmla="*/ 503 h 518"/>
                  <a:gd name="T10" fmla="*/ 133 w 472"/>
                  <a:gd name="T11" fmla="*/ 510 h 518"/>
                  <a:gd name="T12" fmla="*/ 164 w 472"/>
                  <a:gd name="T13" fmla="*/ 515 h 518"/>
                  <a:gd name="T14" fmla="*/ 194 w 472"/>
                  <a:gd name="T15" fmla="*/ 517 h 518"/>
                  <a:gd name="T16" fmla="*/ 225 w 472"/>
                  <a:gd name="T17" fmla="*/ 515 h 518"/>
                  <a:gd name="T18" fmla="*/ 256 w 472"/>
                  <a:gd name="T19" fmla="*/ 510 h 518"/>
                  <a:gd name="T20" fmla="*/ 286 w 472"/>
                  <a:gd name="T21" fmla="*/ 503 h 518"/>
                  <a:gd name="T22" fmla="*/ 314 w 472"/>
                  <a:gd name="T23" fmla="*/ 491 h 518"/>
                  <a:gd name="T24" fmla="*/ 342 w 472"/>
                  <a:gd name="T25" fmla="*/ 477 h 518"/>
                  <a:gd name="T26" fmla="*/ 367 w 472"/>
                  <a:gd name="T27" fmla="*/ 461 h 518"/>
                  <a:gd name="T28" fmla="*/ 389 w 472"/>
                  <a:gd name="T29" fmla="*/ 442 h 518"/>
                  <a:gd name="T30" fmla="*/ 411 w 472"/>
                  <a:gd name="T31" fmla="*/ 419 h 518"/>
                  <a:gd name="T32" fmla="*/ 428 w 472"/>
                  <a:gd name="T33" fmla="*/ 396 h 518"/>
                  <a:gd name="T34" fmla="*/ 443 w 472"/>
                  <a:gd name="T35" fmla="*/ 371 h 518"/>
                  <a:gd name="T36" fmla="*/ 455 w 472"/>
                  <a:gd name="T37" fmla="*/ 343 h 518"/>
                  <a:gd name="T38" fmla="*/ 465 w 472"/>
                  <a:gd name="T39" fmla="*/ 316 h 518"/>
                  <a:gd name="T40" fmla="*/ 470 w 472"/>
                  <a:gd name="T41" fmla="*/ 287 h 518"/>
                  <a:gd name="T42" fmla="*/ 471 w 472"/>
                  <a:gd name="T43" fmla="*/ 258 h 518"/>
                  <a:gd name="T44" fmla="*/ 470 w 472"/>
                  <a:gd name="T45" fmla="*/ 230 h 518"/>
                  <a:gd name="T46" fmla="*/ 465 w 472"/>
                  <a:gd name="T47" fmla="*/ 202 h 518"/>
                  <a:gd name="T48" fmla="*/ 455 w 472"/>
                  <a:gd name="T49" fmla="*/ 173 h 518"/>
                  <a:gd name="T50" fmla="*/ 443 w 472"/>
                  <a:gd name="T51" fmla="*/ 147 h 518"/>
                  <a:gd name="T52" fmla="*/ 428 w 472"/>
                  <a:gd name="T53" fmla="*/ 121 h 518"/>
                  <a:gd name="T54" fmla="*/ 411 w 472"/>
                  <a:gd name="T55" fmla="*/ 97 h 518"/>
                  <a:gd name="T56" fmla="*/ 389 w 472"/>
                  <a:gd name="T57" fmla="*/ 75 h 518"/>
                  <a:gd name="T58" fmla="*/ 367 w 472"/>
                  <a:gd name="T59" fmla="*/ 56 h 518"/>
                  <a:gd name="T60" fmla="*/ 342 w 472"/>
                  <a:gd name="T61" fmla="*/ 39 h 518"/>
                  <a:gd name="T62" fmla="*/ 314 w 472"/>
                  <a:gd name="T63" fmla="*/ 26 h 518"/>
                  <a:gd name="T64" fmla="*/ 286 w 472"/>
                  <a:gd name="T65" fmla="*/ 15 h 518"/>
                  <a:gd name="T66" fmla="*/ 256 w 472"/>
                  <a:gd name="T67" fmla="*/ 7 h 518"/>
                  <a:gd name="T68" fmla="*/ 225 w 472"/>
                  <a:gd name="T69" fmla="*/ 1 h 518"/>
                  <a:gd name="T70" fmla="*/ 194 w 472"/>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518"/>
                  <a:gd name="T110" fmla="*/ 472 w 472"/>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518">
                    <a:moveTo>
                      <a:pt x="0" y="442"/>
                    </a:moveTo>
                    <a:lnTo>
                      <a:pt x="22" y="461"/>
                    </a:lnTo>
                    <a:lnTo>
                      <a:pt x="47" y="477"/>
                    </a:lnTo>
                    <a:lnTo>
                      <a:pt x="75" y="491"/>
                    </a:lnTo>
                    <a:lnTo>
                      <a:pt x="103" y="503"/>
                    </a:lnTo>
                    <a:lnTo>
                      <a:pt x="133" y="510"/>
                    </a:lnTo>
                    <a:lnTo>
                      <a:pt x="164" y="515"/>
                    </a:lnTo>
                    <a:lnTo>
                      <a:pt x="194" y="517"/>
                    </a:lnTo>
                    <a:lnTo>
                      <a:pt x="225" y="515"/>
                    </a:lnTo>
                    <a:lnTo>
                      <a:pt x="256" y="510"/>
                    </a:lnTo>
                    <a:lnTo>
                      <a:pt x="286" y="503"/>
                    </a:lnTo>
                    <a:lnTo>
                      <a:pt x="314" y="491"/>
                    </a:lnTo>
                    <a:lnTo>
                      <a:pt x="342" y="477"/>
                    </a:lnTo>
                    <a:lnTo>
                      <a:pt x="367" y="461"/>
                    </a:lnTo>
                    <a:lnTo>
                      <a:pt x="389" y="442"/>
                    </a:lnTo>
                    <a:lnTo>
                      <a:pt x="411" y="419"/>
                    </a:lnTo>
                    <a:lnTo>
                      <a:pt x="428" y="396"/>
                    </a:lnTo>
                    <a:lnTo>
                      <a:pt x="443" y="371"/>
                    </a:lnTo>
                    <a:lnTo>
                      <a:pt x="455" y="343"/>
                    </a:lnTo>
                    <a:lnTo>
                      <a:pt x="465" y="316"/>
                    </a:lnTo>
                    <a:lnTo>
                      <a:pt x="470" y="287"/>
                    </a:lnTo>
                    <a:lnTo>
                      <a:pt x="471" y="258"/>
                    </a:lnTo>
                    <a:lnTo>
                      <a:pt x="470" y="230"/>
                    </a:lnTo>
                    <a:lnTo>
                      <a:pt x="465" y="202"/>
                    </a:lnTo>
                    <a:lnTo>
                      <a:pt x="455" y="173"/>
                    </a:lnTo>
                    <a:lnTo>
                      <a:pt x="443" y="147"/>
                    </a:lnTo>
                    <a:lnTo>
                      <a:pt x="428" y="121"/>
                    </a:lnTo>
                    <a:lnTo>
                      <a:pt x="411" y="97"/>
                    </a:lnTo>
                    <a:lnTo>
                      <a:pt x="389" y="75"/>
                    </a:lnTo>
                    <a:lnTo>
                      <a:pt x="367" y="56"/>
                    </a:lnTo>
                    <a:lnTo>
                      <a:pt x="342" y="39"/>
                    </a:lnTo>
                    <a:lnTo>
                      <a:pt x="314" y="26"/>
                    </a:lnTo>
                    <a:lnTo>
                      <a:pt x="286" y="15"/>
                    </a:lnTo>
                    <a:lnTo>
                      <a:pt x="256" y="7"/>
                    </a:lnTo>
                    <a:lnTo>
                      <a:pt x="225" y="1"/>
                    </a:lnTo>
                    <a:lnTo>
                      <a:pt x="194" y="0"/>
                    </a:lnTo>
                  </a:path>
                </a:pathLst>
              </a:custGeom>
              <a:solidFill>
                <a:srgbClr val="FF0033"/>
              </a:solidFill>
              <a:ln w="12700" cap="rnd">
                <a:solidFill>
                  <a:schemeClr val="hlink"/>
                </a:solidFill>
                <a:round/>
                <a:headEnd type="none" w="sm" len="sm"/>
                <a:tailEnd type="none" w="sm" len="sm"/>
              </a:ln>
            </p:spPr>
            <p:txBody>
              <a:bodyPr/>
              <a:lstStyle/>
              <a:p>
                <a:pPr algn="ctr" eaLnBrk="0" hangingPunct="0"/>
                <a:endParaRPr lang="en-US"/>
              </a:p>
            </p:txBody>
          </p:sp>
          <p:sp>
            <p:nvSpPr>
              <p:cNvPr id="66747" name="Freeform 133"/>
              <p:cNvSpPr>
                <a:spLocks/>
              </p:cNvSpPr>
              <p:nvPr/>
            </p:nvSpPr>
            <p:spPr bwMode="auto">
              <a:xfrm>
                <a:off x="848" y="1199"/>
                <a:ext cx="167" cy="155"/>
              </a:xfrm>
              <a:custGeom>
                <a:avLst/>
                <a:gdLst>
                  <a:gd name="T0" fmla="*/ 0 w 167"/>
                  <a:gd name="T1" fmla="*/ 76 h 155"/>
                  <a:gd name="T2" fmla="*/ 1 w 167"/>
                  <a:gd name="T3" fmla="*/ 61 h 155"/>
                  <a:gd name="T4" fmla="*/ 7 w 167"/>
                  <a:gd name="T5" fmla="*/ 45 h 155"/>
                  <a:gd name="T6" fmla="*/ 16 w 167"/>
                  <a:gd name="T7" fmla="*/ 30 h 155"/>
                  <a:gd name="T8" fmla="*/ 27 w 167"/>
                  <a:gd name="T9" fmla="*/ 18 h 155"/>
                  <a:gd name="T10" fmla="*/ 41 w 167"/>
                  <a:gd name="T11" fmla="*/ 9 h 155"/>
                  <a:gd name="T12" fmla="*/ 56 w 167"/>
                  <a:gd name="T13" fmla="*/ 3 h 155"/>
                  <a:gd name="T14" fmla="*/ 75 w 167"/>
                  <a:gd name="T15" fmla="*/ 0 h 155"/>
                  <a:gd name="T16" fmla="*/ 91 w 167"/>
                  <a:gd name="T17" fmla="*/ 0 h 155"/>
                  <a:gd name="T18" fmla="*/ 109 w 167"/>
                  <a:gd name="T19" fmla="*/ 3 h 155"/>
                  <a:gd name="T20" fmla="*/ 124 w 167"/>
                  <a:gd name="T21" fmla="*/ 9 h 155"/>
                  <a:gd name="T22" fmla="*/ 138 w 167"/>
                  <a:gd name="T23" fmla="*/ 18 h 155"/>
                  <a:gd name="T24" fmla="*/ 150 w 167"/>
                  <a:gd name="T25" fmla="*/ 30 h 155"/>
                  <a:gd name="T26" fmla="*/ 159 w 167"/>
                  <a:gd name="T27" fmla="*/ 45 h 155"/>
                  <a:gd name="T28" fmla="*/ 164 w 167"/>
                  <a:gd name="T29" fmla="*/ 61 h 155"/>
                  <a:gd name="T30" fmla="*/ 166 w 167"/>
                  <a:gd name="T31" fmla="*/ 76 h 155"/>
                  <a:gd name="T32" fmla="*/ 164 w 167"/>
                  <a:gd name="T33" fmla="*/ 92 h 155"/>
                  <a:gd name="T34" fmla="*/ 159 w 167"/>
                  <a:gd name="T35" fmla="*/ 108 h 155"/>
                  <a:gd name="T36" fmla="*/ 150 w 167"/>
                  <a:gd name="T37" fmla="*/ 121 h 155"/>
                  <a:gd name="T38" fmla="*/ 138 w 167"/>
                  <a:gd name="T39" fmla="*/ 134 h 155"/>
                  <a:gd name="T40" fmla="*/ 124 w 167"/>
                  <a:gd name="T41" fmla="*/ 143 h 155"/>
                  <a:gd name="T42" fmla="*/ 109 w 167"/>
                  <a:gd name="T43" fmla="*/ 150 h 155"/>
                  <a:gd name="T44" fmla="*/ 91 w 167"/>
                  <a:gd name="T45" fmla="*/ 154 h 155"/>
                  <a:gd name="T46" fmla="*/ 75 w 167"/>
                  <a:gd name="T47" fmla="*/ 154 h 155"/>
                  <a:gd name="T48" fmla="*/ 56 w 167"/>
                  <a:gd name="T49" fmla="*/ 150 h 155"/>
                  <a:gd name="T50" fmla="*/ 41 w 167"/>
                  <a:gd name="T51" fmla="*/ 143 h 155"/>
                  <a:gd name="T52" fmla="*/ 27 w 167"/>
                  <a:gd name="T53" fmla="*/ 134 h 155"/>
                  <a:gd name="T54" fmla="*/ 16 w 167"/>
                  <a:gd name="T55" fmla="*/ 121 h 155"/>
                  <a:gd name="T56" fmla="*/ 7 w 167"/>
                  <a:gd name="T57" fmla="*/ 108 h 155"/>
                  <a:gd name="T58" fmla="*/ 1 w 167"/>
                  <a:gd name="T59" fmla="*/ 92 h 155"/>
                  <a:gd name="T60" fmla="*/ 0 w 167"/>
                  <a:gd name="T61" fmla="*/ 7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5"/>
                  <a:gd name="T95" fmla="*/ 167 w 167"/>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5">
                    <a:moveTo>
                      <a:pt x="0" y="76"/>
                    </a:moveTo>
                    <a:lnTo>
                      <a:pt x="1" y="61"/>
                    </a:lnTo>
                    <a:lnTo>
                      <a:pt x="7" y="45"/>
                    </a:lnTo>
                    <a:lnTo>
                      <a:pt x="16" y="30"/>
                    </a:lnTo>
                    <a:lnTo>
                      <a:pt x="27" y="18"/>
                    </a:lnTo>
                    <a:lnTo>
                      <a:pt x="41" y="9"/>
                    </a:lnTo>
                    <a:lnTo>
                      <a:pt x="56" y="3"/>
                    </a:lnTo>
                    <a:lnTo>
                      <a:pt x="75" y="0"/>
                    </a:lnTo>
                    <a:lnTo>
                      <a:pt x="91" y="0"/>
                    </a:lnTo>
                    <a:lnTo>
                      <a:pt x="109" y="3"/>
                    </a:lnTo>
                    <a:lnTo>
                      <a:pt x="124" y="9"/>
                    </a:lnTo>
                    <a:lnTo>
                      <a:pt x="138" y="18"/>
                    </a:lnTo>
                    <a:lnTo>
                      <a:pt x="150" y="30"/>
                    </a:lnTo>
                    <a:lnTo>
                      <a:pt x="159" y="45"/>
                    </a:lnTo>
                    <a:lnTo>
                      <a:pt x="164" y="61"/>
                    </a:lnTo>
                    <a:lnTo>
                      <a:pt x="166" y="76"/>
                    </a:lnTo>
                    <a:lnTo>
                      <a:pt x="164" y="92"/>
                    </a:lnTo>
                    <a:lnTo>
                      <a:pt x="159" y="108"/>
                    </a:lnTo>
                    <a:lnTo>
                      <a:pt x="150" y="121"/>
                    </a:lnTo>
                    <a:lnTo>
                      <a:pt x="138" y="134"/>
                    </a:lnTo>
                    <a:lnTo>
                      <a:pt x="124" y="143"/>
                    </a:lnTo>
                    <a:lnTo>
                      <a:pt x="109" y="150"/>
                    </a:lnTo>
                    <a:lnTo>
                      <a:pt x="91" y="154"/>
                    </a:lnTo>
                    <a:lnTo>
                      <a:pt x="75" y="154"/>
                    </a:lnTo>
                    <a:lnTo>
                      <a:pt x="56" y="150"/>
                    </a:lnTo>
                    <a:lnTo>
                      <a:pt x="41" y="143"/>
                    </a:lnTo>
                    <a:lnTo>
                      <a:pt x="27" y="134"/>
                    </a:lnTo>
                    <a:lnTo>
                      <a:pt x="16" y="121"/>
                    </a:lnTo>
                    <a:lnTo>
                      <a:pt x="7" y="108"/>
                    </a:lnTo>
                    <a:lnTo>
                      <a:pt x="1" y="92"/>
                    </a:lnTo>
                    <a:lnTo>
                      <a:pt x="0" y="76"/>
                    </a:lnTo>
                  </a:path>
                </a:pathLst>
              </a:custGeom>
              <a:solidFill>
                <a:schemeClr val="tx2"/>
              </a:solidFill>
              <a:ln w="12700" cap="rnd">
                <a:solidFill>
                  <a:schemeClr val="hlink"/>
                </a:solidFill>
                <a:round/>
                <a:headEnd type="none" w="sm" len="sm"/>
                <a:tailEnd type="none" w="sm" len="sm"/>
              </a:ln>
            </p:spPr>
            <p:txBody>
              <a:bodyPr/>
              <a:lstStyle/>
              <a:p>
                <a:pPr algn="ctr" eaLnBrk="0" hangingPunct="0"/>
                <a:endParaRPr lang="en-US"/>
              </a:p>
            </p:txBody>
          </p:sp>
          <p:sp>
            <p:nvSpPr>
              <p:cNvPr id="66748" name="Freeform 134"/>
              <p:cNvSpPr>
                <a:spLocks/>
              </p:cNvSpPr>
              <p:nvPr/>
            </p:nvSpPr>
            <p:spPr bwMode="auto">
              <a:xfrm>
                <a:off x="876" y="1224"/>
                <a:ext cx="112" cy="104"/>
              </a:xfrm>
              <a:custGeom>
                <a:avLst/>
                <a:gdLst>
                  <a:gd name="T0" fmla="*/ 0 w 112"/>
                  <a:gd name="T1" fmla="*/ 51 h 104"/>
                  <a:gd name="T2" fmla="*/ 1 w 112"/>
                  <a:gd name="T3" fmla="*/ 38 h 104"/>
                  <a:gd name="T4" fmla="*/ 6 w 112"/>
                  <a:gd name="T5" fmla="*/ 27 h 104"/>
                  <a:gd name="T6" fmla="*/ 13 w 112"/>
                  <a:gd name="T7" fmla="*/ 17 h 104"/>
                  <a:gd name="T8" fmla="*/ 24 w 112"/>
                  <a:gd name="T9" fmla="*/ 9 h 104"/>
                  <a:gd name="T10" fmla="*/ 35 w 112"/>
                  <a:gd name="T11" fmla="*/ 2 h 104"/>
                  <a:gd name="T12" fmla="*/ 49 w 112"/>
                  <a:gd name="T13" fmla="*/ 0 h 104"/>
                  <a:gd name="T14" fmla="*/ 61 w 112"/>
                  <a:gd name="T15" fmla="*/ 0 h 104"/>
                  <a:gd name="T16" fmla="*/ 74 w 112"/>
                  <a:gd name="T17" fmla="*/ 2 h 104"/>
                  <a:gd name="T18" fmla="*/ 86 w 112"/>
                  <a:gd name="T19" fmla="*/ 9 h 104"/>
                  <a:gd name="T20" fmla="*/ 96 w 112"/>
                  <a:gd name="T21" fmla="*/ 17 h 104"/>
                  <a:gd name="T22" fmla="*/ 104 w 112"/>
                  <a:gd name="T23" fmla="*/ 27 h 104"/>
                  <a:gd name="T24" fmla="*/ 109 w 112"/>
                  <a:gd name="T25" fmla="*/ 38 h 104"/>
                  <a:gd name="T26" fmla="*/ 111 w 112"/>
                  <a:gd name="T27" fmla="*/ 51 h 104"/>
                  <a:gd name="T28" fmla="*/ 109 w 112"/>
                  <a:gd name="T29" fmla="*/ 64 h 104"/>
                  <a:gd name="T30" fmla="*/ 104 w 112"/>
                  <a:gd name="T31" fmla="*/ 74 h 104"/>
                  <a:gd name="T32" fmla="*/ 96 w 112"/>
                  <a:gd name="T33" fmla="*/ 85 h 104"/>
                  <a:gd name="T34" fmla="*/ 86 w 112"/>
                  <a:gd name="T35" fmla="*/ 93 h 104"/>
                  <a:gd name="T36" fmla="*/ 74 w 112"/>
                  <a:gd name="T37" fmla="*/ 99 h 104"/>
                  <a:gd name="T38" fmla="*/ 61 w 112"/>
                  <a:gd name="T39" fmla="*/ 103 h 104"/>
                  <a:gd name="T40" fmla="*/ 49 w 112"/>
                  <a:gd name="T41" fmla="*/ 103 h 104"/>
                  <a:gd name="T42" fmla="*/ 35 w 112"/>
                  <a:gd name="T43" fmla="*/ 99 h 104"/>
                  <a:gd name="T44" fmla="*/ 24 w 112"/>
                  <a:gd name="T45" fmla="*/ 93 h 104"/>
                  <a:gd name="T46" fmla="*/ 13 w 112"/>
                  <a:gd name="T47" fmla="*/ 85 h 104"/>
                  <a:gd name="T48" fmla="*/ 6 w 112"/>
                  <a:gd name="T49" fmla="*/ 74 h 104"/>
                  <a:gd name="T50" fmla="*/ 1 w 112"/>
                  <a:gd name="T51" fmla="*/ 64 h 104"/>
                  <a:gd name="T52" fmla="*/ 0 w 112"/>
                  <a:gd name="T53" fmla="*/ 51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04"/>
                  <a:gd name="T83" fmla="*/ 112 w 112"/>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04">
                    <a:moveTo>
                      <a:pt x="0" y="51"/>
                    </a:moveTo>
                    <a:lnTo>
                      <a:pt x="1" y="38"/>
                    </a:lnTo>
                    <a:lnTo>
                      <a:pt x="6" y="27"/>
                    </a:lnTo>
                    <a:lnTo>
                      <a:pt x="13" y="17"/>
                    </a:lnTo>
                    <a:lnTo>
                      <a:pt x="24" y="9"/>
                    </a:lnTo>
                    <a:lnTo>
                      <a:pt x="35" y="2"/>
                    </a:lnTo>
                    <a:lnTo>
                      <a:pt x="49" y="0"/>
                    </a:lnTo>
                    <a:lnTo>
                      <a:pt x="61" y="0"/>
                    </a:lnTo>
                    <a:lnTo>
                      <a:pt x="74" y="2"/>
                    </a:lnTo>
                    <a:lnTo>
                      <a:pt x="86" y="9"/>
                    </a:lnTo>
                    <a:lnTo>
                      <a:pt x="96" y="17"/>
                    </a:lnTo>
                    <a:lnTo>
                      <a:pt x="104" y="27"/>
                    </a:lnTo>
                    <a:lnTo>
                      <a:pt x="109" y="38"/>
                    </a:lnTo>
                    <a:lnTo>
                      <a:pt x="111" y="51"/>
                    </a:lnTo>
                    <a:lnTo>
                      <a:pt x="109" y="64"/>
                    </a:lnTo>
                    <a:lnTo>
                      <a:pt x="104" y="74"/>
                    </a:lnTo>
                    <a:lnTo>
                      <a:pt x="96" y="85"/>
                    </a:lnTo>
                    <a:lnTo>
                      <a:pt x="86" y="93"/>
                    </a:lnTo>
                    <a:lnTo>
                      <a:pt x="74" y="99"/>
                    </a:lnTo>
                    <a:lnTo>
                      <a:pt x="61" y="103"/>
                    </a:lnTo>
                    <a:lnTo>
                      <a:pt x="49" y="103"/>
                    </a:lnTo>
                    <a:lnTo>
                      <a:pt x="35" y="99"/>
                    </a:lnTo>
                    <a:lnTo>
                      <a:pt x="24" y="93"/>
                    </a:lnTo>
                    <a:lnTo>
                      <a:pt x="13" y="85"/>
                    </a:lnTo>
                    <a:lnTo>
                      <a:pt x="6" y="74"/>
                    </a:lnTo>
                    <a:lnTo>
                      <a:pt x="1" y="64"/>
                    </a:lnTo>
                    <a:lnTo>
                      <a:pt x="0" y="51"/>
                    </a:lnTo>
                  </a:path>
                </a:pathLst>
              </a:custGeom>
              <a:solidFill>
                <a:srgbClr val="CBCBCB"/>
              </a:solidFill>
              <a:ln w="12700" cap="rnd">
                <a:solidFill>
                  <a:schemeClr val="tx2"/>
                </a:solidFill>
                <a:round/>
                <a:headEnd type="none" w="sm" len="sm"/>
                <a:tailEnd type="none" w="sm" len="sm"/>
              </a:ln>
            </p:spPr>
            <p:txBody>
              <a:bodyPr/>
              <a:lstStyle/>
              <a:p>
                <a:pPr algn="ctr" eaLnBrk="0" hangingPunct="0"/>
                <a:endParaRPr lang="en-US"/>
              </a:p>
            </p:txBody>
          </p:sp>
          <p:sp>
            <p:nvSpPr>
              <p:cNvPr id="66749" name="Freeform 135"/>
              <p:cNvSpPr>
                <a:spLocks/>
              </p:cNvSpPr>
              <p:nvPr/>
            </p:nvSpPr>
            <p:spPr bwMode="auto">
              <a:xfrm>
                <a:off x="508" y="1665"/>
                <a:ext cx="193" cy="133"/>
              </a:xfrm>
              <a:custGeom>
                <a:avLst/>
                <a:gdLst>
                  <a:gd name="T0" fmla="*/ 0 w 193"/>
                  <a:gd name="T1" fmla="*/ 51 h 133"/>
                  <a:gd name="T2" fmla="*/ 54 w 193"/>
                  <a:gd name="T3" fmla="*/ 0 h 133"/>
                  <a:gd name="T4" fmla="*/ 192 w 193"/>
                  <a:gd name="T5" fmla="*/ 132 h 133"/>
                  <a:gd name="T6" fmla="*/ 0 w 193"/>
                  <a:gd name="T7" fmla="*/ 51 h 133"/>
                  <a:gd name="T8" fmla="*/ 0 60000 65536"/>
                  <a:gd name="T9" fmla="*/ 0 60000 65536"/>
                  <a:gd name="T10" fmla="*/ 0 60000 65536"/>
                  <a:gd name="T11" fmla="*/ 0 60000 65536"/>
                  <a:gd name="T12" fmla="*/ 0 w 193"/>
                  <a:gd name="T13" fmla="*/ 0 h 133"/>
                  <a:gd name="T14" fmla="*/ 193 w 193"/>
                  <a:gd name="T15" fmla="*/ 133 h 133"/>
                </a:gdLst>
                <a:ahLst/>
                <a:cxnLst>
                  <a:cxn ang="T8">
                    <a:pos x="T0" y="T1"/>
                  </a:cxn>
                  <a:cxn ang="T9">
                    <a:pos x="T2" y="T3"/>
                  </a:cxn>
                  <a:cxn ang="T10">
                    <a:pos x="T4" y="T5"/>
                  </a:cxn>
                  <a:cxn ang="T11">
                    <a:pos x="T6" y="T7"/>
                  </a:cxn>
                </a:cxnLst>
                <a:rect l="T12" t="T13" r="T14" b="T15"/>
                <a:pathLst>
                  <a:path w="193" h="133">
                    <a:moveTo>
                      <a:pt x="0" y="51"/>
                    </a:moveTo>
                    <a:lnTo>
                      <a:pt x="54" y="0"/>
                    </a:lnTo>
                    <a:lnTo>
                      <a:pt x="192" y="132"/>
                    </a:lnTo>
                    <a:lnTo>
                      <a:pt x="0" y="51"/>
                    </a:lnTo>
                  </a:path>
                </a:pathLst>
              </a:custGeom>
              <a:solidFill>
                <a:schemeClr val="tx1"/>
              </a:solidFill>
              <a:ln w="12700" cap="rnd">
                <a:solidFill>
                  <a:schemeClr val="bg2"/>
                </a:solidFill>
                <a:round/>
                <a:headEnd/>
                <a:tailEnd/>
              </a:ln>
            </p:spPr>
            <p:txBody>
              <a:bodyPr/>
              <a:lstStyle/>
              <a:p>
                <a:pPr algn="ctr" eaLnBrk="0" hangingPunct="0"/>
                <a:endParaRPr lang="en-US"/>
              </a:p>
            </p:txBody>
          </p:sp>
          <p:sp>
            <p:nvSpPr>
              <p:cNvPr id="66750" name="Freeform 136"/>
              <p:cNvSpPr>
                <a:spLocks/>
              </p:cNvSpPr>
              <p:nvPr/>
            </p:nvSpPr>
            <p:spPr bwMode="auto">
              <a:xfrm>
                <a:off x="336" y="1769"/>
                <a:ext cx="365" cy="259"/>
              </a:xfrm>
              <a:custGeom>
                <a:avLst/>
                <a:gdLst>
                  <a:gd name="T0" fmla="*/ 364 w 365"/>
                  <a:gd name="T1" fmla="*/ 27 h 259"/>
                  <a:gd name="T2" fmla="*/ 337 w 365"/>
                  <a:gd name="T3" fmla="*/ 16 h 259"/>
                  <a:gd name="T4" fmla="*/ 310 w 365"/>
                  <a:gd name="T5" fmla="*/ 7 h 259"/>
                  <a:gd name="T6" fmla="*/ 282 w 365"/>
                  <a:gd name="T7" fmla="*/ 1 h 259"/>
                  <a:gd name="T8" fmla="*/ 254 w 365"/>
                  <a:gd name="T9" fmla="*/ 0 h 259"/>
                  <a:gd name="T10" fmla="*/ 225 w 365"/>
                  <a:gd name="T11" fmla="*/ 0 h 259"/>
                  <a:gd name="T12" fmla="*/ 197 w 365"/>
                  <a:gd name="T13" fmla="*/ 3 h 259"/>
                  <a:gd name="T14" fmla="*/ 170 w 365"/>
                  <a:gd name="T15" fmla="*/ 9 h 259"/>
                  <a:gd name="T16" fmla="*/ 143 w 365"/>
                  <a:gd name="T17" fmla="*/ 18 h 259"/>
                  <a:gd name="T18" fmla="*/ 118 w 365"/>
                  <a:gd name="T19" fmla="*/ 32 h 259"/>
                  <a:gd name="T20" fmla="*/ 95 w 365"/>
                  <a:gd name="T21" fmla="*/ 46 h 259"/>
                  <a:gd name="T22" fmla="*/ 73 w 365"/>
                  <a:gd name="T23" fmla="*/ 64 h 259"/>
                  <a:gd name="T24" fmla="*/ 54 w 365"/>
                  <a:gd name="T25" fmla="*/ 83 h 259"/>
                  <a:gd name="T26" fmla="*/ 36 w 365"/>
                  <a:gd name="T27" fmla="*/ 106 h 259"/>
                  <a:gd name="T28" fmla="*/ 24 w 365"/>
                  <a:gd name="T29" fmla="*/ 129 h 259"/>
                  <a:gd name="T30" fmla="*/ 13 w 365"/>
                  <a:gd name="T31" fmla="*/ 153 h 259"/>
                  <a:gd name="T32" fmla="*/ 5 w 365"/>
                  <a:gd name="T33" fmla="*/ 179 h 259"/>
                  <a:gd name="T34" fmla="*/ 0 w 365"/>
                  <a:gd name="T35" fmla="*/ 205 h 259"/>
                  <a:gd name="T36" fmla="*/ 0 w 365"/>
                  <a:gd name="T37" fmla="*/ 231 h 259"/>
                  <a:gd name="T38" fmla="*/ 2 w 365"/>
                  <a:gd name="T39" fmla="*/ 258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259"/>
                  <a:gd name="T62" fmla="*/ 365 w 365"/>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259">
                    <a:moveTo>
                      <a:pt x="364" y="27"/>
                    </a:moveTo>
                    <a:lnTo>
                      <a:pt x="337" y="16"/>
                    </a:lnTo>
                    <a:lnTo>
                      <a:pt x="310" y="7"/>
                    </a:lnTo>
                    <a:lnTo>
                      <a:pt x="282" y="1"/>
                    </a:lnTo>
                    <a:lnTo>
                      <a:pt x="254" y="0"/>
                    </a:lnTo>
                    <a:lnTo>
                      <a:pt x="225" y="0"/>
                    </a:lnTo>
                    <a:lnTo>
                      <a:pt x="197" y="3"/>
                    </a:lnTo>
                    <a:lnTo>
                      <a:pt x="170" y="9"/>
                    </a:lnTo>
                    <a:lnTo>
                      <a:pt x="143" y="18"/>
                    </a:lnTo>
                    <a:lnTo>
                      <a:pt x="118" y="32"/>
                    </a:lnTo>
                    <a:lnTo>
                      <a:pt x="95" y="46"/>
                    </a:lnTo>
                    <a:lnTo>
                      <a:pt x="73" y="64"/>
                    </a:lnTo>
                    <a:lnTo>
                      <a:pt x="54" y="83"/>
                    </a:lnTo>
                    <a:lnTo>
                      <a:pt x="36" y="106"/>
                    </a:lnTo>
                    <a:lnTo>
                      <a:pt x="24" y="129"/>
                    </a:lnTo>
                    <a:lnTo>
                      <a:pt x="13" y="153"/>
                    </a:lnTo>
                    <a:lnTo>
                      <a:pt x="5" y="179"/>
                    </a:lnTo>
                    <a:lnTo>
                      <a:pt x="0" y="205"/>
                    </a:lnTo>
                    <a:lnTo>
                      <a:pt x="0" y="231"/>
                    </a:lnTo>
                    <a:lnTo>
                      <a:pt x="2" y="258"/>
                    </a:lnTo>
                  </a:path>
                </a:pathLst>
              </a:custGeom>
              <a:noFill/>
              <a:ln w="12700" cap="rnd">
                <a:solidFill>
                  <a:schemeClr val="tx2"/>
                </a:solidFill>
                <a:round/>
                <a:headEnd type="none" w="sm" len="sm"/>
                <a:tailEnd type="stealth" w="med" len="med"/>
              </a:ln>
            </p:spPr>
            <p:txBody>
              <a:bodyPr/>
              <a:lstStyle/>
              <a:p>
                <a:pPr algn="ctr" eaLnBrk="0" hangingPunct="0"/>
                <a:endParaRPr lang="en-US"/>
              </a:p>
            </p:txBody>
          </p:sp>
          <p:sp>
            <p:nvSpPr>
              <p:cNvPr id="66751" name="Freeform 137"/>
              <p:cNvSpPr>
                <a:spLocks/>
              </p:cNvSpPr>
              <p:nvPr/>
            </p:nvSpPr>
            <p:spPr bwMode="auto">
              <a:xfrm>
                <a:off x="843" y="1879"/>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0 w 94"/>
                  <a:gd name="T23" fmla="*/ 33 h 88"/>
                  <a:gd name="T24" fmla="*/ 0 w 94"/>
                  <a:gd name="T25" fmla="*/ 43 h 88"/>
                  <a:gd name="T26" fmla="*/ 0 w 94"/>
                  <a:gd name="T27" fmla="*/ 55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0" y="33"/>
                    </a:lnTo>
                    <a:lnTo>
                      <a:pt x="0" y="43"/>
                    </a:lnTo>
                    <a:lnTo>
                      <a:pt x="0" y="55"/>
                    </a:lnTo>
                    <a:lnTo>
                      <a:pt x="5" y="65"/>
                    </a:lnTo>
                    <a:lnTo>
                      <a:pt x="13" y="74"/>
                    </a:lnTo>
                    <a:lnTo>
                      <a:pt x="22" y="81"/>
                    </a:lnTo>
                    <a:lnTo>
                      <a:pt x="34" y="86"/>
                    </a:lnTo>
                    <a:lnTo>
                      <a:pt x="46" y="87"/>
                    </a:lnTo>
                    <a:lnTo>
                      <a:pt x="59" y="86"/>
                    </a:lnTo>
                    <a:lnTo>
                      <a:pt x="69" y="81"/>
                    </a:lnTo>
                    <a:lnTo>
                      <a:pt x="79" y="74"/>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6752" name="Freeform 138"/>
              <p:cNvSpPr>
                <a:spLocks/>
              </p:cNvSpPr>
              <p:nvPr/>
            </p:nvSpPr>
            <p:spPr bwMode="auto">
              <a:xfrm>
                <a:off x="1080" y="1793"/>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1 w 94"/>
                  <a:gd name="T23" fmla="*/ 33 h 88"/>
                  <a:gd name="T24" fmla="*/ 0 w 94"/>
                  <a:gd name="T25" fmla="*/ 43 h 88"/>
                  <a:gd name="T26" fmla="*/ 1 w 94"/>
                  <a:gd name="T27" fmla="*/ 54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4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1" y="33"/>
                    </a:lnTo>
                    <a:lnTo>
                      <a:pt x="0" y="43"/>
                    </a:lnTo>
                    <a:lnTo>
                      <a:pt x="1" y="54"/>
                    </a:lnTo>
                    <a:lnTo>
                      <a:pt x="5" y="65"/>
                    </a:lnTo>
                    <a:lnTo>
                      <a:pt x="13" y="74"/>
                    </a:lnTo>
                    <a:lnTo>
                      <a:pt x="22" y="81"/>
                    </a:lnTo>
                    <a:lnTo>
                      <a:pt x="34" y="86"/>
                    </a:lnTo>
                    <a:lnTo>
                      <a:pt x="46" y="87"/>
                    </a:lnTo>
                    <a:lnTo>
                      <a:pt x="59" y="86"/>
                    </a:lnTo>
                    <a:lnTo>
                      <a:pt x="69" y="81"/>
                    </a:lnTo>
                    <a:lnTo>
                      <a:pt x="79" y="74"/>
                    </a:lnTo>
                    <a:lnTo>
                      <a:pt x="86" y="65"/>
                    </a:lnTo>
                    <a:lnTo>
                      <a:pt x="91" y="54"/>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6753" name="Freeform 139"/>
              <p:cNvSpPr>
                <a:spLocks/>
              </p:cNvSpPr>
              <p:nvPr/>
            </p:nvSpPr>
            <p:spPr bwMode="auto">
              <a:xfrm>
                <a:off x="1175" y="1576"/>
                <a:ext cx="94" cy="88"/>
              </a:xfrm>
              <a:custGeom>
                <a:avLst/>
                <a:gdLst>
                  <a:gd name="T0" fmla="*/ 93 w 94"/>
                  <a:gd name="T1" fmla="*/ 43 h 88"/>
                  <a:gd name="T2" fmla="*/ 91 w 94"/>
                  <a:gd name="T3" fmla="*/ 32 h 88"/>
                  <a:gd name="T4" fmla="*/ 86 w 94"/>
                  <a:gd name="T5" fmla="*/ 22 h 88"/>
                  <a:gd name="T6" fmla="*/ 79 w 94"/>
                  <a:gd name="T7" fmla="*/ 12 h 88"/>
                  <a:gd name="T8" fmla="*/ 69 w 94"/>
                  <a:gd name="T9" fmla="*/ 5 h 88"/>
                  <a:gd name="T10" fmla="*/ 59 w 94"/>
                  <a:gd name="T11" fmla="*/ 1 h 88"/>
                  <a:gd name="T12" fmla="*/ 46 w 94"/>
                  <a:gd name="T13" fmla="*/ 0 h 88"/>
                  <a:gd name="T14" fmla="*/ 34 w 94"/>
                  <a:gd name="T15" fmla="*/ 1 h 88"/>
                  <a:gd name="T16" fmla="*/ 23 w 94"/>
                  <a:gd name="T17" fmla="*/ 5 h 88"/>
                  <a:gd name="T18" fmla="*/ 13 w 94"/>
                  <a:gd name="T19" fmla="*/ 12 h 88"/>
                  <a:gd name="T20" fmla="*/ 5 w 94"/>
                  <a:gd name="T21" fmla="*/ 22 h 88"/>
                  <a:gd name="T22" fmla="*/ 1 w 94"/>
                  <a:gd name="T23" fmla="*/ 32 h 88"/>
                  <a:gd name="T24" fmla="*/ 0 w 94"/>
                  <a:gd name="T25" fmla="*/ 43 h 88"/>
                  <a:gd name="T26" fmla="*/ 1 w 94"/>
                  <a:gd name="T27" fmla="*/ 55 h 88"/>
                  <a:gd name="T28" fmla="*/ 5 w 94"/>
                  <a:gd name="T29" fmla="*/ 65 h 88"/>
                  <a:gd name="T30" fmla="*/ 13 w 94"/>
                  <a:gd name="T31" fmla="*/ 75 h 88"/>
                  <a:gd name="T32" fmla="*/ 23 w 94"/>
                  <a:gd name="T33" fmla="*/ 81 h 88"/>
                  <a:gd name="T34" fmla="*/ 34 w 94"/>
                  <a:gd name="T35" fmla="*/ 86 h 88"/>
                  <a:gd name="T36" fmla="*/ 46 w 94"/>
                  <a:gd name="T37" fmla="*/ 87 h 88"/>
                  <a:gd name="T38" fmla="*/ 59 w 94"/>
                  <a:gd name="T39" fmla="*/ 86 h 88"/>
                  <a:gd name="T40" fmla="*/ 69 w 94"/>
                  <a:gd name="T41" fmla="*/ 81 h 88"/>
                  <a:gd name="T42" fmla="*/ 79 w 94"/>
                  <a:gd name="T43" fmla="*/ 75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2"/>
                    </a:lnTo>
                    <a:lnTo>
                      <a:pt x="86" y="22"/>
                    </a:lnTo>
                    <a:lnTo>
                      <a:pt x="79" y="12"/>
                    </a:lnTo>
                    <a:lnTo>
                      <a:pt x="69" y="5"/>
                    </a:lnTo>
                    <a:lnTo>
                      <a:pt x="59" y="1"/>
                    </a:lnTo>
                    <a:lnTo>
                      <a:pt x="46" y="0"/>
                    </a:lnTo>
                    <a:lnTo>
                      <a:pt x="34" y="1"/>
                    </a:lnTo>
                    <a:lnTo>
                      <a:pt x="23" y="5"/>
                    </a:lnTo>
                    <a:lnTo>
                      <a:pt x="13" y="12"/>
                    </a:lnTo>
                    <a:lnTo>
                      <a:pt x="5" y="22"/>
                    </a:lnTo>
                    <a:lnTo>
                      <a:pt x="1" y="32"/>
                    </a:lnTo>
                    <a:lnTo>
                      <a:pt x="0" y="43"/>
                    </a:lnTo>
                    <a:lnTo>
                      <a:pt x="1" y="55"/>
                    </a:lnTo>
                    <a:lnTo>
                      <a:pt x="5" y="65"/>
                    </a:lnTo>
                    <a:lnTo>
                      <a:pt x="13" y="75"/>
                    </a:lnTo>
                    <a:lnTo>
                      <a:pt x="23" y="81"/>
                    </a:lnTo>
                    <a:lnTo>
                      <a:pt x="34" y="86"/>
                    </a:lnTo>
                    <a:lnTo>
                      <a:pt x="46" y="87"/>
                    </a:lnTo>
                    <a:lnTo>
                      <a:pt x="59" y="86"/>
                    </a:lnTo>
                    <a:lnTo>
                      <a:pt x="69" y="81"/>
                    </a:lnTo>
                    <a:lnTo>
                      <a:pt x="79" y="75"/>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6754" name="Freeform 140"/>
              <p:cNvSpPr>
                <a:spLocks/>
              </p:cNvSpPr>
              <p:nvPr/>
            </p:nvSpPr>
            <p:spPr bwMode="auto">
              <a:xfrm>
                <a:off x="1077" y="1350"/>
                <a:ext cx="94" cy="88"/>
              </a:xfrm>
              <a:custGeom>
                <a:avLst/>
                <a:gdLst>
                  <a:gd name="T0" fmla="*/ 93 w 94"/>
                  <a:gd name="T1" fmla="*/ 44 h 88"/>
                  <a:gd name="T2" fmla="*/ 91 w 94"/>
                  <a:gd name="T3" fmla="*/ 32 h 88"/>
                  <a:gd name="T4" fmla="*/ 86 w 94"/>
                  <a:gd name="T5" fmla="*/ 22 h 88"/>
                  <a:gd name="T6" fmla="*/ 78 w 94"/>
                  <a:gd name="T7" fmla="*/ 12 h 88"/>
                  <a:gd name="T8" fmla="*/ 69 w 94"/>
                  <a:gd name="T9" fmla="*/ 6 h 88"/>
                  <a:gd name="T10" fmla="*/ 58 w 94"/>
                  <a:gd name="T11" fmla="*/ 1 h 88"/>
                  <a:gd name="T12" fmla="*/ 46 w 94"/>
                  <a:gd name="T13" fmla="*/ 0 h 88"/>
                  <a:gd name="T14" fmla="*/ 35 w 94"/>
                  <a:gd name="T15" fmla="*/ 1 h 88"/>
                  <a:gd name="T16" fmla="*/ 23 w 94"/>
                  <a:gd name="T17" fmla="*/ 6 h 88"/>
                  <a:gd name="T18" fmla="*/ 14 w 94"/>
                  <a:gd name="T19" fmla="*/ 12 h 88"/>
                  <a:gd name="T20" fmla="*/ 6 w 94"/>
                  <a:gd name="T21" fmla="*/ 22 h 88"/>
                  <a:gd name="T22" fmla="*/ 1 w 94"/>
                  <a:gd name="T23" fmla="*/ 32 h 88"/>
                  <a:gd name="T24" fmla="*/ 0 w 94"/>
                  <a:gd name="T25" fmla="*/ 44 h 88"/>
                  <a:gd name="T26" fmla="*/ 1 w 94"/>
                  <a:gd name="T27" fmla="*/ 55 h 88"/>
                  <a:gd name="T28" fmla="*/ 6 w 94"/>
                  <a:gd name="T29" fmla="*/ 65 h 88"/>
                  <a:gd name="T30" fmla="*/ 14 w 94"/>
                  <a:gd name="T31" fmla="*/ 75 h 88"/>
                  <a:gd name="T32" fmla="*/ 23 w 94"/>
                  <a:gd name="T33" fmla="*/ 82 h 88"/>
                  <a:gd name="T34" fmla="*/ 35 w 94"/>
                  <a:gd name="T35" fmla="*/ 86 h 88"/>
                  <a:gd name="T36" fmla="*/ 46 w 94"/>
                  <a:gd name="T37" fmla="*/ 87 h 88"/>
                  <a:gd name="T38" fmla="*/ 58 w 94"/>
                  <a:gd name="T39" fmla="*/ 86 h 88"/>
                  <a:gd name="T40" fmla="*/ 69 w 94"/>
                  <a:gd name="T41" fmla="*/ 82 h 88"/>
                  <a:gd name="T42" fmla="*/ 78 w 94"/>
                  <a:gd name="T43" fmla="*/ 75 h 88"/>
                  <a:gd name="T44" fmla="*/ 86 w 94"/>
                  <a:gd name="T45" fmla="*/ 65 h 88"/>
                  <a:gd name="T46" fmla="*/ 91 w 94"/>
                  <a:gd name="T47" fmla="*/ 55 h 88"/>
                  <a:gd name="T48" fmla="*/ 93 w 94"/>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4"/>
                    </a:moveTo>
                    <a:lnTo>
                      <a:pt x="91" y="32"/>
                    </a:lnTo>
                    <a:lnTo>
                      <a:pt x="86" y="22"/>
                    </a:lnTo>
                    <a:lnTo>
                      <a:pt x="78" y="12"/>
                    </a:lnTo>
                    <a:lnTo>
                      <a:pt x="69" y="6"/>
                    </a:lnTo>
                    <a:lnTo>
                      <a:pt x="58" y="1"/>
                    </a:lnTo>
                    <a:lnTo>
                      <a:pt x="46" y="0"/>
                    </a:lnTo>
                    <a:lnTo>
                      <a:pt x="35" y="1"/>
                    </a:lnTo>
                    <a:lnTo>
                      <a:pt x="23" y="6"/>
                    </a:lnTo>
                    <a:lnTo>
                      <a:pt x="14" y="12"/>
                    </a:lnTo>
                    <a:lnTo>
                      <a:pt x="6" y="22"/>
                    </a:lnTo>
                    <a:lnTo>
                      <a:pt x="1" y="32"/>
                    </a:lnTo>
                    <a:lnTo>
                      <a:pt x="0" y="44"/>
                    </a:lnTo>
                    <a:lnTo>
                      <a:pt x="1" y="55"/>
                    </a:lnTo>
                    <a:lnTo>
                      <a:pt x="6" y="65"/>
                    </a:lnTo>
                    <a:lnTo>
                      <a:pt x="14" y="75"/>
                    </a:lnTo>
                    <a:lnTo>
                      <a:pt x="23" y="82"/>
                    </a:lnTo>
                    <a:lnTo>
                      <a:pt x="35" y="86"/>
                    </a:lnTo>
                    <a:lnTo>
                      <a:pt x="46" y="87"/>
                    </a:lnTo>
                    <a:lnTo>
                      <a:pt x="58" y="86"/>
                    </a:lnTo>
                    <a:lnTo>
                      <a:pt x="69" y="82"/>
                    </a:lnTo>
                    <a:lnTo>
                      <a:pt x="78" y="75"/>
                    </a:lnTo>
                    <a:lnTo>
                      <a:pt x="86" y="65"/>
                    </a:lnTo>
                    <a:lnTo>
                      <a:pt x="91" y="55"/>
                    </a:lnTo>
                    <a:lnTo>
                      <a:pt x="93" y="44"/>
                    </a:lnTo>
                  </a:path>
                </a:pathLst>
              </a:custGeom>
              <a:solidFill>
                <a:srgbClr val="CBCBCB"/>
              </a:solidFill>
              <a:ln w="12700" cap="rnd">
                <a:solidFill>
                  <a:schemeClr val="tx2"/>
                </a:solidFill>
                <a:round/>
                <a:headEnd/>
                <a:tailEnd/>
              </a:ln>
            </p:spPr>
            <p:txBody>
              <a:bodyPr/>
              <a:lstStyle/>
              <a:p>
                <a:pPr algn="ctr" eaLnBrk="0" hangingPunct="0"/>
                <a:endParaRPr lang="en-US"/>
              </a:p>
            </p:txBody>
          </p:sp>
          <p:grpSp>
            <p:nvGrpSpPr>
              <p:cNvPr id="66755" name="Group 143"/>
              <p:cNvGrpSpPr>
                <a:grpSpLocks/>
              </p:cNvGrpSpPr>
              <p:nvPr/>
            </p:nvGrpSpPr>
            <p:grpSpPr bwMode="auto">
              <a:xfrm>
                <a:off x="590" y="1152"/>
                <a:ext cx="209" cy="164"/>
                <a:chOff x="590" y="1152"/>
                <a:chExt cx="209" cy="164"/>
              </a:xfrm>
            </p:grpSpPr>
            <p:sp>
              <p:nvSpPr>
                <p:cNvPr id="66756" name="Line 141"/>
                <p:cNvSpPr>
                  <a:spLocks noChangeShapeType="1"/>
                </p:cNvSpPr>
                <p:nvPr/>
              </p:nvSpPr>
              <p:spPr bwMode="auto">
                <a:xfrm>
                  <a:off x="590" y="1152"/>
                  <a:ext cx="151" cy="118"/>
                </a:xfrm>
                <a:prstGeom prst="line">
                  <a:avLst/>
                </a:prstGeom>
                <a:noFill/>
                <a:ln w="50800">
                  <a:solidFill>
                    <a:schemeClr val="tx2"/>
                  </a:solidFill>
                  <a:round/>
                  <a:headEnd type="none" w="sm" len="sm"/>
                  <a:tailEnd type="none" w="sm" len="sm"/>
                </a:ln>
              </p:spPr>
              <p:txBody>
                <a:bodyPr/>
                <a:lstStyle/>
                <a:p>
                  <a:endParaRPr lang="en-US"/>
                </a:p>
              </p:txBody>
            </p:sp>
            <p:sp>
              <p:nvSpPr>
                <p:cNvPr id="66757" name="Freeform 142"/>
                <p:cNvSpPr>
                  <a:spLocks/>
                </p:cNvSpPr>
                <p:nvPr/>
              </p:nvSpPr>
              <p:spPr bwMode="auto">
                <a:xfrm>
                  <a:off x="705" y="1233"/>
                  <a:ext cx="94" cy="83"/>
                </a:xfrm>
                <a:custGeom>
                  <a:avLst/>
                  <a:gdLst>
                    <a:gd name="T0" fmla="*/ 56 w 94"/>
                    <a:gd name="T1" fmla="*/ 0 h 83"/>
                    <a:gd name="T2" fmla="*/ 93 w 94"/>
                    <a:gd name="T3" fmla="*/ 82 h 83"/>
                    <a:gd name="T4" fmla="*/ 0 w 94"/>
                    <a:gd name="T5" fmla="*/ 62 h 83"/>
                    <a:gd name="T6" fmla="*/ 56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56" y="0"/>
                      </a:moveTo>
                      <a:lnTo>
                        <a:pt x="93" y="82"/>
                      </a:lnTo>
                      <a:lnTo>
                        <a:pt x="0" y="62"/>
                      </a:lnTo>
                      <a:lnTo>
                        <a:pt x="56" y="0"/>
                      </a:lnTo>
                    </a:path>
                  </a:pathLst>
                </a:custGeom>
                <a:solidFill>
                  <a:schemeClr val="tx2"/>
                </a:solidFill>
                <a:ln w="12700" cap="rnd">
                  <a:solidFill>
                    <a:schemeClr val="tx2"/>
                  </a:solidFill>
                  <a:round/>
                  <a:headEnd/>
                  <a:tailEnd/>
                </a:ln>
              </p:spPr>
              <p:txBody>
                <a:bodyPr/>
                <a:lstStyle/>
                <a:p>
                  <a:pPr algn="ctr" eaLnBrk="0" hangingPunct="0"/>
                  <a:endParaRPr lang="en-US"/>
                </a:p>
              </p:txBody>
            </p:sp>
          </p:grpSp>
        </p:grpSp>
        <p:sp>
          <p:nvSpPr>
            <p:cNvPr id="66744" name="Freeform 145"/>
            <p:cNvSpPr>
              <a:spLocks/>
            </p:cNvSpPr>
            <p:nvPr/>
          </p:nvSpPr>
          <p:spPr bwMode="auto">
            <a:xfrm>
              <a:off x="208" y="2047"/>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sp>
        <p:nvSpPr>
          <p:cNvPr id="129171" name="AutoShape 147"/>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a:t>
            </a:r>
            <a:endParaRPr lang="ru-RU" sz="1200" b="1">
              <a:solidFill>
                <a:srgbClr val="000000"/>
              </a:solidFill>
              <a:latin typeface="Arial CYR" charset="-52"/>
              <a:cs typeface="+mn-cs"/>
            </a:endParaRPr>
          </a:p>
        </p:txBody>
      </p:sp>
      <p:grpSp>
        <p:nvGrpSpPr>
          <p:cNvPr id="129025" name="Group 206"/>
          <p:cNvGrpSpPr>
            <a:grpSpLocks/>
          </p:cNvGrpSpPr>
          <p:nvPr/>
        </p:nvGrpSpPr>
        <p:grpSpPr bwMode="auto">
          <a:xfrm>
            <a:off x="365125" y="1417638"/>
            <a:ext cx="3265488" cy="2289175"/>
            <a:chOff x="230" y="893"/>
            <a:chExt cx="2057" cy="1442"/>
          </a:xfrm>
        </p:grpSpPr>
        <p:sp>
          <p:nvSpPr>
            <p:cNvPr id="66685" name="Oval 148"/>
            <p:cNvSpPr>
              <a:spLocks noChangeArrowheads="1"/>
            </p:cNvSpPr>
            <p:nvPr/>
          </p:nvSpPr>
          <p:spPr bwMode="auto">
            <a:xfrm>
              <a:off x="280" y="1186"/>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6686" name="Freeform 149"/>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6687" name="Freeform 150"/>
            <p:cNvSpPr>
              <a:spLocks/>
            </p:cNvSpPr>
            <p:nvPr/>
          </p:nvSpPr>
          <p:spPr bwMode="auto">
            <a:xfrm>
              <a:off x="288" y="1626"/>
              <a:ext cx="676" cy="673"/>
            </a:xfrm>
            <a:custGeom>
              <a:avLst/>
              <a:gdLst>
                <a:gd name="T0" fmla="*/ 15 w 676"/>
                <a:gd name="T1" fmla="*/ 0 h 673"/>
                <a:gd name="T2" fmla="*/ 675 w 676"/>
                <a:gd name="T3" fmla="*/ 654 h 673"/>
                <a:gd name="T4" fmla="*/ 579 w 676"/>
                <a:gd name="T5" fmla="*/ 669 h 673"/>
                <a:gd name="T6" fmla="*/ 510 w 676"/>
                <a:gd name="T7" fmla="*/ 672 h 673"/>
                <a:gd name="T8" fmla="*/ 450 w 676"/>
                <a:gd name="T9" fmla="*/ 666 h 673"/>
                <a:gd name="T10" fmla="*/ 402 w 676"/>
                <a:gd name="T11" fmla="*/ 654 h 673"/>
                <a:gd name="T12" fmla="*/ 345 w 676"/>
                <a:gd name="T13" fmla="*/ 636 h 673"/>
                <a:gd name="T14" fmla="*/ 294 w 676"/>
                <a:gd name="T15" fmla="*/ 618 h 673"/>
                <a:gd name="T16" fmla="*/ 258 w 676"/>
                <a:gd name="T17" fmla="*/ 591 h 673"/>
                <a:gd name="T18" fmla="*/ 222 w 676"/>
                <a:gd name="T19" fmla="*/ 564 h 673"/>
                <a:gd name="T20" fmla="*/ 198 w 676"/>
                <a:gd name="T21" fmla="*/ 543 h 673"/>
                <a:gd name="T22" fmla="*/ 171 w 676"/>
                <a:gd name="T23" fmla="*/ 522 h 673"/>
                <a:gd name="T24" fmla="*/ 147 w 676"/>
                <a:gd name="T25" fmla="*/ 492 h 673"/>
                <a:gd name="T26" fmla="*/ 123 w 676"/>
                <a:gd name="T27" fmla="*/ 465 h 673"/>
                <a:gd name="T28" fmla="*/ 105 w 676"/>
                <a:gd name="T29" fmla="*/ 438 h 673"/>
                <a:gd name="T30" fmla="*/ 84 w 676"/>
                <a:gd name="T31" fmla="*/ 414 h 673"/>
                <a:gd name="T32" fmla="*/ 69 w 676"/>
                <a:gd name="T33" fmla="*/ 384 h 673"/>
                <a:gd name="T34" fmla="*/ 54 w 676"/>
                <a:gd name="T35" fmla="*/ 351 h 673"/>
                <a:gd name="T36" fmla="*/ 39 w 676"/>
                <a:gd name="T37" fmla="*/ 318 h 673"/>
                <a:gd name="T38" fmla="*/ 30 w 676"/>
                <a:gd name="T39" fmla="*/ 285 h 673"/>
                <a:gd name="T40" fmla="*/ 21 w 676"/>
                <a:gd name="T41" fmla="*/ 258 h 673"/>
                <a:gd name="T42" fmla="*/ 12 w 676"/>
                <a:gd name="T43" fmla="*/ 222 h 673"/>
                <a:gd name="T44" fmla="*/ 9 w 676"/>
                <a:gd name="T45" fmla="*/ 189 h 673"/>
                <a:gd name="T46" fmla="*/ 6 w 676"/>
                <a:gd name="T47" fmla="*/ 159 h 673"/>
                <a:gd name="T48" fmla="*/ 0 w 676"/>
                <a:gd name="T49" fmla="*/ 129 h 673"/>
                <a:gd name="T50" fmla="*/ 3 w 676"/>
                <a:gd name="T51" fmla="*/ 102 h 673"/>
                <a:gd name="T52" fmla="*/ 6 w 676"/>
                <a:gd name="T53" fmla="*/ 72 h 673"/>
                <a:gd name="T54" fmla="*/ 6 w 676"/>
                <a:gd name="T55" fmla="*/ 39 h 673"/>
                <a:gd name="T56" fmla="*/ 15 w 676"/>
                <a:gd name="T57" fmla="*/ 0 h 6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6"/>
                <a:gd name="T88" fmla="*/ 0 h 673"/>
                <a:gd name="T89" fmla="*/ 676 w 676"/>
                <a:gd name="T90" fmla="*/ 673 h 6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6" h="673">
                  <a:moveTo>
                    <a:pt x="15" y="0"/>
                  </a:moveTo>
                  <a:lnTo>
                    <a:pt x="675" y="654"/>
                  </a:lnTo>
                  <a:lnTo>
                    <a:pt x="579" y="669"/>
                  </a:lnTo>
                  <a:lnTo>
                    <a:pt x="510" y="672"/>
                  </a:lnTo>
                  <a:lnTo>
                    <a:pt x="450" y="666"/>
                  </a:lnTo>
                  <a:lnTo>
                    <a:pt x="402" y="654"/>
                  </a:lnTo>
                  <a:lnTo>
                    <a:pt x="345" y="636"/>
                  </a:lnTo>
                  <a:lnTo>
                    <a:pt x="294" y="618"/>
                  </a:lnTo>
                  <a:lnTo>
                    <a:pt x="258" y="591"/>
                  </a:lnTo>
                  <a:lnTo>
                    <a:pt x="222" y="564"/>
                  </a:lnTo>
                  <a:lnTo>
                    <a:pt x="198" y="543"/>
                  </a:lnTo>
                  <a:lnTo>
                    <a:pt x="171" y="522"/>
                  </a:lnTo>
                  <a:lnTo>
                    <a:pt x="147" y="492"/>
                  </a:lnTo>
                  <a:lnTo>
                    <a:pt x="123" y="465"/>
                  </a:lnTo>
                  <a:lnTo>
                    <a:pt x="105" y="438"/>
                  </a:lnTo>
                  <a:lnTo>
                    <a:pt x="84" y="414"/>
                  </a:lnTo>
                  <a:lnTo>
                    <a:pt x="69" y="384"/>
                  </a:lnTo>
                  <a:lnTo>
                    <a:pt x="54" y="351"/>
                  </a:lnTo>
                  <a:lnTo>
                    <a:pt x="39" y="318"/>
                  </a:lnTo>
                  <a:lnTo>
                    <a:pt x="30" y="285"/>
                  </a:lnTo>
                  <a:lnTo>
                    <a:pt x="21" y="258"/>
                  </a:lnTo>
                  <a:lnTo>
                    <a:pt x="12" y="222"/>
                  </a:lnTo>
                  <a:lnTo>
                    <a:pt x="9" y="189"/>
                  </a:lnTo>
                  <a:lnTo>
                    <a:pt x="6" y="159"/>
                  </a:lnTo>
                  <a:lnTo>
                    <a:pt x="0" y="129"/>
                  </a:lnTo>
                  <a:lnTo>
                    <a:pt x="3" y="102"/>
                  </a:lnTo>
                  <a:lnTo>
                    <a:pt x="6" y="72"/>
                  </a:lnTo>
                  <a:lnTo>
                    <a:pt x="6" y="39"/>
                  </a:lnTo>
                  <a:lnTo>
                    <a:pt x="15" y="0"/>
                  </a:lnTo>
                </a:path>
              </a:pathLst>
            </a:custGeom>
            <a:solidFill>
              <a:srgbClr val="CBCBCB"/>
            </a:solidFill>
            <a:ln w="12700" cap="rnd">
              <a:solidFill>
                <a:srgbClr val="000000"/>
              </a:solidFill>
              <a:round/>
              <a:headEnd/>
              <a:tailEnd/>
            </a:ln>
          </p:spPr>
          <p:txBody>
            <a:bodyPr/>
            <a:lstStyle/>
            <a:p>
              <a:pPr algn="ctr" eaLnBrk="0" hangingPunct="0"/>
              <a:endParaRPr lang="en-US"/>
            </a:p>
          </p:txBody>
        </p:sp>
        <p:sp>
          <p:nvSpPr>
            <p:cNvPr id="66688" name="Freeform 151"/>
            <p:cNvSpPr>
              <a:spLocks/>
            </p:cNvSpPr>
            <p:nvPr/>
          </p:nvSpPr>
          <p:spPr bwMode="auto">
            <a:xfrm>
              <a:off x="647" y="177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66689" name="Group 203"/>
            <p:cNvGrpSpPr>
              <a:grpSpLocks/>
            </p:cNvGrpSpPr>
            <p:nvPr/>
          </p:nvGrpSpPr>
          <p:grpSpPr bwMode="auto">
            <a:xfrm>
              <a:off x="230" y="893"/>
              <a:ext cx="2057" cy="1442"/>
              <a:chOff x="230" y="893"/>
              <a:chExt cx="2057" cy="1442"/>
            </a:xfrm>
          </p:grpSpPr>
          <p:grpSp>
            <p:nvGrpSpPr>
              <p:cNvPr id="66692" name="Group 166"/>
              <p:cNvGrpSpPr>
                <a:grpSpLocks/>
              </p:cNvGrpSpPr>
              <p:nvPr/>
            </p:nvGrpSpPr>
            <p:grpSpPr bwMode="auto">
              <a:xfrm>
                <a:off x="230" y="1114"/>
                <a:ext cx="1252" cy="1221"/>
                <a:chOff x="230" y="1114"/>
                <a:chExt cx="1252" cy="1221"/>
              </a:xfrm>
            </p:grpSpPr>
            <p:grpSp>
              <p:nvGrpSpPr>
                <p:cNvPr id="66729" name="Group 160"/>
                <p:cNvGrpSpPr>
                  <a:grpSpLocks/>
                </p:cNvGrpSpPr>
                <p:nvPr/>
              </p:nvGrpSpPr>
              <p:grpSpPr bwMode="auto">
                <a:xfrm>
                  <a:off x="246" y="1114"/>
                  <a:ext cx="1235" cy="1199"/>
                  <a:chOff x="246" y="1114"/>
                  <a:chExt cx="1235" cy="1199"/>
                </a:xfrm>
              </p:grpSpPr>
              <p:grpSp>
                <p:nvGrpSpPr>
                  <p:cNvPr id="66735" name="Group 154"/>
                  <p:cNvGrpSpPr>
                    <a:grpSpLocks/>
                  </p:cNvGrpSpPr>
                  <p:nvPr/>
                </p:nvGrpSpPr>
                <p:grpSpPr bwMode="auto">
                  <a:xfrm>
                    <a:off x="246" y="1114"/>
                    <a:ext cx="1235" cy="1199"/>
                    <a:chOff x="246" y="1114"/>
                    <a:chExt cx="1235" cy="1199"/>
                  </a:xfrm>
                </p:grpSpPr>
                <p:sp>
                  <p:nvSpPr>
                    <p:cNvPr id="66741" name="Freeform 152"/>
                    <p:cNvSpPr>
                      <a:spLocks/>
                    </p:cNvSpPr>
                    <p:nvPr/>
                  </p:nvSpPr>
                  <p:spPr bwMode="auto">
                    <a:xfrm>
                      <a:off x="246" y="1292"/>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6742" name="Freeform 153"/>
                    <p:cNvSpPr>
                      <a:spLocks/>
                    </p:cNvSpPr>
                    <p:nvPr/>
                  </p:nvSpPr>
                  <p:spPr bwMode="auto">
                    <a:xfrm>
                      <a:off x="600" y="1114"/>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6736" name="Group 159"/>
                  <p:cNvGrpSpPr>
                    <a:grpSpLocks/>
                  </p:cNvGrpSpPr>
                  <p:nvPr/>
                </p:nvGrpSpPr>
                <p:grpSpPr bwMode="auto">
                  <a:xfrm>
                    <a:off x="261" y="1114"/>
                    <a:ext cx="1165" cy="1193"/>
                    <a:chOff x="261" y="1114"/>
                    <a:chExt cx="1165" cy="1193"/>
                  </a:xfrm>
                </p:grpSpPr>
                <p:sp>
                  <p:nvSpPr>
                    <p:cNvPr id="66737" name="Freeform 155"/>
                    <p:cNvSpPr>
                      <a:spLocks/>
                    </p:cNvSpPr>
                    <p:nvPr/>
                  </p:nvSpPr>
                  <p:spPr bwMode="auto">
                    <a:xfrm>
                      <a:off x="1135" y="1947"/>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6738" name="Freeform 156"/>
                    <p:cNvSpPr>
                      <a:spLocks/>
                    </p:cNvSpPr>
                    <p:nvPr/>
                  </p:nvSpPr>
                  <p:spPr bwMode="auto">
                    <a:xfrm>
                      <a:off x="594" y="1114"/>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6739" name="Freeform 157"/>
                    <p:cNvSpPr>
                      <a:spLocks/>
                    </p:cNvSpPr>
                    <p:nvPr/>
                  </p:nvSpPr>
                  <p:spPr bwMode="auto">
                    <a:xfrm>
                      <a:off x="261" y="1350"/>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6740" name="Freeform 158"/>
                    <p:cNvSpPr>
                      <a:spLocks/>
                    </p:cNvSpPr>
                    <p:nvPr/>
                  </p:nvSpPr>
                  <p:spPr bwMode="auto">
                    <a:xfrm>
                      <a:off x="505" y="2173"/>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6730" name="Oval 161"/>
                <p:cNvSpPr>
                  <a:spLocks noChangeArrowheads="1"/>
                </p:cNvSpPr>
                <p:nvPr/>
              </p:nvSpPr>
              <p:spPr bwMode="auto">
                <a:xfrm>
                  <a:off x="323" y="1114"/>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6731" name="Group 165"/>
                <p:cNvGrpSpPr>
                  <a:grpSpLocks/>
                </p:cNvGrpSpPr>
                <p:nvPr/>
              </p:nvGrpSpPr>
              <p:grpSpPr bwMode="auto">
                <a:xfrm>
                  <a:off x="230" y="1162"/>
                  <a:ext cx="1157" cy="1173"/>
                  <a:chOff x="230" y="1162"/>
                  <a:chExt cx="1157" cy="1173"/>
                </a:xfrm>
              </p:grpSpPr>
              <p:sp>
                <p:nvSpPr>
                  <p:cNvPr id="66732" name="Oval 162"/>
                  <p:cNvSpPr>
                    <a:spLocks noChangeArrowheads="1"/>
                  </p:cNvSpPr>
                  <p:nvPr/>
                </p:nvSpPr>
                <p:spPr bwMode="auto">
                  <a:xfrm>
                    <a:off x="248" y="1180"/>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6733" name="Oval 163"/>
                  <p:cNvSpPr>
                    <a:spLocks noChangeArrowheads="1"/>
                  </p:cNvSpPr>
                  <p:nvPr/>
                </p:nvSpPr>
                <p:spPr bwMode="auto">
                  <a:xfrm>
                    <a:off x="230" y="1162"/>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6734" name="Oval 164"/>
                  <p:cNvSpPr>
                    <a:spLocks noChangeArrowheads="1"/>
                  </p:cNvSpPr>
                  <p:nvPr/>
                </p:nvSpPr>
                <p:spPr bwMode="auto">
                  <a:xfrm>
                    <a:off x="262" y="1194"/>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6693" name="Group 202"/>
              <p:cNvGrpSpPr>
                <a:grpSpLocks/>
              </p:cNvGrpSpPr>
              <p:nvPr/>
            </p:nvGrpSpPr>
            <p:grpSpPr bwMode="auto">
              <a:xfrm>
                <a:off x="1316" y="893"/>
                <a:ext cx="971" cy="607"/>
                <a:chOff x="1316" y="893"/>
                <a:chExt cx="971" cy="607"/>
              </a:xfrm>
            </p:grpSpPr>
            <p:sp>
              <p:nvSpPr>
                <p:cNvPr id="66694" name="Freeform 167"/>
                <p:cNvSpPr>
                  <a:spLocks/>
                </p:cNvSpPr>
                <p:nvPr/>
              </p:nvSpPr>
              <p:spPr bwMode="auto">
                <a:xfrm>
                  <a:off x="1368" y="916"/>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6695" name="Arc 168"/>
                <p:cNvSpPr>
                  <a:spLocks/>
                </p:cNvSpPr>
                <p:nvPr/>
              </p:nvSpPr>
              <p:spPr bwMode="auto">
                <a:xfrm>
                  <a:off x="1316" y="1317"/>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6696" name="Arc 169"/>
                <p:cNvSpPr>
                  <a:spLocks/>
                </p:cNvSpPr>
                <p:nvPr/>
              </p:nvSpPr>
              <p:spPr bwMode="auto">
                <a:xfrm>
                  <a:off x="1332" y="1314"/>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6697" name="Freeform 170"/>
                <p:cNvSpPr>
                  <a:spLocks/>
                </p:cNvSpPr>
                <p:nvPr/>
              </p:nvSpPr>
              <p:spPr bwMode="auto">
                <a:xfrm>
                  <a:off x="1334" y="1385"/>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6698" name="Arc 171"/>
                <p:cNvSpPr>
                  <a:spLocks/>
                </p:cNvSpPr>
                <p:nvPr/>
              </p:nvSpPr>
              <p:spPr bwMode="auto">
                <a:xfrm>
                  <a:off x="1320" y="1406"/>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699" name="Arc 172"/>
                <p:cNvSpPr>
                  <a:spLocks/>
                </p:cNvSpPr>
                <p:nvPr/>
              </p:nvSpPr>
              <p:spPr bwMode="auto">
                <a:xfrm>
                  <a:off x="1435" y="1253"/>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6700" name="Group 178"/>
                <p:cNvGrpSpPr>
                  <a:grpSpLocks/>
                </p:cNvGrpSpPr>
                <p:nvPr/>
              </p:nvGrpSpPr>
              <p:grpSpPr bwMode="auto">
                <a:xfrm>
                  <a:off x="1452" y="1235"/>
                  <a:ext cx="130" cy="193"/>
                  <a:chOff x="1452" y="1235"/>
                  <a:chExt cx="130" cy="193"/>
                </a:xfrm>
              </p:grpSpPr>
              <p:grpSp>
                <p:nvGrpSpPr>
                  <p:cNvPr id="66724" name="Group 176"/>
                  <p:cNvGrpSpPr>
                    <a:grpSpLocks/>
                  </p:cNvGrpSpPr>
                  <p:nvPr/>
                </p:nvGrpSpPr>
                <p:grpSpPr bwMode="auto">
                  <a:xfrm>
                    <a:off x="1452" y="1247"/>
                    <a:ext cx="110" cy="181"/>
                    <a:chOff x="1452" y="1247"/>
                    <a:chExt cx="110" cy="181"/>
                  </a:xfrm>
                </p:grpSpPr>
                <p:sp>
                  <p:nvSpPr>
                    <p:cNvPr id="66726" name="Arc 173"/>
                    <p:cNvSpPr>
                      <a:spLocks/>
                    </p:cNvSpPr>
                    <p:nvPr/>
                  </p:nvSpPr>
                  <p:spPr bwMode="auto">
                    <a:xfrm>
                      <a:off x="1456" y="1250"/>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6727" name="Arc 174"/>
                    <p:cNvSpPr>
                      <a:spLocks/>
                    </p:cNvSpPr>
                    <p:nvPr/>
                  </p:nvSpPr>
                  <p:spPr bwMode="auto">
                    <a:xfrm>
                      <a:off x="1468" y="1335"/>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6728" name="Arc 175"/>
                    <p:cNvSpPr>
                      <a:spLocks/>
                    </p:cNvSpPr>
                    <p:nvPr/>
                  </p:nvSpPr>
                  <p:spPr bwMode="auto">
                    <a:xfrm>
                      <a:off x="1452" y="1247"/>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6725" name="Arc 177"/>
                  <p:cNvSpPr>
                    <a:spLocks/>
                  </p:cNvSpPr>
                  <p:nvPr/>
                </p:nvSpPr>
                <p:spPr bwMode="auto">
                  <a:xfrm>
                    <a:off x="1471" y="1235"/>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701" name="Group 184"/>
                <p:cNvGrpSpPr>
                  <a:grpSpLocks/>
                </p:cNvGrpSpPr>
                <p:nvPr/>
              </p:nvGrpSpPr>
              <p:grpSpPr bwMode="auto">
                <a:xfrm>
                  <a:off x="1486" y="1219"/>
                  <a:ext cx="130" cy="190"/>
                  <a:chOff x="1486" y="1219"/>
                  <a:chExt cx="130" cy="190"/>
                </a:xfrm>
              </p:grpSpPr>
              <p:grpSp>
                <p:nvGrpSpPr>
                  <p:cNvPr id="66719" name="Group 182"/>
                  <p:cNvGrpSpPr>
                    <a:grpSpLocks/>
                  </p:cNvGrpSpPr>
                  <p:nvPr/>
                </p:nvGrpSpPr>
                <p:grpSpPr bwMode="auto">
                  <a:xfrm>
                    <a:off x="1486" y="1228"/>
                    <a:ext cx="110" cy="181"/>
                    <a:chOff x="1486" y="1228"/>
                    <a:chExt cx="110" cy="181"/>
                  </a:xfrm>
                </p:grpSpPr>
                <p:sp>
                  <p:nvSpPr>
                    <p:cNvPr id="66721" name="Arc 179"/>
                    <p:cNvSpPr>
                      <a:spLocks/>
                    </p:cNvSpPr>
                    <p:nvPr/>
                  </p:nvSpPr>
                  <p:spPr bwMode="auto">
                    <a:xfrm>
                      <a:off x="1491" y="1233"/>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6722" name="Arc 180"/>
                    <p:cNvSpPr>
                      <a:spLocks/>
                    </p:cNvSpPr>
                    <p:nvPr/>
                  </p:nvSpPr>
                  <p:spPr bwMode="auto">
                    <a:xfrm>
                      <a:off x="1501" y="1319"/>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6723" name="Arc 181"/>
                    <p:cNvSpPr>
                      <a:spLocks/>
                    </p:cNvSpPr>
                    <p:nvPr/>
                  </p:nvSpPr>
                  <p:spPr bwMode="auto">
                    <a:xfrm>
                      <a:off x="1486" y="1228"/>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6720" name="Arc 183"/>
                  <p:cNvSpPr>
                    <a:spLocks/>
                  </p:cNvSpPr>
                  <p:nvPr/>
                </p:nvSpPr>
                <p:spPr bwMode="auto">
                  <a:xfrm>
                    <a:off x="1507" y="1219"/>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702" name="Group 187"/>
                <p:cNvGrpSpPr>
                  <a:grpSpLocks/>
                </p:cNvGrpSpPr>
                <p:nvPr/>
              </p:nvGrpSpPr>
              <p:grpSpPr bwMode="auto">
                <a:xfrm>
                  <a:off x="1524" y="1214"/>
                  <a:ext cx="103" cy="176"/>
                  <a:chOff x="1524" y="1214"/>
                  <a:chExt cx="103" cy="176"/>
                </a:xfrm>
              </p:grpSpPr>
              <p:sp>
                <p:nvSpPr>
                  <p:cNvPr id="66717" name="Arc 185"/>
                  <p:cNvSpPr>
                    <a:spLocks/>
                  </p:cNvSpPr>
                  <p:nvPr/>
                </p:nvSpPr>
                <p:spPr bwMode="auto">
                  <a:xfrm>
                    <a:off x="1524" y="1214"/>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6718" name="Arc 186"/>
                  <p:cNvSpPr>
                    <a:spLocks/>
                  </p:cNvSpPr>
                  <p:nvPr/>
                </p:nvSpPr>
                <p:spPr bwMode="auto">
                  <a:xfrm>
                    <a:off x="1534" y="1300"/>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6703" name="Group 190"/>
                <p:cNvGrpSpPr>
                  <a:grpSpLocks/>
                </p:cNvGrpSpPr>
                <p:nvPr/>
              </p:nvGrpSpPr>
              <p:grpSpPr bwMode="auto">
                <a:xfrm>
                  <a:off x="1521" y="1200"/>
                  <a:ext cx="126" cy="193"/>
                  <a:chOff x="1521" y="1200"/>
                  <a:chExt cx="126" cy="193"/>
                </a:xfrm>
              </p:grpSpPr>
              <p:sp>
                <p:nvSpPr>
                  <p:cNvPr id="66715" name="Arc 188"/>
                  <p:cNvSpPr>
                    <a:spLocks/>
                  </p:cNvSpPr>
                  <p:nvPr/>
                </p:nvSpPr>
                <p:spPr bwMode="auto">
                  <a:xfrm>
                    <a:off x="1521" y="1209"/>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716" name="Arc 189"/>
                  <p:cNvSpPr>
                    <a:spLocks/>
                  </p:cNvSpPr>
                  <p:nvPr/>
                </p:nvSpPr>
                <p:spPr bwMode="auto">
                  <a:xfrm>
                    <a:off x="1540" y="1200"/>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704" name="Group 193"/>
                <p:cNvGrpSpPr>
                  <a:grpSpLocks/>
                </p:cNvGrpSpPr>
                <p:nvPr/>
              </p:nvGrpSpPr>
              <p:grpSpPr bwMode="auto">
                <a:xfrm>
                  <a:off x="1373" y="914"/>
                  <a:ext cx="848" cy="573"/>
                  <a:chOff x="1373" y="914"/>
                  <a:chExt cx="848" cy="573"/>
                </a:xfrm>
              </p:grpSpPr>
              <p:sp>
                <p:nvSpPr>
                  <p:cNvPr id="66713" name="Line 191"/>
                  <p:cNvSpPr>
                    <a:spLocks noChangeShapeType="1"/>
                  </p:cNvSpPr>
                  <p:nvPr/>
                </p:nvSpPr>
                <p:spPr bwMode="auto">
                  <a:xfrm flipV="1">
                    <a:off x="1373" y="914"/>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6714" name="Line 192"/>
                  <p:cNvSpPr>
                    <a:spLocks noChangeShapeType="1"/>
                  </p:cNvSpPr>
                  <p:nvPr/>
                </p:nvSpPr>
                <p:spPr bwMode="auto">
                  <a:xfrm flipV="1">
                    <a:off x="1433" y="1080"/>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6705" name="Group 199"/>
                <p:cNvGrpSpPr>
                  <a:grpSpLocks/>
                </p:cNvGrpSpPr>
                <p:nvPr/>
              </p:nvGrpSpPr>
              <p:grpSpPr bwMode="auto">
                <a:xfrm>
                  <a:off x="1554" y="1186"/>
                  <a:ext cx="126" cy="188"/>
                  <a:chOff x="1554" y="1186"/>
                  <a:chExt cx="126" cy="188"/>
                </a:xfrm>
              </p:grpSpPr>
              <p:grpSp>
                <p:nvGrpSpPr>
                  <p:cNvPr id="66708" name="Group 196"/>
                  <p:cNvGrpSpPr>
                    <a:grpSpLocks/>
                  </p:cNvGrpSpPr>
                  <p:nvPr/>
                </p:nvGrpSpPr>
                <p:grpSpPr bwMode="auto">
                  <a:xfrm>
                    <a:off x="1558" y="1196"/>
                    <a:ext cx="101" cy="177"/>
                    <a:chOff x="1558" y="1196"/>
                    <a:chExt cx="101" cy="177"/>
                  </a:xfrm>
                </p:grpSpPr>
                <p:sp>
                  <p:nvSpPr>
                    <p:cNvPr id="66711" name="Arc 194"/>
                    <p:cNvSpPr>
                      <a:spLocks/>
                    </p:cNvSpPr>
                    <p:nvPr/>
                  </p:nvSpPr>
                  <p:spPr bwMode="auto">
                    <a:xfrm>
                      <a:off x="1558" y="1196"/>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6712" name="Arc 195"/>
                    <p:cNvSpPr>
                      <a:spLocks/>
                    </p:cNvSpPr>
                    <p:nvPr/>
                  </p:nvSpPr>
                  <p:spPr bwMode="auto">
                    <a:xfrm>
                      <a:off x="1568" y="1283"/>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6709" name="Arc 197"/>
                  <p:cNvSpPr>
                    <a:spLocks/>
                  </p:cNvSpPr>
                  <p:nvPr/>
                </p:nvSpPr>
                <p:spPr bwMode="auto">
                  <a:xfrm>
                    <a:off x="1554" y="1189"/>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710" name="Arc 198"/>
                  <p:cNvSpPr>
                    <a:spLocks/>
                  </p:cNvSpPr>
                  <p:nvPr/>
                </p:nvSpPr>
                <p:spPr bwMode="auto">
                  <a:xfrm>
                    <a:off x="1574" y="1186"/>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6706" name="Freeform 200"/>
                <p:cNvSpPr>
                  <a:spLocks/>
                </p:cNvSpPr>
                <p:nvPr/>
              </p:nvSpPr>
              <p:spPr bwMode="auto">
                <a:xfrm>
                  <a:off x="1578" y="1011"/>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6707" name="Oval 201"/>
                <p:cNvSpPr>
                  <a:spLocks noChangeArrowheads="1"/>
                </p:cNvSpPr>
                <p:nvPr/>
              </p:nvSpPr>
              <p:spPr bwMode="auto">
                <a:xfrm>
                  <a:off x="2095" y="893"/>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6690" name="Freeform 204"/>
            <p:cNvSpPr>
              <a:spLocks/>
            </p:cNvSpPr>
            <p:nvPr/>
          </p:nvSpPr>
          <p:spPr bwMode="auto">
            <a:xfrm>
              <a:off x="875" y="200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691" name="Freeform 205"/>
            <p:cNvSpPr>
              <a:spLocks/>
            </p:cNvSpPr>
            <p:nvPr/>
          </p:nvSpPr>
          <p:spPr bwMode="auto">
            <a:xfrm>
              <a:off x="439" y="15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129043" name="Group 223"/>
          <p:cNvGrpSpPr>
            <a:grpSpLocks/>
          </p:cNvGrpSpPr>
          <p:nvPr/>
        </p:nvGrpSpPr>
        <p:grpSpPr bwMode="auto">
          <a:xfrm>
            <a:off x="128588" y="2228850"/>
            <a:ext cx="1730375" cy="1763713"/>
            <a:chOff x="81" y="1404"/>
            <a:chExt cx="1090" cy="1111"/>
          </a:xfrm>
        </p:grpSpPr>
        <p:sp>
          <p:nvSpPr>
            <p:cNvPr id="66669" name="Freeform 207"/>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gradFill rotWithShape="0">
              <a:gsLst>
                <a:gs pos="0">
                  <a:srgbClr val="FF3300"/>
                </a:gs>
                <a:gs pos="100000">
                  <a:srgbClr val="FFFFCC"/>
                </a:gs>
              </a:gsLst>
              <a:lin ang="18900000" scaled="1"/>
            </a:gradFill>
            <a:ln w="9525" cap="rnd">
              <a:noFill/>
              <a:round/>
              <a:headEnd/>
              <a:tailEnd/>
            </a:ln>
          </p:spPr>
          <p:txBody>
            <a:bodyPr/>
            <a:lstStyle/>
            <a:p>
              <a:pPr algn="ctr" eaLnBrk="0" hangingPunct="0"/>
              <a:endParaRPr lang="en-US"/>
            </a:p>
          </p:txBody>
        </p:sp>
        <p:grpSp>
          <p:nvGrpSpPr>
            <p:cNvPr id="66670" name="Group 212"/>
            <p:cNvGrpSpPr>
              <a:grpSpLocks/>
            </p:cNvGrpSpPr>
            <p:nvPr/>
          </p:nvGrpSpPr>
          <p:grpSpPr bwMode="auto">
            <a:xfrm>
              <a:off x="297" y="1932"/>
              <a:ext cx="288" cy="355"/>
              <a:chOff x="297" y="1932"/>
              <a:chExt cx="288" cy="355"/>
            </a:xfrm>
          </p:grpSpPr>
          <p:sp>
            <p:nvSpPr>
              <p:cNvPr id="66681" name="Freeform 208"/>
              <p:cNvSpPr>
                <a:spLocks/>
              </p:cNvSpPr>
              <p:nvPr/>
            </p:nvSpPr>
            <p:spPr bwMode="auto">
              <a:xfrm>
                <a:off x="297" y="21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82" name="Freeform 209"/>
              <p:cNvSpPr>
                <a:spLocks/>
              </p:cNvSpPr>
              <p:nvPr/>
            </p:nvSpPr>
            <p:spPr bwMode="auto">
              <a:xfrm>
                <a:off x="491" y="19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83" name="Freeform 210"/>
              <p:cNvSpPr>
                <a:spLocks/>
              </p:cNvSpPr>
              <p:nvPr/>
            </p:nvSpPr>
            <p:spPr bwMode="auto">
              <a:xfrm>
                <a:off x="524" y="19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6684" name="Freeform 211"/>
              <p:cNvSpPr>
                <a:spLocks/>
              </p:cNvSpPr>
              <p:nvPr/>
            </p:nvSpPr>
            <p:spPr bwMode="auto">
              <a:xfrm>
                <a:off x="406" y="20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6671" name="Group 217"/>
            <p:cNvGrpSpPr>
              <a:grpSpLocks/>
            </p:cNvGrpSpPr>
            <p:nvPr/>
          </p:nvGrpSpPr>
          <p:grpSpPr bwMode="auto">
            <a:xfrm>
              <a:off x="525" y="2160"/>
              <a:ext cx="288" cy="355"/>
              <a:chOff x="525" y="2160"/>
              <a:chExt cx="288" cy="355"/>
            </a:xfrm>
          </p:grpSpPr>
          <p:sp>
            <p:nvSpPr>
              <p:cNvPr id="66677" name="Freeform 213"/>
              <p:cNvSpPr>
                <a:spLocks/>
              </p:cNvSpPr>
              <p:nvPr/>
            </p:nvSpPr>
            <p:spPr bwMode="auto">
              <a:xfrm>
                <a:off x="525" y="2399"/>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78" name="Freeform 214"/>
              <p:cNvSpPr>
                <a:spLocks/>
              </p:cNvSpPr>
              <p:nvPr/>
            </p:nvSpPr>
            <p:spPr bwMode="auto">
              <a:xfrm>
                <a:off x="719" y="2186"/>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79" name="Freeform 215"/>
              <p:cNvSpPr>
                <a:spLocks/>
              </p:cNvSpPr>
              <p:nvPr/>
            </p:nvSpPr>
            <p:spPr bwMode="auto">
              <a:xfrm>
                <a:off x="752" y="2160"/>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6680" name="Freeform 216"/>
              <p:cNvSpPr>
                <a:spLocks/>
              </p:cNvSpPr>
              <p:nvPr/>
            </p:nvSpPr>
            <p:spPr bwMode="auto">
              <a:xfrm>
                <a:off x="634" y="2304"/>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6672" name="Group 222"/>
            <p:cNvGrpSpPr>
              <a:grpSpLocks/>
            </p:cNvGrpSpPr>
            <p:nvPr/>
          </p:nvGrpSpPr>
          <p:grpSpPr bwMode="auto">
            <a:xfrm>
              <a:off x="81" y="1732"/>
              <a:ext cx="288" cy="355"/>
              <a:chOff x="81" y="1732"/>
              <a:chExt cx="288" cy="355"/>
            </a:xfrm>
          </p:grpSpPr>
          <p:sp>
            <p:nvSpPr>
              <p:cNvPr id="66673" name="Freeform 218"/>
              <p:cNvSpPr>
                <a:spLocks/>
              </p:cNvSpPr>
              <p:nvPr/>
            </p:nvSpPr>
            <p:spPr bwMode="auto">
              <a:xfrm>
                <a:off x="81" y="19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74" name="Freeform 219"/>
              <p:cNvSpPr>
                <a:spLocks/>
              </p:cNvSpPr>
              <p:nvPr/>
            </p:nvSpPr>
            <p:spPr bwMode="auto">
              <a:xfrm>
                <a:off x="275" y="17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6675" name="Freeform 220"/>
              <p:cNvSpPr>
                <a:spLocks/>
              </p:cNvSpPr>
              <p:nvPr/>
            </p:nvSpPr>
            <p:spPr bwMode="auto">
              <a:xfrm>
                <a:off x="308" y="17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6676" name="Freeform 221"/>
              <p:cNvSpPr>
                <a:spLocks/>
              </p:cNvSpPr>
              <p:nvPr/>
            </p:nvSpPr>
            <p:spPr bwMode="auto">
              <a:xfrm>
                <a:off x="190" y="18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129047" name="Group 254"/>
          <p:cNvGrpSpPr>
            <a:grpSpLocks/>
          </p:cNvGrpSpPr>
          <p:nvPr/>
        </p:nvGrpSpPr>
        <p:grpSpPr bwMode="auto">
          <a:xfrm>
            <a:off x="649288" y="1839913"/>
            <a:ext cx="1519237" cy="1565275"/>
            <a:chOff x="409" y="1159"/>
            <a:chExt cx="957" cy="986"/>
          </a:xfrm>
        </p:grpSpPr>
        <p:grpSp>
          <p:nvGrpSpPr>
            <p:cNvPr id="66639" name="Group 228"/>
            <p:cNvGrpSpPr>
              <a:grpSpLocks/>
            </p:cNvGrpSpPr>
            <p:nvPr/>
          </p:nvGrpSpPr>
          <p:grpSpPr bwMode="auto">
            <a:xfrm>
              <a:off x="625" y="1778"/>
              <a:ext cx="136" cy="139"/>
              <a:chOff x="625" y="1778"/>
              <a:chExt cx="136" cy="139"/>
            </a:xfrm>
          </p:grpSpPr>
          <p:sp>
            <p:nvSpPr>
              <p:cNvPr id="66665" name="Freeform 224"/>
              <p:cNvSpPr>
                <a:spLocks/>
              </p:cNvSpPr>
              <p:nvPr/>
            </p:nvSpPr>
            <p:spPr bwMode="auto">
              <a:xfrm>
                <a:off x="625" y="18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66" name="Freeform 225"/>
              <p:cNvSpPr>
                <a:spLocks/>
              </p:cNvSpPr>
              <p:nvPr/>
            </p:nvSpPr>
            <p:spPr bwMode="auto">
              <a:xfrm>
                <a:off x="717" y="17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67" name="Freeform 226"/>
              <p:cNvSpPr>
                <a:spLocks/>
              </p:cNvSpPr>
              <p:nvPr/>
            </p:nvSpPr>
            <p:spPr bwMode="auto">
              <a:xfrm>
                <a:off x="742" y="17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6668" name="Freeform 227"/>
              <p:cNvSpPr>
                <a:spLocks/>
              </p:cNvSpPr>
              <p:nvPr/>
            </p:nvSpPr>
            <p:spPr bwMode="auto">
              <a:xfrm>
                <a:off x="672" y="18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6640" name="Group 233"/>
            <p:cNvGrpSpPr>
              <a:grpSpLocks/>
            </p:cNvGrpSpPr>
            <p:nvPr/>
          </p:nvGrpSpPr>
          <p:grpSpPr bwMode="auto">
            <a:xfrm>
              <a:off x="785" y="1359"/>
              <a:ext cx="353" cy="404"/>
              <a:chOff x="785" y="1359"/>
              <a:chExt cx="353" cy="404"/>
            </a:xfrm>
          </p:grpSpPr>
          <p:sp>
            <p:nvSpPr>
              <p:cNvPr id="66661" name="Line 229"/>
              <p:cNvSpPr>
                <a:spLocks noChangeShapeType="1"/>
              </p:cNvSpPr>
              <p:nvPr/>
            </p:nvSpPr>
            <p:spPr bwMode="auto">
              <a:xfrm flipV="1">
                <a:off x="799" y="15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6662" name="Line 230"/>
              <p:cNvSpPr>
                <a:spLocks noChangeShapeType="1"/>
              </p:cNvSpPr>
              <p:nvPr/>
            </p:nvSpPr>
            <p:spPr bwMode="auto">
              <a:xfrm flipV="1">
                <a:off x="820" y="16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6663" name="Line 231"/>
              <p:cNvSpPr>
                <a:spLocks noChangeShapeType="1"/>
              </p:cNvSpPr>
              <p:nvPr/>
            </p:nvSpPr>
            <p:spPr bwMode="auto">
              <a:xfrm flipV="1">
                <a:off x="785" y="15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6664" name="Freeform 232"/>
              <p:cNvSpPr>
                <a:spLocks/>
              </p:cNvSpPr>
              <p:nvPr/>
            </p:nvSpPr>
            <p:spPr bwMode="auto">
              <a:xfrm>
                <a:off x="837" y="13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6641" name="Group 238"/>
            <p:cNvGrpSpPr>
              <a:grpSpLocks/>
            </p:cNvGrpSpPr>
            <p:nvPr/>
          </p:nvGrpSpPr>
          <p:grpSpPr bwMode="auto">
            <a:xfrm>
              <a:off x="853" y="2006"/>
              <a:ext cx="136" cy="139"/>
              <a:chOff x="853" y="2006"/>
              <a:chExt cx="136" cy="139"/>
            </a:xfrm>
          </p:grpSpPr>
          <p:sp>
            <p:nvSpPr>
              <p:cNvPr id="66657" name="Freeform 234"/>
              <p:cNvSpPr>
                <a:spLocks/>
              </p:cNvSpPr>
              <p:nvPr/>
            </p:nvSpPr>
            <p:spPr bwMode="auto">
              <a:xfrm>
                <a:off x="853" y="2099"/>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58" name="Freeform 235"/>
              <p:cNvSpPr>
                <a:spLocks/>
              </p:cNvSpPr>
              <p:nvPr/>
            </p:nvSpPr>
            <p:spPr bwMode="auto">
              <a:xfrm>
                <a:off x="945" y="2014"/>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59" name="Freeform 236"/>
              <p:cNvSpPr>
                <a:spLocks/>
              </p:cNvSpPr>
              <p:nvPr/>
            </p:nvSpPr>
            <p:spPr bwMode="auto">
              <a:xfrm>
                <a:off x="970" y="2006"/>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6660" name="Freeform 237"/>
              <p:cNvSpPr>
                <a:spLocks/>
              </p:cNvSpPr>
              <p:nvPr/>
            </p:nvSpPr>
            <p:spPr bwMode="auto">
              <a:xfrm>
                <a:off x="900" y="2056"/>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6642" name="Group 243"/>
            <p:cNvGrpSpPr>
              <a:grpSpLocks/>
            </p:cNvGrpSpPr>
            <p:nvPr/>
          </p:nvGrpSpPr>
          <p:grpSpPr bwMode="auto">
            <a:xfrm>
              <a:off x="1013" y="1587"/>
              <a:ext cx="353" cy="404"/>
              <a:chOff x="1013" y="1587"/>
              <a:chExt cx="353" cy="404"/>
            </a:xfrm>
          </p:grpSpPr>
          <p:sp>
            <p:nvSpPr>
              <p:cNvPr id="66653" name="Line 239"/>
              <p:cNvSpPr>
                <a:spLocks noChangeShapeType="1"/>
              </p:cNvSpPr>
              <p:nvPr/>
            </p:nvSpPr>
            <p:spPr bwMode="auto">
              <a:xfrm flipV="1">
                <a:off x="1027" y="1798"/>
                <a:ext cx="153" cy="166"/>
              </a:xfrm>
              <a:prstGeom prst="line">
                <a:avLst/>
              </a:prstGeom>
              <a:noFill/>
              <a:ln w="12700">
                <a:solidFill>
                  <a:schemeClr val="tx1"/>
                </a:solidFill>
                <a:round/>
                <a:headEnd type="none" w="sm" len="sm"/>
                <a:tailEnd type="none" w="sm" len="sm"/>
              </a:ln>
            </p:spPr>
            <p:txBody>
              <a:bodyPr/>
              <a:lstStyle/>
              <a:p>
                <a:endParaRPr lang="en-US"/>
              </a:p>
            </p:txBody>
          </p:sp>
          <p:sp>
            <p:nvSpPr>
              <p:cNvPr id="66654" name="Line 240"/>
              <p:cNvSpPr>
                <a:spLocks noChangeShapeType="1"/>
              </p:cNvSpPr>
              <p:nvPr/>
            </p:nvSpPr>
            <p:spPr bwMode="auto">
              <a:xfrm flipV="1">
                <a:off x="1048" y="1900"/>
                <a:ext cx="180" cy="91"/>
              </a:xfrm>
              <a:prstGeom prst="line">
                <a:avLst/>
              </a:prstGeom>
              <a:noFill/>
              <a:ln w="12700">
                <a:solidFill>
                  <a:schemeClr val="tx1"/>
                </a:solidFill>
                <a:round/>
                <a:headEnd type="none" w="sm" len="sm"/>
                <a:tailEnd type="none" w="sm" len="sm"/>
              </a:ln>
            </p:spPr>
            <p:txBody>
              <a:bodyPr/>
              <a:lstStyle/>
              <a:p>
                <a:endParaRPr lang="en-US"/>
              </a:p>
            </p:txBody>
          </p:sp>
          <p:sp>
            <p:nvSpPr>
              <p:cNvPr id="66655" name="Line 241"/>
              <p:cNvSpPr>
                <a:spLocks noChangeShapeType="1"/>
              </p:cNvSpPr>
              <p:nvPr/>
            </p:nvSpPr>
            <p:spPr bwMode="auto">
              <a:xfrm flipV="1">
                <a:off x="1013" y="1731"/>
                <a:ext cx="84" cy="213"/>
              </a:xfrm>
              <a:prstGeom prst="line">
                <a:avLst/>
              </a:prstGeom>
              <a:noFill/>
              <a:ln w="12700">
                <a:solidFill>
                  <a:schemeClr val="tx1"/>
                </a:solidFill>
                <a:round/>
                <a:headEnd type="none" w="sm" len="sm"/>
                <a:tailEnd type="none" w="sm" len="sm"/>
              </a:ln>
            </p:spPr>
            <p:txBody>
              <a:bodyPr/>
              <a:lstStyle/>
              <a:p>
                <a:endParaRPr lang="en-US"/>
              </a:p>
            </p:txBody>
          </p:sp>
          <p:sp>
            <p:nvSpPr>
              <p:cNvPr id="66656" name="Freeform 242"/>
              <p:cNvSpPr>
                <a:spLocks/>
              </p:cNvSpPr>
              <p:nvPr/>
            </p:nvSpPr>
            <p:spPr bwMode="auto">
              <a:xfrm>
                <a:off x="1065" y="1587"/>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6643" name="Group 248"/>
            <p:cNvGrpSpPr>
              <a:grpSpLocks/>
            </p:cNvGrpSpPr>
            <p:nvPr/>
          </p:nvGrpSpPr>
          <p:grpSpPr bwMode="auto">
            <a:xfrm>
              <a:off x="409" y="1578"/>
              <a:ext cx="136" cy="139"/>
              <a:chOff x="409" y="1578"/>
              <a:chExt cx="136" cy="139"/>
            </a:xfrm>
          </p:grpSpPr>
          <p:sp>
            <p:nvSpPr>
              <p:cNvPr id="66649" name="Freeform 244"/>
              <p:cNvSpPr>
                <a:spLocks/>
              </p:cNvSpPr>
              <p:nvPr/>
            </p:nvSpPr>
            <p:spPr bwMode="auto">
              <a:xfrm>
                <a:off x="409" y="16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50" name="Freeform 245"/>
              <p:cNvSpPr>
                <a:spLocks/>
              </p:cNvSpPr>
              <p:nvPr/>
            </p:nvSpPr>
            <p:spPr bwMode="auto">
              <a:xfrm>
                <a:off x="501" y="15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6651" name="Freeform 246"/>
              <p:cNvSpPr>
                <a:spLocks/>
              </p:cNvSpPr>
              <p:nvPr/>
            </p:nvSpPr>
            <p:spPr bwMode="auto">
              <a:xfrm>
                <a:off x="526" y="15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6652" name="Freeform 247"/>
              <p:cNvSpPr>
                <a:spLocks/>
              </p:cNvSpPr>
              <p:nvPr/>
            </p:nvSpPr>
            <p:spPr bwMode="auto">
              <a:xfrm>
                <a:off x="456" y="16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6644" name="Group 253"/>
            <p:cNvGrpSpPr>
              <a:grpSpLocks/>
            </p:cNvGrpSpPr>
            <p:nvPr/>
          </p:nvGrpSpPr>
          <p:grpSpPr bwMode="auto">
            <a:xfrm>
              <a:off x="569" y="1159"/>
              <a:ext cx="353" cy="404"/>
              <a:chOff x="569" y="1159"/>
              <a:chExt cx="353" cy="404"/>
            </a:xfrm>
          </p:grpSpPr>
          <p:sp>
            <p:nvSpPr>
              <p:cNvPr id="66645" name="Line 249"/>
              <p:cNvSpPr>
                <a:spLocks noChangeShapeType="1"/>
              </p:cNvSpPr>
              <p:nvPr/>
            </p:nvSpPr>
            <p:spPr bwMode="auto">
              <a:xfrm flipV="1">
                <a:off x="583" y="13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6646" name="Line 250"/>
              <p:cNvSpPr>
                <a:spLocks noChangeShapeType="1"/>
              </p:cNvSpPr>
              <p:nvPr/>
            </p:nvSpPr>
            <p:spPr bwMode="auto">
              <a:xfrm flipV="1">
                <a:off x="604" y="14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6647" name="Line 251"/>
              <p:cNvSpPr>
                <a:spLocks noChangeShapeType="1"/>
              </p:cNvSpPr>
              <p:nvPr/>
            </p:nvSpPr>
            <p:spPr bwMode="auto">
              <a:xfrm flipV="1">
                <a:off x="569" y="13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6648" name="Freeform 252"/>
              <p:cNvSpPr>
                <a:spLocks/>
              </p:cNvSpPr>
              <p:nvPr/>
            </p:nvSpPr>
            <p:spPr bwMode="auto">
              <a:xfrm>
                <a:off x="621" y="11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grpSp>
        <p:nvGrpSpPr>
          <p:cNvPr id="129054" name="Group 321"/>
          <p:cNvGrpSpPr>
            <a:grpSpLocks/>
          </p:cNvGrpSpPr>
          <p:nvPr/>
        </p:nvGrpSpPr>
        <p:grpSpPr bwMode="auto">
          <a:xfrm>
            <a:off x="5870575" y="1292225"/>
            <a:ext cx="3265488" cy="2289175"/>
            <a:chOff x="3698" y="814"/>
            <a:chExt cx="2057" cy="1442"/>
          </a:xfrm>
        </p:grpSpPr>
        <p:sp>
          <p:nvSpPr>
            <p:cNvPr id="66573" name="Oval 255"/>
            <p:cNvSpPr>
              <a:spLocks noChangeArrowheads="1"/>
            </p:cNvSpPr>
            <p:nvPr/>
          </p:nvSpPr>
          <p:spPr bwMode="auto">
            <a:xfrm>
              <a:off x="3796" y="1078"/>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grpSp>
          <p:nvGrpSpPr>
            <p:cNvPr id="66574" name="Group 320"/>
            <p:cNvGrpSpPr>
              <a:grpSpLocks/>
            </p:cNvGrpSpPr>
            <p:nvPr/>
          </p:nvGrpSpPr>
          <p:grpSpPr bwMode="auto">
            <a:xfrm>
              <a:off x="3698" y="814"/>
              <a:ext cx="2057" cy="1442"/>
              <a:chOff x="3698" y="814"/>
              <a:chExt cx="2057" cy="1442"/>
            </a:xfrm>
          </p:grpSpPr>
          <p:sp>
            <p:nvSpPr>
              <p:cNvPr id="66575" name="Freeform 256"/>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6576" name="Freeform 257"/>
              <p:cNvSpPr>
                <a:spLocks/>
              </p:cNvSpPr>
              <p:nvPr/>
            </p:nvSpPr>
            <p:spPr bwMode="auto">
              <a:xfrm>
                <a:off x="3843" y="1939"/>
                <a:ext cx="940" cy="266"/>
              </a:xfrm>
              <a:custGeom>
                <a:avLst/>
                <a:gdLst>
                  <a:gd name="T0" fmla="*/ 0 w 940"/>
                  <a:gd name="T1" fmla="*/ 4 h 266"/>
                  <a:gd name="T2" fmla="*/ 939 w 940"/>
                  <a:gd name="T3" fmla="*/ 0 h 266"/>
                  <a:gd name="T4" fmla="*/ 882 w 940"/>
                  <a:gd name="T5" fmla="*/ 80 h 266"/>
                  <a:gd name="T6" fmla="*/ 834 w 940"/>
                  <a:gd name="T7" fmla="*/ 129 h 266"/>
                  <a:gd name="T8" fmla="*/ 786 w 940"/>
                  <a:gd name="T9" fmla="*/ 168 h 266"/>
                  <a:gd name="T10" fmla="*/ 744 w 940"/>
                  <a:gd name="T11" fmla="*/ 193 h 266"/>
                  <a:gd name="T12" fmla="*/ 690 w 940"/>
                  <a:gd name="T13" fmla="*/ 221 h 266"/>
                  <a:gd name="T14" fmla="*/ 641 w 940"/>
                  <a:gd name="T15" fmla="*/ 243 h 266"/>
                  <a:gd name="T16" fmla="*/ 596 w 940"/>
                  <a:gd name="T17" fmla="*/ 252 h 266"/>
                  <a:gd name="T18" fmla="*/ 552 w 940"/>
                  <a:gd name="T19" fmla="*/ 257 h 266"/>
                  <a:gd name="T20" fmla="*/ 519 w 940"/>
                  <a:gd name="T21" fmla="*/ 260 h 266"/>
                  <a:gd name="T22" fmla="*/ 482 w 940"/>
                  <a:gd name="T23" fmla="*/ 265 h 266"/>
                  <a:gd name="T24" fmla="*/ 445 w 940"/>
                  <a:gd name="T25" fmla="*/ 259 h 266"/>
                  <a:gd name="T26" fmla="*/ 412 w 940"/>
                  <a:gd name="T27" fmla="*/ 256 h 266"/>
                  <a:gd name="T28" fmla="*/ 378 w 940"/>
                  <a:gd name="T29" fmla="*/ 248 h 266"/>
                  <a:gd name="T30" fmla="*/ 346 w 940"/>
                  <a:gd name="T31" fmla="*/ 249 h 266"/>
                  <a:gd name="T32" fmla="*/ 313 w 940"/>
                  <a:gd name="T33" fmla="*/ 239 h 266"/>
                  <a:gd name="T34" fmla="*/ 278 w 940"/>
                  <a:gd name="T35" fmla="*/ 225 h 266"/>
                  <a:gd name="T36" fmla="*/ 243 w 940"/>
                  <a:gd name="T37" fmla="*/ 213 h 266"/>
                  <a:gd name="T38" fmla="*/ 213 w 940"/>
                  <a:gd name="T39" fmla="*/ 196 h 266"/>
                  <a:gd name="T40" fmla="*/ 190 w 940"/>
                  <a:gd name="T41" fmla="*/ 184 h 266"/>
                  <a:gd name="T42" fmla="*/ 155 w 940"/>
                  <a:gd name="T43" fmla="*/ 164 h 266"/>
                  <a:gd name="T44" fmla="*/ 131 w 940"/>
                  <a:gd name="T45" fmla="*/ 143 h 266"/>
                  <a:gd name="T46" fmla="*/ 107 w 940"/>
                  <a:gd name="T47" fmla="*/ 123 h 266"/>
                  <a:gd name="T48" fmla="*/ 80 w 940"/>
                  <a:gd name="T49" fmla="*/ 108 h 266"/>
                  <a:gd name="T50" fmla="*/ 62 w 940"/>
                  <a:gd name="T51" fmla="*/ 85 h 266"/>
                  <a:gd name="T52" fmla="*/ 45 w 940"/>
                  <a:gd name="T53" fmla="*/ 62 h 266"/>
                  <a:gd name="T54" fmla="*/ 21 w 940"/>
                  <a:gd name="T55" fmla="*/ 40 h 266"/>
                  <a:gd name="T56" fmla="*/ 0 w 940"/>
                  <a:gd name="T57" fmla="*/ 4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0"/>
                  <a:gd name="T88" fmla="*/ 0 h 266"/>
                  <a:gd name="T89" fmla="*/ 940 w 94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0" h="266">
                    <a:moveTo>
                      <a:pt x="0" y="4"/>
                    </a:moveTo>
                    <a:lnTo>
                      <a:pt x="939" y="0"/>
                    </a:lnTo>
                    <a:lnTo>
                      <a:pt x="882" y="80"/>
                    </a:lnTo>
                    <a:lnTo>
                      <a:pt x="834" y="129"/>
                    </a:lnTo>
                    <a:lnTo>
                      <a:pt x="786" y="168"/>
                    </a:lnTo>
                    <a:lnTo>
                      <a:pt x="744" y="193"/>
                    </a:lnTo>
                    <a:lnTo>
                      <a:pt x="690" y="221"/>
                    </a:lnTo>
                    <a:lnTo>
                      <a:pt x="641" y="243"/>
                    </a:lnTo>
                    <a:lnTo>
                      <a:pt x="596" y="252"/>
                    </a:lnTo>
                    <a:lnTo>
                      <a:pt x="552" y="257"/>
                    </a:lnTo>
                    <a:lnTo>
                      <a:pt x="519" y="260"/>
                    </a:lnTo>
                    <a:lnTo>
                      <a:pt x="482" y="265"/>
                    </a:lnTo>
                    <a:lnTo>
                      <a:pt x="445" y="259"/>
                    </a:lnTo>
                    <a:lnTo>
                      <a:pt x="412" y="256"/>
                    </a:lnTo>
                    <a:lnTo>
                      <a:pt x="378" y="248"/>
                    </a:lnTo>
                    <a:lnTo>
                      <a:pt x="346" y="249"/>
                    </a:lnTo>
                    <a:lnTo>
                      <a:pt x="313" y="239"/>
                    </a:lnTo>
                    <a:lnTo>
                      <a:pt x="278" y="225"/>
                    </a:lnTo>
                    <a:lnTo>
                      <a:pt x="243" y="213"/>
                    </a:lnTo>
                    <a:lnTo>
                      <a:pt x="213" y="196"/>
                    </a:lnTo>
                    <a:lnTo>
                      <a:pt x="190" y="184"/>
                    </a:lnTo>
                    <a:lnTo>
                      <a:pt x="155" y="164"/>
                    </a:lnTo>
                    <a:lnTo>
                      <a:pt x="131" y="143"/>
                    </a:lnTo>
                    <a:lnTo>
                      <a:pt x="107" y="123"/>
                    </a:lnTo>
                    <a:lnTo>
                      <a:pt x="80" y="108"/>
                    </a:lnTo>
                    <a:lnTo>
                      <a:pt x="62" y="85"/>
                    </a:lnTo>
                    <a:lnTo>
                      <a:pt x="45" y="62"/>
                    </a:lnTo>
                    <a:lnTo>
                      <a:pt x="21" y="40"/>
                    </a:lnTo>
                    <a:lnTo>
                      <a:pt x="0" y="4"/>
                    </a:lnTo>
                  </a:path>
                </a:pathLst>
              </a:custGeom>
              <a:solidFill>
                <a:srgbClr val="CBCBCB"/>
              </a:solidFill>
              <a:ln w="12700" cap="rnd">
                <a:solidFill>
                  <a:srgbClr val="000000"/>
                </a:solidFill>
                <a:round/>
                <a:headEnd/>
                <a:tailEnd/>
              </a:ln>
            </p:spPr>
            <p:txBody>
              <a:bodyPr/>
              <a:lstStyle/>
              <a:p>
                <a:pPr algn="ctr" eaLnBrk="0" hangingPunct="0"/>
                <a:endParaRPr lang="en-US"/>
              </a:p>
            </p:txBody>
          </p:sp>
          <p:grpSp>
            <p:nvGrpSpPr>
              <p:cNvPr id="66577" name="Group 309"/>
              <p:cNvGrpSpPr>
                <a:grpSpLocks/>
              </p:cNvGrpSpPr>
              <p:nvPr/>
            </p:nvGrpSpPr>
            <p:grpSpPr bwMode="auto">
              <a:xfrm>
                <a:off x="3698" y="814"/>
                <a:ext cx="2057" cy="1442"/>
                <a:chOff x="3698" y="814"/>
                <a:chExt cx="2057" cy="1442"/>
              </a:xfrm>
            </p:grpSpPr>
            <p:grpSp>
              <p:nvGrpSpPr>
                <p:cNvPr id="66588" name="Group 272"/>
                <p:cNvGrpSpPr>
                  <a:grpSpLocks/>
                </p:cNvGrpSpPr>
                <p:nvPr/>
              </p:nvGrpSpPr>
              <p:grpSpPr bwMode="auto">
                <a:xfrm>
                  <a:off x="3698" y="1035"/>
                  <a:ext cx="1252" cy="1221"/>
                  <a:chOff x="3698" y="1035"/>
                  <a:chExt cx="1252" cy="1221"/>
                </a:xfrm>
              </p:grpSpPr>
              <p:grpSp>
                <p:nvGrpSpPr>
                  <p:cNvPr id="66625" name="Group 266"/>
                  <p:cNvGrpSpPr>
                    <a:grpSpLocks/>
                  </p:cNvGrpSpPr>
                  <p:nvPr/>
                </p:nvGrpSpPr>
                <p:grpSpPr bwMode="auto">
                  <a:xfrm>
                    <a:off x="3714" y="1035"/>
                    <a:ext cx="1235" cy="1199"/>
                    <a:chOff x="3714" y="1035"/>
                    <a:chExt cx="1235" cy="1199"/>
                  </a:xfrm>
                </p:grpSpPr>
                <p:grpSp>
                  <p:nvGrpSpPr>
                    <p:cNvPr id="66631" name="Group 260"/>
                    <p:cNvGrpSpPr>
                      <a:grpSpLocks/>
                    </p:cNvGrpSpPr>
                    <p:nvPr/>
                  </p:nvGrpSpPr>
                  <p:grpSpPr bwMode="auto">
                    <a:xfrm>
                      <a:off x="3714" y="1035"/>
                      <a:ext cx="1235" cy="1199"/>
                      <a:chOff x="3714" y="1035"/>
                      <a:chExt cx="1235" cy="1199"/>
                    </a:xfrm>
                  </p:grpSpPr>
                  <p:sp>
                    <p:nvSpPr>
                      <p:cNvPr id="66637" name="Freeform 258"/>
                      <p:cNvSpPr>
                        <a:spLocks/>
                      </p:cNvSpPr>
                      <p:nvPr/>
                    </p:nvSpPr>
                    <p:spPr bwMode="auto">
                      <a:xfrm>
                        <a:off x="3714" y="1213"/>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6638" name="Freeform 259"/>
                      <p:cNvSpPr>
                        <a:spLocks/>
                      </p:cNvSpPr>
                      <p:nvPr/>
                    </p:nvSpPr>
                    <p:spPr bwMode="auto">
                      <a:xfrm>
                        <a:off x="4068" y="1035"/>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6632" name="Group 265"/>
                    <p:cNvGrpSpPr>
                      <a:grpSpLocks/>
                    </p:cNvGrpSpPr>
                    <p:nvPr/>
                  </p:nvGrpSpPr>
                  <p:grpSpPr bwMode="auto">
                    <a:xfrm>
                      <a:off x="3729" y="1035"/>
                      <a:ext cx="1165" cy="1193"/>
                      <a:chOff x="3729" y="1035"/>
                      <a:chExt cx="1165" cy="1193"/>
                    </a:xfrm>
                  </p:grpSpPr>
                  <p:sp>
                    <p:nvSpPr>
                      <p:cNvPr id="66633" name="Freeform 261"/>
                      <p:cNvSpPr>
                        <a:spLocks/>
                      </p:cNvSpPr>
                      <p:nvPr/>
                    </p:nvSpPr>
                    <p:spPr bwMode="auto">
                      <a:xfrm>
                        <a:off x="4603" y="1868"/>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6634" name="Freeform 262"/>
                      <p:cNvSpPr>
                        <a:spLocks/>
                      </p:cNvSpPr>
                      <p:nvPr/>
                    </p:nvSpPr>
                    <p:spPr bwMode="auto">
                      <a:xfrm>
                        <a:off x="4062" y="1035"/>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6635" name="Freeform 263"/>
                      <p:cNvSpPr>
                        <a:spLocks/>
                      </p:cNvSpPr>
                      <p:nvPr/>
                    </p:nvSpPr>
                    <p:spPr bwMode="auto">
                      <a:xfrm>
                        <a:off x="3729" y="1271"/>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6636" name="Freeform 264"/>
                      <p:cNvSpPr>
                        <a:spLocks/>
                      </p:cNvSpPr>
                      <p:nvPr/>
                    </p:nvSpPr>
                    <p:spPr bwMode="auto">
                      <a:xfrm>
                        <a:off x="3973" y="2094"/>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6626" name="Oval 267"/>
                  <p:cNvSpPr>
                    <a:spLocks noChangeArrowheads="1"/>
                  </p:cNvSpPr>
                  <p:nvPr/>
                </p:nvSpPr>
                <p:spPr bwMode="auto">
                  <a:xfrm>
                    <a:off x="3791" y="1035"/>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6627" name="Group 271"/>
                  <p:cNvGrpSpPr>
                    <a:grpSpLocks/>
                  </p:cNvGrpSpPr>
                  <p:nvPr/>
                </p:nvGrpSpPr>
                <p:grpSpPr bwMode="auto">
                  <a:xfrm>
                    <a:off x="3698" y="1083"/>
                    <a:ext cx="1157" cy="1173"/>
                    <a:chOff x="3698" y="1083"/>
                    <a:chExt cx="1157" cy="1173"/>
                  </a:xfrm>
                </p:grpSpPr>
                <p:sp>
                  <p:nvSpPr>
                    <p:cNvPr id="66628" name="Oval 268"/>
                    <p:cNvSpPr>
                      <a:spLocks noChangeArrowheads="1"/>
                    </p:cNvSpPr>
                    <p:nvPr/>
                  </p:nvSpPr>
                  <p:spPr bwMode="auto">
                    <a:xfrm>
                      <a:off x="3716" y="1101"/>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6629" name="Oval 269"/>
                    <p:cNvSpPr>
                      <a:spLocks noChangeArrowheads="1"/>
                    </p:cNvSpPr>
                    <p:nvPr/>
                  </p:nvSpPr>
                  <p:spPr bwMode="auto">
                    <a:xfrm>
                      <a:off x="3698" y="1083"/>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6630" name="Oval 270"/>
                    <p:cNvSpPr>
                      <a:spLocks noChangeArrowheads="1"/>
                    </p:cNvSpPr>
                    <p:nvPr/>
                  </p:nvSpPr>
                  <p:spPr bwMode="auto">
                    <a:xfrm>
                      <a:off x="3730" y="1115"/>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6589" name="Group 308"/>
                <p:cNvGrpSpPr>
                  <a:grpSpLocks/>
                </p:cNvGrpSpPr>
                <p:nvPr/>
              </p:nvGrpSpPr>
              <p:grpSpPr bwMode="auto">
                <a:xfrm>
                  <a:off x="4784" y="814"/>
                  <a:ext cx="971" cy="607"/>
                  <a:chOff x="4784" y="814"/>
                  <a:chExt cx="971" cy="607"/>
                </a:xfrm>
              </p:grpSpPr>
              <p:sp>
                <p:nvSpPr>
                  <p:cNvPr id="66590" name="Freeform 273"/>
                  <p:cNvSpPr>
                    <a:spLocks/>
                  </p:cNvSpPr>
                  <p:nvPr/>
                </p:nvSpPr>
                <p:spPr bwMode="auto">
                  <a:xfrm>
                    <a:off x="4836" y="837"/>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6591" name="Arc 274"/>
                  <p:cNvSpPr>
                    <a:spLocks/>
                  </p:cNvSpPr>
                  <p:nvPr/>
                </p:nvSpPr>
                <p:spPr bwMode="auto">
                  <a:xfrm>
                    <a:off x="4784" y="1238"/>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6592" name="Arc 275"/>
                  <p:cNvSpPr>
                    <a:spLocks/>
                  </p:cNvSpPr>
                  <p:nvPr/>
                </p:nvSpPr>
                <p:spPr bwMode="auto">
                  <a:xfrm>
                    <a:off x="4800" y="1235"/>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6593" name="Freeform 276"/>
                  <p:cNvSpPr>
                    <a:spLocks/>
                  </p:cNvSpPr>
                  <p:nvPr/>
                </p:nvSpPr>
                <p:spPr bwMode="auto">
                  <a:xfrm>
                    <a:off x="4802" y="1306"/>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6594" name="Arc 277"/>
                  <p:cNvSpPr>
                    <a:spLocks/>
                  </p:cNvSpPr>
                  <p:nvPr/>
                </p:nvSpPr>
                <p:spPr bwMode="auto">
                  <a:xfrm>
                    <a:off x="4788" y="1327"/>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595" name="Arc 278"/>
                  <p:cNvSpPr>
                    <a:spLocks/>
                  </p:cNvSpPr>
                  <p:nvPr/>
                </p:nvSpPr>
                <p:spPr bwMode="auto">
                  <a:xfrm>
                    <a:off x="4903" y="1174"/>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6596" name="Group 284"/>
                  <p:cNvGrpSpPr>
                    <a:grpSpLocks/>
                  </p:cNvGrpSpPr>
                  <p:nvPr/>
                </p:nvGrpSpPr>
                <p:grpSpPr bwMode="auto">
                  <a:xfrm>
                    <a:off x="4920" y="1156"/>
                    <a:ext cx="130" cy="193"/>
                    <a:chOff x="4920" y="1156"/>
                    <a:chExt cx="130" cy="193"/>
                  </a:xfrm>
                </p:grpSpPr>
                <p:grpSp>
                  <p:nvGrpSpPr>
                    <p:cNvPr id="66620" name="Group 282"/>
                    <p:cNvGrpSpPr>
                      <a:grpSpLocks/>
                    </p:cNvGrpSpPr>
                    <p:nvPr/>
                  </p:nvGrpSpPr>
                  <p:grpSpPr bwMode="auto">
                    <a:xfrm>
                      <a:off x="4920" y="1168"/>
                      <a:ext cx="110" cy="181"/>
                      <a:chOff x="4920" y="1168"/>
                      <a:chExt cx="110" cy="181"/>
                    </a:xfrm>
                  </p:grpSpPr>
                  <p:sp>
                    <p:nvSpPr>
                      <p:cNvPr id="66622" name="Arc 279"/>
                      <p:cNvSpPr>
                        <a:spLocks/>
                      </p:cNvSpPr>
                      <p:nvPr/>
                    </p:nvSpPr>
                    <p:spPr bwMode="auto">
                      <a:xfrm>
                        <a:off x="4924" y="1171"/>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6623" name="Arc 280"/>
                      <p:cNvSpPr>
                        <a:spLocks/>
                      </p:cNvSpPr>
                      <p:nvPr/>
                    </p:nvSpPr>
                    <p:spPr bwMode="auto">
                      <a:xfrm>
                        <a:off x="4936" y="1256"/>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6624" name="Arc 281"/>
                      <p:cNvSpPr>
                        <a:spLocks/>
                      </p:cNvSpPr>
                      <p:nvPr/>
                    </p:nvSpPr>
                    <p:spPr bwMode="auto">
                      <a:xfrm>
                        <a:off x="4920" y="1168"/>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6621" name="Arc 283"/>
                    <p:cNvSpPr>
                      <a:spLocks/>
                    </p:cNvSpPr>
                    <p:nvPr/>
                  </p:nvSpPr>
                  <p:spPr bwMode="auto">
                    <a:xfrm>
                      <a:off x="4939" y="1156"/>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597" name="Group 290"/>
                  <p:cNvGrpSpPr>
                    <a:grpSpLocks/>
                  </p:cNvGrpSpPr>
                  <p:nvPr/>
                </p:nvGrpSpPr>
                <p:grpSpPr bwMode="auto">
                  <a:xfrm>
                    <a:off x="4954" y="1140"/>
                    <a:ext cx="130" cy="190"/>
                    <a:chOff x="4954" y="1140"/>
                    <a:chExt cx="130" cy="190"/>
                  </a:xfrm>
                </p:grpSpPr>
                <p:grpSp>
                  <p:nvGrpSpPr>
                    <p:cNvPr id="66615" name="Group 288"/>
                    <p:cNvGrpSpPr>
                      <a:grpSpLocks/>
                    </p:cNvGrpSpPr>
                    <p:nvPr/>
                  </p:nvGrpSpPr>
                  <p:grpSpPr bwMode="auto">
                    <a:xfrm>
                      <a:off x="4954" y="1149"/>
                      <a:ext cx="110" cy="181"/>
                      <a:chOff x="4954" y="1149"/>
                      <a:chExt cx="110" cy="181"/>
                    </a:xfrm>
                  </p:grpSpPr>
                  <p:sp>
                    <p:nvSpPr>
                      <p:cNvPr id="66617" name="Arc 285"/>
                      <p:cNvSpPr>
                        <a:spLocks/>
                      </p:cNvSpPr>
                      <p:nvPr/>
                    </p:nvSpPr>
                    <p:spPr bwMode="auto">
                      <a:xfrm>
                        <a:off x="4959" y="1154"/>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6618" name="Arc 286"/>
                      <p:cNvSpPr>
                        <a:spLocks/>
                      </p:cNvSpPr>
                      <p:nvPr/>
                    </p:nvSpPr>
                    <p:spPr bwMode="auto">
                      <a:xfrm>
                        <a:off x="4969" y="1240"/>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6619" name="Arc 287"/>
                      <p:cNvSpPr>
                        <a:spLocks/>
                      </p:cNvSpPr>
                      <p:nvPr/>
                    </p:nvSpPr>
                    <p:spPr bwMode="auto">
                      <a:xfrm>
                        <a:off x="4954" y="1149"/>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6616" name="Arc 289"/>
                    <p:cNvSpPr>
                      <a:spLocks/>
                    </p:cNvSpPr>
                    <p:nvPr/>
                  </p:nvSpPr>
                  <p:spPr bwMode="auto">
                    <a:xfrm>
                      <a:off x="4975" y="1140"/>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598" name="Group 293"/>
                  <p:cNvGrpSpPr>
                    <a:grpSpLocks/>
                  </p:cNvGrpSpPr>
                  <p:nvPr/>
                </p:nvGrpSpPr>
                <p:grpSpPr bwMode="auto">
                  <a:xfrm>
                    <a:off x="4992" y="1135"/>
                    <a:ext cx="103" cy="176"/>
                    <a:chOff x="4992" y="1135"/>
                    <a:chExt cx="103" cy="176"/>
                  </a:xfrm>
                </p:grpSpPr>
                <p:sp>
                  <p:nvSpPr>
                    <p:cNvPr id="66613" name="Arc 291"/>
                    <p:cNvSpPr>
                      <a:spLocks/>
                    </p:cNvSpPr>
                    <p:nvPr/>
                  </p:nvSpPr>
                  <p:spPr bwMode="auto">
                    <a:xfrm>
                      <a:off x="4992" y="1135"/>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6614" name="Arc 292"/>
                    <p:cNvSpPr>
                      <a:spLocks/>
                    </p:cNvSpPr>
                    <p:nvPr/>
                  </p:nvSpPr>
                  <p:spPr bwMode="auto">
                    <a:xfrm>
                      <a:off x="5002" y="1221"/>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6599" name="Group 296"/>
                  <p:cNvGrpSpPr>
                    <a:grpSpLocks/>
                  </p:cNvGrpSpPr>
                  <p:nvPr/>
                </p:nvGrpSpPr>
                <p:grpSpPr bwMode="auto">
                  <a:xfrm>
                    <a:off x="4989" y="1121"/>
                    <a:ext cx="126" cy="193"/>
                    <a:chOff x="4989" y="1121"/>
                    <a:chExt cx="126" cy="193"/>
                  </a:xfrm>
                </p:grpSpPr>
                <p:sp>
                  <p:nvSpPr>
                    <p:cNvPr id="66611" name="Arc 294"/>
                    <p:cNvSpPr>
                      <a:spLocks/>
                    </p:cNvSpPr>
                    <p:nvPr/>
                  </p:nvSpPr>
                  <p:spPr bwMode="auto">
                    <a:xfrm>
                      <a:off x="4989" y="1130"/>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612" name="Arc 295"/>
                    <p:cNvSpPr>
                      <a:spLocks/>
                    </p:cNvSpPr>
                    <p:nvPr/>
                  </p:nvSpPr>
                  <p:spPr bwMode="auto">
                    <a:xfrm>
                      <a:off x="5008" y="1121"/>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6600" name="Group 299"/>
                  <p:cNvGrpSpPr>
                    <a:grpSpLocks/>
                  </p:cNvGrpSpPr>
                  <p:nvPr/>
                </p:nvGrpSpPr>
                <p:grpSpPr bwMode="auto">
                  <a:xfrm>
                    <a:off x="4841" y="835"/>
                    <a:ext cx="848" cy="573"/>
                    <a:chOff x="4841" y="835"/>
                    <a:chExt cx="848" cy="573"/>
                  </a:xfrm>
                </p:grpSpPr>
                <p:sp>
                  <p:nvSpPr>
                    <p:cNvPr id="66609" name="Line 297"/>
                    <p:cNvSpPr>
                      <a:spLocks noChangeShapeType="1"/>
                    </p:cNvSpPr>
                    <p:nvPr/>
                  </p:nvSpPr>
                  <p:spPr bwMode="auto">
                    <a:xfrm flipV="1">
                      <a:off x="4841" y="835"/>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6610" name="Line 298"/>
                    <p:cNvSpPr>
                      <a:spLocks noChangeShapeType="1"/>
                    </p:cNvSpPr>
                    <p:nvPr/>
                  </p:nvSpPr>
                  <p:spPr bwMode="auto">
                    <a:xfrm flipV="1">
                      <a:off x="4901" y="1001"/>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6601" name="Group 305"/>
                  <p:cNvGrpSpPr>
                    <a:grpSpLocks/>
                  </p:cNvGrpSpPr>
                  <p:nvPr/>
                </p:nvGrpSpPr>
                <p:grpSpPr bwMode="auto">
                  <a:xfrm>
                    <a:off x="5022" y="1107"/>
                    <a:ext cx="126" cy="188"/>
                    <a:chOff x="5022" y="1107"/>
                    <a:chExt cx="126" cy="188"/>
                  </a:xfrm>
                </p:grpSpPr>
                <p:grpSp>
                  <p:nvGrpSpPr>
                    <p:cNvPr id="66604" name="Group 302"/>
                    <p:cNvGrpSpPr>
                      <a:grpSpLocks/>
                    </p:cNvGrpSpPr>
                    <p:nvPr/>
                  </p:nvGrpSpPr>
                  <p:grpSpPr bwMode="auto">
                    <a:xfrm>
                      <a:off x="5026" y="1117"/>
                      <a:ext cx="101" cy="177"/>
                      <a:chOff x="5026" y="1117"/>
                      <a:chExt cx="101" cy="177"/>
                    </a:xfrm>
                  </p:grpSpPr>
                  <p:sp>
                    <p:nvSpPr>
                      <p:cNvPr id="66607" name="Arc 300"/>
                      <p:cNvSpPr>
                        <a:spLocks/>
                      </p:cNvSpPr>
                      <p:nvPr/>
                    </p:nvSpPr>
                    <p:spPr bwMode="auto">
                      <a:xfrm>
                        <a:off x="5026" y="1117"/>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6608" name="Arc 301"/>
                      <p:cNvSpPr>
                        <a:spLocks/>
                      </p:cNvSpPr>
                      <p:nvPr/>
                    </p:nvSpPr>
                    <p:spPr bwMode="auto">
                      <a:xfrm>
                        <a:off x="5036" y="1204"/>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6605" name="Arc 303"/>
                    <p:cNvSpPr>
                      <a:spLocks/>
                    </p:cNvSpPr>
                    <p:nvPr/>
                  </p:nvSpPr>
                  <p:spPr bwMode="auto">
                    <a:xfrm>
                      <a:off x="5022" y="1110"/>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6606" name="Arc 304"/>
                    <p:cNvSpPr>
                      <a:spLocks/>
                    </p:cNvSpPr>
                    <p:nvPr/>
                  </p:nvSpPr>
                  <p:spPr bwMode="auto">
                    <a:xfrm>
                      <a:off x="5042" y="1107"/>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6602" name="Freeform 306"/>
                  <p:cNvSpPr>
                    <a:spLocks/>
                  </p:cNvSpPr>
                  <p:nvPr/>
                </p:nvSpPr>
                <p:spPr bwMode="auto">
                  <a:xfrm>
                    <a:off x="5046" y="932"/>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6603" name="Oval 307"/>
                  <p:cNvSpPr>
                    <a:spLocks noChangeArrowheads="1"/>
                  </p:cNvSpPr>
                  <p:nvPr/>
                </p:nvSpPr>
                <p:spPr bwMode="auto">
                  <a:xfrm>
                    <a:off x="5563" y="814"/>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6578" name="Freeform 310"/>
              <p:cNvSpPr>
                <a:spLocks/>
              </p:cNvSpPr>
              <p:nvPr/>
            </p:nvSpPr>
            <p:spPr bwMode="auto">
              <a:xfrm>
                <a:off x="4543" y="17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79" name="Freeform 311"/>
              <p:cNvSpPr>
                <a:spLocks/>
              </p:cNvSpPr>
              <p:nvPr/>
            </p:nvSpPr>
            <p:spPr bwMode="auto">
              <a:xfrm>
                <a:off x="4391" y="161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0" name="Freeform 312"/>
              <p:cNvSpPr>
                <a:spLocks/>
              </p:cNvSpPr>
              <p:nvPr/>
            </p:nvSpPr>
            <p:spPr bwMode="auto">
              <a:xfrm>
                <a:off x="4571" y="141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1" name="Freeform 313"/>
              <p:cNvSpPr>
                <a:spLocks/>
              </p:cNvSpPr>
              <p:nvPr/>
            </p:nvSpPr>
            <p:spPr bwMode="auto">
              <a:xfrm>
                <a:off x="4227" y="177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2" name="Freeform 314"/>
              <p:cNvSpPr>
                <a:spLocks/>
              </p:cNvSpPr>
              <p:nvPr/>
            </p:nvSpPr>
            <p:spPr bwMode="auto">
              <a:xfrm>
                <a:off x="4079"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3" name="Freeform 315"/>
              <p:cNvSpPr>
                <a:spLocks/>
              </p:cNvSpPr>
              <p:nvPr/>
            </p:nvSpPr>
            <p:spPr bwMode="auto">
              <a:xfrm>
                <a:off x="4255" y="139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4" name="Freeform 316"/>
              <p:cNvSpPr>
                <a:spLocks/>
              </p:cNvSpPr>
              <p:nvPr/>
            </p:nvSpPr>
            <p:spPr bwMode="auto">
              <a:xfrm>
                <a:off x="3903" y="176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5" name="Freeform 317"/>
              <p:cNvSpPr>
                <a:spLocks/>
              </p:cNvSpPr>
              <p:nvPr/>
            </p:nvSpPr>
            <p:spPr bwMode="auto">
              <a:xfrm>
                <a:off x="3827"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6" name="Freeform 318"/>
              <p:cNvSpPr>
                <a:spLocks/>
              </p:cNvSpPr>
              <p:nvPr/>
            </p:nvSpPr>
            <p:spPr bwMode="auto">
              <a:xfrm>
                <a:off x="3931" y="138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6587" name="Freeform 319"/>
              <p:cNvSpPr>
                <a:spLocks/>
              </p:cNvSpPr>
              <p:nvPr/>
            </p:nvSpPr>
            <p:spPr bwMode="auto">
              <a:xfrm>
                <a:off x="4719"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sp>
        <p:nvSpPr>
          <p:cNvPr id="66570" name="Rectangle 322"/>
          <p:cNvSpPr>
            <a:spLocks noChangeArrowheads="1"/>
          </p:cNvSpPr>
          <p:nvPr/>
        </p:nvSpPr>
        <p:spPr bwMode="auto">
          <a:xfrm>
            <a:off x="457200" y="4648200"/>
            <a:ext cx="34290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DRUM DRYER</a:t>
            </a:r>
          </a:p>
        </p:txBody>
      </p:sp>
      <p:sp>
        <p:nvSpPr>
          <p:cNvPr id="66571" name="Rectangle 323"/>
          <p:cNvSpPr>
            <a:spLocks noChangeArrowheads="1"/>
          </p:cNvSpPr>
          <p:nvPr/>
        </p:nvSpPr>
        <p:spPr bwMode="auto">
          <a:xfrm>
            <a:off x="5257800" y="4572000"/>
            <a:ext cx="32004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IR DRYER</a:t>
            </a:r>
          </a:p>
        </p:txBody>
      </p:sp>
      <p:sp>
        <p:nvSpPr>
          <p:cNvPr id="66572" name="Rectangle 32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9025"/>
                                        </p:tgtEl>
                                        <p:attrNameLst>
                                          <p:attrName>style.visibility</p:attrName>
                                        </p:attrNameLst>
                                      </p:cBhvr>
                                      <p:to>
                                        <p:strVal val="visible"/>
                                      </p:to>
                                    </p:set>
                                    <p:anim calcmode="lin" valueType="num">
                                      <p:cBhvr additive="base">
                                        <p:cTn id="7" dur="500" fill="hold"/>
                                        <p:tgtEl>
                                          <p:spTgt spid="129025"/>
                                        </p:tgtEl>
                                        <p:attrNameLst>
                                          <p:attrName>ppt_x</p:attrName>
                                        </p:attrNameLst>
                                      </p:cBhvr>
                                      <p:tavLst>
                                        <p:tav tm="0">
                                          <p:val>
                                            <p:strVal val="1+#ppt_w/2"/>
                                          </p:val>
                                        </p:tav>
                                        <p:tav tm="100000">
                                          <p:val>
                                            <p:strVal val="#ppt_x"/>
                                          </p:val>
                                        </p:tav>
                                      </p:tavLst>
                                    </p:anim>
                                    <p:anim calcmode="lin" valueType="num">
                                      <p:cBhvr additive="base">
                                        <p:cTn id="8" dur="500" fill="hold"/>
                                        <p:tgtEl>
                                          <p:spTgt spid="129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129043"/>
                                        </p:tgtEl>
                                        <p:attrNameLst>
                                          <p:attrName>style.visibility</p:attrName>
                                        </p:attrNameLst>
                                      </p:cBhvr>
                                      <p:to>
                                        <p:strVal val="visible"/>
                                      </p:to>
                                    </p:set>
                                    <p:animEffect transition="in" filter="strips(upRight)">
                                      <p:cBhvr>
                                        <p:cTn id="13" dur="500"/>
                                        <p:tgtEl>
                                          <p:spTgt spid="12904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29047"/>
                                        </p:tgtEl>
                                        <p:attrNameLst>
                                          <p:attrName>style.visibility</p:attrName>
                                        </p:attrNameLst>
                                      </p:cBhvr>
                                      <p:to>
                                        <p:strVal val="visible"/>
                                      </p:to>
                                    </p:set>
                                    <p:animEffect transition="in" filter="wipe(down)">
                                      <p:cBhvr>
                                        <p:cTn id="17" dur="500"/>
                                        <p:tgtEl>
                                          <p:spTgt spid="1290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29054"/>
                                        </p:tgtEl>
                                        <p:attrNameLst>
                                          <p:attrName>style.visibility</p:attrName>
                                        </p:attrNameLst>
                                      </p:cBhvr>
                                      <p:to>
                                        <p:strVal val="visible"/>
                                      </p:to>
                                    </p:set>
                                    <p:anim calcmode="lin" valueType="num">
                                      <p:cBhvr additive="base">
                                        <p:cTn id="22" dur="500" fill="hold"/>
                                        <p:tgtEl>
                                          <p:spTgt spid="129054"/>
                                        </p:tgtEl>
                                        <p:attrNameLst>
                                          <p:attrName>ppt_x</p:attrName>
                                        </p:attrNameLst>
                                      </p:cBhvr>
                                      <p:tavLst>
                                        <p:tav tm="0">
                                          <p:val>
                                            <p:strVal val="1+#ppt_w/2"/>
                                          </p:val>
                                        </p:tav>
                                        <p:tav tm="100000">
                                          <p:val>
                                            <p:strVal val="#ppt_x"/>
                                          </p:val>
                                        </p:tav>
                                      </p:tavLst>
                                    </p:anim>
                                    <p:anim calcmode="lin" valueType="num">
                                      <p:cBhvr additive="base">
                                        <p:cTn id="23" dur="500" fill="hold"/>
                                        <p:tgtEl>
                                          <p:spTgt spid="129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1074" name="Rectangle 2"/>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grpSp>
        <p:nvGrpSpPr>
          <p:cNvPr id="67587" name="Group 130"/>
          <p:cNvGrpSpPr>
            <a:grpSpLocks/>
          </p:cNvGrpSpPr>
          <p:nvPr/>
        </p:nvGrpSpPr>
        <p:grpSpPr bwMode="auto">
          <a:xfrm>
            <a:off x="5730875" y="2206625"/>
            <a:ext cx="3113088" cy="1423988"/>
            <a:chOff x="3610" y="1390"/>
            <a:chExt cx="1961" cy="897"/>
          </a:xfrm>
        </p:grpSpPr>
        <p:grpSp>
          <p:nvGrpSpPr>
            <p:cNvPr id="67852" name="Group 12"/>
            <p:cNvGrpSpPr>
              <a:grpSpLocks/>
            </p:cNvGrpSpPr>
            <p:nvPr/>
          </p:nvGrpSpPr>
          <p:grpSpPr bwMode="auto">
            <a:xfrm>
              <a:off x="3727" y="1471"/>
              <a:ext cx="1844" cy="574"/>
              <a:chOff x="3727" y="1471"/>
              <a:chExt cx="1844" cy="574"/>
            </a:xfrm>
          </p:grpSpPr>
          <p:sp>
            <p:nvSpPr>
              <p:cNvPr id="67970" name="Freeform 3"/>
              <p:cNvSpPr>
                <a:spLocks/>
              </p:cNvSpPr>
              <p:nvPr/>
            </p:nvSpPr>
            <p:spPr bwMode="auto">
              <a:xfrm>
                <a:off x="5285" y="1758"/>
                <a:ext cx="286" cy="246"/>
              </a:xfrm>
              <a:custGeom>
                <a:avLst/>
                <a:gdLst>
                  <a:gd name="T0" fmla="*/ 285 w 286"/>
                  <a:gd name="T1" fmla="*/ 122 h 246"/>
                  <a:gd name="T2" fmla="*/ 283 w 286"/>
                  <a:gd name="T3" fmla="*/ 105 h 246"/>
                  <a:gd name="T4" fmla="*/ 278 w 286"/>
                  <a:gd name="T5" fmla="*/ 88 h 246"/>
                  <a:gd name="T6" fmla="*/ 271 w 286"/>
                  <a:gd name="T7" fmla="*/ 72 h 246"/>
                  <a:gd name="T8" fmla="*/ 262 w 286"/>
                  <a:gd name="T9" fmla="*/ 56 h 246"/>
                  <a:gd name="T10" fmla="*/ 250 w 286"/>
                  <a:gd name="T11" fmla="*/ 43 h 246"/>
                  <a:gd name="T12" fmla="*/ 235 w 286"/>
                  <a:gd name="T13" fmla="*/ 30 h 246"/>
                  <a:gd name="T14" fmla="*/ 219 w 286"/>
                  <a:gd name="T15" fmla="*/ 20 h 246"/>
                  <a:gd name="T16" fmla="*/ 201 w 286"/>
                  <a:gd name="T17" fmla="*/ 11 h 246"/>
                  <a:gd name="T18" fmla="*/ 182 w 286"/>
                  <a:gd name="T19" fmla="*/ 5 h 246"/>
                  <a:gd name="T20" fmla="*/ 162 w 286"/>
                  <a:gd name="T21" fmla="*/ 1 h 246"/>
                  <a:gd name="T22" fmla="*/ 142 w 286"/>
                  <a:gd name="T23" fmla="*/ 0 h 246"/>
                  <a:gd name="T24" fmla="*/ 121 w 286"/>
                  <a:gd name="T25" fmla="*/ 1 h 246"/>
                  <a:gd name="T26" fmla="*/ 102 w 286"/>
                  <a:gd name="T27" fmla="*/ 5 h 246"/>
                  <a:gd name="T28" fmla="*/ 83 w 286"/>
                  <a:gd name="T29" fmla="*/ 11 h 246"/>
                  <a:gd name="T30" fmla="*/ 65 w 286"/>
                  <a:gd name="T31" fmla="*/ 20 h 246"/>
                  <a:gd name="T32" fmla="*/ 48 w 286"/>
                  <a:gd name="T33" fmla="*/ 30 h 246"/>
                  <a:gd name="T34" fmla="*/ 34 w 286"/>
                  <a:gd name="T35" fmla="*/ 43 h 246"/>
                  <a:gd name="T36" fmla="*/ 22 w 286"/>
                  <a:gd name="T37" fmla="*/ 56 h 246"/>
                  <a:gd name="T38" fmla="*/ 12 w 286"/>
                  <a:gd name="T39" fmla="*/ 72 h 246"/>
                  <a:gd name="T40" fmla="*/ 6 w 286"/>
                  <a:gd name="T41" fmla="*/ 88 h 246"/>
                  <a:gd name="T42" fmla="*/ 0 w 286"/>
                  <a:gd name="T43" fmla="*/ 105 h 246"/>
                  <a:gd name="T44" fmla="*/ 0 w 286"/>
                  <a:gd name="T45" fmla="*/ 122 h 246"/>
                  <a:gd name="T46" fmla="*/ 0 w 286"/>
                  <a:gd name="T47" fmla="*/ 140 h 246"/>
                  <a:gd name="T48" fmla="*/ 6 w 286"/>
                  <a:gd name="T49" fmla="*/ 157 h 246"/>
                  <a:gd name="T50" fmla="*/ 12 w 286"/>
                  <a:gd name="T51" fmla="*/ 173 h 246"/>
                  <a:gd name="T52" fmla="*/ 22 w 286"/>
                  <a:gd name="T53" fmla="*/ 188 h 246"/>
                  <a:gd name="T54" fmla="*/ 34 w 286"/>
                  <a:gd name="T55" fmla="*/ 202 h 246"/>
                  <a:gd name="T56" fmla="*/ 48 w 286"/>
                  <a:gd name="T57" fmla="*/ 214 h 246"/>
                  <a:gd name="T58" fmla="*/ 65 w 286"/>
                  <a:gd name="T59" fmla="*/ 225 h 246"/>
                  <a:gd name="T60" fmla="*/ 83 w 286"/>
                  <a:gd name="T61" fmla="*/ 234 h 246"/>
                  <a:gd name="T62" fmla="*/ 102 w 286"/>
                  <a:gd name="T63" fmla="*/ 240 h 246"/>
                  <a:gd name="T64" fmla="*/ 121 w 286"/>
                  <a:gd name="T65" fmla="*/ 244 h 246"/>
                  <a:gd name="T66" fmla="*/ 142 w 286"/>
                  <a:gd name="T67" fmla="*/ 245 h 246"/>
                  <a:gd name="T68" fmla="*/ 162 w 286"/>
                  <a:gd name="T69" fmla="*/ 244 h 246"/>
                  <a:gd name="T70" fmla="*/ 182 w 286"/>
                  <a:gd name="T71" fmla="*/ 240 h 246"/>
                  <a:gd name="T72" fmla="*/ 201 w 286"/>
                  <a:gd name="T73" fmla="*/ 234 h 246"/>
                  <a:gd name="T74" fmla="*/ 219 w 286"/>
                  <a:gd name="T75" fmla="*/ 225 h 246"/>
                  <a:gd name="T76" fmla="*/ 235 w 286"/>
                  <a:gd name="T77" fmla="*/ 214 h 246"/>
                  <a:gd name="T78" fmla="*/ 250 w 286"/>
                  <a:gd name="T79" fmla="*/ 202 h 246"/>
                  <a:gd name="T80" fmla="*/ 262 w 286"/>
                  <a:gd name="T81" fmla="*/ 188 h 246"/>
                  <a:gd name="T82" fmla="*/ 271 w 286"/>
                  <a:gd name="T83" fmla="*/ 173 h 246"/>
                  <a:gd name="T84" fmla="*/ 278 w 286"/>
                  <a:gd name="T85" fmla="*/ 157 h 246"/>
                  <a:gd name="T86" fmla="*/ 283 w 286"/>
                  <a:gd name="T87" fmla="*/ 140 h 246"/>
                  <a:gd name="T88" fmla="*/ 285 w 286"/>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246"/>
                  <a:gd name="T137" fmla="*/ 286 w 286"/>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246">
                    <a:moveTo>
                      <a:pt x="285" y="122"/>
                    </a:moveTo>
                    <a:lnTo>
                      <a:pt x="283" y="105"/>
                    </a:lnTo>
                    <a:lnTo>
                      <a:pt x="278" y="88"/>
                    </a:lnTo>
                    <a:lnTo>
                      <a:pt x="271" y="72"/>
                    </a:lnTo>
                    <a:lnTo>
                      <a:pt x="262" y="56"/>
                    </a:lnTo>
                    <a:lnTo>
                      <a:pt x="250" y="43"/>
                    </a:lnTo>
                    <a:lnTo>
                      <a:pt x="235" y="30"/>
                    </a:lnTo>
                    <a:lnTo>
                      <a:pt x="219" y="20"/>
                    </a:lnTo>
                    <a:lnTo>
                      <a:pt x="201" y="11"/>
                    </a:lnTo>
                    <a:lnTo>
                      <a:pt x="182" y="5"/>
                    </a:lnTo>
                    <a:lnTo>
                      <a:pt x="162" y="1"/>
                    </a:lnTo>
                    <a:lnTo>
                      <a:pt x="142" y="0"/>
                    </a:lnTo>
                    <a:lnTo>
                      <a:pt x="121" y="1"/>
                    </a:lnTo>
                    <a:lnTo>
                      <a:pt x="102" y="5"/>
                    </a:lnTo>
                    <a:lnTo>
                      <a:pt x="83" y="11"/>
                    </a:lnTo>
                    <a:lnTo>
                      <a:pt x="65" y="20"/>
                    </a:lnTo>
                    <a:lnTo>
                      <a:pt x="48" y="30"/>
                    </a:lnTo>
                    <a:lnTo>
                      <a:pt x="34" y="43"/>
                    </a:lnTo>
                    <a:lnTo>
                      <a:pt x="22" y="56"/>
                    </a:lnTo>
                    <a:lnTo>
                      <a:pt x="12" y="72"/>
                    </a:lnTo>
                    <a:lnTo>
                      <a:pt x="6" y="88"/>
                    </a:lnTo>
                    <a:lnTo>
                      <a:pt x="0" y="105"/>
                    </a:lnTo>
                    <a:lnTo>
                      <a:pt x="0" y="122"/>
                    </a:lnTo>
                    <a:lnTo>
                      <a:pt x="0" y="140"/>
                    </a:lnTo>
                    <a:lnTo>
                      <a:pt x="6" y="157"/>
                    </a:lnTo>
                    <a:lnTo>
                      <a:pt x="12" y="173"/>
                    </a:lnTo>
                    <a:lnTo>
                      <a:pt x="22" y="188"/>
                    </a:lnTo>
                    <a:lnTo>
                      <a:pt x="34" y="202"/>
                    </a:lnTo>
                    <a:lnTo>
                      <a:pt x="48" y="214"/>
                    </a:lnTo>
                    <a:lnTo>
                      <a:pt x="65" y="225"/>
                    </a:lnTo>
                    <a:lnTo>
                      <a:pt x="83" y="234"/>
                    </a:lnTo>
                    <a:lnTo>
                      <a:pt x="102" y="240"/>
                    </a:lnTo>
                    <a:lnTo>
                      <a:pt x="121" y="244"/>
                    </a:lnTo>
                    <a:lnTo>
                      <a:pt x="142" y="245"/>
                    </a:lnTo>
                    <a:lnTo>
                      <a:pt x="162" y="244"/>
                    </a:lnTo>
                    <a:lnTo>
                      <a:pt x="182" y="240"/>
                    </a:lnTo>
                    <a:lnTo>
                      <a:pt x="201" y="234"/>
                    </a:lnTo>
                    <a:lnTo>
                      <a:pt x="219" y="225"/>
                    </a:lnTo>
                    <a:lnTo>
                      <a:pt x="235" y="214"/>
                    </a:lnTo>
                    <a:lnTo>
                      <a:pt x="250" y="202"/>
                    </a:lnTo>
                    <a:lnTo>
                      <a:pt x="262" y="188"/>
                    </a:lnTo>
                    <a:lnTo>
                      <a:pt x="271" y="173"/>
                    </a:lnTo>
                    <a:lnTo>
                      <a:pt x="278" y="157"/>
                    </a:lnTo>
                    <a:lnTo>
                      <a:pt x="283" y="140"/>
                    </a:lnTo>
                    <a:lnTo>
                      <a:pt x="285"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7971" name="Freeform 4"/>
              <p:cNvSpPr>
                <a:spLocks/>
              </p:cNvSpPr>
              <p:nvPr/>
            </p:nvSpPr>
            <p:spPr bwMode="auto">
              <a:xfrm>
                <a:off x="3952" y="1758"/>
                <a:ext cx="285" cy="246"/>
              </a:xfrm>
              <a:custGeom>
                <a:avLst/>
                <a:gdLst>
                  <a:gd name="T0" fmla="*/ 284 w 285"/>
                  <a:gd name="T1" fmla="*/ 122 h 246"/>
                  <a:gd name="T2" fmla="*/ 282 w 285"/>
                  <a:gd name="T3" fmla="*/ 105 h 246"/>
                  <a:gd name="T4" fmla="*/ 277 w 285"/>
                  <a:gd name="T5" fmla="*/ 88 h 246"/>
                  <a:gd name="T6" fmla="*/ 270 w 285"/>
                  <a:gd name="T7" fmla="*/ 72 h 246"/>
                  <a:gd name="T8" fmla="*/ 260 w 285"/>
                  <a:gd name="T9" fmla="*/ 56 h 246"/>
                  <a:gd name="T10" fmla="*/ 249 w 285"/>
                  <a:gd name="T11" fmla="*/ 43 h 246"/>
                  <a:gd name="T12" fmla="*/ 233 w 285"/>
                  <a:gd name="T13" fmla="*/ 30 h 246"/>
                  <a:gd name="T14" fmla="*/ 217 w 285"/>
                  <a:gd name="T15" fmla="*/ 20 h 246"/>
                  <a:gd name="T16" fmla="*/ 199 w 285"/>
                  <a:gd name="T17" fmla="*/ 11 h 246"/>
                  <a:gd name="T18" fmla="*/ 180 w 285"/>
                  <a:gd name="T19" fmla="*/ 5 h 246"/>
                  <a:gd name="T20" fmla="*/ 161 w 285"/>
                  <a:gd name="T21" fmla="*/ 1 h 246"/>
                  <a:gd name="T22" fmla="*/ 141 w 285"/>
                  <a:gd name="T23" fmla="*/ 0 h 246"/>
                  <a:gd name="T24" fmla="*/ 120 w 285"/>
                  <a:gd name="T25" fmla="*/ 1 h 246"/>
                  <a:gd name="T26" fmla="*/ 100 w 285"/>
                  <a:gd name="T27" fmla="*/ 5 h 246"/>
                  <a:gd name="T28" fmla="*/ 82 w 285"/>
                  <a:gd name="T29" fmla="*/ 11 h 246"/>
                  <a:gd name="T30" fmla="*/ 64 w 285"/>
                  <a:gd name="T31" fmla="*/ 20 h 246"/>
                  <a:gd name="T32" fmla="*/ 48 w 285"/>
                  <a:gd name="T33" fmla="*/ 30 h 246"/>
                  <a:gd name="T34" fmla="*/ 33 w 285"/>
                  <a:gd name="T35" fmla="*/ 43 h 246"/>
                  <a:gd name="T36" fmla="*/ 20 w 285"/>
                  <a:gd name="T37" fmla="*/ 56 h 246"/>
                  <a:gd name="T38" fmla="*/ 12 w 285"/>
                  <a:gd name="T39" fmla="*/ 72 h 246"/>
                  <a:gd name="T40" fmla="*/ 4 w 285"/>
                  <a:gd name="T41" fmla="*/ 88 h 246"/>
                  <a:gd name="T42" fmla="*/ 0 w 285"/>
                  <a:gd name="T43" fmla="*/ 105 h 246"/>
                  <a:gd name="T44" fmla="*/ 0 w 285"/>
                  <a:gd name="T45" fmla="*/ 122 h 246"/>
                  <a:gd name="T46" fmla="*/ 0 w 285"/>
                  <a:gd name="T47" fmla="*/ 140 h 246"/>
                  <a:gd name="T48" fmla="*/ 4 w 285"/>
                  <a:gd name="T49" fmla="*/ 157 h 246"/>
                  <a:gd name="T50" fmla="*/ 12 w 285"/>
                  <a:gd name="T51" fmla="*/ 173 h 246"/>
                  <a:gd name="T52" fmla="*/ 20 w 285"/>
                  <a:gd name="T53" fmla="*/ 188 h 246"/>
                  <a:gd name="T54" fmla="*/ 33 w 285"/>
                  <a:gd name="T55" fmla="*/ 202 h 246"/>
                  <a:gd name="T56" fmla="*/ 48 w 285"/>
                  <a:gd name="T57" fmla="*/ 214 h 246"/>
                  <a:gd name="T58" fmla="*/ 64 w 285"/>
                  <a:gd name="T59" fmla="*/ 225 h 246"/>
                  <a:gd name="T60" fmla="*/ 82 w 285"/>
                  <a:gd name="T61" fmla="*/ 234 h 246"/>
                  <a:gd name="T62" fmla="*/ 100 w 285"/>
                  <a:gd name="T63" fmla="*/ 240 h 246"/>
                  <a:gd name="T64" fmla="*/ 120 w 285"/>
                  <a:gd name="T65" fmla="*/ 244 h 246"/>
                  <a:gd name="T66" fmla="*/ 141 w 285"/>
                  <a:gd name="T67" fmla="*/ 245 h 246"/>
                  <a:gd name="T68" fmla="*/ 161 w 285"/>
                  <a:gd name="T69" fmla="*/ 244 h 246"/>
                  <a:gd name="T70" fmla="*/ 180 w 285"/>
                  <a:gd name="T71" fmla="*/ 240 h 246"/>
                  <a:gd name="T72" fmla="*/ 199 w 285"/>
                  <a:gd name="T73" fmla="*/ 234 h 246"/>
                  <a:gd name="T74" fmla="*/ 217 w 285"/>
                  <a:gd name="T75" fmla="*/ 225 h 246"/>
                  <a:gd name="T76" fmla="*/ 233 w 285"/>
                  <a:gd name="T77" fmla="*/ 214 h 246"/>
                  <a:gd name="T78" fmla="*/ 249 w 285"/>
                  <a:gd name="T79" fmla="*/ 202 h 246"/>
                  <a:gd name="T80" fmla="*/ 260 w 285"/>
                  <a:gd name="T81" fmla="*/ 188 h 246"/>
                  <a:gd name="T82" fmla="*/ 270 w 285"/>
                  <a:gd name="T83" fmla="*/ 173 h 246"/>
                  <a:gd name="T84" fmla="*/ 277 w 285"/>
                  <a:gd name="T85" fmla="*/ 157 h 246"/>
                  <a:gd name="T86" fmla="*/ 282 w 285"/>
                  <a:gd name="T87" fmla="*/ 140 h 246"/>
                  <a:gd name="T88" fmla="*/ 284 w 285"/>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5"/>
                  <a:gd name="T136" fmla="*/ 0 h 246"/>
                  <a:gd name="T137" fmla="*/ 285 w 28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5" h="246">
                    <a:moveTo>
                      <a:pt x="284" y="122"/>
                    </a:moveTo>
                    <a:lnTo>
                      <a:pt x="282" y="105"/>
                    </a:lnTo>
                    <a:lnTo>
                      <a:pt x="277" y="88"/>
                    </a:lnTo>
                    <a:lnTo>
                      <a:pt x="270" y="72"/>
                    </a:lnTo>
                    <a:lnTo>
                      <a:pt x="260" y="56"/>
                    </a:lnTo>
                    <a:lnTo>
                      <a:pt x="249" y="43"/>
                    </a:lnTo>
                    <a:lnTo>
                      <a:pt x="233" y="30"/>
                    </a:lnTo>
                    <a:lnTo>
                      <a:pt x="217" y="20"/>
                    </a:lnTo>
                    <a:lnTo>
                      <a:pt x="199" y="11"/>
                    </a:lnTo>
                    <a:lnTo>
                      <a:pt x="180" y="5"/>
                    </a:lnTo>
                    <a:lnTo>
                      <a:pt x="161" y="1"/>
                    </a:lnTo>
                    <a:lnTo>
                      <a:pt x="141" y="0"/>
                    </a:lnTo>
                    <a:lnTo>
                      <a:pt x="120" y="1"/>
                    </a:lnTo>
                    <a:lnTo>
                      <a:pt x="100" y="5"/>
                    </a:lnTo>
                    <a:lnTo>
                      <a:pt x="82" y="11"/>
                    </a:lnTo>
                    <a:lnTo>
                      <a:pt x="64" y="20"/>
                    </a:lnTo>
                    <a:lnTo>
                      <a:pt x="48" y="30"/>
                    </a:lnTo>
                    <a:lnTo>
                      <a:pt x="33" y="43"/>
                    </a:lnTo>
                    <a:lnTo>
                      <a:pt x="20" y="56"/>
                    </a:lnTo>
                    <a:lnTo>
                      <a:pt x="12" y="72"/>
                    </a:lnTo>
                    <a:lnTo>
                      <a:pt x="4" y="88"/>
                    </a:lnTo>
                    <a:lnTo>
                      <a:pt x="0" y="105"/>
                    </a:lnTo>
                    <a:lnTo>
                      <a:pt x="0" y="122"/>
                    </a:lnTo>
                    <a:lnTo>
                      <a:pt x="0" y="140"/>
                    </a:lnTo>
                    <a:lnTo>
                      <a:pt x="4" y="157"/>
                    </a:lnTo>
                    <a:lnTo>
                      <a:pt x="12" y="173"/>
                    </a:lnTo>
                    <a:lnTo>
                      <a:pt x="20" y="188"/>
                    </a:lnTo>
                    <a:lnTo>
                      <a:pt x="33" y="202"/>
                    </a:lnTo>
                    <a:lnTo>
                      <a:pt x="48" y="214"/>
                    </a:lnTo>
                    <a:lnTo>
                      <a:pt x="64" y="225"/>
                    </a:lnTo>
                    <a:lnTo>
                      <a:pt x="82" y="234"/>
                    </a:lnTo>
                    <a:lnTo>
                      <a:pt x="100" y="240"/>
                    </a:lnTo>
                    <a:lnTo>
                      <a:pt x="120" y="244"/>
                    </a:lnTo>
                    <a:lnTo>
                      <a:pt x="141" y="245"/>
                    </a:lnTo>
                    <a:lnTo>
                      <a:pt x="161" y="244"/>
                    </a:lnTo>
                    <a:lnTo>
                      <a:pt x="180" y="240"/>
                    </a:lnTo>
                    <a:lnTo>
                      <a:pt x="199" y="234"/>
                    </a:lnTo>
                    <a:lnTo>
                      <a:pt x="217" y="225"/>
                    </a:lnTo>
                    <a:lnTo>
                      <a:pt x="233" y="214"/>
                    </a:lnTo>
                    <a:lnTo>
                      <a:pt x="249" y="202"/>
                    </a:lnTo>
                    <a:lnTo>
                      <a:pt x="260" y="188"/>
                    </a:lnTo>
                    <a:lnTo>
                      <a:pt x="270" y="173"/>
                    </a:lnTo>
                    <a:lnTo>
                      <a:pt x="277" y="157"/>
                    </a:lnTo>
                    <a:lnTo>
                      <a:pt x="282" y="140"/>
                    </a:lnTo>
                    <a:lnTo>
                      <a:pt x="284"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7972" name="Line 5"/>
              <p:cNvSpPr>
                <a:spLocks noChangeShapeType="1"/>
              </p:cNvSpPr>
              <p:nvPr/>
            </p:nvSpPr>
            <p:spPr bwMode="auto">
              <a:xfrm flipH="1">
                <a:off x="4093" y="1758"/>
                <a:ext cx="1336" cy="0"/>
              </a:xfrm>
              <a:prstGeom prst="line">
                <a:avLst/>
              </a:prstGeom>
              <a:noFill/>
              <a:ln w="25400">
                <a:solidFill>
                  <a:srgbClr val="000000"/>
                </a:solidFill>
                <a:round/>
                <a:headEnd type="none" w="sm" len="sm"/>
                <a:tailEnd type="none" w="sm" len="sm"/>
              </a:ln>
            </p:spPr>
            <p:txBody>
              <a:bodyPr/>
              <a:lstStyle/>
              <a:p>
                <a:endParaRPr lang="en-US"/>
              </a:p>
            </p:txBody>
          </p:sp>
          <p:sp>
            <p:nvSpPr>
              <p:cNvPr id="67973" name="Line 6"/>
              <p:cNvSpPr>
                <a:spLocks noChangeShapeType="1"/>
              </p:cNvSpPr>
              <p:nvPr/>
            </p:nvSpPr>
            <p:spPr bwMode="auto">
              <a:xfrm flipH="1">
                <a:off x="4093" y="2002"/>
                <a:ext cx="1322" cy="1"/>
              </a:xfrm>
              <a:prstGeom prst="line">
                <a:avLst/>
              </a:prstGeom>
              <a:noFill/>
              <a:ln w="25400">
                <a:solidFill>
                  <a:srgbClr val="000000"/>
                </a:solidFill>
                <a:round/>
                <a:headEnd type="none" w="sm" len="sm"/>
                <a:tailEnd type="none" w="sm" len="sm"/>
              </a:ln>
            </p:spPr>
            <p:txBody>
              <a:bodyPr/>
              <a:lstStyle/>
              <a:p>
                <a:endParaRPr lang="en-US"/>
              </a:p>
            </p:txBody>
          </p:sp>
          <p:sp>
            <p:nvSpPr>
              <p:cNvPr id="67974" name="Oval 7"/>
              <p:cNvSpPr>
                <a:spLocks noChangeArrowheads="1"/>
              </p:cNvSpPr>
              <p:nvPr/>
            </p:nvSpPr>
            <p:spPr bwMode="auto">
              <a:xfrm>
                <a:off x="4079"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7975" name="Oval 8"/>
              <p:cNvSpPr>
                <a:spLocks noChangeArrowheads="1"/>
              </p:cNvSpPr>
              <p:nvPr/>
            </p:nvSpPr>
            <p:spPr bwMode="auto">
              <a:xfrm>
                <a:off x="5421"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7976" name="Line 9"/>
              <p:cNvSpPr>
                <a:spLocks noChangeShapeType="1"/>
              </p:cNvSpPr>
              <p:nvPr/>
            </p:nvSpPr>
            <p:spPr bwMode="auto">
              <a:xfrm flipH="1">
                <a:off x="4093" y="1737"/>
                <a:ext cx="1288" cy="1"/>
              </a:xfrm>
              <a:prstGeom prst="line">
                <a:avLst/>
              </a:prstGeom>
              <a:noFill/>
              <a:ln w="50800">
                <a:solidFill>
                  <a:schemeClr val="tx2"/>
                </a:solidFill>
                <a:round/>
                <a:headEnd type="none" w="sm" len="sm"/>
                <a:tailEnd type="none" w="sm" len="sm"/>
              </a:ln>
            </p:spPr>
            <p:txBody>
              <a:bodyPr/>
              <a:lstStyle/>
              <a:p>
                <a:endParaRPr lang="en-US"/>
              </a:p>
            </p:txBody>
          </p:sp>
          <p:sp>
            <p:nvSpPr>
              <p:cNvPr id="67977" name="Arc 10"/>
              <p:cNvSpPr>
                <a:spLocks/>
              </p:cNvSpPr>
              <p:nvPr/>
            </p:nvSpPr>
            <p:spPr bwMode="auto">
              <a:xfrm>
                <a:off x="3727" y="1723"/>
                <a:ext cx="374" cy="3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3"/>
                      <a:pt x="9635" y="32"/>
                      <a:pt x="21542" y="0"/>
                    </a:cubicBezTo>
                  </a:path>
                  <a:path w="21600" h="21600" stroke="0" extrusionOk="0">
                    <a:moveTo>
                      <a:pt x="0" y="21600"/>
                    </a:moveTo>
                    <a:cubicBezTo>
                      <a:pt x="0" y="9693"/>
                      <a:pt x="9635" y="32"/>
                      <a:pt x="21542"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67978" name="Line 11"/>
              <p:cNvSpPr>
                <a:spLocks noChangeShapeType="1"/>
              </p:cNvSpPr>
              <p:nvPr/>
            </p:nvSpPr>
            <p:spPr bwMode="auto">
              <a:xfrm flipH="1">
                <a:off x="5405" y="1471"/>
                <a:ext cx="164" cy="218"/>
              </a:xfrm>
              <a:prstGeom prst="line">
                <a:avLst/>
              </a:prstGeom>
              <a:noFill/>
              <a:ln w="50800">
                <a:solidFill>
                  <a:schemeClr val="tx2"/>
                </a:solidFill>
                <a:round/>
                <a:headEnd type="none" w="sm" len="sm"/>
                <a:tailEnd type="stealth" w="med" len="med"/>
              </a:ln>
            </p:spPr>
            <p:txBody>
              <a:bodyPr/>
              <a:lstStyle/>
              <a:p>
                <a:endParaRPr lang="en-US"/>
              </a:p>
            </p:txBody>
          </p:sp>
        </p:grpSp>
        <p:grpSp>
          <p:nvGrpSpPr>
            <p:cNvPr id="67853" name="Group 128"/>
            <p:cNvGrpSpPr>
              <a:grpSpLocks/>
            </p:cNvGrpSpPr>
            <p:nvPr/>
          </p:nvGrpSpPr>
          <p:grpSpPr bwMode="auto">
            <a:xfrm>
              <a:off x="3952" y="1390"/>
              <a:ext cx="1534" cy="283"/>
              <a:chOff x="3952" y="1390"/>
              <a:chExt cx="1534" cy="283"/>
            </a:xfrm>
          </p:grpSpPr>
          <p:grpSp>
            <p:nvGrpSpPr>
              <p:cNvPr id="67855" name="Group 35"/>
              <p:cNvGrpSpPr>
                <a:grpSpLocks/>
              </p:cNvGrpSpPr>
              <p:nvPr/>
            </p:nvGrpSpPr>
            <p:grpSpPr bwMode="auto">
              <a:xfrm>
                <a:off x="5104" y="1390"/>
                <a:ext cx="382" cy="283"/>
                <a:chOff x="5104" y="1390"/>
                <a:chExt cx="382" cy="283"/>
              </a:xfrm>
            </p:grpSpPr>
            <p:grpSp>
              <p:nvGrpSpPr>
                <p:cNvPr id="67948" name="Group 17"/>
                <p:cNvGrpSpPr>
                  <a:grpSpLocks/>
                </p:cNvGrpSpPr>
                <p:nvPr/>
              </p:nvGrpSpPr>
              <p:grpSpPr bwMode="auto">
                <a:xfrm>
                  <a:off x="5216" y="1522"/>
                  <a:ext cx="45" cy="150"/>
                  <a:chOff x="5216" y="1522"/>
                  <a:chExt cx="45" cy="150"/>
                </a:xfrm>
              </p:grpSpPr>
              <p:sp>
                <p:nvSpPr>
                  <p:cNvPr id="67966" name="Freeform 13"/>
                  <p:cNvSpPr>
                    <a:spLocks/>
                  </p:cNvSpPr>
                  <p:nvPr/>
                </p:nvSpPr>
                <p:spPr bwMode="auto">
                  <a:xfrm>
                    <a:off x="5223"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67" name="Freeform 14"/>
                  <p:cNvSpPr>
                    <a:spLocks/>
                  </p:cNvSpPr>
                  <p:nvPr/>
                </p:nvSpPr>
                <p:spPr bwMode="auto">
                  <a:xfrm>
                    <a:off x="5223"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68" name="Freeform 15"/>
                  <p:cNvSpPr>
                    <a:spLocks/>
                  </p:cNvSpPr>
                  <p:nvPr/>
                </p:nvSpPr>
                <p:spPr bwMode="auto">
                  <a:xfrm>
                    <a:off x="5216"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69" name="Freeform 16"/>
                  <p:cNvSpPr>
                    <a:spLocks/>
                  </p:cNvSpPr>
                  <p:nvPr/>
                </p:nvSpPr>
                <p:spPr bwMode="auto">
                  <a:xfrm>
                    <a:off x="5241"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49" name="Group 24"/>
                <p:cNvGrpSpPr>
                  <a:grpSpLocks/>
                </p:cNvGrpSpPr>
                <p:nvPr/>
              </p:nvGrpSpPr>
              <p:grpSpPr bwMode="auto">
                <a:xfrm>
                  <a:off x="5104" y="1390"/>
                  <a:ext cx="382" cy="103"/>
                  <a:chOff x="5104" y="1390"/>
                  <a:chExt cx="382" cy="103"/>
                </a:xfrm>
              </p:grpSpPr>
              <p:sp>
                <p:nvSpPr>
                  <p:cNvPr id="67960" name="Freeform 18"/>
                  <p:cNvSpPr>
                    <a:spLocks/>
                  </p:cNvSpPr>
                  <p:nvPr/>
                </p:nvSpPr>
                <p:spPr bwMode="auto">
                  <a:xfrm>
                    <a:off x="5104"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7961" name="Line 19"/>
                  <p:cNvSpPr>
                    <a:spLocks noChangeShapeType="1"/>
                  </p:cNvSpPr>
                  <p:nvPr/>
                </p:nvSpPr>
                <p:spPr bwMode="auto">
                  <a:xfrm>
                    <a:off x="5293"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7962" name="Freeform 20"/>
                  <p:cNvSpPr>
                    <a:spLocks/>
                  </p:cNvSpPr>
                  <p:nvPr/>
                </p:nvSpPr>
                <p:spPr bwMode="auto">
                  <a:xfrm>
                    <a:off x="5247"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7963" name="Line 21"/>
                  <p:cNvSpPr>
                    <a:spLocks noChangeShapeType="1"/>
                  </p:cNvSpPr>
                  <p:nvPr/>
                </p:nvSpPr>
                <p:spPr bwMode="auto">
                  <a:xfrm>
                    <a:off x="5285"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7964" name="Line 22"/>
                  <p:cNvSpPr>
                    <a:spLocks noChangeShapeType="1"/>
                  </p:cNvSpPr>
                  <p:nvPr/>
                </p:nvSpPr>
                <p:spPr bwMode="auto">
                  <a:xfrm>
                    <a:off x="5303"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7965" name="Rectangle 23"/>
                  <p:cNvSpPr>
                    <a:spLocks noChangeArrowheads="1"/>
                  </p:cNvSpPr>
                  <p:nvPr/>
                </p:nvSpPr>
                <p:spPr bwMode="auto">
                  <a:xfrm>
                    <a:off x="5288"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7950" name="Group 29"/>
                <p:cNvGrpSpPr>
                  <a:grpSpLocks/>
                </p:cNvGrpSpPr>
                <p:nvPr/>
              </p:nvGrpSpPr>
              <p:grpSpPr bwMode="auto">
                <a:xfrm>
                  <a:off x="5277" y="1523"/>
                  <a:ext cx="44" cy="150"/>
                  <a:chOff x="5277" y="1523"/>
                  <a:chExt cx="44" cy="150"/>
                </a:xfrm>
              </p:grpSpPr>
              <p:sp>
                <p:nvSpPr>
                  <p:cNvPr id="67956" name="Freeform 25"/>
                  <p:cNvSpPr>
                    <a:spLocks/>
                  </p:cNvSpPr>
                  <p:nvPr/>
                </p:nvSpPr>
                <p:spPr bwMode="auto">
                  <a:xfrm>
                    <a:off x="5283"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57" name="Freeform 26"/>
                  <p:cNvSpPr>
                    <a:spLocks/>
                  </p:cNvSpPr>
                  <p:nvPr/>
                </p:nvSpPr>
                <p:spPr bwMode="auto">
                  <a:xfrm>
                    <a:off x="5283"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58" name="Freeform 27"/>
                  <p:cNvSpPr>
                    <a:spLocks/>
                  </p:cNvSpPr>
                  <p:nvPr/>
                </p:nvSpPr>
                <p:spPr bwMode="auto">
                  <a:xfrm>
                    <a:off x="5277"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59" name="Freeform 28"/>
                  <p:cNvSpPr>
                    <a:spLocks/>
                  </p:cNvSpPr>
                  <p:nvPr/>
                </p:nvSpPr>
                <p:spPr bwMode="auto">
                  <a:xfrm>
                    <a:off x="5301"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51" name="Group 34"/>
                <p:cNvGrpSpPr>
                  <a:grpSpLocks/>
                </p:cNvGrpSpPr>
                <p:nvPr/>
              </p:nvGrpSpPr>
              <p:grpSpPr bwMode="auto">
                <a:xfrm>
                  <a:off x="5337" y="1523"/>
                  <a:ext cx="44" cy="150"/>
                  <a:chOff x="5337" y="1523"/>
                  <a:chExt cx="44" cy="150"/>
                </a:xfrm>
              </p:grpSpPr>
              <p:sp>
                <p:nvSpPr>
                  <p:cNvPr id="67952" name="Freeform 30"/>
                  <p:cNvSpPr>
                    <a:spLocks/>
                  </p:cNvSpPr>
                  <p:nvPr/>
                </p:nvSpPr>
                <p:spPr bwMode="auto">
                  <a:xfrm>
                    <a:off x="5343"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53" name="Freeform 31"/>
                  <p:cNvSpPr>
                    <a:spLocks/>
                  </p:cNvSpPr>
                  <p:nvPr/>
                </p:nvSpPr>
                <p:spPr bwMode="auto">
                  <a:xfrm>
                    <a:off x="5343"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54" name="Freeform 32"/>
                  <p:cNvSpPr>
                    <a:spLocks/>
                  </p:cNvSpPr>
                  <p:nvPr/>
                </p:nvSpPr>
                <p:spPr bwMode="auto">
                  <a:xfrm>
                    <a:off x="5337"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55" name="Freeform 33"/>
                  <p:cNvSpPr>
                    <a:spLocks/>
                  </p:cNvSpPr>
                  <p:nvPr/>
                </p:nvSpPr>
                <p:spPr bwMode="auto">
                  <a:xfrm>
                    <a:off x="5361"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856" name="Group 58"/>
              <p:cNvGrpSpPr>
                <a:grpSpLocks/>
              </p:cNvGrpSpPr>
              <p:nvPr/>
            </p:nvGrpSpPr>
            <p:grpSpPr bwMode="auto">
              <a:xfrm>
                <a:off x="4816" y="1390"/>
                <a:ext cx="382" cy="283"/>
                <a:chOff x="4816" y="1390"/>
                <a:chExt cx="382" cy="283"/>
              </a:xfrm>
            </p:grpSpPr>
            <p:grpSp>
              <p:nvGrpSpPr>
                <p:cNvPr id="67926" name="Group 40"/>
                <p:cNvGrpSpPr>
                  <a:grpSpLocks/>
                </p:cNvGrpSpPr>
                <p:nvPr/>
              </p:nvGrpSpPr>
              <p:grpSpPr bwMode="auto">
                <a:xfrm>
                  <a:off x="4928" y="1522"/>
                  <a:ext cx="45" cy="150"/>
                  <a:chOff x="4928" y="1522"/>
                  <a:chExt cx="45" cy="150"/>
                </a:xfrm>
              </p:grpSpPr>
              <p:sp>
                <p:nvSpPr>
                  <p:cNvPr id="67944" name="Freeform 36"/>
                  <p:cNvSpPr>
                    <a:spLocks/>
                  </p:cNvSpPr>
                  <p:nvPr/>
                </p:nvSpPr>
                <p:spPr bwMode="auto">
                  <a:xfrm>
                    <a:off x="4935"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45" name="Freeform 37"/>
                  <p:cNvSpPr>
                    <a:spLocks/>
                  </p:cNvSpPr>
                  <p:nvPr/>
                </p:nvSpPr>
                <p:spPr bwMode="auto">
                  <a:xfrm>
                    <a:off x="4935"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46" name="Freeform 38"/>
                  <p:cNvSpPr>
                    <a:spLocks/>
                  </p:cNvSpPr>
                  <p:nvPr/>
                </p:nvSpPr>
                <p:spPr bwMode="auto">
                  <a:xfrm>
                    <a:off x="4928"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47" name="Freeform 39"/>
                  <p:cNvSpPr>
                    <a:spLocks/>
                  </p:cNvSpPr>
                  <p:nvPr/>
                </p:nvSpPr>
                <p:spPr bwMode="auto">
                  <a:xfrm>
                    <a:off x="4953"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27" name="Group 47"/>
                <p:cNvGrpSpPr>
                  <a:grpSpLocks/>
                </p:cNvGrpSpPr>
                <p:nvPr/>
              </p:nvGrpSpPr>
              <p:grpSpPr bwMode="auto">
                <a:xfrm>
                  <a:off x="4816" y="1390"/>
                  <a:ext cx="382" cy="103"/>
                  <a:chOff x="4816" y="1390"/>
                  <a:chExt cx="382" cy="103"/>
                </a:xfrm>
              </p:grpSpPr>
              <p:sp>
                <p:nvSpPr>
                  <p:cNvPr id="67938" name="Freeform 41"/>
                  <p:cNvSpPr>
                    <a:spLocks/>
                  </p:cNvSpPr>
                  <p:nvPr/>
                </p:nvSpPr>
                <p:spPr bwMode="auto">
                  <a:xfrm>
                    <a:off x="4816"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7939" name="Line 42"/>
                  <p:cNvSpPr>
                    <a:spLocks noChangeShapeType="1"/>
                  </p:cNvSpPr>
                  <p:nvPr/>
                </p:nvSpPr>
                <p:spPr bwMode="auto">
                  <a:xfrm>
                    <a:off x="5005"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7940" name="Freeform 43"/>
                  <p:cNvSpPr>
                    <a:spLocks/>
                  </p:cNvSpPr>
                  <p:nvPr/>
                </p:nvSpPr>
                <p:spPr bwMode="auto">
                  <a:xfrm>
                    <a:off x="4959"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7941" name="Line 44"/>
                  <p:cNvSpPr>
                    <a:spLocks noChangeShapeType="1"/>
                  </p:cNvSpPr>
                  <p:nvPr/>
                </p:nvSpPr>
                <p:spPr bwMode="auto">
                  <a:xfrm>
                    <a:off x="4997"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7942" name="Line 45"/>
                  <p:cNvSpPr>
                    <a:spLocks noChangeShapeType="1"/>
                  </p:cNvSpPr>
                  <p:nvPr/>
                </p:nvSpPr>
                <p:spPr bwMode="auto">
                  <a:xfrm>
                    <a:off x="5015"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7943" name="Rectangle 46"/>
                  <p:cNvSpPr>
                    <a:spLocks noChangeArrowheads="1"/>
                  </p:cNvSpPr>
                  <p:nvPr/>
                </p:nvSpPr>
                <p:spPr bwMode="auto">
                  <a:xfrm>
                    <a:off x="5000"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7928" name="Group 52"/>
                <p:cNvGrpSpPr>
                  <a:grpSpLocks/>
                </p:cNvGrpSpPr>
                <p:nvPr/>
              </p:nvGrpSpPr>
              <p:grpSpPr bwMode="auto">
                <a:xfrm>
                  <a:off x="4989" y="1523"/>
                  <a:ext cx="44" cy="150"/>
                  <a:chOff x="4989" y="1523"/>
                  <a:chExt cx="44" cy="150"/>
                </a:xfrm>
              </p:grpSpPr>
              <p:sp>
                <p:nvSpPr>
                  <p:cNvPr id="67934" name="Freeform 48"/>
                  <p:cNvSpPr>
                    <a:spLocks/>
                  </p:cNvSpPr>
                  <p:nvPr/>
                </p:nvSpPr>
                <p:spPr bwMode="auto">
                  <a:xfrm>
                    <a:off x="4995"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35" name="Freeform 49"/>
                  <p:cNvSpPr>
                    <a:spLocks/>
                  </p:cNvSpPr>
                  <p:nvPr/>
                </p:nvSpPr>
                <p:spPr bwMode="auto">
                  <a:xfrm>
                    <a:off x="4995"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36" name="Freeform 50"/>
                  <p:cNvSpPr>
                    <a:spLocks/>
                  </p:cNvSpPr>
                  <p:nvPr/>
                </p:nvSpPr>
                <p:spPr bwMode="auto">
                  <a:xfrm>
                    <a:off x="4989"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37" name="Freeform 51"/>
                  <p:cNvSpPr>
                    <a:spLocks/>
                  </p:cNvSpPr>
                  <p:nvPr/>
                </p:nvSpPr>
                <p:spPr bwMode="auto">
                  <a:xfrm>
                    <a:off x="5013"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29" name="Group 57"/>
                <p:cNvGrpSpPr>
                  <a:grpSpLocks/>
                </p:cNvGrpSpPr>
                <p:nvPr/>
              </p:nvGrpSpPr>
              <p:grpSpPr bwMode="auto">
                <a:xfrm>
                  <a:off x="5049" y="1523"/>
                  <a:ext cx="44" cy="150"/>
                  <a:chOff x="5049" y="1523"/>
                  <a:chExt cx="44" cy="150"/>
                </a:xfrm>
              </p:grpSpPr>
              <p:sp>
                <p:nvSpPr>
                  <p:cNvPr id="67930" name="Freeform 53"/>
                  <p:cNvSpPr>
                    <a:spLocks/>
                  </p:cNvSpPr>
                  <p:nvPr/>
                </p:nvSpPr>
                <p:spPr bwMode="auto">
                  <a:xfrm>
                    <a:off x="5055"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31" name="Freeform 54"/>
                  <p:cNvSpPr>
                    <a:spLocks/>
                  </p:cNvSpPr>
                  <p:nvPr/>
                </p:nvSpPr>
                <p:spPr bwMode="auto">
                  <a:xfrm>
                    <a:off x="5055"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32" name="Freeform 55"/>
                  <p:cNvSpPr>
                    <a:spLocks/>
                  </p:cNvSpPr>
                  <p:nvPr/>
                </p:nvSpPr>
                <p:spPr bwMode="auto">
                  <a:xfrm>
                    <a:off x="5049"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33" name="Freeform 56"/>
                  <p:cNvSpPr>
                    <a:spLocks/>
                  </p:cNvSpPr>
                  <p:nvPr/>
                </p:nvSpPr>
                <p:spPr bwMode="auto">
                  <a:xfrm>
                    <a:off x="5073"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857" name="Group 81"/>
              <p:cNvGrpSpPr>
                <a:grpSpLocks/>
              </p:cNvGrpSpPr>
              <p:nvPr/>
            </p:nvGrpSpPr>
            <p:grpSpPr bwMode="auto">
              <a:xfrm>
                <a:off x="4528" y="1390"/>
                <a:ext cx="382" cy="283"/>
                <a:chOff x="4528" y="1390"/>
                <a:chExt cx="382" cy="283"/>
              </a:xfrm>
            </p:grpSpPr>
            <p:grpSp>
              <p:nvGrpSpPr>
                <p:cNvPr id="67904" name="Group 63"/>
                <p:cNvGrpSpPr>
                  <a:grpSpLocks/>
                </p:cNvGrpSpPr>
                <p:nvPr/>
              </p:nvGrpSpPr>
              <p:grpSpPr bwMode="auto">
                <a:xfrm>
                  <a:off x="4640" y="1522"/>
                  <a:ext cx="45" cy="150"/>
                  <a:chOff x="4640" y="1522"/>
                  <a:chExt cx="45" cy="150"/>
                </a:xfrm>
              </p:grpSpPr>
              <p:sp>
                <p:nvSpPr>
                  <p:cNvPr id="67922" name="Freeform 59"/>
                  <p:cNvSpPr>
                    <a:spLocks/>
                  </p:cNvSpPr>
                  <p:nvPr/>
                </p:nvSpPr>
                <p:spPr bwMode="auto">
                  <a:xfrm>
                    <a:off x="4647"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23" name="Freeform 60"/>
                  <p:cNvSpPr>
                    <a:spLocks/>
                  </p:cNvSpPr>
                  <p:nvPr/>
                </p:nvSpPr>
                <p:spPr bwMode="auto">
                  <a:xfrm>
                    <a:off x="4647"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24" name="Freeform 61"/>
                  <p:cNvSpPr>
                    <a:spLocks/>
                  </p:cNvSpPr>
                  <p:nvPr/>
                </p:nvSpPr>
                <p:spPr bwMode="auto">
                  <a:xfrm>
                    <a:off x="4640"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25" name="Freeform 62"/>
                  <p:cNvSpPr>
                    <a:spLocks/>
                  </p:cNvSpPr>
                  <p:nvPr/>
                </p:nvSpPr>
                <p:spPr bwMode="auto">
                  <a:xfrm>
                    <a:off x="4665"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05" name="Group 70"/>
                <p:cNvGrpSpPr>
                  <a:grpSpLocks/>
                </p:cNvGrpSpPr>
                <p:nvPr/>
              </p:nvGrpSpPr>
              <p:grpSpPr bwMode="auto">
                <a:xfrm>
                  <a:off x="4528" y="1390"/>
                  <a:ext cx="382" cy="103"/>
                  <a:chOff x="4528" y="1390"/>
                  <a:chExt cx="382" cy="103"/>
                </a:xfrm>
              </p:grpSpPr>
              <p:sp>
                <p:nvSpPr>
                  <p:cNvPr id="67916" name="Freeform 64"/>
                  <p:cNvSpPr>
                    <a:spLocks/>
                  </p:cNvSpPr>
                  <p:nvPr/>
                </p:nvSpPr>
                <p:spPr bwMode="auto">
                  <a:xfrm>
                    <a:off x="4528"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7917" name="Line 65"/>
                  <p:cNvSpPr>
                    <a:spLocks noChangeShapeType="1"/>
                  </p:cNvSpPr>
                  <p:nvPr/>
                </p:nvSpPr>
                <p:spPr bwMode="auto">
                  <a:xfrm>
                    <a:off x="4717"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7918" name="Freeform 66"/>
                  <p:cNvSpPr>
                    <a:spLocks/>
                  </p:cNvSpPr>
                  <p:nvPr/>
                </p:nvSpPr>
                <p:spPr bwMode="auto">
                  <a:xfrm>
                    <a:off x="4671"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7919" name="Line 67"/>
                  <p:cNvSpPr>
                    <a:spLocks noChangeShapeType="1"/>
                  </p:cNvSpPr>
                  <p:nvPr/>
                </p:nvSpPr>
                <p:spPr bwMode="auto">
                  <a:xfrm>
                    <a:off x="4709"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7920" name="Line 68"/>
                  <p:cNvSpPr>
                    <a:spLocks noChangeShapeType="1"/>
                  </p:cNvSpPr>
                  <p:nvPr/>
                </p:nvSpPr>
                <p:spPr bwMode="auto">
                  <a:xfrm>
                    <a:off x="4727"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7921" name="Rectangle 69"/>
                  <p:cNvSpPr>
                    <a:spLocks noChangeArrowheads="1"/>
                  </p:cNvSpPr>
                  <p:nvPr/>
                </p:nvSpPr>
                <p:spPr bwMode="auto">
                  <a:xfrm>
                    <a:off x="4712"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7906" name="Group 75"/>
                <p:cNvGrpSpPr>
                  <a:grpSpLocks/>
                </p:cNvGrpSpPr>
                <p:nvPr/>
              </p:nvGrpSpPr>
              <p:grpSpPr bwMode="auto">
                <a:xfrm>
                  <a:off x="4701" y="1523"/>
                  <a:ext cx="44" cy="150"/>
                  <a:chOff x="4701" y="1523"/>
                  <a:chExt cx="44" cy="150"/>
                </a:xfrm>
              </p:grpSpPr>
              <p:sp>
                <p:nvSpPr>
                  <p:cNvPr id="67912" name="Freeform 71"/>
                  <p:cNvSpPr>
                    <a:spLocks/>
                  </p:cNvSpPr>
                  <p:nvPr/>
                </p:nvSpPr>
                <p:spPr bwMode="auto">
                  <a:xfrm>
                    <a:off x="4707"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13" name="Freeform 72"/>
                  <p:cNvSpPr>
                    <a:spLocks/>
                  </p:cNvSpPr>
                  <p:nvPr/>
                </p:nvSpPr>
                <p:spPr bwMode="auto">
                  <a:xfrm>
                    <a:off x="4707"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14" name="Freeform 73"/>
                  <p:cNvSpPr>
                    <a:spLocks/>
                  </p:cNvSpPr>
                  <p:nvPr/>
                </p:nvSpPr>
                <p:spPr bwMode="auto">
                  <a:xfrm>
                    <a:off x="4701"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15" name="Freeform 74"/>
                  <p:cNvSpPr>
                    <a:spLocks/>
                  </p:cNvSpPr>
                  <p:nvPr/>
                </p:nvSpPr>
                <p:spPr bwMode="auto">
                  <a:xfrm>
                    <a:off x="4725"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907" name="Group 80"/>
                <p:cNvGrpSpPr>
                  <a:grpSpLocks/>
                </p:cNvGrpSpPr>
                <p:nvPr/>
              </p:nvGrpSpPr>
              <p:grpSpPr bwMode="auto">
                <a:xfrm>
                  <a:off x="4761" y="1523"/>
                  <a:ext cx="44" cy="150"/>
                  <a:chOff x="4761" y="1523"/>
                  <a:chExt cx="44" cy="150"/>
                </a:xfrm>
              </p:grpSpPr>
              <p:sp>
                <p:nvSpPr>
                  <p:cNvPr id="67908" name="Freeform 76"/>
                  <p:cNvSpPr>
                    <a:spLocks/>
                  </p:cNvSpPr>
                  <p:nvPr/>
                </p:nvSpPr>
                <p:spPr bwMode="auto">
                  <a:xfrm>
                    <a:off x="4767"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09" name="Freeform 77"/>
                  <p:cNvSpPr>
                    <a:spLocks/>
                  </p:cNvSpPr>
                  <p:nvPr/>
                </p:nvSpPr>
                <p:spPr bwMode="auto">
                  <a:xfrm>
                    <a:off x="4767"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10" name="Freeform 78"/>
                  <p:cNvSpPr>
                    <a:spLocks/>
                  </p:cNvSpPr>
                  <p:nvPr/>
                </p:nvSpPr>
                <p:spPr bwMode="auto">
                  <a:xfrm>
                    <a:off x="4761"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11" name="Freeform 79"/>
                  <p:cNvSpPr>
                    <a:spLocks/>
                  </p:cNvSpPr>
                  <p:nvPr/>
                </p:nvSpPr>
                <p:spPr bwMode="auto">
                  <a:xfrm>
                    <a:off x="4785"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858" name="Group 104"/>
              <p:cNvGrpSpPr>
                <a:grpSpLocks/>
              </p:cNvGrpSpPr>
              <p:nvPr/>
            </p:nvGrpSpPr>
            <p:grpSpPr bwMode="auto">
              <a:xfrm>
                <a:off x="4240" y="1390"/>
                <a:ext cx="382" cy="283"/>
                <a:chOff x="4240" y="1390"/>
                <a:chExt cx="382" cy="283"/>
              </a:xfrm>
            </p:grpSpPr>
            <p:grpSp>
              <p:nvGrpSpPr>
                <p:cNvPr id="67882" name="Group 86"/>
                <p:cNvGrpSpPr>
                  <a:grpSpLocks/>
                </p:cNvGrpSpPr>
                <p:nvPr/>
              </p:nvGrpSpPr>
              <p:grpSpPr bwMode="auto">
                <a:xfrm>
                  <a:off x="4352" y="1522"/>
                  <a:ext cx="45" cy="150"/>
                  <a:chOff x="4352" y="1522"/>
                  <a:chExt cx="45" cy="150"/>
                </a:xfrm>
              </p:grpSpPr>
              <p:sp>
                <p:nvSpPr>
                  <p:cNvPr id="67900" name="Freeform 82"/>
                  <p:cNvSpPr>
                    <a:spLocks/>
                  </p:cNvSpPr>
                  <p:nvPr/>
                </p:nvSpPr>
                <p:spPr bwMode="auto">
                  <a:xfrm>
                    <a:off x="4359"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01" name="Freeform 83"/>
                  <p:cNvSpPr>
                    <a:spLocks/>
                  </p:cNvSpPr>
                  <p:nvPr/>
                </p:nvSpPr>
                <p:spPr bwMode="auto">
                  <a:xfrm>
                    <a:off x="4359"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902" name="Freeform 84"/>
                  <p:cNvSpPr>
                    <a:spLocks/>
                  </p:cNvSpPr>
                  <p:nvPr/>
                </p:nvSpPr>
                <p:spPr bwMode="auto">
                  <a:xfrm>
                    <a:off x="4352"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903" name="Freeform 85"/>
                  <p:cNvSpPr>
                    <a:spLocks/>
                  </p:cNvSpPr>
                  <p:nvPr/>
                </p:nvSpPr>
                <p:spPr bwMode="auto">
                  <a:xfrm>
                    <a:off x="4377"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883" name="Group 93"/>
                <p:cNvGrpSpPr>
                  <a:grpSpLocks/>
                </p:cNvGrpSpPr>
                <p:nvPr/>
              </p:nvGrpSpPr>
              <p:grpSpPr bwMode="auto">
                <a:xfrm>
                  <a:off x="4240" y="1390"/>
                  <a:ext cx="382" cy="103"/>
                  <a:chOff x="4240" y="1390"/>
                  <a:chExt cx="382" cy="103"/>
                </a:xfrm>
              </p:grpSpPr>
              <p:sp>
                <p:nvSpPr>
                  <p:cNvPr id="67894" name="Freeform 87"/>
                  <p:cNvSpPr>
                    <a:spLocks/>
                  </p:cNvSpPr>
                  <p:nvPr/>
                </p:nvSpPr>
                <p:spPr bwMode="auto">
                  <a:xfrm>
                    <a:off x="4240"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7895" name="Line 88"/>
                  <p:cNvSpPr>
                    <a:spLocks noChangeShapeType="1"/>
                  </p:cNvSpPr>
                  <p:nvPr/>
                </p:nvSpPr>
                <p:spPr bwMode="auto">
                  <a:xfrm>
                    <a:off x="4429"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7896" name="Freeform 89"/>
                  <p:cNvSpPr>
                    <a:spLocks/>
                  </p:cNvSpPr>
                  <p:nvPr/>
                </p:nvSpPr>
                <p:spPr bwMode="auto">
                  <a:xfrm>
                    <a:off x="4383"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7897" name="Line 90"/>
                  <p:cNvSpPr>
                    <a:spLocks noChangeShapeType="1"/>
                  </p:cNvSpPr>
                  <p:nvPr/>
                </p:nvSpPr>
                <p:spPr bwMode="auto">
                  <a:xfrm>
                    <a:off x="4421"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7898" name="Line 91"/>
                  <p:cNvSpPr>
                    <a:spLocks noChangeShapeType="1"/>
                  </p:cNvSpPr>
                  <p:nvPr/>
                </p:nvSpPr>
                <p:spPr bwMode="auto">
                  <a:xfrm>
                    <a:off x="4439"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7899" name="Rectangle 92"/>
                  <p:cNvSpPr>
                    <a:spLocks noChangeArrowheads="1"/>
                  </p:cNvSpPr>
                  <p:nvPr/>
                </p:nvSpPr>
                <p:spPr bwMode="auto">
                  <a:xfrm>
                    <a:off x="4424"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7884" name="Group 98"/>
                <p:cNvGrpSpPr>
                  <a:grpSpLocks/>
                </p:cNvGrpSpPr>
                <p:nvPr/>
              </p:nvGrpSpPr>
              <p:grpSpPr bwMode="auto">
                <a:xfrm>
                  <a:off x="4413" y="1523"/>
                  <a:ext cx="44" cy="150"/>
                  <a:chOff x="4413" y="1523"/>
                  <a:chExt cx="44" cy="150"/>
                </a:xfrm>
              </p:grpSpPr>
              <p:sp>
                <p:nvSpPr>
                  <p:cNvPr id="67890" name="Freeform 94"/>
                  <p:cNvSpPr>
                    <a:spLocks/>
                  </p:cNvSpPr>
                  <p:nvPr/>
                </p:nvSpPr>
                <p:spPr bwMode="auto">
                  <a:xfrm>
                    <a:off x="4419"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91" name="Freeform 95"/>
                  <p:cNvSpPr>
                    <a:spLocks/>
                  </p:cNvSpPr>
                  <p:nvPr/>
                </p:nvSpPr>
                <p:spPr bwMode="auto">
                  <a:xfrm>
                    <a:off x="4419"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92" name="Freeform 96"/>
                  <p:cNvSpPr>
                    <a:spLocks/>
                  </p:cNvSpPr>
                  <p:nvPr/>
                </p:nvSpPr>
                <p:spPr bwMode="auto">
                  <a:xfrm>
                    <a:off x="4413"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893" name="Freeform 97"/>
                  <p:cNvSpPr>
                    <a:spLocks/>
                  </p:cNvSpPr>
                  <p:nvPr/>
                </p:nvSpPr>
                <p:spPr bwMode="auto">
                  <a:xfrm>
                    <a:off x="4437"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885" name="Group 103"/>
                <p:cNvGrpSpPr>
                  <a:grpSpLocks/>
                </p:cNvGrpSpPr>
                <p:nvPr/>
              </p:nvGrpSpPr>
              <p:grpSpPr bwMode="auto">
                <a:xfrm>
                  <a:off x="4473" y="1523"/>
                  <a:ext cx="44" cy="150"/>
                  <a:chOff x="4473" y="1523"/>
                  <a:chExt cx="44" cy="150"/>
                </a:xfrm>
              </p:grpSpPr>
              <p:sp>
                <p:nvSpPr>
                  <p:cNvPr id="67886" name="Freeform 99"/>
                  <p:cNvSpPr>
                    <a:spLocks/>
                  </p:cNvSpPr>
                  <p:nvPr/>
                </p:nvSpPr>
                <p:spPr bwMode="auto">
                  <a:xfrm>
                    <a:off x="4479"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87" name="Freeform 100"/>
                  <p:cNvSpPr>
                    <a:spLocks/>
                  </p:cNvSpPr>
                  <p:nvPr/>
                </p:nvSpPr>
                <p:spPr bwMode="auto">
                  <a:xfrm>
                    <a:off x="4479"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88" name="Freeform 101"/>
                  <p:cNvSpPr>
                    <a:spLocks/>
                  </p:cNvSpPr>
                  <p:nvPr/>
                </p:nvSpPr>
                <p:spPr bwMode="auto">
                  <a:xfrm>
                    <a:off x="4473"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889" name="Freeform 102"/>
                  <p:cNvSpPr>
                    <a:spLocks/>
                  </p:cNvSpPr>
                  <p:nvPr/>
                </p:nvSpPr>
                <p:spPr bwMode="auto">
                  <a:xfrm>
                    <a:off x="4497"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859" name="Group 127"/>
              <p:cNvGrpSpPr>
                <a:grpSpLocks/>
              </p:cNvGrpSpPr>
              <p:nvPr/>
            </p:nvGrpSpPr>
            <p:grpSpPr bwMode="auto">
              <a:xfrm>
                <a:off x="3952" y="1390"/>
                <a:ext cx="382" cy="283"/>
                <a:chOff x="3952" y="1390"/>
                <a:chExt cx="382" cy="283"/>
              </a:xfrm>
            </p:grpSpPr>
            <p:grpSp>
              <p:nvGrpSpPr>
                <p:cNvPr id="67860" name="Group 109"/>
                <p:cNvGrpSpPr>
                  <a:grpSpLocks/>
                </p:cNvGrpSpPr>
                <p:nvPr/>
              </p:nvGrpSpPr>
              <p:grpSpPr bwMode="auto">
                <a:xfrm>
                  <a:off x="4064" y="1522"/>
                  <a:ext cx="45" cy="150"/>
                  <a:chOff x="4064" y="1522"/>
                  <a:chExt cx="45" cy="150"/>
                </a:xfrm>
              </p:grpSpPr>
              <p:sp>
                <p:nvSpPr>
                  <p:cNvPr id="67878" name="Freeform 105"/>
                  <p:cNvSpPr>
                    <a:spLocks/>
                  </p:cNvSpPr>
                  <p:nvPr/>
                </p:nvSpPr>
                <p:spPr bwMode="auto">
                  <a:xfrm>
                    <a:off x="4071"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79" name="Freeform 106"/>
                  <p:cNvSpPr>
                    <a:spLocks/>
                  </p:cNvSpPr>
                  <p:nvPr/>
                </p:nvSpPr>
                <p:spPr bwMode="auto">
                  <a:xfrm>
                    <a:off x="4071"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80" name="Freeform 107"/>
                  <p:cNvSpPr>
                    <a:spLocks/>
                  </p:cNvSpPr>
                  <p:nvPr/>
                </p:nvSpPr>
                <p:spPr bwMode="auto">
                  <a:xfrm>
                    <a:off x="4064"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881" name="Freeform 108"/>
                  <p:cNvSpPr>
                    <a:spLocks/>
                  </p:cNvSpPr>
                  <p:nvPr/>
                </p:nvSpPr>
                <p:spPr bwMode="auto">
                  <a:xfrm>
                    <a:off x="4089"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861" name="Group 116"/>
                <p:cNvGrpSpPr>
                  <a:grpSpLocks/>
                </p:cNvGrpSpPr>
                <p:nvPr/>
              </p:nvGrpSpPr>
              <p:grpSpPr bwMode="auto">
                <a:xfrm>
                  <a:off x="3952" y="1390"/>
                  <a:ext cx="382" cy="103"/>
                  <a:chOff x="3952" y="1390"/>
                  <a:chExt cx="382" cy="103"/>
                </a:xfrm>
              </p:grpSpPr>
              <p:sp>
                <p:nvSpPr>
                  <p:cNvPr id="67872" name="Freeform 110"/>
                  <p:cNvSpPr>
                    <a:spLocks/>
                  </p:cNvSpPr>
                  <p:nvPr/>
                </p:nvSpPr>
                <p:spPr bwMode="auto">
                  <a:xfrm>
                    <a:off x="3952"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7873" name="Line 111"/>
                  <p:cNvSpPr>
                    <a:spLocks noChangeShapeType="1"/>
                  </p:cNvSpPr>
                  <p:nvPr/>
                </p:nvSpPr>
                <p:spPr bwMode="auto">
                  <a:xfrm>
                    <a:off x="4141"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7874" name="Freeform 112"/>
                  <p:cNvSpPr>
                    <a:spLocks/>
                  </p:cNvSpPr>
                  <p:nvPr/>
                </p:nvSpPr>
                <p:spPr bwMode="auto">
                  <a:xfrm>
                    <a:off x="4095"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7875" name="Line 113"/>
                  <p:cNvSpPr>
                    <a:spLocks noChangeShapeType="1"/>
                  </p:cNvSpPr>
                  <p:nvPr/>
                </p:nvSpPr>
                <p:spPr bwMode="auto">
                  <a:xfrm>
                    <a:off x="4133"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7876" name="Line 114"/>
                  <p:cNvSpPr>
                    <a:spLocks noChangeShapeType="1"/>
                  </p:cNvSpPr>
                  <p:nvPr/>
                </p:nvSpPr>
                <p:spPr bwMode="auto">
                  <a:xfrm>
                    <a:off x="4151"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7877" name="Rectangle 115"/>
                  <p:cNvSpPr>
                    <a:spLocks noChangeArrowheads="1"/>
                  </p:cNvSpPr>
                  <p:nvPr/>
                </p:nvSpPr>
                <p:spPr bwMode="auto">
                  <a:xfrm>
                    <a:off x="4136"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7862" name="Group 121"/>
                <p:cNvGrpSpPr>
                  <a:grpSpLocks/>
                </p:cNvGrpSpPr>
                <p:nvPr/>
              </p:nvGrpSpPr>
              <p:grpSpPr bwMode="auto">
                <a:xfrm>
                  <a:off x="4125" y="1523"/>
                  <a:ext cx="44" cy="150"/>
                  <a:chOff x="4125" y="1523"/>
                  <a:chExt cx="44" cy="150"/>
                </a:xfrm>
              </p:grpSpPr>
              <p:sp>
                <p:nvSpPr>
                  <p:cNvPr id="67868" name="Freeform 117"/>
                  <p:cNvSpPr>
                    <a:spLocks/>
                  </p:cNvSpPr>
                  <p:nvPr/>
                </p:nvSpPr>
                <p:spPr bwMode="auto">
                  <a:xfrm>
                    <a:off x="4131"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69" name="Freeform 118"/>
                  <p:cNvSpPr>
                    <a:spLocks/>
                  </p:cNvSpPr>
                  <p:nvPr/>
                </p:nvSpPr>
                <p:spPr bwMode="auto">
                  <a:xfrm>
                    <a:off x="4131"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70" name="Freeform 119"/>
                  <p:cNvSpPr>
                    <a:spLocks/>
                  </p:cNvSpPr>
                  <p:nvPr/>
                </p:nvSpPr>
                <p:spPr bwMode="auto">
                  <a:xfrm>
                    <a:off x="4125"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871" name="Freeform 120"/>
                  <p:cNvSpPr>
                    <a:spLocks/>
                  </p:cNvSpPr>
                  <p:nvPr/>
                </p:nvSpPr>
                <p:spPr bwMode="auto">
                  <a:xfrm>
                    <a:off x="4149"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7863" name="Group 126"/>
                <p:cNvGrpSpPr>
                  <a:grpSpLocks/>
                </p:cNvGrpSpPr>
                <p:nvPr/>
              </p:nvGrpSpPr>
              <p:grpSpPr bwMode="auto">
                <a:xfrm>
                  <a:off x="4185" y="1523"/>
                  <a:ext cx="44" cy="150"/>
                  <a:chOff x="4185" y="1523"/>
                  <a:chExt cx="44" cy="150"/>
                </a:xfrm>
              </p:grpSpPr>
              <p:sp>
                <p:nvSpPr>
                  <p:cNvPr id="67864" name="Freeform 122"/>
                  <p:cNvSpPr>
                    <a:spLocks/>
                  </p:cNvSpPr>
                  <p:nvPr/>
                </p:nvSpPr>
                <p:spPr bwMode="auto">
                  <a:xfrm>
                    <a:off x="4191"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65" name="Freeform 123"/>
                  <p:cNvSpPr>
                    <a:spLocks/>
                  </p:cNvSpPr>
                  <p:nvPr/>
                </p:nvSpPr>
                <p:spPr bwMode="auto">
                  <a:xfrm>
                    <a:off x="4191"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7866" name="Freeform 124"/>
                  <p:cNvSpPr>
                    <a:spLocks/>
                  </p:cNvSpPr>
                  <p:nvPr/>
                </p:nvSpPr>
                <p:spPr bwMode="auto">
                  <a:xfrm>
                    <a:off x="4185"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7867" name="Freeform 125"/>
                  <p:cNvSpPr>
                    <a:spLocks/>
                  </p:cNvSpPr>
                  <p:nvPr/>
                </p:nvSpPr>
                <p:spPr bwMode="auto">
                  <a:xfrm>
                    <a:off x="4209"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67854" name="Freeform 129"/>
            <p:cNvSpPr>
              <a:spLocks/>
            </p:cNvSpPr>
            <p:nvPr/>
          </p:nvSpPr>
          <p:spPr bwMode="auto">
            <a:xfrm>
              <a:off x="3610" y="2079"/>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67588" name="Group 146"/>
          <p:cNvGrpSpPr>
            <a:grpSpLocks/>
          </p:cNvGrpSpPr>
          <p:nvPr/>
        </p:nvGrpSpPr>
        <p:grpSpPr bwMode="auto">
          <a:xfrm>
            <a:off x="330200" y="1828800"/>
            <a:ext cx="1684338" cy="1751013"/>
            <a:chOff x="208" y="1152"/>
            <a:chExt cx="1061" cy="1103"/>
          </a:xfrm>
        </p:grpSpPr>
        <p:grpSp>
          <p:nvGrpSpPr>
            <p:cNvPr id="67837" name="Group 144"/>
            <p:cNvGrpSpPr>
              <a:grpSpLocks/>
            </p:cNvGrpSpPr>
            <p:nvPr/>
          </p:nvGrpSpPr>
          <p:grpSpPr bwMode="auto">
            <a:xfrm>
              <a:off x="336" y="1152"/>
              <a:ext cx="933" cy="876"/>
              <a:chOff x="336" y="1152"/>
              <a:chExt cx="933" cy="876"/>
            </a:xfrm>
          </p:grpSpPr>
          <p:sp>
            <p:nvSpPr>
              <p:cNvPr id="67839" name="Freeform 131"/>
              <p:cNvSpPr>
                <a:spLocks/>
              </p:cNvSpPr>
              <p:nvPr/>
            </p:nvSpPr>
            <p:spPr bwMode="auto">
              <a:xfrm>
                <a:off x="619" y="1355"/>
                <a:ext cx="553" cy="518"/>
              </a:xfrm>
              <a:custGeom>
                <a:avLst/>
                <a:gdLst>
                  <a:gd name="T0" fmla="*/ 0 w 553"/>
                  <a:gd name="T1" fmla="*/ 258 h 518"/>
                  <a:gd name="T2" fmla="*/ 0 w 553"/>
                  <a:gd name="T3" fmla="*/ 230 h 518"/>
                  <a:gd name="T4" fmla="*/ 6 w 553"/>
                  <a:gd name="T5" fmla="*/ 202 h 518"/>
                  <a:gd name="T6" fmla="*/ 15 w 553"/>
                  <a:gd name="T7" fmla="*/ 173 h 518"/>
                  <a:gd name="T8" fmla="*/ 27 w 553"/>
                  <a:gd name="T9" fmla="*/ 147 h 518"/>
                  <a:gd name="T10" fmla="*/ 41 w 553"/>
                  <a:gd name="T11" fmla="*/ 121 h 518"/>
                  <a:gd name="T12" fmla="*/ 60 w 553"/>
                  <a:gd name="T13" fmla="*/ 97 h 518"/>
                  <a:gd name="T14" fmla="*/ 81 w 553"/>
                  <a:gd name="T15" fmla="*/ 75 h 518"/>
                  <a:gd name="T16" fmla="*/ 103 w 553"/>
                  <a:gd name="T17" fmla="*/ 56 h 518"/>
                  <a:gd name="T18" fmla="*/ 128 w 553"/>
                  <a:gd name="T19" fmla="*/ 39 h 518"/>
                  <a:gd name="T20" fmla="*/ 156 w 553"/>
                  <a:gd name="T21" fmla="*/ 26 h 518"/>
                  <a:gd name="T22" fmla="*/ 184 w 553"/>
                  <a:gd name="T23" fmla="*/ 15 h 518"/>
                  <a:gd name="T24" fmla="*/ 214 w 553"/>
                  <a:gd name="T25" fmla="*/ 7 h 518"/>
                  <a:gd name="T26" fmla="*/ 245 w 553"/>
                  <a:gd name="T27" fmla="*/ 1 h 518"/>
                  <a:gd name="T28" fmla="*/ 276 w 553"/>
                  <a:gd name="T29" fmla="*/ 0 h 518"/>
                  <a:gd name="T30" fmla="*/ 306 w 553"/>
                  <a:gd name="T31" fmla="*/ 1 h 518"/>
                  <a:gd name="T32" fmla="*/ 337 w 553"/>
                  <a:gd name="T33" fmla="*/ 7 h 518"/>
                  <a:gd name="T34" fmla="*/ 367 w 553"/>
                  <a:gd name="T35" fmla="*/ 15 h 518"/>
                  <a:gd name="T36" fmla="*/ 395 w 553"/>
                  <a:gd name="T37" fmla="*/ 26 h 518"/>
                  <a:gd name="T38" fmla="*/ 423 w 553"/>
                  <a:gd name="T39" fmla="*/ 39 h 518"/>
                  <a:gd name="T40" fmla="*/ 448 w 553"/>
                  <a:gd name="T41" fmla="*/ 56 h 518"/>
                  <a:gd name="T42" fmla="*/ 470 w 553"/>
                  <a:gd name="T43" fmla="*/ 75 h 518"/>
                  <a:gd name="T44" fmla="*/ 492 w 553"/>
                  <a:gd name="T45" fmla="*/ 97 h 518"/>
                  <a:gd name="T46" fmla="*/ 509 w 553"/>
                  <a:gd name="T47" fmla="*/ 121 h 518"/>
                  <a:gd name="T48" fmla="*/ 524 w 553"/>
                  <a:gd name="T49" fmla="*/ 147 h 518"/>
                  <a:gd name="T50" fmla="*/ 536 w 553"/>
                  <a:gd name="T51" fmla="*/ 173 h 518"/>
                  <a:gd name="T52" fmla="*/ 546 w 553"/>
                  <a:gd name="T53" fmla="*/ 202 h 518"/>
                  <a:gd name="T54" fmla="*/ 551 w 553"/>
                  <a:gd name="T55" fmla="*/ 230 h 518"/>
                  <a:gd name="T56" fmla="*/ 552 w 553"/>
                  <a:gd name="T57" fmla="*/ 258 h 518"/>
                  <a:gd name="T58" fmla="*/ 551 w 553"/>
                  <a:gd name="T59" fmla="*/ 287 h 518"/>
                  <a:gd name="T60" fmla="*/ 546 w 553"/>
                  <a:gd name="T61" fmla="*/ 316 h 518"/>
                  <a:gd name="T62" fmla="*/ 536 w 553"/>
                  <a:gd name="T63" fmla="*/ 343 h 518"/>
                  <a:gd name="T64" fmla="*/ 524 w 553"/>
                  <a:gd name="T65" fmla="*/ 371 h 518"/>
                  <a:gd name="T66" fmla="*/ 509 w 553"/>
                  <a:gd name="T67" fmla="*/ 396 h 518"/>
                  <a:gd name="T68" fmla="*/ 492 w 553"/>
                  <a:gd name="T69" fmla="*/ 419 h 518"/>
                  <a:gd name="T70" fmla="*/ 470 w 553"/>
                  <a:gd name="T71" fmla="*/ 442 h 518"/>
                  <a:gd name="T72" fmla="*/ 448 w 553"/>
                  <a:gd name="T73" fmla="*/ 461 h 518"/>
                  <a:gd name="T74" fmla="*/ 423 w 553"/>
                  <a:gd name="T75" fmla="*/ 477 h 518"/>
                  <a:gd name="T76" fmla="*/ 395 w 553"/>
                  <a:gd name="T77" fmla="*/ 491 h 518"/>
                  <a:gd name="T78" fmla="*/ 367 w 553"/>
                  <a:gd name="T79" fmla="*/ 503 h 518"/>
                  <a:gd name="T80" fmla="*/ 337 w 553"/>
                  <a:gd name="T81" fmla="*/ 510 h 518"/>
                  <a:gd name="T82" fmla="*/ 306 w 553"/>
                  <a:gd name="T83" fmla="*/ 515 h 518"/>
                  <a:gd name="T84" fmla="*/ 276 w 553"/>
                  <a:gd name="T85" fmla="*/ 517 h 518"/>
                  <a:gd name="T86" fmla="*/ 245 w 553"/>
                  <a:gd name="T87" fmla="*/ 515 h 518"/>
                  <a:gd name="T88" fmla="*/ 214 w 553"/>
                  <a:gd name="T89" fmla="*/ 510 h 518"/>
                  <a:gd name="T90" fmla="*/ 184 w 553"/>
                  <a:gd name="T91" fmla="*/ 503 h 518"/>
                  <a:gd name="T92" fmla="*/ 156 w 553"/>
                  <a:gd name="T93" fmla="*/ 491 h 518"/>
                  <a:gd name="T94" fmla="*/ 128 w 553"/>
                  <a:gd name="T95" fmla="*/ 477 h 518"/>
                  <a:gd name="T96" fmla="*/ 103 w 553"/>
                  <a:gd name="T97" fmla="*/ 461 h 518"/>
                  <a:gd name="T98" fmla="*/ 81 w 553"/>
                  <a:gd name="T99" fmla="*/ 442 h 518"/>
                  <a:gd name="T100" fmla="*/ 60 w 553"/>
                  <a:gd name="T101" fmla="*/ 419 h 518"/>
                  <a:gd name="T102" fmla="*/ 41 w 553"/>
                  <a:gd name="T103" fmla="*/ 396 h 518"/>
                  <a:gd name="T104" fmla="*/ 27 w 553"/>
                  <a:gd name="T105" fmla="*/ 371 h 518"/>
                  <a:gd name="T106" fmla="*/ 15 w 553"/>
                  <a:gd name="T107" fmla="*/ 343 h 518"/>
                  <a:gd name="T108" fmla="*/ 6 w 553"/>
                  <a:gd name="T109" fmla="*/ 316 h 518"/>
                  <a:gd name="T110" fmla="*/ 0 w 553"/>
                  <a:gd name="T111" fmla="*/ 287 h 518"/>
                  <a:gd name="T112" fmla="*/ 0 w 553"/>
                  <a:gd name="T113" fmla="*/ 258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518"/>
                  <a:gd name="T173" fmla="*/ 553 w 553"/>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518">
                    <a:moveTo>
                      <a:pt x="0" y="258"/>
                    </a:moveTo>
                    <a:lnTo>
                      <a:pt x="0" y="230"/>
                    </a:lnTo>
                    <a:lnTo>
                      <a:pt x="6" y="202"/>
                    </a:lnTo>
                    <a:lnTo>
                      <a:pt x="15" y="173"/>
                    </a:lnTo>
                    <a:lnTo>
                      <a:pt x="27" y="147"/>
                    </a:lnTo>
                    <a:lnTo>
                      <a:pt x="41" y="121"/>
                    </a:lnTo>
                    <a:lnTo>
                      <a:pt x="60" y="97"/>
                    </a:lnTo>
                    <a:lnTo>
                      <a:pt x="81" y="75"/>
                    </a:lnTo>
                    <a:lnTo>
                      <a:pt x="103" y="56"/>
                    </a:lnTo>
                    <a:lnTo>
                      <a:pt x="128" y="39"/>
                    </a:lnTo>
                    <a:lnTo>
                      <a:pt x="156" y="26"/>
                    </a:lnTo>
                    <a:lnTo>
                      <a:pt x="184" y="15"/>
                    </a:lnTo>
                    <a:lnTo>
                      <a:pt x="214" y="7"/>
                    </a:lnTo>
                    <a:lnTo>
                      <a:pt x="245" y="1"/>
                    </a:lnTo>
                    <a:lnTo>
                      <a:pt x="276" y="0"/>
                    </a:lnTo>
                    <a:lnTo>
                      <a:pt x="306" y="1"/>
                    </a:lnTo>
                    <a:lnTo>
                      <a:pt x="337" y="7"/>
                    </a:lnTo>
                    <a:lnTo>
                      <a:pt x="367" y="15"/>
                    </a:lnTo>
                    <a:lnTo>
                      <a:pt x="395" y="26"/>
                    </a:lnTo>
                    <a:lnTo>
                      <a:pt x="423" y="39"/>
                    </a:lnTo>
                    <a:lnTo>
                      <a:pt x="448" y="56"/>
                    </a:lnTo>
                    <a:lnTo>
                      <a:pt x="470" y="75"/>
                    </a:lnTo>
                    <a:lnTo>
                      <a:pt x="492" y="97"/>
                    </a:lnTo>
                    <a:lnTo>
                      <a:pt x="509" y="121"/>
                    </a:lnTo>
                    <a:lnTo>
                      <a:pt x="524" y="147"/>
                    </a:lnTo>
                    <a:lnTo>
                      <a:pt x="536" y="173"/>
                    </a:lnTo>
                    <a:lnTo>
                      <a:pt x="546" y="202"/>
                    </a:lnTo>
                    <a:lnTo>
                      <a:pt x="551" y="230"/>
                    </a:lnTo>
                    <a:lnTo>
                      <a:pt x="552" y="258"/>
                    </a:lnTo>
                    <a:lnTo>
                      <a:pt x="551" y="287"/>
                    </a:lnTo>
                    <a:lnTo>
                      <a:pt x="546" y="316"/>
                    </a:lnTo>
                    <a:lnTo>
                      <a:pt x="536" y="343"/>
                    </a:lnTo>
                    <a:lnTo>
                      <a:pt x="524" y="371"/>
                    </a:lnTo>
                    <a:lnTo>
                      <a:pt x="509" y="396"/>
                    </a:lnTo>
                    <a:lnTo>
                      <a:pt x="492" y="419"/>
                    </a:lnTo>
                    <a:lnTo>
                      <a:pt x="470" y="442"/>
                    </a:lnTo>
                    <a:lnTo>
                      <a:pt x="448" y="461"/>
                    </a:lnTo>
                    <a:lnTo>
                      <a:pt x="423" y="477"/>
                    </a:lnTo>
                    <a:lnTo>
                      <a:pt x="395" y="491"/>
                    </a:lnTo>
                    <a:lnTo>
                      <a:pt x="367" y="503"/>
                    </a:lnTo>
                    <a:lnTo>
                      <a:pt x="337" y="510"/>
                    </a:lnTo>
                    <a:lnTo>
                      <a:pt x="306" y="515"/>
                    </a:lnTo>
                    <a:lnTo>
                      <a:pt x="276" y="517"/>
                    </a:lnTo>
                    <a:lnTo>
                      <a:pt x="245" y="515"/>
                    </a:lnTo>
                    <a:lnTo>
                      <a:pt x="214" y="510"/>
                    </a:lnTo>
                    <a:lnTo>
                      <a:pt x="184" y="503"/>
                    </a:lnTo>
                    <a:lnTo>
                      <a:pt x="156" y="491"/>
                    </a:lnTo>
                    <a:lnTo>
                      <a:pt x="128" y="477"/>
                    </a:lnTo>
                    <a:lnTo>
                      <a:pt x="103" y="461"/>
                    </a:lnTo>
                    <a:lnTo>
                      <a:pt x="81" y="442"/>
                    </a:lnTo>
                    <a:lnTo>
                      <a:pt x="60" y="419"/>
                    </a:lnTo>
                    <a:lnTo>
                      <a:pt x="41" y="396"/>
                    </a:lnTo>
                    <a:lnTo>
                      <a:pt x="27" y="371"/>
                    </a:lnTo>
                    <a:lnTo>
                      <a:pt x="15" y="343"/>
                    </a:lnTo>
                    <a:lnTo>
                      <a:pt x="6" y="316"/>
                    </a:lnTo>
                    <a:lnTo>
                      <a:pt x="0" y="287"/>
                    </a:lnTo>
                    <a:lnTo>
                      <a:pt x="0" y="258"/>
                    </a:lnTo>
                  </a:path>
                </a:pathLst>
              </a:custGeom>
              <a:solidFill>
                <a:srgbClr val="FF0033"/>
              </a:solidFill>
              <a:ln w="12700" cap="rnd">
                <a:solidFill>
                  <a:srgbClr val="000000"/>
                </a:solidFill>
                <a:round/>
                <a:headEnd/>
                <a:tailEnd/>
              </a:ln>
            </p:spPr>
            <p:txBody>
              <a:bodyPr/>
              <a:lstStyle/>
              <a:p>
                <a:pPr algn="ctr" eaLnBrk="0" hangingPunct="0"/>
                <a:endParaRPr lang="en-US"/>
              </a:p>
            </p:txBody>
          </p:sp>
          <p:sp>
            <p:nvSpPr>
              <p:cNvPr id="67840" name="Freeform 132"/>
              <p:cNvSpPr>
                <a:spLocks/>
              </p:cNvSpPr>
              <p:nvPr/>
            </p:nvSpPr>
            <p:spPr bwMode="auto">
              <a:xfrm>
                <a:off x="700" y="1355"/>
                <a:ext cx="472" cy="518"/>
              </a:xfrm>
              <a:custGeom>
                <a:avLst/>
                <a:gdLst>
                  <a:gd name="T0" fmla="*/ 0 w 472"/>
                  <a:gd name="T1" fmla="*/ 442 h 518"/>
                  <a:gd name="T2" fmla="*/ 22 w 472"/>
                  <a:gd name="T3" fmla="*/ 461 h 518"/>
                  <a:gd name="T4" fmla="*/ 47 w 472"/>
                  <a:gd name="T5" fmla="*/ 477 h 518"/>
                  <a:gd name="T6" fmla="*/ 75 w 472"/>
                  <a:gd name="T7" fmla="*/ 491 h 518"/>
                  <a:gd name="T8" fmla="*/ 103 w 472"/>
                  <a:gd name="T9" fmla="*/ 503 h 518"/>
                  <a:gd name="T10" fmla="*/ 133 w 472"/>
                  <a:gd name="T11" fmla="*/ 510 h 518"/>
                  <a:gd name="T12" fmla="*/ 164 w 472"/>
                  <a:gd name="T13" fmla="*/ 515 h 518"/>
                  <a:gd name="T14" fmla="*/ 194 w 472"/>
                  <a:gd name="T15" fmla="*/ 517 h 518"/>
                  <a:gd name="T16" fmla="*/ 225 w 472"/>
                  <a:gd name="T17" fmla="*/ 515 h 518"/>
                  <a:gd name="T18" fmla="*/ 256 w 472"/>
                  <a:gd name="T19" fmla="*/ 510 h 518"/>
                  <a:gd name="T20" fmla="*/ 286 w 472"/>
                  <a:gd name="T21" fmla="*/ 503 h 518"/>
                  <a:gd name="T22" fmla="*/ 314 w 472"/>
                  <a:gd name="T23" fmla="*/ 491 h 518"/>
                  <a:gd name="T24" fmla="*/ 342 w 472"/>
                  <a:gd name="T25" fmla="*/ 477 h 518"/>
                  <a:gd name="T26" fmla="*/ 367 w 472"/>
                  <a:gd name="T27" fmla="*/ 461 h 518"/>
                  <a:gd name="T28" fmla="*/ 389 w 472"/>
                  <a:gd name="T29" fmla="*/ 442 h 518"/>
                  <a:gd name="T30" fmla="*/ 411 w 472"/>
                  <a:gd name="T31" fmla="*/ 419 h 518"/>
                  <a:gd name="T32" fmla="*/ 428 w 472"/>
                  <a:gd name="T33" fmla="*/ 396 h 518"/>
                  <a:gd name="T34" fmla="*/ 443 w 472"/>
                  <a:gd name="T35" fmla="*/ 371 h 518"/>
                  <a:gd name="T36" fmla="*/ 455 w 472"/>
                  <a:gd name="T37" fmla="*/ 343 h 518"/>
                  <a:gd name="T38" fmla="*/ 465 w 472"/>
                  <a:gd name="T39" fmla="*/ 316 h 518"/>
                  <a:gd name="T40" fmla="*/ 470 w 472"/>
                  <a:gd name="T41" fmla="*/ 287 h 518"/>
                  <a:gd name="T42" fmla="*/ 471 w 472"/>
                  <a:gd name="T43" fmla="*/ 258 h 518"/>
                  <a:gd name="T44" fmla="*/ 470 w 472"/>
                  <a:gd name="T45" fmla="*/ 230 h 518"/>
                  <a:gd name="T46" fmla="*/ 465 w 472"/>
                  <a:gd name="T47" fmla="*/ 202 h 518"/>
                  <a:gd name="T48" fmla="*/ 455 w 472"/>
                  <a:gd name="T49" fmla="*/ 173 h 518"/>
                  <a:gd name="T50" fmla="*/ 443 w 472"/>
                  <a:gd name="T51" fmla="*/ 147 h 518"/>
                  <a:gd name="T52" fmla="*/ 428 w 472"/>
                  <a:gd name="T53" fmla="*/ 121 h 518"/>
                  <a:gd name="T54" fmla="*/ 411 w 472"/>
                  <a:gd name="T55" fmla="*/ 97 h 518"/>
                  <a:gd name="T56" fmla="*/ 389 w 472"/>
                  <a:gd name="T57" fmla="*/ 75 h 518"/>
                  <a:gd name="T58" fmla="*/ 367 w 472"/>
                  <a:gd name="T59" fmla="*/ 56 h 518"/>
                  <a:gd name="T60" fmla="*/ 342 w 472"/>
                  <a:gd name="T61" fmla="*/ 39 h 518"/>
                  <a:gd name="T62" fmla="*/ 314 w 472"/>
                  <a:gd name="T63" fmla="*/ 26 h 518"/>
                  <a:gd name="T64" fmla="*/ 286 w 472"/>
                  <a:gd name="T65" fmla="*/ 15 h 518"/>
                  <a:gd name="T66" fmla="*/ 256 w 472"/>
                  <a:gd name="T67" fmla="*/ 7 h 518"/>
                  <a:gd name="T68" fmla="*/ 225 w 472"/>
                  <a:gd name="T69" fmla="*/ 1 h 518"/>
                  <a:gd name="T70" fmla="*/ 194 w 472"/>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518"/>
                  <a:gd name="T110" fmla="*/ 472 w 472"/>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518">
                    <a:moveTo>
                      <a:pt x="0" y="442"/>
                    </a:moveTo>
                    <a:lnTo>
                      <a:pt x="22" y="461"/>
                    </a:lnTo>
                    <a:lnTo>
                      <a:pt x="47" y="477"/>
                    </a:lnTo>
                    <a:lnTo>
                      <a:pt x="75" y="491"/>
                    </a:lnTo>
                    <a:lnTo>
                      <a:pt x="103" y="503"/>
                    </a:lnTo>
                    <a:lnTo>
                      <a:pt x="133" y="510"/>
                    </a:lnTo>
                    <a:lnTo>
                      <a:pt x="164" y="515"/>
                    </a:lnTo>
                    <a:lnTo>
                      <a:pt x="194" y="517"/>
                    </a:lnTo>
                    <a:lnTo>
                      <a:pt x="225" y="515"/>
                    </a:lnTo>
                    <a:lnTo>
                      <a:pt x="256" y="510"/>
                    </a:lnTo>
                    <a:lnTo>
                      <a:pt x="286" y="503"/>
                    </a:lnTo>
                    <a:lnTo>
                      <a:pt x="314" y="491"/>
                    </a:lnTo>
                    <a:lnTo>
                      <a:pt x="342" y="477"/>
                    </a:lnTo>
                    <a:lnTo>
                      <a:pt x="367" y="461"/>
                    </a:lnTo>
                    <a:lnTo>
                      <a:pt x="389" y="442"/>
                    </a:lnTo>
                    <a:lnTo>
                      <a:pt x="411" y="419"/>
                    </a:lnTo>
                    <a:lnTo>
                      <a:pt x="428" y="396"/>
                    </a:lnTo>
                    <a:lnTo>
                      <a:pt x="443" y="371"/>
                    </a:lnTo>
                    <a:lnTo>
                      <a:pt x="455" y="343"/>
                    </a:lnTo>
                    <a:lnTo>
                      <a:pt x="465" y="316"/>
                    </a:lnTo>
                    <a:lnTo>
                      <a:pt x="470" y="287"/>
                    </a:lnTo>
                    <a:lnTo>
                      <a:pt x="471" y="258"/>
                    </a:lnTo>
                    <a:lnTo>
                      <a:pt x="470" y="230"/>
                    </a:lnTo>
                    <a:lnTo>
                      <a:pt x="465" y="202"/>
                    </a:lnTo>
                    <a:lnTo>
                      <a:pt x="455" y="173"/>
                    </a:lnTo>
                    <a:lnTo>
                      <a:pt x="443" y="147"/>
                    </a:lnTo>
                    <a:lnTo>
                      <a:pt x="428" y="121"/>
                    </a:lnTo>
                    <a:lnTo>
                      <a:pt x="411" y="97"/>
                    </a:lnTo>
                    <a:lnTo>
                      <a:pt x="389" y="75"/>
                    </a:lnTo>
                    <a:lnTo>
                      <a:pt x="367" y="56"/>
                    </a:lnTo>
                    <a:lnTo>
                      <a:pt x="342" y="39"/>
                    </a:lnTo>
                    <a:lnTo>
                      <a:pt x="314" y="26"/>
                    </a:lnTo>
                    <a:lnTo>
                      <a:pt x="286" y="15"/>
                    </a:lnTo>
                    <a:lnTo>
                      <a:pt x="256" y="7"/>
                    </a:lnTo>
                    <a:lnTo>
                      <a:pt x="225" y="1"/>
                    </a:lnTo>
                    <a:lnTo>
                      <a:pt x="194" y="0"/>
                    </a:lnTo>
                  </a:path>
                </a:pathLst>
              </a:custGeom>
              <a:solidFill>
                <a:srgbClr val="FF0033"/>
              </a:solidFill>
              <a:ln w="12700" cap="rnd">
                <a:solidFill>
                  <a:schemeClr val="hlink"/>
                </a:solidFill>
                <a:round/>
                <a:headEnd type="none" w="sm" len="sm"/>
                <a:tailEnd type="none" w="sm" len="sm"/>
              </a:ln>
            </p:spPr>
            <p:txBody>
              <a:bodyPr/>
              <a:lstStyle/>
              <a:p>
                <a:pPr algn="ctr" eaLnBrk="0" hangingPunct="0"/>
                <a:endParaRPr lang="en-US"/>
              </a:p>
            </p:txBody>
          </p:sp>
          <p:sp>
            <p:nvSpPr>
              <p:cNvPr id="67841" name="Freeform 133"/>
              <p:cNvSpPr>
                <a:spLocks/>
              </p:cNvSpPr>
              <p:nvPr/>
            </p:nvSpPr>
            <p:spPr bwMode="auto">
              <a:xfrm>
                <a:off x="848" y="1199"/>
                <a:ext cx="167" cy="155"/>
              </a:xfrm>
              <a:custGeom>
                <a:avLst/>
                <a:gdLst>
                  <a:gd name="T0" fmla="*/ 0 w 167"/>
                  <a:gd name="T1" fmla="*/ 76 h 155"/>
                  <a:gd name="T2" fmla="*/ 1 w 167"/>
                  <a:gd name="T3" fmla="*/ 61 h 155"/>
                  <a:gd name="T4" fmla="*/ 7 w 167"/>
                  <a:gd name="T5" fmla="*/ 45 h 155"/>
                  <a:gd name="T6" fmla="*/ 16 w 167"/>
                  <a:gd name="T7" fmla="*/ 30 h 155"/>
                  <a:gd name="T8" fmla="*/ 27 w 167"/>
                  <a:gd name="T9" fmla="*/ 18 h 155"/>
                  <a:gd name="T10" fmla="*/ 41 w 167"/>
                  <a:gd name="T11" fmla="*/ 9 h 155"/>
                  <a:gd name="T12" fmla="*/ 56 w 167"/>
                  <a:gd name="T13" fmla="*/ 3 h 155"/>
                  <a:gd name="T14" fmla="*/ 75 w 167"/>
                  <a:gd name="T15" fmla="*/ 0 h 155"/>
                  <a:gd name="T16" fmla="*/ 91 w 167"/>
                  <a:gd name="T17" fmla="*/ 0 h 155"/>
                  <a:gd name="T18" fmla="*/ 109 w 167"/>
                  <a:gd name="T19" fmla="*/ 3 h 155"/>
                  <a:gd name="T20" fmla="*/ 124 w 167"/>
                  <a:gd name="T21" fmla="*/ 9 h 155"/>
                  <a:gd name="T22" fmla="*/ 138 w 167"/>
                  <a:gd name="T23" fmla="*/ 18 h 155"/>
                  <a:gd name="T24" fmla="*/ 150 w 167"/>
                  <a:gd name="T25" fmla="*/ 30 h 155"/>
                  <a:gd name="T26" fmla="*/ 159 w 167"/>
                  <a:gd name="T27" fmla="*/ 45 h 155"/>
                  <a:gd name="T28" fmla="*/ 164 w 167"/>
                  <a:gd name="T29" fmla="*/ 61 h 155"/>
                  <a:gd name="T30" fmla="*/ 166 w 167"/>
                  <a:gd name="T31" fmla="*/ 76 h 155"/>
                  <a:gd name="T32" fmla="*/ 164 w 167"/>
                  <a:gd name="T33" fmla="*/ 92 h 155"/>
                  <a:gd name="T34" fmla="*/ 159 w 167"/>
                  <a:gd name="T35" fmla="*/ 108 h 155"/>
                  <a:gd name="T36" fmla="*/ 150 w 167"/>
                  <a:gd name="T37" fmla="*/ 121 h 155"/>
                  <a:gd name="T38" fmla="*/ 138 w 167"/>
                  <a:gd name="T39" fmla="*/ 134 h 155"/>
                  <a:gd name="T40" fmla="*/ 124 w 167"/>
                  <a:gd name="T41" fmla="*/ 143 h 155"/>
                  <a:gd name="T42" fmla="*/ 109 w 167"/>
                  <a:gd name="T43" fmla="*/ 150 h 155"/>
                  <a:gd name="T44" fmla="*/ 91 w 167"/>
                  <a:gd name="T45" fmla="*/ 154 h 155"/>
                  <a:gd name="T46" fmla="*/ 75 w 167"/>
                  <a:gd name="T47" fmla="*/ 154 h 155"/>
                  <a:gd name="T48" fmla="*/ 56 w 167"/>
                  <a:gd name="T49" fmla="*/ 150 h 155"/>
                  <a:gd name="T50" fmla="*/ 41 w 167"/>
                  <a:gd name="T51" fmla="*/ 143 h 155"/>
                  <a:gd name="T52" fmla="*/ 27 w 167"/>
                  <a:gd name="T53" fmla="*/ 134 h 155"/>
                  <a:gd name="T54" fmla="*/ 16 w 167"/>
                  <a:gd name="T55" fmla="*/ 121 h 155"/>
                  <a:gd name="T56" fmla="*/ 7 w 167"/>
                  <a:gd name="T57" fmla="*/ 108 h 155"/>
                  <a:gd name="T58" fmla="*/ 1 w 167"/>
                  <a:gd name="T59" fmla="*/ 92 h 155"/>
                  <a:gd name="T60" fmla="*/ 0 w 167"/>
                  <a:gd name="T61" fmla="*/ 7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5"/>
                  <a:gd name="T95" fmla="*/ 167 w 167"/>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5">
                    <a:moveTo>
                      <a:pt x="0" y="76"/>
                    </a:moveTo>
                    <a:lnTo>
                      <a:pt x="1" y="61"/>
                    </a:lnTo>
                    <a:lnTo>
                      <a:pt x="7" y="45"/>
                    </a:lnTo>
                    <a:lnTo>
                      <a:pt x="16" y="30"/>
                    </a:lnTo>
                    <a:lnTo>
                      <a:pt x="27" y="18"/>
                    </a:lnTo>
                    <a:lnTo>
                      <a:pt x="41" y="9"/>
                    </a:lnTo>
                    <a:lnTo>
                      <a:pt x="56" y="3"/>
                    </a:lnTo>
                    <a:lnTo>
                      <a:pt x="75" y="0"/>
                    </a:lnTo>
                    <a:lnTo>
                      <a:pt x="91" y="0"/>
                    </a:lnTo>
                    <a:lnTo>
                      <a:pt x="109" y="3"/>
                    </a:lnTo>
                    <a:lnTo>
                      <a:pt x="124" y="9"/>
                    </a:lnTo>
                    <a:lnTo>
                      <a:pt x="138" y="18"/>
                    </a:lnTo>
                    <a:lnTo>
                      <a:pt x="150" y="30"/>
                    </a:lnTo>
                    <a:lnTo>
                      <a:pt x="159" y="45"/>
                    </a:lnTo>
                    <a:lnTo>
                      <a:pt x="164" y="61"/>
                    </a:lnTo>
                    <a:lnTo>
                      <a:pt x="166" y="76"/>
                    </a:lnTo>
                    <a:lnTo>
                      <a:pt x="164" y="92"/>
                    </a:lnTo>
                    <a:lnTo>
                      <a:pt x="159" y="108"/>
                    </a:lnTo>
                    <a:lnTo>
                      <a:pt x="150" y="121"/>
                    </a:lnTo>
                    <a:lnTo>
                      <a:pt x="138" y="134"/>
                    </a:lnTo>
                    <a:lnTo>
                      <a:pt x="124" y="143"/>
                    </a:lnTo>
                    <a:lnTo>
                      <a:pt x="109" y="150"/>
                    </a:lnTo>
                    <a:lnTo>
                      <a:pt x="91" y="154"/>
                    </a:lnTo>
                    <a:lnTo>
                      <a:pt x="75" y="154"/>
                    </a:lnTo>
                    <a:lnTo>
                      <a:pt x="56" y="150"/>
                    </a:lnTo>
                    <a:lnTo>
                      <a:pt x="41" y="143"/>
                    </a:lnTo>
                    <a:lnTo>
                      <a:pt x="27" y="134"/>
                    </a:lnTo>
                    <a:lnTo>
                      <a:pt x="16" y="121"/>
                    </a:lnTo>
                    <a:lnTo>
                      <a:pt x="7" y="108"/>
                    </a:lnTo>
                    <a:lnTo>
                      <a:pt x="1" y="92"/>
                    </a:lnTo>
                    <a:lnTo>
                      <a:pt x="0" y="76"/>
                    </a:lnTo>
                  </a:path>
                </a:pathLst>
              </a:custGeom>
              <a:solidFill>
                <a:schemeClr val="tx2"/>
              </a:solidFill>
              <a:ln w="12700" cap="rnd">
                <a:solidFill>
                  <a:schemeClr val="hlink"/>
                </a:solidFill>
                <a:round/>
                <a:headEnd type="none" w="sm" len="sm"/>
                <a:tailEnd type="none" w="sm" len="sm"/>
              </a:ln>
            </p:spPr>
            <p:txBody>
              <a:bodyPr/>
              <a:lstStyle/>
              <a:p>
                <a:pPr algn="ctr" eaLnBrk="0" hangingPunct="0"/>
                <a:endParaRPr lang="en-US"/>
              </a:p>
            </p:txBody>
          </p:sp>
          <p:sp>
            <p:nvSpPr>
              <p:cNvPr id="67842" name="Freeform 134"/>
              <p:cNvSpPr>
                <a:spLocks/>
              </p:cNvSpPr>
              <p:nvPr/>
            </p:nvSpPr>
            <p:spPr bwMode="auto">
              <a:xfrm>
                <a:off x="876" y="1224"/>
                <a:ext cx="112" cy="104"/>
              </a:xfrm>
              <a:custGeom>
                <a:avLst/>
                <a:gdLst>
                  <a:gd name="T0" fmla="*/ 0 w 112"/>
                  <a:gd name="T1" fmla="*/ 51 h 104"/>
                  <a:gd name="T2" fmla="*/ 1 w 112"/>
                  <a:gd name="T3" fmla="*/ 38 h 104"/>
                  <a:gd name="T4" fmla="*/ 6 w 112"/>
                  <a:gd name="T5" fmla="*/ 27 h 104"/>
                  <a:gd name="T6" fmla="*/ 13 w 112"/>
                  <a:gd name="T7" fmla="*/ 17 h 104"/>
                  <a:gd name="T8" fmla="*/ 24 w 112"/>
                  <a:gd name="T9" fmla="*/ 9 h 104"/>
                  <a:gd name="T10" fmla="*/ 35 w 112"/>
                  <a:gd name="T11" fmla="*/ 2 h 104"/>
                  <a:gd name="T12" fmla="*/ 49 w 112"/>
                  <a:gd name="T13" fmla="*/ 0 h 104"/>
                  <a:gd name="T14" fmla="*/ 61 w 112"/>
                  <a:gd name="T15" fmla="*/ 0 h 104"/>
                  <a:gd name="T16" fmla="*/ 74 w 112"/>
                  <a:gd name="T17" fmla="*/ 2 h 104"/>
                  <a:gd name="T18" fmla="*/ 86 w 112"/>
                  <a:gd name="T19" fmla="*/ 9 h 104"/>
                  <a:gd name="T20" fmla="*/ 96 w 112"/>
                  <a:gd name="T21" fmla="*/ 17 h 104"/>
                  <a:gd name="T22" fmla="*/ 104 w 112"/>
                  <a:gd name="T23" fmla="*/ 27 h 104"/>
                  <a:gd name="T24" fmla="*/ 109 w 112"/>
                  <a:gd name="T25" fmla="*/ 38 h 104"/>
                  <a:gd name="T26" fmla="*/ 111 w 112"/>
                  <a:gd name="T27" fmla="*/ 51 h 104"/>
                  <a:gd name="T28" fmla="*/ 109 w 112"/>
                  <a:gd name="T29" fmla="*/ 64 h 104"/>
                  <a:gd name="T30" fmla="*/ 104 w 112"/>
                  <a:gd name="T31" fmla="*/ 74 h 104"/>
                  <a:gd name="T32" fmla="*/ 96 w 112"/>
                  <a:gd name="T33" fmla="*/ 85 h 104"/>
                  <a:gd name="T34" fmla="*/ 86 w 112"/>
                  <a:gd name="T35" fmla="*/ 93 h 104"/>
                  <a:gd name="T36" fmla="*/ 74 w 112"/>
                  <a:gd name="T37" fmla="*/ 99 h 104"/>
                  <a:gd name="T38" fmla="*/ 61 w 112"/>
                  <a:gd name="T39" fmla="*/ 103 h 104"/>
                  <a:gd name="T40" fmla="*/ 49 w 112"/>
                  <a:gd name="T41" fmla="*/ 103 h 104"/>
                  <a:gd name="T42" fmla="*/ 35 w 112"/>
                  <a:gd name="T43" fmla="*/ 99 h 104"/>
                  <a:gd name="T44" fmla="*/ 24 w 112"/>
                  <a:gd name="T45" fmla="*/ 93 h 104"/>
                  <a:gd name="T46" fmla="*/ 13 w 112"/>
                  <a:gd name="T47" fmla="*/ 85 h 104"/>
                  <a:gd name="T48" fmla="*/ 6 w 112"/>
                  <a:gd name="T49" fmla="*/ 74 h 104"/>
                  <a:gd name="T50" fmla="*/ 1 w 112"/>
                  <a:gd name="T51" fmla="*/ 64 h 104"/>
                  <a:gd name="T52" fmla="*/ 0 w 112"/>
                  <a:gd name="T53" fmla="*/ 51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04"/>
                  <a:gd name="T83" fmla="*/ 112 w 112"/>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04">
                    <a:moveTo>
                      <a:pt x="0" y="51"/>
                    </a:moveTo>
                    <a:lnTo>
                      <a:pt x="1" y="38"/>
                    </a:lnTo>
                    <a:lnTo>
                      <a:pt x="6" y="27"/>
                    </a:lnTo>
                    <a:lnTo>
                      <a:pt x="13" y="17"/>
                    </a:lnTo>
                    <a:lnTo>
                      <a:pt x="24" y="9"/>
                    </a:lnTo>
                    <a:lnTo>
                      <a:pt x="35" y="2"/>
                    </a:lnTo>
                    <a:lnTo>
                      <a:pt x="49" y="0"/>
                    </a:lnTo>
                    <a:lnTo>
                      <a:pt x="61" y="0"/>
                    </a:lnTo>
                    <a:lnTo>
                      <a:pt x="74" y="2"/>
                    </a:lnTo>
                    <a:lnTo>
                      <a:pt x="86" y="9"/>
                    </a:lnTo>
                    <a:lnTo>
                      <a:pt x="96" y="17"/>
                    </a:lnTo>
                    <a:lnTo>
                      <a:pt x="104" y="27"/>
                    </a:lnTo>
                    <a:lnTo>
                      <a:pt x="109" y="38"/>
                    </a:lnTo>
                    <a:lnTo>
                      <a:pt x="111" y="51"/>
                    </a:lnTo>
                    <a:lnTo>
                      <a:pt x="109" y="64"/>
                    </a:lnTo>
                    <a:lnTo>
                      <a:pt x="104" y="74"/>
                    </a:lnTo>
                    <a:lnTo>
                      <a:pt x="96" y="85"/>
                    </a:lnTo>
                    <a:lnTo>
                      <a:pt x="86" y="93"/>
                    </a:lnTo>
                    <a:lnTo>
                      <a:pt x="74" y="99"/>
                    </a:lnTo>
                    <a:lnTo>
                      <a:pt x="61" y="103"/>
                    </a:lnTo>
                    <a:lnTo>
                      <a:pt x="49" y="103"/>
                    </a:lnTo>
                    <a:lnTo>
                      <a:pt x="35" y="99"/>
                    </a:lnTo>
                    <a:lnTo>
                      <a:pt x="24" y="93"/>
                    </a:lnTo>
                    <a:lnTo>
                      <a:pt x="13" y="85"/>
                    </a:lnTo>
                    <a:lnTo>
                      <a:pt x="6" y="74"/>
                    </a:lnTo>
                    <a:lnTo>
                      <a:pt x="1" y="64"/>
                    </a:lnTo>
                    <a:lnTo>
                      <a:pt x="0" y="51"/>
                    </a:lnTo>
                  </a:path>
                </a:pathLst>
              </a:custGeom>
              <a:solidFill>
                <a:srgbClr val="CBCBCB"/>
              </a:solidFill>
              <a:ln w="12700" cap="rnd">
                <a:solidFill>
                  <a:schemeClr val="tx2"/>
                </a:solidFill>
                <a:round/>
                <a:headEnd type="none" w="sm" len="sm"/>
                <a:tailEnd type="none" w="sm" len="sm"/>
              </a:ln>
            </p:spPr>
            <p:txBody>
              <a:bodyPr/>
              <a:lstStyle/>
              <a:p>
                <a:pPr algn="ctr" eaLnBrk="0" hangingPunct="0"/>
                <a:endParaRPr lang="en-US"/>
              </a:p>
            </p:txBody>
          </p:sp>
          <p:sp>
            <p:nvSpPr>
              <p:cNvPr id="67843" name="Freeform 135"/>
              <p:cNvSpPr>
                <a:spLocks/>
              </p:cNvSpPr>
              <p:nvPr/>
            </p:nvSpPr>
            <p:spPr bwMode="auto">
              <a:xfrm>
                <a:off x="508" y="1665"/>
                <a:ext cx="193" cy="133"/>
              </a:xfrm>
              <a:custGeom>
                <a:avLst/>
                <a:gdLst>
                  <a:gd name="T0" fmla="*/ 0 w 193"/>
                  <a:gd name="T1" fmla="*/ 51 h 133"/>
                  <a:gd name="T2" fmla="*/ 54 w 193"/>
                  <a:gd name="T3" fmla="*/ 0 h 133"/>
                  <a:gd name="T4" fmla="*/ 192 w 193"/>
                  <a:gd name="T5" fmla="*/ 132 h 133"/>
                  <a:gd name="T6" fmla="*/ 0 w 193"/>
                  <a:gd name="T7" fmla="*/ 51 h 133"/>
                  <a:gd name="T8" fmla="*/ 0 60000 65536"/>
                  <a:gd name="T9" fmla="*/ 0 60000 65536"/>
                  <a:gd name="T10" fmla="*/ 0 60000 65536"/>
                  <a:gd name="T11" fmla="*/ 0 60000 65536"/>
                  <a:gd name="T12" fmla="*/ 0 w 193"/>
                  <a:gd name="T13" fmla="*/ 0 h 133"/>
                  <a:gd name="T14" fmla="*/ 193 w 193"/>
                  <a:gd name="T15" fmla="*/ 133 h 133"/>
                </a:gdLst>
                <a:ahLst/>
                <a:cxnLst>
                  <a:cxn ang="T8">
                    <a:pos x="T0" y="T1"/>
                  </a:cxn>
                  <a:cxn ang="T9">
                    <a:pos x="T2" y="T3"/>
                  </a:cxn>
                  <a:cxn ang="T10">
                    <a:pos x="T4" y="T5"/>
                  </a:cxn>
                  <a:cxn ang="T11">
                    <a:pos x="T6" y="T7"/>
                  </a:cxn>
                </a:cxnLst>
                <a:rect l="T12" t="T13" r="T14" b="T15"/>
                <a:pathLst>
                  <a:path w="193" h="133">
                    <a:moveTo>
                      <a:pt x="0" y="51"/>
                    </a:moveTo>
                    <a:lnTo>
                      <a:pt x="54" y="0"/>
                    </a:lnTo>
                    <a:lnTo>
                      <a:pt x="192" y="132"/>
                    </a:lnTo>
                    <a:lnTo>
                      <a:pt x="0" y="51"/>
                    </a:lnTo>
                  </a:path>
                </a:pathLst>
              </a:custGeom>
              <a:solidFill>
                <a:schemeClr val="tx1"/>
              </a:solidFill>
              <a:ln w="12700" cap="rnd">
                <a:solidFill>
                  <a:schemeClr val="bg2"/>
                </a:solidFill>
                <a:round/>
                <a:headEnd/>
                <a:tailEnd/>
              </a:ln>
            </p:spPr>
            <p:txBody>
              <a:bodyPr/>
              <a:lstStyle/>
              <a:p>
                <a:pPr algn="ctr" eaLnBrk="0" hangingPunct="0"/>
                <a:endParaRPr lang="en-US"/>
              </a:p>
            </p:txBody>
          </p:sp>
          <p:sp>
            <p:nvSpPr>
              <p:cNvPr id="67844" name="Freeform 136"/>
              <p:cNvSpPr>
                <a:spLocks/>
              </p:cNvSpPr>
              <p:nvPr/>
            </p:nvSpPr>
            <p:spPr bwMode="auto">
              <a:xfrm>
                <a:off x="336" y="1769"/>
                <a:ext cx="365" cy="259"/>
              </a:xfrm>
              <a:custGeom>
                <a:avLst/>
                <a:gdLst>
                  <a:gd name="T0" fmla="*/ 364 w 365"/>
                  <a:gd name="T1" fmla="*/ 27 h 259"/>
                  <a:gd name="T2" fmla="*/ 337 w 365"/>
                  <a:gd name="T3" fmla="*/ 16 h 259"/>
                  <a:gd name="T4" fmla="*/ 310 w 365"/>
                  <a:gd name="T5" fmla="*/ 7 h 259"/>
                  <a:gd name="T6" fmla="*/ 282 w 365"/>
                  <a:gd name="T7" fmla="*/ 1 h 259"/>
                  <a:gd name="T8" fmla="*/ 254 w 365"/>
                  <a:gd name="T9" fmla="*/ 0 h 259"/>
                  <a:gd name="T10" fmla="*/ 225 w 365"/>
                  <a:gd name="T11" fmla="*/ 0 h 259"/>
                  <a:gd name="T12" fmla="*/ 197 w 365"/>
                  <a:gd name="T13" fmla="*/ 3 h 259"/>
                  <a:gd name="T14" fmla="*/ 170 w 365"/>
                  <a:gd name="T15" fmla="*/ 9 h 259"/>
                  <a:gd name="T16" fmla="*/ 143 w 365"/>
                  <a:gd name="T17" fmla="*/ 18 h 259"/>
                  <a:gd name="T18" fmla="*/ 118 w 365"/>
                  <a:gd name="T19" fmla="*/ 32 h 259"/>
                  <a:gd name="T20" fmla="*/ 95 w 365"/>
                  <a:gd name="T21" fmla="*/ 46 h 259"/>
                  <a:gd name="T22" fmla="*/ 73 w 365"/>
                  <a:gd name="T23" fmla="*/ 64 h 259"/>
                  <a:gd name="T24" fmla="*/ 54 w 365"/>
                  <a:gd name="T25" fmla="*/ 83 h 259"/>
                  <a:gd name="T26" fmla="*/ 36 w 365"/>
                  <a:gd name="T27" fmla="*/ 106 h 259"/>
                  <a:gd name="T28" fmla="*/ 24 w 365"/>
                  <a:gd name="T29" fmla="*/ 129 h 259"/>
                  <a:gd name="T30" fmla="*/ 13 w 365"/>
                  <a:gd name="T31" fmla="*/ 153 h 259"/>
                  <a:gd name="T32" fmla="*/ 5 w 365"/>
                  <a:gd name="T33" fmla="*/ 179 h 259"/>
                  <a:gd name="T34" fmla="*/ 0 w 365"/>
                  <a:gd name="T35" fmla="*/ 205 h 259"/>
                  <a:gd name="T36" fmla="*/ 0 w 365"/>
                  <a:gd name="T37" fmla="*/ 231 h 259"/>
                  <a:gd name="T38" fmla="*/ 2 w 365"/>
                  <a:gd name="T39" fmla="*/ 258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259"/>
                  <a:gd name="T62" fmla="*/ 365 w 365"/>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259">
                    <a:moveTo>
                      <a:pt x="364" y="27"/>
                    </a:moveTo>
                    <a:lnTo>
                      <a:pt x="337" y="16"/>
                    </a:lnTo>
                    <a:lnTo>
                      <a:pt x="310" y="7"/>
                    </a:lnTo>
                    <a:lnTo>
                      <a:pt x="282" y="1"/>
                    </a:lnTo>
                    <a:lnTo>
                      <a:pt x="254" y="0"/>
                    </a:lnTo>
                    <a:lnTo>
                      <a:pt x="225" y="0"/>
                    </a:lnTo>
                    <a:lnTo>
                      <a:pt x="197" y="3"/>
                    </a:lnTo>
                    <a:lnTo>
                      <a:pt x="170" y="9"/>
                    </a:lnTo>
                    <a:lnTo>
                      <a:pt x="143" y="18"/>
                    </a:lnTo>
                    <a:lnTo>
                      <a:pt x="118" y="32"/>
                    </a:lnTo>
                    <a:lnTo>
                      <a:pt x="95" y="46"/>
                    </a:lnTo>
                    <a:lnTo>
                      <a:pt x="73" y="64"/>
                    </a:lnTo>
                    <a:lnTo>
                      <a:pt x="54" y="83"/>
                    </a:lnTo>
                    <a:lnTo>
                      <a:pt x="36" y="106"/>
                    </a:lnTo>
                    <a:lnTo>
                      <a:pt x="24" y="129"/>
                    </a:lnTo>
                    <a:lnTo>
                      <a:pt x="13" y="153"/>
                    </a:lnTo>
                    <a:lnTo>
                      <a:pt x="5" y="179"/>
                    </a:lnTo>
                    <a:lnTo>
                      <a:pt x="0" y="205"/>
                    </a:lnTo>
                    <a:lnTo>
                      <a:pt x="0" y="231"/>
                    </a:lnTo>
                    <a:lnTo>
                      <a:pt x="2" y="258"/>
                    </a:lnTo>
                  </a:path>
                </a:pathLst>
              </a:custGeom>
              <a:noFill/>
              <a:ln w="12700" cap="rnd">
                <a:solidFill>
                  <a:schemeClr val="tx2"/>
                </a:solidFill>
                <a:round/>
                <a:headEnd type="none" w="sm" len="sm"/>
                <a:tailEnd type="stealth" w="med" len="med"/>
              </a:ln>
            </p:spPr>
            <p:txBody>
              <a:bodyPr/>
              <a:lstStyle/>
              <a:p>
                <a:pPr algn="ctr" eaLnBrk="0" hangingPunct="0"/>
                <a:endParaRPr lang="en-US"/>
              </a:p>
            </p:txBody>
          </p:sp>
          <p:sp>
            <p:nvSpPr>
              <p:cNvPr id="67845" name="Freeform 137"/>
              <p:cNvSpPr>
                <a:spLocks/>
              </p:cNvSpPr>
              <p:nvPr/>
            </p:nvSpPr>
            <p:spPr bwMode="auto">
              <a:xfrm>
                <a:off x="843" y="1879"/>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0 w 94"/>
                  <a:gd name="T23" fmla="*/ 33 h 88"/>
                  <a:gd name="T24" fmla="*/ 0 w 94"/>
                  <a:gd name="T25" fmla="*/ 43 h 88"/>
                  <a:gd name="T26" fmla="*/ 0 w 94"/>
                  <a:gd name="T27" fmla="*/ 55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0" y="33"/>
                    </a:lnTo>
                    <a:lnTo>
                      <a:pt x="0" y="43"/>
                    </a:lnTo>
                    <a:lnTo>
                      <a:pt x="0" y="55"/>
                    </a:lnTo>
                    <a:lnTo>
                      <a:pt x="5" y="65"/>
                    </a:lnTo>
                    <a:lnTo>
                      <a:pt x="13" y="74"/>
                    </a:lnTo>
                    <a:lnTo>
                      <a:pt x="22" y="81"/>
                    </a:lnTo>
                    <a:lnTo>
                      <a:pt x="34" y="86"/>
                    </a:lnTo>
                    <a:lnTo>
                      <a:pt x="46" y="87"/>
                    </a:lnTo>
                    <a:lnTo>
                      <a:pt x="59" y="86"/>
                    </a:lnTo>
                    <a:lnTo>
                      <a:pt x="69" y="81"/>
                    </a:lnTo>
                    <a:lnTo>
                      <a:pt x="79" y="74"/>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7846" name="Freeform 138"/>
              <p:cNvSpPr>
                <a:spLocks/>
              </p:cNvSpPr>
              <p:nvPr/>
            </p:nvSpPr>
            <p:spPr bwMode="auto">
              <a:xfrm>
                <a:off x="1080" y="1793"/>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1 w 94"/>
                  <a:gd name="T23" fmla="*/ 33 h 88"/>
                  <a:gd name="T24" fmla="*/ 0 w 94"/>
                  <a:gd name="T25" fmla="*/ 43 h 88"/>
                  <a:gd name="T26" fmla="*/ 1 w 94"/>
                  <a:gd name="T27" fmla="*/ 54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4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1" y="33"/>
                    </a:lnTo>
                    <a:lnTo>
                      <a:pt x="0" y="43"/>
                    </a:lnTo>
                    <a:lnTo>
                      <a:pt x="1" y="54"/>
                    </a:lnTo>
                    <a:lnTo>
                      <a:pt x="5" y="65"/>
                    </a:lnTo>
                    <a:lnTo>
                      <a:pt x="13" y="74"/>
                    </a:lnTo>
                    <a:lnTo>
                      <a:pt x="22" y="81"/>
                    </a:lnTo>
                    <a:lnTo>
                      <a:pt x="34" y="86"/>
                    </a:lnTo>
                    <a:lnTo>
                      <a:pt x="46" y="87"/>
                    </a:lnTo>
                    <a:lnTo>
                      <a:pt x="59" y="86"/>
                    </a:lnTo>
                    <a:lnTo>
                      <a:pt x="69" y="81"/>
                    </a:lnTo>
                    <a:lnTo>
                      <a:pt x="79" y="74"/>
                    </a:lnTo>
                    <a:lnTo>
                      <a:pt x="86" y="65"/>
                    </a:lnTo>
                    <a:lnTo>
                      <a:pt x="91" y="54"/>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7847" name="Freeform 139"/>
              <p:cNvSpPr>
                <a:spLocks/>
              </p:cNvSpPr>
              <p:nvPr/>
            </p:nvSpPr>
            <p:spPr bwMode="auto">
              <a:xfrm>
                <a:off x="1175" y="1576"/>
                <a:ext cx="94" cy="88"/>
              </a:xfrm>
              <a:custGeom>
                <a:avLst/>
                <a:gdLst>
                  <a:gd name="T0" fmla="*/ 93 w 94"/>
                  <a:gd name="T1" fmla="*/ 43 h 88"/>
                  <a:gd name="T2" fmla="*/ 91 w 94"/>
                  <a:gd name="T3" fmla="*/ 32 h 88"/>
                  <a:gd name="T4" fmla="*/ 86 w 94"/>
                  <a:gd name="T5" fmla="*/ 22 h 88"/>
                  <a:gd name="T6" fmla="*/ 79 w 94"/>
                  <a:gd name="T7" fmla="*/ 12 h 88"/>
                  <a:gd name="T8" fmla="*/ 69 w 94"/>
                  <a:gd name="T9" fmla="*/ 5 h 88"/>
                  <a:gd name="T10" fmla="*/ 59 w 94"/>
                  <a:gd name="T11" fmla="*/ 1 h 88"/>
                  <a:gd name="T12" fmla="*/ 46 w 94"/>
                  <a:gd name="T13" fmla="*/ 0 h 88"/>
                  <a:gd name="T14" fmla="*/ 34 w 94"/>
                  <a:gd name="T15" fmla="*/ 1 h 88"/>
                  <a:gd name="T16" fmla="*/ 23 w 94"/>
                  <a:gd name="T17" fmla="*/ 5 h 88"/>
                  <a:gd name="T18" fmla="*/ 13 w 94"/>
                  <a:gd name="T19" fmla="*/ 12 h 88"/>
                  <a:gd name="T20" fmla="*/ 5 w 94"/>
                  <a:gd name="T21" fmla="*/ 22 h 88"/>
                  <a:gd name="T22" fmla="*/ 1 w 94"/>
                  <a:gd name="T23" fmla="*/ 32 h 88"/>
                  <a:gd name="T24" fmla="*/ 0 w 94"/>
                  <a:gd name="T25" fmla="*/ 43 h 88"/>
                  <a:gd name="T26" fmla="*/ 1 w 94"/>
                  <a:gd name="T27" fmla="*/ 55 h 88"/>
                  <a:gd name="T28" fmla="*/ 5 w 94"/>
                  <a:gd name="T29" fmla="*/ 65 h 88"/>
                  <a:gd name="T30" fmla="*/ 13 w 94"/>
                  <a:gd name="T31" fmla="*/ 75 h 88"/>
                  <a:gd name="T32" fmla="*/ 23 w 94"/>
                  <a:gd name="T33" fmla="*/ 81 h 88"/>
                  <a:gd name="T34" fmla="*/ 34 w 94"/>
                  <a:gd name="T35" fmla="*/ 86 h 88"/>
                  <a:gd name="T36" fmla="*/ 46 w 94"/>
                  <a:gd name="T37" fmla="*/ 87 h 88"/>
                  <a:gd name="T38" fmla="*/ 59 w 94"/>
                  <a:gd name="T39" fmla="*/ 86 h 88"/>
                  <a:gd name="T40" fmla="*/ 69 w 94"/>
                  <a:gd name="T41" fmla="*/ 81 h 88"/>
                  <a:gd name="T42" fmla="*/ 79 w 94"/>
                  <a:gd name="T43" fmla="*/ 75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2"/>
                    </a:lnTo>
                    <a:lnTo>
                      <a:pt x="86" y="22"/>
                    </a:lnTo>
                    <a:lnTo>
                      <a:pt x="79" y="12"/>
                    </a:lnTo>
                    <a:lnTo>
                      <a:pt x="69" y="5"/>
                    </a:lnTo>
                    <a:lnTo>
                      <a:pt x="59" y="1"/>
                    </a:lnTo>
                    <a:lnTo>
                      <a:pt x="46" y="0"/>
                    </a:lnTo>
                    <a:lnTo>
                      <a:pt x="34" y="1"/>
                    </a:lnTo>
                    <a:lnTo>
                      <a:pt x="23" y="5"/>
                    </a:lnTo>
                    <a:lnTo>
                      <a:pt x="13" y="12"/>
                    </a:lnTo>
                    <a:lnTo>
                      <a:pt x="5" y="22"/>
                    </a:lnTo>
                    <a:lnTo>
                      <a:pt x="1" y="32"/>
                    </a:lnTo>
                    <a:lnTo>
                      <a:pt x="0" y="43"/>
                    </a:lnTo>
                    <a:lnTo>
                      <a:pt x="1" y="55"/>
                    </a:lnTo>
                    <a:lnTo>
                      <a:pt x="5" y="65"/>
                    </a:lnTo>
                    <a:lnTo>
                      <a:pt x="13" y="75"/>
                    </a:lnTo>
                    <a:lnTo>
                      <a:pt x="23" y="81"/>
                    </a:lnTo>
                    <a:lnTo>
                      <a:pt x="34" y="86"/>
                    </a:lnTo>
                    <a:lnTo>
                      <a:pt x="46" y="87"/>
                    </a:lnTo>
                    <a:lnTo>
                      <a:pt x="59" y="86"/>
                    </a:lnTo>
                    <a:lnTo>
                      <a:pt x="69" y="81"/>
                    </a:lnTo>
                    <a:lnTo>
                      <a:pt x="79" y="75"/>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7848" name="Freeform 140"/>
              <p:cNvSpPr>
                <a:spLocks/>
              </p:cNvSpPr>
              <p:nvPr/>
            </p:nvSpPr>
            <p:spPr bwMode="auto">
              <a:xfrm>
                <a:off x="1077" y="1350"/>
                <a:ext cx="94" cy="88"/>
              </a:xfrm>
              <a:custGeom>
                <a:avLst/>
                <a:gdLst>
                  <a:gd name="T0" fmla="*/ 93 w 94"/>
                  <a:gd name="T1" fmla="*/ 44 h 88"/>
                  <a:gd name="T2" fmla="*/ 91 w 94"/>
                  <a:gd name="T3" fmla="*/ 32 h 88"/>
                  <a:gd name="T4" fmla="*/ 86 w 94"/>
                  <a:gd name="T5" fmla="*/ 22 h 88"/>
                  <a:gd name="T6" fmla="*/ 78 w 94"/>
                  <a:gd name="T7" fmla="*/ 12 h 88"/>
                  <a:gd name="T8" fmla="*/ 69 w 94"/>
                  <a:gd name="T9" fmla="*/ 6 h 88"/>
                  <a:gd name="T10" fmla="*/ 58 w 94"/>
                  <a:gd name="T11" fmla="*/ 1 h 88"/>
                  <a:gd name="T12" fmla="*/ 46 w 94"/>
                  <a:gd name="T13" fmla="*/ 0 h 88"/>
                  <a:gd name="T14" fmla="*/ 35 w 94"/>
                  <a:gd name="T15" fmla="*/ 1 h 88"/>
                  <a:gd name="T16" fmla="*/ 23 w 94"/>
                  <a:gd name="T17" fmla="*/ 6 h 88"/>
                  <a:gd name="T18" fmla="*/ 14 w 94"/>
                  <a:gd name="T19" fmla="*/ 12 h 88"/>
                  <a:gd name="T20" fmla="*/ 6 w 94"/>
                  <a:gd name="T21" fmla="*/ 22 h 88"/>
                  <a:gd name="T22" fmla="*/ 1 w 94"/>
                  <a:gd name="T23" fmla="*/ 32 h 88"/>
                  <a:gd name="T24" fmla="*/ 0 w 94"/>
                  <a:gd name="T25" fmla="*/ 44 h 88"/>
                  <a:gd name="T26" fmla="*/ 1 w 94"/>
                  <a:gd name="T27" fmla="*/ 55 h 88"/>
                  <a:gd name="T28" fmla="*/ 6 w 94"/>
                  <a:gd name="T29" fmla="*/ 65 h 88"/>
                  <a:gd name="T30" fmla="*/ 14 w 94"/>
                  <a:gd name="T31" fmla="*/ 75 h 88"/>
                  <a:gd name="T32" fmla="*/ 23 w 94"/>
                  <a:gd name="T33" fmla="*/ 82 h 88"/>
                  <a:gd name="T34" fmla="*/ 35 w 94"/>
                  <a:gd name="T35" fmla="*/ 86 h 88"/>
                  <a:gd name="T36" fmla="*/ 46 w 94"/>
                  <a:gd name="T37" fmla="*/ 87 h 88"/>
                  <a:gd name="T38" fmla="*/ 58 w 94"/>
                  <a:gd name="T39" fmla="*/ 86 h 88"/>
                  <a:gd name="T40" fmla="*/ 69 w 94"/>
                  <a:gd name="T41" fmla="*/ 82 h 88"/>
                  <a:gd name="T42" fmla="*/ 78 w 94"/>
                  <a:gd name="T43" fmla="*/ 75 h 88"/>
                  <a:gd name="T44" fmla="*/ 86 w 94"/>
                  <a:gd name="T45" fmla="*/ 65 h 88"/>
                  <a:gd name="T46" fmla="*/ 91 w 94"/>
                  <a:gd name="T47" fmla="*/ 55 h 88"/>
                  <a:gd name="T48" fmla="*/ 93 w 94"/>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4"/>
                    </a:moveTo>
                    <a:lnTo>
                      <a:pt x="91" y="32"/>
                    </a:lnTo>
                    <a:lnTo>
                      <a:pt x="86" y="22"/>
                    </a:lnTo>
                    <a:lnTo>
                      <a:pt x="78" y="12"/>
                    </a:lnTo>
                    <a:lnTo>
                      <a:pt x="69" y="6"/>
                    </a:lnTo>
                    <a:lnTo>
                      <a:pt x="58" y="1"/>
                    </a:lnTo>
                    <a:lnTo>
                      <a:pt x="46" y="0"/>
                    </a:lnTo>
                    <a:lnTo>
                      <a:pt x="35" y="1"/>
                    </a:lnTo>
                    <a:lnTo>
                      <a:pt x="23" y="6"/>
                    </a:lnTo>
                    <a:lnTo>
                      <a:pt x="14" y="12"/>
                    </a:lnTo>
                    <a:lnTo>
                      <a:pt x="6" y="22"/>
                    </a:lnTo>
                    <a:lnTo>
                      <a:pt x="1" y="32"/>
                    </a:lnTo>
                    <a:lnTo>
                      <a:pt x="0" y="44"/>
                    </a:lnTo>
                    <a:lnTo>
                      <a:pt x="1" y="55"/>
                    </a:lnTo>
                    <a:lnTo>
                      <a:pt x="6" y="65"/>
                    </a:lnTo>
                    <a:lnTo>
                      <a:pt x="14" y="75"/>
                    </a:lnTo>
                    <a:lnTo>
                      <a:pt x="23" y="82"/>
                    </a:lnTo>
                    <a:lnTo>
                      <a:pt x="35" y="86"/>
                    </a:lnTo>
                    <a:lnTo>
                      <a:pt x="46" y="87"/>
                    </a:lnTo>
                    <a:lnTo>
                      <a:pt x="58" y="86"/>
                    </a:lnTo>
                    <a:lnTo>
                      <a:pt x="69" y="82"/>
                    </a:lnTo>
                    <a:lnTo>
                      <a:pt x="78" y="75"/>
                    </a:lnTo>
                    <a:lnTo>
                      <a:pt x="86" y="65"/>
                    </a:lnTo>
                    <a:lnTo>
                      <a:pt x="91" y="55"/>
                    </a:lnTo>
                    <a:lnTo>
                      <a:pt x="93" y="44"/>
                    </a:lnTo>
                  </a:path>
                </a:pathLst>
              </a:custGeom>
              <a:solidFill>
                <a:srgbClr val="CBCBCB"/>
              </a:solidFill>
              <a:ln w="12700" cap="rnd">
                <a:solidFill>
                  <a:schemeClr val="tx2"/>
                </a:solidFill>
                <a:round/>
                <a:headEnd/>
                <a:tailEnd/>
              </a:ln>
            </p:spPr>
            <p:txBody>
              <a:bodyPr/>
              <a:lstStyle/>
              <a:p>
                <a:pPr algn="ctr" eaLnBrk="0" hangingPunct="0"/>
                <a:endParaRPr lang="en-US"/>
              </a:p>
            </p:txBody>
          </p:sp>
          <p:grpSp>
            <p:nvGrpSpPr>
              <p:cNvPr id="67849" name="Group 143"/>
              <p:cNvGrpSpPr>
                <a:grpSpLocks/>
              </p:cNvGrpSpPr>
              <p:nvPr/>
            </p:nvGrpSpPr>
            <p:grpSpPr bwMode="auto">
              <a:xfrm>
                <a:off x="590" y="1152"/>
                <a:ext cx="209" cy="164"/>
                <a:chOff x="590" y="1152"/>
                <a:chExt cx="209" cy="164"/>
              </a:xfrm>
            </p:grpSpPr>
            <p:sp>
              <p:nvSpPr>
                <p:cNvPr id="67850" name="Line 141"/>
                <p:cNvSpPr>
                  <a:spLocks noChangeShapeType="1"/>
                </p:cNvSpPr>
                <p:nvPr/>
              </p:nvSpPr>
              <p:spPr bwMode="auto">
                <a:xfrm>
                  <a:off x="590" y="1152"/>
                  <a:ext cx="151" cy="118"/>
                </a:xfrm>
                <a:prstGeom prst="line">
                  <a:avLst/>
                </a:prstGeom>
                <a:noFill/>
                <a:ln w="50800">
                  <a:solidFill>
                    <a:schemeClr val="tx2"/>
                  </a:solidFill>
                  <a:round/>
                  <a:headEnd type="none" w="sm" len="sm"/>
                  <a:tailEnd type="none" w="sm" len="sm"/>
                </a:ln>
              </p:spPr>
              <p:txBody>
                <a:bodyPr/>
                <a:lstStyle/>
                <a:p>
                  <a:endParaRPr lang="en-US"/>
                </a:p>
              </p:txBody>
            </p:sp>
            <p:sp>
              <p:nvSpPr>
                <p:cNvPr id="67851" name="Freeform 142"/>
                <p:cNvSpPr>
                  <a:spLocks/>
                </p:cNvSpPr>
                <p:nvPr/>
              </p:nvSpPr>
              <p:spPr bwMode="auto">
                <a:xfrm>
                  <a:off x="705" y="1233"/>
                  <a:ext cx="94" cy="83"/>
                </a:xfrm>
                <a:custGeom>
                  <a:avLst/>
                  <a:gdLst>
                    <a:gd name="T0" fmla="*/ 56 w 94"/>
                    <a:gd name="T1" fmla="*/ 0 h 83"/>
                    <a:gd name="T2" fmla="*/ 93 w 94"/>
                    <a:gd name="T3" fmla="*/ 82 h 83"/>
                    <a:gd name="T4" fmla="*/ 0 w 94"/>
                    <a:gd name="T5" fmla="*/ 62 h 83"/>
                    <a:gd name="T6" fmla="*/ 56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56" y="0"/>
                      </a:moveTo>
                      <a:lnTo>
                        <a:pt x="93" y="82"/>
                      </a:lnTo>
                      <a:lnTo>
                        <a:pt x="0" y="62"/>
                      </a:lnTo>
                      <a:lnTo>
                        <a:pt x="56" y="0"/>
                      </a:lnTo>
                    </a:path>
                  </a:pathLst>
                </a:custGeom>
                <a:solidFill>
                  <a:schemeClr val="tx2"/>
                </a:solidFill>
                <a:ln w="12700" cap="rnd">
                  <a:solidFill>
                    <a:schemeClr val="tx2"/>
                  </a:solidFill>
                  <a:round/>
                  <a:headEnd/>
                  <a:tailEnd/>
                </a:ln>
              </p:spPr>
              <p:txBody>
                <a:bodyPr/>
                <a:lstStyle/>
                <a:p>
                  <a:pPr algn="ctr" eaLnBrk="0" hangingPunct="0"/>
                  <a:endParaRPr lang="en-US"/>
                </a:p>
              </p:txBody>
            </p:sp>
          </p:grpSp>
        </p:grpSp>
        <p:sp>
          <p:nvSpPr>
            <p:cNvPr id="67838" name="Freeform 145"/>
            <p:cNvSpPr>
              <a:spLocks/>
            </p:cNvSpPr>
            <p:nvPr/>
          </p:nvSpPr>
          <p:spPr bwMode="auto">
            <a:xfrm>
              <a:off x="208" y="2047"/>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sp>
        <p:nvSpPr>
          <p:cNvPr id="131219" name="AutoShape 147"/>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a:t>
            </a:r>
            <a:endParaRPr lang="ru-RU" sz="1200" b="1">
              <a:solidFill>
                <a:srgbClr val="000000"/>
              </a:solidFill>
              <a:latin typeface="Arial CYR" charset="-52"/>
              <a:cs typeface="+mn-cs"/>
            </a:endParaRPr>
          </a:p>
        </p:txBody>
      </p:sp>
      <p:grpSp>
        <p:nvGrpSpPr>
          <p:cNvPr id="67590" name="Group 206"/>
          <p:cNvGrpSpPr>
            <a:grpSpLocks/>
          </p:cNvGrpSpPr>
          <p:nvPr/>
        </p:nvGrpSpPr>
        <p:grpSpPr bwMode="auto">
          <a:xfrm>
            <a:off x="365125" y="1417638"/>
            <a:ext cx="3265488" cy="2289175"/>
            <a:chOff x="230" y="893"/>
            <a:chExt cx="2057" cy="1442"/>
          </a:xfrm>
        </p:grpSpPr>
        <p:sp>
          <p:nvSpPr>
            <p:cNvPr id="67779" name="Oval 148"/>
            <p:cNvSpPr>
              <a:spLocks noChangeArrowheads="1"/>
            </p:cNvSpPr>
            <p:nvPr/>
          </p:nvSpPr>
          <p:spPr bwMode="auto">
            <a:xfrm>
              <a:off x="280" y="1186"/>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7780" name="Freeform 149"/>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7781" name="Freeform 150"/>
            <p:cNvSpPr>
              <a:spLocks/>
            </p:cNvSpPr>
            <p:nvPr/>
          </p:nvSpPr>
          <p:spPr bwMode="auto">
            <a:xfrm>
              <a:off x="288" y="1626"/>
              <a:ext cx="676" cy="673"/>
            </a:xfrm>
            <a:custGeom>
              <a:avLst/>
              <a:gdLst>
                <a:gd name="T0" fmla="*/ 15 w 676"/>
                <a:gd name="T1" fmla="*/ 0 h 673"/>
                <a:gd name="T2" fmla="*/ 675 w 676"/>
                <a:gd name="T3" fmla="*/ 654 h 673"/>
                <a:gd name="T4" fmla="*/ 579 w 676"/>
                <a:gd name="T5" fmla="*/ 669 h 673"/>
                <a:gd name="T6" fmla="*/ 510 w 676"/>
                <a:gd name="T7" fmla="*/ 672 h 673"/>
                <a:gd name="T8" fmla="*/ 450 w 676"/>
                <a:gd name="T9" fmla="*/ 666 h 673"/>
                <a:gd name="T10" fmla="*/ 402 w 676"/>
                <a:gd name="T11" fmla="*/ 654 h 673"/>
                <a:gd name="T12" fmla="*/ 345 w 676"/>
                <a:gd name="T13" fmla="*/ 636 h 673"/>
                <a:gd name="T14" fmla="*/ 294 w 676"/>
                <a:gd name="T15" fmla="*/ 618 h 673"/>
                <a:gd name="T16" fmla="*/ 258 w 676"/>
                <a:gd name="T17" fmla="*/ 591 h 673"/>
                <a:gd name="T18" fmla="*/ 222 w 676"/>
                <a:gd name="T19" fmla="*/ 564 h 673"/>
                <a:gd name="T20" fmla="*/ 198 w 676"/>
                <a:gd name="T21" fmla="*/ 543 h 673"/>
                <a:gd name="T22" fmla="*/ 171 w 676"/>
                <a:gd name="T23" fmla="*/ 522 h 673"/>
                <a:gd name="T24" fmla="*/ 147 w 676"/>
                <a:gd name="T25" fmla="*/ 492 h 673"/>
                <a:gd name="T26" fmla="*/ 123 w 676"/>
                <a:gd name="T27" fmla="*/ 465 h 673"/>
                <a:gd name="T28" fmla="*/ 105 w 676"/>
                <a:gd name="T29" fmla="*/ 438 h 673"/>
                <a:gd name="T30" fmla="*/ 84 w 676"/>
                <a:gd name="T31" fmla="*/ 414 h 673"/>
                <a:gd name="T32" fmla="*/ 69 w 676"/>
                <a:gd name="T33" fmla="*/ 384 h 673"/>
                <a:gd name="T34" fmla="*/ 54 w 676"/>
                <a:gd name="T35" fmla="*/ 351 h 673"/>
                <a:gd name="T36" fmla="*/ 39 w 676"/>
                <a:gd name="T37" fmla="*/ 318 h 673"/>
                <a:gd name="T38" fmla="*/ 30 w 676"/>
                <a:gd name="T39" fmla="*/ 285 h 673"/>
                <a:gd name="T40" fmla="*/ 21 w 676"/>
                <a:gd name="T41" fmla="*/ 258 h 673"/>
                <a:gd name="T42" fmla="*/ 12 w 676"/>
                <a:gd name="T43" fmla="*/ 222 h 673"/>
                <a:gd name="T44" fmla="*/ 9 w 676"/>
                <a:gd name="T45" fmla="*/ 189 h 673"/>
                <a:gd name="T46" fmla="*/ 6 w 676"/>
                <a:gd name="T47" fmla="*/ 159 h 673"/>
                <a:gd name="T48" fmla="*/ 0 w 676"/>
                <a:gd name="T49" fmla="*/ 129 h 673"/>
                <a:gd name="T50" fmla="*/ 3 w 676"/>
                <a:gd name="T51" fmla="*/ 102 h 673"/>
                <a:gd name="T52" fmla="*/ 6 w 676"/>
                <a:gd name="T53" fmla="*/ 72 h 673"/>
                <a:gd name="T54" fmla="*/ 6 w 676"/>
                <a:gd name="T55" fmla="*/ 39 h 673"/>
                <a:gd name="T56" fmla="*/ 15 w 676"/>
                <a:gd name="T57" fmla="*/ 0 h 6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6"/>
                <a:gd name="T88" fmla="*/ 0 h 673"/>
                <a:gd name="T89" fmla="*/ 676 w 676"/>
                <a:gd name="T90" fmla="*/ 673 h 6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6" h="673">
                  <a:moveTo>
                    <a:pt x="15" y="0"/>
                  </a:moveTo>
                  <a:lnTo>
                    <a:pt x="675" y="654"/>
                  </a:lnTo>
                  <a:lnTo>
                    <a:pt x="579" y="669"/>
                  </a:lnTo>
                  <a:lnTo>
                    <a:pt x="510" y="672"/>
                  </a:lnTo>
                  <a:lnTo>
                    <a:pt x="450" y="666"/>
                  </a:lnTo>
                  <a:lnTo>
                    <a:pt x="402" y="654"/>
                  </a:lnTo>
                  <a:lnTo>
                    <a:pt x="345" y="636"/>
                  </a:lnTo>
                  <a:lnTo>
                    <a:pt x="294" y="618"/>
                  </a:lnTo>
                  <a:lnTo>
                    <a:pt x="258" y="591"/>
                  </a:lnTo>
                  <a:lnTo>
                    <a:pt x="222" y="564"/>
                  </a:lnTo>
                  <a:lnTo>
                    <a:pt x="198" y="543"/>
                  </a:lnTo>
                  <a:lnTo>
                    <a:pt x="171" y="522"/>
                  </a:lnTo>
                  <a:lnTo>
                    <a:pt x="147" y="492"/>
                  </a:lnTo>
                  <a:lnTo>
                    <a:pt x="123" y="465"/>
                  </a:lnTo>
                  <a:lnTo>
                    <a:pt x="105" y="438"/>
                  </a:lnTo>
                  <a:lnTo>
                    <a:pt x="84" y="414"/>
                  </a:lnTo>
                  <a:lnTo>
                    <a:pt x="69" y="384"/>
                  </a:lnTo>
                  <a:lnTo>
                    <a:pt x="54" y="351"/>
                  </a:lnTo>
                  <a:lnTo>
                    <a:pt x="39" y="318"/>
                  </a:lnTo>
                  <a:lnTo>
                    <a:pt x="30" y="285"/>
                  </a:lnTo>
                  <a:lnTo>
                    <a:pt x="21" y="258"/>
                  </a:lnTo>
                  <a:lnTo>
                    <a:pt x="12" y="222"/>
                  </a:lnTo>
                  <a:lnTo>
                    <a:pt x="9" y="189"/>
                  </a:lnTo>
                  <a:lnTo>
                    <a:pt x="6" y="159"/>
                  </a:lnTo>
                  <a:lnTo>
                    <a:pt x="0" y="129"/>
                  </a:lnTo>
                  <a:lnTo>
                    <a:pt x="3" y="102"/>
                  </a:lnTo>
                  <a:lnTo>
                    <a:pt x="6" y="72"/>
                  </a:lnTo>
                  <a:lnTo>
                    <a:pt x="6" y="39"/>
                  </a:lnTo>
                  <a:lnTo>
                    <a:pt x="15" y="0"/>
                  </a:lnTo>
                </a:path>
              </a:pathLst>
            </a:custGeom>
            <a:solidFill>
              <a:srgbClr val="CBCBCB"/>
            </a:solidFill>
            <a:ln w="12700" cap="rnd">
              <a:solidFill>
                <a:srgbClr val="000000"/>
              </a:solidFill>
              <a:round/>
              <a:headEnd/>
              <a:tailEnd/>
            </a:ln>
          </p:spPr>
          <p:txBody>
            <a:bodyPr/>
            <a:lstStyle/>
            <a:p>
              <a:pPr algn="ctr" eaLnBrk="0" hangingPunct="0"/>
              <a:endParaRPr lang="en-US"/>
            </a:p>
          </p:txBody>
        </p:sp>
        <p:sp>
          <p:nvSpPr>
            <p:cNvPr id="67782" name="Freeform 151"/>
            <p:cNvSpPr>
              <a:spLocks/>
            </p:cNvSpPr>
            <p:nvPr/>
          </p:nvSpPr>
          <p:spPr bwMode="auto">
            <a:xfrm>
              <a:off x="647" y="177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67783" name="Group 203"/>
            <p:cNvGrpSpPr>
              <a:grpSpLocks/>
            </p:cNvGrpSpPr>
            <p:nvPr/>
          </p:nvGrpSpPr>
          <p:grpSpPr bwMode="auto">
            <a:xfrm>
              <a:off x="230" y="893"/>
              <a:ext cx="2057" cy="1442"/>
              <a:chOff x="230" y="893"/>
              <a:chExt cx="2057" cy="1442"/>
            </a:xfrm>
          </p:grpSpPr>
          <p:grpSp>
            <p:nvGrpSpPr>
              <p:cNvPr id="67786" name="Group 166"/>
              <p:cNvGrpSpPr>
                <a:grpSpLocks/>
              </p:cNvGrpSpPr>
              <p:nvPr/>
            </p:nvGrpSpPr>
            <p:grpSpPr bwMode="auto">
              <a:xfrm>
                <a:off x="230" y="1114"/>
                <a:ext cx="1252" cy="1221"/>
                <a:chOff x="230" y="1114"/>
                <a:chExt cx="1252" cy="1221"/>
              </a:xfrm>
            </p:grpSpPr>
            <p:grpSp>
              <p:nvGrpSpPr>
                <p:cNvPr id="67823" name="Group 160"/>
                <p:cNvGrpSpPr>
                  <a:grpSpLocks/>
                </p:cNvGrpSpPr>
                <p:nvPr/>
              </p:nvGrpSpPr>
              <p:grpSpPr bwMode="auto">
                <a:xfrm>
                  <a:off x="246" y="1114"/>
                  <a:ext cx="1235" cy="1199"/>
                  <a:chOff x="246" y="1114"/>
                  <a:chExt cx="1235" cy="1199"/>
                </a:xfrm>
              </p:grpSpPr>
              <p:grpSp>
                <p:nvGrpSpPr>
                  <p:cNvPr id="67829" name="Group 154"/>
                  <p:cNvGrpSpPr>
                    <a:grpSpLocks/>
                  </p:cNvGrpSpPr>
                  <p:nvPr/>
                </p:nvGrpSpPr>
                <p:grpSpPr bwMode="auto">
                  <a:xfrm>
                    <a:off x="246" y="1114"/>
                    <a:ext cx="1235" cy="1199"/>
                    <a:chOff x="246" y="1114"/>
                    <a:chExt cx="1235" cy="1199"/>
                  </a:xfrm>
                </p:grpSpPr>
                <p:sp>
                  <p:nvSpPr>
                    <p:cNvPr id="67835" name="Freeform 152"/>
                    <p:cNvSpPr>
                      <a:spLocks/>
                    </p:cNvSpPr>
                    <p:nvPr/>
                  </p:nvSpPr>
                  <p:spPr bwMode="auto">
                    <a:xfrm>
                      <a:off x="246" y="1292"/>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7836" name="Freeform 153"/>
                    <p:cNvSpPr>
                      <a:spLocks/>
                    </p:cNvSpPr>
                    <p:nvPr/>
                  </p:nvSpPr>
                  <p:spPr bwMode="auto">
                    <a:xfrm>
                      <a:off x="600" y="1114"/>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7830" name="Group 159"/>
                  <p:cNvGrpSpPr>
                    <a:grpSpLocks/>
                  </p:cNvGrpSpPr>
                  <p:nvPr/>
                </p:nvGrpSpPr>
                <p:grpSpPr bwMode="auto">
                  <a:xfrm>
                    <a:off x="261" y="1114"/>
                    <a:ext cx="1165" cy="1193"/>
                    <a:chOff x="261" y="1114"/>
                    <a:chExt cx="1165" cy="1193"/>
                  </a:xfrm>
                </p:grpSpPr>
                <p:sp>
                  <p:nvSpPr>
                    <p:cNvPr id="67831" name="Freeform 155"/>
                    <p:cNvSpPr>
                      <a:spLocks/>
                    </p:cNvSpPr>
                    <p:nvPr/>
                  </p:nvSpPr>
                  <p:spPr bwMode="auto">
                    <a:xfrm>
                      <a:off x="1135" y="1947"/>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7832" name="Freeform 156"/>
                    <p:cNvSpPr>
                      <a:spLocks/>
                    </p:cNvSpPr>
                    <p:nvPr/>
                  </p:nvSpPr>
                  <p:spPr bwMode="auto">
                    <a:xfrm>
                      <a:off x="594" y="1114"/>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7833" name="Freeform 157"/>
                    <p:cNvSpPr>
                      <a:spLocks/>
                    </p:cNvSpPr>
                    <p:nvPr/>
                  </p:nvSpPr>
                  <p:spPr bwMode="auto">
                    <a:xfrm>
                      <a:off x="261" y="1350"/>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7834" name="Freeform 158"/>
                    <p:cNvSpPr>
                      <a:spLocks/>
                    </p:cNvSpPr>
                    <p:nvPr/>
                  </p:nvSpPr>
                  <p:spPr bwMode="auto">
                    <a:xfrm>
                      <a:off x="505" y="2173"/>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7824" name="Oval 161"/>
                <p:cNvSpPr>
                  <a:spLocks noChangeArrowheads="1"/>
                </p:cNvSpPr>
                <p:nvPr/>
              </p:nvSpPr>
              <p:spPr bwMode="auto">
                <a:xfrm>
                  <a:off x="323" y="1114"/>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2" name="Group 165"/>
                <p:cNvGrpSpPr>
                  <a:grpSpLocks/>
                </p:cNvGrpSpPr>
                <p:nvPr/>
              </p:nvGrpSpPr>
              <p:grpSpPr bwMode="auto">
                <a:xfrm>
                  <a:off x="230" y="1162"/>
                  <a:ext cx="1157" cy="1173"/>
                  <a:chOff x="230" y="1162"/>
                  <a:chExt cx="1157" cy="1173"/>
                </a:xfrm>
              </p:grpSpPr>
              <p:sp>
                <p:nvSpPr>
                  <p:cNvPr id="67826" name="Oval 162"/>
                  <p:cNvSpPr>
                    <a:spLocks noChangeArrowheads="1"/>
                  </p:cNvSpPr>
                  <p:nvPr/>
                </p:nvSpPr>
                <p:spPr bwMode="auto">
                  <a:xfrm>
                    <a:off x="248" y="1180"/>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7827" name="Oval 163"/>
                  <p:cNvSpPr>
                    <a:spLocks noChangeArrowheads="1"/>
                  </p:cNvSpPr>
                  <p:nvPr/>
                </p:nvSpPr>
                <p:spPr bwMode="auto">
                  <a:xfrm>
                    <a:off x="230" y="1162"/>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7828" name="Oval 164"/>
                  <p:cNvSpPr>
                    <a:spLocks noChangeArrowheads="1"/>
                  </p:cNvSpPr>
                  <p:nvPr/>
                </p:nvSpPr>
                <p:spPr bwMode="auto">
                  <a:xfrm>
                    <a:off x="262" y="1194"/>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3" name="Group 202"/>
              <p:cNvGrpSpPr>
                <a:grpSpLocks/>
              </p:cNvGrpSpPr>
              <p:nvPr/>
            </p:nvGrpSpPr>
            <p:grpSpPr bwMode="auto">
              <a:xfrm>
                <a:off x="1316" y="893"/>
                <a:ext cx="971" cy="607"/>
                <a:chOff x="1316" y="893"/>
                <a:chExt cx="971" cy="607"/>
              </a:xfrm>
            </p:grpSpPr>
            <p:sp>
              <p:nvSpPr>
                <p:cNvPr id="67788" name="Freeform 167"/>
                <p:cNvSpPr>
                  <a:spLocks/>
                </p:cNvSpPr>
                <p:nvPr/>
              </p:nvSpPr>
              <p:spPr bwMode="auto">
                <a:xfrm>
                  <a:off x="1368" y="916"/>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7789" name="Arc 168"/>
                <p:cNvSpPr>
                  <a:spLocks/>
                </p:cNvSpPr>
                <p:nvPr/>
              </p:nvSpPr>
              <p:spPr bwMode="auto">
                <a:xfrm>
                  <a:off x="1316" y="1317"/>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7790" name="Arc 169"/>
                <p:cNvSpPr>
                  <a:spLocks/>
                </p:cNvSpPr>
                <p:nvPr/>
              </p:nvSpPr>
              <p:spPr bwMode="auto">
                <a:xfrm>
                  <a:off x="1332" y="1314"/>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7791" name="Freeform 170"/>
                <p:cNvSpPr>
                  <a:spLocks/>
                </p:cNvSpPr>
                <p:nvPr/>
              </p:nvSpPr>
              <p:spPr bwMode="auto">
                <a:xfrm>
                  <a:off x="1334" y="1385"/>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7792" name="Arc 171"/>
                <p:cNvSpPr>
                  <a:spLocks/>
                </p:cNvSpPr>
                <p:nvPr/>
              </p:nvSpPr>
              <p:spPr bwMode="auto">
                <a:xfrm>
                  <a:off x="1320" y="1406"/>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793" name="Arc 172"/>
                <p:cNvSpPr>
                  <a:spLocks/>
                </p:cNvSpPr>
                <p:nvPr/>
              </p:nvSpPr>
              <p:spPr bwMode="auto">
                <a:xfrm>
                  <a:off x="1435" y="1253"/>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7794" name="Group 178"/>
                <p:cNvGrpSpPr>
                  <a:grpSpLocks/>
                </p:cNvGrpSpPr>
                <p:nvPr/>
              </p:nvGrpSpPr>
              <p:grpSpPr bwMode="auto">
                <a:xfrm>
                  <a:off x="1452" y="1235"/>
                  <a:ext cx="130" cy="193"/>
                  <a:chOff x="1452" y="1235"/>
                  <a:chExt cx="130" cy="193"/>
                </a:xfrm>
              </p:grpSpPr>
              <p:grpSp>
                <p:nvGrpSpPr>
                  <p:cNvPr id="67818" name="Group 176"/>
                  <p:cNvGrpSpPr>
                    <a:grpSpLocks/>
                  </p:cNvGrpSpPr>
                  <p:nvPr/>
                </p:nvGrpSpPr>
                <p:grpSpPr bwMode="auto">
                  <a:xfrm>
                    <a:off x="1452" y="1247"/>
                    <a:ext cx="110" cy="181"/>
                    <a:chOff x="1452" y="1247"/>
                    <a:chExt cx="110" cy="181"/>
                  </a:xfrm>
                </p:grpSpPr>
                <p:sp>
                  <p:nvSpPr>
                    <p:cNvPr id="67820" name="Arc 173"/>
                    <p:cNvSpPr>
                      <a:spLocks/>
                    </p:cNvSpPr>
                    <p:nvPr/>
                  </p:nvSpPr>
                  <p:spPr bwMode="auto">
                    <a:xfrm>
                      <a:off x="1456" y="1250"/>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7821" name="Arc 174"/>
                    <p:cNvSpPr>
                      <a:spLocks/>
                    </p:cNvSpPr>
                    <p:nvPr/>
                  </p:nvSpPr>
                  <p:spPr bwMode="auto">
                    <a:xfrm>
                      <a:off x="1468" y="1335"/>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7822" name="Arc 175"/>
                    <p:cNvSpPr>
                      <a:spLocks/>
                    </p:cNvSpPr>
                    <p:nvPr/>
                  </p:nvSpPr>
                  <p:spPr bwMode="auto">
                    <a:xfrm>
                      <a:off x="1452" y="1247"/>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7819" name="Arc 177"/>
                  <p:cNvSpPr>
                    <a:spLocks/>
                  </p:cNvSpPr>
                  <p:nvPr/>
                </p:nvSpPr>
                <p:spPr bwMode="auto">
                  <a:xfrm>
                    <a:off x="1471" y="1235"/>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795" name="Group 184"/>
                <p:cNvGrpSpPr>
                  <a:grpSpLocks/>
                </p:cNvGrpSpPr>
                <p:nvPr/>
              </p:nvGrpSpPr>
              <p:grpSpPr bwMode="auto">
                <a:xfrm>
                  <a:off x="1486" y="1219"/>
                  <a:ext cx="130" cy="190"/>
                  <a:chOff x="1486" y="1219"/>
                  <a:chExt cx="130" cy="190"/>
                </a:xfrm>
              </p:grpSpPr>
              <p:grpSp>
                <p:nvGrpSpPr>
                  <p:cNvPr id="67813" name="Group 182"/>
                  <p:cNvGrpSpPr>
                    <a:grpSpLocks/>
                  </p:cNvGrpSpPr>
                  <p:nvPr/>
                </p:nvGrpSpPr>
                <p:grpSpPr bwMode="auto">
                  <a:xfrm>
                    <a:off x="1486" y="1228"/>
                    <a:ext cx="110" cy="181"/>
                    <a:chOff x="1486" y="1228"/>
                    <a:chExt cx="110" cy="181"/>
                  </a:xfrm>
                </p:grpSpPr>
                <p:sp>
                  <p:nvSpPr>
                    <p:cNvPr id="67815" name="Arc 179"/>
                    <p:cNvSpPr>
                      <a:spLocks/>
                    </p:cNvSpPr>
                    <p:nvPr/>
                  </p:nvSpPr>
                  <p:spPr bwMode="auto">
                    <a:xfrm>
                      <a:off x="1491" y="1233"/>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7816" name="Arc 180"/>
                    <p:cNvSpPr>
                      <a:spLocks/>
                    </p:cNvSpPr>
                    <p:nvPr/>
                  </p:nvSpPr>
                  <p:spPr bwMode="auto">
                    <a:xfrm>
                      <a:off x="1501" y="1319"/>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7817" name="Arc 181"/>
                    <p:cNvSpPr>
                      <a:spLocks/>
                    </p:cNvSpPr>
                    <p:nvPr/>
                  </p:nvSpPr>
                  <p:spPr bwMode="auto">
                    <a:xfrm>
                      <a:off x="1486" y="1228"/>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7814" name="Arc 183"/>
                  <p:cNvSpPr>
                    <a:spLocks/>
                  </p:cNvSpPr>
                  <p:nvPr/>
                </p:nvSpPr>
                <p:spPr bwMode="auto">
                  <a:xfrm>
                    <a:off x="1507" y="1219"/>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796" name="Group 187"/>
                <p:cNvGrpSpPr>
                  <a:grpSpLocks/>
                </p:cNvGrpSpPr>
                <p:nvPr/>
              </p:nvGrpSpPr>
              <p:grpSpPr bwMode="auto">
                <a:xfrm>
                  <a:off x="1524" y="1214"/>
                  <a:ext cx="103" cy="176"/>
                  <a:chOff x="1524" y="1214"/>
                  <a:chExt cx="103" cy="176"/>
                </a:xfrm>
              </p:grpSpPr>
              <p:sp>
                <p:nvSpPr>
                  <p:cNvPr id="67811" name="Arc 185"/>
                  <p:cNvSpPr>
                    <a:spLocks/>
                  </p:cNvSpPr>
                  <p:nvPr/>
                </p:nvSpPr>
                <p:spPr bwMode="auto">
                  <a:xfrm>
                    <a:off x="1524" y="1214"/>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7812" name="Arc 186"/>
                  <p:cNvSpPr>
                    <a:spLocks/>
                  </p:cNvSpPr>
                  <p:nvPr/>
                </p:nvSpPr>
                <p:spPr bwMode="auto">
                  <a:xfrm>
                    <a:off x="1534" y="1300"/>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4" name="Group 190"/>
                <p:cNvGrpSpPr>
                  <a:grpSpLocks/>
                </p:cNvGrpSpPr>
                <p:nvPr/>
              </p:nvGrpSpPr>
              <p:grpSpPr bwMode="auto">
                <a:xfrm>
                  <a:off x="1521" y="1200"/>
                  <a:ext cx="126" cy="193"/>
                  <a:chOff x="1521" y="1200"/>
                  <a:chExt cx="126" cy="193"/>
                </a:xfrm>
              </p:grpSpPr>
              <p:sp>
                <p:nvSpPr>
                  <p:cNvPr id="67809" name="Arc 188"/>
                  <p:cNvSpPr>
                    <a:spLocks/>
                  </p:cNvSpPr>
                  <p:nvPr/>
                </p:nvSpPr>
                <p:spPr bwMode="auto">
                  <a:xfrm>
                    <a:off x="1521" y="1209"/>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810" name="Arc 189"/>
                  <p:cNvSpPr>
                    <a:spLocks/>
                  </p:cNvSpPr>
                  <p:nvPr/>
                </p:nvSpPr>
                <p:spPr bwMode="auto">
                  <a:xfrm>
                    <a:off x="1540" y="1200"/>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798" name="Group 193"/>
                <p:cNvGrpSpPr>
                  <a:grpSpLocks/>
                </p:cNvGrpSpPr>
                <p:nvPr/>
              </p:nvGrpSpPr>
              <p:grpSpPr bwMode="auto">
                <a:xfrm>
                  <a:off x="1373" y="914"/>
                  <a:ext cx="848" cy="573"/>
                  <a:chOff x="1373" y="914"/>
                  <a:chExt cx="848" cy="573"/>
                </a:xfrm>
              </p:grpSpPr>
              <p:sp>
                <p:nvSpPr>
                  <p:cNvPr id="67807" name="Line 191"/>
                  <p:cNvSpPr>
                    <a:spLocks noChangeShapeType="1"/>
                  </p:cNvSpPr>
                  <p:nvPr/>
                </p:nvSpPr>
                <p:spPr bwMode="auto">
                  <a:xfrm flipV="1">
                    <a:off x="1373" y="914"/>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7808" name="Line 192"/>
                  <p:cNvSpPr>
                    <a:spLocks noChangeShapeType="1"/>
                  </p:cNvSpPr>
                  <p:nvPr/>
                </p:nvSpPr>
                <p:spPr bwMode="auto">
                  <a:xfrm flipV="1">
                    <a:off x="1433" y="1080"/>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7799" name="Group 199"/>
                <p:cNvGrpSpPr>
                  <a:grpSpLocks/>
                </p:cNvGrpSpPr>
                <p:nvPr/>
              </p:nvGrpSpPr>
              <p:grpSpPr bwMode="auto">
                <a:xfrm>
                  <a:off x="1554" y="1186"/>
                  <a:ext cx="126" cy="188"/>
                  <a:chOff x="1554" y="1186"/>
                  <a:chExt cx="126" cy="188"/>
                </a:xfrm>
              </p:grpSpPr>
              <p:grpSp>
                <p:nvGrpSpPr>
                  <p:cNvPr id="67802" name="Group 196"/>
                  <p:cNvGrpSpPr>
                    <a:grpSpLocks/>
                  </p:cNvGrpSpPr>
                  <p:nvPr/>
                </p:nvGrpSpPr>
                <p:grpSpPr bwMode="auto">
                  <a:xfrm>
                    <a:off x="1558" y="1196"/>
                    <a:ext cx="101" cy="177"/>
                    <a:chOff x="1558" y="1196"/>
                    <a:chExt cx="101" cy="177"/>
                  </a:xfrm>
                </p:grpSpPr>
                <p:sp>
                  <p:nvSpPr>
                    <p:cNvPr id="67805" name="Arc 194"/>
                    <p:cNvSpPr>
                      <a:spLocks/>
                    </p:cNvSpPr>
                    <p:nvPr/>
                  </p:nvSpPr>
                  <p:spPr bwMode="auto">
                    <a:xfrm>
                      <a:off x="1558" y="1196"/>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7806" name="Arc 195"/>
                    <p:cNvSpPr>
                      <a:spLocks/>
                    </p:cNvSpPr>
                    <p:nvPr/>
                  </p:nvSpPr>
                  <p:spPr bwMode="auto">
                    <a:xfrm>
                      <a:off x="1568" y="1283"/>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7803" name="Arc 197"/>
                  <p:cNvSpPr>
                    <a:spLocks/>
                  </p:cNvSpPr>
                  <p:nvPr/>
                </p:nvSpPr>
                <p:spPr bwMode="auto">
                  <a:xfrm>
                    <a:off x="1554" y="1189"/>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804" name="Arc 198"/>
                  <p:cNvSpPr>
                    <a:spLocks/>
                  </p:cNvSpPr>
                  <p:nvPr/>
                </p:nvSpPr>
                <p:spPr bwMode="auto">
                  <a:xfrm>
                    <a:off x="1574" y="1186"/>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7800" name="Freeform 200"/>
                <p:cNvSpPr>
                  <a:spLocks/>
                </p:cNvSpPr>
                <p:nvPr/>
              </p:nvSpPr>
              <p:spPr bwMode="auto">
                <a:xfrm>
                  <a:off x="1578" y="1011"/>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7801" name="Oval 201"/>
                <p:cNvSpPr>
                  <a:spLocks noChangeArrowheads="1"/>
                </p:cNvSpPr>
                <p:nvPr/>
              </p:nvSpPr>
              <p:spPr bwMode="auto">
                <a:xfrm>
                  <a:off x="2095" y="893"/>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7784" name="Freeform 204"/>
            <p:cNvSpPr>
              <a:spLocks/>
            </p:cNvSpPr>
            <p:nvPr/>
          </p:nvSpPr>
          <p:spPr bwMode="auto">
            <a:xfrm>
              <a:off x="875" y="200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785" name="Freeform 205"/>
            <p:cNvSpPr>
              <a:spLocks/>
            </p:cNvSpPr>
            <p:nvPr/>
          </p:nvSpPr>
          <p:spPr bwMode="auto">
            <a:xfrm>
              <a:off x="439" y="15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67591" name="Group 223"/>
          <p:cNvGrpSpPr>
            <a:grpSpLocks/>
          </p:cNvGrpSpPr>
          <p:nvPr/>
        </p:nvGrpSpPr>
        <p:grpSpPr bwMode="auto">
          <a:xfrm>
            <a:off x="128588" y="2228850"/>
            <a:ext cx="1730375" cy="1763713"/>
            <a:chOff x="81" y="1404"/>
            <a:chExt cx="1090" cy="1111"/>
          </a:xfrm>
        </p:grpSpPr>
        <p:sp>
          <p:nvSpPr>
            <p:cNvPr id="67763" name="Freeform 207"/>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gradFill rotWithShape="0">
              <a:gsLst>
                <a:gs pos="0">
                  <a:srgbClr val="FF3300"/>
                </a:gs>
                <a:gs pos="100000">
                  <a:srgbClr val="FFFFCC"/>
                </a:gs>
              </a:gsLst>
              <a:lin ang="18900000" scaled="1"/>
            </a:gradFill>
            <a:ln w="9525" cap="rnd">
              <a:noFill/>
              <a:round/>
              <a:headEnd/>
              <a:tailEnd/>
            </a:ln>
          </p:spPr>
          <p:txBody>
            <a:bodyPr/>
            <a:lstStyle/>
            <a:p>
              <a:pPr algn="ctr" eaLnBrk="0" hangingPunct="0"/>
              <a:endParaRPr lang="en-US"/>
            </a:p>
          </p:txBody>
        </p:sp>
        <p:grpSp>
          <p:nvGrpSpPr>
            <p:cNvPr id="67764" name="Group 212"/>
            <p:cNvGrpSpPr>
              <a:grpSpLocks/>
            </p:cNvGrpSpPr>
            <p:nvPr/>
          </p:nvGrpSpPr>
          <p:grpSpPr bwMode="auto">
            <a:xfrm>
              <a:off x="297" y="1932"/>
              <a:ext cx="288" cy="355"/>
              <a:chOff x="297" y="1932"/>
              <a:chExt cx="288" cy="355"/>
            </a:xfrm>
          </p:grpSpPr>
          <p:sp>
            <p:nvSpPr>
              <p:cNvPr id="67775" name="Freeform 208"/>
              <p:cNvSpPr>
                <a:spLocks/>
              </p:cNvSpPr>
              <p:nvPr/>
            </p:nvSpPr>
            <p:spPr bwMode="auto">
              <a:xfrm>
                <a:off x="297" y="21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76" name="Freeform 209"/>
              <p:cNvSpPr>
                <a:spLocks/>
              </p:cNvSpPr>
              <p:nvPr/>
            </p:nvSpPr>
            <p:spPr bwMode="auto">
              <a:xfrm>
                <a:off x="491" y="19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77" name="Freeform 210"/>
              <p:cNvSpPr>
                <a:spLocks/>
              </p:cNvSpPr>
              <p:nvPr/>
            </p:nvSpPr>
            <p:spPr bwMode="auto">
              <a:xfrm>
                <a:off x="524" y="19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7778" name="Freeform 211"/>
              <p:cNvSpPr>
                <a:spLocks/>
              </p:cNvSpPr>
              <p:nvPr/>
            </p:nvSpPr>
            <p:spPr bwMode="auto">
              <a:xfrm>
                <a:off x="406" y="20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7765" name="Group 217"/>
            <p:cNvGrpSpPr>
              <a:grpSpLocks/>
            </p:cNvGrpSpPr>
            <p:nvPr/>
          </p:nvGrpSpPr>
          <p:grpSpPr bwMode="auto">
            <a:xfrm>
              <a:off x="525" y="2160"/>
              <a:ext cx="288" cy="355"/>
              <a:chOff x="525" y="2160"/>
              <a:chExt cx="288" cy="355"/>
            </a:xfrm>
          </p:grpSpPr>
          <p:sp>
            <p:nvSpPr>
              <p:cNvPr id="67771" name="Freeform 213"/>
              <p:cNvSpPr>
                <a:spLocks/>
              </p:cNvSpPr>
              <p:nvPr/>
            </p:nvSpPr>
            <p:spPr bwMode="auto">
              <a:xfrm>
                <a:off x="525" y="2399"/>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72" name="Freeform 214"/>
              <p:cNvSpPr>
                <a:spLocks/>
              </p:cNvSpPr>
              <p:nvPr/>
            </p:nvSpPr>
            <p:spPr bwMode="auto">
              <a:xfrm>
                <a:off x="719" y="2186"/>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73" name="Freeform 215"/>
              <p:cNvSpPr>
                <a:spLocks/>
              </p:cNvSpPr>
              <p:nvPr/>
            </p:nvSpPr>
            <p:spPr bwMode="auto">
              <a:xfrm>
                <a:off x="752" y="2160"/>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7774" name="Freeform 216"/>
              <p:cNvSpPr>
                <a:spLocks/>
              </p:cNvSpPr>
              <p:nvPr/>
            </p:nvSpPr>
            <p:spPr bwMode="auto">
              <a:xfrm>
                <a:off x="634" y="2304"/>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7766" name="Group 222"/>
            <p:cNvGrpSpPr>
              <a:grpSpLocks/>
            </p:cNvGrpSpPr>
            <p:nvPr/>
          </p:nvGrpSpPr>
          <p:grpSpPr bwMode="auto">
            <a:xfrm>
              <a:off x="81" y="1732"/>
              <a:ext cx="288" cy="355"/>
              <a:chOff x="81" y="1732"/>
              <a:chExt cx="288" cy="355"/>
            </a:xfrm>
          </p:grpSpPr>
          <p:sp>
            <p:nvSpPr>
              <p:cNvPr id="67767" name="Freeform 218"/>
              <p:cNvSpPr>
                <a:spLocks/>
              </p:cNvSpPr>
              <p:nvPr/>
            </p:nvSpPr>
            <p:spPr bwMode="auto">
              <a:xfrm>
                <a:off x="81" y="19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68" name="Freeform 219"/>
              <p:cNvSpPr>
                <a:spLocks/>
              </p:cNvSpPr>
              <p:nvPr/>
            </p:nvSpPr>
            <p:spPr bwMode="auto">
              <a:xfrm>
                <a:off x="275" y="17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769" name="Freeform 220"/>
              <p:cNvSpPr>
                <a:spLocks/>
              </p:cNvSpPr>
              <p:nvPr/>
            </p:nvSpPr>
            <p:spPr bwMode="auto">
              <a:xfrm>
                <a:off x="308" y="17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7770" name="Freeform 221"/>
              <p:cNvSpPr>
                <a:spLocks/>
              </p:cNvSpPr>
              <p:nvPr/>
            </p:nvSpPr>
            <p:spPr bwMode="auto">
              <a:xfrm>
                <a:off x="190" y="18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592" name="Group 254"/>
          <p:cNvGrpSpPr>
            <a:grpSpLocks/>
          </p:cNvGrpSpPr>
          <p:nvPr/>
        </p:nvGrpSpPr>
        <p:grpSpPr bwMode="auto">
          <a:xfrm>
            <a:off x="649288" y="1839913"/>
            <a:ext cx="1519237" cy="1565275"/>
            <a:chOff x="409" y="1159"/>
            <a:chExt cx="957" cy="986"/>
          </a:xfrm>
        </p:grpSpPr>
        <p:grpSp>
          <p:nvGrpSpPr>
            <p:cNvPr id="67733" name="Group 228"/>
            <p:cNvGrpSpPr>
              <a:grpSpLocks/>
            </p:cNvGrpSpPr>
            <p:nvPr/>
          </p:nvGrpSpPr>
          <p:grpSpPr bwMode="auto">
            <a:xfrm>
              <a:off x="625" y="1778"/>
              <a:ext cx="136" cy="139"/>
              <a:chOff x="625" y="1778"/>
              <a:chExt cx="136" cy="139"/>
            </a:xfrm>
          </p:grpSpPr>
          <p:sp>
            <p:nvSpPr>
              <p:cNvPr id="67759" name="Freeform 224"/>
              <p:cNvSpPr>
                <a:spLocks/>
              </p:cNvSpPr>
              <p:nvPr/>
            </p:nvSpPr>
            <p:spPr bwMode="auto">
              <a:xfrm>
                <a:off x="625" y="18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60" name="Freeform 225"/>
              <p:cNvSpPr>
                <a:spLocks/>
              </p:cNvSpPr>
              <p:nvPr/>
            </p:nvSpPr>
            <p:spPr bwMode="auto">
              <a:xfrm>
                <a:off x="717" y="17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61" name="Freeform 226"/>
              <p:cNvSpPr>
                <a:spLocks/>
              </p:cNvSpPr>
              <p:nvPr/>
            </p:nvSpPr>
            <p:spPr bwMode="auto">
              <a:xfrm>
                <a:off x="742" y="17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7762" name="Freeform 227"/>
              <p:cNvSpPr>
                <a:spLocks/>
              </p:cNvSpPr>
              <p:nvPr/>
            </p:nvSpPr>
            <p:spPr bwMode="auto">
              <a:xfrm>
                <a:off x="672" y="18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7734" name="Group 233"/>
            <p:cNvGrpSpPr>
              <a:grpSpLocks/>
            </p:cNvGrpSpPr>
            <p:nvPr/>
          </p:nvGrpSpPr>
          <p:grpSpPr bwMode="auto">
            <a:xfrm>
              <a:off x="785" y="1359"/>
              <a:ext cx="353" cy="404"/>
              <a:chOff x="785" y="1359"/>
              <a:chExt cx="353" cy="404"/>
            </a:xfrm>
          </p:grpSpPr>
          <p:sp>
            <p:nvSpPr>
              <p:cNvPr id="67755" name="Line 229"/>
              <p:cNvSpPr>
                <a:spLocks noChangeShapeType="1"/>
              </p:cNvSpPr>
              <p:nvPr/>
            </p:nvSpPr>
            <p:spPr bwMode="auto">
              <a:xfrm flipV="1">
                <a:off x="799" y="15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7756" name="Line 230"/>
              <p:cNvSpPr>
                <a:spLocks noChangeShapeType="1"/>
              </p:cNvSpPr>
              <p:nvPr/>
            </p:nvSpPr>
            <p:spPr bwMode="auto">
              <a:xfrm flipV="1">
                <a:off x="820" y="16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7757" name="Line 231"/>
              <p:cNvSpPr>
                <a:spLocks noChangeShapeType="1"/>
              </p:cNvSpPr>
              <p:nvPr/>
            </p:nvSpPr>
            <p:spPr bwMode="auto">
              <a:xfrm flipV="1">
                <a:off x="785" y="15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7758" name="Freeform 232"/>
              <p:cNvSpPr>
                <a:spLocks/>
              </p:cNvSpPr>
              <p:nvPr/>
            </p:nvSpPr>
            <p:spPr bwMode="auto">
              <a:xfrm>
                <a:off x="837" y="13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7735" name="Group 238"/>
            <p:cNvGrpSpPr>
              <a:grpSpLocks/>
            </p:cNvGrpSpPr>
            <p:nvPr/>
          </p:nvGrpSpPr>
          <p:grpSpPr bwMode="auto">
            <a:xfrm>
              <a:off x="853" y="2006"/>
              <a:ext cx="136" cy="139"/>
              <a:chOff x="853" y="2006"/>
              <a:chExt cx="136" cy="139"/>
            </a:xfrm>
          </p:grpSpPr>
          <p:sp>
            <p:nvSpPr>
              <p:cNvPr id="67751" name="Freeform 234"/>
              <p:cNvSpPr>
                <a:spLocks/>
              </p:cNvSpPr>
              <p:nvPr/>
            </p:nvSpPr>
            <p:spPr bwMode="auto">
              <a:xfrm>
                <a:off x="853" y="2099"/>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52" name="Freeform 235"/>
              <p:cNvSpPr>
                <a:spLocks/>
              </p:cNvSpPr>
              <p:nvPr/>
            </p:nvSpPr>
            <p:spPr bwMode="auto">
              <a:xfrm>
                <a:off x="945" y="2014"/>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53" name="Freeform 236"/>
              <p:cNvSpPr>
                <a:spLocks/>
              </p:cNvSpPr>
              <p:nvPr/>
            </p:nvSpPr>
            <p:spPr bwMode="auto">
              <a:xfrm>
                <a:off x="970" y="2006"/>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7754" name="Freeform 237"/>
              <p:cNvSpPr>
                <a:spLocks/>
              </p:cNvSpPr>
              <p:nvPr/>
            </p:nvSpPr>
            <p:spPr bwMode="auto">
              <a:xfrm>
                <a:off x="900" y="2056"/>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7736" name="Group 243"/>
            <p:cNvGrpSpPr>
              <a:grpSpLocks/>
            </p:cNvGrpSpPr>
            <p:nvPr/>
          </p:nvGrpSpPr>
          <p:grpSpPr bwMode="auto">
            <a:xfrm>
              <a:off x="1013" y="1587"/>
              <a:ext cx="353" cy="404"/>
              <a:chOff x="1013" y="1587"/>
              <a:chExt cx="353" cy="404"/>
            </a:xfrm>
          </p:grpSpPr>
          <p:sp>
            <p:nvSpPr>
              <p:cNvPr id="67747" name="Line 239"/>
              <p:cNvSpPr>
                <a:spLocks noChangeShapeType="1"/>
              </p:cNvSpPr>
              <p:nvPr/>
            </p:nvSpPr>
            <p:spPr bwMode="auto">
              <a:xfrm flipV="1">
                <a:off x="1027" y="1798"/>
                <a:ext cx="153" cy="166"/>
              </a:xfrm>
              <a:prstGeom prst="line">
                <a:avLst/>
              </a:prstGeom>
              <a:noFill/>
              <a:ln w="12700">
                <a:solidFill>
                  <a:schemeClr val="tx1"/>
                </a:solidFill>
                <a:round/>
                <a:headEnd type="none" w="sm" len="sm"/>
                <a:tailEnd type="none" w="sm" len="sm"/>
              </a:ln>
            </p:spPr>
            <p:txBody>
              <a:bodyPr/>
              <a:lstStyle/>
              <a:p>
                <a:endParaRPr lang="en-US"/>
              </a:p>
            </p:txBody>
          </p:sp>
          <p:sp>
            <p:nvSpPr>
              <p:cNvPr id="67748" name="Line 240"/>
              <p:cNvSpPr>
                <a:spLocks noChangeShapeType="1"/>
              </p:cNvSpPr>
              <p:nvPr/>
            </p:nvSpPr>
            <p:spPr bwMode="auto">
              <a:xfrm flipV="1">
                <a:off x="1048" y="1900"/>
                <a:ext cx="180" cy="91"/>
              </a:xfrm>
              <a:prstGeom prst="line">
                <a:avLst/>
              </a:prstGeom>
              <a:noFill/>
              <a:ln w="12700">
                <a:solidFill>
                  <a:schemeClr val="tx1"/>
                </a:solidFill>
                <a:round/>
                <a:headEnd type="none" w="sm" len="sm"/>
                <a:tailEnd type="none" w="sm" len="sm"/>
              </a:ln>
            </p:spPr>
            <p:txBody>
              <a:bodyPr/>
              <a:lstStyle/>
              <a:p>
                <a:endParaRPr lang="en-US"/>
              </a:p>
            </p:txBody>
          </p:sp>
          <p:sp>
            <p:nvSpPr>
              <p:cNvPr id="67749" name="Line 241"/>
              <p:cNvSpPr>
                <a:spLocks noChangeShapeType="1"/>
              </p:cNvSpPr>
              <p:nvPr/>
            </p:nvSpPr>
            <p:spPr bwMode="auto">
              <a:xfrm flipV="1">
                <a:off x="1013" y="1731"/>
                <a:ext cx="84" cy="213"/>
              </a:xfrm>
              <a:prstGeom prst="line">
                <a:avLst/>
              </a:prstGeom>
              <a:noFill/>
              <a:ln w="12700">
                <a:solidFill>
                  <a:schemeClr val="tx1"/>
                </a:solidFill>
                <a:round/>
                <a:headEnd type="none" w="sm" len="sm"/>
                <a:tailEnd type="none" w="sm" len="sm"/>
              </a:ln>
            </p:spPr>
            <p:txBody>
              <a:bodyPr/>
              <a:lstStyle/>
              <a:p>
                <a:endParaRPr lang="en-US"/>
              </a:p>
            </p:txBody>
          </p:sp>
          <p:sp>
            <p:nvSpPr>
              <p:cNvPr id="67750" name="Freeform 242"/>
              <p:cNvSpPr>
                <a:spLocks/>
              </p:cNvSpPr>
              <p:nvPr/>
            </p:nvSpPr>
            <p:spPr bwMode="auto">
              <a:xfrm>
                <a:off x="1065" y="1587"/>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7737" name="Group 248"/>
            <p:cNvGrpSpPr>
              <a:grpSpLocks/>
            </p:cNvGrpSpPr>
            <p:nvPr/>
          </p:nvGrpSpPr>
          <p:grpSpPr bwMode="auto">
            <a:xfrm>
              <a:off x="409" y="1578"/>
              <a:ext cx="136" cy="139"/>
              <a:chOff x="409" y="1578"/>
              <a:chExt cx="136" cy="139"/>
            </a:xfrm>
          </p:grpSpPr>
          <p:sp>
            <p:nvSpPr>
              <p:cNvPr id="67743" name="Freeform 244"/>
              <p:cNvSpPr>
                <a:spLocks/>
              </p:cNvSpPr>
              <p:nvPr/>
            </p:nvSpPr>
            <p:spPr bwMode="auto">
              <a:xfrm>
                <a:off x="409" y="16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44" name="Freeform 245"/>
              <p:cNvSpPr>
                <a:spLocks/>
              </p:cNvSpPr>
              <p:nvPr/>
            </p:nvSpPr>
            <p:spPr bwMode="auto">
              <a:xfrm>
                <a:off x="501" y="15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745" name="Freeform 246"/>
              <p:cNvSpPr>
                <a:spLocks/>
              </p:cNvSpPr>
              <p:nvPr/>
            </p:nvSpPr>
            <p:spPr bwMode="auto">
              <a:xfrm>
                <a:off x="526" y="15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7746" name="Freeform 247"/>
              <p:cNvSpPr>
                <a:spLocks/>
              </p:cNvSpPr>
              <p:nvPr/>
            </p:nvSpPr>
            <p:spPr bwMode="auto">
              <a:xfrm>
                <a:off x="456" y="16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7738" name="Group 253"/>
            <p:cNvGrpSpPr>
              <a:grpSpLocks/>
            </p:cNvGrpSpPr>
            <p:nvPr/>
          </p:nvGrpSpPr>
          <p:grpSpPr bwMode="auto">
            <a:xfrm>
              <a:off x="569" y="1159"/>
              <a:ext cx="353" cy="404"/>
              <a:chOff x="569" y="1159"/>
              <a:chExt cx="353" cy="404"/>
            </a:xfrm>
          </p:grpSpPr>
          <p:sp>
            <p:nvSpPr>
              <p:cNvPr id="67739" name="Line 249"/>
              <p:cNvSpPr>
                <a:spLocks noChangeShapeType="1"/>
              </p:cNvSpPr>
              <p:nvPr/>
            </p:nvSpPr>
            <p:spPr bwMode="auto">
              <a:xfrm flipV="1">
                <a:off x="583" y="13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7740" name="Line 250"/>
              <p:cNvSpPr>
                <a:spLocks noChangeShapeType="1"/>
              </p:cNvSpPr>
              <p:nvPr/>
            </p:nvSpPr>
            <p:spPr bwMode="auto">
              <a:xfrm flipV="1">
                <a:off x="604" y="14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7741" name="Line 251"/>
              <p:cNvSpPr>
                <a:spLocks noChangeShapeType="1"/>
              </p:cNvSpPr>
              <p:nvPr/>
            </p:nvSpPr>
            <p:spPr bwMode="auto">
              <a:xfrm flipV="1">
                <a:off x="569" y="13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7742" name="Freeform 252"/>
              <p:cNvSpPr>
                <a:spLocks/>
              </p:cNvSpPr>
              <p:nvPr/>
            </p:nvSpPr>
            <p:spPr bwMode="auto">
              <a:xfrm>
                <a:off x="621" y="11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grpSp>
        <p:nvGrpSpPr>
          <p:cNvPr id="67593" name="Group 321"/>
          <p:cNvGrpSpPr>
            <a:grpSpLocks/>
          </p:cNvGrpSpPr>
          <p:nvPr/>
        </p:nvGrpSpPr>
        <p:grpSpPr bwMode="auto">
          <a:xfrm>
            <a:off x="5870575" y="1292225"/>
            <a:ext cx="3265488" cy="2289175"/>
            <a:chOff x="3698" y="814"/>
            <a:chExt cx="2057" cy="1442"/>
          </a:xfrm>
        </p:grpSpPr>
        <p:sp>
          <p:nvSpPr>
            <p:cNvPr id="67667" name="Oval 255"/>
            <p:cNvSpPr>
              <a:spLocks noChangeArrowheads="1"/>
            </p:cNvSpPr>
            <p:nvPr/>
          </p:nvSpPr>
          <p:spPr bwMode="auto">
            <a:xfrm>
              <a:off x="3796" y="1078"/>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grpSp>
          <p:nvGrpSpPr>
            <p:cNvPr id="67668" name="Group 320"/>
            <p:cNvGrpSpPr>
              <a:grpSpLocks/>
            </p:cNvGrpSpPr>
            <p:nvPr/>
          </p:nvGrpSpPr>
          <p:grpSpPr bwMode="auto">
            <a:xfrm>
              <a:off x="3698" y="814"/>
              <a:ext cx="2057" cy="1442"/>
              <a:chOff x="3698" y="814"/>
              <a:chExt cx="2057" cy="1442"/>
            </a:xfrm>
          </p:grpSpPr>
          <p:sp>
            <p:nvSpPr>
              <p:cNvPr id="67669" name="Freeform 256"/>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7670" name="Freeform 257"/>
              <p:cNvSpPr>
                <a:spLocks/>
              </p:cNvSpPr>
              <p:nvPr/>
            </p:nvSpPr>
            <p:spPr bwMode="auto">
              <a:xfrm>
                <a:off x="3843" y="1939"/>
                <a:ext cx="940" cy="266"/>
              </a:xfrm>
              <a:custGeom>
                <a:avLst/>
                <a:gdLst>
                  <a:gd name="T0" fmla="*/ 0 w 940"/>
                  <a:gd name="T1" fmla="*/ 4 h 266"/>
                  <a:gd name="T2" fmla="*/ 939 w 940"/>
                  <a:gd name="T3" fmla="*/ 0 h 266"/>
                  <a:gd name="T4" fmla="*/ 882 w 940"/>
                  <a:gd name="T5" fmla="*/ 80 h 266"/>
                  <a:gd name="T6" fmla="*/ 834 w 940"/>
                  <a:gd name="T7" fmla="*/ 129 h 266"/>
                  <a:gd name="T8" fmla="*/ 786 w 940"/>
                  <a:gd name="T9" fmla="*/ 168 h 266"/>
                  <a:gd name="T10" fmla="*/ 744 w 940"/>
                  <a:gd name="T11" fmla="*/ 193 h 266"/>
                  <a:gd name="T12" fmla="*/ 690 w 940"/>
                  <a:gd name="T13" fmla="*/ 221 h 266"/>
                  <a:gd name="T14" fmla="*/ 641 w 940"/>
                  <a:gd name="T15" fmla="*/ 243 h 266"/>
                  <a:gd name="T16" fmla="*/ 596 w 940"/>
                  <a:gd name="T17" fmla="*/ 252 h 266"/>
                  <a:gd name="T18" fmla="*/ 552 w 940"/>
                  <a:gd name="T19" fmla="*/ 257 h 266"/>
                  <a:gd name="T20" fmla="*/ 519 w 940"/>
                  <a:gd name="T21" fmla="*/ 260 h 266"/>
                  <a:gd name="T22" fmla="*/ 482 w 940"/>
                  <a:gd name="T23" fmla="*/ 265 h 266"/>
                  <a:gd name="T24" fmla="*/ 445 w 940"/>
                  <a:gd name="T25" fmla="*/ 259 h 266"/>
                  <a:gd name="T26" fmla="*/ 412 w 940"/>
                  <a:gd name="T27" fmla="*/ 256 h 266"/>
                  <a:gd name="T28" fmla="*/ 378 w 940"/>
                  <a:gd name="T29" fmla="*/ 248 h 266"/>
                  <a:gd name="T30" fmla="*/ 346 w 940"/>
                  <a:gd name="T31" fmla="*/ 249 h 266"/>
                  <a:gd name="T32" fmla="*/ 313 w 940"/>
                  <a:gd name="T33" fmla="*/ 239 h 266"/>
                  <a:gd name="T34" fmla="*/ 278 w 940"/>
                  <a:gd name="T35" fmla="*/ 225 h 266"/>
                  <a:gd name="T36" fmla="*/ 243 w 940"/>
                  <a:gd name="T37" fmla="*/ 213 h 266"/>
                  <a:gd name="T38" fmla="*/ 213 w 940"/>
                  <a:gd name="T39" fmla="*/ 196 h 266"/>
                  <a:gd name="T40" fmla="*/ 190 w 940"/>
                  <a:gd name="T41" fmla="*/ 184 h 266"/>
                  <a:gd name="T42" fmla="*/ 155 w 940"/>
                  <a:gd name="T43" fmla="*/ 164 h 266"/>
                  <a:gd name="T44" fmla="*/ 131 w 940"/>
                  <a:gd name="T45" fmla="*/ 143 h 266"/>
                  <a:gd name="T46" fmla="*/ 107 w 940"/>
                  <a:gd name="T47" fmla="*/ 123 h 266"/>
                  <a:gd name="T48" fmla="*/ 80 w 940"/>
                  <a:gd name="T49" fmla="*/ 108 h 266"/>
                  <a:gd name="T50" fmla="*/ 62 w 940"/>
                  <a:gd name="T51" fmla="*/ 85 h 266"/>
                  <a:gd name="T52" fmla="*/ 45 w 940"/>
                  <a:gd name="T53" fmla="*/ 62 h 266"/>
                  <a:gd name="T54" fmla="*/ 21 w 940"/>
                  <a:gd name="T55" fmla="*/ 40 h 266"/>
                  <a:gd name="T56" fmla="*/ 0 w 940"/>
                  <a:gd name="T57" fmla="*/ 4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0"/>
                  <a:gd name="T88" fmla="*/ 0 h 266"/>
                  <a:gd name="T89" fmla="*/ 940 w 94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0" h="266">
                    <a:moveTo>
                      <a:pt x="0" y="4"/>
                    </a:moveTo>
                    <a:lnTo>
                      <a:pt x="939" y="0"/>
                    </a:lnTo>
                    <a:lnTo>
                      <a:pt x="882" y="80"/>
                    </a:lnTo>
                    <a:lnTo>
                      <a:pt x="834" y="129"/>
                    </a:lnTo>
                    <a:lnTo>
                      <a:pt x="786" y="168"/>
                    </a:lnTo>
                    <a:lnTo>
                      <a:pt x="744" y="193"/>
                    </a:lnTo>
                    <a:lnTo>
                      <a:pt x="690" y="221"/>
                    </a:lnTo>
                    <a:lnTo>
                      <a:pt x="641" y="243"/>
                    </a:lnTo>
                    <a:lnTo>
                      <a:pt x="596" y="252"/>
                    </a:lnTo>
                    <a:lnTo>
                      <a:pt x="552" y="257"/>
                    </a:lnTo>
                    <a:lnTo>
                      <a:pt x="519" y="260"/>
                    </a:lnTo>
                    <a:lnTo>
                      <a:pt x="482" y="265"/>
                    </a:lnTo>
                    <a:lnTo>
                      <a:pt x="445" y="259"/>
                    </a:lnTo>
                    <a:lnTo>
                      <a:pt x="412" y="256"/>
                    </a:lnTo>
                    <a:lnTo>
                      <a:pt x="378" y="248"/>
                    </a:lnTo>
                    <a:lnTo>
                      <a:pt x="346" y="249"/>
                    </a:lnTo>
                    <a:lnTo>
                      <a:pt x="313" y="239"/>
                    </a:lnTo>
                    <a:lnTo>
                      <a:pt x="278" y="225"/>
                    </a:lnTo>
                    <a:lnTo>
                      <a:pt x="243" y="213"/>
                    </a:lnTo>
                    <a:lnTo>
                      <a:pt x="213" y="196"/>
                    </a:lnTo>
                    <a:lnTo>
                      <a:pt x="190" y="184"/>
                    </a:lnTo>
                    <a:lnTo>
                      <a:pt x="155" y="164"/>
                    </a:lnTo>
                    <a:lnTo>
                      <a:pt x="131" y="143"/>
                    </a:lnTo>
                    <a:lnTo>
                      <a:pt x="107" y="123"/>
                    </a:lnTo>
                    <a:lnTo>
                      <a:pt x="80" y="108"/>
                    </a:lnTo>
                    <a:lnTo>
                      <a:pt x="62" y="85"/>
                    </a:lnTo>
                    <a:lnTo>
                      <a:pt x="45" y="62"/>
                    </a:lnTo>
                    <a:lnTo>
                      <a:pt x="21" y="40"/>
                    </a:lnTo>
                    <a:lnTo>
                      <a:pt x="0" y="4"/>
                    </a:lnTo>
                  </a:path>
                </a:pathLst>
              </a:custGeom>
              <a:solidFill>
                <a:srgbClr val="CBCBCB"/>
              </a:solidFill>
              <a:ln w="12700" cap="rnd">
                <a:solidFill>
                  <a:srgbClr val="000000"/>
                </a:solidFill>
                <a:round/>
                <a:headEnd/>
                <a:tailEnd/>
              </a:ln>
            </p:spPr>
            <p:txBody>
              <a:bodyPr/>
              <a:lstStyle/>
              <a:p>
                <a:pPr algn="ctr" eaLnBrk="0" hangingPunct="0"/>
                <a:endParaRPr lang="en-US"/>
              </a:p>
            </p:txBody>
          </p:sp>
          <p:grpSp>
            <p:nvGrpSpPr>
              <p:cNvPr id="67671" name="Group 309"/>
              <p:cNvGrpSpPr>
                <a:grpSpLocks/>
              </p:cNvGrpSpPr>
              <p:nvPr/>
            </p:nvGrpSpPr>
            <p:grpSpPr bwMode="auto">
              <a:xfrm>
                <a:off x="3698" y="814"/>
                <a:ext cx="2057" cy="1442"/>
                <a:chOff x="3698" y="814"/>
                <a:chExt cx="2057" cy="1442"/>
              </a:xfrm>
            </p:grpSpPr>
            <p:grpSp>
              <p:nvGrpSpPr>
                <p:cNvPr id="67682" name="Group 272"/>
                <p:cNvGrpSpPr>
                  <a:grpSpLocks/>
                </p:cNvGrpSpPr>
                <p:nvPr/>
              </p:nvGrpSpPr>
              <p:grpSpPr bwMode="auto">
                <a:xfrm>
                  <a:off x="3698" y="1035"/>
                  <a:ext cx="1252" cy="1221"/>
                  <a:chOff x="3698" y="1035"/>
                  <a:chExt cx="1252" cy="1221"/>
                </a:xfrm>
              </p:grpSpPr>
              <p:grpSp>
                <p:nvGrpSpPr>
                  <p:cNvPr id="67719" name="Group 266"/>
                  <p:cNvGrpSpPr>
                    <a:grpSpLocks/>
                  </p:cNvGrpSpPr>
                  <p:nvPr/>
                </p:nvGrpSpPr>
                <p:grpSpPr bwMode="auto">
                  <a:xfrm>
                    <a:off x="3714" y="1035"/>
                    <a:ext cx="1235" cy="1199"/>
                    <a:chOff x="3714" y="1035"/>
                    <a:chExt cx="1235" cy="1199"/>
                  </a:xfrm>
                </p:grpSpPr>
                <p:grpSp>
                  <p:nvGrpSpPr>
                    <p:cNvPr id="67725" name="Group 260"/>
                    <p:cNvGrpSpPr>
                      <a:grpSpLocks/>
                    </p:cNvGrpSpPr>
                    <p:nvPr/>
                  </p:nvGrpSpPr>
                  <p:grpSpPr bwMode="auto">
                    <a:xfrm>
                      <a:off x="3714" y="1035"/>
                      <a:ext cx="1235" cy="1199"/>
                      <a:chOff x="3714" y="1035"/>
                      <a:chExt cx="1235" cy="1199"/>
                    </a:xfrm>
                  </p:grpSpPr>
                  <p:sp>
                    <p:nvSpPr>
                      <p:cNvPr id="67731" name="Freeform 258"/>
                      <p:cNvSpPr>
                        <a:spLocks/>
                      </p:cNvSpPr>
                      <p:nvPr/>
                    </p:nvSpPr>
                    <p:spPr bwMode="auto">
                      <a:xfrm>
                        <a:off x="3714" y="1213"/>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7732" name="Freeform 259"/>
                      <p:cNvSpPr>
                        <a:spLocks/>
                      </p:cNvSpPr>
                      <p:nvPr/>
                    </p:nvSpPr>
                    <p:spPr bwMode="auto">
                      <a:xfrm>
                        <a:off x="4068" y="1035"/>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7726" name="Group 265"/>
                    <p:cNvGrpSpPr>
                      <a:grpSpLocks/>
                    </p:cNvGrpSpPr>
                    <p:nvPr/>
                  </p:nvGrpSpPr>
                  <p:grpSpPr bwMode="auto">
                    <a:xfrm>
                      <a:off x="3729" y="1035"/>
                      <a:ext cx="1165" cy="1193"/>
                      <a:chOff x="3729" y="1035"/>
                      <a:chExt cx="1165" cy="1193"/>
                    </a:xfrm>
                  </p:grpSpPr>
                  <p:sp>
                    <p:nvSpPr>
                      <p:cNvPr id="67727" name="Freeform 261"/>
                      <p:cNvSpPr>
                        <a:spLocks/>
                      </p:cNvSpPr>
                      <p:nvPr/>
                    </p:nvSpPr>
                    <p:spPr bwMode="auto">
                      <a:xfrm>
                        <a:off x="4603" y="1868"/>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7728" name="Freeform 262"/>
                      <p:cNvSpPr>
                        <a:spLocks/>
                      </p:cNvSpPr>
                      <p:nvPr/>
                    </p:nvSpPr>
                    <p:spPr bwMode="auto">
                      <a:xfrm>
                        <a:off x="4062" y="1035"/>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7729" name="Freeform 263"/>
                      <p:cNvSpPr>
                        <a:spLocks/>
                      </p:cNvSpPr>
                      <p:nvPr/>
                    </p:nvSpPr>
                    <p:spPr bwMode="auto">
                      <a:xfrm>
                        <a:off x="3729" y="1271"/>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7730" name="Freeform 264"/>
                      <p:cNvSpPr>
                        <a:spLocks/>
                      </p:cNvSpPr>
                      <p:nvPr/>
                    </p:nvSpPr>
                    <p:spPr bwMode="auto">
                      <a:xfrm>
                        <a:off x="3973" y="2094"/>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7720" name="Oval 267"/>
                  <p:cNvSpPr>
                    <a:spLocks noChangeArrowheads="1"/>
                  </p:cNvSpPr>
                  <p:nvPr/>
                </p:nvSpPr>
                <p:spPr bwMode="auto">
                  <a:xfrm>
                    <a:off x="3791" y="1035"/>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7721" name="Group 271"/>
                  <p:cNvGrpSpPr>
                    <a:grpSpLocks/>
                  </p:cNvGrpSpPr>
                  <p:nvPr/>
                </p:nvGrpSpPr>
                <p:grpSpPr bwMode="auto">
                  <a:xfrm>
                    <a:off x="3698" y="1083"/>
                    <a:ext cx="1157" cy="1173"/>
                    <a:chOff x="3698" y="1083"/>
                    <a:chExt cx="1157" cy="1173"/>
                  </a:xfrm>
                </p:grpSpPr>
                <p:sp>
                  <p:nvSpPr>
                    <p:cNvPr id="67722" name="Oval 268"/>
                    <p:cNvSpPr>
                      <a:spLocks noChangeArrowheads="1"/>
                    </p:cNvSpPr>
                    <p:nvPr/>
                  </p:nvSpPr>
                  <p:spPr bwMode="auto">
                    <a:xfrm>
                      <a:off x="3716" y="1101"/>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7723" name="Oval 269"/>
                    <p:cNvSpPr>
                      <a:spLocks noChangeArrowheads="1"/>
                    </p:cNvSpPr>
                    <p:nvPr/>
                  </p:nvSpPr>
                  <p:spPr bwMode="auto">
                    <a:xfrm>
                      <a:off x="3698" y="1083"/>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7724" name="Oval 270"/>
                    <p:cNvSpPr>
                      <a:spLocks noChangeArrowheads="1"/>
                    </p:cNvSpPr>
                    <p:nvPr/>
                  </p:nvSpPr>
                  <p:spPr bwMode="auto">
                    <a:xfrm>
                      <a:off x="3730" y="1115"/>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7683" name="Group 308"/>
                <p:cNvGrpSpPr>
                  <a:grpSpLocks/>
                </p:cNvGrpSpPr>
                <p:nvPr/>
              </p:nvGrpSpPr>
              <p:grpSpPr bwMode="auto">
                <a:xfrm>
                  <a:off x="4784" y="814"/>
                  <a:ext cx="971" cy="607"/>
                  <a:chOff x="4784" y="814"/>
                  <a:chExt cx="971" cy="607"/>
                </a:xfrm>
              </p:grpSpPr>
              <p:sp>
                <p:nvSpPr>
                  <p:cNvPr id="67684" name="Freeform 273"/>
                  <p:cNvSpPr>
                    <a:spLocks/>
                  </p:cNvSpPr>
                  <p:nvPr/>
                </p:nvSpPr>
                <p:spPr bwMode="auto">
                  <a:xfrm>
                    <a:off x="4836" y="837"/>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7685" name="Arc 274"/>
                  <p:cNvSpPr>
                    <a:spLocks/>
                  </p:cNvSpPr>
                  <p:nvPr/>
                </p:nvSpPr>
                <p:spPr bwMode="auto">
                  <a:xfrm>
                    <a:off x="4784" y="1238"/>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7686" name="Arc 275"/>
                  <p:cNvSpPr>
                    <a:spLocks/>
                  </p:cNvSpPr>
                  <p:nvPr/>
                </p:nvSpPr>
                <p:spPr bwMode="auto">
                  <a:xfrm>
                    <a:off x="4800" y="1235"/>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7687" name="Freeform 276"/>
                  <p:cNvSpPr>
                    <a:spLocks/>
                  </p:cNvSpPr>
                  <p:nvPr/>
                </p:nvSpPr>
                <p:spPr bwMode="auto">
                  <a:xfrm>
                    <a:off x="4802" y="1306"/>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7688" name="Arc 277"/>
                  <p:cNvSpPr>
                    <a:spLocks/>
                  </p:cNvSpPr>
                  <p:nvPr/>
                </p:nvSpPr>
                <p:spPr bwMode="auto">
                  <a:xfrm>
                    <a:off x="4788" y="1327"/>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689" name="Arc 278"/>
                  <p:cNvSpPr>
                    <a:spLocks/>
                  </p:cNvSpPr>
                  <p:nvPr/>
                </p:nvSpPr>
                <p:spPr bwMode="auto">
                  <a:xfrm>
                    <a:off x="4903" y="1174"/>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7690" name="Group 284"/>
                  <p:cNvGrpSpPr>
                    <a:grpSpLocks/>
                  </p:cNvGrpSpPr>
                  <p:nvPr/>
                </p:nvGrpSpPr>
                <p:grpSpPr bwMode="auto">
                  <a:xfrm>
                    <a:off x="4920" y="1156"/>
                    <a:ext cx="130" cy="193"/>
                    <a:chOff x="4920" y="1156"/>
                    <a:chExt cx="130" cy="193"/>
                  </a:xfrm>
                </p:grpSpPr>
                <p:grpSp>
                  <p:nvGrpSpPr>
                    <p:cNvPr id="67714" name="Group 282"/>
                    <p:cNvGrpSpPr>
                      <a:grpSpLocks/>
                    </p:cNvGrpSpPr>
                    <p:nvPr/>
                  </p:nvGrpSpPr>
                  <p:grpSpPr bwMode="auto">
                    <a:xfrm>
                      <a:off x="4920" y="1168"/>
                      <a:ext cx="110" cy="181"/>
                      <a:chOff x="4920" y="1168"/>
                      <a:chExt cx="110" cy="181"/>
                    </a:xfrm>
                  </p:grpSpPr>
                  <p:sp>
                    <p:nvSpPr>
                      <p:cNvPr id="67716" name="Arc 279"/>
                      <p:cNvSpPr>
                        <a:spLocks/>
                      </p:cNvSpPr>
                      <p:nvPr/>
                    </p:nvSpPr>
                    <p:spPr bwMode="auto">
                      <a:xfrm>
                        <a:off x="4924" y="1171"/>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7717" name="Arc 280"/>
                      <p:cNvSpPr>
                        <a:spLocks/>
                      </p:cNvSpPr>
                      <p:nvPr/>
                    </p:nvSpPr>
                    <p:spPr bwMode="auto">
                      <a:xfrm>
                        <a:off x="4936" y="1256"/>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7718" name="Arc 281"/>
                      <p:cNvSpPr>
                        <a:spLocks/>
                      </p:cNvSpPr>
                      <p:nvPr/>
                    </p:nvSpPr>
                    <p:spPr bwMode="auto">
                      <a:xfrm>
                        <a:off x="4920" y="1168"/>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7715" name="Arc 283"/>
                    <p:cNvSpPr>
                      <a:spLocks/>
                    </p:cNvSpPr>
                    <p:nvPr/>
                  </p:nvSpPr>
                  <p:spPr bwMode="auto">
                    <a:xfrm>
                      <a:off x="4939" y="1156"/>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691" name="Group 290"/>
                  <p:cNvGrpSpPr>
                    <a:grpSpLocks/>
                  </p:cNvGrpSpPr>
                  <p:nvPr/>
                </p:nvGrpSpPr>
                <p:grpSpPr bwMode="auto">
                  <a:xfrm>
                    <a:off x="4954" y="1140"/>
                    <a:ext cx="130" cy="190"/>
                    <a:chOff x="4954" y="1140"/>
                    <a:chExt cx="130" cy="190"/>
                  </a:xfrm>
                </p:grpSpPr>
                <p:grpSp>
                  <p:nvGrpSpPr>
                    <p:cNvPr id="67709" name="Group 288"/>
                    <p:cNvGrpSpPr>
                      <a:grpSpLocks/>
                    </p:cNvGrpSpPr>
                    <p:nvPr/>
                  </p:nvGrpSpPr>
                  <p:grpSpPr bwMode="auto">
                    <a:xfrm>
                      <a:off x="4954" y="1149"/>
                      <a:ext cx="110" cy="181"/>
                      <a:chOff x="4954" y="1149"/>
                      <a:chExt cx="110" cy="181"/>
                    </a:xfrm>
                  </p:grpSpPr>
                  <p:sp>
                    <p:nvSpPr>
                      <p:cNvPr id="67711" name="Arc 285"/>
                      <p:cNvSpPr>
                        <a:spLocks/>
                      </p:cNvSpPr>
                      <p:nvPr/>
                    </p:nvSpPr>
                    <p:spPr bwMode="auto">
                      <a:xfrm>
                        <a:off x="4959" y="1154"/>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7712" name="Arc 286"/>
                      <p:cNvSpPr>
                        <a:spLocks/>
                      </p:cNvSpPr>
                      <p:nvPr/>
                    </p:nvSpPr>
                    <p:spPr bwMode="auto">
                      <a:xfrm>
                        <a:off x="4969" y="1240"/>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7713" name="Arc 287"/>
                      <p:cNvSpPr>
                        <a:spLocks/>
                      </p:cNvSpPr>
                      <p:nvPr/>
                    </p:nvSpPr>
                    <p:spPr bwMode="auto">
                      <a:xfrm>
                        <a:off x="4954" y="1149"/>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7710" name="Arc 289"/>
                    <p:cNvSpPr>
                      <a:spLocks/>
                    </p:cNvSpPr>
                    <p:nvPr/>
                  </p:nvSpPr>
                  <p:spPr bwMode="auto">
                    <a:xfrm>
                      <a:off x="4975" y="1140"/>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692" name="Group 293"/>
                  <p:cNvGrpSpPr>
                    <a:grpSpLocks/>
                  </p:cNvGrpSpPr>
                  <p:nvPr/>
                </p:nvGrpSpPr>
                <p:grpSpPr bwMode="auto">
                  <a:xfrm>
                    <a:off x="4992" y="1135"/>
                    <a:ext cx="103" cy="176"/>
                    <a:chOff x="4992" y="1135"/>
                    <a:chExt cx="103" cy="176"/>
                  </a:xfrm>
                </p:grpSpPr>
                <p:sp>
                  <p:nvSpPr>
                    <p:cNvPr id="67707" name="Arc 291"/>
                    <p:cNvSpPr>
                      <a:spLocks/>
                    </p:cNvSpPr>
                    <p:nvPr/>
                  </p:nvSpPr>
                  <p:spPr bwMode="auto">
                    <a:xfrm>
                      <a:off x="4992" y="1135"/>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7708" name="Arc 292"/>
                    <p:cNvSpPr>
                      <a:spLocks/>
                    </p:cNvSpPr>
                    <p:nvPr/>
                  </p:nvSpPr>
                  <p:spPr bwMode="auto">
                    <a:xfrm>
                      <a:off x="5002" y="1221"/>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7693" name="Group 296"/>
                  <p:cNvGrpSpPr>
                    <a:grpSpLocks/>
                  </p:cNvGrpSpPr>
                  <p:nvPr/>
                </p:nvGrpSpPr>
                <p:grpSpPr bwMode="auto">
                  <a:xfrm>
                    <a:off x="4989" y="1121"/>
                    <a:ext cx="126" cy="193"/>
                    <a:chOff x="4989" y="1121"/>
                    <a:chExt cx="126" cy="193"/>
                  </a:xfrm>
                </p:grpSpPr>
                <p:sp>
                  <p:nvSpPr>
                    <p:cNvPr id="67705" name="Arc 294"/>
                    <p:cNvSpPr>
                      <a:spLocks/>
                    </p:cNvSpPr>
                    <p:nvPr/>
                  </p:nvSpPr>
                  <p:spPr bwMode="auto">
                    <a:xfrm>
                      <a:off x="4989" y="1130"/>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706" name="Arc 295"/>
                    <p:cNvSpPr>
                      <a:spLocks/>
                    </p:cNvSpPr>
                    <p:nvPr/>
                  </p:nvSpPr>
                  <p:spPr bwMode="auto">
                    <a:xfrm>
                      <a:off x="5008" y="1121"/>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7694" name="Group 299"/>
                  <p:cNvGrpSpPr>
                    <a:grpSpLocks/>
                  </p:cNvGrpSpPr>
                  <p:nvPr/>
                </p:nvGrpSpPr>
                <p:grpSpPr bwMode="auto">
                  <a:xfrm>
                    <a:off x="4841" y="835"/>
                    <a:ext cx="848" cy="573"/>
                    <a:chOff x="4841" y="835"/>
                    <a:chExt cx="848" cy="573"/>
                  </a:xfrm>
                </p:grpSpPr>
                <p:sp>
                  <p:nvSpPr>
                    <p:cNvPr id="67703" name="Line 297"/>
                    <p:cNvSpPr>
                      <a:spLocks noChangeShapeType="1"/>
                    </p:cNvSpPr>
                    <p:nvPr/>
                  </p:nvSpPr>
                  <p:spPr bwMode="auto">
                    <a:xfrm flipV="1">
                      <a:off x="4841" y="835"/>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7704" name="Line 298"/>
                    <p:cNvSpPr>
                      <a:spLocks noChangeShapeType="1"/>
                    </p:cNvSpPr>
                    <p:nvPr/>
                  </p:nvSpPr>
                  <p:spPr bwMode="auto">
                    <a:xfrm flipV="1">
                      <a:off x="4901" y="1001"/>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7695" name="Group 305"/>
                  <p:cNvGrpSpPr>
                    <a:grpSpLocks/>
                  </p:cNvGrpSpPr>
                  <p:nvPr/>
                </p:nvGrpSpPr>
                <p:grpSpPr bwMode="auto">
                  <a:xfrm>
                    <a:off x="5022" y="1107"/>
                    <a:ext cx="126" cy="188"/>
                    <a:chOff x="5022" y="1107"/>
                    <a:chExt cx="126" cy="188"/>
                  </a:xfrm>
                </p:grpSpPr>
                <p:grpSp>
                  <p:nvGrpSpPr>
                    <p:cNvPr id="67698" name="Group 302"/>
                    <p:cNvGrpSpPr>
                      <a:grpSpLocks/>
                    </p:cNvGrpSpPr>
                    <p:nvPr/>
                  </p:nvGrpSpPr>
                  <p:grpSpPr bwMode="auto">
                    <a:xfrm>
                      <a:off x="5026" y="1117"/>
                      <a:ext cx="101" cy="177"/>
                      <a:chOff x="5026" y="1117"/>
                      <a:chExt cx="101" cy="177"/>
                    </a:xfrm>
                  </p:grpSpPr>
                  <p:sp>
                    <p:nvSpPr>
                      <p:cNvPr id="67701" name="Arc 300"/>
                      <p:cNvSpPr>
                        <a:spLocks/>
                      </p:cNvSpPr>
                      <p:nvPr/>
                    </p:nvSpPr>
                    <p:spPr bwMode="auto">
                      <a:xfrm>
                        <a:off x="5026" y="1117"/>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7702" name="Arc 301"/>
                      <p:cNvSpPr>
                        <a:spLocks/>
                      </p:cNvSpPr>
                      <p:nvPr/>
                    </p:nvSpPr>
                    <p:spPr bwMode="auto">
                      <a:xfrm>
                        <a:off x="5036" y="1204"/>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7699" name="Arc 303"/>
                    <p:cNvSpPr>
                      <a:spLocks/>
                    </p:cNvSpPr>
                    <p:nvPr/>
                  </p:nvSpPr>
                  <p:spPr bwMode="auto">
                    <a:xfrm>
                      <a:off x="5022" y="1110"/>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7700" name="Arc 304"/>
                    <p:cNvSpPr>
                      <a:spLocks/>
                    </p:cNvSpPr>
                    <p:nvPr/>
                  </p:nvSpPr>
                  <p:spPr bwMode="auto">
                    <a:xfrm>
                      <a:off x="5042" y="1107"/>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7696" name="Freeform 306"/>
                  <p:cNvSpPr>
                    <a:spLocks/>
                  </p:cNvSpPr>
                  <p:nvPr/>
                </p:nvSpPr>
                <p:spPr bwMode="auto">
                  <a:xfrm>
                    <a:off x="5046" y="932"/>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7697" name="Oval 307"/>
                  <p:cNvSpPr>
                    <a:spLocks noChangeArrowheads="1"/>
                  </p:cNvSpPr>
                  <p:nvPr/>
                </p:nvSpPr>
                <p:spPr bwMode="auto">
                  <a:xfrm>
                    <a:off x="5563" y="814"/>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7672" name="Freeform 310"/>
              <p:cNvSpPr>
                <a:spLocks/>
              </p:cNvSpPr>
              <p:nvPr/>
            </p:nvSpPr>
            <p:spPr bwMode="auto">
              <a:xfrm>
                <a:off x="4543" y="17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3" name="Freeform 311"/>
              <p:cNvSpPr>
                <a:spLocks/>
              </p:cNvSpPr>
              <p:nvPr/>
            </p:nvSpPr>
            <p:spPr bwMode="auto">
              <a:xfrm>
                <a:off x="4391" y="161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4" name="Freeform 312"/>
              <p:cNvSpPr>
                <a:spLocks/>
              </p:cNvSpPr>
              <p:nvPr/>
            </p:nvSpPr>
            <p:spPr bwMode="auto">
              <a:xfrm>
                <a:off x="4571" y="141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5" name="Freeform 313"/>
              <p:cNvSpPr>
                <a:spLocks/>
              </p:cNvSpPr>
              <p:nvPr/>
            </p:nvSpPr>
            <p:spPr bwMode="auto">
              <a:xfrm>
                <a:off x="4227" y="177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6" name="Freeform 314"/>
              <p:cNvSpPr>
                <a:spLocks/>
              </p:cNvSpPr>
              <p:nvPr/>
            </p:nvSpPr>
            <p:spPr bwMode="auto">
              <a:xfrm>
                <a:off x="4079"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7" name="Freeform 315"/>
              <p:cNvSpPr>
                <a:spLocks/>
              </p:cNvSpPr>
              <p:nvPr/>
            </p:nvSpPr>
            <p:spPr bwMode="auto">
              <a:xfrm>
                <a:off x="4255" y="139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8" name="Freeform 316"/>
              <p:cNvSpPr>
                <a:spLocks/>
              </p:cNvSpPr>
              <p:nvPr/>
            </p:nvSpPr>
            <p:spPr bwMode="auto">
              <a:xfrm>
                <a:off x="3903" y="176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79" name="Freeform 317"/>
              <p:cNvSpPr>
                <a:spLocks/>
              </p:cNvSpPr>
              <p:nvPr/>
            </p:nvSpPr>
            <p:spPr bwMode="auto">
              <a:xfrm>
                <a:off x="3827"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80" name="Freeform 318"/>
              <p:cNvSpPr>
                <a:spLocks/>
              </p:cNvSpPr>
              <p:nvPr/>
            </p:nvSpPr>
            <p:spPr bwMode="auto">
              <a:xfrm>
                <a:off x="3931" y="138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81" name="Freeform 319"/>
              <p:cNvSpPr>
                <a:spLocks/>
              </p:cNvSpPr>
              <p:nvPr/>
            </p:nvSpPr>
            <p:spPr bwMode="auto">
              <a:xfrm>
                <a:off x="4719" y="15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grpSp>
        <p:nvGrpSpPr>
          <p:cNvPr id="67787" name="Group 337"/>
          <p:cNvGrpSpPr>
            <a:grpSpLocks/>
          </p:cNvGrpSpPr>
          <p:nvPr/>
        </p:nvGrpSpPr>
        <p:grpSpPr bwMode="auto">
          <a:xfrm>
            <a:off x="6243638" y="1398588"/>
            <a:ext cx="1239837" cy="704850"/>
            <a:chOff x="3933" y="881"/>
            <a:chExt cx="781" cy="444"/>
          </a:xfrm>
        </p:grpSpPr>
        <p:grpSp>
          <p:nvGrpSpPr>
            <p:cNvPr id="67652" name="Group 326"/>
            <p:cNvGrpSpPr>
              <a:grpSpLocks/>
            </p:cNvGrpSpPr>
            <p:nvPr/>
          </p:nvGrpSpPr>
          <p:grpSpPr bwMode="auto">
            <a:xfrm>
              <a:off x="4213" y="881"/>
              <a:ext cx="149" cy="437"/>
              <a:chOff x="4213" y="881"/>
              <a:chExt cx="149" cy="437"/>
            </a:xfrm>
          </p:grpSpPr>
          <p:sp>
            <p:nvSpPr>
              <p:cNvPr id="67663" name="Freeform 322"/>
              <p:cNvSpPr>
                <a:spLocks/>
              </p:cNvSpPr>
              <p:nvPr/>
            </p:nvSpPr>
            <p:spPr bwMode="auto">
              <a:xfrm>
                <a:off x="4248" y="881"/>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64" name="Freeform 323"/>
              <p:cNvSpPr>
                <a:spLocks/>
              </p:cNvSpPr>
              <p:nvPr/>
            </p:nvSpPr>
            <p:spPr bwMode="auto">
              <a:xfrm>
                <a:off x="4232" y="1172"/>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65" name="Freeform 324"/>
              <p:cNvSpPr>
                <a:spLocks/>
              </p:cNvSpPr>
              <p:nvPr/>
            </p:nvSpPr>
            <p:spPr bwMode="auto">
              <a:xfrm>
                <a:off x="4213" y="1277"/>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7666" name="Freeform 325"/>
              <p:cNvSpPr>
                <a:spLocks/>
              </p:cNvSpPr>
              <p:nvPr/>
            </p:nvSpPr>
            <p:spPr bwMode="auto">
              <a:xfrm>
                <a:off x="4302" y="1025"/>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7653" name="Group 331"/>
            <p:cNvGrpSpPr>
              <a:grpSpLocks/>
            </p:cNvGrpSpPr>
            <p:nvPr/>
          </p:nvGrpSpPr>
          <p:grpSpPr bwMode="auto">
            <a:xfrm>
              <a:off x="4565" y="888"/>
              <a:ext cx="149" cy="437"/>
              <a:chOff x="4565" y="888"/>
              <a:chExt cx="149" cy="437"/>
            </a:xfrm>
          </p:grpSpPr>
          <p:sp>
            <p:nvSpPr>
              <p:cNvPr id="67659" name="Freeform 327"/>
              <p:cNvSpPr>
                <a:spLocks/>
              </p:cNvSpPr>
              <p:nvPr/>
            </p:nvSpPr>
            <p:spPr bwMode="auto">
              <a:xfrm>
                <a:off x="4600"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60" name="Freeform 328"/>
              <p:cNvSpPr>
                <a:spLocks/>
              </p:cNvSpPr>
              <p:nvPr/>
            </p:nvSpPr>
            <p:spPr bwMode="auto">
              <a:xfrm>
                <a:off x="4584"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61" name="Freeform 329"/>
              <p:cNvSpPr>
                <a:spLocks/>
              </p:cNvSpPr>
              <p:nvPr/>
            </p:nvSpPr>
            <p:spPr bwMode="auto">
              <a:xfrm>
                <a:off x="4565"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7662" name="Freeform 330"/>
              <p:cNvSpPr>
                <a:spLocks/>
              </p:cNvSpPr>
              <p:nvPr/>
            </p:nvSpPr>
            <p:spPr bwMode="auto">
              <a:xfrm>
                <a:off x="4654"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7654" name="Group 336"/>
            <p:cNvGrpSpPr>
              <a:grpSpLocks/>
            </p:cNvGrpSpPr>
            <p:nvPr/>
          </p:nvGrpSpPr>
          <p:grpSpPr bwMode="auto">
            <a:xfrm>
              <a:off x="3933" y="888"/>
              <a:ext cx="149" cy="437"/>
              <a:chOff x="3933" y="888"/>
              <a:chExt cx="149" cy="437"/>
            </a:xfrm>
          </p:grpSpPr>
          <p:sp>
            <p:nvSpPr>
              <p:cNvPr id="67655" name="Freeform 332"/>
              <p:cNvSpPr>
                <a:spLocks/>
              </p:cNvSpPr>
              <p:nvPr/>
            </p:nvSpPr>
            <p:spPr bwMode="auto">
              <a:xfrm>
                <a:off x="3968"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56" name="Freeform 333"/>
              <p:cNvSpPr>
                <a:spLocks/>
              </p:cNvSpPr>
              <p:nvPr/>
            </p:nvSpPr>
            <p:spPr bwMode="auto">
              <a:xfrm>
                <a:off x="3952"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7657" name="Freeform 334"/>
              <p:cNvSpPr>
                <a:spLocks/>
              </p:cNvSpPr>
              <p:nvPr/>
            </p:nvSpPr>
            <p:spPr bwMode="auto">
              <a:xfrm>
                <a:off x="3933"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7658" name="Freeform 335"/>
              <p:cNvSpPr>
                <a:spLocks/>
              </p:cNvSpPr>
              <p:nvPr/>
            </p:nvSpPr>
            <p:spPr bwMode="auto">
              <a:xfrm>
                <a:off x="4022"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7797" name="Group 375"/>
          <p:cNvGrpSpPr>
            <a:grpSpLocks/>
          </p:cNvGrpSpPr>
          <p:nvPr/>
        </p:nvGrpSpPr>
        <p:grpSpPr bwMode="auto">
          <a:xfrm>
            <a:off x="5981700" y="1714500"/>
            <a:ext cx="1677988" cy="1373188"/>
            <a:chOff x="3768" y="1080"/>
            <a:chExt cx="1057" cy="865"/>
          </a:xfrm>
        </p:grpSpPr>
        <p:sp>
          <p:nvSpPr>
            <p:cNvPr id="67615" name="Freeform 338"/>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gradFill rotWithShape="0">
              <a:gsLst>
                <a:gs pos="0">
                  <a:srgbClr val="FF3300"/>
                </a:gs>
                <a:gs pos="100000">
                  <a:srgbClr val="FFFFCC"/>
                </a:gs>
              </a:gsLst>
              <a:lin ang="5400000" scaled="1"/>
            </a:gradFill>
            <a:ln w="9525" cap="rnd">
              <a:noFill/>
              <a:round/>
              <a:headEnd/>
              <a:tailEnd/>
            </a:ln>
          </p:spPr>
          <p:txBody>
            <a:bodyPr/>
            <a:lstStyle/>
            <a:p>
              <a:pPr algn="ctr" eaLnBrk="0" hangingPunct="0"/>
              <a:endParaRPr lang="en-US"/>
            </a:p>
          </p:txBody>
        </p:sp>
        <p:sp>
          <p:nvSpPr>
            <p:cNvPr id="67616" name="Freeform 339"/>
            <p:cNvSpPr>
              <a:spLocks/>
            </p:cNvSpPr>
            <p:nvPr/>
          </p:nvSpPr>
          <p:spPr bwMode="auto">
            <a:xfrm>
              <a:off x="4543" y="179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17" name="Freeform 340"/>
            <p:cNvSpPr>
              <a:spLocks/>
            </p:cNvSpPr>
            <p:nvPr/>
          </p:nvSpPr>
          <p:spPr bwMode="auto">
            <a:xfrm>
              <a:off x="4397" y="175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18" name="Freeform 341"/>
            <p:cNvSpPr>
              <a:spLocks/>
            </p:cNvSpPr>
            <p:nvPr/>
          </p:nvSpPr>
          <p:spPr bwMode="auto">
            <a:xfrm>
              <a:off x="4227" y="1774"/>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19" name="Freeform 342"/>
            <p:cNvSpPr>
              <a:spLocks/>
            </p:cNvSpPr>
            <p:nvPr/>
          </p:nvSpPr>
          <p:spPr bwMode="auto">
            <a:xfrm>
              <a:off x="4061" y="174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20" name="Freeform 343"/>
            <p:cNvSpPr>
              <a:spLocks/>
            </p:cNvSpPr>
            <p:nvPr/>
          </p:nvSpPr>
          <p:spPr bwMode="auto">
            <a:xfrm>
              <a:off x="3909" y="176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7621" name="Freeform 344"/>
            <p:cNvSpPr>
              <a:spLocks/>
            </p:cNvSpPr>
            <p:nvPr/>
          </p:nvSpPr>
          <p:spPr bwMode="auto">
            <a:xfrm>
              <a:off x="4677" y="17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67622" name="Group 349"/>
            <p:cNvGrpSpPr>
              <a:grpSpLocks/>
            </p:cNvGrpSpPr>
            <p:nvPr/>
          </p:nvGrpSpPr>
          <p:grpSpPr bwMode="auto">
            <a:xfrm>
              <a:off x="4068" y="1086"/>
              <a:ext cx="403" cy="224"/>
              <a:chOff x="4068" y="1086"/>
              <a:chExt cx="403" cy="224"/>
            </a:xfrm>
          </p:grpSpPr>
          <p:sp>
            <p:nvSpPr>
              <p:cNvPr id="67648" name="Line 345"/>
              <p:cNvSpPr>
                <a:spLocks noChangeShapeType="1"/>
              </p:cNvSpPr>
              <p:nvPr/>
            </p:nvSpPr>
            <p:spPr bwMode="auto">
              <a:xfrm flipV="1">
                <a:off x="42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7649" name="Line 346"/>
              <p:cNvSpPr>
                <a:spLocks noChangeShapeType="1"/>
              </p:cNvSpPr>
              <p:nvPr/>
            </p:nvSpPr>
            <p:spPr bwMode="auto">
              <a:xfrm flipV="1">
                <a:off x="42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7650" name="Line 347"/>
              <p:cNvSpPr>
                <a:spLocks noChangeShapeType="1"/>
              </p:cNvSpPr>
              <p:nvPr/>
            </p:nvSpPr>
            <p:spPr bwMode="auto">
              <a:xfrm flipH="1" flipV="1">
                <a:off x="41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7651" name="Freeform 348"/>
              <p:cNvSpPr>
                <a:spLocks/>
              </p:cNvSpPr>
              <p:nvPr/>
            </p:nvSpPr>
            <p:spPr bwMode="auto">
              <a:xfrm>
                <a:off x="40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7623" name="Group 354"/>
            <p:cNvGrpSpPr>
              <a:grpSpLocks/>
            </p:cNvGrpSpPr>
            <p:nvPr/>
          </p:nvGrpSpPr>
          <p:grpSpPr bwMode="auto">
            <a:xfrm>
              <a:off x="4422" y="1080"/>
              <a:ext cx="403" cy="224"/>
              <a:chOff x="4422" y="1080"/>
              <a:chExt cx="403" cy="224"/>
            </a:xfrm>
          </p:grpSpPr>
          <p:sp>
            <p:nvSpPr>
              <p:cNvPr id="67644" name="Line 350"/>
              <p:cNvSpPr>
                <a:spLocks noChangeShapeType="1"/>
              </p:cNvSpPr>
              <p:nvPr/>
            </p:nvSpPr>
            <p:spPr bwMode="auto">
              <a:xfrm flipV="1">
                <a:off x="4612" y="1166"/>
                <a:ext cx="6" cy="137"/>
              </a:xfrm>
              <a:prstGeom prst="line">
                <a:avLst/>
              </a:prstGeom>
              <a:noFill/>
              <a:ln w="12700">
                <a:solidFill>
                  <a:schemeClr val="tx1"/>
                </a:solidFill>
                <a:round/>
                <a:headEnd type="none" w="sm" len="sm"/>
                <a:tailEnd type="none" w="sm" len="sm"/>
              </a:ln>
            </p:spPr>
            <p:txBody>
              <a:bodyPr/>
              <a:lstStyle/>
              <a:p>
                <a:endParaRPr lang="en-US"/>
              </a:p>
            </p:txBody>
          </p:sp>
          <p:sp>
            <p:nvSpPr>
              <p:cNvPr id="67645" name="Line 351"/>
              <p:cNvSpPr>
                <a:spLocks noChangeShapeType="1"/>
              </p:cNvSpPr>
              <p:nvPr/>
            </p:nvSpPr>
            <p:spPr bwMode="auto">
              <a:xfrm flipV="1">
                <a:off x="4646" y="1185"/>
                <a:ext cx="78" cy="119"/>
              </a:xfrm>
              <a:prstGeom prst="line">
                <a:avLst/>
              </a:prstGeom>
              <a:noFill/>
              <a:ln w="12700">
                <a:solidFill>
                  <a:schemeClr val="tx1"/>
                </a:solidFill>
                <a:round/>
                <a:headEnd type="none" w="sm" len="sm"/>
                <a:tailEnd type="none" w="sm" len="sm"/>
              </a:ln>
            </p:spPr>
            <p:txBody>
              <a:bodyPr/>
              <a:lstStyle/>
              <a:p>
                <a:endParaRPr lang="en-US"/>
              </a:p>
            </p:txBody>
          </p:sp>
          <p:sp>
            <p:nvSpPr>
              <p:cNvPr id="67646" name="Line 352"/>
              <p:cNvSpPr>
                <a:spLocks noChangeShapeType="1"/>
              </p:cNvSpPr>
              <p:nvPr/>
            </p:nvSpPr>
            <p:spPr bwMode="auto">
              <a:xfrm flipH="1" flipV="1">
                <a:off x="4512" y="1178"/>
                <a:ext cx="77" cy="123"/>
              </a:xfrm>
              <a:prstGeom prst="line">
                <a:avLst/>
              </a:prstGeom>
              <a:noFill/>
              <a:ln w="12700">
                <a:solidFill>
                  <a:schemeClr val="tx1"/>
                </a:solidFill>
                <a:round/>
                <a:headEnd type="none" w="sm" len="sm"/>
                <a:tailEnd type="none" w="sm" len="sm"/>
              </a:ln>
            </p:spPr>
            <p:txBody>
              <a:bodyPr/>
              <a:lstStyle/>
              <a:p>
                <a:endParaRPr lang="en-US"/>
              </a:p>
            </p:txBody>
          </p:sp>
          <p:sp>
            <p:nvSpPr>
              <p:cNvPr id="67647" name="Freeform 353"/>
              <p:cNvSpPr>
                <a:spLocks/>
              </p:cNvSpPr>
              <p:nvPr/>
            </p:nvSpPr>
            <p:spPr bwMode="auto">
              <a:xfrm>
                <a:off x="4422" y="1080"/>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7624" name="Group 359"/>
            <p:cNvGrpSpPr>
              <a:grpSpLocks/>
            </p:cNvGrpSpPr>
            <p:nvPr/>
          </p:nvGrpSpPr>
          <p:grpSpPr bwMode="auto">
            <a:xfrm>
              <a:off x="4440" y="1458"/>
              <a:ext cx="367" cy="247"/>
              <a:chOff x="4440" y="1458"/>
              <a:chExt cx="367" cy="247"/>
            </a:xfrm>
          </p:grpSpPr>
          <p:sp>
            <p:nvSpPr>
              <p:cNvPr id="67640" name="Line 355"/>
              <p:cNvSpPr>
                <a:spLocks noChangeShapeType="1"/>
              </p:cNvSpPr>
              <p:nvPr/>
            </p:nvSpPr>
            <p:spPr bwMode="auto">
              <a:xfrm>
                <a:off x="4613" y="1459"/>
                <a:ext cx="5" cy="151"/>
              </a:xfrm>
              <a:prstGeom prst="line">
                <a:avLst/>
              </a:prstGeom>
              <a:noFill/>
              <a:ln w="12700">
                <a:solidFill>
                  <a:schemeClr val="bg1"/>
                </a:solidFill>
                <a:round/>
                <a:headEnd type="none" w="sm" len="sm"/>
                <a:tailEnd type="none" w="sm" len="sm"/>
              </a:ln>
            </p:spPr>
            <p:txBody>
              <a:bodyPr/>
              <a:lstStyle/>
              <a:p>
                <a:endParaRPr lang="en-US"/>
              </a:p>
            </p:txBody>
          </p:sp>
          <p:sp>
            <p:nvSpPr>
              <p:cNvPr id="67641" name="Line 356"/>
              <p:cNvSpPr>
                <a:spLocks noChangeShapeType="1"/>
              </p:cNvSpPr>
              <p:nvPr/>
            </p:nvSpPr>
            <p:spPr bwMode="auto">
              <a:xfrm>
                <a:off x="4644" y="1458"/>
                <a:ext cx="71" cy="131"/>
              </a:xfrm>
              <a:prstGeom prst="line">
                <a:avLst/>
              </a:prstGeom>
              <a:noFill/>
              <a:ln w="12700">
                <a:solidFill>
                  <a:schemeClr val="bg1"/>
                </a:solidFill>
                <a:round/>
                <a:headEnd type="none" w="sm" len="sm"/>
                <a:tailEnd type="none" w="sm" len="sm"/>
              </a:ln>
            </p:spPr>
            <p:txBody>
              <a:bodyPr/>
              <a:lstStyle/>
              <a:p>
                <a:endParaRPr lang="en-US"/>
              </a:p>
            </p:txBody>
          </p:sp>
          <p:sp>
            <p:nvSpPr>
              <p:cNvPr id="67642" name="Line 357"/>
              <p:cNvSpPr>
                <a:spLocks noChangeShapeType="1"/>
              </p:cNvSpPr>
              <p:nvPr/>
            </p:nvSpPr>
            <p:spPr bwMode="auto">
              <a:xfrm flipH="1">
                <a:off x="4522" y="1461"/>
                <a:ext cx="70" cy="136"/>
              </a:xfrm>
              <a:prstGeom prst="line">
                <a:avLst/>
              </a:prstGeom>
              <a:noFill/>
              <a:ln w="12700">
                <a:solidFill>
                  <a:schemeClr val="bg1"/>
                </a:solidFill>
                <a:round/>
                <a:headEnd type="none" w="sm" len="sm"/>
                <a:tailEnd type="none" w="sm" len="sm"/>
              </a:ln>
            </p:spPr>
            <p:txBody>
              <a:bodyPr/>
              <a:lstStyle/>
              <a:p>
                <a:endParaRPr lang="en-US"/>
              </a:p>
            </p:txBody>
          </p:sp>
          <p:sp>
            <p:nvSpPr>
              <p:cNvPr id="67643" name="Freeform 358"/>
              <p:cNvSpPr>
                <a:spLocks/>
              </p:cNvSpPr>
              <p:nvPr/>
            </p:nvSpPr>
            <p:spPr bwMode="auto">
              <a:xfrm>
                <a:off x="4440" y="1608"/>
                <a:ext cx="367" cy="97"/>
              </a:xfrm>
              <a:custGeom>
                <a:avLst/>
                <a:gdLst>
                  <a:gd name="T0" fmla="*/ 41 w 367"/>
                  <a:gd name="T1" fmla="*/ 5 h 97"/>
                  <a:gd name="T2" fmla="*/ 11 w 367"/>
                  <a:gd name="T3" fmla="*/ 12 h 97"/>
                  <a:gd name="T4" fmla="*/ 0 w 367"/>
                  <a:gd name="T5" fmla="*/ 26 h 97"/>
                  <a:gd name="T6" fmla="*/ 0 w 367"/>
                  <a:gd name="T7" fmla="*/ 39 h 97"/>
                  <a:gd name="T8" fmla="*/ 2 w 367"/>
                  <a:gd name="T9" fmla="*/ 52 h 97"/>
                  <a:gd name="T10" fmla="*/ 19 w 367"/>
                  <a:gd name="T11" fmla="*/ 64 h 97"/>
                  <a:gd name="T12" fmla="*/ 36 w 367"/>
                  <a:gd name="T13" fmla="*/ 70 h 97"/>
                  <a:gd name="T14" fmla="*/ 60 w 367"/>
                  <a:gd name="T15" fmla="*/ 78 h 97"/>
                  <a:gd name="T16" fmla="*/ 78 w 367"/>
                  <a:gd name="T17" fmla="*/ 88 h 97"/>
                  <a:gd name="T18" fmla="*/ 97 w 367"/>
                  <a:gd name="T19" fmla="*/ 96 h 97"/>
                  <a:gd name="T20" fmla="*/ 131 w 367"/>
                  <a:gd name="T21" fmla="*/ 94 h 97"/>
                  <a:gd name="T22" fmla="*/ 149 w 367"/>
                  <a:gd name="T23" fmla="*/ 88 h 97"/>
                  <a:gd name="T24" fmla="*/ 164 w 367"/>
                  <a:gd name="T25" fmla="*/ 81 h 97"/>
                  <a:gd name="T26" fmla="*/ 184 w 367"/>
                  <a:gd name="T27" fmla="*/ 80 h 97"/>
                  <a:gd name="T28" fmla="*/ 215 w 367"/>
                  <a:gd name="T29" fmla="*/ 80 h 97"/>
                  <a:gd name="T30" fmla="*/ 235 w 367"/>
                  <a:gd name="T31" fmla="*/ 83 h 97"/>
                  <a:gd name="T32" fmla="*/ 252 w 367"/>
                  <a:gd name="T33" fmla="*/ 83 h 97"/>
                  <a:gd name="T34" fmla="*/ 265 w 367"/>
                  <a:gd name="T35" fmla="*/ 76 h 97"/>
                  <a:gd name="T36" fmla="*/ 274 w 367"/>
                  <a:gd name="T37" fmla="*/ 67 h 97"/>
                  <a:gd name="T38" fmla="*/ 309 w 367"/>
                  <a:gd name="T39" fmla="*/ 65 h 97"/>
                  <a:gd name="T40" fmla="*/ 330 w 367"/>
                  <a:gd name="T41" fmla="*/ 68 h 97"/>
                  <a:gd name="T42" fmla="*/ 345 w 367"/>
                  <a:gd name="T43" fmla="*/ 66 h 97"/>
                  <a:gd name="T44" fmla="*/ 361 w 367"/>
                  <a:gd name="T45" fmla="*/ 53 h 97"/>
                  <a:gd name="T46" fmla="*/ 365 w 367"/>
                  <a:gd name="T47" fmla="*/ 39 h 97"/>
                  <a:gd name="T48" fmla="*/ 365 w 367"/>
                  <a:gd name="T49" fmla="*/ 26 h 97"/>
                  <a:gd name="T50" fmla="*/ 359 w 367"/>
                  <a:gd name="T51" fmla="*/ 12 h 97"/>
                  <a:gd name="T52" fmla="*/ 345 w 367"/>
                  <a:gd name="T53" fmla="*/ 0 h 97"/>
                  <a:gd name="T54" fmla="*/ 329 w 367"/>
                  <a:gd name="T55" fmla="*/ 0 h 97"/>
                  <a:gd name="T56" fmla="*/ 310 w 367"/>
                  <a:gd name="T57" fmla="*/ 9 h 97"/>
                  <a:gd name="T58" fmla="*/ 294 w 367"/>
                  <a:gd name="T59" fmla="*/ 23 h 97"/>
                  <a:gd name="T60" fmla="*/ 279 w 367"/>
                  <a:gd name="T61" fmla="*/ 26 h 97"/>
                  <a:gd name="T62" fmla="*/ 247 w 367"/>
                  <a:gd name="T63" fmla="*/ 23 h 97"/>
                  <a:gd name="T64" fmla="*/ 232 w 367"/>
                  <a:gd name="T65" fmla="*/ 16 h 97"/>
                  <a:gd name="T66" fmla="*/ 218 w 367"/>
                  <a:gd name="T67" fmla="*/ 9 h 97"/>
                  <a:gd name="T68" fmla="*/ 193 w 367"/>
                  <a:gd name="T69" fmla="*/ 3 h 97"/>
                  <a:gd name="T70" fmla="*/ 172 w 367"/>
                  <a:gd name="T71" fmla="*/ 11 h 97"/>
                  <a:gd name="T72" fmla="*/ 158 w 367"/>
                  <a:gd name="T73" fmla="*/ 20 h 97"/>
                  <a:gd name="T74" fmla="*/ 149 w 367"/>
                  <a:gd name="T75" fmla="*/ 31 h 97"/>
                  <a:gd name="T76" fmla="*/ 131 w 367"/>
                  <a:gd name="T77" fmla="*/ 29 h 97"/>
                  <a:gd name="T78" fmla="*/ 116 w 367"/>
                  <a:gd name="T79" fmla="*/ 25 h 97"/>
                  <a:gd name="T80" fmla="*/ 101 w 367"/>
                  <a:gd name="T81" fmla="*/ 19 h 97"/>
                  <a:gd name="T82" fmla="*/ 88 w 367"/>
                  <a:gd name="T83" fmla="*/ 8 h 97"/>
                  <a:gd name="T84" fmla="*/ 71 w 367"/>
                  <a:gd name="T85" fmla="*/ 4 h 97"/>
                  <a:gd name="T86" fmla="*/ 56 w 367"/>
                  <a:gd name="T87" fmla="*/ 4 h 97"/>
                  <a:gd name="T88" fmla="*/ 41 w 367"/>
                  <a:gd name="T89" fmla="*/ 9 h 97"/>
                  <a:gd name="T90" fmla="*/ 26 w 367"/>
                  <a:gd name="T91" fmla="*/ 11 h 97"/>
                  <a:gd name="T92" fmla="*/ 18 w 367"/>
                  <a:gd name="T93" fmla="*/ 2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7"/>
                  <a:gd name="T142" fmla="*/ 0 h 97"/>
                  <a:gd name="T143" fmla="*/ 367 w 367"/>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7" h="97">
                    <a:moveTo>
                      <a:pt x="18" y="2"/>
                    </a:moveTo>
                    <a:lnTo>
                      <a:pt x="41" y="5"/>
                    </a:lnTo>
                    <a:lnTo>
                      <a:pt x="18" y="2"/>
                    </a:lnTo>
                    <a:lnTo>
                      <a:pt x="11" y="12"/>
                    </a:lnTo>
                    <a:lnTo>
                      <a:pt x="6" y="18"/>
                    </a:lnTo>
                    <a:lnTo>
                      <a:pt x="0" y="26"/>
                    </a:lnTo>
                    <a:lnTo>
                      <a:pt x="0" y="33"/>
                    </a:lnTo>
                    <a:lnTo>
                      <a:pt x="0" y="39"/>
                    </a:lnTo>
                    <a:lnTo>
                      <a:pt x="0" y="47"/>
                    </a:lnTo>
                    <a:lnTo>
                      <a:pt x="2" y="52"/>
                    </a:lnTo>
                    <a:lnTo>
                      <a:pt x="8" y="61"/>
                    </a:lnTo>
                    <a:lnTo>
                      <a:pt x="19" y="64"/>
                    </a:lnTo>
                    <a:lnTo>
                      <a:pt x="29" y="68"/>
                    </a:lnTo>
                    <a:lnTo>
                      <a:pt x="36" y="70"/>
                    </a:lnTo>
                    <a:lnTo>
                      <a:pt x="44" y="76"/>
                    </a:lnTo>
                    <a:lnTo>
                      <a:pt x="60" y="78"/>
                    </a:lnTo>
                    <a:lnTo>
                      <a:pt x="69" y="83"/>
                    </a:lnTo>
                    <a:lnTo>
                      <a:pt x="78" y="88"/>
                    </a:lnTo>
                    <a:lnTo>
                      <a:pt x="89" y="92"/>
                    </a:lnTo>
                    <a:lnTo>
                      <a:pt x="97" y="96"/>
                    </a:lnTo>
                    <a:lnTo>
                      <a:pt x="106" y="96"/>
                    </a:lnTo>
                    <a:lnTo>
                      <a:pt x="131" y="94"/>
                    </a:lnTo>
                    <a:lnTo>
                      <a:pt x="143" y="92"/>
                    </a:lnTo>
                    <a:lnTo>
                      <a:pt x="149" y="88"/>
                    </a:lnTo>
                    <a:lnTo>
                      <a:pt x="156" y="82"/>
                    </a:lnTo>
                    <a:lnTo>
                      <a:pt x="164" y="81"/>
                    </a:lnTo>
                    <a:lnTo>
                      <a:pt x="174" y="81"/>
                    </a:lnTo>
                    <a:lnTo>
                      <a:pt x="184" y="80"/>
                    </a:lnTo>
                    <a:lnTo>
                      <a:pt x="199" y="80"/>
                    </a:lnTo>
                    <a:lnTo>
                      <a:pt x="215" y="80"/>
                    </a:lnTo>
                    <a:lnTo>
                      <a:pt x="224" y="81"/>
                    </a:lnTo>
                    <a:lnTo>
                      <a:pt x="235" y="83"/>
                    </a:lnTo>
                    <a:lnTo>
                      <a:pt x="245" y="82"/>
                    </a:lnTo>
                    <a:lnTo>
                      <a:pt x="252" y="83"/>
                    </a:lnTo>
                    <a:lnTo>
                      <a:pt x="260" y="82"/>
                    </a:lnTo>
                    <a:lnTo>
                      <a:pt x="265" y="76"/>
                    </a:lnTo>
                    <a:lnTo>
                      <a:pt x="266" y="69"/>
                    </a:lnTo>
                    <a:lnTo>
                      <a:pt x="274" y="67"/>
                    </a:lnTo>
                    <a:lnTo>
                      <a:pt x="291" y="66"/>
                    </a:lnTo>
                    <a:lnTo>
                      <a:pt x="309" y="65"/>
                    </a:lnTo>
                    <a:lnTo>
                      <a:pt x="319" y="67"/>
                    </a:lnTo>
                    <a:lnTo>
                      <a:pt x="330" y="68"/>
                    </a:lnTo>
                    <a:lnTo>
                      <a:pt x="337" y="68"/>
                    </a:lnTo>
                    <a:lnTo>
                      <a:pt x="345" y="66"/>
                    </a:lnTo>
                    <a:lnTo>
                      <a:pt x="350" y="58"/>
                    </a:lnTo>
                    <a:lnTo>
                      <a:pt x="361" y="53"/>
                    </a:lnTo>
                    <a:lnTo>
                      <a:pt x="361" y="45"/>
                    </a:lnTo>
                    <a:lnTo>
                      <a:pt x="365" y="39"/>
                    </a:lnTo>
                    <a:lnTo>
                      <a:pt x="366" y="32"/>
                    </a:lnTo>
                    <a:lnTo>
                      <a:pt x="365" y="26"/>
                    </a:lnTo>
                    <a:lnTo>
                      <a:pt x="363" y="19"/>
                    </a:lnTo>
                    <a:lnTo>
                      <a:pt x="359" y="12"/>
                    </a:lnTo>
                    <a:lnTo>
                      <a:pt x="353" y="6"/>
                    </a:lnTo>
                    <a:lnTo>
                      <a:pt x="345" y="0"/>
                    </a:lnTo>
                    <a:lnTo>
                      <a:pt x="339" y="0"/>
                    </a:lnTo>
                    <a:lnTo>
                      <a:pt x="329" y="0"/>
                    </a:lnTo>
                    <a:lnTo>
                      <a:pt x="321" y="3"/>
                    </a:lnTo>
                    <a:lnTo>
                      <a:pt x="310" y="9"/>
                    </a:lnTo>
                    <a:lnTo>
                      <a:pt x="303" y="19"/>
                    </a:lnTo>
                    <a:lnTo>
                      <a:pt x="294" y="23"/>
                    </a:lnTo>
                    <a:lnTo>
                      <a:pt x="288" y="26"/>
                    </a:lnTo>
                    <a:lnTo>
                      <a:pt x="279" y="26"/>
                    </a:lnTo>
                    <a:lnTo>
                      <a:pt x="264" y="27"/>
                    </a:lnTo>
                    <a:lnTo>
                      <a:pt x="247" y="23"/>
                    </a:lnTo>
                    <a:lnTo>
                      <a:pt x="239" y="20"/>
                    </a:lnTo>
                    <a:lnTo>
                      <a:pt x="232" y="16"/>
                    </a:lnTo>
                    <a:lnTo>
                      <a:pt x="224" y="13"/>
                    </a:lnTo>
                    <a:lnTo>
                      <a:pt x="218" y="9"/>
                    </a:lnTo>
                    <a:lnTo>
                      <a:pt x="199" y="5"/>
                    </a:lnTo>
                    <a:lnTo>
                      <a:pt x="193" y="3"/>
                    </a:lnTo>
                    <a:lnTo>
                      <a:pt x="183" y="6"/>
                    </a:lnTo>
                    <a:lnTo>
                      <a:pt x="172" y="11"/>
                    </a:lnTo>
                    <a:lnTo>
                      <a:pt x="166" y="16"/>
                    </a:lnTo>
                    <a:lnTo>
                      <a:pt x="158" y="20"/>
                    </a:lnTo>
                    <a:lnTo>
                      <a:pt x="156" y="28"/>
                    </a:lnTo>
                    <a:lnTo>
                      <a:pt x="149" y="31"/>
                    </a:lnTo>
                    <a:lnTo>
                      <a:pt x="141" y="30"/>
                    </a:lnTo>
                    <a:lnTo>
                      <a:pt x="131" y="29"/>
                    </a:lnTo>
                    <a:lnTo>
                      <a:pt x="122" y="28"/>
                    </a:lnTo>
                    <a:lnTo>
                      <a:pt x="116" y="25"/>
                    </a:lnTo>
                    <a:lnTo>
                      <a:pt x="108" y="21"/>
                    </a:lnTo>
                    <a:lnTo>
                      <a:pt x="101" y="19"/>
                    </a:lnTo>
                    <a:lnTo>
                      <a:pt x="97" y="12"/>
                    </a:lnTo>
                    <a:lnTo>
                      <a:pt x="88" y="8"/>
                    </a:lnTo>
                    <a:lnTo>
                      <a:pt x="81" y="6"/>
                    </a:lnTo>
                    <a:lnTo>
                      <a:pt x="71" y="4"/>
                    </a:lnTo>
                    <a:lnTo>
                      <a:pt x="63" y="4"/>
                    </a:lnTo>
                    <a:lnTo>
                      <a:pt x="56" y="4"/>
                    </a:lnTo>
                    <a:lnTo>
                      <a:pt x="48" y="5"/>
                    </a:lnTo>
                    <a:lnTo>
                      <a:pt x="41" y="9"/>
                    </a:lnTo>
                    <a:lnTo>
                      <a:pt x="32" y="11"/>
                    </a:lnTo>
                    <a:lnTo>
                      <a:pt x="26" y="11"/>
                    </a:lnTo>
                    <a:lnTo>
                      <a:pt x="18" y="11"/>
                    </a:lnTo>
                    <a:lnTo>
                      <a:pt x="18" y="2"/>
                    </a:lnTo>
                  </a:path>
                </a:pathLst>
              </a:custGeom>
              <a:solidFill>
                <a:schemeClr val="tx1"/>
              </a:solidFill>
              <a:ln w="12700" cap="rnd">
                <a:solidFill>
                  <a:schemeClr val="bg1"/>
                </a:solidFill>
                <a:round/>
                <a:headEnd/>
                <a:tailEnd/>
              </a:ln>
            </p:spPr>
            <p:txBody>
              <a:bodyPr/>
              <a:lstStyle/>
              <a:p>
                <a:pPr algn="ctr" eaLnBrk="0" hangingPunct="0"/>
                <a:endParaRPr lang="en-US"/>
              </a:p>
            </p:txBody>
          </p:sp>
        </p:grpSp>
        <p:grpSp>
          <p:nvGrpSpPr>
            <p:cNvPr id="67625" name="Group 364"/>
            <p:cNvGrpSpPr>
              <a:grpSpLocks/>
            </p:cNvGrpSpPr>
            <p:nvPr/>
          </p:nvGrpSpPr>
          <p:grpSpPr bwMode="auto">
            <a:xfrm>
              <a:off x="3768" y="1086"/>
              <a:ext cx="403" cy="224"/>
              <a:chOff x="3768" y="1086"/>
              <a:chExt cx="403" cy="224"/>
            </a:xfrm>
          </p:grpSpPr>
          <p:sp>
            <p:nvSpPr>
              <p:cNvPr id="67636" name="Line 360"/>
              <p:cNvSpPr>
                <a:spLocks noChangeShapeType="1"/>
              </p:cNvSpPr>
              <p:nvPr/>
            </p:nvSpPr>
            <p:spPr bwMode="auto">
              <a:xfrm flipV="1">
                <a:off x="39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7637" name="Line 361"/>
              <p:cNvSpPr>
                <a:spLocks noChangeShapeType="1"/>
              </p:cNvSpPr>
              <p:nvPr/>
            </p:nvSpPr>
            <p:spPr bwMode="auto">
              <a:xfrm flipV="1">
                <a:off x="39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7638" name="Line 362"/>
              <p:cNvSpPr>
                <a:spLocks noChangeShapeType="1"/>
              </p:cNvSpPr>
              <p:nvPr/>
            </p:nvSpPr>
            <p:spPr bwMode="auto">
              <a:xfrm flipH="1" flipV="1">
                <a:off x="38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7639" name="Freeform 363"/>
              <p:cNvSpPr>
                <a:spLocks/>
              </p:cNvSpPr>
              <p:nvPr/>
            </p:nvSpPr>
            <p:spPr bwMode="auto">
              <a:xfrm>
                <a:off x="37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7626" name="Group 369"/>
            <p:cNvGrpSpPr>
              <a:grpSpLocks/>
            </p:cNvGrpSpPr>
            <p:nvPr/>
          </p:nvGrpSpPr>
          <p:grpSpPr bwMode="auto">
            <a:xfrm>
              <a:off x="3786" y="1464"/>
              <a:ext cx="367" cy="247"/>
              <a:chOff x="3786" y="1464"/>
              <a:chExt cx="367" cy="247"/>
            </a:xfrm>
          </p:grpSpPr>
          <p:sp>
            <p:nvSpPr>
              <p:cNvPr id="67632" name="Line 365"/>
              <p:cNvSpPr>
                <a:spLocks noChangeShapeType="1"/>
              </p:cNvSpPr>
              <p:nvPr/>
            </p:nvSpPr>
            <p:spPr bwMode="auto">
              <a:xfrm>
                <a:off x="3959" y="1465"/>
                <a:ext cx="5" cy="151"/>
              </a:xfrm>
              <a:prstGeom prst="line">
                <a:avLst/>
              </a:prstGeom>
              <a:noFill/>
              <a:ln w="12700">
                <a:solidFill>
                  <a:schemeClr val="bg1"/>
                </a:solidFill>
                <a:round/>
                <a:headEnd type="none" w="sm" len="sm"/>
                <a:tailEnd type="none" w="sm" len="sm"/>
              </a:ln>
            </p:spPr>
            <p:txBody>
              <a:bodyPr/>
              <a:lstStyle/>
              <a:p>
                <a:endParaRPr lang="en-US"/>
              </a:p>
            </p:txBody>
          </p:sp>
          <p:sp>
            <p:nvSpPr>
              <p:cNvPr id="67633" name="Line 366"/>
              <p:cNvSpPr>
                <a:spLocks noChangeShapeType="1"/>
              </p:cNvSpPr>
              <p:nvPr/>
            </p:nvSpPr>
            <p:spPr bwMode="auto">
              <a:xfrm>
                <a:off x="3990" y="1464"/>
                <a:ext cx="71" cy="131"/>
              </a:xfrm>
              <a:prstGeom prst="line">
                <a:avLst/>
              </a:prstGeom>
              <a:noFill/>
              <a:ln w="12700">
                <a:solidFill>
                  <a:schemeClr val="bg1"/>
                </a:solidFill>
                <a:round/>
                <a:headEnd type="none" w="sm" len="sm"/>
                <a:tailEnd type="none" w="sm" len="sm"/>
              </a:ln>
            </p:spPr>
            <p:txBody>
              <a:bodyPr/>
              <a:lstStyle/>
              <a:p>
                <a:endParaRPr lang="en-US"/>
              </a:p>
            </p:txBody>
          </p:sp>
          <p:sp>
            <p:nvSpPr>
              <p:cNvPr id="67634" name="Line 367"/>
              <p:cNvSpPr>
                <a:spLocks noChangeShapeType="1"/>
              </p:cNvSpPr>
              <p:nvPr/>
            </p:nvSpPr>
            <p:spPr bwMode="auto">
              <a:xfrm flipH="1">
                <a:off x="3868" y="1467"/>
                <a:ext cx="70" cy="136"/>
              </a:xfrm>
              <a:prstGeom prst="line">
                <a:avLst/>
              </a:prstGeom>
              <a:noFill/>
              <a:ln w="12700">
                <a:solidFill>
                  <a:schemeClr val="bg1"/>
                </a:solidFill>
                <a:round/>
                <a:headEnd type="none" w="sm" len="sm"/>
                <a:tailEnd type="none" w="sm" len="sm"/>
              </a:ln>
            </p:spPr>
            <p:txBody>
              <a:bodyPr/>
              <a:lstStyle/>
              <a:p>
                <a:endParaRPr lang="en-US"/>
              </a:p>
            </p:txBody>
          </p:sp>
          <p:sp>
            <p:nvSpPr>
              <p:cNvPr id="67635" name="Freeform 368"/>
              <p:cNvSpPr>
                <a:spLocks/>
              </p:cNvSpPr>
              <p:nvPr/>
            </p:nvSpPr>
            <p:spPr bwMode="auto">
              <a:xfrm>
                <a:off x="3786" y="1614"/>
                <a:ext cx="367" cy="97"/>
              </a:xfrm>
              <a:custGeom>
                <a:avLst/>
                <a:gdLst>
                  <a:gd name="T0" fmla="*/ 41 w 367"/>
                  <a:gd name="T1" fmla="*/ 5 h 97"/>
                  <a:gd name="T2" fmla="*/ 11 w 367"/>
                  <a:gd name="T3" fmla="*/ 12 h 97"/>
                  <a:gd name="T4" fmla="*/ 0 w 367"/>
                  <a:gd name="T5" fmla="*/ 26 h 97"/>
                  <a:gd name="T6" fmla="*/ 0 w 367"/>
                  <a:gd name="T7" fmla="*/ 39 h 97"/>
                  <a:gd name="T8" fmla="*/ 2 w 367"/>
                  <a:gd name="T9" fmla="*/ 52 h 97"/>
                  <a:gd name="T10" fmla="*/ 19 w 367"/>
                  <a:gd name="T11" fmla="*/ 64 h 97"/>
                  <a:gd name="T12" fmla="*/ 36 w 367"/>
                  <a:gd name="T13" fmla="*/ 70 h 97"/>
                  <a:gd name="T14" fmla="*/ 60 w 367"/>
                  <a:gd name="T15" fmla="*/ 78 h 97"/>
                  <a:gd name="T16" fmla="*/ 78 w 367"/>
                  <a:gd name="T17" fmla="*/ 88 h 97"/>
                  <a:gd name="T18" fmla="*/ 97 w 367"/>
                  <a:gd name="T19" fmla="*/ 96 h 97"/>
                  <a:gd name="T20" fmla="*/ 131 w 367"/>
                  <a:gd name="T21" fmla="*/ 94 h 97"/>
                  <a:gd name="T22" fmla="*/ 149 w 367"/>
                  <a:gd name="T23" fmla="*/ 88 h 97"/>
                  <a:gd name="T24" fmla="*/ 164 w 367"/>
                  <a:gd name="T25" fmla="*/ 81 h 97"/>
                  <a:gd name="T26" fmla="*/ 184 w 367"/>
                  <a:gd name="T27" fmla="*/ 80 h 97"/>
                  <a:gd name="T28" fmla="*/ 215 w 367"/>
                  <a:gd name="T29" fmla="*/ 80 h 97"/>
                  <a:gd name="T30" fmla="*/ 235 w 367"/>
                  <a:gd name="T31" fmla="*/ 83 h 97"/>
                  <a:gd name="T32" fmla="*/ 252 w 367"/>
                  <a:gd name="T33" fmla="*/ 83 h 97"/>
                  <a:gd name="T34" fmla="*/ 265 w 367"/>
                  <a:gd name="T35" fmla="*/ 76 h 97"/>
                  <a:gd name="T36" fmla="*/ 274 w 367"/>
                  <a:gd name="T37" fmla="*/ 67 h 97"/>
                  <a:gd name="T38" fmla="*/ 309 w 367"/>
                  <a:gd name="T39" fmla="*/ 65 h 97"/>
                  <a:gd name="T40" fmla="*/ 330 w 367"/>
                  <a:gd name="T41" fmla="*/ 68 h 97"/>
                  <a:gd name="T42" fmla="*/ 345 w 367"/>
                  <a:gd name="T43" fmla="*/ 66 h 97"/>
                  <a:gd name="T44" fmla="*/ 361 w 367"/>
                  <a:gd name="T45" fmla="*/ 53 h 97"/>
                  <a:gd name="T46" fmla="*/ 365 w 367"/>
                  <a:gd name="T47" fmla="*/ 39 h 97"/>
                  <a:gd name="T48" fmla="*/ 365 w 367"/>
                  <a:gd name="T49" fmla="*/ 26 h 97"/>
                  <a:gd name="T50" fmla="*/ 359 w 367"/>
                  <a:gd name="T51" fmla="*/ 12 h 97"/>
                  <a:gd name="T52" fmla="*/ 345 w 367"/>
                  <a:gd name="T53" fmla="*/ 0 h 97"/>
                  <a:gd name="T54" fmla="*/ 329 w 367"/>
                  <a:gd name="T55" fmla="*/ 0 h 97"/>
                  <a:gd name="T56" fmla="*/ 310 w 367"/>
                  <a:gd name="T57" fmla="*/ 9 h 97"/>
                  <a:gd name="T58" fmla="*/ 294 w 367"/>
                  <a:gd name="T59" fmla="*/ 23 h 97"/>
                  <a:gd name="T60" fmla="*/ 279 w 367"/>
                  <a:gd name="T61" fmla="*/ 26 h 97"/>
                  <a:gd name="T62" fmla="*/ 247 w 367"/>
                  <a:gd name="T63" fmla="*/ 23 h 97"/>
                  <a:gd name="T64" fmla="*/ 232 w 367"/>
                  <a:gd name="T65" fmla="*/ 16 h 97"/>
                  <a:gd name="T66" fmla="*/ 218 w 367"/>
                  <a:gd name="T67" fmla="*/ 9 h 97"/>
                  <a:gd name="T68" fmla="*/ 193 w 367"/>
                  <a:gd name="T69" fmla="*/ 3 h 97"/>
                  <a:gd name="T70" fmla="*/ 172 w 367"/>
                  <a:gd name="T71" fmla="*/ 11 h 97"/>
                  <a:gd name="T72" fmla="*/ 158 w 367"/>
                  <a:gd name="T73" fmla="*/ 20 h 97"/>
                  <a:gd name="T74" fmla="*/ 149 w 367"/>
                  <a:gd name="T75" fmla="*/ 31 h 97"/>
                  <a:gd name="T76" fmla="*/ 131 w 367"/>
                  <a:gd name="T77" fmla="*/ 29 h 97"/>
                  <a:gd name="T78" fmla="*/ 116 w 367"/>
                  <a:gd name="T79" fmla="*/ 25 h 97"/>
                  <a:gd name="T80" fmla="*/ 101 w 367"/>
                  <a:gd name="T81" fmla="*/ 19 h 97"/>
                  <a:gd name="T82" fmla="*/ 88 w 367"/>
                  <a:gd name="T83" fmla="*/ 8 h 97"/>
                  <a:gd name="T84" fmla="*/ 71 w 367"/>
                  <a:gd name="T85" fmla="*/ 4 h 97"/>
                  <a:gd name="T86" fmla="*/ 56 w 367"/>
                  <a:gd name="T87" fmla="*/ 4 h 97"/>
                  <a:gd name="T88" fmla="*/ 41 w 367"/>
                  <a:gd name="T89" fmla="*/ 9 h 97"/>
                  <a:gd name="T90" fmla="*/ 26 w 367"/>
                  <a:gd name="T91" fmla="*/ 11 h 97"/>
                  <a:gd name="T92" fmla="*/ 18 w 367"/>
                  <a:gd name="T93" fmla="*/ 2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7"/>
                  <a:gd name="T142" fmla="*/ 0 h 97"/>
                  <a:gd name="T143" fmla="*/ 367 w 367"/>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7" h="97">
                    <a:moveTo>
                      <a:pt x="18" y="2"/>
                    </a:moveTo>
                    <a:lnTo>
                      <a:pt x="41" y="5"/>
                    </a:lnTo>
                    <a:lnTo>
                      <a:pt x="18" y="2"/>
                    </a:lnTo>
                    <a:lnTo>
                      <a:pt x="11" y="12"/>
                    </a:lnTo>
                    <a:lnTo>
                      <a:pt x="6" y="18"/>
                    </a:lnTo>
                    <a:lnTo>
                      <a:pt x="0" y="26"/>
                    </a:lnTo>
                    <a:lnTo>
                      <a:pt x="0" y="33"/>
                    </a:lnTo>
                    <a:lnTo>
                      <a:pt x="0" y="39"/>
                    </a:lnTo>
                    <a:lnTo>
                      <a:pt x="0" y="47"/>
                    </a:lnTo>
                    <a:lnTo>
                      <a:pt x="2" y="52"/>
                    </a:lnTo>
                    <a:lnTo>
                      <a:pt x="8" y="61"/>
                    </a:lnTo>
                    <a:lnTo>
                      <a:pt x="19" y="64"/>
                    </a:lnTo>
                    <a:lnTo>
                      <a:pt x="29" y="68"/>
                    </a:lnTo>
                    <a:lnTo>
                      <a:pt x="36" y="70"/>
                    </a:lnTo>
                    <a:lnTo>
                      <a:pt x="44" y="76"/>
                    </a:lnTo>
                    <a:lnTo>
                      <a:pt x="60" y="78"/>
                    </a:lnTo>
                    <a:lnTo>
                      <a:pt x="69" y="83"/>
                    </a:lnTo>
                    <a:lnTo>
                      <a:pt x="78" y="88"/>
                    </a:lnTo>
                    <a:lnTo>
                      <a:pt x="89" y="92"/>
                    </a:lnTo>
                    <a:lnTo>
                      <a:pt x="97" y="96"/>
                    </a:lnTo>
                    <a:lnTo>
                      <a:pt x="106" y="96"/>
                    </a:lnTo>
                    <a:lnTo>
                      <a:pt x="131" y="94"/>
                    </a:lnTo>
                    <a:lnTo>
                      <a:pt x="143" y="92"/>
                    </a:lnTo>
                    <a:lnTo>
                      <a:pt x="149" y="88"/>
                    </a:lnTo>
                    <a:lnTo>
                      <a:pt x="156" y="82"/>
                    </a:lnTo>
                    <a:lnTo>
                      <a:pt x="164" y="81"/>
                    </a:lnTo>
                    <a:lnTo>
                      <a:pt x="174" y="81"/>
                    </a:lnTo>
                    <a:lnTo>
                      <a:pt x="184" y="80"/>
                    </a:lnTo>
                    <a:lnTo>
                      <a:pt x="199" y="80"/>
                    </a:lnTo>
                    <a:lnTo>
                      <a:pt x="215" y="80"/>
                    </a:lnTo>
                    <a:lnTo>
                      <a:pt x="224" y="81"/>
                    </a:lnTo>
                    <a:lnTo>
                      <a:pt x="235" y="83"/>
                    </a:lnTo>
                    <a:lnTo>
                      <a:pt x="245" y="82"/>
                    </a:lnTo>
                    <a:lnTo>
                      <a:pt x="252" y="83"/>
                    </a:lnTo>
                    <a:lnTo>
                      <a:pt x="260" y="82"/>
                    </a:lnTo>
                    <a:lnTo>
                      <a:pt x="265" y="76"/>
                    </a:lnTo>
                    <a:lnTo>
                      <a:pt x="266" y="69"/>
                    </a:lnTo>
                    <a:lnTo>
                      <a:pt x="274" y="67"/>
                    </a:lnTo>
                    <a:lnTo>
                      <a:pt x="291" y="66"/>
                    </a:lnTo>
                    <a:lnTo>
                      <a:pt x="309" y="65"/>
                    </a:lnTo>
                    <a:lnTo>
                      <a:pt x="319" y="67"/>
                    </a:lnTo>
                    <a:lnTo>
                      <a:pt x="330" y="68"/>
                    </a:lnTo>
                    <a:lnTo>
                      <a:pt x="337" y="68"/>
                    </a:lnTo>
                    <a:lnTo>
                      <a:pt x="345" y="66"/>
                    </a:lnTo>
                    <a:lnTo>
                      <a:pt x="350" y="58"/>
                    </a:lnTo>
                    <a:lnTo>
                      <a:pt x="361" y="53"/>
                    </a:lnTo>
                    <a:lnTo>
                      <a:pt x="361" y="45"/>
                    </a:lnTo>
                    <a:lnTo>
                      <a:pt x="365" y="39"/>
                    </a:lnTo>
                    <a:lnTo>
                      <a:pt x="366" y="32"/>
                    </a:lnTo>
                    <a:lnTo>
                      <a:pt x="365" y="26"/>
                    </a:lnTo>
                    <a:lnTo>
                      <a:pt x="363" y="19"/>
                    </a:lnTo>
                    <a:lnTo>
                      <a:pt x="359" y="12"/>
                    </a:lnTo>
                    <a:lnTo>
                      <a:pt x="353" y="6"/>
                    </a:lnTo>
                    <a:lnTo>
                      <a:pt x="345" y="0"/>
                    </a:lnTo>
                    <a:lnTo>
                      <a:pt x="339" y="0"/>
                    </a:lnTo>
                    <a:lnTo>
                      <a:pt x="329" y="0"/>
                    </a:lnTo>
                    <a:lnTo>
                      <a:pt x="321" y="3"/>
                    </a:lnTo>
                    <a:lnTo>
                      <a:pt x="310" y="9"/>
                    </a:lnTo>
                    <a:lnTo>
                      <a:pt x="303" y="19"/>
                    </a:lnTo>
                    <a:lnTo>
                      <a:pt x="294" y="23"/>
                    </a:lnTo>
                    <a:lnTo>
                      <a:pt x="288" y="26"/>
                    </a:lnTo>
                    <a:lnTo>
                      <a:pt x="279" y="26"/>
                    </a:lnTo>
                    <a:lnTo>
                      <a:pt x="264" y="27"/>
                    </a:lnTo>
                    <a:lnTo>
                      <a:pt x="247" y="23"/>
                    </a:lnTo>
                    <a:lnTo>
                      <a:pt x="239" y="20"/>
                    </a:lnTo>
                    <a:lnTo>
                      <a:pt x="232" y="16"/>
                    </a:lnTo>
                    <a:lnTo>
                      <a:pt x="224" y="13"/>
                    </a:lnTo>
                    <a:lnTo>
                      <a:pt x="218" y="9"/>
                    </a:lnTo>
                    <a:lnTo>
                      <a:pt x="199" y="5"/>
                    </a:lnTo>
                    <a:lnTo>
                      <a:pt x="193" y="3"/>
                    </a:lnTo>
                    <a:lnTo>
                      <a:pt x="183" y="6"/>
                    </a:lnTo>
                    <a:lnTo>
                      <a:pt x="172" y="11"/>
                    </a:lnTo>
                    <a:lnTo>
                      <a:pt x="166" y="16"/>
                    </a:lnTo>
                    <a:lnTo>
                      <a:pt x="158" y="20"/>
                    </a:lnTo>
                    <a:lnTo>
                      <a:pt x="156" y="28"/>
                    </a:lnTo>
                    <a:lnTo>
                      <a:pt x="149" y="31"/>
                    </a:lnTo>
                    <a:lnTo>
                      <a:pt x="141" y="30"/>
                    </a:lnTo>
                    <a:lnTo>
                      <a:pt x="131" y="29"/>
                    </a:lnTo>
                    <a:lnTo>
                      <a:pt x="122" y="28"/>
                    </a:lnTo>
                    <a:lnTo>
                      <a:pt x="116" y="25"/>
                    </a:lnTo>
                    <a:lnTo>
                      <a:pt x="108" y="21"/>
                    </a:lnTo>
                    <a:lnTo>
                      <a:pt x="101" y="19"/>
                    </a:lnTo>
                    <a:lnTo>
                      <a:pt x="97" y="12"/>
                    </a:lnTo>
                    <a:lnTo>
                      <a:pt x="88" y="8"/>
                    </a:lnTo>
                    <a:lnTo>
                      <a:pt x="81" y="6"/>
                    </a:lnTo>
                    <a:lnTo>
                      <a:pt x="71" y="4"/>
                    </a:lnTo>
                    <a:lnTo>
                      <a:pt x="63" y="4"/>
                    </a:lnTo>
                    <a:lnTo>
                      <a:pt x="56" y="4"/>
                    </a:lnTo>
                    <a:lnTo>
                      <a:pt x="48" y="5"/>
                    </a:lnTo>
                    <a:lnTo>
                      <a:pt x="41" y="9"/>
                    </a:lnTo>
                    <a:lnTo>
                      <a:pt x="32" y="11"/>
                    </a:lnTo>
                    <a:lnTo>
                      <a:pt x="26" y="11"/>
                    </a:lnTo>
                    <a:lnTo>
                      <a:pt x="18" y="11"/>
                    </a:lnTo>
                    <a:lnTo>
                      <a:pt x="18" y="2"/>
                    </a:lnTo>
                  </a:path>
                </a:pathLst>
              </a:custGeom>
              <a:solidFill>
                <a:schemeClr val="tx1"/>
              </a:solidFill>
              <a:ln w="12700" cap="rnd">
                <a:solidFill>
                  <a:schemeClr val="bg1"/>
                </a:solidFill>
                <a:round/>
                <a:headEnd/>
                <a:tailEnd/>
              </a:ln>
            </p:spPr>
            <p:txBody>
              <a:bodyPr/>
              <a:lstStyle/>
              <a:p>
                <a:pPr algn="ctr" eaLnBrk="0" hangingPunct="0"/>
                <a:endParaRPr lang="en-US"/>
              </a:p>
            </p:txBody>
          </p:sp>
        </p:grpSp>
        <p:grpSp>
          <p:nvGrpSpPr>
            <p:cNvPr id="67627" name="Group 374"/>
            <p:cNvGrpSpPr>
              <a:grpSpLocks/>
            </p:cNvGrpSpPr>
            <p:nvPr/>
          </p:nvGrpSpPr>
          <p:grpSpPr bwMode="auto">
            <a:xfrm>
              <a:off x="4086" y="1464"/>
              <a:ext cx="367" cy="247"/>
              <a:chOff x="4086" y="1464"/>
              <a:chExt cx="367" cy="247"/>
            </a:xfrm>
          </p:grpSpPr>
          <p:sp>
            <p:nvSpPr>
              <p:cNvPr id="67628" name="Line 370"/>
              <p:cNvSpPr>
                <a:spLocks noChangeShapeType="1"/>
              </p:cNvSpPr>
              <p:nvPr/>
            </p:nvSpPr>
            <p:spPr bwMode="auto">
              <a:xfrm>
                <a:off x="4259" y="1465"/>
                <a:ext cx="5" cy="151"/>
              </a:xfrm>
              <a:prstGeom prst="line">
                <a:avLst/>
              </a:prstGeom>
              <a:noFill/>
              <a:ln w="12700">
                <a:solidFill>
                  <a:schemeClr val="bg1"/>
                </a:solidFill>
                <a:round/>
                <a:headEnd type="none" w="sm" len="sm"/>
                <a:tailEnd type="none" w="sm" len="sm"/>
              </a:ln>
            </p:spPr>
            <p:txBody>
              <a:bodyPr/>
              <a:lstStyle/>
              <a:p>
                <a:endParaRPr lang="en-US"/>
              </a:p>
            </p:txBody>
          </p:sp>
          <p:sp>
            <p:nvSpPr>
              <p:cNvPr id="67629" name="Line 371"/>
              <p:cNvSpPr>
                <a:spLocks noChangeShapeType="1"/>
              </p:cNvSpPr>
              <p:nvPr/>
            </p:nvSpPr>
            <p:spPr bwMode="auto">
              <a:xfrm>
                <a:off x="4290" y="1464"/>
                <a:ext cx="71" cy="131"/>
              </a:xfrm>
              <a:prstGeom prst="line">
                <a:avLst/>
              </a:prstGeom>
              <a:noFill/>
              <a:ln w="12700">
                <a:solidFill>
                  <a:schemeClr val="bg1"/>
                </a:solidFill>
                <a:round/>
                <a:headEnd type="none" w="sm" len="sm"/>
                <a:tailEnd type="none" w="sm" len="sm"/>
              </a:ln>
            </p:spPr>
            <p:txBody>
              <a:bodyPr/>
              <a:lstStyle/>
              <a:p>
                <a:endParaRPr lang="en-US"/>
              </a:p>
            </p:txBody>
          </p:sp>
          <p:sp>
            <p:nvSpPr>
              <p:cNvPr id="67630" name="Line 372"/>
              <p:cNvSpPr>
                <a:spLocks noChangeShapeType="1"/>
              </p:cNvSpPr>
              <p:nvPr/>
            </p:nvSpPr>
            <p:spPr bwMode="auto">
              <a:xfrm flipH="1">
                <a:off x="4168" y="1467"/>
                <a:ext cx="70" cy="136"/>
              </a:xfrm>
              <a:prstGeom prst="line">
                <a:avLst/>
              </a:prstGeom>
              <a:noFill/>
              <a:ln w="12700">
                <a:solidFill>
                  <a:schemeClr val="bg1"/>
                </a:solidFill>
                <a:round/>
                <a:headEnd type="none" w="sm" len="sm"/>
                <a:tailEnd type="none" w="sm" len="sm"/>
              </a:ln>
            </p:spPr>
            <p:txBody>
              <a:bodyPr/>
              <a:lstStyle/>
              <a:p>
                <a:endParaRPr lang="en-US"/>
              </a:p>
            </p:txBody>
          </p:sp>
          <p:sp>
            <p:nvSpPr>
              <p:cNvPr id="67631" name="Freeform 373"/>
              <p:cNvSpPr>
                <a:spLocks/>
              </p:cNvSpPr>
              <p:nvPr/>
            </p:nvSpPr>
            <p:spPr bwMode="auto">
              <a:xfrm>
                <a:off x="4086" y="1614"/>
                <a:ext cx="367" cy="97"/>
              </a:xfrm>
              <a:custGeom>
                <a:avLst/>
                <a:gdLst>
                  <a:gd name="T0" fmla="*/ 41 w 367"/>
                  <a:gd name="T1" fmla="*/ 5 h 97"/>
                  <a:gd name="T2" fmla="*/ 11 w 367"/>
                  <a:gd name="T3" fmla="*/ 12 h 97"/>
                  <a:gd name="T4" fmla="*/ 0 w 367"/>
                  <a:gd name="T5" fmla="*/ 26 h 97"/>
                  <a:gd name="T6" fmla="*/ 0 w 367"/>
                  <a:gd name="T7" fmla="*/ 39 h 97"/>
                  <a:gd name="T8" fmla="*/ 2 w 367"/>
                  <a:gd name="T9" fmla="*/ 52 h 97"/>
                  <a:gd name="T10" fmla="*/ 19 w 367"/>
                  <a:gd name="T11" fmla="*/ 64 h 97"/>
                  <a:gd name="T12" fmla="*/ 36 w 367"/>
                  <a:gd name="T13" fmla="*/ 70 h 97"/>
                  <a:gd name="T14" fmla="*/ 60 w 367"/>
                  <a:gd name="T15" fmla="*/ 78 h 97"/>
                  <a:gd name="T16" fmla="*/ 78 w 367"/>
                  <a:gd name="T17" fmla="*/ 88 h 97"/>
                  <a:gd name="T18" fmla="*/ 97 w 367"/>
                  <a:gd name="T19" fmla="*/ 96 h 97"/>
                  <a:gd name="T20" fmla="*/ 131 w 367"/>
                  <a:gd name="T21" fmla="*/ 94 h 97"/>
                  <a:gd name="T22" fmla="*/ 149 w 367"/>
                  <a:gd name="T23" fmla="*/ 88 h 97"/>
                  <a:gd name="T24" fmla="*/ 164 w 367"/>
                  <a:gd name="T25" fmla="*/ 81 h 97"/>
                  <a:gd name="T26" fmla="*/ 184 w 367"/>
                  <a:gd name="T27" fmla="*/ 80 h 97"/>
                  <a:gd name="T28" fmla="*/ 215 w 367"/>
                  <a:gd name="T29" fmla="*/ 80 h 97"/>
                  <a:gd name="T30" fmla="*/ 235 w 367"/>
                  <a:gd name="T31" fmla="*/ 83 h 97"/>
                  <a:gd name="T32" fmla="*/ 252 w 367"/>
                  <a:gd name="T33" fmla="*/ 83 h 97"/>
                  <a:gd name="T34" fmla="*/ 265 w 367"/>
                  <a:gd name="T35" fmla="*/ 76 h 97"/>
                  <a:gd name="T36" fmla="*/ 274 w 367"/>
                  <a:gd name="T37" fmla="*/ 67 h 97"/>
                  <a:gd name="T38" fmla="*/ 309 w 367"/>
                  <a:gd name="T39" fmla="*/ 65 h 97"/>
                  <a:gd name="T40" fmla="*/ 330 w 367"/>
                  <a:gd name="T41" fmla="*/ 68 h 97"/>
                  <a:gd name="T42" fmla="*/ 345 w 367"/>
                  <a:gd name="T43" fmla="*/ 66 h 97"/>
                  <a:gd name="T44" fmla="*/ 361 w 367"/>
                  <a:gd name="T45" fmla="*/ 53 h 97"/>
                  <a:gd name="T46" fmla="*/ 365 w 367"/>
                  <a:gd name="T47" fmla="*/ 39 h 97"/>
                  <a:gd name="T48" fmla="*/ 365 w 367"/>
                  <a:gd name="T49" fmla="*/ 26 h 97"/>
                  <a:gd name="T50" fmla="*/ 359 w 367"/>
                  <a:gd name="T51" fmla="*/ 12 h 97"/>
                  <a:gd name="T52" fmla="*/ 345 w 367"/>
                  <a:gd name="T53" fmla="*/ 0 h 97"/>
                  <a:gd name="T54" fmla="*/ 329 w 367"/>
                  <a:gd name="T55" fmla="*/ 0 h 97"/>
                  <a:gd name="T56" fmla="*/ 310 w 367"/>
                  <a:gd name="T57" fmla="*/ 9 h 97"/>
                  <a:gd name="T58" fmla="*/ 294 w 367"/>
                  <a:gd name="T59" fmla="*/ 23 h 97"/>
                  <a:gd name="T60" fmla="*/ 279 w 367"/>
                  <a:gd name="T61" fmla="*/ 26 h 97"/>
                  <a:gd name="T62" fmla="*/ 247 w 367"/>
                  <a:gd name="T63" fmla="*/ 23 h 97"/>
                  <a:gd name="T64" fmla="*/ 232 w 367"/>
                  <a:gd name="T65" fmla="*/ 16 h 97"/>
                  <a:gd name="T66" fmla="*/ 218 w 367"/>
                  <a:gd name="T67" fmla="*/ 9 h 97"/>
                  <a:gd name="T68" fmla="*/ 193 w 367"/>
                  <a:gd name="T69" fmla="*/ 3 h 97"/>
                  <a:gd name="T70" fmla="*/ 172 w 367"/>
                  <a:gd name="T71" fmla="*/ 11 h 97"/>
                  <a:gd name="T72" fmla="*/ 158 w 367"/>
                  <a:gd name="T73" fmla="*/ 20 h 97"/>
                  <a:gd name="T74" fmla="*/ 149 w 367"/>
                  <a:gd name="T75" fmla="*/ 31 h 97"/>
                  <a:gd name="T76" fmla="*/ 131 w 367"/>
                  <a:gd name="T77" fmla="*/ 29 h 97"/>
                  <a:gd name="T78" fmla="*/ 116 w 367"/>
                  <a:gd name="T79" fmla="*/ 25 h 97"/>
                  <a:gd name="T80" fmla="*/ 101 w 367"/>
                  <a:gd name="T81" fmla="*/ 19 h 97"/>
                  <a:gd name="T82" fmla="*/ 88 w 367"/>
                  <a:gd name="T83" fmla="*/ 8 h 97"/>
                  <a:gd name="T84" fmla="*/ 71 w 367"/>
                  <a:gd name="T85" fmla="*/ 4 h 97"/>
                  <a:gd name="T86" fmla="*/ 56 w 367"/>
                  <a:gd name="T87" fmla="*/ 4 h 97"/>
                  <a:gd name="T88" fmla="*/ 41 w 367"/>
                  <a:gd name="T89" fmla="*/ 9 h 97"/>
                  <a:gd name="T90" fmla="*/ 26 w 367"/>
                  <a:gd name="T91" fmla="*/ 11 h 97"/>
                  <a:gd name="T92" fmla="*/ 18 w 367"/>
                  <a:gd name="T93" fmla="*/ 2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7"/>
                  <a:gd name="T142" fmla="*/ 0 h 97"/>
                  <a:gd name="T143" fmla="*/ 367 w 367"/>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7" h="97">
                    <a:moveTo>
                      <a:pt x="18" y="2"/>
                    </a:moveTo>
                    <a:lnTo>
                      <a:pt x="41" y="5"/>
                    </a:lnTo>
                    <a:lnTo>
                      <a:pt x="18" y="2"/>
                    </a:lnTo>
                    <a:lnTo>
                      <a:pt x="11" y="12"/>
                    </a:lnTo>
                    <a:lnTo>
                      <a:pt x="6" y="18"/>
                    </a:lnTo>
                    <a:lnTo>
                      <a:pt x="0" y="26"/>
                    </a:lnTo>
                    <a:lnTo>
                      <a:pt x="0" y="33"/>
                    </a:lnTo>
                    <a:lnTo>
                      <a:pt x="0" y="39"/>
                    </a:lnTo>
                    <a:lnTo>
                      <a:pt x="0" y="47"/>
                    </a:lnTo>
                    <a:lnTo>
                      <a:pt x="2" y="52"/>
                    </a:lnTo>
                    <a:lnTo>
                      <a:pt x="8" y="61"/>
                    </a:lnTo>
                    <a:lnTo>
                      <a:pt x="19" y="64"/>
                    </a:lnTo>
                    <a:lnTo>
                      <a:pt x="29" y="68"/>
                    </a:lnTo>
                    <a:lnTo>
                      <a:pt x="36" y="70"/>
                    </a:lnTo>
                    <a:lnTo>
                      <a:pt x="44" y="76"/>
                    </a:lnTo>
                    <a:lnTo>
                      <a:pt x="60" y="78"/>
                    </a:lnTo>
                    <a:lnTo>
                      <a:pt x="69" y="83"/>
                    </a:lnTo>
                    <a:lnTo>
                      <a:pt x="78" y="88"/>
                    </a:lnTo>
                    <a:lnTo>
                      <a:pt x="89" y="92"/>
                    </a:lnTo>
                    <a:lnTo>
                      <a:pt x="97" y="96"/>
                    </a:lnTo>
                    <a:lnTo>
                      <a:pt x="106" y="96"/>
                    </a:lnTo>
                    <a:lnTo>
                      <a:pt x="131" y="94"/>
                    </a:lnTo>
                    <a:lnTo>
                      <a:pt x="143" y="92"/>
                    </a:lnTo>
                    <a:lnTo>
                      <a:pt x="149" y="88"/>
                    </a:lnTo>
                    <a:lnTo>
                      <a:pt x="156" y="82"/>
                    </a:lnTo>
                    <a:lnTo>
                      <a:pt x="164" y="81"/>
                    </a:lnTo>
                    <a:lnTo>
                      <a:pt x="174" y="81"/>
                    </a:lnTo>
                    <a:lnTo>
                      <a:pt x="184" y="80"/>
                    </a:lnTo>
                    <a:lnTo>
                      <a:pt x="199" y="80"/>
                    </a:lnTo>
                    <a:lnTo>
                      <a:pt x="215" y="80"/>
                    </a:lnTo>
                    <a:lnTo>
                      <a:pt x="224" y="81"/>
                    </a:lnTo>
                    <a:lnTo>
                      <a:pt x="235" y="83"/>
                    </a:lnTo>
                    <a:lnTo>
                      <a:pt x="245" y="82"/>
                    </a:lnTo>
                    <a:lnTo>
                      <a:pt x="252" y="83"/>
                    </a:lnTo>
                    <a:lnTo>
                      <a:pt x="260" y="82"/>
                    </a:lnTo>
                    <a:lnTo>
                      <a:pt x="265" y="76"/>
                    </a:lnTo>
                    <a:lnTo>
                      <a:pt x="266" y="69"/>
                    </a:lnTo>
                    <a:lnTo>
                      <a:pt x="274" y="67"/>
                    </a:lnTo>
                    <a:lnTo>
                      <a:pt x="291" y="66"/>
                    </a:lnTo>
                    <a:lnTo>
                      <a:pt x="309" y="65"/>
                    </a:lnTo>
                    <a:lnTo>
                      <a:pt x="319" y="67"/>
                    </a:lnTo>
                    <a:lnTo>
                      <a:pt x="330" y="68"/>
                    </a:lnTo>
                    <a:lnTo>
                      <a:pt x="337" y="68"/>
                    </a:lnTo>
                    <a:lnTo>
                      <a:pt x="345" y="66"/>
                    </a:lnTo>
                    <a:lnTo>
                      <a:pt x="350" y="58"/>
                    </a:lnTo>
                    <a:lnTo>
                      <a:pt x="361" y="53"/>
                    </a:lnTo>
                    <a:lnTo>
                      <a:pt x="361" y="45"/>
                    </a:lnTo>
                    <a:lnTo>
                      <a:pt x="365" y="39"/>
                    </a:lnTo>
                    <a:lnTo>
                      <a:pt x="366" y="32"/>
                    </a:lnTo>
                    <a:lnTo>
                      <a:pt x="365" y="26"/>
                    </a:lnTo>
                    <a:lnTo>
                      <a:pt x="363" y="19"/>
                    </a:lnTo>
                    <a:lnTo>
                      <a:pt x="359" y="12"/>
                    </a:lnTo>
                    <a:lnTo>
                      <a:pt x="353" y="6"/>
                    </a:lnTo>
                    <a:lnTo>
                      <a:pt x="345" y="0"/>
                    </a:lnTo>
                    <a:lnTo>
                      <a:pt x="339" y="0"/>
                    </a:lnTo>
                    <a:lnTo>
                      <a:pt x="329" y="0"/>
                    </a:lnTo>
                    <a:lnTo>
                      <a:pt x="321" y="3"/>
                    </a:lnTo>
                    <a:lnTo>
                      <a:pt x="310" y="9"/>
                    </a:lnTo>
                    <a:lnTo>
                      <a:pt x="303" y="19"/>
                    </a:lnTo>
                    <a:lnTo>
                      <a:pt x="294" y="23"/>
                    </a:lnTo>
                    <a:lnTo>
                      <a:pt x="288" y="26"/>
                    </a:lnTo>
                    <a:lnTo>
                      <a:pt x="279" y="26"/>
                    </a:lnTo>
                    <a:lnTo>
                      <a:pt x="264" y="27"/>
                    </a:lnTo>
                    <a:lnTo>
                      <a:pt x="247" y="23"/>
                    </a:lnTo>
                    <a:lnTo>
                      <a:pt x="239" y="20"/>
                    </a:lnTo>
                    <a:lnTo>
                      <a:pt x="232" y="16"/>
                    </a:lnTo>
                    <a:lnTo>
                      <a:pt x="224" y="13"/>
                    </a:lnTo>
                    <a:lnTo>
                      <a:pt x="218" y="9"/>
                    </a:lnTo>
                    <a:lnTo>
                      <a:pt x="199" y="5"/>
                    </a:lnTo>
                    <a:lnTo>
                      <a:pt x="193" y="3"/>
                    </a:lnTo>
                    <a:lnTo>
                      <a:pt x="183" y="6"/>
                    </a:lnTo>
                    <a:lnTo>
                      <a:pt x="172" y="11"/>
                    </a:lnTo>
                    <a:lnTo>
                      <a:pt x="166" y="16"/>
                    </a:lnTo>
                    <a:lnTo>
                      <a:pt x="158" y="20"/>
                    </a:lnTo>
                    <a:lnTo>
                      <a:pt x="156" y="28"/>
                    </a:lnTo>
                    <a:lnTo>
                      <a:pt x="149" y="31"/>
                    </a:lnTo>
                    <a:lnTo>
                      <a:pt x="141" y="30"/>
                    </a:lnTo>
                    <a:lnTo>
                      <a:pt x="131" y="29"/>
                    </a:lnTo>
                    <a:lnTo>
                      <a:pt x="122" y="28"/>
                    </a:lnTo>
                    <a:lnTo>
                      <a:pt x="116" y="25"/>
                    </a:lnTo>
                    <a:lnTo>
                      <a:pt x="108" y="21"/>
                    </a:lnTo>
                    <a:lnTo>
                      <a:pt x="101" y="19"/>
                    </a:lnTo>
                    <a:lnTo>
                      <a:pt x="97" y="12"/>
                    </a:lnTo>
                    <a:lnTo>
                      <a:pt x="88" y="8"/>
                    </a:lnTo>
                    <a:lnTo>
                      <a:pt x="81" y="6"/>
                    </a:lnTo>
                    <a:lnTo>
                      <a:pt x="71" y="4"/>
                    </a:lnTo>
                    <a:lnTo>
                      <a:pt x="63" y="4"/>
                    </a:lnTo>
                    <a:lnTo>
                      <a:pt x="56" y="4"/>
                    </a:lnTo>
                    <a:lnTo>
                      <a:pt x="48" y="5"/>
                    </a:lnTo>
                    <a:lnTo>
                      <a:pt x="41" y="9"/>
                    </a:lnTo>
                    <a:lnTo>
                      <a:pt x="32" y="11"/>
                    </a:lnTo>
                    <a:lnTo>
                      <a:pt x="26" y="11"/>
                    </a:lnTo>
                    <a:lnTo>
                      <a:pt x="18" y="11"/>
                    </a:lnTo>
                    <a:lnTo>
                      <a:pt x="18" y="2"/>
                    </a:lnTo>
                  </a:path>
                </a:pathLst>
              </a:custGeom>
              <a:solidFill>
                <a:schemeClr val="tx1"/>
              </a:solidFill>
              <a:ln w="12700" cap="rnd">
                <a:solidFill>
                  <a:schemeClr val="bg1"/>
                </a:solidFill>
                <a:round/>
                <a:headEnd/>
                <a:tailEnd/>
              </a:ln>
            </p:spPr>
            <p:txBody>
              <a:bodyPr/>
              <a:lstStyle/>
              <a:p>
                <a:pPr algn="ctr" eaLnBrk="0" hangingPunct="0"/>
                <a:endParaRPr lang="en-US"/>
              </a:p>
            </p:txBody>
          </p:sp>
        </p:grpSp>
      </p:grpSp>
      <p:grpSp>
        <p:nvGrpSpPr>
          <p:cNvPr id="67825" name="Group 391"/>
          <p:cNvGrpSpPr>
            <a:grpSpLocks/>
          </p:cNvGrpSpPr>
          <p:nvPr/>
        </p:nvGrpSpPr>
        <p:grpSpPr bwMode="auto">
          <a:xfrm>
            <a:off x="6181725" y="2343150"/>
            <a:ext cx="1192213" cy="506413"/>
            <a:chOff x="3894" y="1476"/>
            <a:chExt cx="751" cy="319"/>
          </a:xfrm>
        </p:grpSpPr>
        <p:grpSp>
          <p:nvGrpSpPr>
            <p:cNvPr id="67600" name="Group 380"/>
            <p:cNvGrpSpPr>
              <a:grpSpLocks/>
            </p:cNvGrpSpPr>
            <p:nvPr/>
          </p:nvGrpSpPr>
          <p:grpSpPr bwMode="auto">
            <a:xfrm>
              <a:off x="4206" y="1488"/>
              <a:ext cx="109" cy="307"/>
              <a:chOff x="4206" y="1488"/>
              <a:chExt cx="109" cy="307"/>
            </a:xfrm>
          </p:grpSpPr>
          <p:sp>
            <p:nvSpPr>
              <p:cNvPr id="67611" name="Freeform 376"/>
              <p:cNvSpPr>
                <a:spLocks/>
              </p:cNvSpPr>
              <p:nvPr/>
            </p:nvSpPr>
            <p:spPr bwMode="auto">
              <a:xfrm>
                <a:off x="4237" y="1488"/>
                <a:ext cx="45" cy="103"/>
              </a:xfrm>
              <a:custGeom>
                <a:avLst/>
                <a:gdLst>
                  <a:gd name="T0" fmla="*/ 44 w 45"/>
                  <a:gd name="T1" fmla="*/ 0 h 103"/>
                  <a:gd name="T2" fmla="*/ 31 w 45"/>
                  <a:gd name="T3" fmla="*/ 6 h 103"/>
                  <a:gd name="T4" fmla="*/ 20 w 45"/>
                  <a:gd name="T5" fmla="*/ 13 h 103"/>
                  <a:gd name="T6" fmla="*/ 11 w 45"/>
                  <a:gd name="T7" fmla="*/ 20 h 103"/>
                  <a:gd name="T8" fmla="*/ 4 w 45"/>
                  <a:gd name="T9" fmla="*/ 29 h 103"/>
                  <a:gd name="T10" fmla="*/ 0 w 45"/>
                  <a:gd name="T11" fmla="*/ 39 h 103"/>
                  <a:gd name="T12" fmla="*/ 0 w 45"/>
                  <a:gd name="T13" fmla="*/ 49 h 103"/>
                  <a:gd name="T14" fmla="*/ 0 w 45"/>
                  <a:gd name="T15" fmla="*/ 59 h 103"/>
                  <a:gd name="T16" fmla="*/ 1 w 45"/>
                  <a:gd name="T17" fmla="*/ 69 h 103"/>
                  <a:gd name="T18" fmla="*/ 6 w 45"/>
                  <a:gd name="T19" fmla="*/ 78 h 103"/>
                  <a:gd name="T20" fmla="*/ 15 w 45"/>
                  <a:gd name="T21" fmla="*/ 87 h 103"/>
                  <a:gd name="T22" fmla="*/ 26 w 45"/>
                  <a:gd name="T23" fmla="*/ 95 h 103"/>
                  <a:gd name="T24" fmla="*/ 35 w 45"/>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0"/>
                    </a:moveTo>
                    <a:lnTo>
                      <a:pt x="31" y="6"/>
                    </a:lnTo>
                    <a:lnTo>
                      <a:pt x="20" y="13"/>
                    </a:lnTo>
                    <a:lnTo>
                      <a:pt x="11" y="20"/>
                    </a:lnTo>
                    <a:lnTo>
                      <a:pt x="4" y="29"/>
                    </a:lnTo>
                    <a:lnTo>
                      <a:pt x="0" y="39"/>
                    </a:lnTo>
                    <a:lnTo>
                      <a:pt x="0" y="49"/>
                    </a:lnTo>
                    <a:lnTo>
                      <a:pt x="0" y="59"/>
                    </a:lnTo>
                    <a:lnTo>
                      <a:pt x="1" y="69"/>
                    </a:lnTo>
                    <a:lnTo>
                      <a:pt x="6" y="78"/>
                    </a:lnTo>
                    <a:lnTo>
                      <a:pt x="15" y="87"/>
                    </a:lnTo>
                    <a:lnTo>
                      <a:pt x="26" y="95"/>
                    </a:lnTo>
                    <a:lnTo>
                      <a:pt x="35" y="10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12" name="Freeform 377"/>
              <p:cNvSpPr>
                <a:spLocks/>
              </p:cNvSpPr>
              <p:nvPr/>
            </p:nvSpPr>
            <p:spPr bwMode="auto">
              <a:xfrm>
                <a:off x="4217" y="1692"/>
                <a:ext cx="49" cy="83"/>
              </a:xfrm>
              <a:custGeom>
                <a:avLst/>
                <a:gdLst>
                  <a:gd name="T0" fmla="*/ 48 w 49"/>
                  <a:gd name="T1" fmla="*/ 0 h 83"/>
                  <a:gd name="T2" fmla="*/ 37 w 49"/>
                  <a:gd name="T3" fmla="*/ 6 h 83"/>
                  <a:gd name="T4" fmla="*/ 24 w 49"/>
                  <a:gd name="T5" fmla="*/ 14 h 83"/>
                  <a:gd name="T6" fmla="*/ 15 w 49"/>
                  <a:gd name="T7" fmla="*/ 21 h 83"/>
                  <a:gd name="T8" fmla="*/ 9 w 49"/>
                  <a:gd name="T9" fmla="*/ 30 h 83"/>
                  <a:gd name="T10" fmla="*/ 4 w 49"/>
                  <a:gd name="T11" fmla="*/ 39 h 83"/>
                  <a:gd name="T12" fmla="*/ 0 w 49"/>
                  <a:gd name="T13" fmla="*/ 48 h 83"/>
                  <a:gd name="T14" fmla="*/ 5 w 49"/>
                  <a:gd name="T15" fmla="*/ 58 h 83"/>
                  <a:gd name="T16" fmla="*/ 5 w 49"/>
                  <a:gd name="T17" fmla="*/ 67 h 83"/>
                  <a:gd name="T18" fmla="*/ 5 w 49"/>
                  <a:gd name="T19" fmla="*/ 70 h 83"/>
                  <a:gd name="T20" fmla="*/ 15 w 49"/>
                  <a:gd name="T21" fmla="*/ 8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0"/>
                    </a:moveTo>
                    <a:lnTo>
                      <a:pt x="37" y="6"/>
                    </a:lnTo>
                    <a:lnTo>
                      <a:pt x="24" y="14"/>
                    </a:lnTo>
                    <a:lnTo>
                      <a:pt x="15" y="21"/>
                    </a:lnTo>
                    <a:lnTo>
                      <a:pt x="9" y="30"/>
                    </a:lnTo>
                    <a:lnTo>
                      <a:pt x="4" y="39"/>
                    </a:lnTo>
                    <a:lnTo>
                      <a:pt x="0" y="48"/>
                    </a:lnTo>
                    <a:lnTo>
                      <a:pt x="5" y="58"/>
                    </a:lnTo>
                    <a:lnTo>
                      <a:pt x="5" y="67"/>
                    </a:lnTo>
                    <a:lnTo>
                      <a:pt x="5" y="70"/>
                    </a:lnTo>
                    <a:lnTo>
                      <a:pt x="15" y="8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13" name="Freeform 378"/>
              <p:cNvSpPr>
                <a:spLocks/>
              </p:cNvSpPr>
              <p:nvPr/>
            </p:nvSpPr>
            <p:spPr bwMode="auto">
              <a:xfrm>
                <a:off x="4206" y="1765"/>
                <a:ext cx="44" cy="30"/>
              </a:xfrm>
              <a:custGeom>
                <a:avLst/>
                <a:gdLst>
                  <a:gd name="T0" fmla="*/ 0 w 44"/>
                  <a:gd name="T1" fmla="*/ 4 h 30"/>
                  <a:gd name="T2" fmla="*/ 21 w 44"/>
                  <a:gd name="T3" fmla="*/ 6 h 30"/>
                  <a:gd name="T4" fmla="*/ 43 w 44"/>
                  <a:gd name="T5" fmla="*/ 0 h 30"/>
                  <a:gd name="T6" fmla="*/ 40 w 44"/>
                  <a:gd name="T7" fmla="*/ 29 h 30"/>
                  <a:gd name="T8" fmla="*/ 0 w 44"/>
                  <a:gd name="T9" fmla="*/ 4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4"/>
                    </a:moveTo>
                    <a:lnTo>
                      <a:pt x="21" y="6"/>
                    </a:lnTo>
                    <a:lnTo>
                      <a:pt x="43" y="0"/>
                    </a:lnTo>
                    <a:lnTo>
                      <a:pt x="40" y="29"/>
                    </a:lnTo>
                    <a:lnTo>
                      <a:pt x="0" y="4"/>
                    </a:lnTo>
                  </a:path>
                </a:pathLst>
              </a:custGeom>
              <a:noFill/>
              <a:ln w="25400" cap="rnd">
                <a:solidFill>
                  <a:schemeClr val="bg1"/>
                </a:solidFill>
                <a:round/>
                <a:headEnd/>
                <a:tailEnd/>
              </a:ln>
            </p:spPr>
            <p:txBody>
              <a:bodyPr/>
              <a:lstStyle/>
              <a:p>
                <a:pPr algn="ctr" eaLnBrk="0" hangingPunct="0"/>
                <a:endParaRPr lang="en-US"/>
              </a:p>
            </p:txBody>
          </p:sp>
          <p:sp>
            <p:nvSpPr>
              <p:cNvPr id="67614" name="Freeform 379"/>
              <p:cNvSpPr>
                <a:spLocks/>
              </p:cNvSpPr>
              <p:nvPr/>
            </p:nvSpPr>
            <p:spPr bwMode="auto">
              <a:xfrm>
                <a:off x="4268" y="1589"/>
                <a:ext cx="47" cy="102"/>
              </a:xfrm>
              <a:custGeom>
                <a:avLst/>
                <a:gdLst>
                  <a:gd name="T0" fmla="*/ 7 w 47"/>
                  <a:gd name="T1" fmla="*/ 0 h 102"/>
                  <a:gd name="T2" fmla="*/ 17 w 47"/>
                  <a:gd name="T3" fmla="*/ 7 h 102"/>
                  <a:gd name="T4" fmla="*/ 31 w 47"/>
                  <a:gd name="T5" fmla="*/ 16 h 102"/>
                  <a:gd name="T6" fmla="*/ 35 w 47"/>
                  <a:gd name="T7" fmla="*/ 24 h 102"/>
                  <a:gd name="T8" fmla="*/ 38 w 47"/>
                  <a:gd name="T9" fmla="*/ 34 h 102"/>
                  <a:gd name="T10" fmla="*/ 41 w 47"/>
                  <a:gd name="T11" fmla="*/ 44 h 102"/>
                  <a:gd name="T12" fmla="*/ 46 w 47"/>
                  <a:gd name="T13" fmla="*/ 53 h 102"/>
                  <a:gd name="T14" fmla="*/ 41 w 47"/>
                  <a:gd name="T15" fmla="*/ 63 h 102"/>
                  <a:gd name="T16" fmla="*/ 37 w 47"/>
                  <a:gd name="T17" fmla="*/ 73 h 102"/>
                  <a:gd name="T18" fmla="*/ 31 w 47"/>
                  <a:gd name="T19" fmla="*/ 81 h 102"/>
                  <a:gd name="T20" fmla="*/ 24 w 47"/>
                  <a:gd name="T21" fmla="*/ 89 h 102"/>
                  <a:gd name="T22" fmla="*/ 11 w 47"/>
                  <a:gd name="T23" fmla="*/ 95 h 102"/>
                  <a:gd name="T24" fmla="*/ 0 w 47"/>
                  <a:gd name="T25" fmla="*/ 10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0"/>
                    </a:moveTo>
                    <a:lnTo>
                      <a:pt x="17" y="7"/>
                    </a:lnTo>
                    <a:lnTo>
                      <a:pt x="31" y="16"/>
                    </a:lnTo>
                    <a:lnTo>
                      <a:pt x="35" y="24"/>
                    </a:lnTo>
                    <a:lnTo>
                      <a:pt x="38" y="34"/>
                    </a:lnTo>
                    <a:lnTo>
                      <a:pt x="41" y="44"/>
                    </a:lnTo>
                    <a:lnTo>
                      <a:pt x="46" y="53"/>
                    </a:lnTo>
                    <a:lnTo>
                      <a:pt x="41" y="63"/>
                    </a:lnTo>
                    <a:lnTo>
                      <a:pt x="37" y="73"/>
                    </a:lnTo>
                    <a:lnTo>
                      <a:pt x="31" y="81"/>
                    </a:lnTo>
                    <a:lnTo>
                      <a:pt x="24" y="89"/>
                    </a:lnTo>
                    <a:lnTo>
                      <a:pt x="11" y="95"/>
                    </a:lnTo>
                    <a:lnTo>
                      <a:pt x="0" y="101"/>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7601" name="Group 385"/>
            <p:cNvGrpSpPr>
              <a:grpSpLocks/>
            </p:cNvGrpSpPr>
            <p:nvPr/>
          </p:nvGrpSpPr>
          <p:grpSpPr bwMode="auto">
            <a:xfrm>
              <a:off x="4536" y="1476"/>
              <a:ext cx="109" cy="307"/>
              <a:chOff x="4536" y="1476"/>
              <a:chExt cx="109" cy="307"/>
            </a:xfrm>
          </p:grpSpPr>
          <p:sp>
            <p:nvSpPr>
              <p:cNvPr id="67607" name="Freeform 381"/>
              <p:cNvSpPr>
                <a:spLocks/>
              </p:cNvSpPr>
              <p:nvPr/>
            </p:nvSpPr>
            <p:spPr bwMode="auto">
              <a:xfrm>
                <a:off x="4567" y="1476"/>
                <a:ext cx="45" cy="103"/>
              </a:xfrm>
              <a:custGeom>
                <a:avLst/>
                <a:gdLst>
                  <a:gd name="T0" fmla="*/ 44 w 45"/>
                  <a:gd name="T1" fmla="*/ 0 h 103"/>
                  <a:gd name="T2" fmla="*/ 31 w 45"/>
                  <a:gd name="T3" fmla="*/ 6 h 103"/>
                  <a:gd name="T4" fmla="*/ 20 w 45"/>
                  <a:gd name="T5" fmla="*/ 13 h 103"/>
                  <a:gd name="T6" fmla="*/ 11 w 45"/>
                  <a:gd name="T7" fmla="*/ 20 h 103"/>
                  <a:gd name="T8" fmla="*/ 4 w 45"/>
                  <a:gd name="T9" fmla="*/ 29 h 103"/>
                  <a:gd name="T10" fmla="*/ 0 w 45"/>
                  <a:gd name="T11" fmla="*/ 39 h 103"/>
                  <a:gd name="T12" fmla="*/ 0 w 45"/>
                  <a:gd name="T13" fmla="*/ 49 h 103"/>
                  <a:gd name="T14" fmla="*/ 0 w 45"/>
                  <a:gd name="T15" fmla="*/ 59 h 103"/>
                  <a:gd name="T16" fmla="*/ 1 w 45"/>
                  <a:gd name="T17" fmla="*/ 69 h 103"/>
                  <a:gd name="T18" fmla="*/ 6 w 45"/>
                  <a:gd name="T19" fmla="*/ 78 h 103"/>
                  <a:gd name="T20" fmla="*/ 15 w 45"/>
                  <a:gd name="T21" fmla="*/ 87 h 103"/>
                  <a:gd name="T22" fmla="*/ 26 w 45"/>
                  <a:gd name="T23" fmla="*/ 95 h 103"/>
                  <a:gd name="T24" fmla="*/ 35 w 45"/>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0"/>
                    </a:moveTo>
                    <a:lnTo>
                      <a:pt x="31" y="6"/>
                    </a:lnTo>
                    <a:lnTo>
                      <a:pt x="20" y="13"/>
                    </a:lnTo>
                    <a:lnTo>
                      <a:pt x="11" y="20"/>
                    </a:lnTo>
                    <a:lnTo>
                      <a:pt x="4" y="29"/>
                    </a:lnTo>
                    <a:lnTo>
                      <a:pt x="0" y="39"/>
                    </a:lnTo>
                    <a:lnTo>
                      <a:pt x="0" y="49"/>
                    </a:lnTo>
                    <a:lnTo>
                      <a:pt x="0" y="59"/>
                    </a:lnTo>
                    <a:lnTo>
                      <a:pt x="1" y="69"/>
                    </a:lnTo>
                    <a:lnTo>
                      <a:pt x="6" y="78"/>
                    </a:lnTo>
                    <a:lnTo>
                      <a:pt x="15" y="87"/>
                    </a:lnTo>
                    <a:lnTo>
                      <a:pt x="26" y="95"/>
                    </a:lnTo>
                    <a:lnTo>
                      <a:pt x="35" y="10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08" name="Freeform 382"/>
              <p:cNvSpPr>
                <a:spLocks/>
              </p:cNvSpPr>
              <p:nvPr/>
            </p:nvSpPr>
            <p:spPr bwMode="auto">
              <a:xfrm>
                <a:off x="4547" y="1680"/>
                <a:ext cx="49" cy="83"/>
              </a:xfrm>
              <a:custGeom>
                <a:avLst/>
                <a:gdLst>
                  <a:gd name="T0" fmla="*/ 48 w 49"/>
                  <a:gd name="T1" fmla="*/ 0 h 83"/>
                  <a:gd name="T2" fmla="*/ 37 w 49"/>
                  <a:gd name="T3" fmla="*/ 6 h 83"/>
                  <a:gd name="T4" fmla="*/ 24 w 49"/>
                  <a:gd name="T5" fmla="*/ 14 h 83"/>
                  <a:gd name="T6" fmla="*/ 15 w 49"/>
                  <a:gd name="T7" fmla="*/ 21 h 83"/>
                  <a:gd name="T8" fmla="*/ 9 w 49"/>
                  <a:gd name="T9" fmla="*/ 30 h 83"/>
                  <a:gd name="T10" fmla="*/ 4 w 49"/>
                  <a:gd name="T11" fmla="*/ 39 h 83"/>
                  <a:gd name="T12" fmla="*/ 0 w 49"/>
                  <a:gd name="T13" fmla="*/ 48 h 83"/>
                  <a:gd name="T14" fmla="*/ 5 w 49"/>
                  <a:gd name="T15" fmla="*/ 58 h 83"/>
                  <a:gd name="T16" fmla="*/ 5 w 49"/>
                  <a:gd name="T17" fmla="*/ 67 h 83"/>
                  <a:gd name="T18" fmla="*/ 5 w 49"/>
                  <a:gd name="T19" fmla="*/ 70 h 83"/>
                  <a:gd name="T20" fmla="*/ 15 w 49"/>
                  <a:gd name="T21" fmla="*/ 8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0"/>
                    </a:moveTo>
                    <a:lnTo>
                      <a:pt x="37" y="6"/>
                    </a:lnTo>
                    <a:lnTo>
                      <a:pt x="24" y="14"/>
                    </a:lnTo>
                    <a:lnTo>
                      <a:pt x="15" y="21"/>
                    </a:lnTo>
                    <a:lnTo>
                      <a:pt x="9" y="30"/>
                    </a:lnTo>
                    <a:lnTo>
                      <a:pt x="4" y="39"/>
                    </a:lnTo>
                    <a:lnTo>
                      <a:pt x="0" y="48"/>
                    </a:lnTo>
                    <a:lnTo>
                      <a:pt x="5" y="58"/>
                    </a:lnTo>
                    <a:lnTo>
                      <a:pt x="5" y="67"/>
                    </a:lnTo>
                    <a:lnTo>
                      <a:pt x="5" y="70"/>
                    </a:lnTo>
                    <a:lnTo>
                      <a:pt x="15" y="8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09" name="Freeform 383"/>
              <p:cNvSpPr>
                <a:spLocks/>
              </p:cNvSpPr>
              <p:nvPr/>
            </p:nvSpPr>
            <p:spPr bwMode="auto">
              <a:xfrm>
                <a:off x="4536" y="1753"/>
                <a:ext cx="44" cy="30"/>
              </a:xfrm>
              <a:custGeom>
                <a:avLst/>
                <a:gdLst>
                  <a:gd name="T0" fmla="*/ 0 w 44"/>
                  <a:gd name="T1" fmla="*/ 4 h 30"/>
                  <a:gd name="T2" fmla="*/ 21 w 44"/>
                  <a:gd name="T3" fmla="*/ 6 h 30"/>
                  <a:gd name="T4" fmla="*/ 43 w 44"/>
                  <a:gd name="T5" fmla="*/ 0 h 30"/>
                  <a:gd name="T6" fmla="*/ 40 w 44"/>
                  <a:gd name="T7" fmla="*/ 29 h 30"/>
                  <a:gd name="T8" fmla="*/ 0 w 44"/>
                  <a:gd name="T9" fmla="*/ 4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4"/>
                    </a:moveTo>
                    <a:lnTo>
                      <a:pt x="21" y="6"/>
                    </a:lnTo>
                    <a:lnTo>
                      <a:pt x="43" y="0"/>
                    </a:lnTo>
                    <a:lnTo>
                      <a:pt x="40" y="29"/>
                    </a:lnTo>
                    <a:lnTo>
                      <a:pt x="0" y="4"/>
                    </a:lnTo>
                  </a:path>
                </a:pathLst>
              </a:custGeom>
              <a:noFill/>
              <a:ln w="25400" cap="rnd">
                <a:solidFill>
                  <a:schemeClr val="bg1"/>
                </a:solidFill>
                <a:round/>
                <a:headEnd/>
                <a:tailEnd/>
              </a:ln>
            </p:spPr>
            <p:txBody>
              <a:bodyPr/>
              <a:lstStyle/>
              <a:p>
                <a:pPr algn="ctr" eaLnBrk="0" hangingPunct="0"/>
                <a:endParaRPr lang="en-US"/>
              </a:p>
            </p:txBody>
          </p:sp>
          <p:sp>
            <p:nvSpPr>
              <p:cNvPr id="67610" name="Freeform 384"/>
              <p:cNvSpPr>
                <a:spLocks/>
              </p:cNvSpPr>
              <p:nvPr/>
            </p:nvSpPr>
            <p:spPr bwMode="auto">
              <a:xfrm>
                <a:off x="4598" y="1577"/>
                <a:ext cx="47" cy="102"/>
              </a:xfrm>
              <a:custGeom>
                <a:avLst/>
                <a:gdLst>
                  <a:gd name="T0" fmla="*/ 7 w 47"/>
                  <a:gd name="T1" fmla="*/ 0 h 102"/>
                  <a:gd name="T2" fmla="*/ 17 w 47"/>
                  <a:gd name="T3" fmla="*/ 7 h 102"/>
                  <a:gd name="T4" fmla="*/ 31 w 47"/>
                  <a:gd name="T5" fmla="*/ 16 h 102"/>
                  <a:gd name="T6" fmla="*/ 35 w 47"/>
                  <a:gd name="T7" fmla="*/ 24 h 102"/>
                  <a:gd name="T8" fmla="*/ 38 w 47"/>
                  <a:gd name="T9" fmla="*/ 34 h 102"/>
                  <a:gd name="T10" fmla="*/ 41 w 47"/>
                  <a:gd name="T11" fmla="*/ 44 h 102"/>
                  <a:gd name="T12" fmla="*/ 46 w 47"/>
                  <a:gd name="T13" fmla="*/ 53 h 102"/>
                  <a:gd name="T14" fmla="*/ 41 w 47"/>
                  <a:gd name="T15" fmla="*/ 63 h 102"/>
                  <a:gd name="T16" fmla="*/ 37 w 47"/>
                  <a:gd name="T17" fmla="*/ 73 h 102"/>
                  <a:gd name="T18" fmla="*/ 31 w 47"/>
                  <a:gd name="T19" fmla="*/ 81 h 102"/>
                  <a:gd name="T20" fmla="*/ 24 w 47"/>
                  <a:gd name="T21" fmla="*/ 89 h 102"/>
                  <a:gd name="T22" fmla="*/ 11 w 47"/>
                  <a:gd name="T23" fmla="*/ 95 h 102"/>
                  <a:gd name="T24" fmla="*/ 0 w 47"/>
                  <a:gd name="T25" fmla="*/ 10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0"/>
                    </a:moveTo>
                    <a:lnTo>
                      <a:pt x="17" y="7"/>
                    </a:lnTo>
                    <a:lnTo>
                      <a:pt x="31" y="16"/>
                    </a:lnTo>
                    <a:lnTo>
                      <a:pt x="35" y="24"/>
                    </a:lnTo>
                    <a:lnTo>
                      <a:pt x="38" y="34"/>
                    </a:lnTo>
                    <a:lnTo>
                      <a:pt x="41" y="44"/>
                    </a:lnTo>
                    <a:lnTo>
                      <a:pt x="46" y="53"/>
                    </a:lnTo>
                    <a:lnTo>
                      <a:pt x="41" y="63"/>
                    </a:lnTo>
                    <a:lnTo>
                      <a:pt x="37" y="73"/>
                    </a:lnTo>
                    <a:lnTo>
                      <a:pt x="31" y="81"/>
                    </a:lnTo>
                    <a:lnTo>
                      <a:pt x="24" y="89"/>
                    </a:lnTo>
                    <a:lnTo>
                      <a:pt x="11" y="95"/>
                    </a:lnTo>
                    <a:lnTo>
                      <a:pt x="0" y="101"/>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7602" name="Group 390"/>
            <p:cNvGrpSpPr>
              <a:grpSpLocks/>
            </p:cNvGrpSpPr>
            <p:nvPr/>
          </p:nvGrpSpPr>
          <p:grpSpPr bwMode="auto">
            <a:xfrm>
              <a:off x="3894" y="1482"/>
              <a:ext cx="109" cy="307"/>
              <a:chOff x="3894" y="1482"/>
              <a:chExt cx="109" cy="307"/>
            </a:xfrm>
          </p:grpSpPr>
          <p:sp>
            <p:nvSpPr>
              <p:cNvPr id="67603" name="Freeform 386"/>
              <p:cNvSpPr>
                <a:spLocks/>
              </p:cNvSpPr>
              <p:nvPr/>
            </p:nvSpPr>
            <p:spPr bwMode="auto">
              <a:xfrm>
                <a:off x="3925" y="1482"/>
                <a:ext cx="45" cy="103"/>
              </a:xfrm>
              <a:custGeom>
                <a:avLst/>
                <a:gdLst>
                  <a:gd name="T0" fmla="*/ 44 w 45"/>
                  <a:gd name="T1" fmla="*/ 0 h 103"/>
                  <a:gd name="T2" fmla="*/ 31 w 45"/>
                  <a:gd name="T3" fmla="*/ 6 h 103"/>
                  <a:gd name="T4" fmla="*/ 20 w 45"/>
                  <a:gd name="T5" fmla="*/ 13 h 103"/>
                  <a:gd name="T6" fmla="*/ 11 w 45"/>
                  <a:gd name="T7" fmla="*/ 20 h 103"/>
                  <a:gd name="T8" fmla="*/ 4 w 45"/>
                  <a:gd name="T9" fmla="*/ 29 h 103"/>
                  <a:gd name="T10" fmla="*/ 0 w 45"/>
                  <a:gd name="T11" fmla="*/ 39 h 103"/>
                  <a:gd name="T12" fmla="*/ 0 w 45"/>
                  <a:gd name="T13" fmla="*/ 49 h 103"/>
                  <a:gd name="T14" fmla="*/ 0 w 45"/>
                  <a:gd name="T15" fmla="*/ 59 h 103"/>
                  <a:gd name="T16" fmla="*/ 1 w 45"/>
                  <a:gd name="T17" fmla="*/ 69 h 103"/>
                  <a:gd name="T18" fmla="*/ 6 w 45"/>
                  <a:gd name="T19" fmla="*/ 78 h 103"/>
                  <a:gd name="T20" fmla="*/ 15 w 45"/>
                  <a:gd name="T21" fmla="*/ 87 h 103"/>
                  <a:gd name="T22" fmla="*/ 26 w 45"/>
                  <a:gd name="T23" fmla="*/ 95 h 103"/>
                  <a:gd name="T24" fmla="*/ 35 w 45"/>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0"/>
                    </a:moveTo>
                    <a:lnTo>
                      <a:pt x="31" y="6"/>
                    </a:lnTo>
                    <a:lnTo>
                      <a:pt x="20" y="13"/>
                    </a:lnTo>
                    <a:lnTo>
                      <a:pt x="11" y="20"/>
                    </a:lnTo>
                    <a:lnTo>
                      <a:pt x="4" y="29"/>
                    </a:lnTo>
                    <a:lnTo>
                      <a:pt x="0" y="39"/>
                    </a:lnTo>
                    <a:lnTo>
                      <a:pt x="0" y="49"/>
                    </a:lnTo>
                    <a:lnTo>
                      <a:pt x="0" y="59"/>
                    </a:lnTo>
                    <a:lnTo>
                      <a:pt x="1" y="69"/>
                    </a:lnTo>
                    <a:lnTo>
                      <a:pt x="6" y="78"/>
                    </a:lnTo>
                    <a:lnTo>
                      <a:pt x="15" y="87"/>
                    </a:lnTo>
                    <a:lnTo>
                      <a:pt x="26" y="95"/>
                    </a:lnTo>
                    <a:lnTo>
                      <a:pt x="35" y="10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04" name="Freeform 387"/>
              <p:cNvSpPr>
                <a:spLocks/>
              </p:cNvSpPr>
              <p:nvPr/>
            </p:nvSpPr>
            <p:spPr bwMode="auto">
              <a:xfrm>
                <a:off x="3905" y="1686"/>
                <a:ext cx="49" cy="83"/>
              </a:xfrm>
              <a:custGeom>
                <a:avLst/>
                <a:gdLst>
                  <a:gd name="T0" fmla="*/ 48 w 49"/>
                  <a:gd name="T1" fmla="*/ 0 h 83"/>
                  <a:gd name="T2" fmla="*/ 37 w 49"/>
                  <a:gd name="T3" fmla="*/ 6 h 83"/>
                  <a:gd name="T4" fmla="*/ 24 w 49"/>
                  <a:gd name="T5" fmla="*/ 14 h 83"/>
                  <a:gd name="T6" fmla="*/ 15 w 49"/>
                  <a:gd name="T7" fmla="*/ 21 h 83"/>
                  <a:gd name="T8" fmla="*/ 9 w 49"/>
                  <a:gd name="T9" fmla="*/ 30 h 83"/>
                  <a:gd name="T10" fmla="*/ 4 w 49"/>
                  <a:gd name="T11" fmla="*/ 39 h 83"/>
                  <a:gd name="T12" fmla="*/ 0 w 49"/>
                  <a:gd name="T13" fmla="*/ 48 h 83"/>
                  <a:gd name="T14" fmla="*/ 5 w 49"/>
                  <a:gd name="T15" fmla="*/ 58 h 83"/>
                  <a:gd name="T16" fmla="*/ 5 w 49"/>
                  <a:gd name="T17" fmla="*/ 67 h 83"/>
                  <a:gd name="T18" fmla="*/ 5 w 49"/>
                  <a:gd name="T19" fmla="*/ 70 h 83"/>
                  <a:gd name="T20" fmla="*/ 15 w 49"/>
                  <a:gd name="T21" fmla="*/ 8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0"/>
                    </a:moveTo>
                    <a:lnTo>
                      <a:pt x="37" y="6"/>
                    </a:lnTo>
                    <a:lnTo>
                      <a:pt x="24" y="14"/>
                    </a:lnTo>
                    <a:lnTo>
                      <a:pt x="15" y="21"/>
                    </a:lnTo>
                    <a:lnTo>
                      <a:pt x="9" y="30"/>
                    </a:lnTo>
                    <a:lnTo>
                      <a:pt x="4" y="39"/>
                    </a:lnTo>
                    <a:lnTo>
                      <a:pt x="0" y="48"/>
                    </a:lnTo>
                    <a:lnTo>
                      <a:pt x="5" y="58"/>
                    </a:lnTo>
                    <a:lnTo>
                      <a:pt x="5" y="67"/>
                    </a:lnTo>
                    <a:lnTo>
                      <a:pt x="5" y="70"/>
                    </a:lnTo>
                    <a:lnTo>
                      <a:pt x="15" y="82"/>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7605" name="Freeform 388"/>
              <p:cNvSpPr>
                <a:spLocks/>
              </p:cNvSpPr>
              <p:nvPr/>
            </p:nvSpPr>
            <p:spPr bwMode="auto">
              <a:xfrm>
                <a:off x="3894" y="1759"/>
                <a:ext cx="44" cy="30"/>
              </a:xfrm>
              <a:custGeom>
                <a:avLst/>
                <a:gdLst>
                  <a:gd name="T0" fmla="*/ 0 w 44"/>
                  <a:gd name="T1" fmla="*/ 4 h 30"/>
                  <a:gd name="T2" fmla="*/ 21 w 44"/>
                  <a:gd name="T3" fmla="*/ 6 h 30"/>
                  <a:gd name="T4" fmla="*/ 43 w 44"/>
                  <a:gd name="T5" fmla="*/ 0 h 30"/>
                  <a:gd name="T6" fmla="*/ 40 w 44"/>
                  <a:gd name="T7" fmla="*/ 29 h 30"/>
                  <a:gd name="T8" fmla="*/ 0 w 44"/>
                  <a:gd name="T9" fmla="*/ 4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4"/>
                    </a:moveTo>
                    <a:lnTo>
                      <a:pt x="21" y="6"/>
                    </a:lnTo>
                    <a:lnTo>
                      <a:pt x="43" y="0"/>
                    </a:lnTo>
                    <a:lnTo>
                      <a:pt x="40" y="29"/>
                    </a:lnTo>
                    <a:lnTo>
                      <a:pt x="0" y="4"/>
                    </a:lnTo>
                  </a:path>
                </a:pathLst>
              </a:custGeom>
              <a:noFill/>
              <a:ln w="25400" cap="rnd">
                <a:solidFill>
                  <a:schemeClr val="bg1"/>
                </a:solidFill>
                <a:round/>
                <a:headEnd/>
                <a:tailEnd/>
              </a:ln>
            </p:spPr>
            <p:txBody>
              <a:bodyPr/>
              <a:lstStyle/>
              <a:p>
                <a:pPr algn="ctr" eaLnBrk="0" hangingPunct="0"/>
                <a:endParaRPr lang="en-US"/>
              </a:p>
            </p:txBody>
          </p:sp>
          <p:sp>
            <p:nvSpPr>
              <p:cNvPr id="67606" name="Freeform 389"/>
              <p:cNvSpPr>
                <a:spLocks/>
              </p:cNvSpPr>
              <p:nvPr/>
            </p:nvSpPr>
            <p:spPr bwMode="auto">
              <a:xfrm>
                <a:off x="3956" y="1583"/>
                <a:ext cx="47" cy="102"/>
              </a:xfrm>
              <a:custGeom>
                <a:avLst/>
                <a:gdLst>
                  <a:gd name="T0" fmla="*/ 7 w 47"/>
                  <a:gd name="T1" fmla="*/ 0 h 102"/>
                  <a:gd name="T2" fmla="*/ 17 w 47"/>
                  <a:gd name="T3" fmla="*/ 7 h 102"/>
                  <a:gd name="T4" fmla="*/ 31 w 47"/>
                  <a:gd name="T5" fmla="*/ 16 h 102"/>
                  <a:gd name="T6" fmla="*/ 35 w 47"/>
                  <a:gd name="T7" fmla="*/ 24 h 102"/>
                  <a:gd name="T8" fmla="*/ 38 w 47"/>
                  <a:gd name="T9" fmla="*/ 34 h 102"/>
                  <a:gd name="T10" fmla="*/ 41 w 47"/>
                  <a:gd name="T11" fmla="*/ 44 h 102"/>
                  <a:gd name="T12" fmla="*/ 46 w 47"/>
                  <a:gd name="T13" fmla="*/ 53 h 102"/>
                  <a:gd name="T14" fmla="*/ 41 w 47"/>
                  <a:gd name="T15" fmla="*/ 63 h 102"/>
                  <a:gd name="T16" fmla="*/ 37 w 47"/>
                  <a:gd name="T17" fmla="*/ 73 h 102"/>
                  <a:gd name="T18" fmla="*/ 31 w 47"/>
                  <a:gd name="T19" fmla="*/ 81 h 102"/>
                  <a:gd name="T20" fmla="*/ 24 w 47"/>
                  <a:gd name="T21" fmla="*/ 89 h 102"/>
                  <a:gd name="T22" fmla="*/ 11 w 47"/>
                  <a:gd name="T23" fmla="*/ 95 h 102"/>
                  <a:gd name="T24" fmla="*/ 0 w 47"/>
                  <a:gd name="T25" fmla="*/ 10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0"/>
                    </a:moveTo>
                    <a:lnTo>
                      <a:pt x="17" y="7"/>
                    </a:lnTo>
                    <a:lnTo>
                      <a:pt x="31" y="16"/>
                    </a:lnTo>
                    <a:lnTo>
                      <a:pt x="35" y="24"/>
                    </a:lnTo>
                    <a:lnTo>
                      <a:pt x="38" y="34"/>
                    </a:lnTo>
                    <a:lnTo>
                      <a:pt x="41" y="44"/>
                    </a:lnTo>
                    <a:lnTo>
                      <a:pt x="46" y="53"/>
                    </a:lnTo>
                    <a:lnTo>
                      <a:pt x="41" y="63"/>
                    </a:lnTo>
                    <a:lnTo>
                      <a:pt x="37" y="73"/>
                    </a:lnTo>
                    <a:lnTo>
                      <a:pt x="31" y="81"/>
                    </a:lnTo>
                    <a:lnTo>
                      <a:pt x="24" y="89"/>
                    </a:lnTo>
                    <a:lnTo>
                      <a:pt x="11" y="95"/>
                    </a:lnTo>
                    <a:lnTo>
                      <a:pt x="0" y="101"/>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sp>
        <p:nvSpPr>
          <p:cNvPr id="67597" name="Rectangle 392"/>
          <p:cNvSpPr>
            <a:spLocks noChangeArrowheads="1"/>
          </p:cNvSpPr>
          <p:nvPr/>
        </p:nvSpPr>
        <p:spPr bwMode="auto">
          <a:xfrm>
            <a:off x="228600" y="4419600"/>
            <a:ext cx="36576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DRUM DRYER</a:t>
            </a:r>
          </a:p>
        </p:txBody>
      </p:sp>
      <p:sp>
        <p:nvSpPr>
          <p:cNvPr id="67598" name="Rectangle 393"/>
          <p:cNvSpPr>
            <a:spLocks noChangeArrowheads="1"/>
          </p:cNvSpPr>
          <p:nvPr/>
        </p:nvSpPr>
        <p:spPr bwMode="auto">
          <a:xfrm>
            <a:off x="4953000" y="4419600"/>
            <a:ext cx="37338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IR DRYER</a:t>
            </a:r>
          </a:p>
        </p:txBody>
      </p:sp>
      <p:sp>
        <p:nvSpPr>
          <p:cNvPr id="67599" name="Rectangle 39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7787"/>
                                        </p:tgtEl>
                                        <p:attrNameLst>
                                          <p:attrName>style.visibility</p:attrName>
                                        </p:attrNameLst>
                                      </p:cBhvr>
                                      <p:to>
                                        <p:strVal val="visible"/>
                                      </p:to>
                                    </p:set>
                                    <p:animEffect transition="in" filter="wipe(up)">
                                      <p:cBhvr>
                                        <p:cTn id="7" dur="500"/>
                                        <p:tgtEl>
                                          <p:spTgt spid="67787"/>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7797"/>
                                        </p:tgtEl>
                                        <p:attrNameLst>
                                          <p:attrName>style.visibility</p:attrName>
                                        </p:attrNameLst>
                                      </p:cBhvr>
                                      <p:to>
                                        <p:strVal val="visible"/>
                                      </p:to>
                                    </p:set>
                                    <p:animEffect transition="in" filter="barn(outHorizontal)">
                                      <p:cBhvr>
                                        <p:cTn id="11" dur="500"/>
                                        <p:tgtEl>
                                          <p:spTgt spid="6779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7825"/>
                                        </p:tgtEl>
                                        <p:attrNameLst>
                                          <p:attrName>style.visibility</p:attrName>
                                        </p:attrNameLst>
                                      </p:cBhvr>
                                      <p:to>
                                        <p:strVal val="visible"/>
                                      </p:to>
                                    </p:set>
                                    <p:animEffect transition="in" filter="wipe(up)">
                                      <p:cBhvr>
                                        <p:cTn id="16" dur="500"/>
                                        <p:tgtEl>
                                          <p:spTgt spid="6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3122" name="Rectangle 2"/>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grpSp>
        <p:nvGrpSpPr>
          <p:cNvPr id="68611" name="Group 130"/>
          <p:cNvGrpSpPr>
            <a:grpSpLocks/>
          </p:cNvGrpSpPr>
          <p:nvPr/>
        </p:nvGrpSpPr>
        <p:grpSpPr bwMode="auto">
          <a:xfrm>
            <a:off x="5730875" y="2206625"/>
            <a:ext cx="3113088" cy="1423988"/>
            <a:chOff x="3610" y="1390"/>
            <a:chExt cx="1961" cy="897"/>
          </a:xfrm>
        </p:grpSpPr>
        <p:grpSp>
          <p:nvGrpSpPr>
            <p:cNvPr id="68868" name="Group 12"/>
            <p:cNvGrpSpPr>
              <a:grpSpLocks/>
            </p:cNvGrpSpPr>
            <p:nvPr/>
          </p:nvGrpSpPr>
          <p:grpSpPr bwMode="auto">
            <a:xfrm>
              <a:off x="3727" y="1471"/>
              <a:ext cx="1844" cy="574"/>
              <a:chOff x="3727" y="1471"/>
              <a:chExt cx="1844" cy="574"/>
            </a:xfrm>
          </p:grpSpPr>
          <p:sp>
            <p:nvSpPr>
              <p:cNvPr id="68986" name="Freeform 3"/>
              <p:cNvSpPr>
                <a:spLocks/>
              </p:cNvSpPr>
              <p:nvPr/>
            </p:nvSpPr>
            <p:spPr bwMode="auto">
              <a:xfrm>
                <a:off x="5285" y="1758"/>
                <a:ext cx="286" cy="246"/>
              </a:xfrm>
              <a:custGeom>
                <a:avLst/>
                <a:gdLst>
                  <a:gd name="T0" fmla="*/ 285 w 286"/>
                  <a:gd name="T1" fmla="*/ 122 h 246"/>
                  <a:gd name="T2" fmla="*/ 283 w 286"/>
                  <a:gd name="T3" fmla="*/ 105 h 246"/>
                  <a:gd name="T4" fmla="*/ 278 w 286"/>
                  <a:gd name="T5" fmla="*/ 88 h 246"/>
                  <a:gd name="T6" fmla="*/ 271 w 286"/>
                  <a:gd name="T7" fmla="*/ 72 h 246"/>
                  <a:gd name="T8" fmla="*/ 262 w 286"/>
                  <a:gd name="T9" fmla="*/ 56 h 246"/>
                  <a:gd name="T10" fmla="*/ 250 w 286"/>
                  <a:gd name="T11" fmla="*/ 43 h 246"/>
                  <a:gd name="T12" fmla="*/ 235 w 286"/>
                  <a:gd name="T13" fmla="*/ 30 h 246"/>
                  <a:gd name="T14" fmla="*/ 219 w 286"/>
                  <a:gd name="T15" fmla="*/ 20 h 246"/>
                  <a:gd name="T16" fmla="*/ 201 w 286"/>
                  <a:gd name="T17" fmla="*/ 11 h 246"/>
                  <a:gd name="T18" fmla="*/ 182 w 286"/>
                  <a:gd name="T19" fmla="*/ 5 h 246"/>
                  <a:gd name="T20" fmla="*/ 162 w 286"/>
                  <a:gd name="T21" fmla="*/ 1 h 246"/>
                  <a:gd name="T22" fmla="*/ 142 w 286"/>
                  <a:gd name="T23" fmla="*/ 0 h 246"/>
                  <a:gd name="T24" fmla="*/ 121 w 286"/>
                  <a:gd name="T25" fmla="*/ 1 h 246"/>
                  <a:gd name="T26" fmla="*/ 102 w 286"/>
                  <a:gd name="T27" fmla="*/ 5 h 246"/>
                  <a:gd name="T28" fmla="*/ 83 w 286"/>
                  <a:gd name="T29" fmla="*/ 11 h 246"/>
                  <a:gd name="T30" fmla="*/ 65 w 286"/>
                  <a:gd name="T31" fmla="*/ 20 h 246"/>
                  <a:gd name="T32" fmla="*/ 48 w 286"/>
                  <a:gd name="T33" fmla="*/ 30 h 246"/>
                  <a:gd name="T34" fmla="*/ 34 w 286"/>
                  <a:gd name="T35" fmla="*/ 43 h 246"/>
                  <a:gd name="T36" fmla="*/ 22 w 286"/>
                  <a:gd name="T37" fmla="*/ 56 h 246"/>
                  <a:gd name="T38" fmla="*/ 12 w 286"/>
                  <a:gd name="T39" fmla="*/ 72 h 246"/>
                  <a:gd name="T40" fmla="*/ 6 w 286"/>
                  <a:gd name="T41" fmla="*/ 88 h 246"/>
                  <a:gd name="T42" fmla="*/ 0 w 286"/>
                  <a:gd name="T43" fmla="*/ 105 h 246"/>
                  <a:gd name="T44" fmla="*/ 0 w 286"/>
                  <a:gd name="T45" fmla="*/ 122 h 246"/>
                  <a:gd name="T46" fmla="*/ 0 w 286"/>
                  <a:gd name="T47" fmla="*/ 140 h 246"/>
                  <a:gd name="T48" fmla="*/ 6 w 286"/>
                  <a:gd name="T49" fmla="*/ 157 h 246"/>
                  <a:gd name="T50" fmla="*/ 12 w 286"/>
                  <a:gd name="T51" fmla="*/ 173 h 246"/>
                  <a:gd name="T52" fmla="*/ 22 w 286"/>
                  <a:gd name="T53" fmla="*/ 188 h 246"/>
                  <a:gd name="T54" fmla="*/ 34 w 286"/>
                  <a:gd name="T55" fmla="*/ 202 h 246"/>
                  <a:gd name="T56" fmla="*/ 48 w 286"/>
                  <a:gd name="T57" fmla="*/ 214 h 246"/>
                  <a:gd name="T58" fmla="*/ 65 w 286"/>
                  <a:gd name="T59" fmla="*/ 225 h 246"/>
                  <a:gd name="T60" fmla="*/ 83 w 286"/>
                  <a:gd name="T61" fmla="*/ 234 h 246"/>
                  <a:gd name="T62" fmla="*/ 102 w 286"/>
                  <a:gd name="T63" fmla="*/ 240 h 246"/>
                  <a:gd name="T64" fmla="*/ 121 w 286"/>
                  <a:gd name="T65" fmla="*/ 244 h 246"/>
                  <a:gd name="T66" fmla="*/ 142 w 286"/>
                  <a:gd name="T67" fmla="*/ 245 h 246"/>
                  <a:gd name="T68" fmla="*/ 162 w 286"/>
                  <a:gd name="T69" fmla="*/ 244 h 246"/>
                  <a:gd name="T70" fmla="*/ 182 w 286"/>
                  <a:gd name="T71" fmla="*/ 240 h 246"/>
                  <a:gd name="T72" fmla="*/ 201 w 286"/>
                  <a:gd name="T73" fmla="*/ 234 h 246"/>
                  <a:gd name="T74" fmla="*/ 219 w 286"/>
                  <a:gd name="T75" fmla="*/ 225 h 246"/>
                  <a:gd name="T76" fmla="*/ 235 w 286"/>
                  <a:gd name="T77" fmla="*/ 214 h 246"/>
                  <a:gd name="T78" fmla="*/ 250 w 286"/>
                  <a:gd name="T79" fmla="*/ 202 h 246"/>
                  <a:gd name="T80" fmla="*/ 262 w 286"/>
                  <a:gd name="T81" fmla="*/ 188 h 246"/>
                  <a:gd name="T82" fmla="*/ 271 w 286"/>
                  <a:gd name="T83" fmla="*/ 173 h 246"/>
                  <a:gd name="T84" fmla="*/ 278 w 286"/>
                  <a:gd name="T85" fmla="*/ 157 h 246"/>
                  <a:gd name="T86" fmla="*/ 283 w 286"/>
                  <a:gd name="T87" fmla="*/ 140 h 246"/>
                  <a:gd name="T88" fmla="*/ 285 w 286"/>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246"/>
                  <a:gd name="T137" fmla="*/ 286 w 286"/>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246">
                    <a:moveTo>
                      <a:pt x="285" y="122"/>
                    </a:moveTo>
                    <a:lnTo>
                      <a:pt x="283" y="105"/>
                    </a:lnTo>
                    <a:lnTo>
                      <a:pt x="278" y="88"/>
                    </a:lnTo>
                    <a:lnTo>
                      <a:pt x="271" y="72"/>
                    </a:lnTo>
                    <a:lnTo>
                      <a:pt x="262" y="56"/>
                    </a:lnTo>
                    <a:lnTo>
                      <a:pt x="250" y="43"/>
                    </a:lnTo>
                    <a:lnTo>
                      <a:pt x="235" y="30"/>
                    </a:lnTo>
                    <a:lnTo>
                      <a:pt x="219" y="20"/>
                    </a:lnTo>
                    <a:lnTo>
                      <a:pt x="201" y="11"/>
                    </a:lnTo>
                    <a:lnTo>
                      <a:pt x="182" y="5"/>
                    </a:lnTo>
                    <a:lnTo>
                      <a:pt x="162" y="1"/>
                    </a:lnTo>
                    <a:lnTo>
                      <a:pt x="142" y="0"/>
                    </a:lnTo>
                    <a:lnTo>
                      <a:pt x="121" y="1"/>
                    </a:lnTo>
                    <a:lnTo>
                      <a:pt x="102" y="5"/>
                    </a:lnTo>
                    <a:lnTo>
                      <a:pt x="83" y="11"/>
                    </a:lnTo>
                    <a:lnTo>
                      <a:pt x="65" y="20"/>
                    </a:lnTo>
                    <a:lnTo>
                      <a:pt x="48" y="30"/>
                    </a:lnTo>
                    <a:lnTo>
                      <a:pt x="34" y="43"/>
                    </a:lnTo>
                    <a:lnTo>
                      <a:pt x="22" y="56"/>
                    </a:lnTo>
                    <a:lnTo>
                      <a:pt x="12" y="72"/>
                    </a:lnTo>
                    <a:lnTo>
                      <a:pt x="6" y="88"/>
                    </a:lnTo>
                    <a:lnTo>
                      <a:pt x="0" y="105"/>
                    </a:lnTo>
                    <a:lnTo>
                      <a:pt x="0" y="122"/>
                    </a:lnTo>
                    <a:lnTo>
                      <a:pt x="0" y="140"/>
                    </a:lnTo>
                    <a:lnTo>
                      <a:pt x="6" y="157"/>
                    </a:lnTo>
                    <a:lnTo>
                      <a:pt x="12" y="173"/>
                    </a:lnTo>
                    <a:lnTo>
                      <a:pt x="22" y="188"/>
                    </a:lnTo>
                    <a:lnTo>
                      <a:pt x="34" y="202"/>
                    </a:lnTo>
                    <a:lnTo>
                      <a:pt x="48" y="214"/>
                    </a:lnTo>
                    <a:lnTo>
                      <a:pt x="65" y="225"/>
                    </a:lnTo>
                    <a:lnTo>
                      <a:pt x="83" y="234"/>
                    </a:lnTo>
                    <a:lnTo>
                      <a:pt x="102" y="240"/>
                    </a:lnTo>
                    <a:lnTo>
                      <a:pt x="121" y="244"/>
                    </a:lnTo>
                    <a:lnTo>
                      <a:pt x="142" y="245"/>
                    </a:lnTo>
                    <a:lnTo>
                      <a:pt x="162" y="244"/>
                    </a:lnTo>
                    <a:lnTo>
                      <a:pt x="182" y="240"/>
                    </a:lnTo>
                    <a:lnTo>
                      <a:pt x="201" y="234"/>
                    </a:lnTo>
                    <a:lnTo>
                      <a:pt x="219" y="225"/>
                    </a:lnTo>
                    <a:lnTo>
                      <a:pt x="235" y="214"/>
                    </a:lnTo>
                    <a:lnTo>
                      <a:pt x="250" y="202"/>
                    </a:lnTo>
                    <a:lnTo>
                      <a:pt x="262" y="188"/>
                    </a:lnTo>
                    <a:lnTo>
                      <a:pt x="271" y="173"/>
                    </a:lnTo>
                    <a:lnTo>
                      <a:pt x="278" y="157"/>
                    </a:lnTo>
                    <a:lnTo>
                      <a:pt x="283" y="140"/>
                    </a:lnTo>
                    <a:lnTo>
                      <a:pt x="285"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8987" name="Freeform 4"/>
              <p:cNvSpPr>
                <a:spLocks/>
              </p:cNvSpPr>
              <p:nvPr/>
            </p:nvSpPr>
            <p:spPr bwMode="auto">
              <a:xfrm>
                <a:off x="3952" y="1758"/>
                <a:ext cx="285" cy="246"/>
              </a:xfrm>
              <a:custGeom>
                <a:avLst/>
                <a:gdLst>
                  <a:gd name="T0" fmla="*/ 284 w 285"/>
                  <a:gd name="T1" fmla="*/ 122 h 246"/>
                  <a:gd name="T2" fmla="*/ 282 w 285"/>
                  <a:gd name="T3" fmla="*/ 105 h 246"/>
                  <a:gd name="T4" fmla="*/ 277 w 285"/>
                  <a:gd name="T5" fmla="*/ 88 h 246"/>
                  <a:gd name="T6" fmla="*/ 270 w 285"/>
                  <a:gd name="T7" fmla="*/ 72 h 246"/>
                  <a:gd name="T8" fmla="*/ 260 w 285"/>
                  <a:gd name="T9" fmla="*/ 56 h 246"/>
                  <a:gd name="T10" fmla="*/ 249 w 285"/>
                  <a:gd name="T11" fmla="*/ 43 h 246"/>
                  <a:gd name="T12" fmla="*/ 233 w 285"/>
                  <a:gd name="T13" fmla="*/ 30 h 246"/>
                  <a:gd name="T14" fmla="*/ 217 w 285"/>
                  <a:gd name="T15" fmla="*/ 20 h 246"/>
                  <a:gd name="T16" fmla="*/ 199 w 285"/>
                  <a:gd name="T17" fmla="*/ 11 h 246"/>
                  <a:gd name="T18" fmla="*/ 180 w 285"/>
                  <a:gd name="T19" fmla="*/ 5 h 246"/>
                  <a:gd name="T20" fmla="*/ 161 w 285"/>
                  <a:gd name="T21" fmla="*/ 1 h 246"/>
                  <a:gd name="T22" fmla="*/ 141 w 285"/>
                  <a:gd name="T23" fmla="*/ 0 h 246"/>
                  <a:gd name="T24" fmla="*/ 120 w 285"/>
                  <a:gd name="T25" fmla="*/ 1 h 246"/>
                  <a:gd name="T26" fmla="*/ 100 w 285"/>
                  <a:gd name="T27" fmla="*/ 5 h 246"/>
                  <a:gd name="T28" fmla="*/ 82 w 285"/>
                  <a:gd name="T29" fmla="*/ 11 h 246"/>
                  <a:gd name="T30" fmla="*/ 64 w 285"/>
                  <a:gd name="T31" fmla="*/ 20 h 246"/>
                  <a:gd name="T32" fmla="*/ 48 w 285"/>
                  <a:gd name="T33" fmla="*/ 30 h 246"/>
                  <a:gd name="T34" fmla="*/ 33 w 285"/>
                  <a:gd name="T35" fmla="*/ 43 h 246"/>
                  <a:gd name="T36" fmla="*/ 20 w 285"/>
                  <a:gd name="T37" fmla="*/ 56 h 246"/>
                  <a:gd name="T38" fmla="*/ 12 w 285"/>
                  <a:gd name="T39" fmla="*/ 72 h 246"/>
                  <a:gd name="T40" fmla="*/ 4 w 285"/>
                  <a:gd name="T41" fmla="*/ 88 h 246"/>
                  <a:gd name="T42" fmla="*/ 0 w 285"/>
                  <a:gd name="T43" fmla="*/ 105 h 246"/>
                  <a:gd name="T44" fmla="*/ 0 w 285"/>
                  <a:gd name="T45" fmla="*/ 122 h 246"/>
                  <a:gd name="T46" fmla="*/ 0 w 285"/>
                  <a:gd name="T47" fmla="*/ 140 h 246"/>
                  <a:gd name="T48" fmla="*/ 4 w 285"/>
                  <a:gd name="T49" fmla="*/ 157 h 246"/>
                  <a:gd name="T50" fmla="*/ 12 w 285"/>
                  <a:gd name="T51" fmla="*/ 173 h 246"/>
                  <a:gd name="T52" fmla="*/ 20 w 285"/>
                  <a:gd name="T53" fmla="*/ 188 h 246"/>
                  <a:gd name="T54" fmla="*/ 33 w 285"/>
                  <a:gd name="T55" fmla="*/ 202 h 246"/>
                  <a:gd name="T56" fmla="*/ 48 w 285"/>
                  <a:gd name="T57" fmla="*/ 214 h 246"/>
                  <a:gd name="T58" fmla="*/ 64 w 285"/>
                  <a:gd name="T59" fmla="*/ 225 h 246"/>
                  <a:gd name="T60" fmla="*/ 82 w 285"/>
                  <a:gd name="T61" fmla="*/ 234 h 246"/>
                  <a:gd name="T62" fmla="*/ 100 w 285"/>
                  <a:gd name="T63" fmla="*/ 240 h 246"/>
                  <a:gd name="T64" fmla="*/ 120 w 285"/>
                  <a:gd name="T65" fmla="*/ 244 h 246"/>
                  <a:gd name="T66" fmla="*/ 141 w 285"/>
                  <a:gd name="T67" fmla="*/ 245 h 246"/>
                  <a:gd name="T68" fmla="*/ 161 w 285"/>
                  <a:gd name="T69" fmla="*/ 244 h 246"/>
                  <a:gd name="T70" fmla="*/ 180 w 285"/>
                  <a:gd name="T71" fmla="*/ 240 h 246"/>
                  <a:gd name="T72" fmla="*/ 199 w 285"/>
                  <a:gd name="T73" fmla="*/ 234 h 246"/>
                  <a:gd name="T74" fmla="*/ 217 w 285"/>
                  <a:gd name="T75" fmla="*/ 225 h 246"/>
                  <a:gd name="T76" fmla="*/ 233 w 285"/>
                  <a:gd name="T77" fmla="*/ 214 h 246"/>
                  <a:gd name="T78" fmla="*/ 249 w 285"/>
                  <a:gd name="T79" fmla="*/ 202 h 246"/>
                  <a:gd name="T80" fmla="*/ 260 w 285"/>
                  <a:gd name="T81" fmla="*/ 188 h 246"/>
                  <a:gd name="T82" fmla="*/ 270 w 285"/>
                  <a:gd name="T83" fmla="*/ 173 h 246"/>
                  <a:gd name="T84" fmla="*/ 277 w 285"/>
                  <a:gd name="T85" fmla="*/ 157 h 246"/>
                  <a:gd name="T86" fmla="*/ 282 w 285"/>
                  <a:gd name="T87" fmla="*/ 140 h 246"/>
                  <a:gd name="T88" fmla="*/ 284 w 285"/>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5"/>
                  <a:gd name="T136" fmla="*/ 0 h 246"/>
                  <a:gd name="T137" fmla="*/ 285 w 28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5" h="246">
                    <a:moveTo>
                      <a:pt x="284" y="122"/>
                    </a:moveTo>
                    <a:lnTo>
                      <a:pt x="282" y="105"/>
                    </a:lnTo>
                    <a:lnTo>
                      <a:pt x="277" y="88"/>
                    </a:lnTo>
                    <a:lnTo>
                      <a:pt x="270" y="72"/>
                    </a:lnTo>
                    <a:lnTo>
                      <a:pt x="260" y="56"/>
                    </a:lnTo>
                    <a:lnTo>
                      <a:pt x="249" y="43"/>
                    </a:lnTo>
                    <a:lnTo>
                      <a:pt x="233" y="30"/>
                    </a:lnTo>
                    <a:lnTo>
                      <a:pt x="217" y="20"/>
                    </a:lnTo>
                    <a:lnTo>
                      <a:pt x="199" y="11"/>
                    </a:lnTo>
                    <a:lnTo>
                      <a:pt x="180" y="5"/>
                    </a:lnTo>
                    <a:lnTo>
                      <a:pt x="161" y="1"/>
                    </a:lnTo>
                    <a:lnTo>
                      <a:pt x="141" y="0"/>
                    </a:lnTo>
                    <a:lnTo>
                      <a:pt x="120" y="1"/>
                    </a:lnTo>
                    <a:lnTo>
                      <a:pt x="100" y="5"/>
                    </a:lnTo>
                    <a:lnTo>
                      <a:pt x="82" y="11"/>
                    </a:lnTo>
                    <a:lnTo>
                      <a:pt x="64" y="20"/>
                    </a:lnTo>
                    <a:lnTo>
                      <a:pt x="48" y="30"/>
                    </a:lnTo>
                    <a:lnTo>
                      <a:pt x="33" y="43"/>
                    </a:lnTo>
                    <a:lnTo>
                      <a:pt x="20" y="56"/>
                    </a:lnTo>
                    <a:lnTo>
                      <a:pt x="12" y="72"/>
                    </a:lnTo>
                    <a:lnTo>
                      <a:pt x="4" y="88"/>
                    </a:lnTo>
                    <a:lnTo>
                      <a:pt x="0" y="105"/>
                    </a:lnTo>
                    <a:lnTo>
                      <a:pt x="0" y="122"/>
                    </a:lnTo>
                    <a:lnTo>
                      <a:pt x="0" y="140"/>
                    </a:lnTo>
                    <a:lnTo>
                      <a:pt x="4" y="157"/>
                    </a:lnTo>
                    <a:lnTo>
                      <a:pt x="12" y="173"/>
                    </a:lnTo>
                    <a:lnTo>
                      <a:pt x="20" y="188"/>
                    </a:lnTo>
                    <a:lnTo>
                      <a:pt x="33" y="202"/>
                    </a:lnTo>
                    <a:lnTo>
                      <a:pt x="48" y="214"/>
                    </a:lnTo>
                    <a:lnTo>
                      <a:pt x="64" y="225"/>
                    </a:lnTo>
                    <a:lnTo>
                      <a:pt x="82" y="234"/>
                    </a:lnTo>
                    <a:lnTo>
                      <a:pt x="100" y="240"/>
                    </a:lnTo>
                    <a:lnTo>
                      <a:pt x="120" y="244"/>
                    </a:lnTo>
                    <a:lnTo>
                      <a:pt x="141" y="245"/>
                    </a:lnTo>
                    <a:lnTo>
                      <a:pt x="161" y="244"/>
                    </a:lnTo>
                    <a:lnTo>
                      <a:pt x="180" y="240"/>
                    </a:lnTo>
                    <a:lnTo>
                      <a:pt x="199" y="234"/>
                    </a:lnTo>
                    <a:lnTo>
                      <a:pt x="217" y="225"/>
                    </a:lnTo>
                    <a:lnTo>
                      <a:pt x="233" y="214"/>
                    </a:lnTo>
                    <a:lnTo>
                      <a:pt x="249" y="202"/>
                    </a:lnTo>
                    <a:lnTo>
                      <a:pt x="260" y="188"/>
                    </a:lnTo>
                    <a:lnTo>
                      <a:pt x="270" y="173"/>
                    </a:lnTo>
                    <a:lnTo>
                      <a:pt x="277" y="157"/>
                    </a:lnTo>
                    <a:lnTo>
                      <a:pt x="282" y="140"/>
                    </a:lnTo>
                    <a:lnTo>
                      <a:pt x="284"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68988" name="Line 5"/>
              <p:cNvSpPr>
                <a:spLocks noChangeShapeType="1"/>
              </p:cNvSpPr>
              <p:nvPr/>
            </p:nvSpPr>
            <p:spPr bwMode="auto">
              <a:xfrm flipH="1">
                <a:off x="4093" y="1758"/>
                <a:ext cx="1336" cy="0"/>
              </a:xfrm>
              <a:prstGeom prst="line">
                <a:avLst/>
              </a:prstGeom>
              <a:noFill/>
              <a:ln w="25400">
                <a:solidFill>
                  <a:srgbClr val="000000"/>
                </a:solidFill>
                <a:round/>
                <a:headEnd type="none" w="sm" len="sm"/>
                <a:tailEnd type="none" w="sm" len="sm"/>
              </a:ln>
            </p:spPr>
            <p:txBody>
              <a:bodyPr/>
              <a:lstStyle/>
              <a:p>
                <a:endParaRPr lang="en-US"/>
              </a:p>
            </p:txBody>
          </p:sp>
          <p:sp>
            <p:nvSpPr>
              <p:cNvPr id="68989" name="Line 6"/>
              <p:cNvSpPr>
                <a:spLocks noChangeShapeType="1"/>
              </p:cNvSpPr>
              <p:nvPr/>
            </p:nvSpPr>
            <p:spPr bwMode="auto">
              <a:xfrm flipH="1">
                <a:off x="4093" y="2002"/>
                <a:ext cx="1322" cy="1"/>
              </a:xfrm>
              <a:prstGeom prst="line">
                <a:avLst/>
              </a:prstGeom>
              <a:noFill/>
              <a:ln w="25400">
                <a:solidFill>
                  <a:srgbClr val="000000"/>
                </a:solidFill>
                <a:round/>
                <a:headEnd type="none" w="sm" len="sm"/>
                <a:tailEnd type="none" w="sm" len="sm"/>
              </a:ln>
            </p:spPr>
            <p:txBody>
              <a:bodyPr/>
              <a:lstStyle/>
              <a:p>
                <a:endParaRPr lang="en-US"/>
              </a:p>
            </p:txBody>
          </p:sp>
          <p:sp>
            <p:nvSpPr>
              <p:cNvPr id="68990" name="Oval 7"/>
              <p:cNvSpPr>
                <a:spLocks noChangeArrowheads="1"/>
              </p:cNvSpPr>
              <p:nvPr/>
            </p:nvSpPr>
            <p:spPr bwMode="auto">
              <a:xfrm>
                <a:off x="4079"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8991" name="Oval 8"/>
              <p:cNvSpPr>
                <a:spLocks noChangeArrowheads="1"/>
              </p:cNvSpPr>
              <p:nvPr/>
            </p:nvSpPr>
            <p:spPr bwMode="auto">
              <a:xfrm>
                <a:off x="5421"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68992" name="Line 9"/>
              <p:cNvSpPr>
                <a:spLocks noChangeShapeType="1"/>
              </p:cNvSpPr>
              <p:nvPr/>
            </p:nvSpPr>
            <p:spPr bwMode="auto">
              <a:xfrm flipH="1">
                <a:off x="4093" y="1737"/>
                <a:ext cx="1288" cy="1"/>
              </a:xfrm>
              <a:prstGeom prst="line">
                <a:avLst/>
              </a:prstGeom>
              <a:noFill/>
              <a:ln w="50800">
                <a:solidFill>
                  <a:schemeClr val="tx2"/>
                </a:solidFill>
                <a:round/>
                <a:headEnd type="none" w="sm" len="sm"/>
                <a:tailEnd type="none" w="sm" len="sm"/>
              </a:ln>
            </p:spPr>
            <p:txBody>
              <a:bodyPr/>
              <a:lstStyle/>
              <a:p>
                <a:endParaRPr lang="en-US"/>
              </a:p>
            </p:txBody>
          </p:sp>
          <p:sp>
            <p:nvSpPr>
              <p:cNvPr id="68993" name="Arc 10"/>
              <p:cNvSpPr>
                <a:spLocks/>
              </p:cNvSpPr>
              <p:nvPr/>
            </p:nvSpPr>
            <p:spPr bwMode="auto">
              <a:xfrm>
                <a:off x="3727" y="1723"/>
                <a:ext cx="374" cy="3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3"/>
                      <a:pt x="9635" y="32"/>
                      <a:pt x="21542" y="0"/>
                    </a:cubicBezTo>
                  </a:path>
                  <a:path w="21600" h="21600" stroke="0" extrusionOk="0">
                    <a:moveTo>
                      <a:pt x="0" y="21600"/>
                    </a:moveTo>
                    <a:cubicBezTo>
                      <a:pt x="0" y="9693"/>
                      <a:pt x="9635" y="32"/>
                      <a:pt x="21542"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68994" name="Line 11"/>
              <p:cNvSpPr>
                <a:spLocks noChangeShapeType="1"/>
              </p:cNvSpPr>
              <p:nvPr/>
            </p:nvSpPr>
            <p:spPr bwMode="auto">
              <a:xfrm flipH="1">
                <a:off x="5405" y="1471"/>
                <a:ext cx="164" cy="218"/>
              </a:xfrm>
              <a:prstGeom prst="line">
                <a:avLst/>
              </a:prstGeom>
              <a:noFill/>
              <a:ln w="50800">
                <a:solidFill>
                  <a:schemeClr val="tx2"/>
                </a:solidFill>
                <a:round/>
                <a:headEnd type="none" w="sm" len="sm"/>
                <a:tailEnd type="stealth" w="med" len="med"/>
              </a:ln>
            </p:spPr>
            <p:txBody>
              <a:bodyPr/>
              <a:lstStyle/>
              <a:p>
                <a:endParaRPr lang="en-US"/>
              </a:p>
            </p:txBody>
          </p:sp>
        </p:grpSp>
        <p:grpSp>
          <p:nvGrpSpPr>
            <p:cNvPr id="68869" name="Group 128"/>
            <p:cNvGrpSpPr>
              <a:grpSpLocks/>
            </p:cNvGrpSpPr>
            <p:nvPr/>
          </p:nvGrpSpPr>
          <p:grpSpPr bwMode="auto">
            <a:xfrm>
              <a:off x="3952" y="1390"/>
              <a:ext cx="1534" cy="283"/>
              <a:chOff x="3952" y="1390"/>
              <a:chExt cx="1534" cy="283"/>
            </a:xfrm>
          </p:grpSpPr>
          <p:grpSp>
            <p:nvGrpSpPr>
              <p:cNvPr id="68871" name="Group 35"/>
              <p:cNvGrpSpPr>
                <a:grpSpLocks/>
              </p:cNvGrpSpPr>
              <p:nvPr/>
            </p:nvGrpSpPr>
            <p:grpSpPr bwMode="auto">
              <a:xfrm>
                <a:off x="5104" y="1390"/>
                <a:ext cx="382" cy="283"/>
                <a:chOff x="5104" y="1390"/>
                <a:chExt cx="382" cy="283"/>
              </a:xfrm>
            </p:grpSpPr>
            <p:grpSp>
              <p:nvGrpSpPr>
                <p:cNvPr id="68964" name="Group 17"/>
                <p:cNvGrpSpPr>
                  <a:grpSpLocks/>
                </p:cNvGrpSpPr>
                <p:nvPr/>
              </p:nvGrpSpPr>
              <p:grpSpPr bwMode="auto">
                <a:xfrm>
                  <a:off x="5216" y="1522"/>
                  <a:ext cx="45" cy="150"/>
                  <a:chOff x="5216" y="1522"/>
                  <a:chExt cx="45" cy="150"/>
                </a:xfrm>
              </p:grpSpPr>
              <p:sp>
                <p:nvSpPr>
                  <p:cNvPr id="68982" name="Freeform 13"/>
                  <p:cNvSpPr>
                    <a:spLocks/>
                  </p:cNvSpPr>
                  <p:nvPr/>
                </p:nvSpPr>
                <p:spPr bwMode="auto">
                  <a:xfrm>
                    <a:off x="5223"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83" name="Freeform 14"/>
                  <p:cNvSpPr>
                    <a:spLocks/>
                  </p:cNvSpPr>
                  <p:nvPr/>
                </p:nvSpPr>
                <p:spPr bwMode="auto">
                  <a:xfrm>
                    <a:off x="5223"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84" name="Freeform 15"/>
                  <p:cNvSpPr>
                    <a:spLocks/>
                  </p:cNvSpPr>
                  <p:nvPr/>
                </p:nvSpPr>
                <p:spPr bwMode="auto">
                  <a:xfrm>
                    <a:off x="5216"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85" name="Freeform 16"/>
                  <p:cNvSpPr>
                    <a:spLocks/>
                  </p:cNvSpPr>
                  <p:nvPr/>
                </p:nvSpPr>
                <p:spPr bwMode="auto">
                  <a:xfrm>
                    <a:off x="5241"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65" name="Group 24"/>
                <p:cNvGrpSpPr>
                  <a:grpSpLocks/>
                </p:cNvGrpSpPr>
                <p:nvPr/>
              </p:nvGrpSpPr>
              <p:grpSpPr bwMode="auto">
                <a:xfrm>
                  <a:off x="5104" y="1390"/>
                  <a:ext cx="382" cy="103"/>
                  <a:chOff x="5104" y="1390"/>
                  <a:chExt cx="382" cy="103"/>
                </a:xfrm>
              </p:grpSpPr>
              <p:sp>
                <p:nvSpPr>
                  <p:cNvPr id="68976" name="Freeform 18"/>
                  <p:cNvSpPr>
                    <a:spLocks/>
                  </p:cNvSpPr>
                  <p:nvPr/>
                </p:nvSpPr>
                <p:spPr bwMode="auto">
                  <a:xfrm>
                    <a:off x="5104"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8977" name="Line 19"/>
                  <p:cNvSpPr>
                    <a:spLocks noChangeShapeType="1"/>
                  </p:cNvSpPr>
                  <p:nvPr/>
                </p:nvSpPr>
                <p:spPr bwMode="auto">
                  <a:xfrm>
                    <a:off x="5293"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8978" name="Freeform 20"/>
                  <p:cNvSpPr>
                    <a:spLocks/>
                  </p:cNvSpPr>
                  <p:nvPr/>
                </p:nvSpPr>
                <p:spPr bwMode="auto">
                  <a:xfrm>
                    <a:off x="5247"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8979" name="Line 21"/>
                  <p:cNvSpPr>
                    <a:spLocks noChangeShapeType="1"/>
                  </p:cNvSpPr>
                  <p:nvPr/>
                </p:nvSpPr>
                <p:spPr bwMode="auto">
                  <a:xfrm>
                    <a:off x="5285"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8980" name="Line 22"/>
                  <p:cNvSpPr>
                    <a:spLocks noChangeShapeType="1"/>
                  </p:cNvSpPr>
                  <p:nvPr/>
                </p:nvSpPr>
                <p:spPr bwMode="auto">
                  <a:xfrm>
                    <a:off x="5303"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8981" name="Rectangle 23"/>
                  <p:cNvSpPr>
                    <a:spLocks noChangeArrowheads="1"/>
                  </p:cNvSpPr>
                  <p:nvPr/>
                </p:nvSpPr>
                <p:spPr bwMode="auto">
                  <a:xfrm>
                    <a:off x="5288"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8966" name="Group 29"/>
                <p:cNvGrpSpPr>
                  <a:grpSpLocks/>
                </p:cNvGrpSpPr>
                <p:nvPr/>
              </p:nvGrpSpPr>
              <p:grpSpPr bwMode="auto">
                <a:xfrm>
                  <a:off x="5277" y="1523"/>
                  <a:ext cx="44" cy="150"/>
                  <a:chOff x="5277" y="1523"/>
                  <a:chExt cx="44" cy="150"/>
                </a:xfrm>
              </p:grpSpPr>
              <p:sp>
                <p:nvSpPr>
                  <p:cNvPr id="68972" name="Freeform 25"/>
                  <p:cNvSpPr>
                    <a:spLocks/>
                  </p:cNvSpPr>
                  <p:nvPr/>
                </p:nvSpPr>
                <p:spPr bwMode="auto">
                  <a:xfrm>
                    <a:off x="5283"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73" name="Freeform 26"/>
                  <p:cNvSpPr>
                    <a:spLocks/>
                  </p:cNvSpPr>
                  <p:nvPr/>
                </p:nvSpPr>
                <p:spPr bwMode="auto">
                  <a:xfrm>
                    <a:off x="5283"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74" name="Freeform 27"/>
                  <p:cNvSpPr>
                    <a:spLocks/>
                  </p:cNvSpPr>
                  <p:nvPr/>
                </p:nvSpPr>
                <p:spPr bwMode="auto">
                  <a:xfrm>
                    <a:off x="5277"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75" name="Freeform 28"/>
                  <p:cNvSpPr>
                    <a:spLocks/>
                  </p:cNvSpPr>
                  <p:nvPr/>
                </p:nvSpPr>
                <p:spPr bwMode="auto">
                  <a:xfrm>
                    <a:off x="5301"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67" name="Group 34"/>
                <p:cNvGrpSpPr>
                  <a:grpSpLocks/>
                </p:cNvGrpSpPr>
                <p:nvPr/>
              </p:nvGrpSpPr>
              <p:grpSpPr bwMode="auto">
                <a:xfrm>
                  <a:off x="5337" y="1523"/>
                  <a:ext cx="44" cy="150"/>
                  <a:chOff x="5337" y="1523"/>
                  <a:chExt cx="44" cy="150"/>
                </a:xfrm>
              </p:grpSpPr>
              <p:sp>
                <p:nvSpPr>
                  <p:cNvPr id="68968" name="Freeform 30"/>
                  <p:cNvSpPr>
                    <a:spLocks/>
                  </p:cNvSpPr>
                  <p:nvPr/>
                </p:nvSpPr>
                <p:spPr bwMode="auto">
                  <a:xfrm>
                    <a:off x="5343"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69" name="Freeform 31"/>
                  <p:cNvSpPr>
                    <a:spLocks/>
                  </p:cNvSpPr>
                  <p:nvPr/>
                </p:nvSpPr>
                <p:spPr bwMode="auto">
                  <a:xfrm>
                    <a:off x="5343"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70" name="Freeform 32"/>
                  <p:cNvSpPr>
                    <a:spLocks/>
                  </p:cNvSpPr>
                  <p:nvPr/>
                </p:nvSpPr>
                <p:spPr bwMode="auto">
                  <a:xfrm>
                    <a:off x="5337"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71" name="Freeform 33"/>
                  <p:cNvSpPr>
                    <a:spLocks/>
                  </p:cNvSpPr>
                  <p:nvPr/>
                </p:nvSpPr>
                <p:spPr bwMode="auto">
                  <a:xfrm>
                    <a:off x="5361"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8872" name="Group 58"/>
              <p:cNvGrpSpPr>
                <a:grpSpLocks/>
              </p:cNvGrpSpPr>
              <p:nvPr/>
            </p:nvGrpSpPr>
            <p:grpSpPr bwMode="auto">
              <a:xfrm>
                <a:off x="4816" y="1390"/>
                <a:ext cx="382" cy="283"/>
                <a:chOff x="4816" y="1390"/>
                <a:chExt cx="382" cy="283"/>
              </a:xfrm>
            </p:grpSpPr>
            <p:grpSp>
              <p:nvGrpSpPr>
                <p:cNvPr id="68942" name="Group 40"/>
                <p:cNvGrpSpPr>
                  <a:grpSpLocks/>
                </p:cNvGrpSpPr>
                <p:nvPr/>
              </p:nvGrpSpPr>
              <p:grpSpPr bwMode="auto">
                <a:xfrm>
                  <a:off x="4928" y="1522"/>
                  <a:ext cx="45" cy="150"/>
                  <a:chOff x="4928" y="1522"/>
                  <a:chExt cx="45" cy="150"/>
                </a:xfrm>
              </p:grpSpPr>
              <p:sp>
                <p:nvSpPr>
                  <p:cNvPr id="68960" name="Freeform 36"/>
                  <p:cNvSpPr>
                    <a:spLocks/>
                  </p:cNvSpPr>
                  <p:nvPr/>
                </p:nvSpPr>
                <p:spPr bwMode="auto">
                  <a:xfrm>
                    <a:off x="4935"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61" name="Freeform 37"/>
                  <p:cNvSpPr>
                    <a:spLocks/>
                  </p:cNvSpPr>
                  <p:nvPr/>
                </p:nvSpPr>
                <p:spPr bwMode="auto">
                  <a:xfrm>
                    <a:off x="4935"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62" name="Freeform 38"/>
                  <p:cNvSpPr>
                    <a:spLocks/>
                  </p:cNvSpPr>
                  <p:nvPr/>
                </p:nvSpPr>
                <p:spPr bwMode="auto">
                  <a:xfrm>
                    <a:off x="4928"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63" name="Freeform 39"/>
                  <p:cNvSpPr>
                    <a:spLocks/>
                  </p:cNvSpPr>
                  <p:nvPr/>
                </p:nvSpPr>
                <p:spPr bwMode="auto">
                  <a:xfrm>
                    <a:off x="4953"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43" name="Group 47"/>
                <p:cNvGrpSpPr>
                  <a:grpSpLocks/>
                </p:cNvGrpSpPr>
                <p:nvPr/>
              </p:nvGrpSpPr>
              <p:grpSpPr bwMode="auto">
                <a:xfrm>
                  <a:off x="4816" y="1390"/>
                  <a:ext cx="382" cy="103"/>
                  <a:chOff x="4816" y="1390"/>
                  <a:chExt cx="382" cy="103"/>
                </a:xfrm>
              </p:grpSpPr>
              <p:sp>
                <p:nvSpPr>
                  <p:cNvPr id="68954" name="Freeform 41"/>
                  <p:cNvSpPr>
                    <a:spLocks/>
                  </p:cNvSpPr>
                  <p:nvPr/>
                </p:nvSpPr>
                <p:spPr bwMode="auto">
                  <a:xfrm>
                    <a:off x="4816"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8955" name="Line 42"/>
                  <p:cNvSpPr>
                    <a:spLocks noChangeShapeType="1"/>
                  </p:cNvSpPr>
                  <p:nvPr/>
                </p:nvSpPr>
                <p:spPr bwMode="auto">
                  <a:xfrm>
                    <a:off x="5005"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8956" name="Freeform 43"/>
                  <p:cNvSpPr>
                    <a:spLocks/>
                  </p:cNvSpPr>
                  <p:nvPr/>
                </p:nvSpPr>
                <p:spPr bwMode="auto">
                  <a:xfrm>
                    <a:off x="4959"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8957" name="Line 44"/>
                  <p:cNvSpPr>
                    <a:spLocks noChangeShapeType="1"/>
                  </p:cNvSpPr>
                  <p:nvPr/>
                </p:nvSpPr>
                <p:spPr bwMode="auto">
                  <a:xfrm>
                    <a:off x="4997"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8958" name="Line 45"/>
                  <p:cNvSpPr>
                    <a:spLocks noChangeShapeType="1"/>
                  </p:cNvSpPr>
                  <p:nvPr/>
                </p:nvSpPr>
                <p:spPr bwMode="auto">
                  <a:xfrm>
                    <a:off x="5015"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8959" name="Rectangle 46"/>
                  <p:cNvSpPr>
                    <a:spLocks noChangeArrowheads="1"/>
                  </p:cNvSpPr>
                  <p:nvPr/>
                </p:nvSpPr>
                <p:spPr bwMode="auto">
                  <a:xfrm>
                    <a:off x="5000"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8944" name="Group 52"/>
                <p:cNvGrpSpPr>
                  <a:grpSpLocks/>
                </p:cNvGrpSpPr>
                <p:nvPr/>
              </p:nvGrpSpPr>
              <p:grpSpPr bwMode="auto">
                <a:xfrm>
                  <a:off x="4989" y="1523"/>
                  <a:ext cx="44" cy="150"/>
                  <a:chOff x="4989" y="1523"/>
                  <a:chExt cx="44" cy="150"/>
                </a:xfrm>
              </p:grpSpPr>
              <p:sp>
                <p:nvSpPr>
                  <p:cNvPr id="68950" name="Freeform 48"/>
                  <p:cNvSpPr>
                    <a:spLocks/>
                  </p:cNvSpPr>
                  <p:nvPr/>
                </p:nvSpPr>
                <p:spPr bwMode="auto">
                  <a:xfrm>
                    <a:off x="4995"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51" name="Freeform 49"/>
                  <p:cNvSpPr>
                    <a:spLocks/>
                  </p:cNvSpPr>
                  <p:nvPr/>
                </p:nvSpPr>
                <p:spPr bwMode="auto">
                  <a:xfrm>
                    <a:off x="4995"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52" name="Freeform 50"/>
                  <p:cNvSpPr>
                    <a:spLocks/>
                  </p:cNvSpPr>
                  <p:nvPr/>
                </p:nvSpPr>
                <p:spPr bwMode="auto">
                  <a:xfrm>
                    <a:off x="4989"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53" name="Freeform 51"/>
                  <p:cNvSpPr>
                    <a:spLocks/>
                  </p:cNvSpPr>
                  <p:nvPr/>
                </p:nvSpPr>
                <p:spPr bwMode="auto">
                  <a:xfrm>
                    <a:off x="5013"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45" name="Group 57"/>
                <p:cNvGrpSpPr>
                  <a:grpSpLocks/>
                </p:cNvGrpSpPr>
                <p:nvPr/>
              </p:nvGrpSpPr>
              <p:grpSpPr bwMode="auto">
                <a:xfrm>
                  <a:off x="5049" y="1523"/>
                  <a:ext cx="44" cy="150"/>
                  <a:chOff x="5049" y="1523"/>
                  <a:chExt cx="44" cy="150"/>
                </a:xfrm>
              </p:grpSpPr>
              <p:sp>
                <p:nvSpPr>
                  <p:cNvPr id="68946" name="Freeform 53"/>
                  <p:cNvSpPr>
                    <a:spLocks/>
                  </p:cNvSpPr>
                  <p:nvPr/>
                </p:nvSpPr>
                <p:spPr bwMode="auto">
                  <a:xfrm>
                    <a:off x="5055"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47" name="Freeform 54"/>
                  <p:cNvSpPr>
                    <a:spLocks/>
                  </p:cNvSpPr>
                  <p:nvPr/>
                </p:nvSpPr>
                <p:spPr bwMode="auto">
                  <a:xfrm>
                    <a:off x="5055"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48" name="Freeform 55"/>
                  <p:cNvSpPr>
                    <a:spLocks/>
                  </p:cNvSpPr>
                  <p:nvPr/>
                </p:nvSpPr>
                <p:spPr bwMode="auto">
                  <a:xfrm>
                    <a:off x="5049"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49" name="Freeform 56"/>
                  <p:cNvSpPr>
                    <a:spLocks/>
                  </p:cNvSpPr>
                  <p:nvPr/>
                </p:nvSpPr>
                <p:spPr bwMode="auto">
                  <a:xfrm>
                    <a:off x="5073"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8873" name="Group 81"/>
              <p:cNvGrpSpPr>
                <a:grpSpLocks/>
              </p:cNvGrpSpPr>
              <p:nvPr/>
            </p:nvGrpSpPr>
            <p:grpSpPr bwMode="auto">
              <a:xfrm>
                <a:off x="4528" y="1390"/>
                <a:ext cx="382" cy="283"/>
                <a:chOff x="4528" y="1390"/>
                <a:chExt cx="382" cy="283"/>
              </a:xfrm>
            </p:grpSpPr>
            <p:grpSp>
              <p:nvGrpSpPr>
                <p:cNvPr id="68920" name="Group 63"/>
                <p:cNvGrpSpPr>
                  <a:grpSpLocks/>
                </p:cNvGrpSpPr>
                <p:nvPr/>
              </p:nvGrpSpPr>
              <p:grpSpPr bwMode="auto">
                <a:xfrm>
                  <a:off x="4640" y="1522"/>
                  <a:ext cx="45" cy="150"/>
                  <a:chOff x="4640" y="1522"/>
                  <a:chExt cx="45" cy="150"/>
                </a:xfrm>
              </p:grpSpPr>
              <p:sp>
                <p:nvSpPr>
                  <p:cNvPr id="68938" name="Freeform 59"/>
                  <p:cNvSpPr>
                    <a:spLocks/>
                  </p:cNvSpPr>
                  <p:nvPr/>
                </p:nvSpPr>
                <p:spPr bwMode="auto">
                  <a:xfrm>
                    <a:off x="4647"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39" name="Freeform 60"/>
                  <p:cNvSpPr>
                    <a:spLocks/>
                  </p:cNvSpPr>
                  <p:nvPr/>
                </p:nvSpPr>
                <p:spPr bwMode="auto">
                  <a:xfrm>
                    <a:off x="4647"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40" name="Freeform 61"/>
                  <p:cNvSpPr>
                    <a:spLocks/>
                  </p:cNvSpPr>
                  <p:nvPr/>
                </p:nvSpPr>
                <p:spPr bwMode="auto">
                  <a:xfrm>
                    <a:off x="4640"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41" name="Freeform 62"/>
                  <p:cNvSpPr>
                    <a:spLocks/>
                  </p:cNvSpPr>
                  <p:nvPr/>
                </p:nvSpPr>
                <p:spPr bwMode="auto">
                  <a:xfrm>
                    <a:off x="4665"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21" name="Group 70"/>
                <p:cNvGrpSpPr>
                  <a:grpSpLocks/>
                </p:cNvGrpSpPr>
                <p:nvPr/>
              </p:nvGrpSpPr>
              <p:grpSpPr bwMode="auto">
                <a:xfrm>
                  <a:off x="4528" y="1390"/>
                  <a:ext cx="382" cy="103"/>
                  <a:chOff x="4528" y="1390"/>
                  <a:chExt cx="382" cy="103"/>
                </a:xfrm>
              </p:grpSpPr>
              <p:sp>
                <p:nvSpPr>
                  <p:cNvPr id="68932" name="Freeform 64"/>
                  <p:cNvSpPr>
                    <a:spLocks/>
                  </p:cNvSpPr>
                  <p:nvPr/>
                </p:nvSpPr>
                <p:spPr bwMode="auto">
                  <a:xfrm>
                    <a:off x="4528"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8933" name="Line 65"/>
                  <p:cNvSpPr>
                    <a:spLocks noChangeShapeType="1"/>
                  </p:cNvSpPr>
                  <p:nvPr/>
                </p:nvSpPr>
                <p:spPr bwMode="auto">
                  <a:xfrm>
                    <a:off x="4717"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8934" name="Freeform 66"/>
                  <p:cNvSpPr>
                    <a:spLocks/>
                  </p:cNvSpPr>
                  <p:nvPr/>
                </p:nvSpPr>
                <p:spPr bwMode="auto">
                  <a:xfrm>
                    <a:off x="4671"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8935" name="Line 67"/>
                  <p:cNvSpPr>
                    <a:spLocks noChangeShapeType="1"/>
                  </p:cNvSpPr>
                  <p:nvPr/>
                </p:nvSpPr>
                <p:spPr bwMode="auto">
                  <a:xfrm>
                    <a:off x="4709"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8936" name="Line 68"/>
                  <p:cNvSpPr>
                    <a:spLocks noChangeShapeType="1"/>
                  </p:cNvSpPr>
                  <p:nvPr/>
                </p:nvSpPr>
                <p:spPr bwMode="auto">
                  <a:xfrm>
                    <a:off x="4727"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8937" name="Rectangle 69"/>
                  <p:cNvSpPr>
                    <a:spLocks noChangeArrowheads="1"/>
                  </p:cNvSpPr>
                  <p:nvPr/>
                </p:nvSpPr>
                <p:spPr bwMode="auto">
                  <a:xfrm>
                    <a:off x="4712"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8922" name="Group 75"/>
                <p:cNvGrpSpPr>
                  <a:grpSpLocks/>
                </p:cNvGrpSpPr>
                <p:nvPr/>
              </p:nvGrpSpPr>
              <p:grpSpPr bwMode="auto">
                <a:xfrm>
                  <a:off x="4701" y="1523"/>
                  <a:ext cx="44" cy="150"/>
                  <a:chOff x="4701" y="1523"/>
                  <a:chExt cx="44" cy="150"/>
                </a:xfrm>
              </p:grpSpPr>
              <p:sp>
                <p:nvSpPr>
                  <p:cNvPr id="68928" name="Freeform 71"/>
                  <p:cNvSpPr>
                    <a:spLocks/>
                  </p:cNvSpPr>
                  <p:nvPr/>
                </p:nvSpPr>
                <p:spPr bwMode="auto">
                  <a:xfrm>
                    <a:off x="4707"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29" name="Freeform 72"/>
                  <p:cNvSpPr>
                    <a:spLocks/>
                  </p:cNvSpPr>
                  <p:nvPr/>
                </p:nvSpPr>
                <p:spPr bwMode="auto">
                  <a:xfrm>
                    <a:off x="4707"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30" name="Freeform 73"/>
                  <p:cNvSpPr>
                    <a:spLocks/>
                  </p:cNvSpPr>
                  <p:nvPr/>
                </p:nvSpPr>
                <p:spPr bwMode="auto">
                  <a:xfrm>
                    <a:off x="4701"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31" name="Freeform 74"/>
                  <p:cNvSpPr>
                    <a:spLocks/>
                  </p:cNvSpPr>
                  <p:nvPr/>
                </p:nvSpPr>
                <p:spPr bwMode="auto">
                  <a:xfrm>
                    <a:off x="4725"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23" name="Group 80"/>
                <p:cNvGrpSpPr>
                  <a:grpSpLocks/>
                </p:cNvGrpSpPr>
                <p:nvPr/>
              </p:nvGrpSpPr>
              <p:grpSpPr bwMode="auto">
                <a:xfrm>
                  <a:off x="4761" y="1523"/>
                  <a:ext cx="44" cy="150"/>
                  <a:chOff x="4761" y="1523"/>
                  <a:chExt cx="44" cy="150"/>
                </a:xfrm>
              </p:grpSpPr>
              <p:sp>
                <p:nvSpPr>
                  <p:cNvPr id="68924" name="Freeform 76"/>
                  <p:cNvSpPr>
                    <a:spLocks/>
                  </p:cNvSpPr>
                  <p:nvPr/>
                </p:nvSpPr>
                <p:spPr bwMode="auto">
                  <a:xfrm>
                    <a:off x="4767"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25" name="Freeform 77"/>
                  <p:cNvSpPr>
                    <a:spLocks/>
                  </p:cNvSpPr>
                  <p:nvPr/>
                </p:nvSpPr>
                <p:spPr bwMode="auto">
                  <a:xfrm>
                    <a:off x="4767"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26" name="Freeform 78"/>
                  <p:cNvSpPr>
                    <a:spLocks/>
                  </p:cNvSpPr>
                  <p:nvPr/>
                </p:nvSpPr>
                <p:spPr bwMode="auto">
                  <a:xfrm>
                    <a:off x="4761"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27" name="Freeform 79"/>
                  <p:cNvSpPr>
                    <a:spLocks/>
                  </p:cNvSpPr>
                  <p:nvPr/>
                </p:nvSpPr>
                <p:spPr bwMode="auto">
                  <a:xfrm>
                    <a:off x="4785"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8874" name="Group 104"/>
              <p:cNvGrpSpPr>
                <a:grpSpLocks/>
              </p:cNvGrpSpPr>
              <p:nvPr/>
            </p:nvGrpSpPr>
            <p:grpSpPr bwMode="auto">
              <a:xfrm>
                <a:off x="4240" y="1390"/>
                <a:ext cx="382" cy="283"/>
                <a:chOff x="4240" y="1390"/>
                <a:chExt cx="382" cy="283"/>
              </a:xfrm>
            </p:grpSpPr>
            <p:grpSp>
              <p:nvGrpSpPr>
                <p:cNvPr id="68898" name="Group 86"/>
                <p:cNvGrpSpPr>
                  <a:grpSpLocks/>
                </p:cNvGrpSpPr>
                <p:nvPr/>
              </p:nvGrpSpPr>
              <p:grpSpPr bwMode="auto">
                <a:xfrm>
                  <a:off x="4352" y="1522"/>
                  <a:ext cx="45" cy="150"/>
                  <a:chOff x="4352" y="1522"/>
                  <a:chExt cx="45" cy="150"/>
                </a:xfrm>
              </p:grpSpPr>
              <p:sp>
                <p:nvSpPr>
                  <p:cNvPr id="68916" name="Freeform 82"/>
                  <p:cNvSpPr>
                    <a:spLocks/>
                  </p:cNvSpPr>
                  <p:nvPr/>
                </p:nvSpPr>
                <p:spPr bwMode="auto">
                  <a:xfrm>
                    <a:off x="4359"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17" name="Freeform 83"/>
                  <p:cNvSpPr>
                    <a:spLocks/>
                  </p:cNvSpPr>
                  <p:nvPr/>
                </p:nvSpPr>
                <p:spPr bwMode="auto">
                  <a:xfrm>
                    <a:off x="4359"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18" name="Freeform 84"/>
                  <p:cNvSpPr>
                    <a:spLocks/>
                  </p:cNvSpPr>
                  <p:nvPr/>
                </p:nvSpPr>
                <p:spPr bwMode="auto">
                  <a:xfrm>
                    <a:off x="4352"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19" name="Freeform 85"/>
                  <p:cNvSpPr>
                    <a:spLocks/>
                  </p:cNvSpPr>
                  <p:nvPr/>
                </p:nvSpPr>
                <p:spPr bwMode="auto">
                  <a:xfrm>
                    <a:off x="4377"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899" name="Group 93"/>
                <p:cNvGrpSpPr>
                  <a:grpSpLocks/>
                </p:cNvGrpSpPr>
                <p:nvPr/>
              </p:nvGrpSpPr>
              <p:grpSpPr bwMode="auto">
                <a:xfrm>
                  <a:off x="4240" y="1390"/>
                  <a:ext cx="382" cy="103"/>
                  <a:chOff x="4240" y="1390"/>
                  <a:chExt cx="382" cy="103"/>
                </a:xfrm>
              </p:grpSpPr>
              <p:sp>
                <p:nvSpPr>
                  <p:cNvPr id="68910" name="Freeform 87"/>
                  <p:cNvSpPr>
                    <a:spLocks/>
                  </p:cNvSpPr>
                  <p:nvPr/>
                </p:nvSpPr>
                <p:spPr bwMode="auto">
                  <a:xfrm>
                    <a:off x="4240"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8911" name="Line 88"/>
                  <p:cNvSpPr>
                    <a:spLocks noChangeShapeType="1"/>
                  </p:cNvSpPr>
                  <p:nvPr/>
                </p:nvSpPr>
                <p:spPr bwMode="auto">
                  <a:xfrm>
                    <a:off x="4429"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8912" name="Freeform 89"/>
                  <p:cNvSpPr>
                    <a:spLocks/>
                  </p:cNvSpPr>
                  <p:nvPr/>
                </p:nvSpPr>
                <p:spPr bwMode="auto">
                  <a:xfrm>
                    <a:off x="4383"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8913" name="Line 90"/>
                  <p:cNvSpPr>
                    <a:spLocks noChangeShapeType="1"/>
                  </p:cNvSpPr>
                  <p:nvPr/>
                </p:nvSpPr>
                <p:spPr bwMode="auto">
                  <a:xfrm>
                    <a:off x="4421"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8914" name="Line 91"/>
                  <p:cNvSpPr>
                    <a:spLocks noChangeShapeType="1"/>
                  </p:cNvSpPr>
                  <p:nvPr/>
                </p:nvSpPr>
                <p:spPr bwMode="auto">
                  <a:xfrm>
                    <a:off x="4439"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8915" name="Rectangle 92"/>
                  <p:cNvSpPr>
                    <a:spLocks noChangeArrowheads="1"/>
                  </p:cNvSpPr>
                  <p:nvPr/>
                </p:nvSpPr>
                <p:spPr bwMode="auto">
                  <a:xfrm>
                    <a:off x="4424"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8900" name="Group 98"/>
                <p:cNvGrpSpPr>
                  <a:grpSpLocks/>
                </p:cNvGrpSpPr>
                <p:nvPr/>
              </p:nvGrpSpPr>
              <p:grpSpPr bwMode="auto">
                <a:xfrm>
                  <a:off x="4413" y="1523"/>
                  <a:ext cx="44" cy="150"/>
                  <a:chOff x="4413" y="1523"/>
                  <a:chExt cx="44" cy="150"/>
                </a:xfrm>
              </p:grpSpPr>
              <p:sp>
                <p:nvSpPr>
                  <p:cNvPr id="68906" name="Freeform 94"/>
                  <p:cNvSpPr>
                    <a:spLocks/>
                  </p:cNvSpPr>
                  <p:nvPr/>
                </p:nvSpPr>
                <p:spPr bwMode="auto">
                  <a:xfrm>
                    <a:off x="4419"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07" name="Freeform 95"/>
                  <p:cNvSpPr>
                    <a:spLocks/>
                  </p:cNvSpPr>
                  <p:nvPr/>
                </p:nvSpPr>
                <p:spPr bwMode="auto">
                  <a:xfrm>
                    <a:off x="4419"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08" name="Freeform 96"/>
                  <p:cNvSpPr>
                    <a:spLocks/>
                  </p:cNvSpPr>
                  <p:nvPr/>
                </p:nvSpPr>
                <p:spPr bwMode="auto">
                  <a:xfrm>
                    <a:off x="4413"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09" name="Freeform 97"/>
                  <p:cNvSpPr>
                    <a:spLocks/>
                  </p:cNvSpPr>
                  <p:nvPr/>
                </p:nvSpPr>
                <p:spPr bwMode="auto">
                  <a:xfrm>
                    <a:off x="4437"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901" name="Group 103"/>
                <p:cNvGrpSpPr>
                  <a:grpSpLocks/>
                </p:cNvGrpSpPr>
                <p:nvPr/>
              </p:nvGrpSpPr>
              <p:grpSpPr bwMode="auto">
                <a:xfrm>
                  <a:off x="4473" y="1523"/>
                  <a:ext cx="44" cy="150"/>
                  <a:chOff x="4473" y="1523"/>
                  <a:chExt cx="44" cy="150"/>
                </a:xfrm>
              </p:grpSpPr>
              <p:sp>
                <p:nvSpPr>
                  <p:cNvPr id="68902" name="Freeform 99"/>
                  <p:cNvSpPr>
                    <a:spLocks/>
                  </p:cNvSpPr>
                  <p:nvPr/>
                </p:nvSpPr>
                <p:spPr bwMode="auto">
                  <a:xfrm>
                    <a:off x="4479"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03" name="Freeform 100"/>
                  <p:cNvSpPr>
                    <a:spLocks/>
                  </p:cNvSpPr>
                  <p:nvPr/>
                </p:nvSpPr>
                <p:spPr bwMode="auto">
                  <a:xfrm>
                    <a:off x="4479"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904" name="Freeform 101"/>
                  <p:cNvSpPr>
                    <a:spLocks/>
                  </p:cNvSpPr>
                  <p:nvPr/>
                </p:nvSpPr>
                <p:spPr bwMode="auto">
                  <a:xfrm>
                    <a:off x="4473"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905" name="Freeform 102"/>
                  <p:cNvSpPr>
                    <a:spLocks/>
                  </p:cNvSpPr>
                  <p:nvPr/>
                </p:nvSpPr>
                <p:spPr bwMode="auto">
                  <a:xfrm>
                    <a:off x="4497"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8875" name="Group 127"/>
              <p:cNvGrpSpPr>
                <a:grpSpLocks/>
              </p:cNvGrpSpPr>
              <p:nvPr/>
            </p:nvGrpSpPr>
            <p:grpSpPr bwMode="auto">
              <a:xfrm>
                <a:off x="3952" y="1390"/>
                <a:ext cx="382" cy="283"/>
                <a:chOff x="3952" y="1390"/>
                <a:chExt cx="382" cy="283"/>
              </a:xfrm>
            </p:grpSpPr>
            <p:grpSp>
              <p:nvGrpSpPr>
                <p:cNvPr id="68876" name="Group 109"/>
                <p:cNvGrpSpPr>
                  <a:grpSpLocks/>
                </p:cNvGrpSpPr>
                <p:nvPr/>
              </p:nvGrpSpPr>
              <p:grpSpPr bwMode="auto">
                <a:xfrm>
                  <a:off x="4064" y="1522"/>
                  <a:ext cx="45" cy="150"/>
                  <a:chOff x="4064" y="1522"/>
                  <a:chExt cx="45" cy="150"/>
                </a:xfrm>
              </p:grpSpPr>
              <p:sp>
                <p:nvSpPr>
                  <p:cNvPr id="68894" name="Freeform 105"/>
                  <p:cNvSpPr>
                    <a:spLocks/>
                  </p:cNvSpPr>
                  <p:nvPr/>
                </p:nvSpPr>
                <p:spPr bwMode="auto">
                  <a:xfrm>
                    <a:off x="4071"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95" name="Freeform 106"/>
                  <p:cNvSpPr>
                    <a:spLocks/>
                  </p:cNvSpPr>
                  <p:nvPr/>
                </p:nvSpPr>
                <p:spPr bwMode="auto">
                  <a:xfrm>
                    <a:off x="4071"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96" name="Freeform 107"/>
                  <p:cNvSpPr>
                    <a:spLocks/>
                  </p:cNvSpPr>
                  <p:nvPr/>
                </p:nvSpPr>
                <p:spPr bwMode="auto">
                  <a:xfrm>
                    <a:off x="4064"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897" name="Freeform 108"/>
                  <p:cNvSpPr>
                    <a:spLocks/>
                  </p:cNvSpPr>
                  <p:nvPr/>
                </p:nvSpPr>
                <p:spPr bwMode="auto">
                  <a:xfrm>
                    <a:off x="4089"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877" name="Group 116"/>
                <p:cNvGrpSpPr>
                  <a:grpSpLocks/>
                </p:cNvGrpSpPr>
                <p:nvPr/>
              </p:nvGrpSpPr>
              <p:grpSpPr bwMode="auto">
                <a:xfrm>
                  <a:off x="3952" y="1390"/>
                  <a:ext cx="382" cy="103"/>
                  <a:chOff x="3952" y="1390"/>
                  <a:chExt cx="382" cy="103"/>
                </a:xfrm>
              </p:grpSpPr>
              <p:sp>
                <p:nvSpPr>
                  <p:cNvPr id="68888" name="Freeform 110"/>
                  <p:cNvSpPr>
                    <a:spLocks/>
                  </p:cNvSpPr>
                  <p:nvPr/>
                </p:nvSpPr>
                <p:spPr bwMode="auto">
                  <a:xfrm>
                    <a:off x="3952"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8889" name="Line 111"/>
                  <p:cNvSpPr>
                    <a:spLocks noChangeShapeType="1"/>
                  </p:cNvSpPr>
                  <p:nvPr/>
                </p:nvSpPr>
                <p:spPr bwMode="auto">
                  <a:xfrm>
                    <a:off x="4141"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8890" name="Freeform 112"/>
                  <p:cNvSpPr>
                    <a:spLocks/>
                  </p:cNvSpPr>
                  <p:nvPr/>
                </p:nvSpPr>
                <p:spPr bwMode="auto">
                  <a:xfrm>
                    <a:off x="4095"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8891" name="Line 113"/>
                  <p:cNvSpPr>
                    <a:spLocks noChangeShapeType="1"/>
                  </p:cNvSpPr>
                  <p:nvPr/>
                </p:nvSpPr>
                <p:spPr bwMode="auto">
                  <a:xfrm>
                    <a:off x="4133"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8892" name="Line 114"/>
                  <p:cNvSpPr>
                    <a:spLocks noChangeShapeType="1"/>
                  </p:cNvSpPr>
                  <p:nvPr/>
                </p:nvSpPr>
                <p:spPr bwMode="auto">
                  <a:xfrm>
                    <a:off x="4151"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8893" name="Rectangle 115"/>
                  <p:cNvSpPr>
                    <a:spLocks noChangeArrowheads="1"/>
                  </p:cNvSpPr>
                  <p:nvPr/>
                </p:nvSpPr>
                <p:spPr bwMode="auto">
                  <a:xfrm>
                    <a:off x="4136"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8878" name="Group 121"/>
                <p:cNvGrpSpPr>
                  <a:grpSpLocks/>
                </p:cNvGrpSpPr>
                <p:nvPr/>
              </p:nvGrpSpPr>
              <p:grpSpPr bwMode="auto">
                <a:xfrm>
                  <a:off x="4125" y="1523"/>
                  <a:ext cx="44" cy="150"/>
                  <a:chOff x="4125" y="1523"/>
                  <a:chExt cx="44" cy="150"/>
                </a:xfrm>
              </p:grpSpPr>
              <p:sp>
                <p:nvSpPr>
                  <p:cNvPr id="68884" name="Freeform 117"/>
                  <p:cNvSpPr>
                    <a:spLocks/>
                  </p:cNvSpPr>
                  <p:nvPr/>
                </p:nvSpPr>
                <p:spPr bwMode="auto">
                  <a:xfrm>
                    <a:off x="4131"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85" name="Freeform 118"/>
                  <p:cNvSpPr>
                    <a:spLocks/>
                  </p:cNvSpPr>
                  <p:nvPr/>
                </p:nvSpPr>
                <p:spPr bwMode="auto">
                  <a:xfrm>
                    <a:off x="4131"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86" name="Freeform 119"/>
                  <p:cNvSpPr>
                    <a:spLocks/>
                  </p:cNvSpPr>
                  <p:nvPr/>
                </p:nvSpPr>
                <p:spPr bwMode="auto">
                  <a:xfrm>
                    <a:off x="4125"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887" name="Freeform 120"/>
                  <p:cNvSpPr>
                    <a:spLocks/>
                  </p:cNvSpPr>
                  <p:nvPr/>
                </p:nvSpPr>
                <p:spPr bwMode="auto">
                  <a:xfrm>
                    <a:off x="4149"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8879" name="Group 126"/>
                <p:cNvGrpSpPr>
                  <a:grpSpLocks/>
                </p:cNvGrpSpPr>
                <p:nvPr/>
              </p:nvGrpSpPr>
              <p:grpSpPr bwMode="auto">
                <a:xfrm>
                  <a:off x="4185" y="1523"/>
                  <a:ext cx="44" cy="150"/>
                  <a:chOff x="4185" y="1523"/>
                  <a:chExt cx="44" cy="150"/>
                </a:xfrm>
              </p:grpSpPr>
              <p:sp>
                <p:nvSpPr>
                  <p:cNvPr id="68880" name="Freeform 122"/>
                  <p:cNvSpPr>
                    <a:spLocks/>
                  </p:cNvSpPr>
                  <p:nvPr/>
                </p:nvSpPr>
                <p:spPr bwMode="auto">
                  <a:xfrm>
                    <a:off x="4191"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81" name="Freeform 123"/>
                  <p:cNvSpPr>
                    <a:spLocks/>
                  </p:cNvSpPr>
                  <p:nvPr/>
                </p:nvSpPr>
                <p:spPr bwMode="auto">
                  <a:xfrm>
                    <a:off x="4191"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8882" name="Freeform 124"/>
                  <p:cNvSpPr>
                    <a:spLocks/>
                  </p:cNvSpPr>
                  <p:nvPr/>
                </p:nvSpPr>
                <p:spPr bwMode="auto">
                  <a:xfrm>
                    <a:off x="4185"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8883" name="Freeform 125"/>
                  <p:cNvSpPr>
                    <a:spLocks/>
                  </p:cNvSpPr>
                  <p:nvPr/>
                </p:nvSpPr>
                <p:spPr bwMode="auto">
                  <a:xfrm>
                    <a:off x="4209"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68870" name="Freeform 129"/>
            <p:cNvSpPr>
              <a:spLocks/>
            </p:cNvSpPr>
            <p:nvPr/>
          </p:nvSpPr>
          <p:spPr bwMode="auto">
            <a:xfrm>
              <a:off x="3610" y="2079"/>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68612" name="Group 146"/>
          <p:cNvGrpSpPr>
            <a:grpSpLocks/>
          </p:cNvGrpSpPr>
          <p:nvPr/>
        </p:nvGrpSpPr>
        <p:grpSpPr bwMode="auto">
          <a:xfrm>
            <a:off x="330200" y="1828800"/>
            <a:ext cx="1684338" cy="1751013"/>
            <a:chOff x="208" y="1152"/>
            <a:chExt cx="1061" cy="1103"/>
          </a:xfrm>
        </p:grpSpPr>
        <p:grpSp>
          <p:nvGrpSpPr>
            <p:cNvPr id="68853" name="Group 144"/>
            <p:cNvGrpSpPr>
              <a:grpSpLocks/>
            </p:cNvGrpSpPr>
            <p:nvPr/>
          </p:nvGrpSpPr>
          <p:grpSpPr bwMode="auto">
            <a:xfrm>
              <a:off x="336" y="1152"/>
              <a:ext cx="933" cy="876"/>
              <a:chOff x="336" y="1152"/>
              <a:chExt cx="933" cy="876"/>
            </a:xfrm>
          </p:grpSpPr>
          <p:sp>
            <p:nvSpPr>
              <p:cNvPr id="68855" name="Freeform 131"/>
              <p:cNvSpPr>
                <a:spLocks/>
              </p:cNvSpPr>
              <p:nvPr/>
            </p:nvSpPr>
            <p:spPr bwMode="auto">
              <a:xfrm>
                <a:off x="619" y="1355"/>
                <a:ext cx="553" cy="518"/>
              </a:xfrm>
              <a:custGeom>
                <a:avLst/>
                <a:gdLst>
                  <a:gd name="T0" fmla="*/ 0 w 553"/>
                  <a:gd name="T1" fmla="*/ 258 h 518"/>
                  <a:gd name="T2" fmla="*/ 0 w 553"/>
                  <a:gd name="T3" fmla="*/ 230 h 518"/>
                  <a:gd name="T4" fmla="*/ 6 w 553"/>
                  <a:gd name="T5" fmla="*/ 202 h 518"/>
                  <a:gd name="T6" fmla="*/ 15 w 553"/>
                  <a:gd name="T7" fmla="*/ 173 h 518"/>
                  <a:gd name="T8" fmla="*/ 27 w 553"/>
                  <a:gd name="T9" fmla="*/ 147 h 518"/>
                  <a:gd name="T10" fmla="*/ 41 w 553"/>
                  <a:gd name="T11" fmla="*/ 121 h 518"/>
                  <a:gd name="T12" fmla="*/ 60 w 553"/>
                  <a:gd name="T13" fmla="*/ 97 h 518"/>
                  <a:gd name="T14" fmla="*/ 81 w 553"/>
                  <a:gd name="T15" fmla="*/ 75 h 518"/>
                  <a:gd name="T16" fmla="*/ 103 w 553"/>
                  <a:gd name="T17" fmla="*/ 56 h 518"/>
                  <a:gd name="T18" fmla="*/ 128 w 553"/>
                  <a:gd name="T19" fmla="*/ 39 h 518"/>
                  <a:gd name="T20" fmla="*/ 156 w 553"/>
                  <a:gd name="T21" fmla="*/ 26 h 518"/>
                  <a:gd name="T22" fmla="*/ 184 w 553"/>
                  <a:gd name="T23" fmla="*/ 15 h 518"/>
                  <a:gd name="T24" fmla="*/ 214 w 553"/>
                  <a:gd name="T25" fmla="*/ 7 h 518"/>
                  <a:gd name="T26" fmla="*/ 245 w 553"/>
                  <a:gd name="T27" fmla="*/ 1 h 518"/>
                  <a:gd name="T28" fmla="*/ 276 w 553"/>
                  <a:gd name="T29" fmla="*/ 0 h 518"/>
                  <a:gd name="T30" fmla="*/ 306 w 553"/>
                  <a:gd name="T31" fmla="*/ 1 h 518"/>
                  <a:gd name="T32" fmla="*/ 337 w 553"/>
                  <a:gd name="T33" fmla="*/ 7 h 518"/>
                  <a:gd name="T34" fmla="*/ 367 w 553"/>
                  <a:gd name="T35" fmla="*/ 15 h 518"/>
                  <a:gd name="T36" fmla="*/ 395 w 553"/>
                  <a:gd name="T37" fmla="*/ 26 h 518"/>
                  <a:gd name="T38" fmla="*/ 423 w 553"/>
                  <a:gd name="T39" fmla="*/ 39 h 518"/>
                  <a:gd name="T40" fmla="*/ 448 w 553"/>
                  <a:gd name="T41" fmla="*/ 56 h 518"/>
                  <a:gd name="T42" fmla="*/ 470 w 553"/>
                  <a:gd name="T43" fmla="*/ 75 h 518"/>
                  <a:gd name="T44" fmla="*/ 492 w 553"/>
                  <a:gd name="T45" fmla="*/ 97 h 518"/>
                  <a:gd name="T46" fmla="*/ 509 w 553"/>
                  <a:gd name="T47" fmla="*/ 121 h 518"/>
                  <a:gd name="T48" fmla="*/ 524 w 553"/>
                  <a:gd name="T49" fmla="*/ 147 h 518"/>
                  <a:gd name="T50" fmla="*/ 536 w 553"/>
                  <a:gd name="T51" fmla="*/ 173 h 518"/>
                  <a:gd name="T52" fmla="*/ 546 w 553"/>
                  <a:gd name="T53" fmla="*/ 202 h 518"/>
                  <a:gd name="T54" fmla="*/ 551 w 553"/>
                  <a:gd name="T55" fmla="*/ 230 h 518"/>
                  <a:gd name="T56" fmla="*/ 552 w 553"/>
                  <a:gd name="T57" fmla="*/ 258 h 518"/>
                  <a:gd name="T58" fmla="*/ 551 w 553"/>
                  <a:gd name="T59" fmla="*/ 287 h 518"/>
                  <a:gd name="T60" fmla="*/ 546 w 553"/>
                  <a:gd name="T61" fmla="*/ 316 h 518"/>
                  <a:gd name="T62" fmla="*/ 536 w 553"/>
                  <a:gd name="T63" fmla="*/ 343 h 518"/>
                  <a:gd name="T64" fmla="*/ 524 w 553"/>
                  <a:gd name="T65" fmla="*/ 371 h 518"/>
                  <a:gd name="T66" fmla="*/ 509 w 553"/>
                  <a:gd name="T67" fmla="*/ 396 h 518"/>
                  <a:gd name="T68" fmla="*/ 492 w 553"/>
                  <a:gd name="T69" fmla="*/ 419 h 518"/>
                  <a:gd name="T70" fmla="*/ 470 w 553"/>
                  <a:gd name="T71" fmla="*/ 442 h 518"/>
                  <a:gd name="T72" fmla="*/ 448 w 553"/>
                  <a:gd name="T73" fmla="*/ 461 h 518"/>
                  <a:gd name="T74" fmla="*/ 423 w 553"/>
                  <a:gd name="T75" fmla="*/ 477 h 518"/>
                  <a:gd name="T76" fmla="*/ 395 w 553"/>
                  <a:gd name="T77" fmla="*/ 491 h 518"/>
                  <a:gd name="T78" fmla="*/ 367 w 553"/>
                  <a:gd name="T79" fmla="*/ 503 h 518"/>
                  <a:gd name="T80" fmla="*/ 337 w 553"/>
                  <a:gd name="T81" fmla="*/ 510 h 518"/>
                  <a:gd name="T82" fmla="*/ 306 w 553"/>
                  <a:gd name="T83" fmla="*/ 515 h 518"/>
                  <a:gd name="T84" fmla="*/ 276 w 553"/>
                  <a:gd name="T85" fmla="*/ 517 h 518"/>
                  <a:gd name="T86" fmla="*/ 245 w 553"/>
                  <a:gd name="T87" fmla="*/ 515 h 518"/>
                  <a:gd name="T88" fmla="*/ 214 w 553"/>
                  <a:gd name="T89" fmla="*/ 510 h 518"/>
                  <a:gd name="T90" fmla="*/ 184 w 553"/>
                  <a:gd name="T91" fmla="*/ 503 h 518"/>
                  <a:gd name="T92" fmla="*/ 156 w 553"/>
                  <a:gd name="T93" fmla="*/ 491 h 518"/>
                  <a:gd name="T94" fmla="*/ 128 w 553"/>
                  <a:gd name="T95" fmla="*/ 477 h 518"/>
                  <a:gd name="T96" fmla="*/ 103 w 553"/>
                  <a:gd name="T97" fmla="*/ 461 h 518"/>
                  <a:gd name="T98" fmla="*/ 81 w 553"/>
                  <a:gd name="T99" fmla="*/ 442 h 518"/>
                  <a:gd name="T100" fmla="*/ 60 w 553"/>
                  <a:gd name="T101" fmla="*/ 419 h 518"/>
                  <a:gd name="T102" fmla="*/ 41 w 553"/>
                  <a:gd name="T103" fmla="*/ 396 h 518"/>
                  <a:gd name="T104" fmla="*/ 27 w 553"/>
                  <a:gd name="T105" fmla="*/ 371 h 518"/>
                  <a:gd name="T106" fmla="*/ 15 w 553"/>
                  <a:gd name="T107" fmla="*/ 343 h 518"/>
                  <a:gd name="T108" fmla="*/ 6 w 553"/>
                  <a:gd name="T109" fmla="*/ 316 h 518"/>
                  <a:gd name="T110" fmla="*/ 0 w 553"/>
                  <a:gd name="T111" fmla="*/ 287 h 518"/>
                  <a:gd name="T112" fmla="*/ 0 w 553"/>
                  <a:gd name="T113" fmla="*/ 258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518"/>
                  <a:gd name="T173" fmla="*/ 553 w 553"/>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518">
                    <a:moveTo>
                      <a:pt x="0" y="258"/>
                    </a:moveTo>
                    <a:lnTo>
                      <a:pt x="0" y="230"/>
                    </a:lnTo>
                    <a:lnTo>
                      <a:pt x="6" y="202"/>
                    </a:lnTo>
                    <a:lnTo>
                      <a:pt x="15" y="173"/>
                    </a:lnTo>
                    <a:lnTo>
                      <a:pt x="27" y="147"/>
                    </a:lnTo>
                    <a:lnTo>
                      <a:pt x="41" y="121"/>
                    </a:lnTo>
                    <a:lnTo>
                      <a:pt x="60" y="97"/>
                    </a:lnTo>
                    <a:lnTo>
                      <a:pt x="81" y="75"/>
                    </a:lnTo>
                    <a:lnTo>
                      <a:pt x="103" y="56"/>
                    </a:lnTo>
                    <a:lnTo>
                      <a:pt x="128" y="39"/>
                    </a:lnTo>
                    <a:lnTo>
                      <a:pt x="156" y="26"/>
                    </a:lnTo>
                    <a:lnTo>
                      <a:pt x="184" y="15"/>
                    </a:lnTo>
                    <a:lnTo>
                      <a:pt x="214" y="7"/>
                    </a:lnTo>
                    <a:lnTo>
                      <a:pt x="245" y="1"/>
                    </a:lnTo>
                    <a:lnTo>
                      <a:pt x="276" y="0"/>
                    </a:lnTo>
                    <a:lnTo>
                      <a:pt x="306" y="1"/>
                    </a:lnTo>
                    <a:lnTo>
                      <a:pt x="337" y="7"/>
                    </a:lnTo>
                    <a:lnTo>
                      <a:pt x="367" y="15"/>
                    </a:lnTo>
                    <a:lnTo>
                      <a:pt x="395" y="26"/>
                    </a:lnTo>
                    <a:lnTo>
                      <a:pt x="423" y="39"/>
                    </a:lnTo>
                    <a:lnTo>
                      <a:pt x="448" y="56"/>
                    </a:lnTo>
                    <a:lnTo>
                      <a:pt x="470" y="75"/>
                    </a:lnTo>
                    <a:lnTo>
                      <a:pt x="492" y="97"/>
                    </a:lnTo>
                    <a:lnTo>
                      <a:pt x="509" y="121"/>
                    </a:lnTo>
                    <a:lnTo>
                      <a:pt x="524" y="147"/>
                    </a:lnTo>
                    <a:lnTo>
                      <a:pt x="536" y="173"/>
                    </a:lnTo>
                    <a:lnTo>
                      <a:pt x="546" y="202"/>
                    </a:lnTo>
                    <a:lnTo>
                      <a:pt x="551" y="230"/>
                    </a:lnTo>
                    <a:lnTo>
                      <a:pt x="552" y="258"/>
                    </a:lnTo>
                    <a:lnTo>
                      <a:pt x="551" y="287"/>
                    </a:lnTo>
                    <a:lnTo>
                      <a:pt x="546" y="316"/>
                    </a:lnTo>
                    <a:lnTo>
                      <a:pt x="536" y="343"/>
                    </a:lnTo>
                    <a:lnTo>
                      <a:pt x="524" y="371"/>
                    </a:lnTo>
                    <a:lnTo>
                      <a:pt x="509" y="396"/>
                    </a:lnTo>
                    <a:lnTo>
                      <a:pt x="492" y="419"/>
                    </a:lnTo>
                    <a:lnTo>
                      <a:pt x="470" y="442"/>
                    </a:lnTo>
                    <a:lnTo>
                      <a:pt x="448" y="461"/>
                    </a:lnTo>
                    <a:lnTo>
                      <a:pt x="423" y="477"/>
                    </a:lnTo>
                    <a:lnTo>
                      <a:pt x="395" y="491"/>
                    </a:lnTo>
                    <a:lnTo>
                      <a:pt x="367" y="503"/>
                    </a:lnTo>
                    <a:lnTo>
                      <a:pt x="337" y="510"/>
                    </a:lnTo>
                    <a:lnTo>
                      <a:pt x="306" y="515"/>
                    </a:lnTo>
                    <a:lnTo>
                      <a:pt x="276" y="517"/>
                    </a:lnTo>
                    <a:lnTo>
                      <a:pt x="245" y="515"/>
                    </a:lnTo>
                    <a:lnTo>
                      <a:pt x="214" y="510"/>
                    </a:lnTo>
                    <a:lnTo>
                      <a:pt x="184" y="503"/>
                    </a:lnTo>
                    <a:lnTo>
                      <a:pt x="156" y="491"/>
                    </a:lnTo>
                    <a:lnTo>
                      <a:pt x="128" y="477"/>
                    </a:lnTo>
                    <a:lnTo>
                      <a:pt x="103" y="461"/>
                    </a:lnTo>
                    <a:lnTo>
                      <a:pt x="81" y="442"/>
                    </a:lnTo>
                    <a:lnTo>
                      <a:pt x="60" y="419"/>
                    </a:lnTo>
                    <a:lnTo>
                      <a:pt x="41" y="396"/>
                    </a:lnTo>
                    <a:lnTo>
                      <a:pt x="27" y="371"/>
                    </a:lnTo>
                    <a:lnTo>
                      <a:pt x="15" y="343"/>
                    </a:lnTo>
                    <a:lnTo>
                      <a:pt x="6" y="316"/>
                    </a:lnTo>
                    <a:lnTo>
                      <a:pt x="0" y="287"/>
                    </a:lnTo>
                    <a:lnTo>
                      <a:pt x="0" y="258"/>
                    </a:lnTo>
                  </a:path>
                </a:pathLst>
              </a:custGeom>
              <a:solidFill>
                <a:srgbClr val="FF0033"/>
              </a:solidFill>
              <a:ln w="12700" cap="rnd">
                <a:solidFill>
                  <a:srgbClr val="000000"/>
                </a:solidFill>
                <a:round/>
                <a:headEnd/>
                <a:tailEnd/>
              </a:ln>
            </p:spPr>
            <p:txBody>
              <a:bodyPr/>
              <a:lstStyle/>
              <a:p>
                <a:pPr algn="ctr" eaLnBrk="0" hangingPunct="0"/>
                <a:endParaRPr lang="en-US"/>
              </a:p>
            </p:txBody>
          </p:sp>
          <p:sp>
            <p:nvSpPr>
              <p:cNvPr id="68856" name="Freeform 132"/>
              <p:cNvSpPr>
                <a:spLocks/>
              </p:cNvSpPr>
              <p:nvPr/>
            </p:nvSpPr>
            <p:spPr bwMode="auto">
              <a:xfrm>
                <a:off x="700" y="1355"/>
                <a:ext cx="472" cy="518"/>
              </a:xfrm>
              <a:custGeom>
                <a:avLst/>
                <a:gdLst>
                  <a:gd name="T0" fmla="*/ 0 w 472"/>
                  <a:gd name="T1" fmla="*/ 442 h 518"/>
                  <a:gd name="T2" fmla="*/ 22 w 472"/>
                  <a:gd name="T3" fmla="*/ 461 h 518"/>
                  <a:gd name="T4" fmla="*/ 47 w 472"/>
                  <a:gd name="T5" fmla="*/ 477 h 518"/>
                  <a:gd name="T6" fmla="*/ 75 w 472"/>
                  <a:gd name="T7" fmla="*/ 491 h 518"/>
                  <a:gd name="T8" fmla="*/ 103 w 472"/>
                  <a:gd name="T9" fmla="*/ 503 h 518"/>
                  <a:gd name="T10" fmla="*/ 133 w 472"/>
                  <a:gd name="T11" fmla="*/ 510 h 518"/>
                  <a:gd name="T12" fmla="*/ 164 w 472"/>
                  <a:gd name="T13" fmla="*/ 515 h 518"/>
                  <a:gd name="T14" fmla="*/ 194 w 472"/>
                  <a:gd name="T15" fmla="*/ 517 h 518"/>
                  <a:gd name="T16" fmla="*/ 225 w 472"/>
                  <a:gd name="T17" fmla="*/ 515 h 518"/>
                  <a:gd name="T18" fmla="*/ 256 w 472"/>
                  <a:gd name="T19" fmla="*/ 510 h 518"/>
                  <a:gd name="T20" fmla="*/ 286 w 472"/>
                  <a:gd name="T21" fmla="*/ 503 h 518"/>
                  <a:gd name="T22" fmla="*/ 314 w 472"/>
                  <a:gd name="T23" fmla="*/ 491 h 518"/>
                  <a:gd name="T24" fmla="*/ 342 w 472"/>
                  <a:gd name="T25" fmla="*/ 477 h 518"/>
                  <a:gd name="T26" fmla="*/ 367 w 472"/>
                  <a:gd name="T27" fmla="*/ 461 h 518"/>
                  <a:gd name="T28" fmla="*/ 389 w 472"/>
                  <a:gd name="T29" fmla="*/ 442 h 518"/>
                  <a:gd name="T30" fmla="*/ 411 w 472"/>
                  <a:gd name="T31" fmla="*/ 419 h 518"/>
                  <a:gd name="T32" fmla="*/ 428 w 472"/>
                  <a:gd name="T33" fmla="*/ 396 h 518"/>
                  <a:gd name="T34" fmla="*/ 443 w 472"/>
                  <a:gd name="T35" fmla="*/ 371 h 518"/>
                  <a:gd name="T36" fmla="*/ 455 w 472"/>
                  <a:gd name="T37" fmla="*/ 343 h 518"/>
                  <a:gd name="T38" fmla="*/ 465 w 472"/>
                  <a:gd name="T39" fmla="*/ 316 h 518"/>
                  <a:gd name="T40" fmla="*/ 470 w 472"/>
                  <a:gd name="T41" fmla="*/ 287 h 518"/>
                  <a:gd name="T42" fmla="*/ 471 w 472"/>
                  <a:gd name="T43" fmla="*/ 258 h 518"/>
                  <a:gd name="T44" fmla="*/ 470 w 472"/>
                  <a:gd name="T45" fmla="*/ 230 h 518"/>
                  <a:gd name="T46" fmla="*/ 465 w 472"/>
                  <a:gd name="T47" fmla="*/ 202 h 518"/>
                  <a:gd name="T48" fmla="*/ 455 w 472"/>
                  <a:gd name="T49" fmla="*/ 173 h 518"/>
                  <a:gd name="T50" fmla="*/ 443 w 472"/>
                  <a:gd name="T51" fmla="*/ 147 h 518"/>
                  <a:gd name="T52" fmla="*/ 428 w 472"/>
                  <a:gd name="T53" fmla="*/ 121 h 518"/>
                  <a:gd name="T54" fmla="*/ 411 w 472"/>
                  <a:gd name="T55" fmla="*/ 97 h 518"/>
                  <a:gd name="T56" fmla="*/ 389 w 472"/>
                  <a:gd name="T57" fmla="*/ 75 h 518"/>
                  <a:gd name="T58" fmla="*/ 367 w 472"/>
                  <a:gd name="T59" fmla="*/ 56 h 518"/>
                  <a:gd name="T60" fmla="*/ 342 w 472"/>
                  <a:gd name="T61" fmla="*/ 39 h 518"/>
                  <a:gd name="T62" fmla="*/ 314 w 472"/>
                  <a:gd name="T63" fmla="*/ 26 h 518"/>
                  <a:gd name="T64" fmla="*/ 286 w 472"/>
                  <a:gd name="T65" fmla="*/ 15 h 518"/>
                  <a:gd name="T66" fmla="*/ 256 w 472"/>
                  <a:gd name="T67" fmla="*/ 7 h 518"/>
                  <a:gd name="T68" fmla="*/ 225 w 472"/>
                  <a:gd name="T69" fmla="*/ 1 h 518"/>
                  <a:gd name="T70" fmla="*/ 194 w 472"/>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518"/>
                  <a:gd name="T110" fmla="*/ 472 w 472"/>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518">
                    <a:moveTo>
                      <a:pt x="0" y="442"/>
                    </a:moveTo>
                    <a:lnTo>
                      <a:pt x="22" y="461"/>
                    </a:lnTo>
                    <a:lnTo>
                      <a:pt x="47" y="477"/>
                    </a:lnTo>
                    <a:lnTo>
                      <a:pt x="75" y="491"/>
                    </a:lnTo>
                    <a:lnTo>
                      <a:pt x="103" y="503"/>
                    </a:lnTo>
                    <a:lnTo>
                      <a:pt x="133" y="510"/>
                    </a:lnTo>
                    <a:lnTo>
                      <a:pt x="164" y="515"/>
                    </a:lnTo>
                    <a:lnTo>
                      <a:pt x="194" y="517"/>
                    </a:lnTo>
                    <a:lnTo>
                      <a:pt x="225" y="515"/>
                    </a:lnTo>
                    <a:lnTo>
                      <a:pt x="256" y="510"/>
                    </a:lnTo>
                    <a:lnTo>
                      <a:pt x="286" y="503"/>
                    </a:lnTo>
                    <a:lnTo>
                      <a:pt x="314" y="491"/>
                    </a:lnTo>
                    <a:lnTo>
                      <a:pt x="342" y="477"/>
                    </a:lnTo>
                    <a:lnTo>
                      <a:pt x="367" y="461"/>
                    </a:lnTo>
                    <a:lnTo>
                      <a:pt x="389" y="442"/>
                    </a:lnTo>
                    <a:lnTo>
                      <a:pt x="411" y="419"/>
                    </a:lnTo>
                    <a:lnTo>
                      <a:pt x="428" y="396"/>
                    </a:lnTo>
                    <a:lnTo>
                      <a:pt x="443" y="371"/>
                    </a:lnTo>
                    <a:lnTo>
                      <a:pt x="455" y="343"/>
                    </a:lnTo>
                    <a:lnTo>
                      <a:pt x="465" y="316"/>
                    </a:lnTo>
                    <a:lnTo>
                      <a:pt x="470" y="287"/>
                    </a:lnTo>
                    <a:lnTo>
                      <a:pt x="471" y="258"/>
                    </a:lnTo>
                    <a:lnTo>
                      <a:pt x="470" y="230"/>
                    </a:lnTo>
                    <a:lnTo>
                      <a:pt x="465" y="202"/>
                    </a:lnTo>
                    <a:lnTo>
                      <a:pt x="455" y="173"/>
                    </a:lnTo>
                    <a:lnTo>
                      <a:pt x="443" y="147"/>
                    </a:lnTo>
                    <a:lnTo>
                      <a:pt x="428" y="121"/>
                    </a:lnTo>
                    <a:lnTo>
                      <a:pt x="411" y="97"/>
                    </a:lnTo>
                    <a:lnTo>
                      <a:pt x="389" y="75"/>
                    </a:lnTo>
                    <a:lnTo>
                      <a:pt x="367" y="56"/>
                    </a:lnTo>
                    <a:lnTo>
                      <a:pt x="342" y="39"/>
                    </a:lnTo>
                    <a:lnTo>
                      <a:pt x="314" y="26"/>
                    </a:lnTo>
                    <a:lnTo>
                      <a:pt x="286" y="15"/>
                    </a:lnTo>
                    <a:lnTo>
                      <a:pt x="256" y="7"/>
                    </a:lnTo>
                    <a:lnTo>
                      <a:pt x="225" y="1"/>
                    </a:lnTo>
                    <a:lnTo>
                      <a:pt x="194" y="0"/>
                    </a:lnTo>
                  </a:path>
                </a:pathLst>
              </a:custGeom>
              <a:solidFill>
                <a:srgbClr val="FF0033"/>
              </a:solidFill>
              <a:ln w="12700" cap="rnd">
                <a:solidFill>
                  <a:schemeClr val="hlink"/>
                </a:solidFill>
                <a:round/>
                <a:headEnd type="none" w="sm" len="sm"/>
                <a:tailEnd type="none" w="sm" len="sm"/>
              </a:ln>
            </p:spPr>
            <p:txBody>
              <a:bodyPr/>
              <a:lstStyle/>
              <a:p>
                <a:pPr algn="ctr" eaLnBrk="0" hangingPunct="0"/>
                <a:endParaRPr lang="en-US"/>
              </a:p>
            </p:txBody>
          </p:sp>
          <p:sp>
            <p:nvSpPr>
              <p:cNvPr id="68857" name="Freeform 133"/>
              <p:cNvSpPr>
                <a:spLocks/>
              </p:cNvSpPr>
              <p:nvPr/>
            </p:nvSpPr>
            <p:spPr bwMode="auto">
              <a:xfrm>
                <a:off x="848" y="1199"/>
                <a:ext cx="167" cy="155"/>
              </a:xfrm>
              <a:custGeom>
                <a:avLst/>
                <a:gdLst>
                  <a:gd name="T0" fmla="*/ 0 w 167"/>
                  <a:gd name="T1" fmla="*/ 76 h 155"/>
                  <a:gd name="T2" fmla="*/ 1 w 167"/>
                  <a:gd name="T3" fmla="*/ 61 h 155"/>
                  <a:gd name="T4" fmla="*/ 7 w 167"/>
                  <a:gd name="T5" fmla="*/ 45 h 155"/>
                  <a:gd name="T6" fmla="*/ 16 w 167"/>
                  <a:gd name="T7" fmla="*/ 30 h 155"/>
                  <a:gd name="T8" fmla="*/ 27 w 167"/>
                  <a:gd name="T9" fmla="*/ 18 h 155"/>
                  <a:gd name="T10" fmla="*/ 41 w 167"/>
                  <a:gd name="T11" fmla="*/ 9 h 155"/>
                  <a:gd name="T12" fmla="*/ 56 w 167"/>
                  <a:gd name="T13" fmla="*/ 3 h 155"/>
                  <a:gd name="T14" fmla="*/ 75 w 167"/>
                  <a:gd name="T15" fmla="*/ 0 h 155"/>
                  <a:gd name="T16" fmla="*/ 91 w 167"/>
                  <a:gd name="T17" fmla="*/ 0 h 155"/>
                  <a:gd name="T18" fmla="*/ 109 w 167"/>
                  <a:gd name="T19" fmla="*/ 3 h 155"/>
                  <a:gd name="T20" fmla="*/ 124 w 167"/>
                  <a:gd name="T21" fmla="*/ 9 h 155"/>
                  <a:gd name="T22" fmla="*/ 138 w 167"/>
                  <a:gd name="T23" fmla="*/ 18 h 155"/>
                  <a:gd name="T24" fmla="*/ 150 w 167"/>
                  <a:gd name="T25" fmla="*/ 30 h 155"/>
                  <a:gd name="T26" fmla="*/ 159 w 167"/>
                  <a:gd name="T27" fmla="*/ 45 h 155"/>
                  <a:gd name="T28" fmla="*/ 164 w 167"/>
                  <a:gd name="T29" fmla="*/ 61 h 155"/>
                  <a:gd name="T30" fmla="*/ 166 w 167"/>
                  <a:gd name="T31" fmla="*/ 76 h 155"/>
                  <a:gd name="T32" fmla="*/ 164 w 167"/>
                  <a:gd name="T33" fmla="*/ 92 h 155"/>
                  <a:gd name="T34" fmla="*/ 159 w 167"/>
                  <a:gd name="T35" fmla="*/ 108 h 155"/>
                  <a:gd name="T36" fmla="*/ 150 w 167"/>
                  <a:gd name="T37" fmla="*/ 121 h 155"/>
                  <a:gd name="T38" fmla="*/ 138 w 167"/>
                  <a:gd name="T39" fmla="*/ 134 h 155"/>
                  <a:gd name="T40" fmla="*/ 124 w 167"/>
                  <a:gd name="T41" fmla="*/ 143 h 155"/>
                  <a:gd name="T42" fmla="*/ 109 w 167"/>
                  <a:gd name="T43" fmla="*/ 150 h 155"/>
                  <a:gd name="T44" fmla="*/ 91 w 167"/>
                  <a:gd name="T45" fmla="*/ 154 h 155"/>
                  <a:gd name="T46" fmla="*/ 75 w 167"/>
                  <a:gd name="T47" fmla="*/ 154 h 155"/>
                  <a:gd name="T48" fmla="*/ 56 w 167"/>
                  <a:gd name="T49" fmla="*/ 150 h 155"/>
                  <a:gd name="T50" fmla="*/ 41 w 167"/>
                  <a:gd name="T51" fmla="*/ 143 h 155"/>
                  <a:gd name="T52" fmla="*/ 27 w 167"/>
                  <a:gd name="T53" fmla="*/ 134 h 155"/>
                  <a:gd name="T54" fmla="*/ 16 w 167"/>
                  <a:gd name="T55" fmla="*/ 121 h 155"/>
                  <a:gd name="T56" fmla="*/ 7 w 167"/>
                  <a:gd name="T57" fmla="*/ 108 h 155"/>
                  <a:gd name="T58" fmla="*/ 1 w 167"/>
                  <a:gd name="T59" fmla="*/ 92 h 155"/>
                  <a:gd name="T60" fmla="*/ 0 w 167"/>
                  <a:gd name="T61" fmla="*/ 7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5"/>
                  <a:gd name="T95" fmla="*/ 167 w 167"/>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5">
                    <a:moveTo>
                      <a:pt x="0" y="76"/>
                    </a:moveTo>
                    <a:lnTo>
                      <a:pt x="1" y="61"/>
                    </a:lnTo>
                    <a:lnTo>
                      <a:pt x="7" y="45"/>
                    </a:lnTo>
                    <a:lnTo>
                      <a:pt x="16" y="30"/>
                    </a:lnTo>
                    <a:lnTo>
                      <a:pt x="27" y="18"/>
                    </a:lnTo>
                    <a:lnTo>
                      <a:pt x="41" y="9"/>
                    </a:lnTo>
                    <a:lnTo>
                      <a:pt x="56" y="3"/>
                    </a:lnTo>
                    <a:lnTo>
                      <a:pt x="75" y="0"/>
                    </a:lnTo>
                    <a:lnTo>
                      <a:pt x="91" y="0"/>
                    </a:lnTo>
                    <a:lnTo>
                      <a:pt x="109" y="3"/>
                    </a:lnTo>
                    <a:lnTo>
                      <a:pt x="124" y="9"/>
                    </a:lnTo>
                    <a:lnTo>
                      <a:pt x="138" y="18"/>
                    </a:lnTo>
                    <a:lnTo>
                      <a:pt x="150" y="30"/>
                    </a:lnTo>
                    <a:lnTo>
                      <a:pt x="159" y="45"/>
                    </a:lnTo>
                    <a:lnTo>
                      <a:pt x="164" y="61"/>
                    </a:lnTo>
                    <a:lnTo>
                      <a:pt x="166" y="76"/>
                    </a:lnTo>
                    <a:lnTo>
                      <a:pt x="164" y="92"/>
                    </a:lnTo>
                    <a:lnTo>
                      <a:pt x="159" y="108"/>
                    </a:lnTo>
                    <a:lnTo>
                      <a:pt x="150" y="121"/>
                    </a:lnTo>
                    <a:lnTo>
                      <a:pt x="138" y="134"/>
                    </a:lnTo>
                    <a:lnTo>
                      <a:pt x="124" y="143"/>
                    </a:lnTo>
                    <a:lnTo>
                      <a:pt x="109" y="150"/>
                    </a:lnTo>
                    <a:lnTo>
                      <a:pt x="91" y="154"/>
                    </a:lnTo>
                    <a:lnTo>
                      <a:pt x="75" y="154"/>
                    </a:lnTo>
                    <a:lnTo>
                      <a:pt x="56" y="150"/>
                    </a:lnTo>
                    <a:lnTo>
                      <a:pt x="41" y="143"/>
                    </a:lnTo>
                    <a:lnTo>
                      <a:pt x="27" y="134"/>
                    </a:lnTo>
                    <a:lnTo>
                      <a:pt x="16" y="121"/>
                    </a:lnTo>
                    <a:lnTo>
                      <a:pt x="7" y="108"/>
                    </a:lnTo>
                    <a:lnTo>
                      <a:pt x="1" y="92"/>
                    </a:lnTo>
                    <a:lnTo>
                      <a:pt x="0" y="76"/>
                    </a:lnTo>
                  </a:path>
                </a:pathLst>
              </a:custGeom>
              <a:solidFill>
                <a:schemeClr val="tx2"/>
              </a:solidFill>
              <a:ln w="12700" cap="rnd">
                <a:solidFill>
                  <a:schemeClr val="hlink"/>
                </a:solidFill>
                <a:round/>
                <a:headEnd type="none" w="sm" len="sm"/>
                <a:tailEnd type="none" w="sm" len="sm"/>
              </a:ln>
            </p:spPr>
            <p:txBody>
              <a:bodyPr/>
              <a:lstStyle/>
              <a:p>
                <a:pPr algn="ctr" eaLnBrk="0" hangingPunct="0"/>
                <a:endParaRPr lang="en-US"/>
              </a:p>
            </p:txBody>
          </p:sp>
          <p:sp>
            <p:nvSpPr>
              <p:cNvPr id="68858" name="Freeform 134"/>
              <p:cNvSpPr>
                <a:spLocks/>
              </p:cNvSpPr>
              <p:nvPr/>
            </p:nvSpPr>
            <p:spPr bwMode="auto">
              <a:xfrm>
                <a:off x="876" y="1224"/>
                <a:ext cx="112" cy="104"/>
              </a:xfrm>
              <a:custGeom>
                <a:avLst/>
                <a:gdLst>
                  <a:gd name="T0" fmla="*/ 0 w 112"/>
                  <a:gd name="T1" fmla="*/ 51 h 104"/>
                  <a:gd name="T2" fmla="*/ 1 w 112"/>
                  <a:gd name="T3" fmla="*/ 38 h 104"/>
                  <a:gd name="T4" fmla="*/ 6 w 112"/>
                  <a:gd name="T5" fmla="*/ 27 h 104"/>
                  <a:gd name="T6" fmla="*/ 13 w 112"/>
                  <a:gd name="T7" fmla="*/ 17 h 104"/>
                  <a:gd name="T8" fmla="*/ 24 w 112"/>
                  <a:gd name="T9" fmla="*/ 9 h 104"/>
                  <a:gd name="T10" fmla="*/ 35 w 112"/>
                  <a:gd name="T11" fmla="*/ 2 h 104"/>
                  <a:gd name="T12" fmla="*/ 49 w 112"/>
                  <a:gd name="T13" fmla="*/ 0 h 104"/>
                  <a:gd name="T14" fmla="*/ 61 w 112"/>
                  <a:gd name="T15" fmla="*/ 0 h 104"/>
                  <a:gd name="T16" fmla="*/ 74 w 112"/>
                  <a:gd name="T17" fmla="*/ 2 h 104"/>
                  <a:gd name="T18" fmla="*/ 86 w 112"/>
                  <a:gd name="T19" fmla="*/ 9 h 104"/>
                  <a:gd name="T20" fmla="*/ 96 w 112"/>
                  <a:gd name="T21" fmla="*/ 17 h 104"/>
                  <a:gd name="T22" fmla="*/ 104 w 112"/>
                  <a:gd name="T23" fmla="*/ 27 h 104"/>
                  <a:gd name="T24" fmla="*/ 109 w 112"/>
                  <a:gd name="T25" fmla="*/ 38 h 104"/>
                  <a:gd name="T26" fmla="*/ 111 w 112"/>
                  <a:gd name="T27" fmla="*/ 51 h 104"/>
                  <a:gd name="T28" fmla="*/ 109 w 112"/>
                  <a:gd name="T29" fmla="*/ 64 h 104"/>
                  <a:gd name="T30" fmla="*/ 104 w 112"/>
                  <a:gd name="T31" fmla="*/ 74 h 104"/>
                  <a:gd name="T32" fmla="*/ 96 w 112"/>
                  <a:gd name="T33" fmla="*/ 85 h 104"/>
                  <a:gd name="T34" fmla="*/ 86 w 112"/>
                  <a:gd name="T35" fmla="*/ 93 h 104"/>
                  <a:gd name="T36" fmla="*/ 74 w 112"/>
                  <a:gd name="T37" fmla="*/ 99 h 104"/>
                  <a:gd name="T38" fmla="*/ 61 w 112"/>
                  <a:gd name="T39" fmla="*/ 103 h 104"/>
                  <a:gd name="T40" fmla="*/ 49 w 112"/>
                  <a:gd name="T41" fmla="*/ 103 h 104"/>
                  <a:gd name="T42" fmla="*/ 35 w 112"/>
                  <a:gd name="T43" fmla="*/ 99 h 104"/>
                  <a:gd name="T44" fmla="*/ 24 w 112"/>
                  <a:gd name="T45" fmla="*/ 93 h 104"/>
                  <a:gd name="T46" fmla="*/ 13 w 112"/>
                  <a:gd name="T47" fmla="*/ 85 h 104"/>
                  <a:gd name="T48" fmla="*/ 6 w 112"/>
                  <a:gd name="T49" fmla="*/ 74 h 104"/>
                  <a:gd name="T50" fmla="*/ 1 w 112"/>
                  <a:gd name="T51" fmla="*/ 64 h 104"/>
                  <a:gd name="T52" fmla="*/ 0 w 112"/>
                  <a:gd name="T53" fmla="*/ 51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04"/>
                  <a:gd name="T83" fmla="*/ 112 w 112"/>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04">
                    <a:moveTo>
                      <a:pt x="0" y="51"/>
                    </a:moveTo>
                    <a:lnTo>
                      <a:pt x="1" y="38"/>
                    </a:lnTo>
                    <a:lnTo>
                      <a:pt x="6" y="27"/>
                    </a:lnTo>
                    <a:lnTo>
                      <a:pt x="13" y="17"/>
                    </a:lnTo>
                    <a:lnTo>
                      <a:pt x="24" y="9"/>
                    </a:lnTo>
                    <a:lnTo>
                      <a:pt x="35" y="2"/>
                    </a:lnTo>
                    <a:lnTo>
                      <a:pt x="49" y="0"/>
                    </a:lnTo>
                    <a:lnTo>
                      <a:pt x="61" y="0"/>
                    </a:lnTo>
                    <a:lnTo>
                      <a:pt x="74" y="2"/>
                    </a:lnTo>
                    <a:lnTo>
                      <a:pt x="86" y="9"/>
                    </a:lnTo>
                    <a:lnTo>
                      <a:pt x="96" y="17"/>
                    </a:lnTo>
                    <a:lnTo>
                      <a:pt x="104" y="27"/>
                    </a:lnTo>
                    <a:lnTo>
                      <a:pt x="109" y="38"/>
                    </a:lnTo>
                    <a:lnTo>
                      <a:pt x="111" y="51"/>
                    </a:lnTo>
                    <a:lnTo>
                      <a:pt x="109" y="64"/>
                    </a:lnTo>
                    <a:lnTo>
                      <a:pt x="104" y="74"/>
                    </a:lnTo>
                    <a:lnTo>
                      <a:pt x="96" y="85"/>
                    </a:lnTo>
                    <a:lnTo>
                      <a:pt x="86" y="93"/>
                    </a:lnTo>
                    <a:lnTo>
                      <a:pt x="74" y="99"/>
                    </a:lnTo>
                    <a:lnTo>
                      <a:pt x="61" y="103"/>
                    </a:lnTo>
                    <a:lnTo>
                      <a:pt x="49" y="103"/>
                    </a:lnTo>
                    <a:lnTo>
                      <a:pt x="35" y="99"/>
                    </a:lnTo>
                    <a:lnTo>
                      <a:pt x="24" y="93"/>
                    </a:lnTo>
                    <a:lnTo>
                      <a:pt x="13" y="85"/>
                    </a:lnTo>
                    <a:lnTo>
                      <a:pt x="6" y="74"/>
                    </a:lnTo>
                    <a:lnTo>
                      <a:pt x="1" y="64"/>
                    </a:lnTo>
                    <a:lnTo>
                      <a:pt x="0" y="51"/>
                    </a:lnTo>
                  </a:path>
                </a:pathLst>
              </a:custGeom>
              <a:solidFill>
                <a:srgbClr val="CBCBCB"/>
              </a:solidFill>
              <a:ln w="12700" cap="rnd">
                <a:solidFill>
                  <a:schemeClr val="tx2"/>
                </a:solidFill>
                <a:round/>
                <a:headEnd type="none" w="sm" len="sm"/>
                <a:tailEnd type="none" w="sm" len="sm"/>
              </a:ln>
            </p:spPr>
            <p:txBody>
              <a:bodyPr/>
              <a:lstStyle/>
              <a:p>
                <a:pPr algn="ctr" eaLnBrk="0" hangingPunct="0"/>
                <a:endParaRPr lang="en-US"/>
              </a:p>
            </p:txBody>
          </p:sp>
          <p:sp>
            <p:nvSpPr>
              <p:cNvPr id="68859" name="Freeform 135"/>
              <p:cNvSpPr>
                <a:spLocks/>
              </p:cNvSpPr>
              <p:nvPr/>
            </p:nvSpPr>
            <p:spPr bwMode="auto">
              <a:xfrm>
                <a:off x="508" y="1665"/>
                <a:ext cx="193" cy="133"/>
              </a:xfrm>
              <a:custGeom>
                <a:avLst/>
                <a:gdLst>
                  <a:gd name="T0" fmla="*/ 0 w 193"/>
                  <a:gd name="T1" fmla="*/ 51 h 133"/>
                  <a:gd name="T2" fmla="*/ 54 w 193"/>
                  <a:gd name="T3" fmla="*/ 0 h 133"/>
                  <a:gd name="T4" fmla="*/ 192 w 193"/>
                  <a:gd name="T5" fmla="*/ 132 h 133"/>
                  <a:gd name="T6" fmla="*/ 0 w 193"/>
                  <a:gd name="T7" fmla="*/ 51 h 133"/>
                  <a:gd name="T8" fmla="*/ 0 60000 65536"/>
                  <a:gd name="T9" fmla="*/ 0 60000 65536"/>
                  <a:gd name="T10" fmla="*/ 0 60000 65536"/>
                  <a:gd name="T11" fmla="*/ 0 60000 65536"/>
                  <a:gd name="T12" fmla="*/ 0 w 193"/>
                  <a:gd name="T13" fmla="*/ 0 h 133"/>
                  <a:gd name="T14" fmla="*/ 193 w 193"/>
                  <a:gd name="T15" fmla="*/ 133 h 133"/>
                </a:gdLst>
                <a:ahLst/>
                <a:cxnLst>
                  <a:cxn ang="T8">
                    <a:pos x="T0" y="T1"/>
                  </a:cxn>
                  <a:cxn ang="T9">
                    <a:pos x="T2" y="T3"/>
                  </a:cxn>
                  <a:cxn ang="T10">
                    <a:pos x="T4" y="T5"/>
                  </a:cxn>
                  <a:cxn ang="T11">
                    <a:pos x="T6" y="T7"/>
                  </a:cxn>
                </a:cxnLst>
                <a:rect l="T12" t="T13" r="T14" b="T15"/>
                <a:pathLst>
                  <a:path w="193" h="133">
                    <a:moveTo>
                      <a:pt x="0" y="51"/>
                    </a:moveTo>
                    <a:lnTo>
                      <a:pt x="54" y="0"/>
                    </a:lnTo>
                    <a:lnTo>
                      <a:pt x="192" y="132"/>
                    </a:lnTo>
                    <a:lnTo>
                      <a:pt x="0" y="51"/>
                    </a:lnTo>
                  </a:path>
                </a:pathLst>
              </a:custGeom>
              <a:solidFill>
                <a:schemeClr val="tx1"/>
              </a:solidFill>
              <a:ln w="12700" cap="rnd">
                <a:solidFill>
                  <a:schemeClr val="bg2"/>
                </a:solidFill>
                <a:round/>
                <a:headEnd/>
                <a:tailEnd/>
              </a:ln>
            </p:spPr>
            <p:txBody>
              <a:bodyPr/>
              <a:lstStyle/>
              <a:p>
                <a:pPr algn="ctr" eaLnBrk="0" hangingPunct="0"/>
                <a:endParaRPr lang="en-US"/>
              </a:p>
            </p:txBody>
          </p:sp>
          <p:sp>
            <p:nvSpPr>
              <p:cNvPr id="68860" name="Freeform 136"/>
              <p:cNvSpPr>
                <a:spLocks/>
              </p:cNvSpPr>
              <p:nvPr/>
            </p:nvSpPr>
            <p:spPr bwMode="auto">
              <a:xfrm>
                <a:off x="336" y="1769"/>
                <a:ext cx="365" cy="259"/>
              </a:xfrm>
              <a:custGeom>
                <a:avLst/>
                <a:gdLst>
                  <a:gd name="T0" fmla="*/ 364 w 365"/>
                  <a:gd name="T1" fmla="*/ 27 h 259"/>
                  <a:gd name="T2" fmla="*/ 337 w 365"/>
                  <a:gd name="T3" fmla="*/ 16 h 259"/>
                  <a:gd name="T4" fmla="*/ 310 w 365"/>
                  <a:gd name="T5" fmla="*/ 7 h 259"/>
                  <a:gd name="T6" fmla="*/ 282 w 365"/>
                  <a:gd name="T7" fmla="*/ 1 h 259"/>
                  <a:gd name="T8" fmla="*/ 254 w 365"/>
                  <a:gd name="T9" fmla="*/ 0 h 259"/>
                  <a:gd name="T10" fmla="*/ 225 w 365"/>
                  <a:gd name="T11" fmla="*/ 0 h 259"/>
                  <a:gd name="T12" fmla="*/ 197 w 365"/>
                  <a:gd name="T13" fmla="*/ 3 h 259"/>
                  <a:gd name="T14" fmla="*/ 170 w 365"/>
                  <a:gd name="T15" fmla="*/ 9 h 259"/>
                  <a:gd name="T16" fmla="*/ 143 w 365"/>
                  <a:gd name="T17" fmla="*/ 18 h 259"/>
                  <a:gd name="T18" fmla="*/ 118 w 365"/>
                  <a:gd name="T19" fmla="*/ 32 h 259"/>
                  <a:gd name="T20" fmla="*/ 95 w 365"/>
                  <a:gd name="T21" fmla="*/ 46 h 259"/>
                  <a:gd name="T22" fmla="*/ 73 w 365"/>
                  <a:gd name="T23" fmla="*/ 64 h 259"/>
                  <a:gd name="T24" fmla="*/ 54 w 365"/>
                  <a:gd name="T25" fmla="*/ 83 h 259"/>
                  <a:gd name="T26" fmla="*/ 36 w 365"/>
                  <a:gd name="T27" fmla="*/ 106 h 259"/>
                  <a:gd name="T28" fmla="*/ 24 w 365"/>
                  <a:gd name="T29" fmla="*/ 129 h 259"/>
                  <a:gd name="T30" fmla="*/ 13 w 365"/>
                  <a:gd name="T31" fmla="*/ 153 h 259"/>
                  <a:gd name="T32" fmla="*/ 5 w 365"/>
                  <a:gd name="T33" fmla="*/ 179 h 259"/>
                  <a:gd name="T34" fmla="*/ 0 w 365"/>
                  <a:gd name="T35" fmla="*/ 205 h 259"/>
                  <a:gd name="T36" fmla="*/ 0 w 365"/>
                  <a:gd name="T37" fmla="*/ 231 h 259"/>
                  <a:gd name="T38" fmla="*/ 2 w 365"/>
                  <a:gd name="T39" fmla="*/ 258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259"/>
                  <a:gd name="T62" fmla="*/ 365 w 365"/>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259">
                    <a:moveTo>
                      <a:pt x="364" y="27"/>
                    </a:moveTo>
                    <a:lnTo>
                      <a:pt x="337" y="16"/>
                    </a:lnTo>
                    <a:lnTo>
                      <a:pt x="310" y="7"/>
                    </a:lnTo>
                    <a:lnTo>
                      <a:pt x="282" y="1"/>
                    </a:lnTo>
                    <a:lnTo>
                      <a:pt x="254" y="0"/>
                    </a:lnTo>
                    <a:lnTo>
                      <a:pt x="225" y="0"/>
                    </a:lnTo>
                    <a:lnTo>
                      <a:pt x="197" y="3"/>
                    </a:lnTo>
                    <a:lnTo>
                      <a:pt x="170" y="9"/>
                    </a:lnTo>
                    <a:lnTo>
                      <a:pt x="143" y="18"/>
                    </a:lnTo>
                    <a:lnTo>
                      <a:pt x="118" y="32"/>
                    </a:lnTo>
                    <a:lnTo>
                      <a:pt x="95" y="46"/>
                    </a:lnTo>
                    <a:lnTo>
                      <a:pt x="73" y="64"/>
                    </a:lnTo>
                    <a:lnTo>
                      <a:pt x="54" y="83"/>
                    </a:lnTo>
                    <a:lnTo>
                      <a:pt x="36" y="106"/>
                    </a:lnTo>
                    <a:lnTo>
                      <a:pt x="24" y="129"/>
                    </a:lnTo>
                    <a:lnTo>
                      <a:pt x="13" y="153"/>
                    </a:lnTo>
                    <a:lnTo>
                      <a:pt x="5" y="179"/>
                    </a:lnTo>
                    <a:lnTo>
                      <a:pt x="0" y="205"/>
                    </a:lnTo>
                    <a:lnTo>
                      <a:pt x="0" y="231"/>
                    </a:lnTo>
                    <a:lnTo>
                      <a:pt x="2" y="258"/>
                    </a:lnTo>
                  </a:path>
                </a:pathLst>
              </a:custGeom>
              <a:noFill/>
              <a:ln w="12700" cap="rnd">
                <a:solidFill>
                  <a:schemeClr val="tx2"/>
                </a:solidFill>
                <a:round/>
                <a:headEnd type="none" w="sm" len="sm"/>
                <a:tailEnd type="stealth" w="med" len="med"/>
              </a:ln>
            </p:spPr>
            <p:txBody>
              <a:bodyPr/>
              <a:lstStyle/>
              <a:p>
                <a:pPr algn="ctr" eaLnBrk="0" hangingPunct="0"/>
                <a:endParaRPr lang="en-US"/>
              </a:p>
            </p:txBody>
          </p:sp>
          <p:sp>
            <p:nvSpPr>
              <p:cNvPr id="68861" name="Freeform 137"/>
              <p:cNvSpPr>
                <a:spLocks/>
              </p:cNvSpPr>
              <p:nvPr/>
            </p:nvSpPr>
            <p:spPr bwMode="auto">
              <a:xfrm>
                <a:off x="843" y="1879"/>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0 w 94"/>
                  <a:gd name="T23" fmla="*/ 33 h 88"/>
                  <a:gd name="T24" fmla="*/ 0 w 94"/>
                  <a:gd name="T25" fmla="*/ 43 h 88"/>
                  <a:gd name="T26" fmla="*/ 0 w 94"/>
                  <a:gd name="T27" fmla="*/ 55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0" y="33"/>
                    </a:lnTo>
                    <a:lnTo>
                      <a:pt x="0" y="43"/>
                    </a:lnTo>
                    <a:lnTo>
                      <a:pt x="0" y="55"/>
                    </a:lnTo>
                    <a:lnTo>
                      <a:pt x="5" y="65"/>
                    </a:lnTo>
                    <a:lnTo>
                      <a:pt x="13" y="74"/>
                    </a:lnTo>
                    <a:lnTo>
                      <a:pt x="22" y="81"/>
                    </a:lnTo>
                    <a:lnTo>
                      <a:pt x="34" y="86"/>
                    </a:lnTo>
                    <a:lnTo>
                      <a:pt x="46" y="87"/>
                    </a:lnTo>
                    <a:lnTo>
                      <a:pt x="59" y="86"/>
                    </a:lnTo>
                    <a:lnTo>
                      <a:pt x="69" y="81"/>
                    </a:lnTo>
                    <a:lnTo>
                      <a:pt x="79" y="74"/>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8862" name="Freeform 138"/>
              <p:cNvSpPr>
                <a:spLocks/>
              </p:cNvSpPr>
              <p:nvPr/>
            </p:nvSpPr>
            <p:spPr bwMode="auto">
              <a:xfrm>
                <a:off x="1080" y="1793"/>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1 w 94"/>
                  <a:gd name="T23" fmla="*/ 33 h 88"/>
                  <a:gd name="T24" fmla="*/ 0 w 94"/>
                  <a:gd name="T25" fmla="*/ 43 h 88"/>
                  <a:gd name="T26" fmla="*/ 1 w 94"/>
                  <a:gd name="T27" fmla="*/ 54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4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1" y="33"/>
                    </a:lnTo>
                    <a:lnTo>
                      <a:pt x="0" y="43"/>
                    </a:lnTo>
                    <a:lnTo>
                      <a:pt x="1" y="54"/>
                    </a:lnTo>
                    <a:lnTo>
                      <a:pt x="5" y="65"/>
                    </a:lnTo>
                    <a:lnTo>
                      <a:pt x="13" y="74"/>
                    </a:lnTo>
                    <a:lnTo>
                      <a:pt x="22" y="81"/>
                    </a:lnTo>
                    <a:lnTo>
                      <a:pt x="34" y="86"/>
                    </a:lnTo>
                    <a:lnTo>
                      <a:pt x="46" y="87"/>
                    </a:lnTo>
                    <a:lnTo>
                      <a:pt x="59" y="86"/>
                    </a:lnTo>
                    <a:lnTo>
                      <a:pt x="69" y="81"/>
                    </a:lnTo>
                    <a:lnTo>
                      <a:pt x="79" y="74"/>
                    </a:lnTo>
                    <a:lnTo>
                      <a:pt x="86" y="65"/>
                    </a:lnTo>
                    <a:lnTo>
                      <a:pt x="91" y="54"/>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8863" name="Freeform 139"/>
              <p:cNvSpPr>
                <a:spLocks/>
              </p:cNvSpPr>
              <p:nvPr/>
            </p:nvSpPr>
            <p:spPr bwMode="auto">
              <a:xfrm>
                <a:off x="1175" y="1576"/>
                <a:ext cx="94" cy="88"/>
              </a:xfrm>
              <a:custGeom>
                <a:avLst/>
                <a:gdLst>
                  <a:gd name="T0" fmla="*/ 93 w 94"/>
                  <a:gd name="T1" fmla="*/ 43 h 88"/>
                  <a:gd name="T2" fmla="*/ 91 w 94"/>
                  <a:gd name="T3" fmla="*/ 32 h 88"/>
                  <a:gd name="T4" fmla="*/ 86 w 94"/>
                  <a:gd name="T5" fmla="*/ 22 h 88"/>
                  <a:gd name="T6" fmla="*/ 79 w 94"/>
                  <a:gd name="T7" fmla="*/ 12 h 88"/>
                  <a:gd name="T8" fmla="*/ 69 w 94"/>
                  <a:gd name="T9" fmla="*/ 5 h 88"/>
                  <a:gd name="T10" fmla="*/ 59 w 94"/>
                  <a:gd name="T11" fmla="*/ 1 h 88"/>
                  <a:gd name="T12" fmla="*/ 46 w 94"/>
                  <a:gd name="T13" fmla="*/ 0 h 88"/>
                  <a:gd name="T14" fmla="*/ 34 w 94"/>
                  <a:gd name="T15" fmla="*/ 1 h 88"/>
                  <a:gd name="T16" fmla="*/ 23 w 94"/>
                  <a:gd name="T17" fmla="*/ 5 h 88"/>
                  <a:gd name="T18" fmla="*/ 13 w 94"/>
                  <a:gd name="T19" fmla="*/ 12 h 88"/>
                  <a:gd name="T20" fmla="*/ 5 w 94"/>
                  <a:gd name="T21" fmla="*/ 22 h 88"/>
                  <a:gd name="T22" fmla="*/ 1 w 94"/>
                  <a:gd name="T23" fmla="*/ 32 h 88"/>
                  <a:gd name="T24" fmla="*/ 0 w 94"/>
                  <a:gd name="T25" fmla="*/ 43 h 88"/>
                  <a:gd name="T26" fmla="*/ 1 w 94"/>
                  <a:gd name="T27" fmla="*/ 55 h 88"/>
                  <a:gd name="T28" fmla="*/ 5 w 94"/>
                  <a:gd name="T29" fmla="*/ 65 h 88"/>
                  <a:gd name="T30" fmla="*/ 13 w 94"/>
                  <a:gd name="T31" fmla="*/ 75 h 88"/>
                  <a:gd name="T32" fmla="*/ 23 w 94"/>
                  <a:gd name="T33" fmla="*/ 81 h 88"/>
                  <a:gd name="T34" fmla="*/ 34 w 94"/>
                  <a:gd name="T35" fmla="*/ 86 h 88"/>
                  <a:gd name="T36" fmla="*/ 46 w 94"/>
                  <a:gd name="T37" fmla="*/ 87 h 88"/>
                  <a:gd name="T38" fmla="*/ 59 w 94"/>
                  <a:gd name="T39" fmla="*/ 86 h 88"/>
                  <a:gd name="T40" fmla="*/ 69 w 94"/>
                  <a:gd name="T41" fmla="*/ 81 h 88"/>
                  <a:gd name="T42" fmla="*/ 79 w 94"/>
                  <a:gd name="T43" fmla="*/ 75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2"/>
                    </a:lnTo>
                    <a:lnTo>
                      <a:pt x="86" y="22"/>
                    </a:lnTo>
                    <a:lnTo>
                      <a:pt x="79" y="12"/>
                    </a:lnTo>
                    <a:lnTo>
                      <a:pt x="69" y="5"/>
                    </a:lnTo>
                    <a:lnTo>
                      <a:pt x="59" y="1"/>
                    </a:lnTo>
                    <a:lnTo>
                      <a:pt x="46" y="0"/>
                    </a:lnTo>
                    <a:lnTo>
                      <a:pt x="34" y="1"/>
                    </a:lnTo>
                    <a:lnTo>
                      <a:pt x="23" y="5"/>
                    </a:lnTo>
                    <a:lnTo>
                      <a:pt x="13" y="12"/>
                    </a:lnTo>
                    <a:lnTo>
                      <a:pt x="5" y="22"/>
                    </a:lnTo>
                    <a:lnTo>
                      <a:pt x="1" y="32"/>
                    </a:lnTo>
                    <a:lnTo>
                      <a:pt x="0" y="43"/>
                    </a:lnTo>
                    <a:lnTo>
                      <a:pt x="1" y="55"/>
                    </a:lnTo>
                    <a:lnTo>
                      <a:pt x="5" y="65"/>
                    </a:lnTo>
                    <a:lnTo>
                      <a:pt x="13" y="75"/>
                    </a:lnTo>
                    <a:lnTo>
                      <a:pt x="23" y="81"/>
                    </a:lnTo>
                    <a:lnTo>
                      <a:pt x="34" y="86"/>
                    </a:lnTo>
                    <a:lnTo>
                      <a:pt x="46" y="87"/>
                    </a:lnTo>
                    <a:lnTo>
                      <a:pt x="59" y="86"/>
                    </a:lnTo>
                    <a:lnTo>
                      <a:pt x="69" y="81"/>
                    </a:lnTo>
                    <a:lnTo>
                      <a:pt x="79" y="75"/>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8864" name="Freeform 140"/>
              <p:cNvSpPr>
                <a:spLocks/>
              </p:cNvSpPr>
              <p:nvPr/>
            </p:nvSpPr>
            <p:spPr bwMode="auto">
              <a:xfrm>
                <a:off x="1077" y="1350"/>
                <a:ext cx="94" cy="88"/>
              </a:xfrm>
              <a:custGeom>
                <a:avLst/>
                <a:gdLst>
                  <a:gd name="T0" fmla="*/ 93 w 94"/>
                  <a:gd name="T1" fmla="*/ 44 h 88"/>
                  <a:gd name="T2" fmla="*/ 91 w 94"/>
                  <a:gd name="T3" fmla="*/ 32 h 88"/>
                  <a:gd name="T4" fmla="*/ 86 w 94"/>
                  <a:gd name="T5" fmla="*/ 22 h 88"/>
                  <a:gd name="T6" fmla="*/ 78 w 94"/>
                  <a:gd name="T7" fmla="*/ 12 h 88"/>
                  <a:gd name="T8" fmla="*/ 69 w 94"/>
                  <a:gd name="T9" fmla="*/ 6 h 88"/>
                  <a:gd name="T10" fmla="*/ 58 w 94"/>
                  <a:gd name="T11" fmla="*/ 1 h 88"/>
                  <a:gd name="T12" fmla="*/ 46 w 94"/>
                  <a:gd name="T13" fmla="*/ 0 h 88"/>
                  <a:gd name="T14" fmla="*/ 35 w 94"/>
                  <a:gd name="T15" fmla="*/ 1 h 88"/>
                  <a:gd name="T16" fmla="*/ 23 w 94"/>
                  <a:gd name="T17" fmla="*/ 6 h 88"/>
                  <a:gd name="T18" fmla="*/ 14 w 94"/>
                  <a:gd name="T19" fmla="*/ 12 h 88"/>
                  <a:gd name="T20" fmla="*/ 6 w 94"/>
                  <a:gd name="T21" fmla="*/ 22 h 88"/>
                  <a:gd name="T22" fmla="*/ 1 w 94"/>
                  <a:gd name="T23" fmla="*/ 32 h 88"/>
                  <a:gd name="T24" fmla="*/ 0 w 94"/>
                  <a:gd name="T25" fmla="*/ 44 h 88"/>
                  <a:gd name="T26" fmla="*/ 1 w 94"/>
                  <a:gd name="T27" fmla="*/ 55 h 88"/>
                  <a:gd name="T28" fmla="*/ 6 w 94"/>
                  <a:gd name="T29" fmla="*/ 65 h 88"/>
                  <a:gd name="T30" fmla="*/ 14 w 94"/>
                  <a:gd name="T31" fmla="*/ 75 h 88"/>
                  <a:gd name="T32" fmla="*/ 23 w 94"/>
                  <a:gd name="T33" fmla="*/ 82 h 88"/>
                  <a:gd name="T34" fmla="*/ 35 w 94"/>
                  <a:gd name="T35" fmla="*/ 86 h 88"/>
                  <a:gd name="T36" fmla="*/ 46 w 94"/>
                  <a:gd name="T37" fmla="*/ 87 h 88"/>
                  <a:gd name="T38" fmla="*/ 58 w 94"/>
                  <a:gd name="T39" fmla="*/ 86 h 88"/>
                  <a:gd name="T40" fmla="*/ 69 w 94"/>
                  <a:gd name="T41" fmla="*/ 82 h 88"/>
                  <a:gd name="T42" fmla="*/ 78 w 94"/>
                  <a:gd name="T43" fmla="*/ 75 h 88"/>
                  <a:gd name="T44" fmla="*/ 86 w 94"/>
                  <a:gd name="T45" fmla="*/ 65 h 88"/>
                  <a:gd name="T46" fmla="*/ 91 w 94"/>
                  <a:gd name="T47" fmla="*/ 55 h 88"/>
                  <a:gd name="T48" fmla="*/ 93 w 94"/>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4"/>
                    </a:moveTo>
                    <a:lnTo>
                      <a:pt x="91" y="32"/>
                    </a:lnTo>
                    <a:lnTo>
                      <a:pt x="86" y="22"/>
                    </a:lnTo>
                    <a:lnTo>
                      <a:pt x="78" y="12"/>
                    </a:lnTo>
                    <a:lnTo>
                      <a:pt x="69" y="6"/>
                    </a:lnTo>
                    <a:lnTo>
                      <a:pt x="58" y="1"/>
                    </a:lnTo>
                    <a:lnTo>
                      <a:pt x="46" y="0"/>
                    </a:lnTo>
                    <a:lnTo>
                      <a:pt x="35" y="1"/>
                    </a:lnTo>
                    <a:lnTo>
                      <a:pt x="23" y="6"/>
                    </a:lnTo>
                    <a:lnTo>
                      <a:pt x="14" y="12"/>
                    </a:lnTo>
                    <a:lnTo>
                      <a:pt x="6" y="22"/>
                    </a:lnTo>
                    <a:lnTo>
                      <a:pt x="1" y="32"/>
                    </a:lnTo>
                    <a:lnTo>
                      <a:pt x="0" y="44"/>
                    </a:lnTo>
                    <a:lnTo>
                      <a:pt x="1" y="55"/>
                    </a:lnTo>
                    <a:lnTo>
                      <a:pt x="6" y="65"/>
                    </a:lnTo>
                    <a:lnTo>
                      <a:pt x="14" y="75"/>
                    </a:lnTo>
                    <a:lnTo>
                      <a:pt x="23" y="82"/>
                    </a:lnTo>
                    <a:lnTo>
                      <a:pt x="35" y="86"/>
                    </a:lnTo>
                    <a:lnTo>
                      <a:pt x="46" y="87"/>
                    </a:lnTo>
                    <a:lnTo>
                      <a:pt x="58" y="86"/>
                    </a:lnTo>
                    <a:lnTo>
                      <a:pt x="69" y="82"/>
                    </a:lnTo>
                    <a:lnTo>
                      <a:pt x="78" y="75"/>
                    </a:lnTo>
                    <a:lnTo>
                      <a:pt x="86" y="65"/>
                    </a:lnTo>
                    <a:lnTo>
                      <a:pt x="91" y="55"/>
                    </a:lnTo>
                    <a:lnTo>
                      <a:pt x="93" y="44"/>
                    </a:lnTo>
                  </a:path>
                </a:pathLst>
              </a:custGeom>
              <a:solidFill>
                <a:srgbClr val="CBCBCB"/>
              </a:solidFill>
              <a:ln w="12700" cap="rnd">
                <a:solidFill>
                  <a:schemeClr val="tx2"/>
                </a:solidFill>
                <a:round/>
                <a:headEnd/>
                <a:tailEnd/>
              </a:ln>
            </p:spPr>
            <p:txBody>
              <a:bodyPr/>
              <a:lstStyle/>
              <a:p>
                <a:pPr algn="ctr" eaLnBrk="0" hangingPunct="0"/>
                <a:endParaRPr lang="en-US"/>
              </a:p>
            </p:txBody>
          </p:sp>
          <p:grpSp>
            <p:nvGrpSpPr>
              <p:cNvPr id="68865" name="Group 143"/>
              <p:cNvGrpSpPr>
                <a:grpSpLocks/>
              </p:cNvGrpSpPr>
              <p:nvPr/>
            </p:nvGrpSpPr>
            <p:grpSpPr bwMode="auto">
              <a:xfrm>
                <a:off x="590" y="1152"/>
                <a:ext cx="209" cy="164"/>
                <a:chOff x="590" y="1152"/>
                <a:chExt cx="209" cy="164"/>
              </a:xfrm>
            </p:grpSpPr>
            <p:sp>
              <p:nvSpPr>
                <p:cNvPr id="68866" name="Line 141"/>
                <p:cNvSpPr>
                  <a:spLocks noChangeShapeType="1"/>
                </p:cNvSpPr>
                <p:nvPr/>
              </p:nvSpPr>
              <p:spPr bwMode="auto">
                <a:xfrm>
                  <a:off x="590" y="1152"/>
                  <a:ext cx="151" cy="118"/>
                </a:xfrm>
                <a:prstGeom prst="line">
                  <a:avLst/>
                </a:prstGeom>
                <a:noFill/>
                <a:ln w="50800">
                  <a:solidFill>
                    <a:schemeClr val="tx2"/>
                  </a:solidFill>
                  <a:round/>
                  <a:headEnd type="none" w="sm" len="sm"/>
                  <a:tailEnd type="none" w="sm" len="sm"/>
                </a:ln>
              </p:spPr>
              <p:txBody>
                <a:bodyPr/>
                <a:lstStyle/>
                <a:p>
                  <a:endParaRPr lang="en-US"/>
                </a:p>
              </p:txBody>
            </p:sp>
            <p:sp>
              <p:nvSpPr>
                <p:cNvPr id="68867" name="Freeform 142"/>
                <p:cNvSpPr>
                  <a:spLocks/>
                </p:cNvSpPr>
                <p:nvPr/>
              </p:nvSpPr>
              <p:spPr bwMode="auto">
                <a:xfrm>
                  <a:off x="705" y="1233"/>
                  <a:ext cx="94" cy="83"/>
                </a:xfrm>
                <a:custGeom>
                  <a:avLst/>
                  <a:gdLst>
                    <a:gd name="T0" fmla="*/ 56 w 94"/>
                    <a:gd name="T1" fmla="*/ 0 h 83"/>
                    <a:gd name="T2" fmla="*/ 93 w 94"/>
                    <a:gd name="T3" fmla="*/ 82 h 83"/>
                    <a:gd name="T4" fmla="*/ 0 w 94"/>
                    <a:gd name="T5" fmla="*/ 62 h 83"/>
                    <a:gd name="T6" fmla="*/ 56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56" y="0"/>
                      </a:moveTo>
                      <a:lnTo>
                        <a:pt x="93" y="82"/>
                      </a:lnTo>
                      <a:lnTo>
                        <a:pt x="0" y="62"/>
                      </a:lnTo>
                      <a:lnTo>
                        <a:pt x="56" y="0"/>
                      </a:lnTo>
                    </a:path>
                  </a:pathLst>
                </a:custGeom>
                <a:solidFill>
                  <a:schemeClr val="tx2"/>
                </a:solidFill>
                <a:ln w="12700" cap="rnd">
                  <a:solidFill>
                    <a:schemeClr val="tx2"/>
                  </a:solidFill>
                  <a:round/>
                  <a:headEnd/>
                  <a:tailEnd/>
                </a:ln>
              </p:spPr>
              <p:txBody>
                <a:bodyPr/>
                <a:lstStyle/>
                <a:p>
                  <a:pPr algn="ctr" eaLnBrk="0" hangingPunct="0"/>
                  <a:endParaRPr lang="en-US"/>
                </a:p>
              </p:txBody>
            </p:sp>
          </p:grpSp>
        </p:grpSp>
        <p:sp>
          <p:nvSpPr>
            <p:cNvPr id="68854" name="Freeform 145"/>
            <p:cNvSpPr>
              <a:spLocks/>
            </p:cNvSpPr>
            <p:nvPr/>
          </p:nvSpPr>
          <p:spPr bwMode="auto">
            <a:xfrm>
              <a:off x="208" y="2047"/>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sp>
        <p:nvSpPr>
          <p:cNvPr id="133267" name="AutoShape 147"/>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a:t>
            </a:r>
            <a:endParaRPr lang="ru-RU" sz="1200" b="1">
              <a:solidFill>
                <a:srgbClr val="000000"/>
              </a:solidFill>
              <a:latin typeface="Arial CYR" charset="-52"/>
              <a:cs typeface="+mn-cs"/>
            </a:endParaRPr>
          </a:p>
        </p:txBody>
      </p:sp>
      <p:grpSp>
        <p:nvGrpSpPr>
          <p:cNvPr id="68614" name="Group 206"/>
          <p:cNvGrpSpPr>
            <a:grpSpLocks/>
          </p:cNvGrpSpPr>
          <p:nvPr/>
        </p:nvGrpSpPr>
        <p:grpSpPr bwMode="auto">
          <a:xfrm>
            <a:off x="365125" y="1417638"/>
            <a:ext cx="3265488" cy="2289175"/>
            <a:chOff x="230" y="893"/>
            <a:chExt cx="2057" cy="1442"/>
          </a:xfrm>
        </p:grpSpPr>
        <p:sp>
          <p:nvSpPr>
            <p:cNvPr id="68795" name="Oval 148"/>
            <p:cNvSpPr>
              <a:spLocks noChangeArrowheads="1"/>
            </p:cNvSpPr>
            <p:nvPr/>
          </p:nvSpPr>
          <p:spPr bwMode="auto">
            <a:xfrm>
              <a:off x="280" y="1186"/>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8796" name="Freeform 149"/>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8797" name="Freeform 150"/>
            <p:cNvSpPr>
              <a:spLocks/>
            </p:cNvSpPr>
            <p:nvPr/>
          </p:nvSpPr>
          <p:spPr bwMode="auto">
            <a:xfrm>
              <a:off x="288" y="1626"/>
              <a:ext cx="676" cy="673"/>
            </a:xfrm>
            <a:custGeom>
              <a:avLst/>
              <a:gdLst>
                <a:gd name="T0" fmla="*/ 15 w 676"/>
                <a:gd name="T1" fmla="*/ 0 h 673"/>
                <a:gd name="T2" fmla="*/ 675 w 676"/>
                <a:gd name="T3" fmla="*/ 654 h 673"/>
                <a:gd name="T4" fmla="*/ 579 w 676"/>
                <a:gd name="T5" fmla="*/ 669 h 673"/>
                <a:gd name="T6" fmla="*/ 510 w 676"/>
                <a:gd name="T7" fmla="*/ 672 h 673"/>
                <a:gd name="T8" fmla="*/ 450 w 676"/>
                <a:gd name="T9" fmla="*/ 666 h 673"/>
                <a:gd name="T10" fmla="*/ 402 w 676"/>
                <a:gd name="T11" fmla="*/ 654 h 673"/>
                <a:gd name="T12" fmla="*/ 345 w 676"/>
                <a:gd name="T13" fmla="*/ 636 h 673"/>
                <a:gd name="T14" fmla="*/ 294 w 676"/>
                <a:gd name="T15" fmla="*/ 618 h 673"/>
                <a:gd name="T16" fmla="*/ 258 w 676"/>
                <a:gd name="T17" fmla="*/ 591 h 673"/>
                <a:gd name="T18" fmla="*/ 222 w 676"/>
                <a:gd name="T19" fmla="*/ 564 h 673"/>
                <a:gd name="T20" fmla="*/ 198 w 676"/>
                <a:gd name="T21" fmla="*/ 543 h 673"/>
                <a:gd name="T22" fmla="*/ 171 w 676"/>
                <a:gd name="T23" fmla="*/ 522 h 673"/>
                <a:gd name="T24" fmla="*/ 147 w 676"/>
                <a:gd name="T25" fmla="*/ 492 h 673"/>
                <a:gd name="T26" fmla="*/ 123 w 676"/>
                <a:gd name="T27" fmla="*/ 465 h 673"/>
                <a:gd name="T28" fmla="*/ 105 w 676"/>
                <a:gd name="T29" fmla="*/ 438 h 673"/>
                <a:gd name="T30" fmla="*/ 84 w 676"/>
                <a:gd name="T31" fmla="*/ 414 h 673"/>
                <a:gd name="T32" fmla="*/ 69 w 676"/>
                <a:gd name="T33" fmla="*/ 384 h 673"/>
                <a:gd name="T34" fmla="*/ 54 w 676"/>
                <a:gd name="T35" fmla="*/ 351 h 673"/>
                <a:gd name="T36" fmla="*/ 39 w 676"/>
                <a:gd name="T37" fmla="*/ 318 h 673"/>
                <a:gd name="T38" fmla="*/ 30 w 676"/>
                <a:gd name="T39" fmla="*/ 285 h 673"/>
                <a:gd name="T40" fmla="*/ 21 w 676"/>
                <a:gd name="T41" fmla="*/ 258 h 673"/>
                <a:gd name="T42" fmla="*/ 12 w 676"/>
                <a:gd name="T43" fmla="*/ 222 h 673"/>
                <a:gd name="T44" fmla="*/ 9 w 676"/>
                <a:gd name="T45" fmla="*/ 189 h 673"/>
                <a:gd name="T46" fmla="*/ 6 w 676"/>
                <a:gd name="T47" fmla="*/ 159 h 673"/>
                <a:gd name="T48" fmla="*/ 0 w 676"/>
                <a:gd name="T49" fmla="*/ 129 h 673"/>
                <a:gd name="T50" fmla="*/ 3 w 676"/>
                <a:gd name="T51" fmla="*/ 102 h 673"/>
                <a:gd name="T52" fmla="*/ 6 w 676"/>
                <a:gd name="T53" fmla="*/ 72 h 673"/>
                <a:gd name="T54" fmla="*/ 6 w 676"/>
                <a:gd name="T55" fmla="*/ 39 h 673"/>
                <a:gd name="T56" fmla="*/ 15 w 676"/>
                <a:gd name="T57" fmla="*/ 0 h 6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6"/>
                <a:gd name="T88" fmla="*/ 0 h 673"/>
                <a:gd name="T89" fmla="*/ 676 w 676"/>
                <a:gd name="T90" fmla="*/ 673 h 6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6" h="673">
                  <a:moveTo>
                    <a:pt x="15" y="0"/>
                  </a:moveTo>
                  <a:lnTo>
                    <a:pt x="675" y="654"/>
                  </a:lnTo>
                  <a:lnTo>
                    <a:pt x="579" y="669"/>
                  </a:lnTo>
                  <a:lnTo>
                    <a:pt x="510" y="672"/>
                  </a:lnTo>
                  <a:lnTo>
                    <a:pt x="450" y="666"/>
                  </a:lnTo>
                  <a:lnTo>
                    <a:pt x="402" y="654"/>
                  </a:lnTo>
                  <a:lnTo>
                    <a:pt x="345" y="636"/>
                  </a:lnTo>
                  <a:lnTo>
                    <a:pt x="294" y="618"/>
                  </a:lnTo>
                  <a:lnTo>
                    <a:pt x="258" y="591"/>
                  </a:lnTo>
                  <a:lnTo>
                    <a:pt x="222" y="564"/>
                  </a:lnTo>
                  <a:lnTo>
                    <a:pt x="198" y="543"/>
                  </a:lnTo>
                  <a:lnTo>
                    <a:pt x="171" y="522"/>
                  </a:lnTo>
                  <a:lnTo>
                    <a:pt x="147" y="492"/>
                  </a:lnTo>
                  <a:lnTo>
                    <a:pt x="123" y="465"/>
                  </a:lnTo>
                  <a:lnTo>
                    <a:pt x="105" y="438"/>
                  </a:lnTo>
                  <a:lnTo>
                    <a:pt x="84" y="414"/>
                  </a:lnTo>
                  <a:lnTo>
                    <a:pt x="69" y="384"/>
                  </a:lnTo>
                  <a:lnTo>
                    <a:pt x="54" y="351"/>
                  </a:lnTo>
                  <a:lnTo>
                    <a:pt x="39" y="318"/>
                  </a:lnTo>
                  <a:lnTo>
                    <a:pt x="30" y="285"/>
                  </a:lnTo>
                  <a:lnTo>
                    <a:pt x="21" y="258"/>
                  </a:lnTo>
                  <a:lnTo>
                    <a:pt x="12" y="222"/>
                  </a:lnTo>
                  <a:lnTo>
                    <a:pt x="9" y="189"/>
                  </a:lnTo>
                  <a:lnTo>
                    <a:pt x="6" y="159"/>
                  </a:lnTo>
                  <a:lnTo>
                    <a:pt x="0" y="129"/>
                  </a:lnTo>
                  <a:lnTo>
                    <a:pt x="3" y="102"/>
                  </a:lnTo>
                  <a:lnTo>
                    <a:pt x="6" y="72"/>
                  </a:lnTo>
                  <a:lnTo>
                    <a:pt x="6" y="39"/>
                  </a:lnTo>
                  <a:lnTo>
                    <a:pt x="15" y="0"/>
                  </a:lnTo>
                </a:path>
              </a:pathLst>
            </a:custGeom>
            <a:solidFill>
              <a:srgbClr val="CBCBCB"/>
            </a:solidFill>
            <a:ln w="12700" cap="rnd">
              <a:solidFill>
                <a:srgbClr val="000000"/>
              </a:solidFill>
              <a:round/>
              <a:headEnd/>
              <a:tailEnd/>
            </a:ln>
          </p:spPr>
          <p:txBody>
            <a:bodyPr/>
            <a:lstStyle/>
            <a:p>
              <a:pPr algn="ctr" eaLnBrk="0" hangingPunct="0"/>
              <a:endParaRPr lang="en-US"/>
            </a:p>
          </p:txBody>
        </p:sp>
        <p:sp>
          <p:nvSpPr>
            <p:cNvPr id="68798" name="Freeform 151"/>
            <p:cNvSpPr>
              <a:spLocks/>
            </p:cNvSpPr>
            <p:nvPr/>
          </p:nvSpPr>
          <p:spPr bwMode="auto">
            <a:xfrm>
              <a:off x="647" y="177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68799" name="Group 203"/>
            <p:cNvGrpSpPr>
              <a:grpSpLocks/>
            </p:cNvGrpSpPr>
            <p:nvPr/>
          </p:nvGrpSpPr>
          <p:grpSpPr bwMode="auto">
            <a:xfrm>
              <a:off x="230" y="893"/>
              <a:ext cx="2057" cy="1442"/>
              <a:chOff x="230" y="893"/>
              <a:chExt cx="2057" cy="1442"/>
            </a:xfrm>
          </p:grpSpPr>
          <p:grpSp>
            <p:nvGrpSpPr>
              <p:cNvPr id="68802" name="Group 166"/>
              <p:cNvGrpSpPr>
                <a:grpSpLocks/>
              </p:cNvGrpSpPr>
              <p:nvPr/>
            </p:nvGrpSpPr>
            <p:grpSpPr bwMode="auto">
              <a:xfrm>
                <a:off x="230" y="1114"/>
                <a:ext cx="1252" cy="1221"/>
                <a:chOff x="230" y="1114"/>
                <a:chExt cx="1252" cy="1221"/>
              </a:xfrm>
            </p:grpSpPr>
            <p:grpSp>
              <p:nvGrpSpPr>
                <p:cNvPr id="68839" name="Group 160"/>
                <p:cNvGrpSpPr>
                  <a:grpSpLocks/>
                </p:cNvGrpSpPr>
                <p:nvPr/>
              </p:nvGrpSpPr>
              <p:grpSpPr bwMode="auto">
                <a:xfrm>
                  <a:off x="246" y="1114"/>
                  <a:ext cx="1235" cy="1199"/>
                  <a:chOff x="246" y="1114"/>
                  <a:chExt cx="1235" cy="1199"/>
                </a:xfrm>
              </p:grpSpPr>
              <p:grpSp>
                <p:nvGrpSpPr>
                  <p:cNvPr id="68845" name="Group 154"/>
                  <p:cNvGrpSpPr>
                    <a:grpSpLocks/>
                  </p:cNvGrpSpPr>
                  <p:nvPr/>
                </p:nvGrpSpPr>
                <p:grpSpPr bwMode="auto">
                  <a:xfrm>
                    <a:off x="246" y="1114"/>
                    <a:ext cx="1235" cy="1199"/>
                    <a:chOff x="246" y="1114"/>
                    <a:chExt cx="1235" cy="1199"/>
                  </a:xfrm>
                </p:grpSpPr>
                <p:sp>
                  <p:nvSpPr>
                    <p:cNvPr id="68851" name="Freeform 152"/>
                    <p:cNvSpPr>
                      <a:spLocks/>
                    </p:cNvSpPr>
                    <p:nvPr/>
                  </p:nvSpPr>
                  <p:spPr bwMode="auto">
                    <a:xfrm>
                      <a:off x="246" y="1292"/>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8852" name="Freeform 153"/>
                    <p:cNvSpPr>
                      <a:spLocks/>
                    </p:cNvSpPr>
                    <p:nvPr/>
                  </p:nvSpPr>
                  <p:spPr bwMode="auto">
                    <a:xfrm>
                      <a:off x="600" y="1114"/>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8846" name="Group 159"/>
                  <p:cNvGrpSpPr>
                    <a:grpSpLocks/>
                  </p:cNvGrpSpPr>
                  <p:nvPr/>
                </p:nvGrpSpPr>
                <p:grpSpPr bwMode="auto">
                  <a:xfrm>
                    <a:off x="261" y="1114"/>
                    <a:ext cx="1165" cy="1193"/>
                    <a:chOff x="261" y="1114"/>
                    <a:chExt cx="1165" cy="1193"/>
                  </a:xfrm>
                </p:grpSpPr>
                <p:sp>
                  <p:nvSpPr>
                    <p:cNvPr id="68847" name="Freeform 155"/>
                    <p:cNvSpPr>
                      <a:spLocks/>
                    </p:cNvSpPr>
                    <p:nvPr/>
                  </p:nvSpPr>
                  <p:spPr bwMode="auto">
                    <a:xfrm>
                      <a:off x="1135" y="1947"/>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8848" name="Freeform 156"/>
                    <p:cNvSpPr>
                      <a:spLocks/>
                    </p:cNvSpPr>
                    <p:nvPr/>
                  </p:nvSpPr>
                  <p:spPr bwMode="auto">
                    <a:xfrm>
                      <a:off x="594" y="1114"/>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8849" name="Freeform 157"/>
                    <p:cNvSpPr>
                      <a:spLocks/>
                    </p:cNvSpPr>
                    <p:nvPr/>
                  </p:nvSpPr>
                  <p:spPr bwMode="auto">
                    <a:xfrm>
                      <a:off x="261" y="1350"/>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8850" name="Freeform 158"/>
                    <p:cNvSpPr>
                      <a:spLocks/>
                    </p:cNvSpPr>
                    <p:nvPr/>
                  </p:nvSpPr>
                  <p:spPr bwMode="auto">
                    <a:xfrm>
                      <a:off x="505" y="2173"/>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8840" name="Oval 161"/>
                <p:cNvSpPr>
                  <a:spLocks noChangeArrowheads="1"/>
                </p:cNvSpPr>
                <p:nvPr/>
              </p:nvSpPr>
              <p:spPr bwMode="auto">
                <a:xfrm>
                  <a:off x="323" y="1114"/>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8841" name="Group 165"/>
                <p:cNvGrpSpPr>
                  <a:grpSpLocks/>
                </p:cNvGrpSpPr>
                <p:nvPr/>
              </p:nvGrpSpPr>
              <p:grpSpPr bwMode="auto">
                <a:xfrm>
                  <a:off x="230" y="1162"/>
                  <a:ext cx="1157" cy="1173"/>
                  <a:chOff x="230" y="1162"/>
                  <a:chExt cx="1157" cy="1173"/>
                </a:xfrm>
              </p:grpSpPr>
              <p:sp>
                <p:nvSpPr>
                  <p:cNvPr id="68842" name="Oval 162"/>
                  <p:cNvSpPr>
                    <a:spLocks noChangeArrowheads="1"/>
                  </p:cNvSpPr>
                  <p:nvPr/>
                </p:nvSpPr>
                <p:spPr bwMode="auto">
                  <a:xfrm>
                    <a:off x="248" y="1180"/>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8843" name="Oval 163"/>
                  <p:cNvSpPr>
                    <a:spLocks noChangeArrowheads="1"/>
                  </p:cNvSpPr>
                  <p:nvPr/>
                </p:nvSpPr>
                <p:spPr bwMode="auto">
                  <a:xfrm>
                    <a:off x="230" y="1162"/>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8844" name="Oval 164"/>
                  <p:cNvSpPr>
                    <a:spLocks noChangeArrowheads="1"/>
                  </p:cNvSpPr>
                  <p:nvPr/>
                </p:nvSpPr>
                <p:spPr bwMode="auto">
                  <a:xfrm>
                    <a:off x="262" y="1194"/>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8803" name="Group 202"/>
              <p:cNvGrpSpPr>
                <a:grpSpLocks/>
              </p:cNvGrpSpPr>
              <p:nvPr/>
            </p:nvGrpSpPr>
            <p:grpSpPr bwMode="auto">
              <a:xfrm>
                <a:off x="1316" y="893"/>
                <a:ext cx="971" cy="607"/>
                <a:chOff x="1316" y="893"/>
                <a:chExt cx="971" cy="607"/>
              </a:xfrm>
            </p:grpSpPr>
            <p:sp>
              <p:nvSpPr>
                <p:cNvPr id="68804" name="Freeform 167"/>
                <p:cNvSpPr>
                  <a:spLocks/>
                </p:cNvSpPr>
                <p:nvPr/>
              </p:nvSpPr>
              <p:spPr bwMode="auto">
                <a:xfrm>
                  <a:off x="1368" y="916"/>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8805" name="Arc 168"/>
                <p:cNvSpPr>
                  <a:spLocks/>
                </p:cNvSpPr>
                <p:nvPr/>
              </p:nvSpPr>
              <p:spPr bwMode="auto">
                <a:xfrm>
                  <a:off x="1316" y="1317"/>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8806" name="Arc 169"/>
                <p:cNvSpPr>
                  <a:spLocks/>
                </p:cNvSpPr>
                <p:nvPr/>
              </p:nvSpPr>
              <p:spPr bwMode="auto">
                <a:xfrm>
                  <a:off x="1332" y="1314"/>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8807" name="Freeform 170"/>
                <p:cNvSpPr>
                  <a:spLocks/>
                </p:cNvSpPr>
                <p:nvPr/>
              </p:nvSpPr>
              <p:spPr bwMode="auto">
                <a:xfrm>
                  <a:off x="1334" y="1385"/>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8808" name="Arc 171"/>
                <p:cNvSpPr>
                  <a:spLocks/>
                </p:cNvSpPr>
                <p:nvPr/>
              </p:nvSpPr>
              <p:spPr bwMode="auto">
                <a:xfrm>
                  <a:off x="1320" y="1406"/>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809" name="Arc 172"/>
                <p:cNvSpPr>
                  <a:spLocks/>
                </p:cNvSpPr>
                <p:nvPr/>
              </p:nvSpPr>
              <p:spPr bwMode="auto">
                <a:xfrm>
                  <a:off x="1435" y="1253"/>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8810" name="Group 178"/>
                <p:cNvGrpSpPr>
                  <a:grpSpLocks/>
                </p:cNvGrpSpPr>
                <p:nvPr/>
              </p:nvGrpSpPr>
              <p:grpSpPr bwMode="auto">
                <a:xfrm>
                  <a:off x="1452" y="1235"/>
                  <a:ext cx="130" cy="193"/>
                  <a:chOff x="1452" y="1235"/>
                  <a:chExt cx="130" cy="193"/>
                </a:xfrm>
              </p:grpSpPr>
              <p:grpSp>
                <p:nvGrpSpPr>
                  <p:cNvPr id="68834" name="Group 176"/>
                  <p:cNvGrpSpPr>
                    <a:grpSpLocks/>
                  </p:cNvGrpSpPr>
                  <p:nvPr/>
                </p:nvGrpSpPr>
                <p:grpSpPr bwMode="auto">
                  <a:xfrm>
                    <a:off x="1452" y="1247"/>
                    <a:ext cx="110" cy="181"/>
                    <a:chOff x="1452" y="1247"/>
                    <a:chExt cx="110" cy="181"/>
                  </a:xfrm>
                </p:grpSpPr>
                <p:sp>
                  <p:nvSpPr>
                    <p:cNvPr id="68836" name="Arc 173"/>
                    <p:cNvSpPr>
                      <a:spLocks/>
                    </p:cNvSpPr>
                    <p:nvPr/>
                  </p:nvSpPr>
                  <p:spPr bwMode="auto">
                    <a:xfrm>
                      <a:off x="1456" y="1250"/>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8837" name="Arc 174"/>
                    <p:cNvSpPr>
                      <a:spLocks/>
                    </p:cNvSpPr>
                    <p:nvPr/>
                  </p:nvSpPr>
                  <p:spPr bwMode="auto">
                    <a:xfrm>
                      <a:off x="1468" y="1335"/>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8838" name="Arc 175"/>
                    <p:cNvSpPr>
                      <a:spLocks/>
                    </p:cNvSpPr>
                    <p:nvPr/>
                  </p:nvSpPr>
                  <p:spPr bwMode="auto">
                    <a:xfrm>
                      <a:off x="1452" y="1247"/>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8835" name="Arc 177"/>
                  <p:cNvSpPr>
                    <a:spLocks/>
                  </p:cNvSpPr>
                  <p:nvPr/>
                </p:nvSpPr>
                <p:spPr bwMode="auto">
                  <a:xfrm>
                    <a:off x="1471" y="1235"/>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811" name="Group 184"/>
                <p:cNvGrpSpPr>
                  <a:grpSpLocks/>
                </p:cNvGrpSpPr>
                <p:nvPr/>
              </p:nvGrpSpPr>
              <p:grpSpPr bwMode="auto">
                <a:xfrm>
                  <a:off x="1486" y="1219"/>
                  <a:ext cx="130" cy="190"/>
                  <a:chOff x="1486" y="1219"/>
                  <a:chExt cx="130" cy="190"/>
                </a:xfrm>
              </p:grpSpPr>
              <p:grpSp>
                <p:nvGrpSpPr>
                  <p:cNvPr id="68829" name="Group 182"/>
                  <p:cNvGrpSpPr>
                    <a:grpSpLocks/>
                  </p:cNvGrpSpPr>
                  <p:nvPr/>
                </p:nvGrpSpPr>
                <p:grpSpPr bwMode="auto">
                  <a:xfrm>
                    <a:off x="1486" y="1228"/>
                    <a:ext cx="110" cy="181"/>
                    <a:chOff x="1486" y="1228"/>
                    <a:chExt cx="110" cy="181"/>
                  </a:xfrm>
                </p:grpSpPr>
                <p:sp>
                  <p:nvSpPr>
                    <p:cNvPr id="68831" name="Arc 179"/>
                    <p:cNvSpPr>
                      <a:spLocks/>
                    </p:cNvSpPr>
                    <p:nvPr/>
                  </p:nvSpPr>
                  <p:spPr bwMode="auto">
                    <a:xfrm>
                      <a:off x="1491" y="1233"/>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8832" name="Arc 180"/>
                    <p:cNvSpPr>
                      <a:spLocks/>
                    </p:cNvSpPr>
                    <p:nvPr/>
                  </p:nvSpPr>
                  <p:spPr bwMode="auto">
                    <a:xfrm>
                      <a:off x="1501" y="1319"/>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8833" name="Arc 181"/>
                    <p:cNvSpPr>
                      <a:spLocks/>
                    </p:cNvSpPr>
                    <p:nvPr/>
                  </p:nvSpPr>
                  <p:spPr bwMode="auto">
                    <a:xfrm>
                      <a:off x="1486" y="1228"/>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8830" name="Arc 183"/>
                  <p:cNvSpPr>
                    <a:spLocks/>
                  </p:cNvSpPr>
                  <p:nvPr/>
                </p:nvSpPr>
                <p:spPr bwMode="auto">
                  <a:xfrm>
                    <a:off x="1507" y="1219"/>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812" name="Group 187"/>
                <p:cNvGrpSpPr>
                  <a:grpSpLocks/>
                </p:cNvGrpSpPr>
                <p:nvPr/>
              </p:nvGrpSpPr>
              <p:grpSpPr bwMode="auto">
                <a:xfrm>
                  <a:off x="1524" y="1214"/>
                  <a:ext cx="103" cy="176"/>
                  <a:chOff x="1524" y="1214"/>
                  <a:chExt cx="103" cy="176"/>
                </a:xfrm>
              </p:grpSpPr>
              <p:sp>
                <p:nvSpPr>
                  <p:cNvPr id="68827" name="Arc 185"/>
                  <p:cNvSpPr>
                    <a:spLocks/>
                  </p:cNvSpPr>
                  <p:nvPr/>
                </p:nvSpPr>
                <p:spPr bwMode="auto">
                  <a:xfrm>
                    <a:off x="1524" y="1214"/>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8828" name="Arc 186"/>
                  <p:cNvSpPr>
                    <a:spLocks/>
                  </p:cNvSpPr>
                  <p:nvPr/>
                </p:nvSpPr>
                <p:spPr bwMode="auto">
                  <a:xfrm>
                    <a:off x="1534" y="1300"/>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8813" name="Group 190"/>
                <p:cNvGrpSpPr>
                  <a:grpSpLocks/>
                </p:cNvGrpSpPr>
                <p:nvPr/>
              </p:nvGrpSpPr>
              <p:grpSpPr bwMode="auto">
                <a:xfrm>
                  <a:off x="1521" y="1200"/>
                  <a:ext cx="126" cy="193"/>
                  <a:chOff x="1521" y="1200"/>
                  <a:chExt cx="126" cy="193"/>
                </a:xfrm>
              </p:grpSpPr>
              <p:sp>
                <p:nvSpPr>
                  <p:cNvPr id="68825" name="Arc 188"/>
                  <p:cNvSpPr>
                    <a:spLocks/>
                  </p:cNvSpPr>
                  <p:nvPr/>
                </p:nvSpPr>
                <p:spPr bwMode="auto">
                  <a:xfrm>
                    <a:off x="1521" y="1209"/>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826" name="Arc 189"/>
                  <p:cNvSpPr>
                    <a:spLocks/>
                  </p:cNvSpPr>
                  <p:nvPr/>
                </p:nvSpPr>
                <p:spPr bwMode="auto">
                  <a:xfrm>
                    <a:off x="1540" y="1200"/>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814" name="Group 193"/>
                <p:cNvGrpSpPr>
                  <a:grpSpLocks/>
                </p:cNvGrpSpPr>
                <p:nvPr/>
              </p:nvGrpSpPr>
              <p:grpSpPr bwMode="auto">
                <a:xfrm>
                  <a:off x="1373" y="914"/>
                  <a:ext cx="848" cy="573"/>
                  <a:chOff x="1373" y="914"/>
                  <a:chExt cx="848" cy="573"/>
                </a:xfrm>
              </p:grpSpPr>
              <p:sp>
                <p:nvSpPr>
                  <p:cNvPr id="68823" name="Line 191"/>
                  <p:cNvSpPr>
                    <a:spLocks noChangeShapeType="1"/>
                  </p:cNvSpPr>
                  <p:nvPr/>
                </p:nvSpPr>
                <p:spPr bwMode="auto">
                  <a:xfrm flipV="1">
                    <a:off x="1373" y="914"/>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8824" name="Line 192"/>
                  <p:cNvSpPr>
                    <a:spLocks noChangeShapeType="1"/>
                  </p:cNvSpPr>
                  <p:nvPr/>
                </p:nvSpPr>
                <p:spPr bwMode="auto">
                  <a:xfrm flipV="1">
                    <a:off x="1433" y="1080"/>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8815" name="Group 199"/>
                <p:cNvGrpSpPr>
                  <a:grpSpLocks/>
                </p:cNvGrpSpPr>
                <p:nvPr/>
              </p:nvGrpSpPr>
              <p:grpSpPr bwMode="auto">
                <a:xfrm>
                  <a:off x="1554" y="1186"/>
                  <a:ext cx="126" cy="188"/>
                  <a:chOff x="1554" y="1186"/>
                  <a:chExt cx="126" cy="188"/>
                </a:xfrm>
              </p:grpSpPr>
              <p:grpSp>
                <p:nvGrpSpPr>
                  <p:cNvPr id="68818" name="Group 196"/>
                  <p:cNvGrpSpPr>
                    <a:grpSpLocks/>
                  </p:cNvGrpSpPr>
                  <p:nvPr/>
                </p:nvGrpSpPr>
                <p:grpSpPr bwMode="auto">
                  <a:xfrm>
                    <a:off x="1558" y="1196"/>
                    <a:ext cx="101" cy="177"/>
                    <a:chOff x="1558" y="1196"/>
                    <a:chExt cx="101" cy="177"/>
                  </a:xfrm>
                </p:grpSpPr>
                <p:sp>
                  <p:nvSpPr>
                    <p:cNvPr id="68821" name="Arc 194"/>
                    <p:cNvSpPr>
                      <a:spLocks/>
                    </p:cNvSpPr>
                    <p:nvPr/>
                  </p:nvSpPr>
                  <p:spPr bwMode="auto">
                    <a:xfrm>
                      <a:off x="1558" y="1196"/>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8822" name="Arc 195"/>
                    <p:cNvSpPr>
                      <a:spLocks/>
                    </p:cNvSpPr>
                    <p:nvPr/>
                  </p:nvSpPr>
                  <p:spPr bwMode="auto">
                    <a:xfrm>
                      <a:off x="1568" y="1283"/>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8819" name="Arc 197"/>
                  <p:cNvSpPr>
                    <a:spLocks/>
                  </p:cNvSpPr>
                  <p:nvPr/>
                </p:nvSpPr>
                <p:spPr bwMode="auto">
                  <a:xfrm>
                    <a:off x="1554" y="1189"/>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820" name="Arc 198"/>
                  <p:cNvSpPr>
                    <a:spLocks/>
                  </p:cNvSpPr>
                  <p:nvPr/>
                </p:nvSpPr>
                <p:spPr bwMode="auto">
                  <a:xfrm>
                    <a:off x="1574" y="1186"/>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8816" name="Freeform 200"/>
                <p:cNvSpPr>
                  <a:spLocks/>
                </p:cNvSpPr>
                <p:nvPr/>
              </p:nvSpPr>
              <p:spPr bwMode="auto">
                <a:xfrm>
                  <a:off x="1578" y="1011"/>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8817" name="Oval 201"/>
                <p:cNvSpPr>
                  <a:spLocks noChangeArrowheads="1"/>
                </p:cNvSpPr>
                <p:nvPr/>
              </p:nvSpPr>
              <p:spPr bwMode="auto">
                <a:xfrm>
                  <a:off x="2095" y="893"/>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8800" name="Freeform 204"/>
            <p:cNvSpPr>
              <a:spLocks/>
            </p:cNvSpPr>
            <p:nvPr/>
          </p:nvSpPr>
          <p:spPr bwMode="auto">
            <a:xfrm>
              <a:off x="875" y="200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801" name="Freeform 205"/>
            <p:cNvSpPr>
              <a:spLocks/>
            </p:cNvSpPr>
            <p:nvPr/>
          </p:nvSpPr>
          <p:spPr bwMode="auto">
            <a:xfrm>
              <a:off x="439" y="15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68615" name="Group 223"/>
          <p:cNvGrpSpPr>
            <a:grpSpLocks/>
          </p:cNvGrpSpPr>
          <p:nvPr/>
        </p:nvGrpSpPr>
        <p:grpSpPr bwMode="auto">
          <a:xfrm>
            <a:off x="128588" y="2228850"/>
            <a:ext cx="1730375" cy="1763713"/>
            <a:chOff x="81" y="1404"/>
            <a:chExt cx="1090" cy="1111"/>
          </a:xfrm>
        </p:grpSpPr>
        <p:sp>
          <p:nvSpPr>
            <p:cNvPr id="68779" name="Freeform 207"/>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gradFill rotWithShape="0">
              <a:gsLst>
                <a:gs pos="0">
                  <a:srgbClr val="FF3300"/>
                </a:gs>
                <a:gs pos="100000">
                  <a:srgbClr val="FFFFCC"/>
                </a:gs>
              </a:gsLst>
              <a:lin ang="18900000" scaled="1"/>
            </a:gradFill>
            <a:ln w="9525" cap="rnd">
              <a:noFill/>
              <a:round/>
              <a:headEnd/>
              <a:tailEnd/>
            </a:ln>
          </p:spPr>
          <p:txBody>
            <a:bodyPr/>
            <a:lstStyle/>
            <a:p>
              <a:pPr algn="ctr" eaLnBrk="0" hangingPunct="0"/>
              <a:endParaRPr lang="en-US"/>
            </a:p>
          </p:txBody>
        </p:sp>
        <p:grpSp>
          <p:nvGrpSpPr>
            <p:cNvPr id="68780" name="Group 212"/>
            <p:cNvGrpSpPr>
              <a:grpSpLocks/>
            </p:cNvGrpSpPr>
            <p:nvPr/>
          </p:nvGrpSpPr>
          <p:grpSpPr bwMode="auto">
            <a:xfrm>
              <a:off x="297" y="1932"/>
              <a:ext cx="288" cy="355"/>
              <a:chOff x="297" y="1932"/>
              <a:chExt cx="288" cy="355"/>
            </a:xfrm>
          </p:grpSpPr>
          <p:sp>
            <p:nvSpPr>
              <p:cNvPr id="68791" name="Freeform 208"/>
              <p:cNvSpPr>
                <a:spLocks/>
              </p:cNvSpPr>
              <p:nvPr/>
            </p:nvSpPr>
            <p:spPr bwMode="auto">
              <a:xfrm>
                <a:off x="297" y="21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92" name="Freeform 209"/>
              <p:cNvSpPr>
                <a:spLocks/>
              </p:cNvSpPr>
              <p:nvPr/>
            </p:nvSpPr>
            <p:spPr bwMode="auto">
              <a:xfrm>
                <a:off x="491" y="19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93" name="Freeform 210"/>
              <p:cNvSpPr>
                <a:spLocks/>
              </p:cNvSpPr>
              <p:nvPr/>
            </p:nvSpPr>
            <p:spPr bwMode="auto">
              <a:xfrm>
                <a:off x="524" y="19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8794" name="Freeform 211"/>
              <p:cNvSpPr>
                <a:spLocks/>
              </p:cNvSpPr>
              <p:nvPr/>
            </p:nvSpPr>
            <p:spPr bwMode="auto">
              <a:xfrm>
                <a:off x="406" y="20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8781" name="Group 217"/>
            <p:cNvGrpSpPr>
              <a:grpSpLocks/>
            </p:cNvGrpSpPr>
            <p:nvPr/>
          </p:nvGrpSpPr>
          <p:grpSpPr bwMode="auto">
            <a:xfrm>
              <a:off x="525" y="2160"/>
              <a:ext cx="288" cy="355"/>
              <a:chOff x="525" y="2160"/>
              <a:chExt cx="288" cy="355"/>
            </a:xfrm>
          </p:grpSpPr>
          <p:sp>
            <p:nvSpPr>
              <p:cNvPr id="68787" name="Freeform 213"/>
              <p:cNvSpPr>
                <a:spLocks/>
              </p:cNvSpPr>
              <p:nvPr/>
            </p:nvSpPr>
            <p:spPr bwMode="auto">
              <a:xfrm>
                <a:off x="525" y="2399"/>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88" name="Freeform 214"/>
              <p:cNvSpPr>
                <a:spLocks/>
              </p:cNvSpPr>
              <p:nvPr/>
            </p:nvSpPr>
            <p:spPr bwMode="auto">
              <a:xfrm>
                <a:off x="719" y="2186"/>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89" name="Freeform 215"/>
              <p:cNvSpPr>
                <a:spLocks/>
              </p:cNvSpPr>
              <p:nvPr/>
            </p:nvSpPr>
            <p:spPr bwMode="auto">
              <a:xfrm>
                <a:off x="752" y="2160"/>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8790" name="Freeform 216"/>
              <p:cNvSpPr>
                <a:spLocks/>
              </p:cNvSpPr>
              <p:nvPr/>
            </p:nvSpPr>
            <p:spPr bwMode="auto">
              <a:xfrm>
                <a:off x="634" y="2304"/>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8782" name="Group 222"/>
            <p:cNvGrpSpPr>
              <a:grpSpLocks/>
            </p:cNvGrpSpPr>
            <p:nvPr/>
          </p:nvGrpSpPr>
          <p:grpSpPr bwMode="auto">
            <a:xfrm>
              <a:off x="81" y="1732"/>
              <a:ext cx="288" cy="355"/>
              <a:chOff x="81" y="1732"/>
              <a:chExt cx="288" cy="355"/>
            </a:xfrm>
          </p:grpSpPr>
          <p:sp>
            <p:nvSpPr>
              <p:cNvPr id="68783" name="Freeform 218"/>
              <p:cNvSpPr>
                <a:spLocks/>
              </p:cNvSpPr>
              <p:nvPr/>
            </p:nvSpPr>
            <p:spPr bwMode="auto">
              <a:xfrm>
                <a:off x="81" y="19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84" name="Freeform 219"/>
              <p:cNvSpPr>
                <a:spLocks/>
              </p:cNvSpPr>
              <p:nvPr/>
            </p:nvSpPr>
            <p:spPr bwMode="auto">
              <a:xfrm>
                <a:off x="275" y="17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785" name="Freeform 220"/>
              <p:cNvSpPr>
                <a:spLocks/>
              </p:cNvSpPr>
              <p:nvPr/>
            </p:nvSpPr>
            <p:spPr bwMode="auto">
              <a:xfrm>
                <a:off x="308" y="17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8786" name="Freeform 221"/>
              <p:cNvSpPr>
                <a:spLocks/>
              </p:cNvSpPr>
              <p:nvPr/>
            </p:nvSpPr>
            <p:spPr bwMode="auto">
              <a:xfrm>
                <a:off x="190" y="18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8616" name="Group 254"/>
          <p:cNvGrpSpPr>
            <a:grpSpLocks/>
          </p:cNvGrpSpPr>
          <p:nvPr/>
        </p:nvGrpSpPr>
        <p:grpSpPr bwMode="auto">
          <a:xfrm>
            <a:off x="649288" y="1839913"/>
            <a:ext cx="1519237" cy="1565275"/>
            <a:chOff x="409" y="1159"/>
            <a:chExt cx="957" cy="986"/>
          </a:xfrm>
        </p:grpSpPr>
        <p:grpSp>
          <p:nvGrpSpPr>
            <p:cNvPr id="68749" name="Group 228"/>
            <p:cNvGrpSpPr>
              <a:grpSpLocks/>
            </p:cNvGrpSpPr>
            <p:nvPr/>
          </p:nvGrpSpPr>
          <p:grpSpPr bwMode="auto">
            <a:xfrm>
              <a:off x="625" y="1778"/>
              <a:ext cx="136" cy="139"/>
              <a:chOff x="625" y="1778"/>
              <a:chExt cx="136" cy="139"/>
            </a:xfrm>
          </p:grpSpPr>
          <p:sp>
            <p:nvSpPr>
              <p:cNvPr id="68775" name="Freeform 224"/>
              <p:cNvSpPr>
                <a:spLocks/>
              </p:cNvSpPr>
              <p:nvPr/>
            </p:nvSpPr>
            <p:spPr bwMode="auto">
              <a:xfrm>
                <a:off x="625" y="18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76" name="Freeform 225"/>
              <p:cNvSpPr>
                <a:spLocks/>
              </p:cNvSpPr>
              <p:nvPr/>
            </p:nvSpPr>
            <p:spPr bwMode="auto">
              <a:xfrm>
                <a:off x="717" y="17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77" name="Freeform 226"/>
              <p:cNvSpPr>
                <a:spLocks/>
              </p:cNvSpPr>
              <p:nvPr/>
            </p:nvSpPr>
            <p:spPr bwMode="auto">
              <a:xfrm>
                <a:off x="742" y="17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8778" name="Freeform 227"/>
              <p:cNvSpPr>
                <a:spLocks/>
              </p:cNvSpPr>
              <p:nvPr/>
            </p:nvSpPr>
            <p:spPr bwMode="auto">
              <a:xfrm>
                <a:off x="672" y="18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750" name="Group 233"/>
            <p:cNvGrpSpPr>
              <a:grpSpLocks/>
            </p:cNvGrpSpPr>
            <p:nvPr/>
          </p:nvGrpSpPr>
          <p:grpSpPr bwMode="auto">
            <a:xfrm>
              <a:off x="785" y="1359"/>
              <a:ext cx="353" cy="404"/>
              <a:chOff x="785" y="1359"/>
              <a:chExt cx="353" cy="404"/>
            </a:xfrm>
          </p:grpSpPr>
          <p:sp>
            <p:nvSpPr>
              <p:cNvPr id="68771" name="Line 229"/>
              <p:cNvSpPr>
                <a:spLocks noChangeShapeType="1"/>
              </p:cNvSpPr>
              <p:nvPr/>
            </p:nvSpPr>
            <p:spPr bwMode="auto">
              <a:xfrm flipV="1">
                <a:off x="799" y="15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8772" name="Line 230"/>
              <p:cNvSpPr>
                <a:spLocks noChangeShapeType="1"/>
              </p:cNvSpPr>
              <p:nvPr/>
            </p:nvSpPr>
            <p:spPr bwMode="auto">
              <a:xfrm flipV="1">
                <a:off x="820" y="16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8773" name="Line 231"/>
              <p:cNvSpPr>
                <a:spLocks noChangeShapeType="1"/>
              </p:cNvSpPr>
              <p:nvPr/>
            </p:nvSpPr>
            <p:spPr bwMode="auto">
              <a:xfrm flipV="1">
                <a:off x="785" y="15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8774" name="Freeform 232"/>
              <p:cNvSpPr>
                <a:spLocks/>
              </p:cNvSpPr>
              <p:nvPr/>
            </p:nvSpPr>
            <p:spPr bwMode="auto">
              <a:xfrm>
                <a:off x="837" y="13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8751" name="Group 238"/>
            <p:cNvGrpSpPr>
              <a:grpSpLocks/>
            </p:cNvGrpSpPr>
            <p:nvPr/>
          </p:nvGrpSpPr>
          <p:grpSpPr bwMode="auto">
            <a:xfrm>
              <a:off x="853" y="2006"/>
              <a:ext cx="136" cy="139"/>
              <a:chOff x="853" y="2006"/>
              <a:chExt cx="136" cy="139"/>
            </a:xfrm>
          </p:grpSpPr>
          <p:sp>
            <p:nvSpPr>
              <p:cNvPr id="68767" name="Freeform 234"/>
              <p:cNvSpPr>
                <a:spLocks/>
              </p:cNvSpPr>
              <p:nvPr/>
            </p:nvSpPr>
            <p:spPr bwMode="auto">
              <a:xfrm>
                <a:off x="853" y="2099"/>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68" name="Freeform 235"/>
              <p:cNvSpPr>
                <a:spLocks/>
              </p:cNvSpPr>
              <p:nvPr/>
            </p:nvSpPr>
            <p:spPr bwMode="auto">
              <a:xfrm>
                <a:off x="945" y="2014"/>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69" name="Freeform 236"/>
              <p:cNvSpPr>
                <a:spLocks/>
              </p:cNvSpPr>
              <p:nvPr/>
            </p:nvSpPr>
            <p:spPr bwMode="auto">
              <a:xfrm>
                <a:off x="970" y="2006"/>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8770" name="Freeform 237"/>
              <p:cNvSpPr>
                <a:spLocks/>
              </p:cNvSpPr>
              <p:nvPr/>
            </p:nvSpPr>
            <p:spPr bwMode="auto">
              <a:xfrm>
                <a:off x="900" y="2056"/>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752" name="Group 243"/>
            <p:cNvGrpSpPr>
              <a:grpSpLocks/>
            </p:cNvGrpSpPr>
            <p:nvPr/>
          </p:nvGrpSpPr>
          <p:grpSpPr bwMode="auto">
            <a:xfrm>
              <a:off x="1013" y="1587"/>
              <a:ext cx="353" cy="404"/>
              <a:chOff x="1013" y="1587"/>
              <a:chExt cx="353" cy="404"/>
            </a:xfrm>
          </p:grpSpPr>
          <p:sp>
            <p:nvSpPr>
              <p:cNvPr id="68763" name="Line 239"/>
              <p:cNvSpPr>
                <a:spLocks noChangeShapeType="1"/>
              </p:cNvSpPr>
              <p:nvPr/>
            </p:nvSpPr>
            <p:spPr bwMode="auto">
              <a:xfrm flipV="1">
                <a:off x="1027" y="1798"/>
                <a:ext cx="153" cy="166"/>
              </a:xfrm>
              <a:prstGeom prst="line">
                <a:avLst/>
              </a:prstGeom>
              <a:noFill/>
              <a:ln w="12700">
                <a:solidFill>
                  <a:schemeClr val="tx1"/>
                </a:solidFill>
                <a:round/>
                <a:headEnd type="none" w="sm" len="sm"/>
                <a:tailEnd type="none" w="sm" len="sm"/>
              </a:ln>
            </p:spPr>
            <p:txBody>
              <a:bodyPr/>
              <a:lstStyle/>
              <a:p>
                <a:endParaRPr lang="en-US"/>
              </a:p>
            </p:txBody>
          </p:sp>
          <p:sp>
            <p:nvSpPr>
              <p:cNvPr id="68764" name="Line 240"/>
              <p:cNvSpPr>
                <a:spLocks noChangeShapeType="1"/>
              </p:cNvSpPr>
              <p:nvPr/>
            </p:nvSpPr>
            <p:spPr bwMode="auto">
              <a:xfrm flipV="1">
                <a:off x="1048" y="1900"/>
                <a:ext cx="180" cy="91"/>
              </a:xfrm>
              <a:prstGeom prst="line">
                <a:avLst/>
              </a:prstGeom>
              <a:noFill/>
              <a:ln w="12700">
                <a:solidFill>
                  <a:schemeClr val="tx1"/>
                </a:solidFill>
                <a:round/>
                <a:headEnd type="none" w="sm" len="sm"/>
                <a:tailEnd type="none" w="sm" len="sm"/>
              </a:ln>
            </p:spPr>
            <p:txBody>
              <a:bodyPr/>
              <a:lstStyle/>
              <a:p>
                <a:endParaRPr lang="en-US"/>
              </a:p>
            </p:txBody>
          </p:sp>
          <p:sp>
            <p:nvSpPr>
              <p:cNvPr id="68765" name="Line 241"/>
              <p:cNvSpPr>
                <a:spLocks noChangeShapeType="1"/>
              </p:cNvSpPr>
              <p:nvPr/>
            </p:nvSpPr>
            <p:spPr bwMode="auto">
              <a:xfrm flipV="1">
                <a:off x="1013" y="1731"/>
                <a:ext cx="84" cy="213"/>
              </a:xfrm>
              <a:prstGeom prst="line">
                <a:avLst/>
              </a:prstGeom>
              <a:noFill/>
              <a:ln w="12700">
                <a:solidFill>
                  <a:schemeClr val="tx1"/>
                </a:solidFill>
                <a:round/>
                <a:headEnd type="none" w="sm" len="sm"/>
                <a:tailEnd type="none" w="sm" len="sm"/>
              </a:ln>
            </p:spPr>
            <p:txBody>
              <a:bodyPr/>
              <a:lstStyle/>
              <a:p>
                <a:endParaRPr lang="en-US"/>
              </a:p>
            </p:txBody>
          </p:sp>
          <p:sp>
            <p:nvSpPr>
              <p:cNvPr id="68766" name="Freeform 242"/>
              <p:cNvSpPr>
                <a:spLocks/>
              </p:cNvSpPr>
              <p:nvPr/>
            </p:nvSpPr>
            <p:spPr bwMode="auto">
              <a:xfrm>
                <a:off x="1065" y="1587"/>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8753" name="Group 248"/>
            <p:cNvGrpSpPr>
              <a:grpSpLocks/>
            </p:cNvGrpSpPr>
            <p:nvPr/>
          </p:nvGrpSpPr>
          <p:grpSpPr bwMode="auto">
            <a:xfrm>
              <a:off x="409" y="1578"/>
              <a:ext cx="136" cy="139"/>
              <a:chOff x="409" y="1578"/>
              <a:chExt cx="136" cy="139"/>
            </a:xfrm>
          </p:grpSpPr>
          <p:sp>
            <p:nvSpPr>
              <p:cNvPr id="68759" name="Freeform 244"/>
              <p:cNvSpPr>
                <a:spLocks/>
              </p:cNvSpPr>
              <p:nvPr/>
            </p:nvSpPr>
            <p:spPr bwMode="auto">
              <a:xfrm>
                <a:off x="409" y="16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60" name="Freeform 245"/>
              <p:cNvSpPr>
                <a:spLocks/>
              </p:cNvSpPr>
              <p:nvPr/>
            </p:nvSpPr>
            <p:spPr bwMode="auto">
              <a:xfrm>
                <a:off x="501" y="15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761" name="Freeform 246"/>
              <p:cNvSpPr>
                <a:spLocks/>
              </p:cNvSpPr>
              <p:nvPr/>
            </p:nvSpPr>
            <p:spPr bwMode="auto">
              <a:xfrm>
                <a:off x="526" y="15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8762" name="Freeform 247"/>
              <p:cNvSpPr>
                <a:spLocks/>
              </p:cNvSpPr>
              <p:nvPr/>
            </p:nvSpPr>
            <p:spPr bwMode="auto">
              <a:xfrm>
                <a:off x="456" y="16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754" name="Group 253"/>
            <p:cNvGrpSpPr>
              <a:grpSpLocks/>
            </p:cNvGrpSpPr>
            <p:nvPr/>
          </p:nvGrpSpPr>
          <p:grpSpPr bwMode="auto">
            <a:xfrm>
              <a:off x="569" y="1159"/>
              <a:ext cx="353" cy="404"/>
              <a:chOff x="569" y="1159"/>
              <a:chExt cx="353" cy="404"/>
            </a:xfrm>
          </p:grpSpPr>
          <p:sp>
            <p:nvSpPr>
              <p:cNvPr id="68755" name="Line 249"/>
              <p:cNvSpPr>
                <a:spLocks noChangeShapeType="1"/>
              </p:cNvSpPr>
              <p:nvPr/>
            </p:nvSpPr>
            <p:spPr bwMode="auto">
              <a:xfrm flipV="1">
                <a:off x="583" y="13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8756" name="Line 250"/>
              <p:cNvSpPr>
                <a:spLocks noChangeShapeType="1"/>
              </p:cNvSpPr>
              <p:nvPr/>
            </p:nvSpPr>
            <p:spPr bwMode="auto">
              <a:xfrm flipV="1">
                <a:off x="604" y="14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8757" name="Line 251"/>
              <p:cNvSpPr>
                <a:spLocks noChangeShapeType="1"/>
              </p:cNvSpPr>
              <p:nvPr/>
            </p:nvSpPr>
            <p:spPr bwMode="auto">
              <a:xfrm flipV="1">
                <a:off x="569" y="13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8758" name="Freeform 252"/>
              <p:cNvSpPr>
                <a:spLocks/>
              </p:cNvSpPr>
              <p:nvPr/>
            </p:nvSpPr>
            <p:spPr bwMode="auto">
              <a:xfrm>
                <a:off x="621" y="11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sp>
        <p:nvSpPr>
          <p:cNvPr id="68617" name="Oval 255"/>
          <p:cNvSpPr>
            <a:spLocks noChangeArrowheads="1"/>
          </p:cNvSpPr>
          <p:nvPr/>
        </p:nvSpPr>
        <p:spPr bwMode="auto">
          <a:xfrm>
            <a:off x="6026150" y="1711325"/>
            <a:ext cx="1698625" cy="1787525"/>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8618" name="Freeform 256"/>
          <p:cNvSpPr>
            <a:spLocks/>
          </p:cNvSpPr>
          <p:nvPr/>
        </p:nvSpPr>
        <p:spPr bwMode="auto">
          <a:xfrm>
            <a:off x="6100763" y="3078163"/>
            <a:ext cx="1492250" cy="422275"/>
          </a:xfrm>
          <a:custGeom>
            <a:avLst/>
            <a:gdLst>
              <a:gd name="T0" fmla="*/ 0 w 940"/>
              <a:gd name="T1" fmla="*/ 2147483647 h 266"/>
              <a:gd name="T2" fmla="*/ 2147483647 w 940"/>
              <a:gd name="T3" fmla="*/ 0 h 266"/>
              <a:gd name="T4" fmla="*/ 2147483647 w 940"/>
              <a:gd name="T5" fmla="*/ 2147483647 h 266"/>
              <a:gd name="T6" fmla="*/ 2147483647 w 940"/>
              <a:gd name="T7" fmla="*/ 2147483647 h 266"/>
              <a:gd name="T8" fmla="*/ 2147483647 w 940"/>
              <a:gd name="T9" fmla="*/ 2147483647 h 266"/>
              <a:gd name="T10" fmla="*/ 2147483647 w 940"/>
              <a:gd name="T11" fmla="*/ 2147483647 h 266"/>
              <a:gd name="T12" fmla="*/ 2147483647 w 940"/>
              <a:gd name="T13" fmla="*/ 2147483647 h 266"/>
              <a:gd name="T14" fmla="*/ 2147483647 w 940"/>
              <a:gd name="T15" fmla="*/ 2147483647 h 266"/>
              <a:gd name="T16" fmla="*/ 2147483647 w 940"/>
              <a:gd name="T17" fmla="*/ 2147483647 h 266"/>
              <a:gd name="T18" fmla="*/ 2147483647 w 940"/>
              <a:gd name="T19" fmla="*/ 2147483647 h 266"/>
              <a:gd name="T20" fmla="*/ 2147483647 w 940"/>
              <a:gd name="T21" fmla="*/ 2147483647 h 266"/>
              <a:gd name="T22" fmla="*/ 2147483647 w 940"/>
              <a:gd name="T23" fmla="*/ 2147483647 h 266"/>
              <a:gd name="T24" fmla="*/ 2147483647 w 940"/>
              <a:gd name="T25" fmla="*/ 2147483647 h 266"/>
              <a:gd name="T26" fmla="*/ 2147483647 w 940"/>
              <a:gd name="T27" fmla="*/ 2147483647 h 266"/>
              <a:gd name="T28" fmla="*/ 2147483647 w 940"/>
              <a:gd name="T29" fmla="*/ 2147483647 h 266"/>
              <a:gd name="T30" fmla="*/ 2147483647 w 940"/>
              <a:gd name="T31" fmla="*/ 2147483647 h 266"/>
              <a:gd name="T32" fmla="*/ 2147483647 w 940"/>
              <a:gd name="T33" fmla="*/ 2147483647 h 266"/>
              <a:gd name="T34" fmla="*/ 2147483647 w 940"/>
              <a:gd name="T35" fmla="*/ 2147483647 h 266"/>
              <a:gd name="T36" fmla="*/ 2147483647 w 940"/>
              <a:gd name="T37" fmla="*/ 2147483647 h 266"/>
              <a:gd name="T38" fmla="*/ 2147483647 w 940"/>
              <a:gd name="T39" fmla="*/ 2147483647 h 266"/>
              <a:gd name="T40" fmla="*/ 2147483647 w 940"/>
              <a:gd name="T41" fmla="*/ 2147483647 h 266"/>
              <a:gd name="T42" fmla="*/ 2147483647 w 940"/>
              <a:gd name="T43" fmla="*/ 2147483647 h 266"/>
              <a:gd name="T44" fmla="*/ 2147483647 w 940"/>
              <a:gd name="T45" fmla="*/ 2147483647 h 266"/>
              <a:gd name="T46" fmla="*/ 2147483647 w 940"/>
              <a:gd name="T47" fmla="*/ 2147483647 h 266"/>
              <a:gd name="T48" fmla="*/ 2147483647 w 940"/>
              <a:gd name="T49" fmla="*/ 2147483647 h 266"/>
              <a:gd name="T50" fmla="*/ 2147483647 w 940"/>
              <a:gd name="T51" fmla="*/ 2147483647 h 266"/>
              <a:gd name="T52" fmla="*/ 2147483647 w 940"/>
              <a:gd name="T53" fmla="*/ 2147483647 h 266"/>
              <a:gd name="T54" fmla="*/ 2147483647 w 940"/>
              <a:gd name="T55" fmla="*/ 2147483647 h 266"/>
              <a:gd name="T56" fmla="*/ 0 w 940"/>
              <a:gd name="T57" fmla="*/ 2147483647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0"/>
              <a:gd name="T88" fmla="*/ 0 h 266"/>
              <a:gd name="T89" fmla="*/ 940 w 94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0" h="266">
                <a:moveTo>
                  <a:pt x="0" y="4"/>
                </a:moveTo>
                <a:lnTo>
                  <a:pt x="939" y="0"/>
                </a:lnTo>
                <a:lnTo>
                  <a:pt x="882" y="80"/>
                </a:lnTo>
                <a:lnTo>
                  <a:pt x="834" y="129"/>
                </a:lnTo>
                <a:lnTo>
                  <a:pt x="786" y="168"/>
                </a:lnTo>
                <a:lnTo>
                  <a:pt x="744" y="193"/>
                </a:lnTo>
                <a:lnTo>
                  <a:pt x="690" y="221"/>
                </a:lnTo>
                <a:lnTo>
                  <a:pt x="641" y="243"/>
                </a:lnTo>
                <a:lnTo>
                  <a:pt x="596" y="252"/>
                </a:lnTo>
                <a:lnTo>
                  <a:pt x="552" y="257"/>
                </a:lnTo>
                <a:lnTo>
                  <a:pt x="519" y="260"/>
                </a:lnTo>
                <a:lnTo>
                  <a:pt x="482" y="265"/>
                </a:lnTo>
                <a:lnTo>
                  <a:pt x="445" y="259"/>
                </a:lnTo>
                <a:lnTo>
                  <a:pt x="412" y="256"/>
                </a:lnTo>
                <a:lnTo>
                  <a:pt x="378" y="248"/>
                </a:lnTo>
                <a:lnTo>
                  <a:pt x="346" y="249"/>
                </a:lnTo>
                <a:lnTo>
                  <a:pt x="313" y="239"/>
                </a:lnTo>
                <a:lnTo>
                  <a:pt x="278" y="225"/>
                </a:lnTo>
                <a:lnTo>
                  <a:pt x="243" y="213"/>
                </a:lnTo>
                <a:lnTo>
                  <a:pt x="213" y="196"/>
                </a:lnTo>
                <a:lnTo>
                  <a:pt x="190" y="184"/>
                </a:lnTo>
                <a:lnTo>
                  <a:pt x="155" y="164"/>
                </a:lnTo>
                <a:lnTo>
                  <a:pt x="131" y="143"/>
                </a:lnTo>
                <a:lnTo>
                  <a:pt x="107" y="123"/>
                </a:lnTo>
                <a:lnTo>
                  <a:pt x="80" y="108"/>
                </a:lnTo>
                <a:lnTo>
                  <a:pt x="62" y="85"/>
                </a:lnTo>
                <a:lnTo>
                  <a:pt x="45" y="62"/>
                </a:lnTo>
                <a:lnTo>
                  <a:pt x="21" y="40"/>
                </a:lnTo>
                <a:lnTo>
                  <a:pt x="0" y="4"/>
                </a:lnTo>
              </a:path>
            </a:pathLst>
          </a:custGeom>
          <a:solidFill>
            <a:srgbClr val="CBCBCB"/>
          </a:solidFill>
          <a:ln w="12700" cap="rnd">
            <a:solidFill>
              <a:srgbClr val="000000"/>
            </a:solidFill>
            <a:round/>
            <a:headEnd/>
            <a:tailEnd/>
          </a:ln>
        </p:spPr>
        <p:txBody>
          <a:bodyPr/>
          <a:lstStyle/>
          <a:p>
            <a:pPr algn="ctr" eaLnBrk="0" hangingPunct="0"/>
            <a:endParaRPr lang="en-US"/>
          </a:p>
        </p:txBody>
      </p:sp>
      <p:grpSp>
        <p:nvGrpSpPr>
          <p:cNvPr id="68619" name="Group 308"/>
          <p:cNvGrpSpPr>
            <a:grpSpLocks/>
          </p:cNvGrpSpPr>
          <p:nvPr/>
        </p:nvGrpSpPr>
        <p:grpSpPr bwMode="auto">
          <a:xfrm>
            <a:off x="5870575" y="1292225"/>
            <a:ext cx="3265488" cy="2289175"/>
            <a:chOff x="3698" y="814"/>
            <a:chExt cx="2057" cy="1442"/>
          </a:xfrm>
        </p:grpSpPr>
        <p:grpSp>
          <p:nvGrpSpPr>
            <p:cNvPr id="68698" name="Group 271"/>
            <p:cNvGrpSpPr>
              <a:grpSpLocks/>
            </p:cNvGrpSpPr>
            <p:nvPr/>
          </p:nvGrpSpPr>
          <p:grpSpPr bwMode="auto">
            <a:xfrm>
              <a:off x="3698" y="1035"/>
              <a:ext cx="1252" cy="1221"/>
              <a:chOff x="3698" y="1035"/>
              <a:chExt cx="1252" cy="1221"/>
            </a:xfrm>
          </p:grpSpPr>
          <p:grpSp>
            <p:nvGrpSpPr>
              <p:cNvPr id="68735" name="Group 265"/>
              <p:cNvGrpSpPr>
                <a:grpSpLocks/>
              </p:cNvGrpSpPr>
              <p:nvPr/>
            </p:nvGrpSpPr>
            <p:grpSpPr bwMode="auto">
              <a:xfrm>
                <a:off x="3714" y="1035"/>
                <a:ext cx="1235" cy="1199"/>
                <a:chOff x="3714" y="1035"/>
                <a:chExt cx="1235" cy="1199"/>
              </a:xfrm>
            </p:grpSpPr>
            <p:grpSp>
              <p:nvGrpSpPr>
                <p:cNvPr id="68741" name="Group 259"/>
                <p:cNvGrpSpPr>
                  <a:grpSpLocks/>
                </p:cNvGrpSpPr>
                <p:nvPr/>
              </p:nvGrpSpPr>
              <p:grpSpPr bwMode="auto">
                <a:xfrm>
                  <a:off x="3714" y="1035"/>
                  <a:ext cx="1235" cy="1199"/>
                  <a:chOff x="3714" y="1035"/>
                  <a:chExt cx="1235" cy="1199"/>
                </a:xfrm>
              </p:grpSpPr>
              <p:sp>
                <p:nvSpPr>
                  <p:cNvPr id="68747" name="Freeform 257"/>
                  <p:cNvSpPr>
                    <a:spLocks/>
                  </p:cNvSpPr>
                  <p:nvPr/>
                </p:nvSpPr>
                <p:spPr bwMode="auto">
                  <a:xfrm>
                    <a:off x="3714" y="1213"/>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8748" name="Freeform 258"/>
                  <p:cNvSpPr>
                    <a:spLocks/>
                  </p:cNvSpPr>
                  <p:nvPr/>
                </p:nvSpPr>
                <p:spPr bwMode="auto">
                  <a:xfrm>
                    <a:off x="4068" y="1035"/>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8742" name="Group 264"/>
                <p:cNvGrpSpPr>
                  <a:grpSpLocks/>
                </p:cNvGrpSpPr>
                <p:nvPr/>
              </p:nvGrpSpPr>
              <p:grpSpPr bwMode="auto">
                <a:xfrm>
                  <a:off x="3729" y="1035"/>
                  <a:ext cx="1165" cy="1193"/>
                  <a:chOff x="3729" y="1035"/>
                  <a:chExt cx="1165" cy="1193"/>
                </a:xfrm>
              </p:grpSpPr>
              <p:sp>
                <p:nvSpPr>
                  <p:cNvPr id="68743" name="Freeform 260"/>
                  <p:cNvSpPr>
                    <a:spLocks/>
                  </p:cNvSpPr>
                  <p:nvPr/>
                </p:nvSpPr>
                <p:spPr bwMode="auto">
                  <a:xfrm>
                    <a:off x="4603" y="1868"/>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8744" name="Freeform 261"/>
                  <p:cNvSpPr>
                    <a:spLocks/>
                  </p:cNvSpPr>
                  <p:nvPr/>
                </p:nvSpPr>
                <p:spPr bwMode="auto">
                  <a:xfrm>
                    <a:off x="4062" y="1035"/>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8745" name="Freeform 262"/>
                  <p:cNvSpPr>
                    <a:spLocks/>
                  </p:cNvSpPr>
                  <p:nvPr/>
                </p:nvSpPr>
                <p:spPr bwMode="auto">
                  <a:xfrm>
                    <a:off x="3729" y="1271"/>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8746" name="Freeform 263"/>
                  <p:cNvSpPr>
                    <a:spLocks/>
                  </p:cNvSpPr>
                  <p:nvPr/>
                </p:nvSpPr>
                <p:spPr bwMode="auto">
                  <a:xfrm>
                    <a:off x="3973" y="2094"/>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8736" name="Oval 266"/>
              <p:cNvSpPr>
                <a:spLocks noChangeArrowheads="1"/>
              </p:cNvSpPr>
              <p:nvPr/>
            </p:nvSpPr>
            <p:spPr bwMode="auto">
              <a:xfrm>
                <a:off x="3791" y="1035"/>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8737" name="Group 270"/>
              <p:cNvGrpSpPr>
                <a:grpSpLocks/>
              </p:cNvGrpSpPr>
              <p:nvPr/>
            </p:nvGrpSpPr>
            <p:grpSpPr bwMode="auto">
              <a:xfrm>
                <a:off x="3698" y="1083"/>
                <a:ext cx="1157" cy="1173"/>
                <a:chOff x="3698" y="1083"/>
                <a:chExt cx="1157" cy="1173"/>
              </a:xfrm>
            </p:grpSpPr>
            <p:sp>
              <p:nvSpPr>
                <p:cNvPr id="68738" name="Oval 267"/>
                <p:cNvSpPr>
                  <a:spLocks noChangeArrowheads="1"/>
                </p:cNvSpPr>
                <p:nvPr/>
              </p:nvSpPr>
              <p:spPr bwMode="auto">
                <a:xfrm>
                  <a:off x="3716" y="1101"/>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8739" name="Oval 268"/>
                <p:cNvSpPr>
                  <a:spLocks noChangeArrowheads="1"/>
                </p:cNvSpPr>
                <p:nvPr/>
              </p:nvSpPr>
              <p:spPr bwMode="auto">
                <a:xfrm>
                  <a:off x="3698" y="1083"/>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8740" name="Oval 269"/>
                <p:cNvSpPr>
                  <a:spLocks noChangeArrowheads="1"/>
                </p:cNvSpPr>
                <p:nvPr/>
              </p:nvSpPr>
              <p:spPr bwMode="auto">
                <a:xfrm>
                  <a:off x="3730" y="1115"/>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8699" name="Group 307"/>
            <p:cNvGrpSpPr>
              <a:grpSpLocks/>
            </p:cNvGrpSpPr>
            <p:nvPr/>
          </p:nvGrpSpPr>
          <p:grpSpPr bwMode="auto">
            <a:xfrm>
              <a:off x="4784" y="814"/>
              <a:ext cx="971" cy="607"/>
              <a:chOff x="4784" y="814"/>
              <a:chExt cx="971" cy="607"/>
            </a:xfrm>
          </p:grpSpPr>
          <p:sp>
            <p:nvSpPr>
              <p:cNvPr id="68700" name="Freeform 272"/>
              <p:cNvSpPr>
                <a:spLocks/>
              </p:cNvSpPr>
              <p:nvPr/>
            </p:nvSpPr>
            <p:spPr bwMode="auto">
              <a:xfrm>
                <a:off x="4836" y="837"/>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8701" name="Arc 273"/>
              <p:cNvSpPr>
                <a:spLocks/>
              </p:cNvSpPr>
              <p:nvPr/>
            </p:nvSpPr>
            <p:spPr bwMode="auto">
              <a:xfrm>
                <a:off x="4784" y="1238"/>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8702" name="Arc 274"/>
              <p:cNvSpPr>
                <a:spLocks/>
              </p:cNvSpPr>
              <p:nvPr/>
            </p:nvSpPr>
            <p:spPr bwMode="auto">
              <a:xfrm>
                <a:off x="4800" y="1235"/>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8703" name="Freeform 275"/>
              <p:cNvSpPr>
                <a:spLocks/>
              </p:cNvSpPr>
              <p:nvPr/>
            </p:nvSpPr>
            <p:spPr bwMode="auto">
              <a:xfrm>
                <a:off x="4802" y="1306"/>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8704" name="Arc 276"/>
              <p:cNvSpPr>
                <a:spLocks/>
              </p:cNvSpPr>
              <p:nvPr/>
            </p:nvSpPr>
            <p:spPr bwMode="auto">
              <a:xfrm>
                <a:off x="4788" y="1327"/>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705" name="Arc 277"/>
              <p:cNvSpPr>
                <a:spLocks/>
              </p:cNvSpPr>
              <p:nvPr/>
            </p:nvSpPr>
            <p:spPr bwMode="auto">
              <a:xfrm>
                <a:off x="4903" y="1174"/>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8706" name="Group 283"/>
              <p:cNvGrpSpPr>
                <a:grpSpLocks/>
              </p:cNvGrpSpPr>
              <p:nvPr/>
            </p:nvGrpSpPr>
            <p:grpSpPr bwMode="auto">
              <a:xfrm>
                <a:off x="4920" y="1156"/>
                <a:ext cx="130" cy="193"/>
                <a:chOff x="4920" y="1156"/>
                <a:chExt cx="130" cy="193"/>
              </a:xfrm>
            </p:grpSpPr>
            <p:grpSp>
              <p:nvGrpSpPr>
                <p:cNvPr id="68730" name="Group 281"/>
                <p:cNvGrpSpPr>
                  <a:grpSpLocks/>
                </p:cNvGrpSpPr>
                <p:nvPr/>
              </p:nvGrpSpPr>
              <p:grpSpPr bwMode="auto">
                <a:xfrm>
                  <a:off x="4920" y="1168"/>
                  <a:ext cx="110" cy="181"/>
                  <a:chOff x="4920" y="1168"/>
                  <a:chExt cx="110" cy="181"/>
                </a:xfrm>
              </p:grpSpPr>
              <p:sp>
                <p:nvSpPr>
                  <p:cNvPr id="68732" name="Arc 278"/>
                  <p:cNvSpPr>
                    <a:spLocks/>
                  </p:cNvSpPr>
                  <p:nvPr/>
                </p:nvSpPr>
                <p:spPr bwMode="auto">
                  <a:xfrm>
                    <a:off x="4924" y="1171"/>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8733" name="Arc 279"/>
                  <p:cNvSpPr>
                    <a:spLocks/>
                  </p:cNvSpPr>
                  <p:nvPr/>
                </p:nvSpPr>
                <p:spPr bwMode="auto">
                  <a:xfrm>
                    <a:off x="4936" y="1256"/>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8734" name="Arc 280"/>
                  <p:cNvSpPr>
                    <a:spLocks/>
                  </p:cNvSpPr>
                  <p:nvPr/>
                </p:nvSpPr>
                <p:spPr bwMode="auto">
                  <a:xfrm>
                    <a:off x="4920" y="1168"/>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8731" name="Arc 282"/>
                <p:cNvSpPr>
                  <a:spLocks/>
                </p:cNvSpPr>
                <p:nvPr/>
              </p:nvSpPr>
              <p:spPr bwMode="auto">
                <a:xfrm>
                  <a:off x="4939" y="1156"/>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707" name="Group 289"/>
              <p:cNvGrpSpPr>
                <a:grpSpLocks/>
              </p:cNvGrpSpPr>
              <p:nvPr/>
            </p:nvGrpSpPr>
            <p:grpSpPr bwMode="auto">
              <a:xfrm>
                <a:off x="4954" y="1140"/>
                <a:ext cx="130" cy="190"/>
                <a:chOff x="4954" y="1140"/>
                <a:chExt cx="130" cy="190"/>
              </a:xfrm>
            </p:grpSpPr>
            <p:grpSp>
              <p:nvGrpSpPr>
                <p:cNvPr id="68725" name="Group 287"/>
                <p:cNvGrpSpPr>
                  <a:grpSpLocks/>
                </p:cNvGrpSpPr>
                <p:nvPr/>
              </p:nvGrpSpPr>
              <p:grpSpPr bwMode="auto">
                <a:xfrm>
                  <a:off x="4954" y="1149"/>
                  <a:ext cx="110" cy="181"/>
                  <a:chOff x="4954" y="1149"/>
                  <a:chExt cx="110" cy="181"/>
                </a:xfrm>
              </p:grpSpPr>
              <p:sp>
                <p:nvSpPr>
                  <p:cNvPr id="68727" name="Arc 284"/>
                  <p:cNvSpPr>
                    <a:spLocks/>
                  </p:cNvSpPr>
                  <p:nvPr/>
                </p:nvSpPr>
                <p:spPr bwMode="auto">
                  <a:xfrm>
                    <a:off x="4959" y="1154"/>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8728" name="Arc 285"/>
                  <p:cNvSpPr>
                    <a:spLocks/>
                  </p:cNvSpPr>
                  <p:nvPr/>
                </p:nvSpPr>
                <p:spPr bwMode="auto">
                  <a:xfrm>
                    <a:off x="4969" y="1240"/>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8729" name="Arc 286"/>
                  <p:cNvSpPr>
                    <a:spLocks/>
                  </p:cNvSpPr>
                  <p:nvPr/>
                </p:nvSpPr>
                <p:spPr bwMode="auto">
                  <a:xfrm>
                    <a:off x="4954" y="1149"/>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8726" name="Arc 288"/>
                <p:cNvSpPr>
                  <a:spLocks/>
                </p:cNvSpPr>
                <p:nvPr/>
              </p:nvSpPr>
              <p:spPr bwMode="auto">
                <a:xfrm>
                  <a:off x="4975" y="1140"/>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708" name="Group 292"/>
              <p:cNvGrpSpPr>
                <a:grpSpLocks/>
              </p:cNvGrpSpPr>
              <p:nvPr/>
            </p:nvGrpSpPr>
            <p:grpSpPr bwMode="auto">
              <a:xfrm>
                <a:off x="4992" y="1135"/>
                <a:ext cx="103" cy="176"/>
                <a:chOff x="4992" y="1135"/>
                <a:chExt cx="103" cy="176"/>
              </a:xfrm>
            </p:grpSpPr>
            <p:sp>
              <p:nvSpPr>
                <p:cNvPr id="68723" name="Arc 290"/>
                <p:cNvSpPr>
                  <a:spLocks/>
                </p:cNvSpPr>
                <p:nvPr/>
              </p:nvSpPr>
              <p:spPr bwMode="auto">
                <a:xfrm>
                  <a:off x="4992" y="1135"/>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8724" name="Arc 291"/>
                <p:cNvSpPr>
                  <a:spLocks/>
                </p:cNvSpPr>
                <p:nvPr/>
              </p:nvSpPr>
              <p:spPr bwMode="auto">
                <a:xfrm>
                  <a:off x="5002" y="1221"/>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8709" name="Group 295"/>
              <p:cNvGrpSpPr>
                <a:grpSpLocks/>
              </p:cNvGrpSpPr>
              <p:nvPr/>
            </p:nvGrpSpPr>
            <p:grpSpPr bwMode="auto">
              <a:xfrm>
                <a:off x="4989" y="1121"/>
                <a:ext cx="126" cy="193"/>
                <a:chOff x="4989" y="1121"/>
                <a:chExt cx="126" cy="193"/>
              </a:xfrm>
            </p:grpSpPr>
            <p:sp>
              <p:nvSpPr>
                <p:cNvPr id="68721" name="Arc 293"/>
                <p:cNvSpPr>
                  <a:spLocks/>
                </p:cNvSpPr>
                <p:nvPr/>
              </p:nvSpPr>
              <p:spPr bwMode="auto">
                <a:xfrm>
                  <a:off x="4989" y="1130"/>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722" name="Arc 294"/>
                <p:cNvSpPr>
                  <a:spLocks/>
                </p:cNvSpPr>
                <p:nvPr/>
              </p:nvSpPr>
              <p:spPr bwMode="auto">
                <a:xfrm>
                  <a:off x="5008" y="1121"/>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8710" name="Group 298"/>
              <p:cNvGrpSpPr>
                <a:grpSpLocks/>
              </p:cNvGrpSpPr>
              <p:nvPr/>
            </p:nvGrpSpPr>
            <p:grpSpPr bwMode="auto">
              <a:xfrm>
                <a:off x="4841" y="835"/>
                <a:ext cx="848" cy="573"/>
                <a:chOff x="4841" y="835"/>
                <a:chExt cx="848" cy="573"/>
              </a:xfrm>
            </p:grpSpPr>
            <p:sp>
              <p:nvSpPr>
                <p:cNvPr id="68719" name="Line 296"/>
                <p:cNvSpPr>
                  <a:spLocks noChangeShapeType="1"/>
                </p:cNvSpPr>
                <p:nvPr/>
              </p:nvSpPr>
              <p:spPr bwMode="auto">
                <a:xfrm flipV="1">
                  <a:off x="4841" y="835"/>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8720" name="Line 297"/>
                <p:cNvSpPr>
                  <a:spLocks noChangeShapeType="1"/>
                </p:cNvSpPr>
                <p:nvPr/>
              </p:nvSpPr>
              <p:spPr bwMode="auto">
                <a:xfrm flipV="1">
                  <a:off x="4901" y="1001"/>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8711" name="Group 304"/>
              <p:cNvGrpSpPr>
                <a:grpSpLocks/>
              </p:cNvGrpSpPr>
              <p:nvPr/>
            </p:nvGrpSpPr>
            <p:grpSpPr bwMode="auto">
              <a:xfrm>
                <a:off x="5022" y="1107"/>
                <a:ext cx="126" cy="188"/>
                <a:chOff x="5022" y="1107"/>
                <a:chExt cx="126" cy="188"/>
              </a:xfrm>
            </p:grpSpPr>
            <p:grpSp>
              <p:nvGrpSpPr>
                <p:cNvPr id="68714" name="Group 301"/>
                <p:cNvGrpSpPr>
                  <a:grpSpLocks/>
                </p:cNvGrpSpPr>
                <p:nvPr/>
              </p:nvGrpSpPr>
              <p:grpSpPr bwMode="auto">
                <a:xfrm>
                  <a:off x="5026" y="1117"/>
                  <a:ext cx="101" cy="177"/>
                  <a:chOff x="5026" y="1117"/>
                  <a:chExt cx="101" cy="177"/>
                </a:xfrm>
              </p:grpSpPr>
              <p:sp>
                <p:nvSpPr>
                  <p:cNvPr id="68717" name="Arc 299"/>
                  <p:cNvSpPr>
                    <a:spLocks/>
                  </p:cNvSpPr>
                  <p:nvPr/>
                </p:nvSpPr>
                <p:spPr bwMode="auto">
                  <a:xfrm>
                    <a:off x="5026" y="1117"/>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8718" name="Arc 300"/>
                  <p:cNvSpPr>
                    <a:spLocks/>
                  </p:cNvSpPr>
                  <p:nvPr/>
                </p:nvSpPr>
                <p:spPr bwMode="auto">
                  <a:xfrm>
                    <a:off x="5036" y="1204"/>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8715" name="Arc 302"/>
                <p:cNvSpPr>
                  <a:spLocks/>
                </p:cNvSpPr>
                <p:nvPr/>
              </p:nvSpPr>
              <p:spPr bwMode="auto">
                <a:xfrm>
                  <a:off x="5022" y="1110"/>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8716" name="Arc 303"/>
                <p:cNvSpPr>
                  <a:spLocks/>
                </p:cNvSpPr>
                <p:nvPr/>
              </p:nvSpPr>
              <p:spPr bwMode="auto">
                <a:xfrm>
                  <a:off x="5042" y="1107"/>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8712" name="Freeform 305"/>
              <p:cNvSpPr>
                <a:spLocks/>
              </p:cNvSpPr>
              <p:nvPr/>
            </p:nvSpPr>
            <p:spPr bwMode="auto">
              <a:xfrm>
                <a:off x="5046" y="932"/>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8713" name="Oval 306"/>
              <p:cNvSpPr>
                <a:spLocks noChangeArrowheads="1"/>
              </p:cNvSpPr>
              <p:nvPr/>
            </p:nvSpPr>
            <p:spPr bwMode="auto">
              <a:xfrm>
                <a:off x="5563" y="814"/>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nvGrpSpPr>
          <p:cNvPr id="68620" name="Group 316"/>
          <p:cNvGrpSpPr>
            <a:grpSpLocks/>
          </p:cNvGrpSpPr>
          <p:nvPr/>
        </p:nvGrpSpPr>
        <p:grpSpPr bwMode="auto">
          <a:xfrm>
            <a:off x="6019800" y="2176463"/>
            <a:ext cx="1635125" cy="911225"/>
            <a:chOff x="3792" y="1371"/>
            <a:chExt cx="1030" cy="574"/>
          </a:xfrm>
        </p:grpSpPr>
        <p:sp>
          <p:nvSpPr>
            <p:cNvPr id="68691" name="Freeform 309"/>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pattFill prst="lgConfetti">
              <a:fgClr>
                <a:schemeClr val="tx2"/>
              </a:fgClr>
              <a:bgClr>
                <a:srgbClr val="FFCC66"/>
              </a:bgClr>
            </a:pattFill>
            <a:ln w="9525" cap="rnd">
              <a:noFill/>
              <a:round/>
              <a:headEnd/>
              <a:tailEnd/>
            </a:ln>
          </p:spPr>
          <p:txBody>
            <a:bodyPr/>
            <a:lstStyle/>
            <a:p>
              <a:pPr algn="ctr" eaLnBrk="0" hangingPunct="0"/>
              <a:endParaRPr lang="en-US"/>
            </a:p>
          </p:txBody>
        </p:sp>
        <p:sp>
          <p:nvSpPr>
            <p:cNvPr id="68692" name="Freeform 310"/>
            <p:cNvSpPr>
              <a:spLocks/>
            </p:cNvSpPr>
            <p:nvPr/>
          </p:nvSpPr>
          <p:spPr bwMode="auto">
            <a:xfrm>
              <a:off x="4543" y="173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693" name="Freeform 311"/>
            <p:cNvSpPr>
              <a:spLocks/>
            </p:cNvSpPr>
            <p:nvPr/>
          </p:nvSpPr>
          <p:spPr bwMode="auto">
            <a:xfrm>
              <a:off x="4685" y="15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694" name="Freeform 312"/>
            <p:cNvSpPr>
              <a:spLocks/>
            </p:cNvSpPr>
            <p:nvPr/>
          </p:nvSpPr>
          <p:spPr bwMode="auto">
            <a:xfrm>
              <a:off x="4227" y="172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695" name="Freeform 313"/>
            <p:cNvSpPr>
              <a:spLocks/>
            </p:cNvSpPr>
            <p:nvPr/>
          </p:nvSpPr>
          <p:spPr bwMode="auto">
            <a:xfrm>
              <a:off x="4369" y="149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696" name="Freeform 314"/>
            <p:cNvSpPr>
              <a:spLocks/>
            </p:cNvSpPr>
            <p:nvPr/>
          </p:nvSpPr>
          <p:spPr bwMode="auto">
            <a:xfrm>
              <a:off x="3903" y="17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8697" name="Freeform 315"/>
            <p:cNvSpPr>
              <a:spLocks/>
            </p:cNvSpPr>
            <p:nvPr/>
          </p:nvSpPr>
          <p:spPr bwMode="auto">
            <a:xfrm>
              <a:off x="4045" y="148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68628" name="Group 332"/>
          <p:cNvGrpSpPr>
            <a:grpSpLocks/>
          </p:cNvGrpSpPr>
          <p:nvPr/>
        </p:nvGrpSpPr>
        <p:grpSpPr bwMode="auto">
          <a:xfrm>
            <a:off x="6245225" y="2355850"/>
            <a:ext cx="1192213" cy="506413"/>
            <a:chOff x="3934" y="1484"/>
            <a:chExt cx="751" cy="319"/>
          </a:xfrm>
        </p:grpSpPr>
        <p:grpSp>
          <p:nvGrpSpPr>
            <p:cNvPr id="68676" name="Group 321"/>
            <p:cNvGrpSpPr>
              <a:grpSpLocks/>
            </p:cNvGrpSpPr>
            <p:nvPr/>
          </p:nvGrpSpPr>
          <p:grpSpPr bwMode="auto">
            <a:xfrm>
              <a:off x="4246" y="1484"/>
              <a:ext cx="109" cy="307"/>
              <a:chOff x="4246" y="1484"/>
              <a:chExt cx="109" cy="307"/>
            </a:xfrm>
          </p:grpSpPr>
          <p:sp>
            <p:nvSpPr>
              <p:cNvPr id="68687" name="Freeform 317"/>
              <p:cNvSpPr>
                <a:spLocks/>
              </p:cNvSpPr>
              <p:nvPr/>
            </p:nvSpPr>
            <p:spPr bwMode="auto">
              <a:xfrm>
                <a:off x="4277" y="1688"/>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8" name="Freeform 318"/>
              <p:cNvSpPr>
                <a:spLocks/>
              </p:cNvSpPr>
              <p:nvPr/>
            </p:nvSpPr>
            <p:spPr bwMode="auto">
              <a:xfrm>
                <a:off x="4258" y="1504"/>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9" name="Freeform 319"/>
              <p:cNvSpPr>
                <a:spLocks/>
              </p:cNvSpPr>
              <p:nvPr/>
            </p:nvSpPr>
            <p:spPr bwMode="auto">
              <a:xfrm>
                <a:off x="4246" y="1484"/>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90" name="Freeform 320"/>
              <p:cNvSpPr>
                <a:spLocks/>
              </p:cNvSpPr>
              <p:nvPr/>
            </p:nvSpPr>
            <p:spPr bwMode="auto">
              <a:xfrm>
                <a:off x="4308" y="1588"/>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677" name="Group 326"/>
            <p:cNvGrpSpPr>
              <a:grpSpLocks/>
            </p:cNvGrpSpPr>
            <p:nvPr/>
          </p:nvGrpSpPr>
          <p:grpSpPr bwMode="auto">
            <a:xfrm>
              <a:off x="4576" y="1496"/>
              <a:ext cx="109" cy="307"/>
              <a:chOff x="4576" y="1496"/>
              <a:chExt cx="109" cy="307"/>
            </a:xfrm>
          </p:grpSpPr>
          <p:sp>
            <p:nvSpPr>
              <p:cNvPr id="68683" name="Freeform 322"/>
              <p:cNvSpPr>
                <a:spLocks/>
              </p:cNvSpPr>
              <p:nvPr/>
            </p:nvSpPr>
            <p:spPr bwMode="auto">
              <a:xfrm>
                <a:off x="4607" y="170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4" name="Freeform 323"/>
              <p:cNvSpPr>
                <a:spLocks/>
              </p:cNvSpPr>
              <p:nvPr/>
            </p:nvSpPr>
            <p:spPr bwMode="auto">
              <a:xfrm>
                <a:off x="4588" y="151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5" name="Freeform 324"/>
              <p:cNvSpPr>
                <a:spLocks/>
              </p:cNvSpPr>
              <p:nvPr/>
            </p:nvSpPr>
            <p:spPr bwMode="auto">
              <a:xfrm>
                <a:off x="4576" y="149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86" name="Freeform 325"/>
              <p:cNvSpPr>
                <a:spLocks/>
              </p:cNvSpPr>
              <p:nvPr/>
            </p:nvSpPr>
            <p:spPr bwMode="auto">
              <a:xfrm>
                <a:off x="4638" y="160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678" name="Group 331"/>
            <p:cNvGrpSpPr>
              <a:grpSpLocks/>
            </p:cNvGrpSpPr>
            <p:nvPr/>
          </p:nvGrpSpPr>
          <p:grpSpPr bwMode="auto">
            <a:xfrm>
              <a:off x="3934" y="1490"/>
              <a:ext cx="109" cy="307"/>
              <a:chOff x="3934" y="1490"/>
              <a:chExt cx="109" cy="307"/>
            </a:xfrm>
          </p:grpSpPr>
          <p:sp>
            <p:nvSpPr>
              <p:cNvPr id="68679" name="Freeform 327"/>
              <p:cNvSpPr>
                <a:spLocks/>
              </p:cNvSpPr>
              <p:nvPr/>
            </p:nvSpPr>
            <p:spPr bwMode="auto">
              <a:xfrm>
                <a:off x="3965" y="1694"/>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0" name="Freeform 328"/>
              <p:cNvSpPr>
                <a:spLocks/>
              </p:cNvSpPr>
              <p:nvPr/>
            </p:nvSpPr>
            <p:spPr bwMode="auto">
              <a:xfrm>
                <a:off x="3946" y="1510"/>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81" name="Freeform 329"/>
              <p:cNvSpPr>
                <a:spLocks/>
              </p:cNvSpPr>
              <p:nvPr/>
            </p:nvSpPr>
            <p:spPr bwMode="auto">
              <a:xfrm>
                <a:off x="3934" y="1490"/>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82" name="Freeform 330"/>
              <p:cNvSpPr>
                <a:spLocks/>
              </p:cNvSpPr>
              <p:nvPr/>
            </p:nvSpPr>
            <p:spPr bwMode="auto">
              <a:xfrm>
                <a:off x="3996" y="1594"/>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nvGrpSpPr>
          <p:cNvPr id="68644" name="Group 350"/>
          <p:cNvGrpSpPr>
            <a:grpSpLocks/>
          </p:cNvGrpSpPr>
          <p:nvPr/>
        </p:nvGrpSpPr>
        <p:grpSpPr bwMode="auto">
          <a:xfrm>
            <a:off x="6019800" y="1398588"/>
            <a:ext cx="1635125" cy="1689100"/>
            <a:chOff x="3792" y="881"/>
            <a:chExt cx="1030" cy="1064"/>
          </a:xfrm>
        </p:grpSpPr>
        <p:grpSp>
          <p:nvGrpSpPr>
            <p:cNvPr id="68659" name="Group 348"/>
            <p:cNvGrpSpPr>
              <a:grpSpLocks/>
            </p:cNvGrpSpPr>
            <p:nvPr/>
          </p:nvGrpSpPr>
          <p:grpSpPr bwMode="auto">
            <a:xfrm>
              <a:off x="3933" y="881"/>
              <a:ext cx="781" cy="444"/>
              <a:chOff x="3933" y="881"/>
              <a:chExt cx="781" cy="444"/>
            </a:xfrm>
          </p:grpSpPr>
          <p:grpSp>
            <p:nvGrpSpPr>
              <p:cNvPr id="68661" name="Group 337"/>
              <p:cNvGrpSpPr>
                <a:grpSpLocks/>
              </p:cNvGrpSpPr>
              <p:nvPr/>
            </p:nvGrpSpPr>
            <p:grpSpPr bwMode="auto">
              <a:xfrm>
                <a:off x="4213" y="881"/>
                <a:ext cx="149" cy="437"/>
                <a:chOff x="4213" y="881"/>
                <a:chExt cx="149" cy="437"/>
              </a:xfrm>
            </p:grpSpPr>
            <p:sp>
              <p:nvSpPr>
                <p:cNvPr id="68672" name="Freeform 333"/>
                <p:cNvSpPr>
                  <a:spLocks/>
                </p:cNvSpPr>
                <p:nvPr/>
              </p:nvSpPr>
              <p:spPr bwMode="auto">
                <a:xfrm>
                  <a:off x="4248" y="881"/>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73" name="Freeform 334"/>
                <p:cNvSpPr>
                  <a:spLocks/>
                </p:cNvSpPr>
                <p:nvPr/>
              </p:nvSpPr>
              <p:spPr bwMode="auto">
                <a:xfrm>
                  <a:off x="4232" y="1172"/>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74" name="Freeform 335"/>
                <p:cNvSpPr>
                  <a:spLocks/>
                </p:cNvSpPr>
                <p:nvPr/>
              </p:nvSpPr>
              <p:spPr bwMode="auto">
                <a:xfrm>
                  <a:off x="4213" y="1277"/>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8675" name="Freeform 336"/>
                <p:cNvSpPr>
                  <a:spLocks/>
                </p:cNvSpPr>
                <p:nvPr/>
              </p:nvSpPr>
              <p:spPr bwMode="auto">
                <a:xfrm>
                  <a:off x="4302" y="1025"/>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2" name="Group 342"/>
              <p:cNvGrpSpPr>
                <a:grpSpLocks/>
              </p:cNvGrpSpPr>
              <p:nvPr/>
            </p:nvGrpSpPr>
            <p:grpSpPr bwMode="auto">
              <a:xfrm>
                <a:off x="4565" y="888"/>
                <a:ext cx="149" cy="437"/>
                <a:chOff x="4565" y="888"/>
                <a:chExt cx="149" cy="437"/>
              </a:xfrm>
            </p:grpSpPr>
            <p:sp>
              <p:nvSpPr>
                <p:cNvPr id="68668" name="Freeform 338"/>
                <p:cNvSpPr>
                  <a:spLocks/>
                </p:cNvSpPr>
                <p:nvPr/>
              </p:nvSpPr>
              <p:spPr bwMode="auto">
                <a:xfrm>
                  <a:off x="4600"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69" name="Freeform 339"/>
                <p:cNvSpPr>
                  <a:spLocks/>
                </p:cNvSpPr>
                <p:nvPr/>
              </p:nvSpPr>
              <p:spPr bwMode="auto">
                <a:xfrm>
                  <a:off x="4584"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70" name="Freeform 340"/>
                <p:cNvSpPr>
                  <a:spLocks/>
                </p:cNvSpPr>
                <p:nvPr/>
              </p:nvSpPr>
              <p:spPr bwMode="auto">
                <a:xfrm>
                  <a:off x="4565"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8671" name="Freeform 341"/>
                <p:cNvSpPr>
                  <a:spLocks/>
                </p:cNvSpPr>
                <p:nvPr/>
              </p:nvSpPr>
              <p:spPr bwMode="auto">
                <a:xfrm>
                  <a:off x="4654"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8663" name="Group 347"/>
              <p:cNvGrpSpPr>
                <a:grpSpLocks/>
              </p:cNvGrpSpPr>
              <p:nvPr/>
            </p:nvGrpSpPr>
            <p:grpSpPr bwMode="auto">
              <a:xfrm>
                <a:off x="3933" y="888"/>
                <a:ext cx="149" cy="437"/>
                <a:chOff x="3933" y="888"/>
                <a:chExt cx="149" cy="437"/>
              </a:xfrm>
            </p:grpSpPr>
            <p:sp>
              <p:nvSpPr>
                <p:cNvPr id="68664" name="Freeform 343"/>
                <p:cNvSpPr>
                  <a:spLocks/>
                </p:cNvSpPr>
                <p:nvPr/>
              </p:nvSpPr>
              <p:spPr bwMode="auto">
                <a:xfrm>
                  <a:off x="3968"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65" name="Freeform 344"/>
                <p:cNvSpPr>
                  <a:spLocks/>
                </p:cNvSpPr>
                <p:nvPr/>
              </p:nvSpPr>
              <p:spPr bwMode="auto">
                <a:xfrm>
                  <a:off x="3952"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8666" name="Freeform 345"/>
                <p:cNvSpPr>
                  <a:spLocks/>
                </p:cNvSpPr>
                <p:nvPr/>
              </p:nvSpPr>
              <p:spPr bwMode="auto">
                <a:xfrm>
                  <a:off x="3933"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8667" name="Freeform 346"/>
                <p:cNvSpPr>
                  <a:spLocks/>
                </p:cNvSpPr>
                <p:nvPr/>
              </p:nvSpPr>
              <p:spPr bwMode="auto">
                <a:xfrm>
                  <a:off x="4022"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sp>
          <p:nvSpPr>
            <p:cNvPr id="68660" name="Freeform 349"/>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gradFill rotWithShape="0">
              <a:gsLst>
                <a:gs pos="0">
                  <a:srgbClr val="FF3300"/>
                </a:gs>
                <a:gs pos="100000">
                  <a:srgbClr val="FFFFCC"/>
                </a:gs>
              </a:gsLst>
              <a:lin ang="5400000" scaled="1"/>
            </a:gradFill>
            <a:ln w="9525" cap="rnd">
              <a:noFill/>
              <a:round/>
              <a:headEnd/>
              <a:tailEnd/>
            </a:ln>
          </p:spPr>
          <p:txBody>
            <a:bodyPr/>
            <a:lstStyle/>
            <a:p>
              <a:pPr algn="ctr" eaLnBrk="0" hangingPunct="0"/>
              <a:endParaRPr lang="en-US"/>
            </a:p>
          </p:txBody>
        </p:sp>
      </p:grpSp>
      <p:grpSp>
        <p:nvGrpSpPr>
          <p:cNvPr id="68662" name="Group 383"/>
          <p:cNvGrpSpPr>
            <a:grpSpLocks/>
          </p:cNvGrpSpPr>
          <p:nvPr/>
        </p:nvGrpSpPr>
        <p:grpSpPr bwMode="auto">
          <a:xfrm>
            <a:off x="5981700" y="1714500"/>
            <a:ext cx="1677988" cy="1135063"/>
            <a:chOff x="3768" y="1080"/>
            <a:chExt cx="1057" cy="715"/>
          </a:xfrm>
        </p:grpSpPr>
        <p:grpSp>
          <p:nvGrpSpPr>
            <p:cNvPr id="68627" name="Group 366"/>
            <p:cNvGrpSpPr>
              <a:grpSpLocks/>
            </p:cNvGrpSpPr>
            <p:nvPr/>
          </p:nvGrpSpPr>
          <p:grpSpPr bwMode="auto">
            <a:xfrm>
              <a:off x="3768" y="1080"/>
              <a:ext cx="1057" cy="230"/>
              <a:chOff x="3768" y="1080"/>
              <a:chExt cx="1057" cy="230"/>
            </a:xfrm>
          </p:grpSpPr>
          <p:grpSp>
            <p:nvGrpSpPr>
              <p:cNvPr id="3" name="Group 355"/>
              <p:cNvGrpSpPr>
                <a:grpSpLocks/>
              </p:cNvGrpSpPr>
              <p:nvPr/>
            </p:nvGrpSpPr>
            <p:grpSpPr bwMode="auto">
              <a:xfrm>
                <a:off x="4068" y="1086"/>
                <a:ext cx="403" cy="224"/>
                <a:chOff x="4068" y="1086"/>
                <a:chExt cx="403" cy="224"/>
              </a:xfrm>
            </p:grpSpPr>
            <p:sp>
              <p:nvSpPr>
                <p:cNvPr id="68655" name="Line 351"/>
                <p:cNvSpPr>
                  <a:spLocks noChangeShapeType="1"/>
                </p:cNvSpPr>
                <p:nvPr/>
              </p:nvSpPr>
              <p:spPr bwMode="auto">
                <a:xfrm flipV="1">
                  <a:off x="42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8656" name="Line 352"/>
                <p:cNvSpPr>
                  <a:spLocks noChangeShapeType="1"/>
                </p:cNvSpPr>
                <p:nvPr/>
              </p:nvSpPr>
              <p:spPr bwMode="auto">
                <a:xfrm flipV="1">
                  <a:off x="42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8657" name="Line 353"/>
                <p:cNvSpPr>
                  <a:spLocks noChangeShapeType="1"/>
                </p:cNvSpPr>
                <p:nvPr/>
              </p:nvSpPr>
              <p:spPr bwMode="auto">
                <a:xfrm flipH="1" flipV="1">
                  <a:off x="41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8658" name="Freeform 354"/>
                <p:cNvSpPr>
                  <a:spLocks/>
                </p:cNvSpPr>
                <p:nvPr/>
              </p:nvSpPr>
              <p:spPr bwMode="auto">
                <a:xfrm>
                  <a:off x="40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8645" name="Group 360"/>
              <p:cNvGrpSpPr>
                <a:grpSpLocks/>
              </p:cNvGrpSpPr>
              <p:nvPr/>
            </p:nvGrpSpPr>
            <p:grpSpPr bwMode="auto">
              <a:xfrm>
                <a:off x="4422" y="1080"/>
                <a:ext cx="403" cy="224"/>
                <a:chOff x="4422" y="1080"/>
                <a:chExt cx="403" cy="224"/>
              </a:xfrm>
            </p:grpSpPr>
            <p:sp>
              <p:nvSpPr>
                <p:cNvPr id="68651" name="Line 356"/>
                <p:cNvSpPr>
                  <a:spLocks noChangeShapeType="1"/>
                </p:cNvSpPr>
                <p:nvPr/>
              </p:nvSpPr>
              <p:spPr bwMode="auto">
                <a:xfrm flipV="1">
                  <a:off x="4612" y="1166"/>
                  <a:ext cx="6" cy="137"/>
                </a:xfrm>
                <a:prstGeom prst="line">
                  <a:avLst/>
                </a:prstGeom>
                <a:noFill/>
                <a:ln w="12700">
                  <a:solidFill>
                    <a:schemeClr val="tx1"/>
                  </a:solidFill>
                  <a:round/>
                  <a:headEnd type="none" w="sm" len="sm"/>
                  <a:tailEnd type="none" w="sm" len="sm"/>
                </a:ln>
              </p:spPr>
              <p:txBody>
                <a:bodyPr/>
                <a:lstStyle/>
                <a:p>
                  <a:endParaRPr lang="en-US"/>
                </a:p>
              </p:txBody>
            </p:sp>
            <p:sp>
              <p:nvSpPr>
                <p:cNvPr id="68652" name="Line 357"/>
                <p:cNvSpPr>
                  <a:spLocks noChangeShapeType="1"/>
                </p:cNvSpPr>
                <p:nvPr/>
              </p:nvSpPr>
              <p:spPr bwMode="auto">
                <a:xfrm flipV="1">
                  <a:off x="4646" y="1185"/>
                  <a:ext cx="78" cy="119"/>
                </a:xfrm>
                <a:prstGeom prst="line">
                  <a:avLst/>
                </a:prstGeom>
                <a:noFill/>
                <a:ln w="12700">
                  <a:solidFill>
                    <a:schemeClr val="tx1"/>
                  </a:solidFill>
                  <a:round/>
                  <a:headEnd type="none" w="sm" len="sm"/>
                  <a:tailEnd type="none" w="sm" len="sm"/>
                </a:ln>
              </p:spPr>
              <p:txBody>
                <a:bodyPr/>
                <a:lstStyle/>
                <a:p>
                  <a:endParaRPr lang="en-US"/>
                </a:p>
              </p:txBody>
            </p:sp>
            <p:sp>
              <p:nvSpPr>
                <p:cNvPr id="68653" name="Line 358"/>
                <p:cNvSpPr>
                  <a:spLocks noChangeShapeType="1"/>
                </p:cNvSpPr>
                <p:nvPr/>
              </p:nvSpPr>
              <p:spPr bwMode="auto">
                <a:xfrm flipH="1" flipV="1">
                  <a:off x="4512" y="1178"/>
                  <a:ext cx="77" cy="123"/>
                </a:xfrm>
                <a:prstGeom prst="line">
                  <a:avLst/>
                </a:prstGeom>
                <a:noFill/>
                <a:ln w="12700">
                  <a:solidFill>
                    <a:schemeClr val="tx1"/>
                  </a:solidFill>
                  <a:round/>
                  <a:headEnd type="none" w="sm" len="sm"/>
                  <a:tailEnd type="none" w="sm" len="sm"/>
                </a:ln>
              </p:spPr>
              <p:txBody>
                <a:bodyPr/>
                <a:lstStyle/>
                <a:p>
                  <a:endParaRPr lang="en-US"/>
                </a:p>
              </p:txBody>
            </p:sp>
            <p:sp>
              <p:nvSpPr>
                <p:cNvPr id="68654" name="Freeform 359"/>
                <p:cNvSpPr>
                  <a:spLocks/>
                </p:cNvSpPr>
                <p:nvPr/>
              </p:nvSpPr>
              <p:spPr bwMode="auto">
                <a:xfrm>
                  <a:off x="4422" y="1080"/>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8646" name="Group 365"/>
              <p:cNvGrpSpPr>
                <a:grpSpLocks/>
              </p:cNvGrpSpPr>
              <p:nvPr/>
            </p:nvGrpSpPr>
            <p:grpSpPr bwMode="auto">
              <a:xfrm>
                <a:off x="3768" y="1086"/>
                <a:ext cx="403" cy="224"/>
                <a:chOff x="3768" y="1086"/>
                <a:chExt cx="403" cy="224"/>
              </a:xfrm>
            </p:grpSpPr>
            <p:sp>
              <p:nvSpPr>
                <p:cNvPr id="68647" name="Line 361"/>
                <p:cNvSpPr>
                  <a:spLocks noChangeShapeType="1"/>
                </p:cNvSpPr>
                <p:nvPr/>
              </p:nvSpPr>
              <p:spPr bwMode="auto">
                <a:xfrm flipV="1">
                  <a:off x="39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8648" name="Line 362"/>
                <p:cNvSpPr>
                  <a:spLocks noChangeShapeType="1"/>
                </p:cNvSpPr>
                <p:nvPr/>
              </p:nvSpPr>
              <p:spPr bwMode="auto">
                <a:xfrm flipV="1">
                  <a:off x="39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8649" name="Line 363"/>
                <p:cNvSpPr>
                  <a:spLocks noChangeShapeType="1"/>
                </p:cNvSpPr>
                <p:nvPr/>
              </p:nvSpPr>
              <p:spPr bwMode="auto">
                <a:xfrm flipH="1" flipV="1">
                  <a:off x="38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8650" name="Freeform 364"/>
                <p:cNvSpPr>
                  <a:spLocks/>
                </p:cNvSpPr>
                <p:nvPr/>
              </p:nvSpPr>
              <p:spPr bwMode="auto">
                <a:xfrm>
                  <a:off x="37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grpSp>
          <p:nvGrpSpPr>
            <p:cNvPr id="4" name="Group 382"/>
            <p:cNvGrpSpPr>
              <a:grpSpLocks/>
            </p:cNvGrpSpPr>
            <p:nvPr/>
          </p:nvGrpSpPr>
          <p:grpSpPr bwMode="auto">
            <a:xfrm>
              <a:off x="3894" y="1476"/>
              <a:ext cx="751" cy="319"/>
              <a:chOff x="3894" y="1476"/>
              <a:chExt cx="751" cy="319"/>
            </a:xfrm>
          </p:grpSpPr>
          <p:grpSp>
            <p:nvGrpSpPr>
              <p:cNvPr id="68629" name="Group 371"/>
              <p:cNvGrpSpPr>
                <a:grpSpLocks/>
              </p:cNvGrpSpPr>
              <p:nvPr/>
            </p:nvGrpSpPr>
            <p:grpSpPr bwMode="auto">
              <a:xfrm>
                <a:off x="4206" y="1476"/>
                <a:ext cx="109" cy="307"/>
                <a:chOff x="4206" y="1476"/>
                <a:chExt cx="109" cy="307"/>
              </a:xfrm>
            </p:grpSpPr>
            <p:sp>
              <p:nvSpPr>
                <p:cNvPr id="68640" name="Freeform 367"/>
                <p:cNvSpPr>
                  <a:spLocks/>
                </p:cNvSpPr>
                <p:nvPr/>
              </p:nvSpPr>
              <p:spPr bwMode="auto">
                <a:xfrm>
                  <a:off x="4237" y="168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41" name="Freeform 368"/>
                <p:cNvSpPr>
                  <a:spLocks/>
                </p:cNvSpPr>
                <p:nvPr/>
              </p:nvSpPr>
              <p:spPr bwMode="auto">
                <a:xfrm>
                  <a:off x="4218" y="149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42" name="Freeform 369"/>
                <p:cNvSpPr>
                  <a:spLocks/>
                </p:cNvSpPr>
                <p:nvPr/>
              </p:nvSpPr>
              <p:spPr bwMode="auto">
                <a:xfrm>
                  <a:off x="4206" y="147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43" name="Freeform 370"/>
                <p:cNvSpPr>
                  <a:spLocks/>
                </p:cNvSpPr>
                <p:nvPr/>
              </p:nvSpPr>
              <p:spPr bwMode="auto">
                <a:xfrm>
                  <a:off x="4268" y="158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630" name="Group 376"/>
              <p:cNvGrpSpPr>
                <a:grpSpLocks/>
              </p:cNvGrpSpPr>
              <p:nvPr/>
            </p:nvGrpSpPr>
            <p:grpSpPr bwMode="auto">
              <a:xfrm>
                <a:off x="4536" y="1488"/>
                <a:ext cx="109" cy="307"/>
                <a:chOff x="4536" y="1488"/>
                <a:chExt cx="109" cy="307"/>
              </a:xfrm>
            </p:grpSpPr>
            <p:sp>
              <p:nvSpPr>
                <p:cNvPr id="68636" name="Freeform 372"/>
                <p:cNvSpPr>
                  <a:spLocks/>
                </p:cNvSpPr>
                <p:nvPr/>
              </p:nvSpPr>
              <p:spPr bwMode="auto">
                <a:xfrm>
                  <a:off x="4567" y="1692"/>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37" name="Freeform 373"/>
                <p:cNvSpPr>
                  <a:spLocks/>
                </p:cNvSpPr>
                <p:nvPr/>
              </p:nvSpPr>
              <p:spPr bwMode="auto">
                <a:xfrm>
                  <a:off x="4548" y="1508"/>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38" name="Freeform 374"/>
                <p:cNvSpPr>
                  <a:spLocks/>
                </p:cNvSpPr>
                <p:nvPr/>
              </p:nvSpPr>
              <p:spPr bwMode="auto">
                <a:xfrm>
                  <a:off x="4536" y="1488"/>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39" name="Freeform 375"/>
                <p:cNvSpPr>
                  <a:spLocks/>
                </p:cNvSpPr>
                <p:nvPr/>
              </p:nvSpPr>
              <p:spPr bwMode="auto">
                <a:xfrm>
                  <a:off x="4598" y="1592"/>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8631" name="Group 381"/>
              <p:cNvGrpSpPr>
                <a:grpSpLocks/>
              </p:cNvGrpSpPr>
              <p:nvPr/>
            </p:nvGrpSpPr>
            <p:grpSpPr bwMode="auto">
              <a:xfrm>
                <a:off x="3894" y="1482"/>
                <a:ext cx="109" cy="307"/>
                <a:chOff x="3894" y="1482"/>
                <a:chExt cx="109" cy="307"/>
              </a:xfrm>
            </p:grpSpPr>
            <p:sp>
              <p:nvSpPr>
                <p:cNvPr id="68632" name="Freeform 377"/>
                <p:cNvSpPr>
                  <a:spLocks/>
                </p:cNvSpPr>
                <p:nvPr/>
              </p:nvSpPr>
              <p:spPr bwMode="auto">
                <a:xfrm>
                  <a:off x="3925" y="1686"/>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33" name="Freeform 378"/>
                <p:cNvSpPr>
                  <a:spLocks/>
                </p:cNvSpPr>
                <p:nvPr/>
              </p:nvSpPr>
              <p:spPr bwMode="auto">
                <a:xfrm>
                  <a:off x="3906" y="1502"/>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8634" name="Freeform 379"/>
                <p:cNvSpPr>
                  <a:spLocks/>
                </p:cNvSpPr>
                <p:nvPr/>
              </p:nvSpPr>
              <p:spPr bwMode="auto">
                <a:xfrm>
                  <a:off x="3894" y="1482"/>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8635" name="Freeform 380"/>
                <p:cNvSpPr>
                  <a:spLocks/>
                </p:cNvSpPr>
                <p:nvPr/>
              </p:nvSpPr>
              <p:spPr bwMode="auto">
                <a:xfrm>
                  <a:off x="3956" y="1586"/>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sp>
        <p:nvSpPr>
          <p:cNvPr id="68624" name="Rectangle 384"/>
          <p:cNvSpPr>
            <a:spLocks noChangeArrowheads="1"/>
          </p:cNvSpPr>
          <p:nvPr/>
        </p:nvSpPr>
        <p:spPr bwMode="auto">
          <a:xfrm>
            <a:off x="152400" y="4495800"/>
            <a:ext cx="36576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DRUM DRYER</a:t>
            </a:r>
          </a:p>
        </p:txBody>
      </p:sp>
      <p:sp>
        <p:nvSpPr>
          <p:cNvPr id="68625" name="Rectangle 385"/>
          <p:cNvSpPr>
            <a:spLocks noChangeArrowheads="1"/>
          </p:cNvSpPr>
          <p:nvPr/>
        </p:nvSpPr>
        <p:spPr bwMode="auto">
          <a:xfrm>
            <a:off x="5029200" y="4419600"/>
            <a:ext cx="36576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a:t>IR DRYER</a:t>
            </a:r>
          </a:p>
        </p:txBody>
      </p:sp>
      <p:sp>
        <p:nvSpPr>
          <p:cNvPr id="68626" name="Rectangle 38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628"/>
                                        </p:tgtEl>
                                        <p:attrNameLst>
                                          <p:attrName>style.visibility</p:attrName>
                                        </p:attrNameLst>
                                      </p:cBhvr>
                                      <p:to>
                                        <p:strVal val="visible"/>
                                      </p:to>
                                    </p:set>
                                    <p:animEffect transition="in" filter="wipe(down)">
                                      <p:cBhvr>
                                        <p:cTn id="7" dur="500"/>
                                        <p:tgtEl>
                                          <p:spTgt spid="68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644"/>
                                        </p:tgtEl>
                                        <p:attrNameLst>
                                          <p:attrName>style.visibility</p:attrName>
                                        </p:attrNameLst>
                                      </p:cBhvr>
                                      <p:to>
                                        <p:strVal val="visible"/>
                                      </p:to>
                                    </p:set>
                                    <p:animEffect transition="in" filter="wipe(up)">
                                      <p:cBhvr>
                                        <p:cTn id="12" dur="500"/>
                                        <p:tgtEl>
                                          <p:spTgt spid="6864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8662"/>
                                        </p:tgtEl>
                                        <p:attrNameLst>
                                          <p:attrName>style.visibility</p:attrName>
                                        </p:attrNameLst>
                                      </p:cBhvr>
                                      <p:to>
                                        <p:strVal val="visible"/>
                                      </p:to>
                                    </p:set>
                                    <p:animEffect transition="in" filter="wipe(down)">
                                      <p:cBhvr>
                                        <p:cTn id="16" dur="500"/>
                                        <p:tgtEl>
                                          <p:spTgt spid="6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29"/>
          <p:cNvGrpSpPr>
            <a:grpSpLocks/>
          </p:cNvGrpSpPr>
          <p:nvPr/>
        </p:nvGrpSpPr>
        <p:grpSpPr bwMode="auto">
          <a:xfrm>
            <a:off x="5730875" y="2206625"/>
            <a:ext cx="3113088" cy="1423988"/>
            <a:chOff x="3610" y="1390"/>
            <a:chExt cx="1961" cy="897"/>
          </a:xfrm>
        </p:grpSpPr>
        <p:grpSp>
          <p:nvGrpSpPr>
            <p:cNvPr id="69900" name="Group 11"/>
            <p:cNvGrpSpPr>
              <a:grpSpLocks/>
            </p:cNvGrpSpPr>
            <p:nvPr/>
          </p:nvGrpSpPr>
          <p:grpSpPr bwMode="auto">
            <a:xfrm>
              <a:off x="3727" y="1471"/>
              <a:ext cx="1844" cy="574"/>
              <a:chOff x="3727" y="1471"/>
              <a:chExt cx="1844" cy="574"/>
            </a:xfrm>
          </p:grpSpPr>
          <p:sp>
            <p:nvSpPr>
              <p:cNvPr id="70018" name="Freeform 2"/>
              <p:cNvSpPr>
                <a:spLocks/>
              </p:cNvSpPr>
              <p:nvPr/>
            </p:nvSpPr>
            <p:spPr bwMode="auto">
              <a:xfrm>
                <a:off x="5285" y="1758"/>
                <a:ext cx="286" cy="246"/>
              </a:xfrm>
              <a:custGeom>
                <a:avLst/>
                <a:gdLst>
                  <a:gd name="T0" fmla="*/ 285 w 286"/>
                  <a:gd name="T1" fmla="*/ 122 h 246"/>
                  <a:gd name="T2" fmla="*/ 283 w 286"/>
                  <a:gd name="T3" fmla="*/ 105 h 246"/>
                  <a:gd name="T4" fmla="*/ 278 w 286"/>
                  <a:gd name="T5" fmla="*/ 88 h 246"/>
                  <a:gd name="T6" fmla="*/ 271 w 286"/>
                  <a:gd name="T7" fmla="*/ 72 h 246"/>
                  <a:gd name="T8" fmla="*/ 262 w 286"/>
                  <a:gd name="T9" fmla="*/ 56 h 246"/>
                  <a:gd name="T10" fmla="*/ 250 w 286"/>
                  <a:gd name="T11" fmla="*/ 43 h 246"/>
                  <a:gd name="T12" fmla="*/ 235 w 286"/>
                  <a:gd name="T13" fmla="*/ 30 h 246"/>
                  <a:gd name="T14" fmla="*/ 219 w 286"/>
                  <a:gd name="T15" fmla="*/ 20 h 246"/>
                  <a:gd name="T16" fmla="*/ 201 w 286"/>
                  <a:gd name="T17" fmla="*/ 11 h 246"/>
                  <a:gd name="T18" fmla="*/ 182 w 286"/>
                  <a:gd name="T19" fmla="*/ 5 h 246"/>
                  <a:gd name="T20" fmla="*/ 162 w 286"/>
                  <a:gd name="T21" fmla="*/ 1 h 246"/>
                  <a:gd name="T22" fmla="*/ 142 w 286"/>
                  <a:gd name="T23" fmla="*/ 0 h 246"/>
                  <a:gd name="T24" fmla="*/ 121 w 286"/>
                  <a:gd name="T25" fmla="*/ 1 h 246"/>
                  <a:gd name="T26" fmla="*/ 102 w 286"/>
                  <a:gd name="T27" fmla="*/ 5 h 246"/>
                  <a:gd name="T28" fmla="*/ 83 w 286"/>
                  <a:gd name="T29" fmla="*/ 11 h 246"/>
                  <a:gd name="T30" fmla="*/ 65 w 286"/>
                  <a:gd name="T31" fmla="*/ 20 h 246"/>
                  <a:gd name="T32" fmla="*/ 48 w 286"/>
                  <a:gd name="T33" fmla="*/ 30 h 246"/>
                  <a:gd name="T34" fmla="*/ 34 w 286"/>
                  <a:gd name="T35" fmla="*/ 43 h 246"/>
                  <a:gd name="T36" fmla="*/ 22 w 286"/>
                  <a:gd name="T37" fmla="*/ 56 h 246"/>
                  <a:gd name="T38" fmla="*/ 12 w 286"/>
                  <a:gd name="T39" fmla="*/ 72 h 246"/>
                  <a:gd name="T40" fmla="*/ 6 w 286"/>
                  <a:gd name="T41" fmla="*/ 88 h 246"/>
                  <a:gd name="T42" fmla="*/ 0 w 286"/>
                  <a:gd name="T43" fmla="*/ 105 h 246"/>
                  <a:gd name="T44" fmla="*/ 0 w 286"/>
                  <a:gd name="T45" fmla="*/ 122 h 246"/>
                  <a:gd name="T46" fmla="*/ 0 w 286"/>
                  <a:gd name="T47" fmla="*/ 140 h 246"/>
                  <a:gd name="T48" fmla="*/ 6 w 286"/>
                  <a:gd name="T49" fmla="*/ 157 h 246"/>
                  <a:gd name="T50" fmla="*/ 12 w 286"/>
                  <a:gd name="T51" fmla="*/ 173 h 246"/>
                  <a:gd name="T52" fmla="*/ 22 w 286"/>
                  <a:gd name="T53" fmla="*/ 188 h 246"/>
                  <a:gd name="T54" fmla="*/ 34 w 286"/>
                  <a:gd name="T55" fmla="*/ 202 h 246"/>
                  <a:gd name="T56" fmla="*/ 48 w 286"/>
                  <a:gd name="T57" fmla="*/ 214 h 246"/>
                  <a:gd name="T58" fmla="*/ 65 w 286"/>
                  <a:gd name="T59" fmla="*/ 225 h 246"/>
                  <a:gd name="T60" fmla="*/ 83 w 286"/>
                  <a:gd name="T61" fmla="*/ 234 h 246"/>
                  <a:gd name="T62" fmla="*/ 102 w 286"/>
                  <a:gd name="T63" fmla="*/ 240 h 246"/>
                  <a:gd name="T64" fmla="*/ 121 w 286"/>
                  <a:gd name="T65" fmla="*/ 244 h 246"/>
                  <a:gd name="T66" fmla="*/ 142 w 286"/>
                  <a:gd name="T67" fmla="*/ 245 h 246"/>
                  <a:gd name="T68" fmla="*/ 162 w 286"/>
                  <a:gd name="T69" fmla="*/ 244 h 246"/>
                  <a:gd name="T70" fmla="*/ 182 w 286"/>
                  <a:gd name="T71" fmla="*/ 240 h 246"/>
                  <a:gd name="T72" fmla="*/ 201 w 286"/>
                  <a:gd name="T73" fmla="*/ 234 h 246"/>
                  <a:gd name="T74" fmla="*/ 219 w 286"/>
                  <a:gd name="T75" fmla="*/ 225 h 246"/>
                  <a:gd name="T76" fmla="*/ 235 w 286"/>
                  <a:gd name="T77" fmla="*/ 214 h 246"/>
                  <a:gd name="T78" fmla="*/ 250 w 286"/>
                  <a:gd name="T79" fmla="*/ 202 h 246"/>
                  <a:gd name="T80" fmla="*/ 262 w 286"/>
                  <a:gd name="T81" fmla="*/ 188 h 246"/>
                  <a:gd name="T82" fmla="*/ 271 w 286"/>
                  <a:gd name="T83" fmla="*/ 173 h 246"/>
                  <a:gd name="T84" fmla="*/ 278 w 286"/>
                  <a:gd name="T85" fmla="*/ 157 h 246"/>
                  <a:gd name="T86" fmla="*/ 283 w 286"/>
                  <a:gd name="T87" fmla="*/ 140 h 246"/>
                  <a:gd name="T88" fmla="*/ 285 w 286"/>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246"/>
                  <a:gd name="T137" fmla="*/ 286 w 286"/>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246">
                    <a:moveTo>
                      <a:pt x="285" y="122"/>
                    </a:moveTo>
                    <a:lnTo>
                      <a:pt x="283" y="105"/>
                    </a:lnTo>
                    <a:lnTo>
                      <a:pt x="278" y="88"/>
                    </a:lnTo>
                    <a:lnTo>
                      <a:pt x="271" y="72"/>
                    </a:lnTo>
                    <a:lnTo>
                      <a:pt x="262" y="56"/>
                    </a:lnTo>
                    <a:lnTo>
                      <a:pt x="250" y="43"/>
                    </a:lnTo>
                    <a:lnTo>
                      <a:pt x="235" y="30"/>
                    </a:lnTo>
                    <a:lnTo>
                      <a:pt x="219" y="20"/>
                    </a:lnTo>
                    <a:lnTo>
                      <a:pt x="201" y="11"/>
                    </a:lnTo>
                    <a:lnTo>
                      <a:pt x="182" y="5"/>
                    </a:lnTo>
                    <a:lnTo>
                      <a:pt x="162" y="1"/>
                    </a:lnTo>
                    <a:lnTo>
                      <a:pt x="142" y="0"/>
                    </a:lnTo>
                    <a:lnTo>
                      <a:pt x="121" y="1"/>
                    </a:lnTo>
                    <a:lnTo>
                      <a:pt x="102" y="5"/>
                    </a:lnTo>
                    <a:lnTo>
                      <a:pt x="83" y="11"/>
                    </a:lnTo>
                    <a:lnTo>
                      <a:pt x="65" y="20"/>
                    </a:lnTo>
                    <a:lnTo>
                      <a:pt x="48" y="30"/>
                    </a:lnTo>
                    <a:lnTo>
                      <a:pt x="34" y="43"/>
                    </a:lnTo>
                    <a:lnTo>
                      <a:pt x="22" y="56"/>
                    </a:lnTo>
                    <a:lnTo>
                      <a:pt x="12" y="72"/>
                    </a:lnTo>
                    <a:lnTo>
                      <a:pt x="6" y="88"/>
                    </a:lnTo>
                    <a:lnTo>
                      <a:pt x="0" y="105"/>
                    </a:lnTo>
                    <a:lnTo>
                      <a:pt x="0" y="122"/>
                    </a:lnTo>
                    <a:lnTo>
                      <a:pt x="0" y="140"/>
                    </a:lnTo>
                    <a:lnTo>
                      <a:pt x="6" y="157"/>
                    </a:lnTo>
                    <a:lnTo>
                      <a:pt x="12" y="173"/>
                    </a:lnTo>
                    <a:lnTo>
                      <a:pt x="22" y="188"/>
                    </a:lnTo>
                    <a:lnTo>
                      <a:pt x="34" y="202"/>
                    </a:lnTo>
                    <a:lnTo>
                      <a:pt x="48" y="214"/>
                    </a:lnTo>
                    <a:lnTo>
                      <a:pt x="65" y="225"/>
                    </a:lnTo>
                    <a:lnTo>
                      <a:pt x="83" y="234"/>
                    </a:lnTo>
                    <a:lnTo>
                      <a:pt x="102" y="240"/>
                    </a:lnTo>
                    <a:lnTo>
                      <a:pt x="121" y="244"/>
                    </a:lnTo>
                    <a:lnTo>
                      <a:pt x="142" y="245"/>
                    </a:lnTo>
                    <a:lnTo>
                      <a:pt x="162" y="244"/>
                    </a:lnTo>
                    <a:lnTo>
                      <a:pt x="182" y="240"/>
                    </a:lnTo>
                    <a:lnTo>
                      <a:pt x="201" y="234"/>
                    </a:lnTo>
                    <a:lnTo>
                      <a:pt x="219" y="225"/>
                    </a:lnTo>
                    <a:lnTo>
                      <a:pt x="235" y="214"/>
                    </a:lnTo>
                    <a:lnTo>
                      <a:pt x="250" y="202"/>
                    </a:lnTo>
                    <a:lnTo>
                      <a:pt x="262" y="188"/>
                    </a:lnTo>
                    <a:lnTo>
                      <a:pt x="271" y="173"/>
                    </a:lnTo>
                    <a:lnTo>
                      <a:pt x="278" y="157"/>
                    </a:lnTo>
                    <a:lnTo>
                      <a:pt x="283" y="140"/>
                    </a:lnTo>
                    <a:lnTo>
                      <a:pt x="285"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70019" name="Freeform 3"/>
              <p:cNvSpPr>
                <a:spLocks/>
              </p:cNvSpPr>
              <p:nvPr/>
            </p:nvSpPr>
            <p:spPr bwMode="auto">
              <a:xfrm>
                <a:off x="3952" y="1758"/>
                <a:ext cx="285" cy="246"/>
              </a:xfrm>
              <a:custGeom>
                <a:avLst/>
                <a:gdLst>
                  <a:gd name="T0" fmla="*/ 284 w 285"/>
                  <a:gd name="T1" fmla="*/ 122 h 246"/>
                  <a:gd name="T2" fmla="*/ 282 w 285"/>
                  <a:gd name="T3" fmla="*/ 105 h 246"/>
                  <a:gd name="T4" fmla="*/ 277 w 285"/>
                  <a:gd name="T5" fmla="*/ 88 h 246"/>
                  <a:gd name="T6" fmla="*/ 270 w 285"/>
                  <a:gd name="T7" fmla="*/ 72 h 246"/>
                  <a:gd name="T8" fmla="*/ 260 w 285"/>
                  <a:gd name="T9" fmla="*/ 56 h 246"/>
                  <a:gd name="T10" fmla="*/ 249 w 285"/>
                  <a:gd name="T11" fmla="*/ 43 h 246"/>
                  <a:gd name="T12" fmla="*/ 233 w 285"/>
                  <a:gd name="T13" fmla="*/ 30 h 246"/>
                  <a:gd name="T14" fmla="*/ 217 w 285"/>
                  <a:gd name="T15" fmla="*/ 20 h 246"/>
                  <a:gd name="T16" fmla="*/ 199 w 285"/>
                  <a:gd name="T17" fmla="*/ 11 h 246"/>
                  <a:gd name="T18" fmla="*/ 180 w 285"/>
                  <a:gd name="T19" fmla="*/ 5 h 246"/>
                  <a:gd name="T20" fmla="*/ 161 w 285"/>
                  <a:gd name="T21" fmla="*/ 1 h 246"/>
                  <a:gd name="T22" fmla="*/ 141 w 285"/>
                  <a:gd name="T23" fmla="*/ 0 h 246"/>
                  <a:gd name="T24" fmla="*/ 120 w 285"/>
                  <a:gd name="T25" fmla="*/ 1 h 246"/>
                  <a:gd name="T26" fmla="*/ 100 w 285"/>
                  <a:gd name="T27" fmla="*/ 5 h 246"/>
                  <a:gd name="T28" fmla="*/ 82 w 285"/>
                  <a:gd name="T29" fmla="*/ 11 h 246"/>
                  <a:gd name="T30" fmla="*/ 64 w 285"/>
                  <a:gd name="T31" fmla="*/ 20 h 246"/>
                  <a:gd name="T32" fmla="*/ 48 w 285"/>
                  <a:gd name="T33" fmla="*/ 30 h 246"/>
                  <a:gd name="T34" fmla="*/ 33 w 285"/>
                  <a:gd name="T35" fmla="*/ 43 h 246"/>
                  <a:gd name="T36" fmla="*/ 20 w 285"/>
                  <a:gd name="T37" fmla="*/ 56 h 246"/>
                  <a:gd name="T38" fmla="*/ 12 w 285"/>
                  <a:gd name="T39" fmla="*/ 72 h 246"/>
                  <a:gd name="T40" fmla="*/ 4 w 285"/>
                  <a:gd name="T41" fmla="*/ 88 h 246"/>
                  <a:gd name="T42" fmla="*/ 0 w 285"/>
                  <a:gd name="T43" fmla="*/ 105 h 246"/>
                  <a:gd name="T44" fmla="*/ 0 w 285"/>
                  <a:gd name="T45" fmla="*/ 122 h 246"/>
                  <a:gd name="T46" fmla="*/ 0 w 285"/>
                  <a:gd name="T47" fmla="*/ 140 h 246"/>
                  <a:gd name="T48" fmla="*/ 4 w 285"/>
                  <a:gd name="T49" fmla="*/ 157 h 246"/>
                  <a:gd name="T50" fmla="*/ 12 w 285"/>
                  <a:gd name="T51" fmla="*/ 173 h 246"/>
                  <a:gd name="T52" fmla="*/ 20 w 285"/>
                  <a:gd name="T53" fmla="*/ 188 h 246"/>
                  <a:gd name="T54" fmla="*/ 33 w 285"/>
                  <a:gd name="T55" fmla="*/ 202 h 246"/>
                  <a:gd name="T56" fmla="*/ 48 w 285"/>
                  <a:gd name="T57" fmla="*/ 214 h 246"/>
                  <a:gd name="T58" fmla="*/ 64 w 285"/>
                  <a:gd name="T59" fmla="*/ 225 h 246"/>
                  <a:gd name="T60" fmla="*/ 82 w 285"/>
                  <a:gd name="T61" fmla="*/ 234 h 246"/>
                  <a:gd name="T62" fmla="*/ 100 w 285"/>
                  <a:gd name="T63" fmla="*/ 240 h 246"/>
                  <a:gd name="T64" fmla="*/ 120 w 285"/>
                  <a:gd name="T65" fmla="*/ 244 h 246"/>
                  <a:gd name="T66" fmla="*/ 141 w 285"/>
                  <a:gd name="T67" fmla="*/ 245 h 246"/>
                  <a:gd name="T68" fmla="*/ 161 w 285"/>
                  <a:gd name="T69" fmla="*/ 244 h 246"/>
                  <a:gd name="T70" fmla="*/ 180 w 285"/>
                  <a:gd name="T71" fmla="*/ 240 h 246"/>
                  <a:gd name="T72" fmla="*/ 199 w 285"/>
                  <a:gd name="T73" fmla="*/ 234 h 246"/>
                  <a:gd name="T74" fmla="*/ 217 w 285"/>
                  <a:gd name="T75" fmla="*/ 225 h 246"/>
                  <a:gd name="T76" fmla="*/ 233 w 285"/>
                  <a:gd name="T77" fmla="*/ 214 h 246"/>
                  <a:gd name="T78" fmla="*/ 249 w 285"/>
                  <a:gd name="T79" fmla="*/ 202 h 246"/>
                  <a:gd name="T80" fmla="*/ 260 w 285"/>
                  <a:gd name="T81" fmla="*/ 188 h 246"/>
                  <a:gd name="T82" fmla="*/ 270 w 285"/>
                  <a:gd name="T83" fmla="*/ 173 h 246"/>
                  <a:gd name="T84" fmla="*/ 277 w 285"/>
                  <a:gd name="T85" fmla="*/ 157 h 246"/>
                  <a:gd name="T86" fmla="*/ 282 w 285"/>
                  <a:gd name="T87" fmla="*/ 140 h 246"/>
                  <a:gd name="T88" fmla="*/ 284 w 285"/>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5"/>
                  <a:gd name="T136" fmla="*/ 0 h 246"/>
                  <a:gd name="T137" fmla="*/ 285 w 28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5" h="246">
                    <a:moveTo>
                      <a:pt x="284" y="122"/>
                    </a:moveTo>
                    <a:lnTo>
                      <a:pt x="282" y="105"/>
                    </a:lnTo>
                    <a:lnTo>
                      <a:pt x="277" y="88"/>
                    </a:lnTo>
                    <a:lnTo>
                      <a:pt x="270" y="72"/>
                    </a:lnTo>
                    <a:lnTo>
                      <a:pt x="260" y="56"/>
                    </a:lnTo>
                    <a:lnTo>
                      <a:pt x="249" y="43"/>
                    </a:lnTo>
                    <a:lnTo>
                      <a:pt x="233" y="30"/>
                    </a:lnTo>
                    <a:lnTo>
                      <a:pt x="217" y="20"/>
                    </a:lnTo>
                    <a:lnTo>
                      <a:pt x="199" y="11"/>
                    </a:lnTo>
                    <a:lnTo>
                      <a:pt x="180" y="5"/>
                    </a:lnTo>
                    <a:lnTo>
                      <a:pt x="161" y="1"/>
                    </a:lnTo>
                    <a:lnTo>
                      <a:pt x="141" y="0"/>
                    </a:lnTo>
                    <a:lnTo>
                      <a:pt x="120" y="1"/>
                    </a:lnTo>
                    <a:lnTo>
                      <a:pt x="100" y="5"/>
                    </a:lnTo>
                    <a:lnTo>
                      <a:pt x="82" y="11"/>
                    </a:lnTo>
                    <a:lnTo>
                      <a:pt x="64" y="20"/>
                    </a:lnTo>
                    <a:lnTo>
                      <a:pt x="48" y="30"/>
                    </a:lnTo>
                    <a:lnTo>
                      <a:pt x="33" y="43"/>
                    </a:lnTo>
                    <a:lnTo>
                      <a:pt x="20" y="56"/>
                    </a:lnTo>
                    <a:lnTo>
                      <a:pt x="12" y="72"/>
                    </a:lnTo>
                    <a:lnTo>
                      <a:pt x="4" y="88"/>
                    </a:lnTo>
                    <a:lnTo>
                      <a:pt x="0" y="105"/>
                    </a:lnTo>
                    <a:lnTo>
                      <a:pt x="0" y="122"/>
                    </a:lnTo>
                    <a:lnTo>
                      <a:pt x="0" y="140"/>
                    </a:lnTo>
                    <a:lnTo>
                      <a:pt x="4" y="157"/>
                    </a:lnTo>
                    <a:lnTo>
                      <a:pt x="12" y="173"/>
                    </a:lnTo>
                    <a:lnTo>
                      <a:pt x="20" y="188"/>
                    </a:lnTo>
                    <a:lnTo>
                      <a:pt x="33" y="202"/>
                    </a:lnTo>
                    <a:lnTo>
                      <a:pt x="48" y="214"/>
                    </a:lnTo>
                    <a:lnTo>
                      <a:pt x="64" y="225"/>
                    </a:lnTo>
                    <a:lnTo>
                      <a:pt x="82" y="234"/>
                    </a:lnTo>
                    <a:lnTo>
                      <a:pt x="100" y="240"/>
                    </a:lnTo>
                    <a:lnTo>
                      <a:pt x="120" y="244"/>
                    </a:lnTo>
                    <a:lnTo>
                      <a:pt x="141" y="245"/>
                    </a:lnTo>
                    <a:lnTo>
                      <a:pt x="161" y="244"/>
                    </a:lnTo>
                    <a:lnTo>
                      <a:pt x="180" y="240"/>
                    </a:lnTo>
                    <a:lnTo>
                      <a:pt x="199" y="234"/>
                    </a:lnTo>
                    <a:lnTo>
                      <a:pt x="217" y="225"/>
                    </a:lnTo>
                    <a:lnTo>
                      <a:pt x="233" y="214"/>
                    </a:lnTo>
                    <a:lnTo>
                      <a:pt x="249" y="202"/>
                    </a:lnTo>
                    <a:lnTo>
                      <a:pt x="260" y="188"/>
                    </a:lnTo>
                    <a:lnTo>
                      <a:pt x="270" y="173"/>
                    </a:lnTo>
                    <a:lnTo>
                      <a:pt x="277" y="157"/>
                    </a:lnTo>
                    <a:lnTo>
                      <a:pt x="282" y="140"/>
                    </a:lnTo>
                    <a:lnTo>
                      <a:pt x="284"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70020" name="Line 4"/>
              <p:cNvSpPr>
                <a:spLocks noChangeShapeType="1"/>
              </p:cNvSpPr>
              <p:nvPr/>
            </p:nvSpPr>
            <p:spPr bwMode="auto">
              <a:xfrm flipH="1">
                <a:off x="4093" y="1758"/>
                <a:ext cx="1336" cy="0"/>
              </a:xfrm>
              <a:prstGeom prst="line">
                <a:avLst/>
              </a:prstGeom>
              <a:noFill/>
              <a:ln w="25400">
                <a:solidFill>
                  <a:srgbClr val="000000"/>
                </a:solidFill>
                <a:round/>
                <a:headEnd type="none" w="sm" len="sm"/>
                <a:tailEnd type="none" w="sm" len="sm"/>
              </a:ln>
            </p:spPr>
            <p:txBody>
              <a:bodyPr/>
              <a:lstStyle/>
              <a:p>
                <a:endParaRPr lang="en-US"/>
              </a:p>
            </p:txBody>
          </p:sp>
          <p:sp>
            <p:nvSpPr>
              <p:cNvPr id="70021" name="Line 5"/>
              <p:cNvSpPr>
                <a:spLocks noChangeShapeType="1"/>
              </p:cNvSpPr>
              <p:nvPr/>
            </p:nvSpPr>
            <p:spPr bwMode="auto">
              <a:xfrm flipH="1">
                <a:off x="4093" y="2002"/>
                <a:ext cx="1322" cy="1"/>
              </a:xfrm>
              <a:prstGeom prst="line">
                <a:avLst/>
              </a:prstGeom>
              <a:noFill/>
              <a:ln w="25400">
                <a:solidFill>
                  <a:srgbClr val="000000"/>
                </a:solidFill>
                <a:round/>
                <a:headEnd type="none" w="sm" len="sm"/>
                <a:tailEnd type="none" w="sm" len="sm"/>
              </a:ln>
            </p:spPr>
            <p:txBody>
              <a:bodyPr/>
              <a:lstStyle/>
              <a:p>
                <a:endParaRPr lang="en-US"/>
              </a:p>
            </p:txBody>
          </p:sp>
          <p:sp>
            <p:nvSpPr>
              <p:cNvPr id="70022" name="Oval 6"/>
              <p:cNvSpPr>
                <a:spLocks noChangeArrowheads="1"/>
              </p:cNvSpPr>
              <p:nvPr/>
            </p:nvSpPr>
            <p:spPr bwMode="auto">
              <a:xfrm>
                <a:off x="4079"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70023" name="Oval 7"/>
              <p:cNvSpPr>
                <a:spLocks noChangeArrowheads="1"/>
              </p:cNvSpPr>
              <p:nvPr/>
            </p:nvSpPr>
            <p:spPr bwMode="auto">
              <a:xfrm>
                <a:off x="5421"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70024" name="Line 8"/>
              <p:cNvSpPr>
                <a:spLocks noChangeShapeType="1"/>
              </p:cNvSpPr>
              <p:nvPr/>
            </p:nvSpPr>
            <p:spPr bwMode="auto">
              <a:xfrm flipH="1">
                <a:off x="4093" y="1737"/>
                <a:ext cx="1288" cy="1"/>
              </a:xfrm>
              <a:prstGeom prst="line">
                <a:avLst/>
              </a:prstGeom>
              <a:noFill/>
              <a:ln w="50800">
                <a:solidFill>
                  <a:schemeClr val="tx2"/>
                </a:solidFill>
                <a:round/>
                <a:headEnd type="none" w="sm" len="sm"/>
                <a:tailEnd type="none" w="sm" len="sm"/>
              </a:ln>
            </p:spPr>
            <p:txBody>
              <a:bodyPr/>
              <a:lstStyle/>
              <a:p>
                <a:endParaRPr lang="en-US"/>
              </a:p>
            </p:txBody>
          </p:sp>
          <p:sp>
            <p:nvSpPr>
              <p:cNvPr id="70025" name="Arc 9"/>
              <p:cNvSpPr>
                <a:spLocks/>
              </p:cNvSpPr>
              <p:nvPr/>
            </p:nvSpPr>
            <p:spPr bwMode="auto">
              <a:xfrm>
                <a:off x="3727" y="1723"/>
                <a:ext cx="374" cy="3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3"/>
                      <a:pt x="9635" y="32"/>
                      <a:pt x="21542" y="0"/>
                    </a:cubicBezTo>
                  </a:path>
                  <a:path w="21600" h="21600" stroke="0" extrusionOk="0">
                    <a:moveTo>
                      <a:pt x="0" y="21600"/>
                    </a:moveTo>
                    <a:cubicBezTo>
                      <a:pt x="0" y="9693"/>
                      <a:pt x="9635" y="32"/>
                      <a:pt x="21542"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70026" name="Line 10"/>
              <p:cNvSpPr>
                <a:spLocks noChangeShapeType="1"/>
              </p:cNvSpPr>
              <p:nvPr/>
            </p:nvSpPr>
            <p:spPr bwMode="auto">
              <a:xfrm flipH="1">
                <a:off x="5405" y="1471"/>
                <a:ext cx="164" cy="218"/>
              </a:xfrm>
              <a:prstGeom prst="line">
                <a:avLst/>
              </a:prstGeom>
              <a:noFill/>
              <a:ln w="50800">
                <a:solidFill>
                  <a:schemeClr val="tx2"/>
                </a:solidFill>
                <a:round/>
                <a:headEnd type="none" w="sm" len="sm"/>
                <a:tailEnd type="stealth" w="med" len="med"/>
              </a:ln>
            </p:spPr>
            <p:txBody>
              <a:bodyPr/>
              <a:lstStyle/>
              <a:p>
                <a:endParaRPr lang="en-US"/>
              </a:p>
            </p:txBody>
          </p:sp>
        </p:grpSp>
        <p:grpSp>
          <p:nvGrpSpPr>
            <p:cNvPr id="69901" name="Group 127"/>
            <p:cNvGrpSpPr>
              <a:grpSpLocks/>
            </p:cNvGrpSpPr>
            <p:nvPr/>
          </p:nvGrpSpPr>
          <p:grpSpPr bwMode="auto">
            <a:xfrm>
              <a:off x="3952" y="1390"/>
              <a:ext cx="1534" cy="283"/>
              <a:chOff x="3952" y="1390"/>
              <a:chExt cx="1534" cy="283"/>
            </a:xfrm>
          </p:grpSpPr>
          <p:grpSp>
            <p:nvGrpSpPr>
              <p:cNvPr id="69903" name="Group 34"/>
              <p:cNvGrpSpPr>
                <a:grpSpLocks/>
              </p:cNvGrpSpPr>
              <p:nvPr/>
            </p:nvGrpSpPr>
            <p:grpSpPr bwMode="auto">
              <a:xfrm>
                <a:off x="5104" y="1390"/>
                <a:ext cx="382" cy="283"/>
                <a:chOff x="5104" y="1390"/>
                <a:chExt cx="382" cy="283"/>
              </a:xfrm>
            </p:grpSpPr>
            <p:grpSp>
              <p:nvGrpSpPr>
                <p:cNvPr id="69996" name="Group 16"/>
                <p:cNvGrpSpPr>
                  <a:grpSpLocks/>
                </p:cNvGrpSpPr>
                <p:nvPr/>
              </p:nvGrpSpPr>
              <p:grpSpPr bwMode="auto">
                <a:xfrm>
                  <a:off x="5216" y="1522"/>
                  <a:ext cx="45" cy="150"/>
                  <a:chOff x="5216" y="1522"/>
                  <a:chExt cx="45" cy="150"/>
                </a:xfrm>
              </p:grpSpPr>
              <p:sp>
                <p:nvSpPr>
                  <p:cNvPr id="70014" name="Freeform 12"/>
                  <p:cNvSpPr>
                    <a:spLocks/>
                  </p:cNvSpPr>
                  <p:nvPr/>
                </p:nvSpPr>
                <p:spPr bwMode="auto">
                  <a:xfrm>
                    <a:off x="5223"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15" name="Freeform 13"/>
                  <p:cNvSpPr>
                    <a:spLocks/>
                  </p:cNvSpPr>
                  <p:nvPr/>
                </p:nvSpPr>
                <p:spPr bwMode="auto">
                  <a:xfrm>
                    <a:off x="5223"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16" name="Freeform 14"/>
                  <p:cNvSpPr>
                    <a:spLocks/>
                  </p:cNvSpPr>
                  <p:nvPr/>
                </p:nvSpPr>
                <p:spPr bwMode="auto">
                  <a:xfrm>
                    <a:off x="5216"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017" name="Freeform 15"/>
                  <p:cNvSpPr>
                    <a:spLocks/>
                  </p:cNvSpPr>
                  <p:nvPr/>
                </p:nvSpPr>
                <p:spPr bwMode="auto">
                  <a:xfrm>
                    <a:off x="5241"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97" name="Group 23"/>
                <p:cNvGrpSpPr>
                  <a:grpSpLocks/>
                </p:cNvGrpSpPr>
                <p:nvPr/>
              </p:nvGrpSpPr>
              <p:grpSpPr bwMode="auto">
                <a:xfrm>
                  <a:off x="5104" y="1390"/>
                  <a:ext cx="382" cy="103"/>
                  <a:chOff x="5104" y="1390"/>
                  <a:chExt cx="382" cy="103"/>
                </a:xfrm>
              </p:grpSpPr>
              <p:sp>
                <p:nvSpPr>
                  <p:cNvPr id="70008" name="Freeform 17"/>
                  <p:cNvSpPr>
                    <a:spLocks/>
                  </p:cNvSpPr>
                  <p:nvPr/>
                </p:nvSpPr>
                <p:spPr bwMode="auto">
                  <a:xfrm>
                    <a:off x="5104"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0009" name="Line 18"/>
                  <p:cNvSpPr>
                    <a:spLocks noChangeShapeType="1"/>
                  </p:cNvSpPr>
                  <p:nvPr/>
                </p:nvSpPr>
                <p:spPr bwMode="auto">
                  <a:xfrm>
                    <a:off x="5293"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0010" name="Freeform 19"/>
                  <p:cNvSpPr>
                    <a:spLocks/>
                  </p:cNvSpPr>
                  <p:nvPr/>
                </p:nvSpPr>
                <p:spPr bwMode="auto">
                  <a:xfrm>
                    <a:off x="5247"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0011" name="Line 20"/>
                  <p:cNvSpPr>
                    <a:spLocks noChangeShapeType="1"/>
                  </p:cNvSpPr>
                  <p:nvPr/>
                </p:nvSpPr>
                <p:spPr bwMode="auto">
                  <a:xfrm>
                    <a:off x="5285"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0012" name="Line 21"/>
                  <p:cNvSpPr>
                    <a:spLocks noChangeShapeType="1"/>
                  </p:cNvSpPr>
                  <p:nvPr/>
                </p:nvSpPr>
                <p:spPr bwMode="auto">
                  <a:xfrm>
                    <a:off x="5303"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0013" name="Rectangle 22"/>
                  <p:cNvSpPr>
                    <a:spLocks noChangeArrowheads="1"/>
                  </p:cNvSpPr>
                  <p:nvPr/>
                </p:nvSpPr>
                <p:spPr bwMode="auto">
                  <a:xfrm>
                    <a:off x="5288"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9998" name="Group 28"/>
                <p:cNvGrpSpPr>
                  <a:grpSpLocks/>
                </p:cNvGrpSpPr>
                <p:nvPr/>
              </p:nvGrpSpPr>
              <p:grpSpPr bwMode="auto">
                <a:xfrm>
                  <a:off x="5277" y="1523"/>
                  <a:ext cx="44" cy="150"/>
                  <a:chOff x="5277" y="1523"/>
                  <a:chExt cx="44" cy="150"/>
                </a:xfrm>
              </p:grpSpPr>
              <p:sp>
                <p:nvSpPr>
                  <p:cNvPr id="70004" name="Freeform 24"/>
                  <p:cNvSpPr>
                    <a:spLocks/>
                  </p:cNvSpPr>
                  <p:nvPr/>
                </p:nvSpPr>
                <p:spPr bwMode="auto">
                  <a:xfrm>
                    <a:off x="5283"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05" name="Freeform 25"/>
                  <p:cNvSpPr>
                    <a:spLocks/>
                  </p:cNvSpPr>
                  <p:nvPr/>
                </p:nvSpPr>
                <p:spPr bwMode="auto">
                  <a:xfrm>
                    <a:off x="5283"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06" name="Freeform 26"/>
                  <p:cNvSpPr>
                    <a:spLocks/>
                  </p:cNvSpPr>
                  <p:nvPr/>
                </p:nvSpPr>
                <p:spPr bwMode="auto">
                  <a:xfrm>
                    <a:off x="5277"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007" name="Freeform 27"/>
                  <p:cNvSpPr>
                    <a:spLocks/>
                  </p:cNvSpPr>
                  <p:nvPr/>
                </p:nvSpPr>
                <p:spPr bwMode="auto">
                  <a:xfrm>
                    <a:off x="5301"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99" name="Group 33"/>
                <p:cNvGrpSpPr>
                  <a:grpSpLocks/>
                </p:cNvGrpSpPr>
                <p:nvPr/>
              </p:nvGrpSpPr>
              <p:grpSpPr bwMode="auto">
                <a:xfrm>
                  <a:off x="5337" y="1523"/>
                  <a:ext cx="44" cy="150"/>
                  <a:chOff x="5337" y="1523"/>
                  <a:chExt cx="44" cy="150"/>
                </a:xfrm>
              </p:grpSpPr>
              <p:sp>
                <p:nvSpPr>
                  <p:cNvPr id="70000" name="Freeform 29"/>
                  <p:cNvSpPr>
                    <a:spLocks/>
                  </p:cNvSpPr>
                  <p:nvPr/>
                </p:nvSpPr>
                <p:spPr bwMode="auto">
                  <a:xfrm>
                    <a:off x="5343"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01" name="Freeform 30"/>
                  <p:cNvSpPr>
                    <a:spLocks/>
                  </p:cNvSpPr>
                  <p:nvPr/>
                </p:nvSpPr>
                <p:spPr bwMode="auto">
                  <a:xfrm>
                    <a:off x="5343"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002" name="Freeform 31"/>
                  <p:cNvSpPr>
                    <a:spLocks/>
                  </p:cNvSpPr>
                  <p:nvPr/>
                </p:nvSpPr>
                <p:spPr bwMode="auto">
                  <a:xfrm>
                    <a:off x="5337"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003" name="Freeform 32"/>
                  <p:cNvSpPr>
                    <a:spLocks/>
                  </p:cNvSpPr>
                  <p:nvPr/>
                </p:nvSpPr>
                <p:spPr bwMode="auto">
                  <a:xfrm>
                    <a:off x="5361"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9904" name="Group 57"/>
              <p:cNvGrpSpPr>
                <a:grpSpLocks/>
              </p:cNvGrpSpPr>
              <p:nvPr/>
            </p:nvGrpSpPr>
            <p:grpSpPr bwMode="auto">
              <a:xfrm>
                <a:off x="4816" y="1390"/>
                <a:ext cx="382" cy="283"/>
                <a:chOff x="4816" y="1390"/>
                <a:chExt cx="382" cy="283"/>
              </a:xfrm>
            </p:grpSpPr>
            <p:grpSp>
              <p:nvGrpSpPr>
                <p:cNvPr id="69974" name="Group 39"/>
                <p:cNvGrpSpPr>
                  <a:grpSpLocks/>
                </p:cNvGrpSpPr>
                <p:nvPr/>
              </p:nvGrpSpPr>
              <p:grpSpPr bwMode="auto">
                <a:xfrm>
                  <a:off x="4928" y="1522"/>
                  <a:ext cx="45" cy="150"/>
                  <a:chOff x="4928" y="1522"/>
                  <a:chExt cx="45" cy="150"/>
                </a:xfrm>
              </p:grpSpPr>
              <p:sp>
                <p:nvSpPr>
                  <p:cNvPr id="69992" name="Freeform 35"/>
                  <p:cNvSpPr>
                    <a:spLocks/>
                  </p:cNvSpPr>
                  <p:nvPr/>
                </p:nvSpPr>
                <p:spPr bwMode="auto">
                  <a:xfrm>
                    <a:off x="4935"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93" name="Freeform 36"/>
                  <p:cNvSpPr>
                    <a:spLocks/>
                  </p:cNvSpPr>
                  <p:nvPr/>
                </p:nvSpPr>
                <p:spPr bwMode="auto">
                  <a:xfrm>
                    <a:off x="4935"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94" name="Freeform 37"/>
                  <p:cNvSpPr>
                    <a:spLocks/>
                  </p:cNvSpPr>
                  <p:nvPr/>
                </p:nvSpPr>
                <p:spPr bwMode="auto">
                  <a:xfrm>
                    <a:off x="4928"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95" name="Freeform 38"/>
                  <p:cNvSpPr>
                    <a:spLocks/>
                  </p:cNvSpPr>
                  <p:nvPr/>
                </p:nvSpPr>
                <p:spPr bwMode="auto">
                  <a:xfrm>
                    <a:off x="4953"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75" name="Group 46"/>
                <p:cNvGrpSpPr>
                  <a:grpSpLocks/>
                </p:cNvGrpSpPr>
                <p:nvPr/>
              </p:nvGrpSpPr>
              <p:grpSpPr bwMode="auto">
                <a:xfrm>
                  <a:off x="4816" y="1390"/>
                  <a:ext cx="382" cy="103"/>
                  <a:chOff x="4816" y="1390"/>
                  <a:chExt cx="382" cy="103"/>
                </a:xfrm>
              </p:grpSpPr>
              <p:sp>
                <p:nvSpPr>
                  <p:cNvPr id="69986" name="Freeform 40"/>
                  <p:cNvSpPr>
                    <a:spLocks/>
                  </p:cNvSpPr>
                  <p:nvPr/>
                </p:nvSpPr>
                <p:spPr bwMode="auto">
                  <a:xfrm>
                    <a:off x="4816"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9987" name="Line 41"/>
                  <p:cNvSpPr>
                    <a:spLocks noChangeShapeType="1"/>
                  </p:cNvSpPr>
                  <p:nvPr/>
                </p:nvSpPr>
                <p:spPr bwMode="auto">
                  <a:xfrm>
                    <a:off x="5005"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9988" name="Freeform 42"/>
                  <p:cNvSpPr>
                    <a:spLocks/>
                  </p:cNvSpPr>
                  <p:nvPr/>
                </p:nvSpPr>
                <p:spPr bwMode="auto">
                  <a:xfrm>
                    <a:off x="4959"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9989" name="Line 43"/>
                  <p:cNvSpPr>
                    <a:spLocks noChangeShapeType="1"/>
                  </p:cNvSpPr>
                  <p:nvPr/>
                </p:nvSpPr>
                <p:spPr bwMode="auto">
                  <a:xfrm>
                    <a:off x="4997"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9990" name="Line 44"/>
                  <p:cNvSpPr>
                    <a:spLocks noChangeShapeType="1"/>
                  </p:cNvSpPr>
                  <p:nvPr/>
                </p:nvSpPr>
                <p:spPr bwMode="auto">
                  <a:xfrm>
                    <a:off x="5015"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9991" name="Rectangle 45"/>
                  <p:cNvSpPr>
                    <a:spLocks noChangeArrowheads="1"/>
                  </p:cNvSpPr>
                  <p:nvPr/>
                </p:nvSpPr>
                <p:spPr bwMode="auto">
                  <a:xfrm>
                    <a:off x="5000"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9976" name="Group 51"/>
                <p:cNvGrpSpPr>
                  <a:grpSpLocks/>
                </p:cNvGrpSpPr>
                <p:nvPr/>
              </p:nvGrpSpPr>
              <p:grpSpPr bwMode="auto">
                <a:xfrm>
                  <a:off x="4989" y="1523"/>
                  <a:ext cx="44" cy="150"/>
                  <a:chOff x="4989" y="1523"/>
                  <a:chExt cx="44" cy="150"/>
                </a:xfrm>
              </p:grpSpPr>
              <p:sp>
                <p:nvSpPr>
                  <p:cNvPr id="69982" name="Freeform 47"/>
                  <p:cNvSpPr>
                    <a:spLocks/>
                  </p:cNvSpPr>
                  <p:nvPr/>
                </p:nvSpPr>
                <p:spPr bwMode="auto">
                  <a:xfrm>
                    <a:off x="4995"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83" name="Freeform 48"/>
                  <p:cNvSpPr>
                    <a:spLocks/>
                  </p:cNvSpPr>
                  <p:nvPr/>
                </p:nvSpPr>
                <p:spPr bwMode="auto">
                  <a:xfrm>
                    <a:off x="4995"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84" name="Freeform 49"/>
                  <p:cNvSpPr>
                    <a:spLocks/>
                  </p:cNvSpPr>
                  <p:nvPr/>
                </p:nvSpPr>
                <p:spPr bwMode="auto">
                  <a:xfrm>
                    <a:off x="4989"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85" name="Freeform 50"/>
                  <p:cNvSpPr>
                    <a:spLocks/>
                  </p:cNvSpPr>
                  <p:nvPr/>
                </p:nvSpPr>
                <p:spPr bwMode="auto">
                  <a:xfrm>
                    <a:off x="5013"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77" name="Group 56"/>
                <p:cNvGrpSpPr>
                  <a:grpSpLocks/>
                </p:cNvGrpSpPr>
                <p:nvPr/>
              </p:nvGrpSpPr>
              <p:grpSpPr bwMode="auto">
                <a:xfrm>
                  <a:off x="5049" y="1523"/>
                  <a:ext cx="44" cy="150"/>
                  <a:chOff x="5049" y="1523"/>
                  <a:chExt cx="44" cy="150"/>
                </a:xfrm>
              </p:grpSpPr>
              <p:sp>
                <p:nvSpPr>
                  <p:cNvPr id="69978" name="Freeform 52"/>
                  <p:cNvSpPr>
                    <a:spLocks/>
                  </p:cNvSpPr>
                  <p:nvPr/>
                </p:nvSpPr>
                <p:spPr bwMode="auto">
                  <a:xfrm>
                    <a:off x="5055"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79" name="Freeform 53"/>
                  <p:cNvSpPr>
                    <a:spLocks/>
                  </p:cNvSpPr>
                  <p:nvPr/>
                </p:nvSpPr>
                <p:spPr bwMode="auto">
                  <a:xfrm>
                    <a:off x="5055"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80" name="Freeform 54"/>
                  <p:cNvSpPr>
                    <a:spLocks/>
                  </p:cNvSpPr>
                  <p:nvPr/>
                </p:nvSpPr>
                <p:spPr bwMode="auto">
                  <a:xfrm>
                    <a:off x="5049"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81" name="Freeform 55"/>
                  <p:cNvSpPr>
                    <a:spLocks/>
                  </p:cNvSpPr>
                  <p:nvPr/>
                </p:nvSpPr>
                <p:spPr bwMode="auto">
                  <a:xfrm>
                    <a:off x="5073"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9905" name="Group 80"/>
              <p:cNvGrpSpPr>
                <a:grpSpLocks/>
              </p:cNvGrpSpPr>
              <p:nvPr/>
            </p:nvGrpSpPr>
            <p:grpSpPr bwMode="auto">
              <a:xfrm>
                <a:off x="4528" y="1390"/>
                <a:ext cx="382" cy="283"/>
                <a:chOff x="4528" y="1390"/>
                <a:chExt cx="382" cy="283"/>
              </a:xfrm>
            </p:grpSpPr>
            <p:grpSp>
              <p:nvGrpSpPr>
                <p:cNvPr id="69952" name="Group 62"/>
                <p:cNvGrpSpPr>
                  <a:grpSpLocks/>
                </p:cNvGrpSpPr>
                <p:nvPr/>
              </p:nvGrpSpPr>
              <p:grpSpPr bwMode="auto">
                <a:xfrm>
                  <a:off x="4640" y="1522"/>
                  <a:ext cx="45" cy="150"/>
                  <a:chOff x="4640" y="1522"/>
                  <a:chExt cx="45" cy="150"/>
                </a:xfrm>
              </p:grpSpPr>
              <p:sp>
                <p:nvSpPr>
                  <p:cNvPr id="69970" name="Freeform 58"/>
                  <p:cNvSpPr>
                    <a:spLocks/>
                  </p:cNvSpPr>
                  <p:nvPr/>
                </p:nvSpPr>
                <p:spPr bwMode="auto">
                  <a:xfrm>
                    <a:off x="4647"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71" name="Freeform 59"/>
                  <p:cNvSpPr>
                    <a:spLocks/>
                  </p:cNvSpPr>
                  <p:nvPr/>
                </p:nvSpPr>
                <p:spPr bwMode="auto">
                  <a:xfrm>
                    <a:off x="4647"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72" name="Freeform 60"/>
                  <p:cNvSpPr>
                    <a:spLocks/>
                  </p:cNvSpPr>
                  <p:nvPr/>
                </p:nvSpPr>
                <p:spPr bwMode="auto">
                  <a:xfrm>
                    <a:off x="4640"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73" name="Freeform 61"/>
                  <p:cNvSpPr>
                    <a:spLocks/>
                  </p:cNvSpPr>
                  <p:nvPr/>
                </p:nvSpPr>
                <p:spPr bwMode="auto">
                  <a:xfrm>
                    <a:off x="4665"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53" name="Group 69"/>
                <p:cNvGrpSpPr>
                  <a:grpSpLocks/>
                </p:cNvGrpSpPr>
                <p:nvPr/>
              </p:nvGrpSpPr>
              <p:grpSpPr bwMode="auto">
                <a:xfrm>
                  <a:off x="4528" y="1390"/>
                  <a:ext cx="382" cy="103"/>
                  <a:chOff x="4528" y="1390"/>
                  <a:chExt cx="382" cy="103"/>
                </a:xfrm>
              </p:grpSpPr>
              <p:sp>
                <p:nvSpPr>
                  <p:cNvPr id="69964" name="Freeform 63"/>
                  <p:cNvSpPr>
                    <a:spLocks/>
                  </p:cNvSpPr>
                  <p:nvPr/>
                </p:nvSpPr>
                <p:spPr bwMode="auto">
                  <a:xfrm>
                    <a:off x="4528"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9965" name="Line 64"/>
                  <p:cNvSpPr>
                    <a:spLocks noChangeShapeType="1"/>
                  </p:cNvSpPr>
                  <p:nvPr/>
                </p:nvSpPr>
                <p:spPr bwMode="auto">
                  <a:xfrm>
                    <a:off x="4717"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9966" name="Freeform 65"/>
                  <p:cNvSpPr>
                    <a:spLocks/>
                  </p:cNvSpPr>
                  <p:nvPr/>
                </p:nvSpPr>
                <p:spPr bwMode="auto">
                  <a:xfrm>
                    <a:off x="4671"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9967" name="Line 66"/>
                  <p:cNvSpPr>
                    <a:spLocks noChangeShapeType="1"/>
                  </p:cNvSpPr>
                  <p:nvPr/>
                </p:nvSpPr>
                <p:spPr bwMode="auto">
                  <a:xfrm>
                    <a:off x="4709"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9968" name="Line 67"/>
                  <p:cNvSpPr>
                    <a:spLocks noChangeShapeType="1"/>
                  </p:cNvSpPr>
                  <p:nvPr/>
                </p:nvSpPr>
                <p:spPr bwMode="auto">
                  <a:xfrm>
                    <a:off x="4727"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9969" name="Rectangle 68"/>
                  <p:cNvSpPr>
                    <a:spLocks noChangeArrowheads="1"/>
                  </p:cNvSpPr>
                  <p:nvPr/>
                </p:nvSpPr>
                <p:spPr bwMode="auto">
                  <a:xfrm>
                    <a:off x="4712"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9954" name="Group 74"/>
                <p:cNvGrpSpPr>
                  <a:grpSpLocks/>
                </p:cNvGrpSpPr>
                <p:nvPr/>
              </p:nvGrpSpPr>
              <p:grpSpPr bwMode="auto">
                <a:xfrm>
                  <a:off x="4701" y="1523"/>
                  <a:ext cx="44" cy="150"/>
                  <a:chOff x="4701" y="1523"/>
                  <a:chExt cx="44" cy="150"/>
                </a:xfrm>
              </p:grpSpPr>
              <p:sp>
                <p:nvSpPr>
                  <p:cNvPr id="69960" name="Freeform 70"/>
                  <p:cNvSpPr>
                    <a:spLocks/>
                  </p:cNvSpPr>
                  <p:nvPr/>
                </p:nvSpPr>
                <p:spPr bwMode="auto">
                  <a:xfrm>
                    <a:off x="4707"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61" name="Freeform 71"/>
                  <p:cNvSpPr>
                    <a:spLocks/>
                  </p:cNvSpPr>
                  <p:nvPr/>
                </p:nvSpPr>
                <p:spPr bwMode="auto">
                  <a:xfrm>
                    <a:off x="4707"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62" name="Freeform 72"/>
                  <p:cNvSpPr>
                    <a:spLocks/>
                  </p:cNvSpPr>
                  <p:nvPr/>
                </p:nvSpPr>
                <p:spPr bwMode="auto">
                  <a:xfrm>
                    <a:off x="4701"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63" name="Freeform 73"/>
                  <p:cNvSpPr>
                    <a:spLocks/>
                  </p:cNvSpPr>
                  <p:nvPr/>
                </p:nvSpPr>
                <p:spPr bwMode="auto">
                  <a:xfrm>
                    <a:off x="4725"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55" name="Group 79"/>
                <p:cNvGrpSpPr>
                  <a:grpSpLocks/>
                </p:cNvGrpSpPr>
                <p:nvPr/>
              </p:nvGrpSpPr>
              <p:grpSpPr bwMode="auto">
                <a:xfrm>
                  <a:off x="4761" y="1523"/>
                  <a:ext cx="44" cy="150"/>
                  <a:chOff x="4761" y="1523"/>
                  <a:chExt cx="44" cy="150"/>
                </a:xfrm>
              </p:grpSpPr>
              <p:sp>
                <p:nvSpPr>
                  <p:cNvPr id="69956" name="Freeform 75"/>
                  <p:cNvSpPr>
                    <a:spLocks/>
                  </p:cNvSpPr>
                  <p:nvPr/>
                </p:nvSpPr>
                <p:spPr bwMode="auto">
                  <a:xfrm>
                    <a:off x="4767"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57" name="Freeform 76"/>
                  <p:cNvSpPr>
                    <a:spLocks/>
                  </p:cNvSpPr>
                  <p:nvPr/>
                </p:nvSpPr>
                <p:spPr bwMode="auto">
                  <a:xfrm>
                    <a:off x="4767"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58" name="Freeform 77"/>
                  <p:cNvSpPr>
                    <a:spLocks/>
                  </p:cNvSpPr>
                  <p:nvPr/>
                </p:nvSpPr>
                <p:spPr bwMode="auto">
                  <a:xfrm>
                    <a:off x="4761"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59" name="Freeform 78"/>
                  <p:cNvSpPr>
                    <a:spLocks/>
                  </p:cNvSpPr>
                  <p:nvPr/>
                </p:nvSpPr>
                <p:spPr bwMode="auto">
                  <a:xfrm>
                    <a:off x="4785"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9906" name="Group 103"/>
              <p:cNvGrpSpPr>
                <a:grpSpLocks/>
              </p:cNvGrpSpPr>
              <p:nvPr/>
            </p:nvGrpSpPr>
            <p:grpSpPr bwMode="auto">
              <a:xfrm>
                <a:off x="4240" y="1390"/>
                <a:ext cx="382" cy="283"/>
                <a:chOff x="4240" y="1390"/>
                <a:chExt cx="382" cy="283"/>
              </a:xfrm>
            </p:grpSpPr>
            <p:grpSp>
              <p:nvGrpSpPr>
                <p:cNvPr id="69930" name="Group 85"/>
                <p:cNvGrpSpPr>
                  <a:grpSpLocks/>
                </p:cNvGrpSpPr>
                <p:nvPr/>
              </p:nvGrpSpPr>
              <p:grpSpPr bwMode="auto">
                <a:xfrm>
                  <a:off x="4352" y="1522"/>
                  <a:ext cx="45" cy="150"/>
                  <a:chOff x="4352" y="1522"/>
                  <a:chExt cx="45" cy="150"/>
                </a:xfrm>
              </p:grpSpPr>
              <p:sp>
                <p:nvSpPr>
                  <p:cNvPr id="69948" name="Freeform 81"/>
                  <p:cNvSpPr>
                    <a:spLocks/>
                  </p:cNvSpPr>
                  <p:nvPr/>
                </p:nvSpPr>
                <p:spPr bwMode="auto">
                  <a:xfrm>
                    <a:off x="4359"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49" name="Freeform 82"/>
                  <p:cNvSpPr>
                    <a:spLocks/>
                  </p:cNvSpPr>
                  <p:nvPr/>
                </p:nvSpPr>
                <p:spPr bwMode="auto">
                  <a:xfrm>
                    <a:off x="4359"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50" name="Freeform 83"/>
                  <p:cNvSpPr>
                    <a:spLocks/>
                  </p:cNvSpPr>
                  <p:nvPr/>
                </p:nvSpPr>
                <p:spPr bwMode="auto">
                  <a:xfrm>
                    <a:off x="4352"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51" name="Freeform 84"/>
                  <p:cNvSpPr>
                    <a:spLocks/>
                  </p:cNvSpPr>
                  <p:nvPr/>
                </p:nvSpPr>
                <p:spPr bwMode="auto">
                  <a:xfrm>
                    <a:off x="4377"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31" name="Group 92"/>
                <p:cNvGrpSpPr>
                  <a:grpSpLocks/>
                </p:cNvGrpSpPr>
                <p:nvPr/>
              </p:nvGrpSpPr>
              <p:grpSpPr bwMode="auto">
                <a:xfrm>
                  <a:off x="4240" y="1390"/>
                  <a:ext cx="382" cy="103"/>
                  <a:chOff x="4240" y="1390"/>
                  <a:chExt cx="382" cy="103"/>
                </a:xfrm>
              </p:grpSpPr>
              <p:sp>
                <p:nvSpPr>
                  <p:cNvPr id="69942" name="Freeform 86"/>
                  <p:cNvSpPr>
                    <a:spLocks/>
                  </p:cNvSpPr>
                  <p:nvPr/>
                </p:nvSpPr>
                <p:spPr bwMode="auto">
                  <a:xfrm>
                    <a:off x="4240"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9943" name="Line 87"/>
                  <p:cNvSpPr>
                    <a:spLocks noChangeShapeType="1"/>
                  </p:cNvSpPr>
                  <p:nvPr/>
                </p:nvSpPr>
                <p:spPr bwMode="auto">
                  <a:xfrm>
                    <a:off x="4429"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9944" name="Freeform 88"/>
                  <p:cNvSpPr>
                    <a:spLocks/>
                  </p:cNvSpPr>
                  <p:nvPr/>
                </p:nvSpPr>
                <p:spPr bwMode="auto">
                  <a:xfrm>
                    <a:off x="4383"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9945" name="Line 89"/>
                  <p:cNvSpPr>
                    <a:spLocks noChangeShapeType="1"/>
                  </p:cNvSpPr>
                  <p:nvPr/>
                </p:nvSpPr>
                <p:spPr bwMode="auto">
                  <a:xfrm>
                    <a:off x="4421"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9946" name="Line 90"/>
                  <p:cNvSpPr>
                    <a:spLocks noChangeShapeType="1"/>
                  </p:cNvSpPr>
                  <p:nvPr/>
                </p:nvSpPr>
                <p:spPr bwMode="auto">
                  <a:xfrm>
                    <a:off x="4439"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9947" name="Rectangle 91"/>
                  <p:cNvSpPr>
                    <a:spLocks noChangeArrowheads="1"/>
                  </p:cNvSpPr>
                  <p:nvPr/>
                </p:nvSpPr>
                <p:spPr bwMode="auto">
                  <a:xfrm>
                    <a:off x="4424"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9932" name="Group 97"/>
                <p:cNvGrpSpPr>
                  <a:grpSpLocks/>
                </p:cNvGrpSpPr>
                <p:nvPr/>
              </p:nvGrpSpPr>
              <p:grpSpPr bwMode="auto">
                <a:xfrm>
                  <a:off x="4413" y="1523"/>
                  <a:ext cx="44" cy="150"/>
                  <a:chOff x="4413" y="1523"/>
                  <a:chExt cx="44" cy="150"/>
                </a:xfrm>
              </p:grpSpPr>
              <p:sp>
                <p:nvSpPr>
                  <p:cNvPr id="69938" name="Freeform 93"/>
                  <p:cNvSpPr>
                    <a:spLocks/>
                  </p:cNvSpPr>
                  <p:nvPr/>
                </p:nvSpPr>
                <p:spPr bwMode="auto">
                  <a:xfrm>
                    <a:off x="4419"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39" name="Freeform 94"/>
                  <p:cNvSpPr>
                    <a:spLocks/>
                  </p:cNvSpPr>
                  <p:nvPr/>
                </p:nvSpPr>
                <p:spPr bwMode="auto">
                  <a:xfrm>
                    <a:off x="4419"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40" name="Freeform 95"/>
                  <p:cNvSpPr>
                    <a:spLocks/>
                  </p:cNvSpPr>
                  <p:nvPr/>
                </p:nvSpPr>
                <p:spPr bwMode="auto">
                  <a:xfrm>
                    <a:off x="4413"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41" name="Freeform 96"/>
                  <p:cNvSpPr>
                    <a:spLocks/>
                  </p:cNvSpPr>
                  <p:nvPr/>
                </p:nvSpPr>
                <p:spPr bwMode="auto">
                  <a:xfrm>
                    <a:off x="4437"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33" name="Group 102"/>
                <p:cNvGrpSpPr>
                  <a:grpSpLocks/>
                </p:cNvGrpSpPr>
                <p:nvPr/>
              </p:nvGrpSpPr>
              <p:grpSpPr bwMode="auto">
                <a:xfrm>
                  <a:off x="4473" y="1523"/>
                  <a:ext cx="44" cy="150"/>
                  <a:chOff x="4473" y="1523"/>
                  <a:chExt cx="44" cy="150"/>
                </a:xfrm>
              </p:grpSpPr>
              <p:sp>
                <p:nvSpPr>
                  <p:cNvPr id="69934" name="Freeform 98"/>
                  <p:cNvSpPr>
                    <a:spLocks/>
                  </p:cNvSpPr>
                  <p:nvPr/>
                </p:nvSpPr>
                <p:spPr bwMode="auto">
                  <a:xfrm>
                    <a:off x="4479"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35" name="Freeform 99"/>
                  <p:cNvSpPr>
                    <a:spLocks/>
                  </p:cNvSpPr>
                  <p:nvPr/>
                </p:nvSpPr>
                <p:spPr bwMode="auto">
                  <a:xfrm>
                    <a:off x="4479"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36" name="Freeform 100"/>
                  <p:cNvSpPr>
                    <a:spLocks/>
                  </p:cNvSpPr>
                  <p:nvPr/>
                </p:nvSpPr>
                <p:spPr bwMode="auto">
                  <a:xfrm>
                    <a:off x="4473"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37" name="Freeform 101"/>
                  <p:cNvSpPr>
                    <a:spLocks/>
                  </p:cNvSpPr>
                  <p:nvPr/>
                </p:nvSpPr>
                <p:spPr bwMode="auto">
                  <a:xfrm>
                    <a:off x="4497"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9907" name="Group 126"/>
              <p:cNvGrpSpPr>
                <a:grpSpLocks/>
              </p:cNvGrpSpPr>
              <p:nvPr/>
            </p:nvGrpSpPr>
            <p:grpSpPr bwMode="auto">
              <a:xfrm>
                <a:off x="3952" y="1390"/>
                <a:ext cx="382" cy="283"/>
                <a:chOff x="3952" y="1390"/>
                <a:chExt cx="382" cy="283"/>
              </a:xfrm>
            </p:grpSpPr>
            <p:grpSp>
              <p:nvGrpSpPr>
                <p:cNvPr id="69908" name="Group 108"/>
                <p:cNvGrpSpPr>
                  <a:grpSpLocks/>
                </p:cNvGrpSpPr>
                <p:nvPr/>
              </p:nvGrpSpPr>
              <p:grpSpPr bwMode="auto">
                <a:xfrm>
                  <a:off x="4064" y="1522"/>
                  <a:ext cx="45" cy="150"/>
                  <a:chOff x="4064" y="1522"/>
                  <a:chExt cx="45" cy="150"/>
                </a:xfrm>
              </p:grpSpPr>
              <p:sp>
                <p:nvSpPr>
                  <p:cNvPr id="69926" name="Freeform 104"/>
                  <p:cNvSpPr>
                    <a:spLocks/>
                  </p:cNvSpPr>
                  <p:nvPr/>
                </p:nvSpPr>
                <p:spPr bwMode="auto">
                  <a:xfrm>
                    <a:off x="4071"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27" name="Freeform 105"/>
                  <p:cNvSpPr>
                    <a:spLocks/>
                  </p:cNvSpPr>
                  <p:nvPr/>
                </p:nvSpPr>
                <p:spPr bwMode="auto">
                  <a:xfrm>
                    <a:off x="4071"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28" name="Freeform 106"/>
                  <p:cNvSpPr>
                    <a:spLocks/>
                  </p:cNvSpPr>
                  <p:nvPr/>
                </p:nvSpPr>
                <p:spPr bwMode="auto">
                  <a:xfrm>
                    <a:off x="4064"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29" name="Freeform 107"/>
                  <p:cNvSpPr>
                    <a:spLocks/>
                  </p:cNvSpPr>
                  <p:nvPr/>
                </p:nvSpPr>
                <p:spPr bwMode="auto">
                  <a:xfrm>
                    <a:off x="4089"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09" name="Group 115"/>
                <p:cNvGrpSpPr>
                  <a:grpSpLocks/>
                </p:cNvGrpSpPr>
                <p:nvPr/>
              </p:nvGrpSpPr>
              <p:grpSpPr bwMode="auto">
                <a:xfrm>
                  <a:off x="3952" y="1390"/>
                  <a:ext cx="382" cy="103"/>
                  <a:chOff x="3952" y="1390"/>
                  <a:chExt cx="382" cy="103"/>
                </a:xfrm>
              </p:grpSpPr>
              <p:sp>
                <p:nvSpPr>
                  <p:cNvPr id="69920" name="Freeform 109"/>
                  <p:cNvSpPr>
                    <a:spLocks/>
                  </p:cNvSpPr>
                  <p:nvPr/>
                </p:nvSpPr>
                <p:spPr bwMode="auto">
                  <a:xfrm>
                    <a:off x="3952"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69921" name="Line 110"/>
                  <p:cNvSpPr>
                    <a:spLocks noChangeShapeType="1"/>
                  </p:cNvSpPr>
                  <p:nvPr/>
                </p:nvSpPr>
                <p:spPr bwMode="auto">
                  <a:xfrm>
                    <a:off x="4141"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69922" name="Freeform 111"/>
                  <p:cNvSpPr>
                    <a:spLocks/>
                  </p:cNvSpPr>
                  <p:nvPr/>
                </p:nvSpPr>
                <p:spPr bwMode="auto">
                  <a:xfrm>
                    <a:off x="4095"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69923" name="Line 112"/>
                  <p:cNvSpPr>
                    <a:spLocks noChangeShapeType="1"/>
                  </p:cNvSpPr>
                  <p:nvPr/>
                </p:nvSpPr>
                <p:spPr bwMode="auto">
                  <a:xfrm>
                    <a:off x="4133"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69924" name="Line 113"/>
                  <p:cNvSpPr>
                    <a:spLocks noChangeShapeType="1"/>
                  </p:cNvSpPr>
                  <p:nvPr/>
                </p:nvSpPr>
                <p:spPr bwMode="auto">
                  <a:xfrm>
                    <a:off x="4151"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69925" name="Rectangle 114"/>
                  <p:cNvSpPr>
                    <a:spLocks noChangeArrowheads="1"/>
                  </p:cNvSpPr>
                  <p:nvPr/>
                </p:nvSpPr>
                <p:spPr bwMode="auto">
                  <a:xfrm>
                    <a:off x="4136"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69910" name="Group 120"/>
                <p:cNvGrpSpPr>
                  <a:grpSpLocks/>
                </p:cNvGrpSpPr>
                <p:nvPr/>
              </p:nvGrpSpPr>
              <p:grpSpPr bwMode="auto">
                <a:xfrm>
                  <a:off x="4125" y="1523"/>
                  <a:ext cx="44" cy="150"/>
                  <a:chOff x="4125" y="1523"/>
                  <a:chExt cx="44" cy="150"/>
                </a:xfrm>
              </p:grpSpPr>
              <p:sp>
                <p:nvSpPr>
                  <p:cNvPr id="69916" name="Freeform 116"/>
                  <p:cNvSpPr>
                    <a:spLocks/>
                  </p:cNvSpPr>
                  <p:nvPr/>
                </p:nvSpPr>
                <p:spPr bwMode="auto">
                  <a:xfrm>
                    <a:off x="4131"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17" name="Freeform 117"/>
                  <p:cNvSpPr>
                    <a:spLocks/>
                  </p:cNvSpPr>
                  <p:nvPr/>
                </p:nvSpPr>
                <p:spPr bwMode="auto">
                  <a:xfrm>
                    <a:off x="4131"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18" name="Freeform 118"/>
                  <p:cNvSpPr>
                    <a:spLocks/>
                  </p:cNvSpPr>
                  <p:nvPr/>
                </p:nvSpPr>
                <p:spPr bwMode="auto">
                  <a:xfrm>
                    <a:off x="4125"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19" name="Freeform 119"/>
                  <p:cNvSpPr>
                    <a:spLocks/>
                  </p:cNvSpPr>
                  <p:nvPr/>
                </p:nvSpPr>
                <p:spPr bwMode="auto">
                  <a:xfrm>
                    <a:off x="4149"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69911" name="Group 125"/>
                <p:cNvGrpSpPr>
                  <a:grpSpLocks/>
                </p:cNvGrpSpPr>
                <p:nvPr/>
              </p:nvGrpSpPr>
              <p:grpSpPr bwMode="auto">
                <a:xfrm>
                  <a:off x="4185" y="1523"/>
                  <a:ext cx="44" cy="150"/>
                  <a:chOff x="4185" y="1523"/>
                  <a:chExt cx="44" cy="150"/>
                </a:xfrm>
              </p:grpSpPr>
              <p:sp>
                <p:nvSpPr>
                  <p:cNvPr id="69912" name="Freeform 121"/>
                  <p:cNvSpPr>
                    <a:spLocks/>
                  </p:cNvSpPr>
                  <p:nvPr/>
                </p:nvSpPr>
                <p:spPr bwMode="auto">
                  <a:xfrm>
                    <a:off x="4191"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13" name="Freeform 122"/>
                  <p:cNvSpPr>
                    <a:spLocks/>
                  </p:cNvSpPr>
                  <p:nvPr/>
                </p:nvSpPr>
                <p:spPr bwMode="auto">
                  <a:xfrm>
                    <a:off x="4191"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69914" name="Freeform 123"/>
                  <p:cNvSpPr>
                    <a:spLocks/>
                  </p:cNvSpPr>
                  <p:nvPr/>
                </p:nvSpPr>
                <p:spPr bwMode="auto">
                  <a:xfrm>
                    <a:off x="4185"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69915" name="Freeform 124"/>
                  <p:cNvSpPr>
                    <a:spLocks/>
                  </p:cNvSpPr>
                  <p:nvPr/>
                </p:nvSpPr>
                <p:spPr bwMode="auto">
                  <a:xfrm>
                    <a:off x="4209"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69902" name="Freeform 128"/>
            <p:cNvSpPr>
              <a:spLocks/>
            </p:cNvSpPr>
            <p:nvPr/>
          </p:nvSpPr>
          <p:spPr bwMode="auto">
            <a:xfrm>
              <a:off x="3610" y="2079"/>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69635" name="Group 145"/>
          <p:cNvGrpSpPr>
            <a:grpSpLocks/>
          </p:cNvGrpSpPr>
          <p:nvPr/>
        </p:nvGrpSpPr>
        <p:grpSpPr bwMode="auto">
          <a:xfrm>
            <a:off x="330200" y="1828800"/>
            <a:ext cx="1684338" cy="1751013"/>
            <a:chOff x="208" y="1152"/>
            <a:chExt cx="1061" cy="1103"/>
          </a:xfrm>
        </p:grpSpPr>
        <p:grpSp>
          <p:nvGrpSpPr>
            <p:cNvPr id="69885" name="Group 143"/>
            <p:cNvGrpSpPr>
              <a:grpSpLocks/>
            </p:cNvGrpSpPr>
            <p:nvPr/>
          </p:nvGrpSpPr>
          <p:grpSpPr bwMode="auto">
            <a:xfrm>
              <a:off x="336" y="1152"/>
              <a:ext cx="933" cy="876"/>
              <a:chOff x="336" y="1152"/>
              <a:chExt cx="933" cy="876"/>
            </a:xfrm>
          </p:grpSpPr>
          <p:sp>
            <p:nvSpPr>
              <p:cNvPr id="69887" name="Freeform 130"/>
              <p:cNvSpPr>
                <a:spLocks/>
              </p:cNvSpPr>
              <p:nvPr/>
            </p:nvSpPr>
            <p:spPr bwMode="auto">
              <a:xfrm>
                <a:off x="619" y="1355"/>
                <a:ext cx="553" cy="518"/>
              </a:xfrm>
              <a:custGeom>
                <a:avLst/>
                <a:gdLst>
                  <a:gd name="T0" fmla="*/ 0 w 553"/>
                  <a:gd name="T1" fmla="*/ 258 h 518"/>
                  <a:gd name="T2" fmla="*/ 0 w 553"/>
                  <a:gd name="T3" fmla="*/ 230 h 518"/>
                  <a:gd name="T4" fmla="*/ 6 w 553"/>
                  <a:gd name="T5" fmla="*/ 202 h 518"/>
                  <a:gd name="T6" fmla="*/ 15 w 553"/>
                  <a:gd name="T7" fmla="*/ 173 h 518"/>
                  <a:gd name="T8" fmla="*/ 27 w 553"/>
                  <a:gd name="T9" fmla="*/ 147 h 518"/>
                  <a:gd name="T10" fmla="*/ 41 w 553"/>
                  <a:gd name="T11" fmla="*/ 121 h 518"/>
                  <a:gd name="T12" fmla="*/ 60 w 553"/>
                  <a:gd name="T13" fmla="*/ 97 h 518"/>
                  <a:gd name="T14" fmla="*/ 81 w 553"/>
                  <a:gd name="T15" fmla="*/ 75 h 518"/>
                  <a:gd name="T16" fmla="*/ 103 w 553"/>
                  <a:gd name="T17" fmla="*/ 56 h 518"/>
                  <a:gd name="T18" fmla="*/ 128 w 553"/>
                  <a:gd name="T19" fmla="*/ 39 h 518"/>
                  <a:gd name="T20" fmla="*/ 156 w 553"/>
                  <a:gd name="T21" fmla="*/ 26 h 518"/>
                  <a:gd name="T22" fmla="*/ 184 w 553"/>
                  <a:gd name="T23" fmla="*/ 15 h 518"/>
                  <a:gd name="T24" fmla="*/ 214 w 553"/>
                  <a:gd name="T25" fmla="*/ 7 h 518"/>
                  <a:gd name="T26" fmla="*/ 245 w 553"/>
                  <a:gd name="T27" fmla="*/ 1 h 518"/>
                  <a:gd name="T28" fmla="*/ 276 w 553"/>
                  <a:gd name="T29" fmla="*/ 0 h 518"/>
                  <a:gd name="T30" fmla="*/ 306 w 553"/>
                  <a:gd name="T31" fmla="*/ 1 h 518"/>
                  <a:gd name="T32" fmla="*/ 337 w 553"/>
                  <a:gd name="T33" fmla="*/ 7 h 518"/>
                  <a:gd name="T34" fmla="*/ 367 w 553"/>
                  <a:gd name="T35" fmla="*/ 15 h 518"/>
                  <a:gd name="T36" fmla="*/ 395 w 553"/>
                  <a:gd name="T37" fmla="*/ 26 h 518"/>
                  <a:gd name="T38" fmla="*/ 423 w 553"/>
                  <a:gd name="T39" fmla="*/ 39 h 518"/>
                  <a:gd name="T40" fmla="*/ 448 w 553"/>
                  <a:gd name="T41" fmla="*/ 56 h 518"/>
                  <a:gd name="T42" fmla="*/ 470 w 553"/>
                  <a:gd name="T43" fmla="*/ 75 h 518"/>
                  <a:gd name="T44" fmla="*/ 492 w 553"/>
                  <a:gd name="T45" fmla="*/ 97 h 518"/>
                  <a:gd name="T46" fmla="*/ 509 w 553"/>
                  <a:gd name="T47" fmla="*/ 121 h 518"/>
                  <a:gd name="T48" fmla="*/ 524 w 553"/>
                  <a:gd name="T49" fmla="*/ 147 h 518"/>
                  <a:gd name="T50" fmla="*/ 536 w 553"/>
                  <a:gd name="T51" fmla="*/ 173 h 518"/>
                  <a:gd name="T52" fmla="*/ 546 w 553"/>
                  <a:gd name="T53" fmla="*/ 202 h 518"/>
                  <a:gd name="T54" fmla="*/ 551 w 553"/>
                  <a:gd name="T55" fmla="*/ 230 h 518"/>
                  <a:gd name="T56" fmla="*/ 552 w 553"/>
                  <a:gd name="T57" fmla="*/ 258 h 518"/>
                  <a:gd name="T58" fmla="*/ 551 w 553"/>
                  <a:gd name="T59" fmla="*/ 287 h 518"/>
                  <a:gd name="T60" fmla="*/ 546 w 553"/>
                  <a:gd name="T61" fmla="*/ 316 h 518"/>
                  <a:gd name="T62" fmla="*/ 536 w 553"/>
                  <a:gd name="T63" fmla="*/ 343 h 518"/>
                  <a:gd name="T64" fmla="*/ 524 w 553"/>
                  <a:gd name="T65" fmla="*/ 371 h 518"/>
                  <a:gd name="T66" fmla="*/ 509 w 553"/>
                  <a:gd name="T67" fmla="*/ 396 h 518"/>
                  <a:gd name="T68" fmla="*/ 492 w 553"/>
                  <a:gd name="T69" fmla="*/ 419 h 518"/>
                  <a:gd name="T70" fmla="*/ 470 w 553"/>
                  <a:gd name="T71" fmla="*/ 442 h 518"/>
                  <a:gd name="T72" fmla="*/ 448 w 553"/>
                  <a:gd name="T73" fmla="*/ 461 h 518"/>
                  <a:gd name="T74" fmla="*/ 423 w 553"/>
                  <a:gd name="T75" fmla="*/ 477 h 518"/>
                  <a:gd name="T76" fmla="*/ 395 w 553"/>
                  <a:gd name="T77" fmla="*/ 491 h 518"/>
                  <a:gd name="T78" fmla="*/ 367 w 553"/>
                  <a:gd name="T79" fmla="*/ 503 h 518"/>
                  <a:gd name="T80" fmla="*/ 337 w 553"/>
                  <a:gd name="T81" fmla="*/ 510 h 518"/>
                  <a:gd name="T82" fmla="*/ 306 w 553"/>
                  <a:gd name="T83" fmla="*/ 515 h 518"/>
                  <a:gd name="T84" fmla="*/ 276 w 553"/>
                  <a:gd name="T85" fmla="*/ 517 h 518"/>
                  <a:gd name="T86" fmla="*/ 245 w 553"/>
                  <a:gd name="T87" fmla="*/ 515 h 518"/>
                  <a:gd name="T88" fmla="*/ 214 w 553"/>
                  <a:gd name="T89" fmla="*/ 510 h 518"/>
                  <a:gd name="T90" fmla="*/ 184 w 553"/>
                  <a:gd name="T91" fmla="*/ 503 h 518"/>
                  <a:gd name="T92" fmla="*/ 156 w 553"/>
                  <a:gd name="T93" fmla="*/ 491 h 518"/>
                  <a:gd name="T94" fmla="*/ 128 w 553"/>
                  <a:gd name="T95" fmla="*/ 477 h 518"/>
                  <a:gd name="T96" fmla="*/ 103 w 553"/>
                  <a:gd name="T97" fmla="*/ 461 h 518"/>
                  <a:gd name="T98" fmla="*/ 81 w 553"/>
                  <a:gd name="T99" fmla="*/ 442 h 518"/>
                  <a:gd name="T100" fmla="*/ 60 w 553"/>
                  <a:gd name="T101" fmla="*/ 419 h 518"/>
                  <a:gd name="T102" fmla="*/ 41 w 553"/>
                  <a:gd name="T103" fmla="*/ 396 h 518"/>
                  <a:gd name="T104" fmla="*/ 27 w 553"/>
                  <a:gd name="T105" fmla="*/ 371 h 518"/>
                  <a:gd name="T106" fmla="*/ 15 w 553"/>
                  <a:gd name="T107" fmla="*/ 343 h 518"/>
                  <a:gd name="T108" fmla="*/ 6 w 553"/>
                  <a:gd name="T109" fmla="*/ 316 h 518"/>
                  <a:gd name="T110" fmla="*/ 0 w 553"/>
                  <a:gd name="T111" fmla="*/ 287 h 518"/>
                  <a:gd name="T112" fmla="*/ 0 w 553"/>
                  <a:gd name="T113" fmla="*/ 258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518"/>
                  <a:gd name="T173" fmla="*/ 553 w 553"/>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518">
                    <a:moveTo>
                      <a:pt x="0" y="258"/>
                    </a:moveTo>
                    <a:lnTo>
                      <a:pt x="0" y="230"/>
                    </a:lnTo>
                    <a:lnTo>
                      <a:pt x="6" y="202"/>
                    </a:lnTo>
                    <a:lnTo>
                      <a:pt x="15" y="173"/>
                    </a:lnTo>
                    <a:lnTo>
                      <a:pt x="27" y="147"/>
                    </a:lnTo>
                    <a:lnTo>
                      <a:pt x="41" y="121"/>
                    </a:lnTo>
                    <a:lnTo>
                      <a:pt x="60" y="97"/>
                    </a:lnTo>
                    <a:lnTo>
                      <a:pt x="81" y="75"/>
                    </a:lnTo>
                    <a:lnTo>
                      <a:pt x="103" y="56"/>
                    </a:lnTo>
                    <a:lnTo>
                      <a:pt x="128" y="39"/>
                    </a:lnTo>
                    <a:lnTo>
                      <a:pt x="156" y="26"/>
                    </a:lnTo>
                    <a:lnTo>
                      <a:pt x="184" y="15"/>
                    </a:lnTo>
                    <a:lnTo>
                      <a:pt x="214" y="7"/>
                    </a:lnTo>
                    <a:lnTo>
                      <a:pt x="245" y="1"/>
                    </a:lnTo>
                    <a:lnTo>
                      <a:pt x="276" y="0"/>
                    </a:lnTo>
                    <a:lnTo>
                      <a:pt x="306" y="1"/>
                    </a:lnTo>
                    <a:lnTo>
                      <a:pt x="337" y="7"/>
                    </a:lnTo>
                    <a:lnTo>
                      <a:pt x="367" y="15"/>
                    </a:lnTo>
                    <a:lnTo>
                      <a:pt x="395" y="26"/>
                    </a:lnTo>
                    <a:lnTo>
                      <a:pt x="423" y="39"/>
                    </a:lnTo>
                    <a:lnTo>
                      <a:pt x="448" y="56"/>
                    </a:lnTo>
                    <a:lnTo>
                      <a:pt x="470" y="75"/>
                    </a:lnTo>
                    <a:lnTo>
                      <a:pt x="492" y="97"/>
                    </a:lnTo>
                    <a:lnTo>
                      <a:pt x="509" y="121"/>
                    </a:lnTo>
                    <a:lnTo>
                      <a:pt x="524" y="147"/>
                    </a:lnTo>
                    <a:lnTo>
                      <a:pt x="536" y="173"/>
                    </a:lnTo>
                    <a:lnTo>
                      <a:pt x="546" y="202"/>
                    </a:lnTo>
                    <a:lnTo>
                      <a:pt x="551" y="230"/>
                    </a:lnTo>
                    <a:lnTo>
                      <a:pt x="552" y="258"/>
                    </a:lnTo>
                    <a:lnTo>
                      <a:pt x="551" y="287"/>
                    </a:lnTo>
                    <a:lnTo>
                      <a:pt x="546" y="316"/>
                    </a:lnTo>
                    <a:lnTo>
                      <a:pt x="536" y="343"/>
                    </a:lnTo>
                    <a:lnTo>
                      <a:pt x="524" y="371"/>
                    </a:lnTo>
                    <a:lnTo>
                      <a:pt x="509" y="396"/>
                    </a:lnTo>
                    <a:lnTo>
                      <a:pt x="492" y="419"/>
                    </a:lnTo>
                    <a:lnTo>
                      <a:pt x="470" y="442"/>
                    </a:lnTo>
                    <a:lnTo>
                      <a:pt x="448" y="461"/>
                    </a:lnTo>
                    <a:lnTo>
                      <a:pt x="423" y="477"/>
                    </a:lnTo>
                    <a:lnTo>
                      <a:pt x="395" y="491"/>
                    </a:lnTo>
                    <a:lnTo>
                      <a:pt x="367" y="503"/>
                    </a:lnTo>
                    <a:lnTo>
                      <a:pt x="337" y="510"/>
                    </a:lnTo>
                    <a:lnTo>
                      <a:pt x="306" y="515"/>
                    </a:lnTo>
                    <a:lnTo>
                      <a:pt x="276" y="517"/>
                    </a:lnTo>
                    <a:lnTo>
                      <a:pt x="245" y="515"/>
                    </a:lnTo>
                    <a:lnTo>
                      <a:pt x="214" y="510"/>
                    </a:lnTo>
                    <a:lnTo>
                      <a:pt x="184" y="503"/>
                    </a:lnTo>
                    <a:lnTo>
                      <a:pt x="156" y="491"/>
                    </a:lnTo>
                    <a:lnTo>
                      <a:pt x="128" y="477"/>
                    </a:lnTo>
                    <a:lnTo>
                      <a:pt x="103" y="461"/>
                    </a:lnTo>
                    <a:lnTo>
                      <a:pt x="81" y="442"/>
                    </a:lnTo>
                    <a:lnTo>
                      <a:pt x="60" y="419"/>
                    </a:lnTo>
                    <a:lnTo>
                      <a:pt x="41" y="396"/>
                    </a:lnTo>
                    <a:lnTo>
                      <a:pt x="27" y="371"/>
                    </a:lnTo>
                    <a:lnTo>
                      <a:pt x="15" y="343"/>
                    </a:lnTo>
                    <a:lnTo>
                      <a:pt x="6" y="316"/>
                    </a:lnTo>
                    <a:lnTo>
                      <a:pt x="0" y="287"/>
                    </a:lnTo>
                    <a:lnTo>
                      <a:pt x="0" y="258"/>
                    </a:lnTo>
                  </a:path>
                </a:pathLst>
              </a:custGeom>
              <a:solidFill>
                <a:srgbClr val="FF0033"/>
              </a:solidFill>
              <a:ln w="12700" cap="rnd">
                <a:solidFill>
                  <a:srgbClr val="000000"/>
                </a:solidFill>
                <a:round/>
                <a:headEnd/>
                <a:tailEnd/>
              </a:ln>
            </p:spPr>
            <p:txBody>
              <a:bodyPr/>
              <a:lstStyle/>
              <a:p>
                <a:pPr algn="ctr" eaLnBrk="0" hangingPunct="0"/>
                <a:endParaRPr lang="en-US"/>
              </a:p>
            </p:txBody>
          </p:sp>
          <p:sp>
            <p:nvSpPr>
              <p:cNvPr id="69888" name="Freeform 131"/>
              <p:cNvSpPr>
                <a:spLocks/>
              </p:cNvSpPr>
              <p:nvPr/>
            </p:nvSpPr>
            <p:spPr bwMode="auto">
              <a:xfrm>
                <a:off x="700" y="1355"/>
                <a:ext cx="472" cy="518"/>
              </a:xfrm>
              <a:custGeom>
                <a:avLst/>
                <a:gdLst>
                  <a:gd name="T0" fmla="*/ 0 w 472"/>
                  <a:gd name="T1" fmla="*/ 442 h 518"/>
                  <a:gd name="T2" fmla="*/ 22 w 472"/>
                  <a:gd name="T3" fmla="*/ 461 h 518"/>
                  <a:gd name="T4" fmla="*/ 47 w 472"/>
                  <a:gd name="T5" fmla="*/ 477 h 518"/>
                  <a:gd name="T6" fmla="*/ 75 w 472"/>
                  <a:gd name="T7" fmla="*/ 491 h 518"/>
                  <a:gd name="T8" fmla="*/ 103 w 472"/>
                  <a:gd name="T9" fmla="*/ 503 h 518"/>
                  <a:gd name="T10" fmla="*/ 133 w 472"/>
                  <a:gd name="T11" fmla="*/ 510 h 518"/>
                  <a:gd name="T12" fmla="*/ 164 w 472"/>
                  <a:gd name="T13" fmla="*/ 515 h 518"/>
                  <a:gd name="T14" fmla="*/ 194 w 472"/>
                  <a:gd name="T15" fmla="*/ 517 h 518"/>
                  <a:gd name="T16" fmla="*/ 225 w 472"/>
                  <a:gd name="T17" fmla="*/ 515 h 518"/>
                  <a:gd name="T18" fmla="*/ 256 w 472"/>
                  <a:gd name="T19" fmla="*/ 510 h 518"/>
                  <a:gd name="T20" fmla="*/ 286 w 472"/>
                  <a:gd name="T21" fmla="*/ 503 h 518"/>
                  <a:gd name="T22" fmla="*/ 314 w 472"/>
                  <a:gd name="T23" fmla="*/ 491 h 518"/>
                  <a:gd name="T24" fmla="*/ 342 w 472"/>
                  <a:gd name="T25" fmla="*/ 477 h 518"/>
                  <a:gd name="T26" fmla="*/ 367 w 472"/>
                  <a:gd name="T27" fmla="*/ 461 h 518"/>
                  <a:gd name="T28" fmla="*/ 389 w 472"/>
                  <a:gd name="T29" fmla="*/ 442 h 518"/>
                  <a:gd name="T30" fmla="*/ 411 w 472"/>
                  <a:gd name="T31" fmla="*/ 419 h 518"/>
                  <a:gd name="T32" fmla="*/ 428 w 472"/>
                  <a:gd name="T33" fmla="*/ 396 h 518"/>
                  <a:gd name="T34" fmla="*/ 443 w 472"/>
                  <a:gd name="T35" fmla="*/ 371 h 518"/>
                  <a:gd name="T36" fmla="*/ 455 w 472"/>
                  <a:gd name="T37" fmla="*/ 343 h 518"/>
                  <a:gd name="T38" fmla="*/ 465 w 472"/>
                  <a:gd name="T39" fmla="*/ 316 h 518"/>
                  <a:gd name="T40" fmla="*/ 470 w 472"/>
                  <a:gd name="T41" fmla="*/ 287 h 518"/>
                  <a:gd name="T42" fmla="*/ 471 w 472"/>
                  <a:gd name="T43" fmla="*/ 258 h 518"/>
                  <a:gd name="T44" fmla="*/ 470 w 472"/>
                  <a:gd name="T45" fmla="*/ 230 h 518"/>
                  <a:gd name="T46" fmla="*/ 465 w 472"/>
                  <a:gd name="T47" fmla="*/ 202 h 518"/>
                  <a:gd name="T48" fmla="*/ 455 w 472"/>
                  <a:gd name="T49" fmla="*/ 173 h 518"/>
                  <a:gd name="T50" fmla="*/ 443 w 472"/>
                  <a:gd name="T51" fmla="*/ 147 h 518"/>
                  <a:gd name="T52" fmla="*/ 428 w 472"/>
                  <a:gd name="T53" fmla="*/ 121 h 518"/>
                  <a:gd name="T54" fmla="*/ 411 w 472"/>
                  <a:gd name="T55" fmla="*/ 97 h 518"/>
                  <a:gd name="T56" fmla="*/ 389 w 472"/>
                  <a:gd name="T57" fmla="*/ 75 h 518"/>
                  <a:gd name="T58" fmla="*/ 367 w 472"/>
                  <a:gd name="T59" fmla="*/ 56 h 518"/>
                  <a:gd name="T60" fmla="*/ 342 w 472"/>
                  <a:gd name="T61" fmla="*/ 39 h 518"/>
                  <a:gd name="T62" fmla="*/ 314 w 472"/>
                  <a:gd name="T63" fmla="*/ 26 h 518"/>
                  <a:gd name="T64" fmla="*/ 286 w 472"/>
                  <a:gd name="T65" fmla="*/ 15 h 518"/>
                  <a:gd name="T66" fmla="*/ 256 w 472"/>
                  <a:gd name="T67" fmla="*/ 7 h 518"/>
                  <a:gd name="T68" fmla="*/ 225 w 472"/>
                  <a:gd name="T69" fmla="*/ 1 h 518"/>
                  <a:gd name="T70" fmla="*/ 194 w 472"/>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518"/>
                  <a:gd name="T110" fmla="*/ 472 w 472"/>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518">
                    <a:moveTo>
                      <a:pt x="0" y="442"/>
                    </a:moveTo>
                    <a:lnTo>
                      <a:pt x="22" y="461"/>
                    </a:lnTo>
                    <a:lnTo>
                      <a:pt x="47" y="477"/>
                    </a:lnTo>
                    <a:lnTo>
                      <a:pt x="75" y="491"/>
                    </a:lnTo>
                    <a:lnTo>
                      <a:pt x="103" y="503"/>
                    </a:lnTo>
                    <a:lnTo>
                      <a:pt x="133" y="510"/>
                    </a:lnTo>
                    <a:lnTo>
                      <a:pt x="164" y="515"/>
                    </a:lnTo>
                    <a:lnTo>
                      <a:pt x="194" y="517"/>
                    </a:lnTo>
                    <a:lnTo>
                      <a:pt x="225" y="515"/>
                    </a:lnTo>
                    <a:lnTo>
                      <a:pt x="256" y="510"/>
                    </a:lnTo>
                    <a:lnTo>
                      <a:pt x="286" y="503"/>
                    </a:lnTo>
                    <a:lnTo>
                      <a:pt x="314" y="491"/>
                    </a:lnTo>
                    <a:lnTo>
                      <a:pt x="342" y="477"/>
                    </a:lnTo>
                    <a:lnTo>
                      <a:pt x="367" y="461"/>
                    </a:lnTo>
                    <a:lnTo>
                      <a:pt x="389" y="442"/>
                    </a:lnTo>
                    <a:lnTo>
                      <a:pt x="411" y="419"/>
                    </a:lnTo>
                    <a:lnTo>
                      <a:pt x="428" y="396"/>
                    </a:lnTo>
                    <a:lnTo>
                      <a:pt x="443" y="371"/>
                    </a:lnTo>
                    <a:lnTo>
                      <a:pt x="455" y="343"/>
                    </a:lnTo>
                    <a:lnTo>
                      <a:pt x="465" y="316"/>
                    </a:lnTo>
                    <a:lnTo>
                      <a:pt x="470" y="287"/>
                    </a:lnTo>
                    <a:lnTo>
                      <a:pt x="471" y="258"/>
                    </a:lnTo>
                    <a:lnTo>
                      <a:pt x="470" y="230"/>
                    </a:lnTo>
                    <a:lnTo>
                      <a:pt x="465" y="202"/>
                    </a:lnTo>
                    <a:lnTo>
                      <a:pt x="455" y="173"/>
                    </a:lnTo>
                    <a:lnTo>
                      <a:pt x="443" y="147"/>
                    </a:lnTo>
                    <a:lnTo>
                      <a:pt x="428" y="121"/>
                    </a:lnTo>
                    <a:lnTo>
                      <a:pt x="411" y="97"/>
                    </a:lnTo>
                    <a:lnTo>
                      <a:pt x="389" y="75"/>
                    </a:lnTo>
                    <a:lnTo>
                      <a:pt x="367" y="56"/>
                    </a:lnTo>
                    <a:lnTo>
                      <a:pt x="342" y="39"/>
                    </a:lnTo>
                    <a:lnTo>
                      <a:pt x="314" y="26"/>
                    </a:lnTo>
                    <a:lnTo>
                      <a:pt x="286" y="15"/>
                    </a:lnTo>
                    <a:lnTo>
                      <a:pt x="256" y="7"/>
                    </a:lnTo>
                    <a:lnTo>
                      <a:pt x="225" y="1"/>
                    </a:lnTo>
                    <a:lnTo>
                      <a:pt x="194" y="0"/>
                    </a:lnTo>
                  </a:path>
                </a:pathLst>
              </a:custGeom>
              <a:solidFill>
                <a:srgbClr val="FF0033"/>
              </a:solidFill>
              <a:ln w="12700" cap="rnd">
                <a:solidFill>
                  <a:schemeClr val="hlink"/>
                </a:solidFill>
                <a:round/>
                <a:headEnd type="none" w="sm" len="sm"/>
                <a:tailEnd type="none" w="sm" len="sm"/>
              </a:ln>
            </p:spPr>
            <p:txBody>
              <a:bodyPr/>
              <a:lstStyle/>
              <a:p>
                <a:pPr algn="ctr" eaLnBrk="0" hangingPunct="0"/>
                <a:endParaRPr lang="en-US"/>
              </a:p>
            </p:txBody>
          </p:sp>
          <p:sp>
            <p:nvSpPr>
              <p:cNvPr id="69889" name="Freeform 132"/>
              <p:cNvSpPr>
                <a:spLocks/>
              </p:cNvSpPr>
              <p:nvPr/>
            </p:nvSpPr>
            <p:spPr bwMode="auto">
              <a:xfrm>
                <a:off x="848" y="1199"/>
                <a:ext cx="167" cy="155"/>
              </a:xfrm>
              <a:custGeom>
                <a:avLst/>
                <a:gdLst>
                  <a:gd name="T0" fmla="*/ 0 w 167"/>
                  <a:gd name="T1" fmla="*/ 76 h 155"/>
                  <a:gd name="T2" fmla="*/ 1 w 167"/>
                  <a:gd name="T3" fmla="*/ 61 h 155"/>
                  <a:gd name="T4" fmla="*/ 7 w 167"/>
                  <a:gd name="T5" fmla="*/ 45 h 155"/>
                  <a:gd name="T6" fmla="*/ 16 w 167"/>
                  <a:gd name="T7" fmla="*/ 30 h 155"/>
                  <a:gd name="T8" fmla="*/ 27 w 167"/>
                  <a:gd name="T9" fmla="*/ 18 h 155"/>
                  <a:gd name="T10" fmla="*/ 41 w 167"/>
                  <a:gd name="T11" fmla="*/ 9 h 155"/>
                  <a:gd name="T12" fmla="*/ 56 w 167"/>
                  <a:gd name="T13" fmla="*/ 3 h 155"/>
                  <a:gd name="T14" fmla="*/ 75 w 167"/>
                  <a:gd name="T15" fmla="*/ 0 h 155"/>
                  <a:gd name="T16" fmla="*/ 91 w 167"/>
                  <a:gd name="T17" fmla="*/ 0 h 155"/>
                  <a:gd name="T18" fmla="*/ 109 w 167"/>
                  <a:gd name="T19" fmla="*/ 3 h 155"/>
                  <a:gd name="T20" fmla="*/ 124 w 167"/>
                  <a:gd name="T21" fmla="*/ 9 h 155"/>
                  <a:gd name="T22" fmla="*/ 138 w 167"/>
                  <a:gd name="T23" fmla="*/ 18 h 155"/>
                  <a:gd name="T24" fmla="*/ 150 w 167"/>
                  <a:gd name="T25" fmla="*/ 30 h 155"/>
                  <a:gd name="T26" fmla="*/ 159 w 167"/>
                  <a:gd name="T27" fmla="*/ 45 h 155"/>
                  <a:gd name="T28" fmla="*/ 164 w 167"/>
                  <a:gd name="T29" fmla="*/ 61 h 155"/>
                  <a:gd name="T30" fmla="*/ 166 w 167"/>
                  <a:gd name="T31" fmla="*/ 76 h 155"/>
                  <a:gd name="T32" fmla="*/ 164 w 167"/>
                  <a:gd name="T33" fmla="*/ 92 h 155"/>
                  <a:gd name="T34" fmla="*/ 159 w 167"/>
                  <a:gd name="T35" fmla="*/ 108 h 155"/>
                  <a:gd name="T36" fmla="*/ 150 w 167"/>
                  <a:gd name="T37" fmla="*/ 121 h 155"/>
                  <a:gd name="T38" fmla="*/ 138 w 167"/>
                  <a:gd name="T39" fmla="*/ 134 h 155"/>
                  <a:gd name="T40" fmla="*/ 124 w 167"/>
                  <a:gd name="T41" fmla="*/ 143 h 155"/>
                  <a:gd name="T42" fmla="*/ 109 w 167"/>
                  <a:gd name="T43" fmla="*/ 150 h 155"/>
                  <a:gd name="T44" fmla="*/ 91 w 167"/>
                  <a:gd name="T45" fmla="*/ 154 h 155"/>
                  <a:gd name="T46" fmla="*/ 75 w 167"/>
                  <a:gd name="T47" fmla="*/ 154 h 155"/>
                  <a:gd name="T48" fmla="*/ 56 w 167"/>
                  <a:gd name="T49" fmla="*/ 150 h 155"/>
                  <a:gd name="T50" fmla="*/ 41 w 167"/>
                  <a:gd name="T51" fmla="*/ 143 h 155"/>
                  <a:gd name="T52" fmla="*/ 27 w 167"/>
                  <a:gd name="T53" fmla="*/ 134 h 155"/>
                  <a:gd name="T54" fmla="*/ 16 w 167"/>
                  <a:gd name="T55" fmla="*/ 121 h 155"/>
                  <a:gd name="T56" fmla="*/ 7 w 167"/>
                  <a:gd name="T57" fmla="*/ 108 h 155"/>
                  <a:gd name="T58" fmla="*/ 1 w 167"/>
                  <a:gd name="T59" fmla="*/ 92 h 155"/>
                  <a:gd name="T60" fmla="*/ 0 w 167"/>
                  <a:gd name="T61" fmla="*/ 7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5"/>
                  <a:gd name="T95" fmla="*/ 167 w 167"/>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5">
                    <a:moveTo>
                      <a:pt x="0" y="76"/>
                    </a:moveTo>
                    <a:lnTo>
                      <a:pt x="1" y="61"/>
                    </a:lnTo>
                    <a:lnTo>
                      <a:pt x="7" y="45"/>
                    </a:lnTo>
                    <a:lnTo>
                      <a:pt x="16" y="30"/>
                    </a:lnTo>
                    <a:lnTo>
                      <a:pt x="27" y="18"/>
                    </a:lnTo>
                    <a:lnTo>
                      <a:pt x="41" y="9"/>
                    </a:lnTo>
                    <a:lnTo>
                      <a:pt x="56" y="3"/>
                    </a:lnTo>
                    <a:lnTo>
                      <a:pt x="75" y="0"/>
                    </a:lnTo>
                    <a:lnTo>
                      <a:pt x="91" y="0"/>
                    </a:lnTo>
                    <a:lnTo>
                      <a:pt x="109" y="3"/>
                    </a:lnTo>
                    <a:lnTo>
                      <a:pt x="124" y="9"/>
                    </a:lnTo>
                    <a:lnTo>
                      <a:pt x="138" y="18"/>
                    </a:lnTo>
                    <a:lnTo>
                      <a:pt x="150" y="30"/>
                    </a:lnTo>
                    <a:lnTo>
                      <a:pt x="159" y="45"/>
                    </a:lnTo>
                    <a:lnTo>
                      <a:pt x="164" y="61"/>
                    </a:lnTo>
                    <a:lnTo>
                      <a:pt x="166" y="76"/>
                    </a:lnTo>
                    <a:lnTo>
                      <a:pt x="164" y="92"/>
                    </a:lnTo>
                    <a:lnTo>
                      <a:pt x="159" y="108"/>
                    </a:lnTo>
                    <a:lnTo>
                      <a:pt x="150" y="121"/>
                    </a:lnTo>
                    <a:lnTo>
                      <a:pt x="138" y="134"/>
                    </a:lnTo>
                    <a:lnTo>
                      <a:pt x="124" y="143"/>
                    </a:lnTo>
                    <a:lnTo>
                      <a:pt x="109" y="150"/>
                    </a:lnTo>
                    <a:lnTo>
                      <a:pt x="91" y="154"/>
                    </a:lnTo>
                    <a:lnTo>
                      <a:pt x="75" y="154"/>
                    </a:lnTo>
                    <a:lnTo>
                      <a:pt x="56" y="150"/>
                    </a:lnTo>
                    <a:lnTo>
                      <a:pt x="41" y="143"/>
                    </a:lnTo>
                    <a:lnTo>
                      <a:pt x="27" y="134"/>
                    </a:lnTo>
                    <a:lnTo>
                      <a:pt x="16" y="121"/>
                    </a:lnTo>
                    <a:lnTo>
                      <a:pt x="7" y="108"/>
                    </a:lnTo>
                    <a:lnTo>
                      <a:pt x="1" y="92"/>
                    </a:lnTo>
                    <a:lnTo>
                      <a:pt x="0" y="76"/>
                    </a:lnTo>
                  </a:path>
                </a:pathLst>
              </a:custGeom>
              <a:solidFill>
                <a:schemeClr val="tx2"/>
              </a:solidFill>
              <a:ln w="12700" cap="rnd">
                <a:solidFill>
                  <a:schemeClr val="hlink"/>
                </a:solidFill>
                <a:round/>
                <a:headEnd type="none" w="sm" len="sm"/>
                <a:tailEnd type="none" w="sm" len="sm"/>
              </a:ln>
            </p:spPr>
            <p:txBody>
              <a:bodyPr/>
              <a:lstStyle/>
              <a:p>
                <a:pPr algn="ctr" eaLnBrk="0" hangingPunct="0"/>
                <a:endParaRPr lang="en-US"/>
              </a:p>
            </p:txBody>
          </p:sp>
          <p:sp>
            <p:nvSpPr>
              <p:cNvPr id="69890" name="Freeform 133"/>
              <p:cNvSpPr>
                <a:spLocks/>
              </p:cNvSpPr>
              <p:nvPr/>
            </p:nvSpPr>
            <p:spPr bwMode="auto">
              <a:xfrm>
                <a:off x="876" y="1224"/>
                <a:ext cx="112" cy="104"/>
              </a:xfrm>
              <a:custGeom>
                <a:avLst/>
                <a:gdLst>
                  <a:gd name="T0" fmla="*/ 0 w 112"/>
                  <a:gd name="T1" fmla="*/ 51 h 104"/>
                  <a:gd name="T2" fmla="*/ 1 w 112"/>
                  <a:gd name="T3" fmla="*/ 38 h 104"/>
                  <a:gd name="T4" fmla="*/ 6 w 112"/>
                  <a:gd name="T5" fmla="*/ 27 h 104"/>
                  <a:gd name="T6" fmla="*/ 13 w 112"/>
                  <a:gd name="T7" fmla="*/ 17 h 104"/>
                  <a:gd name="T8" fmla="*/ 24 w 112"/>
                  <a:gd name="T9" fmla="*/ 9 h 104"/>
                  <a:gd name="T10" fmla="*/ 35 w 112"/>
                  <a:gd name="T11" fmla="*/ 2 h 104"/>
                  <a:gd name="T12" fmla="*/ 49 w 112"/>
                  <a:gd name="T13" fmla="*/ 0 h 104"/>
                  <a:gd name="T14" fmla="*/ 61 w 112"/>
                  <a:gd name="T15" fmla="*/ 0 h 104"/>
                  <a:gd name="T16" fmla="*/ 74 w 112"/>
                  <a:gd name="T17" fmla="*/ 2 h 104"/>
                  <a:gd name="T18" fmla="*/ 86 w 112"/>
                  <a:gd name="T19" fmla="*/ 9 h 104"/>
                  <a:gd name="T20" fmla="*/ 96 w 112"/>
                  <a:gd name="T21" fmla="*/ 17 h 104"/>
                  <a:gd name="T22" fmla="*/ 104 w 112"/>
                  <a:gd name="T23" fmla="*/ 27 h 104"/>
                  <a:gd name="T24" fmla="*/ 109 w 112"/>
                  <a:gd name="T25" fmla="*/ 38 h 104"/>
                  <a:gd name="T26" fmla="*/ 111 w 112"/>
                  <a:gd name="T27" fmla="*/ 51 h 104"/>
                  <a:gd name="T28" fmla="*/ 109 w 112"/>
                  <a:gd name="T29" fmla="*/ 64 h 104"/>
                  <a:gd name="T30" fmla="*/ 104 w 112"/>
                  <a:gd name="T31" fmla="*/ 74 h 104"/>
                  <a:gd name="T32" fmla="*/ 96 w 112"/>
                  <a:gd name="T33" fmla="*/ 85 h 104"/>
                  <a:gd name="T34" fmla="*/ 86 w 112"/>
                  <a:gd name="T35" fmla="*/ 93 h 104"/>
                  <a:gd name="T36" fmla="*/ 74 w 112"/>
                  <a:gd name="T37" fmla="*/ 99 h 104"/>
                  <a:gd name="T38" fmla="*/ 61 w 112"/>
                  <a:gd name="T39" fmla="*/ 103 h 104"/>
                  <a:gd name="T40" fmla="*/ 49 w 112"/>
                  <a:gd name="T41" fmla="*/ 103 h 104"/>
                  <a:gd name="T42" fmla="*/ 35 w 112"/>
                  <a:gd name="T43" fmla="*/ 99 h 104"/>
                  <a:gd name="T44" fmla="*/ 24 w 112"/>
                  <a:gd name="T45" fmla="*/ 93 h 104"/>
                  <a:gd name="T46" fmla="*/ 13 w 112"/>
                  <a:gd name="T47" fmla="*/ 85 h 104"/>
                  <a:gd name="T48" fmla="*/ 6 w 112"/>
                  <a:gd name="T49" fmla="*/ 74 h 104"/>
                  <a:gd name="T50" fmla="*/ 1 w 112"/>
                  <a:gd name="T51" fmla="*/ 64 h 104"/>
                  <a:gd name="T52" fmla="*/ 0 w 112"/>
                  <a:gd name="T53" fmla="*/ 51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04"/>
                  <a:gd name="T83" fmla="*/ 112 w 112"/>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04">
                    <a:moveTo>
                      <a:pt x="0" y="51"/>
                    </a:moveTo>
                    <a:lnTo>
                      <a:pt x="1" y="38"/>
                    </a:lnTo>
                    <a:lnTo>
                      <a:pt x="6" y="27"/>
                    </a:lnTo>
                    <a:lnTo>
                      <a:pt x="13" y="17"/>
                    </a:lnTo>
                    <a:lnTo>
                      <a:pt x="24" y="9"/>
                    </a:lnTo>
                    <a:lnTo>
                      <a:pt x="35" y="2"/>
                    </a:lnTo>
                    <a:lnTo>
                      <a:pt x="49" y="0"/>
                    </a:lnTo>
                    <a:lnTo>
                      <a:pt x="61" y="0"/>
                    </a:lnTo>
                    <a:lnTo>
                      <a:pt x="74" y="2"/>
                    </a:lnTo>
                    <a:lnTo>
                      <a:pt x="86" y="9"/>
                    </a:lnTo>
                    <a:lnTo>
                      <a:pt x="96" y="17"/>
                    </a:lnTo>
                    <a:lnTo>
                      <a:pt x="104" y="27"/>
                    </a:lnTo>
                    <a:lnTo>
                      <a:pt x="109" y="38"/>
                    </a:lnTo>
                    <a:lnTo>
                      <a:pt x="111" y="51"/>
                    </a:lnTo>
                    <a:lnTo>
                      <a:pt x="109" y="64"/>
                    </a:lnTo>
                    <a:lnTo>
                      <a:pt x="104" y="74"/>
                    </a:lnTo>
                    <a:lnTo>
                      <a:pt x="96" y="85"/>
                    </a:lnTo>
                    <a:lnTo>
                      <a:pt x="86" y="93"/>
                    </a:lnTo>
                    <a:lnTo>
                      <a:pt x="74" y="99"/>
                    </a:lnTo>
                    <a:lnTo>
                      <a:pt x="61" y="103"/>
                    </a:lnTo>
                    <a:lnTo>
                      <a:pt x="49" y="103"/>
                    </a:lnTo>
                    <a:lnTo>
                      <a:pt x="35" y="99"/>
                    </a:lnTo>
                    <a:lnTo>
                      <a:pt x="24" y="93"/>
                    </a:lnTo>
                    <a:lnTo>
                      <a:pt x="13" y="85"/>
                    </a:lnTo>
                    <a:lnTo>
                      <a:pt x="6" y="74"/>
                    </a:lnTo>
                    <a:lnTo>
                      <a:pt x="1" y="64"/>
                    </a:lnTo>
                    <a:lnTo>
                      <a:pt x="0" y="51"/>
                    </a:lnTo>
                  </a:path>
                </a:pathLst>
              </a:custGeom>
              <a:solidFill>
                <a:srgbClr val="CBCBCB"/>
              </a:solidFill>
              <a:ln w="12700" cap="rnd">
                <a:solidFill>
                  <a:schemeClr val="tx2"/>
                </a:solidFill>
                <a:round/>
                <a:headEnd type="none" w="sm" len="sm"/>
                <a:tailEnd type="none" w="sm" len="sm"/>
              </a:ln>
            </p:spPr>
            <p:txBody>
              <a:bodyPr/>
              <a:lstStyle/>
              <a:p>
                <a:pPr algn="ctr" eaLnBrk="0" hangingPunct="0"/>
                <a:endParaRPr lang="en-US"/>
              </a:p>
            </p:txBody>
          </p:sp>
          <p:sp>
            <p:nvSpPr>
              <p:cNvPr id="69891" name="Freeform 134"/>
              <p:cNvSpPr>
                <a:spLocks/>
              </p:cNvSpPr>
              <p:nvPr/>
            </p:nvSpPr>
            <p:spPr bwMode="auto">
              <a:xfrm>
                <a:off x="508" y="1665"/>
                <a:ext cx="193" cy="133"/>
              </a:xfrm>
              <a:custGeom>
                <a:avLst/>
                <a:gdLst>
                  <a:gd name="T0" fmla="*/ 0 w 193"/>
                  <a:gd name="T1" fmla="*/ 51 h 133"/>
                  <a:gd name="T2" fmla="*/ 54 w 193"/>
                  <a:gd name="T3" fmla="*/ 0 h 133"/>
                  <a:gd name="T4" fmla="*/ 192 w 193"/>
                  <a:gd name="T5" fmla="*/ 132 h 133"/>
                  <a:gd name="T6" fmla="*/ 0 w 193"/>
                  <a:gd name="T7" fmla="*/ 51 h 133"/>
                  <a:gd name="T8" fmla="*/ 0 60000 65536"/>
                  <a:gd name="T9" fmla="*/ 0 60000 65536"/>
                  <a:gd name="T10" fmla="*/ 0 60000 65536"/>
                  <a:gd name="T11" fmla="*/ 0 60000 65536"/>
                  <a:gd name="T12" fmla="*/ 0 w 193"/>
                  <a:gd name="T13" fmla="*/ 0 h 133"/>
                  <a:gd name="T14" fmla="*/ 193 w 193"/>
                  <a:gd name="T15" fmla="*/ 133 h 133"/>
                </a:gdLst>
                <a:ahLst/>
                <a:cxnLst>
                  <a:cxn ang="T8">
                    <a:pos x="T0" y="T1"/>
                  </a:cxn>
                  <a:cxn ang="T9">
                    <a:pos x="T2" y="T3"/>
                  </a:cxn>
                  <a:cxn ang="T10">
                    <a:pos x="T4" y="T5"/>
                  </a:cxn>
                  <a:cxn ang="T11">
                    <a:pos x="T6" y="T7"/>
                  </a:cxn>
                </a:cxnLst>
                <a:rect l="T12" t="T13" r="T14" b="T15"/>
                <a:pathLst>
                  <a:path w="193" h="133">
                    <a:moveTo>
                      <a:pt x="0" y="51"/>
                    </a:moveTo>
                    <a:lnTo>
                      <a:pt x="54" y="0"/>
                    </a:lnTo>
                    <a:lnTo>
                      <a:pt x="192" y="132"/>
                    </a:lnTo>
                    <a:lnTo>
                      <a:pt x="0" y="51"/>
                    </a:lnTo>
                  </a:path>
                </a:pathLst>
              </a:custGeom>
              <a:solidFill>
                <a:schemeClr val="tx1"/>
              </a:solidFill>
              <a:ln w="12700" cap="rnd">
                <a:solidFill>
                  <a:schemeClr val="bg2"/>
                </a:solidFill>
                <a:round/>
                <a:headEnd/>
                <a:tailEnd/>
              </a:ln>
            </p:spPr>
            <p:txBody>
              <a:bodyPr/>
              <a:lstStyle/>
              <a:p>
                <a:pPr algn="ctr" eaLnBrk="0" hangingPunct="0"/>
                <a:endParaRPr lang="en-US"/>
              </a:p>
            </p:txBody>
          </p:sp>
          <p:sp>
            <p:nvSpPr>
              <p:cNvPr id="69892" name="Freeform 135"/>
              <p:cNvSpPr>
                <a:spLocks/>
              </p:cNvSpPr>
              <p:nvPr/>
            </p:nvSpPr>
            <p:spPr bwMode="auto">
              <a:xfrm>
                <a:off x="336" y="1769"/>
                <a:ext cx="365" cy="259"/>
              </a:xfrm>
              <a:custGeom>
                <a:avLst/>
                <a:gdLst>
                  <a:gd name="T0" fmla="*/ 364 w 365"/>
                  <a:gd name="T1" fmla="*/ 27 h 259"/>
                  <a:gd name="T2" fmla="*/ 337 w 365"/>
                  <a:gd name="T3" fmla="*/ 16 h 259"/>
                  <a:gd name="T4" fmla="*/ 310 w 365"/>
                  <a:gd name="T5" fmla="*/ 7 h 259"/>
                  <a:gd name="T6" fmla="*/ 282 w 365"/>
                  <a:gd name="T7" fmla="*/ 1 h 259"/>
                  <a:gd name="T8" fmla="*/ 254 w 365"/>
                  <a:gd name="T9" fmla="*/ 0 h 259"/>
                  <a:gd name="T10" fmla="*/ 225 w 365"/>
                  <a:gd name="T11" fmla="*/ 0 h 259"/>
                  <a:gd name="T12" fmla="*/ 197 w 365"/>
                  <a:gd name="T13" fmla="*/ 3 h 259"/>
                  <a:gd name="T14" fmla="*/ 170 w 365"/>
                  <a:gd name="T15" fmla="*/ 9 h 259"/>
                  <a:gd name="T16" fmla="*/ 143 w 365"/>
                  <a:gd name="T17" fmla="*/ 18 h 259"/>
                  <a:gd name="T18" fmla="*/ 118 w 365"/>
                  <a:gd name="T19" fmla="*/ 32 h 259"/>
                  <a:gd name="T20" fmla="*/ 95 w 365"/>
                  <a:gd name="T21" fmla="*/ 46 h 259"/>
                  <a:gd name="T22" fmla="*/ 73 w 365"/>
                  <a:gd name="T23" fmla="*/ 64 h 259"/>
                  <a:gd name="T24" fmla="*/ 54 w 365"/>
                  <a:gd name="T25" fmla="*/ 83 h 259"/>
                  <a:gd name="T26" fmla="*/ 36 w 365"/>
                  <a:gd name="T27" fmla="*/ 106 h 259"/>
                  <a:gd name="T28" fmla="*/ 24 w 365"/>
                  <a:gd name="T29" fmla="*/ 129 h 259"/>
                  <a:gd name="T30" fmla="*/ 13 w 365"/>
                  <a:gd name="T31" fmla="*/ 153 h 259"/>
                  <a:gd name="T32" fmla="*/ 5 w 365"/>
                  <a:gd name="T33" fmla="*/ 179 h 259"/>
                  <a:gd name="T34" fmla="*/ 0 w 365"/>
                  <a:gd name="T35" fmla="*/ 205 h 259"/>
                  <a:gd name="T36" fmla="*/ 0 w 365"/>
                  <a:gd name="T37" fmla="*/ 231 h 259"/>
                  <a:gd name="T38" fmla="*/ 2 w 365"/>
                  <a:gd name="T39" fmla="*/ 258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259"/>
                  <a:gd name="T62" fmla="*/ 365 w 365"/>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259">
                    <a:moveTo>
                      <a:pt x="364" y="27"/>
                    </a:moveTo>
                    <a:lnTo>
                      <a:pt x="337" y="16"/>
                    </a:lnTo>
                    <a:lnTo>
                      <a:pt x="310" y="7"/>
                    </a:lnTo>
                    <a:lnTo>
                      <a:pt x="282" y="1"/>
                    </a:lnTo>
                    <a:lnTo>
                      <a:pt x="254" y="0"/>
                    </a:lnTo>
                    <a:lnTo>
                      <a:pt x="225" y="0"/>
                    </a:lnTo>
                    <a:lnTo>
                      <a:pt x="197" y="3"/>
                    </a:lnTo>
                    <a:lnTo>
                      <a:pt x="170" y="9"/>
                    </a:lnTo>
                    <a:lnTo>
                      <a:pt x="143" y="18"/>
                    </a:lnTo>
                    <a:lnTo>
                      <a:pt x="118" y="32"/>
                    </a:lnTo>
                    <a:lnTo>
                      <a:pt x="95" y="46"/>
                    </a:lnTo>
                    <a:lnTo>
                      <a:pt x="73" y="64"/>
                    </a:lnTo>
                    <a:lnTo>
                      <a:pt x="54" y="83"/>
                    </a:lnTo>
                    <a:lnTo>
                      <a:pt x="36" y="106"/>
                    </a:lnTo>
                    <a:lnTo>
                      <a:pt x="24" y="129"/>
                    </a:lnTo>
                    <a:lnTo>
                      <a:pt x="13" y="153"/>
                    </a:lnTo>
                    <a:lnTo>
                      <a:pt x="5" y="179"/>
                    </a:lnTo>
                    <a:lnTo>
                      <a:pt x="0" y="205"/>
                    </a:lnTo>
                    <a:lnTo>
                      <a:pt x="0" y="231"/>
                    </a:lnTo>
                    <a:lnTo>
                      <a:pt x="2" y="258"/>
                    </a:lnTo>
                  </a:path>
                </a:pathLst>
              </a:custGeom>
              <a:noFill/>
              <a:ln w="12700" cap="rnd">
                <a:solidFill>
                  <a:schemeClr val="tx2"/>
                </a:solidFill>
                <a:round/>
                <a:headEnd type="none" w="sm" len="sm"/>
                <a:tailEnd type="stealth" w="med" len="med"/>
              </a:ln>
            </p:spPr>
            <p:txBody>
              <a:bodyPr/>
              <a:lstStyle/>
              <a:p>
                <a:pPr algn="ctr" eaLnBrk="0" hangingPunct="0"/>
                <a:endParaRPr lang="en-US"/>
              </a:p>
            </p:txBody>
          </p:sp>
          <p:sp>
            <p:nvSpPr>
              <p:cNvPr id="69893" name="Freeform 136"/>
              <p:cNvSpPr>
                <a:spLocks/>
              </p:cNvSpPr>
              <p:nvPr/>
            </p:nvSpPr>
            <p:spPr bwMode="auto">
              <a:xfrm>
                <a:off x="843" y="1879"/>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0 w 94"/>
                  <a:gd name="T23" fmla="*/ 33 h 88"/>
                  <a:gd name="T24" fmla="*/ 0 w 94"/>
                  <a:gd name="T25" fmla="*/ 43 h 88"/>
                  <a:gd name="T26" fmla="*/ 0 w 94"/>
                  <a:gd name="T27" fmla="*/ 55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0" y="33"/>
                    </a:lnTo>
                    <a:lnTo>
                      <a:pt x="0" y="43"/>
                    </a:lnTo>
                    <a:lnTo>
                      <a:pt x="0" y="55"/>
                    </a:lnTo>
                    <a:lnTo>
                      <a:pt x="5" y="65"/>
                    </a:lnTo>
                    <a:lnTo>
                      <a:pt x="13" y="74"/>
                    </a:lnTo>
                    <a:lnTo>
                      <a:pt x="22" y="81"/>
                    </a:lnTo>
                    <a:lnTo>
                      <a:pt x="34" y="86"/>
                    </a:lnTo>
                    <a:lnTo>
                      <a:pt x="46" y="87"/>
                    </a:lnTo>
                    <a:lnTo>
                      <a:pt x="59" y="86"/>
                    </a:lnTo>
                    <a:lnTo>
                      <a:pt x="69" y="81"/>
                    </a:lnTo>
                    <a:lnTo>
                      <a:pt x="79" y="74"/>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9894" name="Freeform 137"/>
              <p:cNvSpPr>
                <a:spLocks/>
              </p:cNvSpPr>
              <p:nvPr/>
            </p:nvSpPr>
            <p:spPr bwMode="auto">
              <a:xfrm>
                <a:off x="1080" y="1793"/>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1 w 94"/>
                  <a:gd name="T23" fmla="*/ 33 h 88"/>
                  <a:gd name="T24" fmla="*/ 0 w 94"/>
                  <a:gd name="T25" fmla="*/ 43 h 88"/>
                  <a:gd name="T26" fmla="*/ 1 w 94"/>
                  <a:gd name="T27" fmla="*/ 54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4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1" y="33"/>
                    </a:lnTo>
                    <a:lnTo>
                      <a:pt x="0" y="43"/>
                    </a:lnTo>
                    <a:lnTo>
                      <a:pt x="1" y="54"/>
                    </a:lnTo>
                    <a:lnTo>
                      <a:pt x="5" y="65"/>
                    </a:lnTo>
                    <a:lnTo>
                      <a:pt x="13" y="74"/>
                    </a:lnTo>
                    <a:lnTo>
                      <a:pt x="22" y="81"/>
                    </a:lnTo>
                    <a:lnTo>
                      <a:pt x="34" y="86"/>
                    </a:lnTo>
                    <a:lnTo>
                      <a:pt x="46" y="87"/>
                    </a:lnTo>
                    <a:lnTo>
                      <a:pt x="59" y="86"/>
                    </a:lnTo>
                    <a:lnTo>
                      <a:pt x="69" y="81"/>
                    </a:lnTo>
                    <a:lnTo>
                      <a:pt x="79" y="74"/>
                    </a:lnTo>
                    <a:lnTo>
                      <a:pt x="86" y="65"/>
                    </a:lnTo>
                    <a:lnTo>
                      <a:pt x="91" y="54"/>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9895" name="Freeform 138"/>
              <p:cNvSpPr>
                <a:spLocks/>
              </p:cNvSpPr>
              <p:nvPr/>
            </p:nvSpPr>
            <p:spPr bwMode="auto">
              <a:xfrm>
                <a:off x="1175" y="1576"/>
                <a:ext cx="94" cy="88"/>
              </a:xfrm>
              <a:custGeom>
                <a:avLst/>
                <a:gdLst>
                  <a:gd name="T0" fmla="*/ 93 w 94"/>
                  <a:gd name="T1" fmla="*/ 43 h 88"/>
                  <a:gd name="T2" fmla="*/ 91 w 94"/>
                  <a:gd name="T3" fmla="*/ 32 h 88"/>
                  <a:gd name="T4" fmla="*/ 86 w 94"/>
                  <a:gd name="T5" fmla="*/ 22 h 88"/>
                  <a:gd name="T6" fmla="*/ 79 w 94"/>
                  <a:gd name="T7" fmla="*/ 12 h 88"/>
                  <a:gd name="T8" fmla="*/ 69 w 94"/>
                  <a:gd name="T9" fmla="*/ 5 h 88"/>
                  <a:gd name="T10" fmla="*/ 59 w 94"/>
                  <a:gd name="T11" fmla="*/ 1 h 88"/>
                  <a:gd name="T12" fmla="*/ 46 w 94"/>
                  <a:gd name="T13" fmla="*/ 0 h 88"/>
                  <a:gd name="T14" fmla="*/ 34 w 94"/>
                  <a:gd name="T15" fmla="*/ 1 h 88"/>
                  <a:gd name="T16" fmla="*/ 23 w 94"/>
                  <a:gd name="T17" fmla="*/ 5 h 88"/>
                  <a:gd name="T18" fmla="*/ 13 w 94"/>
                  <a:gd name="T19" fmla="*/ 12 h 88"/>
                  <a:gd name="T20" fmla="*/ 5 w 94"/>
                  <a:gd name="T21" fmla="*/ 22 h 88"/>
                  <a:gd name="T22" fmla="*/ 1 w 94"/>
                  <a:gd name="T23" fmla="*/ 32 h 88"/>
                  <a:gd name="T24" fmla="*/ 0 w 94"/>
                  <a:gd name="T25" fmla="*/ 43 h 88"/>
                  <a:gd name="T26" fmla="*/ 1 w 94"/>
                  <a:gd name="T27" fmla="*/ 55 h 88"/>
                  <a:gd name="T28" fmla="*/ 5 w 94"/>
                  <a:gd name="T29" fmla="*/ 65 h 88"/>
                  <a:gd name="T30" fmla="*/ 13 w 94"/>
                  <a:gd name="T31" fmla="*/ 75 h 88"/>
                  <a:gd name="T32" fmla="*/ 23 w 94"/>
                  <a:gd name="T33" fmla="*/ 81 h 88"/>
                  <a:gd name="T34" fmla="*/ 34 w 94"/>
                  <a:gd name="T35" fmla="*/ 86 h 88"/>
                  <a:gd name="T36" fmla="*/ 46 w 94"/>
                  <a:gd name="T37" fmla="*/ 87 h 88"/>
                  <a:gd name="T38" fmla="*/ 59 w 94"/>
                  <a:gd name="T39" fmla="*/ 86 h 88"/>
                  <a:gd name="T40" fmla="*/ 69 w 94"/>
                  <a:gd name="T41" fmla="*/ 81 h 88"/>
                  <a:gd name="T42" fmla="*/ 79 w 94"/>
                  <a:gd name="T43" fmla="*/ 75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2"/>
                    </a:lnTo>
                    <a:lnTo>
                      <a:pt x="86" y="22"/>
                    </a:lnTo>
                    <a:lnTo>
                      <a:pt x="79" y="12"/>
                    </a:lnTo>
                    <a:lnTo>
                      <a:pt x="69" y="5"/>
                    </a:lnTo>
                    <a:lnTo>
                      <a:pt x="59" y="1"/>
                    </a:lnTo>
                    <a:lnTo>
                      <a:pt x="46" y="0"/>
                    </a:lnTo>
                    <a:lnTo>
                      <a:pt x="34" y="1"/>
                    </a:lnTo>
                    <a:lnTo>
                      <a:pt x="23" y="5"/>
                    </a:lnTo>
                    <a:lnTo>
                      <a:pt x="13" y="12"/>
                    </a:lnTo>
                    <a:lnTo>
                      <a:pt x="5" y="22"/>
                    </a:lnTo>
                    <a:lnTo>
                      <a:pt x="1" y="32"/>
                    </a:lnTo>
                    <a:lnTo>
                      <a:pt x="0" y="43"/>
                    </a:lnTo>
                    <a:lnTo>
                      <a:pt x="1" y="55"/>
                    </a:lnTo>
                    <a:lnTo>
                      <a:pt x="5" y="65"/>
                    </a:lnTo>
                    <a:lnTo>
                      <a:pt x="13" y="75"/>
                    </a:lnTo>
                    <a:lnTo>
                      <a:pt x="23" y="81"/>
                    </a:lnTo>
                    <a:lnTo>
                      <a:pt x="34" y="86"/>
                    </a:lnTo>
                    <a:lnTo>
                      <a:pt x="46" y="87"/>
                    </a:lnTo>
                    <a:lnTo>
                      <a:pt x="59" y="86"/>
                    </a:lnTo>
                    <a:lnTo>
                      <a:pt x="69" y="81"/>
                    </a:lnTo>
                    <a:lnTo>
                      <a:pt x="79" y="75"/>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69896" name="Freeform 139"/>
              <p:cNvSpPr>
                <a:spLocks/>
              </p:cNvSpPr>
              <p:nvPr/>
            </p:nvSpPr>
            <p:spPr bwMode="auto">
              <a:xfrm>
                <a:off x="1077" y="1350"/>
                <a:ext cx="94" cy="88"/>
              </a:xfrm>
              <a:custGeom>
                <a:avLst/>
                <a:gdLst>
                  <a:gd name="T0" fmla="*/ 93 w 94"/>
                  <a:gd name="T1" fmla="*/ 44 h 88"/>
                  <a:gd name="T2" fmla="*/ 91 w 94"/>
                  <a:gd name="T3" fmla="*/ 32 h 88"/>
                  <a:gd name="T4" fmla="*/ 86 w 94"/>
                  <a:gd name="T5" fmla="*/ 22 h 88"/>
                  <a:gd name="T6" fmla="*/ 78 w 94"/>
                  <a:gd name="T7" fmla="*/ 12 h 88"/>
                  <a:gd name="T8" fmla="*/ 69 w 94"/>
                  <a:gd name="T9" fmla="*/ 6 h 88"/>
                  <a:gd name="T10" fmla="*/ 58 w 94"/>
                  <a:gd name="T11" fmla="*/ 1 h 88"/>
                  <a:gd name="T12" fmla="*/ 46 w 94"/>
                  <a:gd name="T13" fmla="*/ 0 h 88"/>
                  <a:gd name="T14" fmla="*/ 35 w 94"/>
                  <a:gd name="T15" fmla="*/ 1 h 88"/>
                  <a:gd name="T16" fmla="*/ 23 w 94"/>
                  <a:gd name="T17" fmla="*/ 6 h 88"/>
                  <a:gd name="T18" fmla="*/ 14 w 94"/>
                  <a:gd name="T19" fmla="*/ 12 h 88"/>
                  <a:gd name="T20" fmla="*/ 6 w 94"/>
                  <a:gd name="T21" fmla="*/ 22 h 88"/>
                  <a:gd name="T22" fmla="*/ 1 w 94"/>
                  <a:gd name="T23" fmla="*/ 32 h 88"/>
                  <a:gd name="T24" fmla="*/ 0 w 94"/>
                  <a:gd name="T25" fmla="*/ 44 h 88"/>
                  <a:gd name="T26" fmla="*/ 1 w 94"/>
                  <a:gd name="T27" fmla="*/ 55 h 88"/>
                  <a:gd name="T28" fmla="*/ 6 w 94"/>
                  <a:gd name="T29" fmla="*/ 65 h 88"/>
                  <a:gd name="T30" fmla="*/ 14 w 94"/>
                  <a:gd name="T31" fmla="*/ 75 h 88"/>
                  <a:gd name="T32" fmla="*/ 23 w 94"/>
                  <a:gd name="T33" fmla="*/ 82 h 88"/>
                  <a:gd name="T34" fmla="*/ 35 w 94"/>
                  <a:gd name="T35" fmla="*/ 86 h 88"/>
                  <a:gd name="T36" fmla="*/ 46 w 94"/>
                  <a:gd name="T37" fmla="*/ 87 h 88"/>
                  <a:gd name="T38" fmla="*/ 58 w 94"/>
                  <a:gd name="T39" fmla="*/ 86 h 88"/>
                  <a:gd name="T40" fmla="*/ 69 w 94"/>
                  <a:gd name="T41" fmla="*/ 82 h 88"/>
                  <a:gd name="T42" fmla="*/ 78 w 94"/>
                  <a:gd name="T43" fmla="*/ 75 h 88"/>
                  <a:gd name="T44" fmla="*/ 86 w 94"/>
                  <a:gd name="T45" fmla="*/ 65 h 88"/>
                  <a:gd name="T46" fmla="*/ 91 w 94"/>
                  <a:gd name="T47" fmla="*/ 55 h 88"/>
                  <a:gd name="T48" fmla="*/ 93 w 94"/>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4"/>
                    </a:moveTo>
                    <a:lnTo>
                      <a:pt x="91" y="32"/>
                    </a:lnTo>
                    <a:lnTo>
                      <a:pt x="86" y="22"/>
                    </a:lnTo>
                    <a:lnTo>
                      <a:pt x="78" y="12"/>
                    </a:lnTo>
                    <a:lnTo>
                      <a:pt x="69" y="6"/>
                    </a:lnTo>
                    <a:lnTo>
                      <a:pt x="58" y="1"/>
                    </a:lnTo>
                    <a:lnTo>
                      <a:pt x="46" y="0"/>
                    </a:lnTo>
                    <a:lnTo>
                      <a:pt x="35" y="1"/>
                    </a:lnTo>
                    <a:lnTo>
                      <a:pt x="23" y="6"/>
                    </a:lnTo>
                    <a:lnTo>
                      <a:pt x="14" y="12"/>
                    </a:lnTo>
                    <a:lnTo>
                      <a:pt x="6" y="22"/>
                    </a:lnTo>
                    <a:lnTo>
                      <a:pt x="1" y="32"/>
                    </a:lnTo>
                    <a:lnTo>
                      <a:pt x="0" y="44"/>
                    </a:lnTo>
                    <a:lnTo>
                      <a:pt x="1" y="55"/>
                    </a:lnTo>
                    <a:lnTo>
                      <a:pt x="6" y="65"/>
                    </a:lnTo>
                    <a:lnTo>
                      <a:pt x="14" y="75"/>
                    </a:lnTo>
                    <a:lnTo>
                      <a:pt x="23" y="82"/>
                    </a:lnTo>
                    <a:lnTo>
                      <a:pt x="35" y="86"/>
                    </a:lnTo>
                    <a:lnTo>
                      <a:pt x="46" y="87"/>
                    </a:lnTo>
                    <a:lnTo>
                      <a:pt x="58" y="86"/>
                    </a:lnTo>
                    <a:lnTo>
                      <a:pt x="69" y="82"/>
                    </a:lnTo>
                    <a:lnTo>
                      <a:pt x="78" y="75"/>
                    </a:lnTo>
                    <a:lnTo>
                      <a:pt x="86" y="65"/>
                    </a:lnTo>
                    <a:lnTo>
                      <a:pt x="91" y="55"/>
                    </a:lnTo>
                    <a:lnTo>
                      <a:pt x="93" y="44"/>
                    </a:lnTo>
                  </a:path>
                </a:pathLst>
              </a:custGeom>
              <a:solidFill>
                <a:srgbClr val="CBCBCB"/>
              </a:solidFill>
              <a:ln w="12700" cap="rnd">
                <a:solidFill>
                  <a:schemeClr val="tx2"/>
                </a:solidFill>
                <a:round/>
                <a:headEnd/>
                <a:tailEnd/>
              </a:ln>
            </p:spPr>
            <p:txBody>
              <a:bodyPr/>
              <a:lstStyle/>
              <a:p>
                <a:pPr algn="ctr" eaLnBrk="0" hangingPunct="0"/>
                <a:endParaRPr lang="en-US"/>
              </a:p>
            </p:txBody>
          </p:sp>
          <p:grpSp>
            <p:nvGrpSpPr>
              <p:cNvPr id="69897" name="Group 142"/>
              <p:cNvGrpSpPr>
                <a:grpSpLocks/>
              </p:cNvGrpSpPr>
              <p:nvPr/>
            </p:nvGrpSpPr>
            <p:grpSpPr bwMode="auto">
              <a:xfrm>
                <a:off x="590" y="1152"/>
                <a:ext cx="209" cy="164"/>
                <a:chOff x="590" y="1152"/>
                <a:chExt cx="209" cy="164"/>
              </a:xfrm>
            </p:grpSpPr>
            <p:sp>
              <p:nvSpPr>
                <p:cNvPr id="69898" name="Line 140"/>
                <p:cNvSpPr>
                  <a:spLocks noChangeShapeType="1"/>
                </p:cNvSpPr>
                <p:nvPr/>
              </p:nvSpPr>
              <p:spPr bwMode="auto">
                <a:xfrm>
                  <a:off x="590" y="1152"/>
                  <a:ext cx="151" cy="118"/>
                </a:xfrm>
                <a:prstGeom prst="line">
                  <a:avLst/>
                </a:prstGeom>
                <a:noFill/>
                <a:ln w="50800">
                  <a:solidFill>
                    <a:schemeClr val="tx2"/>
                  </a:solidFill>
                  <a:round/>
                  <a:headEnd type="none" w="sm" len="sm"/>
                  <a:tailEnd type="none" w="sm" len="sm"/>
                </a:ln>
              </p:spPr>
              <p:txBody>
                <a:bodyPr/>
                <a:lstStyle/>
                <a:p>
                  <a:endParaRPr lang="en-US"/>
                </a:p>
              </p:txBody>
            </p:sp>
            <p:sp>
              <p:nvSpPr>
                <p:cNvPr id="69899" name="Freeform 141"/>
                <p:cNvSpPr>
                  <a:spLocks/>
                </p:cNvSpPr>
                <p:nvPr/>
              </p:nvSpPr>
              <p:spPr bwMode="auto">
                <a:xfrm>
                  <a:off x="705" y="1233"/>
                  <a:ext cx="94" cy="83"/>
                </a:xfrm>
                <a:custGeom>
                  <a:avLst/>
                  <a:gdLst>
                    <a:gd name="T0" fmla="*/ 56 w 94"/>
                    <a:gd name="T1" fmla="*/ 0 h 83"/>
                    <a:gd name="T2" fmla="*/ 93 w 94"/>
                    <a:gd name="T3" fmla="*/ 82 h 83"/>
                    <a:gd name="T4" fmla="*/ 0 w 94"/>
                    <a:gd name="T5" fmla="*/ 62 h 83"/>
                    <a:gd name="T6" fmla="*/ 56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56" y="0"/>
                      </a:moveTo>
                      <a:lnTo>
                        <a:pt x="93" y="82"/>
                      </a:lnTo>
                      <a:lnTo>
                        <a:pt x="0" y="62"/>
                      </a:lnTo>
                      <a:lnTo>
                        <a:pt x="56" y="0"/>
                      </a:lnTo>
                    </a:path>
                  </a:pathLst>
                </a:custGeom>
                <a:solidFill>
                  <a:schemeClr val="tx2"/>
                </a:solidFill>
                <a:ln w="12700" cap="rnd">
                  <a:solidFill>
                    <a:schemeClr val="tx2"/>
                  </a:solidFill>
                  <a:round/>
                  <a:headEnd/>
                  <a:tailEnd/>
                </a:ln>
              </p:spPr>
              <p:txBody>
                <a:bodyPr/>
                <a:lstStyle/>
                <a:p>
                  <a:pPr algn="ctr" eaLnBrk="0" hangingPunct="0"/>
                  <a:endParaRPr lang="en-US"/>
                </a:p>
              </p:txBody>
            </p:sp>
          </p:grpSp>
        </p:grpSp>
        <p:sp>
          <p:nvSpPr>
            <p:cNvPr id="69886" name="Freeform 144"/>
            <p:cNvSpPr>
              <a:spLocks/>
            </p:cNvSpPr>
            <p:nvPr/>
          </p:nvSpPr>
          <p:spPr bwMode="auto">
            <a:xfrm>
              <a:off x="208" y="2047"/>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69636" name="Group 204"/>
          <p:cNvGrpSpPr>
            <a:grpSpLocks/>
          </p:cNvGrpSpPr>
          <p:nvPr/>
        </p:nvGrpSpPr>
        <p:grpSpPr bwMode="auto">
          <a:xfrm>
            <a:off x="365125" y="1417638"/>
            <a:ext cx="3265488" cy="2289175"/>
            <a:chOff x="230" y="893"/>
            <a:chExt cx="2057" cy="1442"/>
          </a:xfrm>
        </p:grpSpPr>
        <p:sp>
          <p:nvSpPr>
            <p:cNvPr id="69827" name="Oval 146"/>
            <p:cNvSpPr>
              <a:spLocks noChangeArrowheads="1"/>
            </p:cNvSpPr>
            <p:nvPr/>
          </p:nvSpPr>
          <p:spPr bwMode="auto">
            <a:xfrm>
              <a:off x="280" y="1186"/>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9828" name="Freeform 147"/>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69829" name="Freeform 148"/>
            <p:cNvSpPr>
              <a:spLocks/>
            </p:cNvSpPr>
            <p:nvPr/>
          </p:nvSpPr>
          <p:spPr bwMode="auto">
            <a:xfrm>
              <a:off x="288" y="1626"/>
              <a:ext cx="676" cy="673"/>
            </a:xfrm>
            <a:custGeom>
              <a:avLst/>
              <a:gdLst>
                <a:gd name="T0" fmla="*/ 15 w 676"/>
                <a:gd name="T1" fmla="*/ 0 h 673"/>
                <a:gd name="T2" fmla="*/ 675 w 676"/>
                <a:gd name="T3" fmla="*/ 654 h 673"/>
                <a:gd name="T4" fmla="*/ 579 w 676"/>
                <a:gd name="T5" fmla="*/ 669 h 673"/>
                <a:gd name="T6" fmla="*/ 510 w 676"/>
                <a:gd name="T7" fmla="*/ 672 h 673"/>
                <a:gd name="T8" fmla="*/ 450 w 676"/>
                <a:gd name="T9" fmla="*/ 666 h 673"/>
                <a:gd name="T10" fmla="*/ 402 w 676"/>
                <a:gd name="T11" fmla="*/ 654 h 673"/>
                <a:gd name="T12" fmla="*/ 345 w 676"/>
                <a:gd name="T13" fmla="*/ 636 h 673"/>
                <a:gd name="T14" fmla="*/ 294 w 676"/>
                <a:gd name="T15" fmla="*/ 618 h 673"/>
                <a:gd name="T16" fmla="*/ 258 w 676"/>
                <a:gd name="T17" fmla="*/ 591 h 673"/>
                <a:gd name="T18" fmla="*/ 222 w 676"/>
                <a:gd name="T19" fmla="*/ 564 h 673"/>
                <a:gd name="T20" fmla="*/ 198 w 676"/>
                <a:gd name="T21" fmla="*/ 543 h 673"/>
                <a:gd name="T22" fmla="*/ 171 w 676"/>
                <a:gd name="T23" fmla="*/ 522 h 673"/>
                <a:gd name="T24" fmla="*/ 147 w 676"/>
                <a:gd name="T25" fmla="*/ 492 h 673"/>
                <a:gd name="T26" fmla="*/ 123 w 676"/>
                <a:gd name="T27" fmla="*/ 465 h 673"/>
                <a:gd name="T28" fmla="*/ 105 w 676"/>
                <a:gd name="T29" fmla="*/ 438 h 673"/>
                <a:gd name="T30" fmla="*/ 84 w 676"/>
                <a:gd name="T31" fmla="*/ 414 h 673"/>
                <a:gd name="T32" fmla="*/ 69 w 676"/>
                <a:gd name="T33" fmla="*/ 384 h 673"/>
                <a:gd name="T34" fmla="*/ 54 w 676"/>
                <a:gd name="T35" fmla="*/ 351 h 673"/>
                <a:gd name="T36" fmla="*/ 39 w 676"/>
                <a:gd name="T37" fmla="*/ 318 h 673"/>
                <a:gd name="T38" fmla="*/ 30 w 676"/>
                <a:gd name="T39" fmla="*/ 285 h 673"/>
                <a:gd name="T40" fmla="*/ 21 w 676"/>
                <a:gd name="T41" fmla="*/ 258 h 673"/>
                <a:gd name="T42" fmla="*/ 12 w 676"/>
                <a:gd name="T43" fmla="*/ 222 h 673"/>
                <a:gd name="T44" fmla="*/ 9 w 676"/>
                <a:gd name="T45" fmla="*/ 189 h 673"/>
                <a:gd name="T46" fmla="*/ 6 w 676"/>
                <a:gd name="T47" fmla="*/ 159 h 673"/>
                <a:gd name="T48" fmla="*/ 0 w 676"/>
                <a:gd name="T49" fmla="*/ 129 h 673"/>
                <a:gd name="T50" fmla="*/ 3 w 676"/>
                <a:gd name="T51" fmla="*/ 102 h 673"/>
                <a:gd name="T52" fmla="*/ 6 w 676"/>
                <a:gd name="T53" fmla="*/ 72 h 673"/>
                <a:gd name="T54" fmla="*/ 6 w 676"/>
                <a:gd name="T55" fmla="*/ 39 h 673"/>
                <a:gd name="T56" fmla="*/ 15 w 676"/>
                <a:gd name="T57" fmla="*/ 0 h 6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6"/>
                <a:gd name="T88" fmla="*/ 0 h 673"/>
                <a:gd name="T89" fmla="*/ 676 w 676"/>
                <a:gd name="T90" fmla="*/ 673 h 6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6" h="673">
                  <a:moveTo>
                    <a:pt x="15" y="0"/>
                  </a:moveTo>
                  <a:lnTo>
                    <a:pt x="675" y="654"/>
                  </a:lnTo>
                  <a:lnTo>
                    <a:pt x="579" y="669"/>
                  </a:lnTo>
                  <a:lnTo>
                    <a:pt x="510" y="672"/>
                  </a:lnTo>
                  <a:lnTo>
                    <a:pt x="450" y="666"/>
                  </a:lnTo>
                  <a:lnTo>
                    <a:pt x="402" y="654"/>
                  </a:lnTo>
                  <a:lnTo>
                    <a:pt x="345" y="636"/>
                  </a:lnTo>
                  <a:lnTo>
                    <a:pt x="294" y="618"/>
                  </a:lnTo>
                  <a:lnTo>
                    <a:pt x="258" y="591"/>
                  </a:lnTo>
                  <a:lnTo>
                    <a:pt x="222" y="564"/>
                  </a:lnTo>
                  <a:lnTo>
                    <a:pt x="198" y="543"/>
                  </a:lnTo>
                  <a:lnTo>
                    <a:pt x="171" y="522"/>
                  </a:lnTo>
                  <a:lnTo>
                    <a:pt x="147" y="492"/>
                  </a:lnTo>
                  <a:lnTo>
                    <a:pt x="123" y="465"/>
                  </a:lnTo>
                  <a:lnTo>
                    <a:pt x="105" y="438"/>
                  </a:lnTo>
                  <a:lnTo>
                    <a:pt x="84" y="414"/>
                  </a:lnTo>
                  <a:lnTo>
                    <a:pt x="69" y="384"/>
                  </a:lnTo>
                  <a:lnTo>
                    <a:pt x="54" y="351"/>
                  </a:lnTo>
                  <a:lnTo>
                    <a:pt x="39" y="318"/>
                  </a:lnTo>
                  <a:lnTo>
                    <a:pt x="30" y="285"/>
                  </a:lnTo>
                  <a:lnTo>
                    <a:pt x="21" y="258"/>
                  </a:lnTo>
                  <a:lnTo>
                    <a:pt x="12" y="222"/>
                  </a:lnTo>
                  <a:lnTo>
                    <a:pt x="9" y="189"/>
                  </a:lnTo>
                  <a:lnTo>
                    <a:pt x="6" y="159"/>
                  </a:lnTo>
                  <a:lnTo>
                    <a:pt x="0" y="129"/>
                  </a:lnTo>
                  <a:lnTo>
                    <a:pt x="3" y="102"/>
                  </a:lnTo>
                  <a:lnTo>
                    <a:pt x="6" y="72"/>
                  </a:lnTo>
                  <a:lnTo>
                    <a:pt x="6" y="39"/>
                  </a:lnTo>
                  <a:lnTo>
                    <a:pt x="15" y="0"/>
                  </a:lnTo>
                </a:path>
              </a:pathLst>
            </a:custGeom>
            <a:solidFill>
              <a:srgbClr val="CBCBCB"/>
            </a:solidFill>
            <a:ln w="12700" cap="rnd">
              <a:solidFill>
                <a:srgbClr val="000000"/>
              </a:solidFill>
              <a:round/>
              <a:headEnd/>
              <a:tailEnd/>
            </a:ln>
          </p:spPr>
          <p:txBody>
            <a:bodyPr/>
            <a:lstStyle/>
            <a:p>
              <a:pPr algn="ctr" eaLnBrk="0" hangingPunct="0"/>
              <a:endParaRPr lang="en-US"/>
            </a:p>
          </p:txBody>
        </p:sp>
        <p:sp>
          <p:nvSpPr>
            <p:cNvPr id="69830" name="Freeform 149"/>
            <p:cNvSpPr>
              <a:spLocks/>
            </p:cNvSpPr>
            <p:nvPr/>
          </p:nvSpPr>
          <p:spPr bwMode="auto">
            <a:xfrm>
              <a:off x="647" y="177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69831" name="Group 201"/>
            <p:cNvGrpSpPr>
              <a:grpSpLocks/>
            </p:cNvGrpSpPr>
            <p:nvPr/>
          </p:nvGrpSpPr>
          <p:grpSpPr bwMode="auto">
            <a:xfrm>
              <a:off x="230" y="893"/>
              <a:ext cx="2057" cy="1442"/>
              <a:chOff x="230" y="893"/>
              <a:chExt cx="2057" cy="1442"/>
            </a:xfrm>
          </p:grpSpPr>
          <p:grpSp>
            <p:nvGrpSpPr>
              <p:cNvPr id="69834" name="Group 164"/>
              <p:cNvGrpSpPr>
                <a:grpSpLocks/>
              </p:cNvGrpSpPr>
              <p:nvPr/>
            </p:nvGrpSpPr>
            <p:grpSpPr bwMode="auto">
              <a:xfrm>
                <a:off x="230" y="1114"/>
                <a:ext cx="1252" cy="1221"/>
                <a:chOff x="230" y="1114"/>
                <a:chExt cx="1252" cy="1221"/>
              </a:xfrm>
            </p:grpSpPr>
            <p:grpSp>
              <p:nvGrpSpPr>
                <p:cNvPr id="69871" name="Group 158"/>
                <p:cNvGrpSpPr>
                  <a:grpSpLocks/>
                </p:cNvGrpSpPr>
                <p:nvPr/>
              </p:nvGrpSpPr>
              <p:grpSpPr bwMode="auto">
                <a:xfrm>
                  <a:off x="246" y="1114"/>
                  <a:ext cx="1235" cy="1199"/>
                  <a:chOff x="246" y="1114"/>
                  <a:chExt cx="1235" cy="1199"/>
                </a:xfrm>
              </p:grpSpPr>
              <p:grpSp>
                <p:nvGrpSpPr>
                  <p:cNvPr id="69877" name="Group 152"/>
                  <p:cNvGrpSpPr>
                    <a:grpSpLocks/>
                  </p:cNvGrpSpPr>
                  <p:nvPr/>
                </p:nvGrpSpPr>
                <p:grpSpPr bwMode="auto">
                  <a:xfrm>
                    <a:off x="246" y="1114"/>
                    <a:ext cx="1235" cy="1199"/>
                    <a:chOff x="246" y="1114"/>
                    <a:chExt cx="1235" cy="1199"/>
                  </a:xfrm>
                </p:grpSpPr>
                <p:sp>
                  <p:nvSpPr>
                    <p:cNvPr id="69883" name="Freeform 150"/>
                    <p:cNvSpPr>
                      <a:spLocks/>
                    </p:cNvSpPr>
                    <p:nvPr/>
                  </p:nvSpPr>
                  <p:spPr bwMode="auto">
                    <a:xfrm>
                      <a:off x="246" y="1292"/>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9884" name="Freeform 151"/>
                    <p:cNvSpPr>
                      <a:spLocks/>
                    </p:cNvSpPr>
                    <p:nvPr/>
                  </p:nvSpPr>
                  <p:spPr bwMode="auto">
                    <a:xfrm>
                      <a:off x="600" y="1114"/>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9878" name="Group 157"/>
                  <p:cNvGrpSpPr>
                    <a:grpSpLocks/>
                  </p:cNvGrpSpPr>
                  <p:nvPr/>
                </p:nvGrpSpPr>
                <p:grpSpPr bwMode="auto">
                  <a:xfrm>
                    <a:off x="261" y="1114"/>
                    <a:ext cx="1165" cy="1193"/>
                    <a:chOff x="261" y="1114"/>
                    <a:chExt cx="1165" cy="1193"/>
                  </a:xfrm>
                </p:grpSpPr>
                <p:sp>
                  <p:nvSpPr>
                    <p:cNvPr id="69879" name="Freeform 153"/>
                    <p:cNvSpPr>
                      <a:spLocks/>
                    </p:cNvSpPr>
                    <p:nvPr/>
                  </p:nvSpPr>
                  <p:spPr bwMode="auto">
                    <a:xfrm>
                      <a:off x="1135" y="1947"/>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9880" name="Freeform 154"/>
                    <p:cNvSpPr>
                      <a:spLocks/>
                    </p:cNvSpPr>
                    <p:nvPr/>
                  </p:nvSpPr>
                  <p:spPr bwMode="auto">
                    <a:xfrm>
                      <a:off x="594" y="1114"/>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9881" name="Freeform 155"/>
                    <p:cNvSpPr>
                      <a:spLocks/>
                    </p:cNvSpPr>
                    <p:nvPr/>
                  </p:nvSpPr>
                  <p:spPr bwMode="auto">
                    <a:xfrm>
                      <a:off x="261" y="1350"/>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9882" name="Freeform 156"/>
                    <p:cNvSpPr>
                      <a:spLocks/>
                    </p:cNvSpPr>
                    <p:nvPr/>
                  </p:nvSpPr>
                  <p:spPr bwMode="auto">
                    <a:xfrm>
                      <a:off x="505" y="2173"/>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9872" name="Oval 159"/>
                <p:cNvSpPr>
                  <a:spLocks noChangeArrowheads="1"/>
                </p:cNvSpPr>
                <p:nvPr/>
              </p:nvSpPr>
              <p:spPr bwMode="auto">
                <a:xfrm>
                  <a:off x="323" y="1114"/>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9873" name="Group 163"/>
                <p:cNvGrpSpPr>
                  <a:grpSpLocks/>
                </p:cNvGrpSpPr>
                <p:nvPr/>
              </p:nvGrpSpPr>
              <p:grpSpPr bwMode="auto">
                <a:xfrm>
                  <a:off x="230" y="1162"/>
                  <a:ext cx="1157" cy="1173"/>
                  <a:chOff x="230" y="1162"/>
                  <a:chExt cx="1157" cy="1173"/>
                </a:xfrm>
              </p:grpSpPr>
              <p:sp>
                <p:nvSpPr>
                  <p:cNvPr id="69874" name="Oval 160"/>
                  <p:cNvSpPr>
                    <a:spLocks noChangeArrowheads="1"/>
                  </p:cNvSpPr>
                  <p:nvPr/>
                </p:nvSpPr>
                <p:spPr bwMode="auto">
                  <a:xfrm>
                    <a:off x="248" y="1180"/>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9875" name="Oval 161"/>
                  <p:cNvSpPr>
                    <a:spLocks noChangeArrowheads="1"/>
                  </p:cNvSpPr>
                  <p:nvPr/>
                </p:nvSpPr>
                <p:spPr bwMode="auto">
                  <a:xfrm>
                    <a:off x="230" y="1162"/>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9876" name="Oval 162"/>
                  <p:cNvSpPr>
                    <a:spLocks noChangeArrowheads="1"/>
                  </p:cNvSpPr>
                  <p:nvPr/>
                </p:nvSpPr>
                <p:spPr bwMode="auto">
                  <a:xfrm>
                    <a:off x="262" y="1194"/>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9835" name="Group 200"/>
              <p:cNvGrpSpPr>
                <a:grpSpLocks/>
              </p:cNvGrpSpPr>
              <p:nvPr/>
            </p:nvGrpSpPr>
            <p:grpSpPr bwMode="auto">
              <a:xfrm>
                <a:off x="1316" y="893"/>
                <a:ext cx="971" cy="607"/>
                <a:chOff x="1316" y="893"/>
                <a:chExt cx="971" cy="607"/>
              </a:xfrm>
            </p:grpSpPr>
            <p:sp>
              <p:nvSpPr>
                <p:cNvPr id="69836" name="Freeform 165"/>
                <p:cNvSpPr>
                  <a:spLocks/>
                </p:cNvSpPr>
                <p:nvPr/>
              </p:nvSpPr>
              <p:spPr bwMode="auto">
                <a:xfrm>
                  <a:off x="1368" y="916"/>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9837" name="Arc 166"/>
                <p:cNvSpPr>
                  <a:spLocks/>
                </p:cNvSpPr>
                <p:nvPr/>
              </p:nvSpPr>
              <p:spPr bwMode="auto">
                <a:xfrm>
                  <a:off x="1316" y="1317"/>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9838" name="Arc 167"/>
                <p:cNvSpPr>
                  <a:spLocks/>
                </p:cNvSpPr>
                <p:nvPr/>
              </p:nvSpPr>
              <p:spPr bwMode="auto">
                <a:xfrm>
                  <a:off x="1332" y="1314"/>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9839" name="Freeform 168"/>
                <p:cNvSpPr>
                  <a:spLocks/>
                </p:cNvSpPr>
                <p:nvPr/>
              </p:nvSpPr>
              <p:spPr bwMode="auto">
                <a:xfrm>
                  <a:off x="1334" y="1385"/>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9840" name="Arc 169"/>
                <p:cNvSpPr>
                  <a:spLocks/>
                </p:cNvSpPr>
                <p:nvPr/>
              </p:nvSpPr>
              <p:spPr bwMode="auto">
                <a:xfrm>
                  <a:off x="1320" y="1406"/>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841" name="Arc 170"/>
                <p:cNvSpPr>
                  <a:spLocks/>
                </p:cNvSpPr>
                <p:nvPr/>
              </p:nvSpPr>
              <p:spPr bwMode="auto">
                <a:xfrm>
                  <a:off x="1435" y="1253"/>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9842" name="Group 176"/>
                <p:cNvGrpSpPr>
                  <a:grpSpLocks/>
                </p:cNvGrpSpPr>
                <p:nvPr/>
              </p:nvGrpSpPr>
              <p:grpSpPr bwMode="auto">
                <a:xfrm>
                  <a:off x="1452" y="1235"/>
                  <a:ext cx="130" cy="193"/>
                  <a:chOff x="1452" y="1235"/>
                  <a:chExt cx="130" cy="193"/>
                </a:xfrm>
              </p:grpSpPr>
              <p:grpSp>
                <p:nvGrpSpPr>
                  <p:cNvPr id="69866" name="Group 174"/>
                  <p:cNvGrpSpPr>
                    <a:grpSpLocks/>
                  </p:cNvGrpSpPr>
                  <p:nvPr/>
                </p:nvGrpSpPr>
                <p:grpSpPr bwMode="auto">
                  <a:xfrm>
                    <a:off x="1452" y="1247"/>
                    <a:ext cx="110" cy="181"/>
                    <a:chOff x="1452" y="1247"/>
                    <a:chExt cx="110" cy="181"/>
                  </a:xfrm>
                </p:grpSpPr>
                <p:sp>
                  <p:nvSpPr>
                    <p:cNvPr id="69868" name="Arc 171"/>
                    <p:cNvSpPr>
                      <a:spLocks/>
                    </p:cNvSpPr>
                    <p:nvPr/>
                  </p:nvSpPr>
                  <p:spPr bwMode="auto">
                    <a:xfrm>
                      <a:off x="1456" y="1250"/>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9869" name="Arc 172"/>
                    <p:cNvSpPr>
                      <a:spLocks/>
                    </p:cNvSpPr>
                    <p:nvPr/>
                  </p:nvSpPr>
                  <p:spPr bwMode="auto">
                    <a:xfrm>
                      <a:off x="1468" y="1335"/>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9870" name="Arc 173"/>
                    <p:cNvSpPr>
                      <a:spLocks/>
                    </p:cNvSpPr>
                    <p:nvPr/>
                  </p:nvSpPr>
                  <p:spPr bwMode="auto">
                    <a:xfrm>
                      <a:off x="1452" y="1247"/>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9867" name="Arc 175"/>
                  <p:cNvSpPr>
                    <a:spLocks/>
                  </p:cNvSpPr>
                  <p:nvPr/>
                </p:nvSpPr>
                <p:spPr bwMode="auto">
                  <a:xfrm>
                    <a:off x="1471" y="1235"/>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843" name="Group 182"/>
                <p:cNvGrpSpPr>
                  <a:grpSpLocks/>
                </p:cNvGrpSpPr>
                <p:nvPr/>
              </p:nvGrpSpPr>
              <p:grpSpPr bwMode="auto">
                <a:xfrm>
                  <a:off x="1486" y="1219"/>
                  <a:ext cx="130" cy="190"/>
                  <a:chOff x="1486" y="1219"/>
                  <a:chExt cx="130" cy="190"/>
                </a:xfrm>
              </p:grpSpPr>
              <p:grpSp>
                <p:nvGrpSpPr>
                  <p:cNvPr id="69861" name="Group 180"/>
                  <p:cNvGrpSpPr>
                    <a:grpSpLocks/>
                  </p:cNvGrpSpPr>
                  <p:nvPr/>
                </p:nvGrpSpPr>
                <p:grpSpPr bwMode="auto">
                  <a:xfrm>
                    <a:off x="1486" y="1228"/>
                    <a:ext cx="110" cy="181"/>
                    <a:chOff x="1486" y="1228"/>
                    <a:chExt cx="110" cy="181"/>
                  </a:xfrm>
                </p:grpSpPr>
                <p:sp>
                  <p:nvSpPr>
                    <p:cNvPr id="69863" name="Arc 177"/>
                    <p:cNvSpPr>
                      <a:spLocks/>
                    </p:cNvSpPr>
                    <p:nvPr/>
                  </p:nvSpPr>
                  <p:spPr bwMode="auto">
                    <a:xfrm>
                      <a:off x="1491" y="1233"/>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9864" name="Arc 178"/>
                    <p:cNvSpPr>
                      <a:spLocks/>
                    </p:cNvSpPr>
                    <p:nvPr/>
                  </p:nvSpPr>
                  <p:spPr bwMode="auto">
                    <a:xfrm>
                      <a:off x="1501" y="1319"/>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9865" name="Arc 179"/>
                    <p:cNvSpPr>
                      <a:spLocks/>
                    </p:cNvSpPr>
                    <p:nvPr/>
                  </p:nvSpPr>
                  <p:spPr bwMode="auto">
                    <a:xfrm>
                      <a:off x="1486" y="1228"/>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9862" name="Arc 181"/>
                  <p:cNvSpPr>
                    <a:spLocks/>
                  </p:cNvSpPr>
                  <p:nvPr/>
                </p:nvSpPr>
                <p:spPr bwMode="auto">
                  <a:xfrm>
                    <a:off x="1507" y="1219"/>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844" name="Group 185"/>
                <p:cNvGrpSpPr>
                  <a:grpSpLocks/>
                </p:cNvGrpSpPr>
                <p:nvPr/>
              </p:nvGrpSpPr>
              <p:grpSpPr bwMode="auto">
                <a:xfrm>
                  <a:off x="1524" y="1214"/>
                  <a:ext cx="103" cy="176"/>
                  <a:chOff x="1524" y="1214"/>
                  <a:chExt cx="103" cy="176"/>
                </a:xfrm>
              </p:grpSpPr>
              <p:sp>
                <p:nvSpPr>
                  <p:cNvPr id="69859" name="Arc 183"/>
                  <p:cNvSpPr>
                    <a:spLocks/>
                  </p:cNvSpPr>
                  <p:nvPr/>
                </p:nvSpPr>
                <p:spPr bwMode="auto">
                  <a:xfrm>
                    <a:off x="1524" y="1214"/>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9860" name="Arc 184"/>
                  <p:cNvSpPr>
                    <a:spLocks/>
                  </p:cNvSpPr>
                  <p:nvPr/>
                </p:nvSpPr>
                <p:spPr bwMode="auto">
                  <a:xfrm>
                    <a:off x="1534" y="1300"/>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9845" name="Group 188"/>
                <p:cNvGrpSpPr>
                  <a:grpSpLocks/>
                </p:cNvGrpSpPr>
                <p:nvPr/>
              </p:nvGrpSpPr>
              <p:grpSpPr bwMode="auto">
                <a:xfrm>
                  <a:off x="1521" y="1200"/>
                  <a:ext cx="126" cy="193"/>
                  <a:chOff x="1521" y="1200"/>
                  <a:chExt cx="126" cy="193"/>
                </a:xfrm>
              </p:grpSpPr>
              <p:sp>
                <p:nvSpPr>
                  <p:cNvPr id="69857" name="Arc 186"/>
                  <p:cNvSpPr>
                    <a:spLocks/>
                  </p:cNvSpPr>
                  <p:nvPr/>
                </p:nvSpPr>
                <p:spPr bwMode="auto">
                  <a:xfrm>
                    <a:off x="1521" y="1209"/>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858" name="Arc 187"/>
                  <p:cNvSpPr>
                    <a:spLocks/>
                  </p:cNvSpPr>
                  <p:nvPr/>
                </p:nvSpPr>
                <p:spPr bwMode="auto">
                  <a:xfrm>
                    <a:off x="1540" y="1200"/>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846" name="Group 191"/>
                <p:cNvGrpSpPr>
                  <a:grpSpLocks/>
                </p:cNvGrpSpPr>
                <p:nvPr/>
              </p:nvGrpSpPr>
              <p:grpSpPr bwMode="auto">
                <a:xfrm>
                  <a:off x="1373" y="914"/>
                  <a:ext cx="848" cy="573"/>
                  <a:chOff x="1373" y="914"/>
                  <a:chExt cx="848" cy="573"/>
                </a:xfrm>
              </p:grpSpPr>
              <p:sp>
                <p:nvSpPr>
                  <p:cNvPr id="69855" name="Line 189"/>
                  <p:cNvSpPr>
                    <a:spLocks noChangeShapeType="1"/>
                  </p:cNvSpPr>
                  <p:nvPr/>
                </p:nvSpPr>
                <p:spPr bwMode="auto">
                  <a:xfrm flipV="1">
                    <a:off x="1373" y="914"/>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9856" name="Line 190"/>
                  <p:cNvSpPr>
                    <a:spLocks noChangeShapeType="1"/>
                  </p:cNvSpPr>
                  <p:nvPr/>
                </p:nvSpPr>
                <p:spPr bwMode="auto">
                  <a:xfrm flipV="1">
                    <a:off x="1433" y="1080"/>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9847" name="Group 197"/>
                <p:cNvGrpSpPr>
                  <a:grpSpLocks/>
                </p:cNvGrpSpPr>
                <p:nvPr/>
              </p:nvGrpSpPr>
              <p:grpSpPr bwMode="auto">
                <a:xfrm>
                  <a:off x="1554" y="1186"/>
                  <a:ext cx="126" cy="188"/>
                  <a:chOff x="1554" y="1186"/>
                  <a:chExt cx="126" cy="188"/>
                </a:xfrm>
              </p:grpSpPr>
              <p:grpSp>
                <p:nvGrpSpPr>
                  <p:cNvPr id="69850" name="Group 194"/>
                  <p:cNvGrpSpPr>
                    <a:grpSpLocks/>
                  </p:cNvGrpSpPr>
                  <p:nvPr/>
                </p:nvGrpSpPr>
                <p:grpSpPr bwMode="auto">
                  <a:xfrm>
                    <a:off x="1558" y="1196"/>
                    <a:ext cx="101" cy="177"/>
                    <a:chOff x="1558" y="1196"/>
                    <a:chExt cx="101" cy="177"/>
                  </a:xfrm>
                </p:grpSpPr>
                <p:sp>
                  <p:nvSpPr>
                    <p:cNvPr id="69853" name="Arc 192"/>
                    <p:cNvSpPr>
                      <a:spLocks/>
                    </p:cNvSpPr>
                    <p:nvPr/>
                  </p:nvSpPr>
                  <p:spPr bwMode="auto">
                    <a:xfrm>
                      <a:off x="1558" y="1196"/>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9854" name="Arc 193"/>
                    <p:cNvSpPr>
                      <a:spLocks/>
                    </p:cNvSpPr>
                    <p:nvPr/>
                  </p:nvSpPr>
                  <p:spPr bwMode="auto">
                    <a:xfrm>
                      <a:off x="1568" y="1283"/>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9851" name="Arc 195"/>
                  <p:cNvSpPr>
                    <a:spLocks/>
                  </p:cNvSpPr>
                  <p:nvPr/>
                </p:nvSpPr>
                <p:spPr bwMode="auto">
                  <a:xfrm>
                    <a:off x="1554" y="1189"/>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852" name="Arc 196"/>
                  <p:cNvSpPr>
                    <a:spLocks/>
                  </p:cNvSpPr>
                  <p:nvPr/>
                </p:nvSpPr>
                <p:spPr bwMode="auto">
                  <a:xfrm>
                    <a:off x="1574" y="1186"/>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9848" name="Freeform 198"/>
                <p:cNvSpPr>
                  <a:spLocks/>
                </p:cNvSpPr>
                <p:nvPr/>
              </p:nvSpPr>
              <p:spPr bwMode="auto">
                <a:xfrm>
                  <a:off x="1578" y="1011"/>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9849" name="Oval 199"/>
                <p:cNvSpPr>
                  <a:spLocks noChangeArrowheads="1"/>
                </p:cNvSpPr>
                <p:nvPr/>
              </p:nvSpPr>
              <p:spPr bwMode="auto">
                <a:xfrm>
                  <a:off x="2095" y="893"/>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69832" name="Freeform 202"/>
            <p:cNvSpPr>
              <a:spLocks/>
            </p:cNvSpPr>
            <p:nvPr/>
          </p:nvSpPr>
          <p:spPr bwMode="auto">
            <a:xfrm>
              <a:off x="875" y="200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833" name="Freeform 203"/>
            <p:cNvSpPr>
              <a:spLocks/>
            </p:cNvSpPr>
            <p:nvPr/>
          </p:nvSpPr>
          <p:spPr bwMode="auto">
            <a:xfrm>
              <a:off x="439" y="15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69637" name="Group 221"/>
          <p:cNvGrpSpPr>
            <a:grpSpLocks/>
          </p:cNvGrpSpPr>
          <p:nvPr/>
        </p:nvGrpSpPr>
        <p:grpSpPr bwMode="auto">
          <a:xfrm>
            <a:off x="128588" y="2228850"/>
            <a:ext cx="1730375" cy="1763713"/>
            <a:chOff x="81" y="1404"/>
            <a:chExt cx="1090" cy="1111"/>
          </a:xfrm>
        </p:grpSpPr>
        <p:sp>
          <p:nvSpPr>
            <p:cNvPr id="69811" name="Freeform 205"/>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gradFill rotWithShape="0">
              <a:gsLst>
                <a:gs pos="0">
                  <a:srgbClr val="FF3300"/>
                </a:gs>
                <a:gs pos="100000">
                  <a:srgbClr val="FFFFCC"/>
                </a:gs>
              </a:gsLst>
              <a:lin ang="18900000" scaled="1"/>
            </a:gradFill>
            <a:ln w="9525" cap="rnd">
              <a:noFill/>
              <a:round/>
              <a:headEnd/>
              <a:tailEnd/>
            </a:ln>
          </p:spPr>
          <p:txBody>
            <a:bodyPr/>
            <a:lstStyle/>
            <a:p>
              <a:pPr algn="ctr" eaLnBrk="0" hangingPunct="0"/>
              <a:endParaRPr lang="en-US"/>
            </a:p>
          </p:txBody>
        </p:sp>
        <p:grpSp>
          <p:nvGrpSpPr>
            <p:cNvPr id="69812" name="Group 210"/>
            <p:cNvGrpSpPr>
              <a:grpSpLocks/>
            </p:cNvGrpSpPr>
            <p:nvPr/>
          </p:nvGrpSpPr>
          <p:grpSpPr bwMode="auto">
            <a:xfrm>
              <a:off x="297" y="1932"/>
              <a:ext cx="288" cy="355"/>
              <a:chOff x="297" y="1932"/>
              <a:chExt cx="288" cy="355"/>
            </a:xfrm>
          </p:grpSpPr>
          <p:sp>
            <p:nvSpPr>
              <p:cNvPr id="69823" name="Freeform 206"/>
              <p:cNvSpPr>
                <a:spLocks/>
              </p:cNvSpPr>
              <p:nvPr/>
            </p:nvSpPr>
            <p:spPr bwMode="auto">
              <a:xfrm>
                <a:off x="297" y="21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24" name="Freeform 207"/>
              <p:cNvSpPr>
                <a:spLocks/>
              </p:cNvSpPr>
              <p:nvPr/>
            </p:nvSpPr>
            <p:spPr bwMode="auto">
              <a:xfrm>
                <a:off x="491" y="19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25" name="Freeform 208"/>
              <p:cNvSpPr>
                <a:spLocks/>
              </p:cNvSpPr>
              <p:nvPr/>
            </p:nvSpPr>
            <p:spPr bwMode="auto">
              <a:xfrm>
                <a:off x="524" y="19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9826" name="Freeform 209"/>
              <p:cNvSpPr>
                <a:spLocks/>
              </p:cNvSpPr>
              <p:nvPr/>
            </p:nvSpPr>
            <p:spPr bwMode="auto">
              <a:xfrm>
                <a:off x="406" y="20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9813" name="Group 215"/>
            <p:cNvGrpSpPr>
              <a:grpSpLocks/>
            </p:cNvGrpSpPr>
            <p:nvPr/>
          </p:nvGrpSpPr>
          <p:grpSpPr bwMode="auto">
            <a:xfrm>
              <a:off x="525" y="2160"/>
              <a:ext cx="288" cy="355"/>
              <a:chOff x="525" y="2160"/>
              <a:chExt cx="288" cy="355"/>
            </a:xfrm>
          </p:grpSpPr>
          <p:sp>
            <p:nvSpPr>
              <p:cNvPr id="69819" name="Freeform 211"/>
              <p:cNvSpPr>
                <a:spLocks/>
              </p:cNvSpPr>
              <p:nvPr/>
            </p:nvSpPr>
            <p:spPr bwMode="auto">
              <a:xfrm>
                <a:off x="525" y="2399"/>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20" name="Freeform 212"/>
              <p:cNvSpPr>
                <a:spLocks/>
              </p:cNvSpPr>
              <p:nvPr/>
            </p:nvSpPr>
            <p:spPr bwMode="auto">
              <a:xfrm>
                <a:off x="719" y="2186"/>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21" name="Freeform 213"/>
              <p:cNvSpPr>
                <a:spLocks/>
              </p:cNvSpPr>
              <p:nvPr/>
            </p:nvSpPr>
            <p:spPr bwMode="auto">
              <a:xfrm>
                <a:off x="752" y="2160"/>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9822" name="Freeform 214"/>
              <p:cNvSpPr>
                <a:spLocks/>
              </p:cNvSpPr>
              <p:nvPr/>
            </p:nvSpPr>
            <p:spPr bwMode="auto">
              <a:xfrm>
                <a:off x="634" y="2304"/>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9814" name="Group 220"/>
            <p:cNvGrpSpPr>
              <a:grpSpLocks/>
            </p:cNvGrpSpPr>
            <p:nvPr/>
          </p:nvGrpSpPr>
          <p:grpSpPr bwMode="auto">
            <a:xfrm>
              <a:off x="81" y="1732"/>
              <a:ext cx="288" cy="355"/>
              <a:chOff x="81" y="1732"/>
              <a:chExt cx="288" cy="355"/>
            </a:xfrm>
          </p:grpSpPr>
          <p:sp>
            <p:nvSpPr>
              <p:cNvPr id="69815" name="Freeform 216"/>
              <p:cNvSpPr>
                <a:spLocks/>
              </p:cNvSpPr>
              <p:nvPr/>
            </p:nvSpPr>
            <p:spPr bwMode="auto">
              <a:xfrm>
                <a:off x="81" y="19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16" name="Freeform 217"/>
              <p:cNvSpPr>
                <a:spLocks/>
              </p:cNvSpPr>
              <p:nvPr/>
            </p:nvSpPr>
            <p:spPr bwMode="auto">
              <a:xfrm>
                <a:off x="275" y="17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817" name="Freeform 218"/>
              <p:cNvSpPr>
                <a:spLocks/>
              </p:cNvSpPr>
              <p:nvPr/>
            </p:nvSpPr>
            <p:spPr bwMode="auto">
              <a:xfrm>
                <a:off x="308" y="17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69818" name="Freeform 219"/>
              <p:cNvSpPr>
                <a:spLocks/>
              </p:cNvSpPr>
              <p:nvPr/>
            </p:nvSpPr>
            <p:spPr bwMode="auto">
              <a:xfrm>
                <a:off x="190" y="18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69638" name="Group 252"/>
          <p:cNvGrpSpPr>
            <a:grpSpLocks/>
          </p:cNvGrpSpPr>
          <p:nvPr/>
        </p:nvGrpSpPr>
        <p:grpSpPr bwMode="auto">
          <a:xfrm>
            <a:off x="649288" y="1839913"/>
            <a:ext cx="1519237" cy="1565275"/>
            <a:chOff x="409" y="1159"/>
            <a:chExt cx="957" cy="986"/>
          </a:xfrm>
        </p:grpSpPr>
        <p:grpSp>
          <p:nvGrpSpPr>
            <p:cNvPr id="69781" name="Group 226"/>
            <p:cNvGrpSpPr>
              <a:grpSpLocks/>
            </p:cNvGrpSpPr>
            <p:nvPr/>
          </p:nvGrpSpPr>
          <p:grpSpPr bwMode="auto">
            <a:xfrm>
              <a:off x="625" y="1778"/>
              <a:ext cx="136" cy="139"/>
              <a:chOff x="625" y="1778"/>
              <a:chExt cx="136" cy="139"/>
            </a:xfrm>
          </p:grpSpPr>
          <p:sp>
            <p:nvSpPr>
              <p:cNvPr id="69807" name="Freeform 222"/>
              <p:cNvSpPr>
                <a:spLocks/>
              </p:cNvSpPr>
              <p:nvPr/>
            </p:nvSpPr>
            <p:spPr bwMode="auto">
              <a:xfrm>
                <a:off x="625" y="18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808" name="Freeform 223"/>
              <p:cNvSpPr>
                <a:spLocks/>
              </p:cNvSpPr>
              <p:nvPr/>
            </p:nvSpPr>
            <p:spPr bwMode="auto">
              <a:xfrm>
                <a:off x="717" y="17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809" name="Freeform 224"/>
              <p:cNvSpPr>
                <a:spLocks/>
              </p:cNvSpPr>
              <p:nvPr/>
            </p:nvSpPr>
            <p:spPr bwMode="auto">
              <a:xfrm>
                <a:off x="742" y="17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9810" name="Freeform 225"/>
              <p:cNvSpPr>
                <a:spLocks/>
              </p:cNvSpPr>
              <p:nvPr/>
            </p:nvSpPr>
            <p:spPr bwMode="auto">
              <a:xfrm>
                <a:off x="672" y="18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782" name="Group 231"/>
            <p:cNvGrpSpPr>
              <a:grpSpLocks/>
            </p:cNvGrpSpPr>
            <p:nvPr/>
          </p:nvGrpSpPr>
          <p:grpSpPr bwMode="auto">
            <a:xfrm>
              <a:off x="785" y="1359"/>
              <a:ext cx="353" cy="404"/>
              <a:chOff x="785" y="1359"/>
              <a:chExt cx="353" cy="404"/>
            </a:xfrm>
          </p:grpSpPr>
          <p:sp>
            <p:nvSpPr>
              <p:cNvPr id="69803" name="Line 227"/>
              <p:cNvSpPr>
                <a:spLocks noChangeShapeType="1"/>
              </p:cNvSpPr>
              <p:nvPr/>
            </p:nvSpPr>
            <p:spPr bwMode="auto">
              <a:xfrm flipV="1">
                <a:off x="799" y="15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9804" name="Line 228"/>
              <p:cNvSpPr>
                <a:spLocks noChangeShapeType="1"/>
              </p:cNvSpPr>
              <p:nvPr/>
            </p:nvSpPr>
            <p:spPr bwMode="auto">
              <a:xfrm flipV="1">
                <a:off x="820" y="16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9805" name="Line 229"/>
              <p:cNvSpPr>
                <a:spLocks noChangeShapeType="1"/>
              </p:cNvSpPr>
              <p:nvPr/>
            </p:nvSpPr>
            <p:spPr bwMode="auto">
              <a:xfrm flipV="1">
                <a:off x="785" y="15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9806" name="Freeform 230"/>
              <p:cNvSpPr>
                <a:spLocks/>
              </p:cNvSpPr>
              <p:nvPr/>
            </p:nvSpPr>
            <p:spPr bwMode="auto">
              <a:xfrm>
                <a:off x="837" y="13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9783" name="Group 236"/>
            <p:cNvGrpSpPr>
              <a:grpSpLocks/>
            </p:cNvGrpSpPr>
            <p:nvPr/>
          </p:nvGrpSpPr>
          <p:grpSpPr bwMode="auto">
            <a:xfrm>
              <a:off x="853" y="2006"/>
              <a:ext cx="136" cy="139"/>
              <a:chOff x="853" y="2006"/>
              <a:chExt cx="136" cy="139"/>
            </a:xfrm>
          </p:grpSpPr>
          <p:sp>
            <p:nvSpPr>
              <p:cNvPr id="69799" name="Freeform 232"/>
              <p:cNvSpPr>
                <a:spLocks/>
              </p:cNvSpPr>
              <p:nvPr/>
            </p:nvSpPr>
            <p:spPr bwMode="auto">
              <a:xfrm>
                <a:off x="853" y="2099"/>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800" name="Freeform 233"/>
              <p:cNvSpPr>
                <a:spLocks/>
              </p:cNvSpPr>
              <p:nvPr/>
            </p:nvSpPr>
            <p:spPr bwMode="auto">
              <a:xfrm>
                <a:off x="945" y="2014"/>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801" name="Freeform 234"/>
              <p:cNvSpPr>
                <a:spLocks/>
              </p:cNvSpPr>
              <p:nvPr/>
            </p:nvSpPr>
            <p:spPr bwMode="auto">
              <a:xfrm>
                <a:off x="970" y="2006"/>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9802" name="Freeform 235"/>
              <p:cNvSpPr>
                <a:spLocks/>
              </p:cNvSpPr>
              <p:nvPr/>
            </p:nvSpPr>
            <p:spPr bwMode="auto">
              <a:xfrm>
                <a:off x="900" y="2056"/>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784" name="Group 241"/>
            <p:cNvGrpSpPr>
              <a:grpSpLocks/>
            </p:cNvGrpSpPr>
            <p:nvPr/>
          </p:nvGrpSpPr>
          <p:grpSpPr bwMode="auto">
            <a:xfrm>
              <a:off x="1013" y="1587"/>
              <a:ext cx="353" cy="404"/>
              <a:chOff x="1013" y="1587"/>
              <a:chExt cx="353" cy="404"/>
            </a:xfrm>
          </p:grpSpPr>
          <p:sp>
            <p:nvSpPr>
              <p:cNvPr id="69795" name="Line 237"/>
              <p:cNvSpPr>
                <a:spLocks noChangeShapeType="1"/>
              </p:cNvSpPr>
              <p:nvPr/>
            </p:nvSpPr>
            <p:spPr bwMode="auto">
              <a:xfrm flipV="1">
                <a:off x="1027" y="1798"/>
                <a:ext cx="153" cy="166"/>
              </a:xfrm>
              <a:prstGeom prst="line">
                <a:avLst/>
              </a:prstGeom>
              <a:noFill/>
              <a:ln w="12700">
                <a:solidFill>
                  <a:schemeClr val="tx1"/>
                </a:solidFill>
                <a:round/>
                <a:headEnd type="none" w="sm" len="sm"/>
                <a:tailEnd type="none" w="sm" len="sm"/>
              </a:ln>
            </p:spPr>
            <p:txBody>
              <a:bodyPr/>
              <a:lstStyle/>
              <a:p>
                <a:endParaRPr lang="en-US"/>
              </a:p>
            </p:txBody>
          </p:sp>
          <p:sp>
            <p:nvSpPr>
              <p:cNvPr id="69796" name="Line 238"/>
              <p:cNvSpPr>
                <a:spLocks noChangeShapeType="1"/>
              </p:cNvSpPr>
              <p:nvPr/>
            </p:nvSpPr>
            <p:spPr bwMode="auto">
              <a:xfrm flipV="1">
                <a:off x="1048" y="1900"/>
                <a:ext cx="180" cy="91"/>
              </a:xfrm>
              <a:prstGeom prst="line">
                <a:avLst/>
              </a:prstGeom>
              <a:noFill/>
              <a:ln w="12700">
                <a:solidFill>
                  <a:schemeClr val="tx1"/>
                </a:solidFill>
                <a:round/>
                <a:headEnd type="none" w="sm" len="sm"/>
                <a:tailEnd type="none" w="sm" len="sm"/>
              </a:ln>
            </p:spPr>
            <p:txBody>
              <a:bodyPr/>
              <a:lstStyle/>
              <a:p>
                <a:endParaRPr lang="en-US"/>
              </a:p>
            </p:txBody>
          </p:sp>
          <p:sp>
            <p:nvSpPr>
              <p:cNvPr id="69797" name="Line 239"/>
              <p:cNvSpPr>
                <a:spLocks noChangeShapeType="1"/>
              </p:cNvSpPr>
              <p:nvPr/>
            </p:nvSpPr>
            <p:spPr bwMode="auto">
              <a:xfrm flipV="1">
                <a:off x="1013" y="1731"/>
                <a:ext cx="84" cy="213"/>
              </a:xfrm>
              <a:prstGeom prst="line">
                <a:avLst/>
              </a:prstGeom>
              <a:noFill/>
              <a:ln w="12700">
                <a:solidFill>
                  <a:schemeClr val="tx1"/>
                </a:solidFill>
                <a:round/>
                <a:headEnd type="none" w="sm" len="sm"/>
                <a:tailEnd type="none" w="sm" len="sm"/>
              </a:ln>
            </p:spPr>
            <p:txBody>
              <a:bodyPr/>
              <a:lstStyle/>
              <a:p>
                <a:endParaRPr lang="en-US"/>
              </a:p>
            </p:txBody>
          </p:sp>
          <p:sp>
            <p:nvSpPr>
              <p:cNvPr id="69798" name="Freeform 240"/>
              <p:cNvSpPr>
                <a:spLocks/>
              </p:cNvSpPr>
              <p:nvPr/>
            </p:nvSpPr>
            <p:spPr bwMode="auto">
              <a:xfrm>
                <a:off x="1065" y="1587"/>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9785" name="Group 246"/>
            <p:cNvGrpSpPr>
              <a:grpSpLocks/>
            </p:cNvGrpSpPr>
            <p:nvPr/>
          </p:nvGrpSpPr>
          <p:grpSpPr bwMode="auto">
            <a:xfrm>
              <a:off x="409" y="1578"/>
              <a:ext cx="136" cy="139"/>
              <a:chOff x="409" y="1578"/>
              <a:chExt cx="136" cy="139"/>
            </a:xfrm>
          </p:grpSpPr>
          <p:sp>
            <p:nvSpPr>
              <p:cNvPr id="69791" name="Freeform 242"/>
              <p:cNvSpPr>
                <a:spLocks/>
              </p:cNvSpPr>
              <p:nvPr/>
            </p:nvSpPr>
            <p:spPr bwMode="auto">
              <a:xfrm>
                <a:off x="409" y="16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92" name="Freeform 243"/>
              <p:cNvSpPr>
                <a:spLocks/>
              </p:cNvSpPr>
              <p:nvPr/>
            </p:nvSpPr>
            <p:spPr bwMode="auto">
              <a:xfrm>
                <a:off x="501" y="15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93" name="Freeform 244"/>
              <p:cNvSpPr>
                <a:spLocks/>
              </p:cNvSpPr>
              <p:nvPr/>
            </p:nvSpPr>
            <p:spPr bwMode="auto">
              <a:xfrm>
                <a:off x="526" y="15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69794" name="Freeform 245"/>
              <p:cNvSpPr>
                <a:spLocks/>
              </p:cNvSpPr>
              <p:nvPr/>
            </p:nvSpPr>
            <p:spPr bwMode="auto">
              <a:xfrm>
                <a:off x="456" y="16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786" name="Group 251"/>
            <p:cNvGrpSpPr>
              <a:grpSpLocks/>
            </p:cNvGrpSpPr>
            <p:nvPr/>
          </p:nvGrpSpPr>
          <p:grpSpPr bwMode="auto">
            <a:xfrm>
              <a:off x="569" y="1159"/>
              <a:ext cx="353" cy="404"/>
              <a:chOff x="569" y="1159"/>
              <a:chExt cx="353" cy="404"/>
            </a:xfrm>
          </p:grpSpPr>
          <p:sp>
            <p:nvSpPr>
              <p:cNvPr id="69787" name="Line 247"/>
              <p:cNvSpPr>
                <a:spLocks noChangeShapeType="1"/>
              </p:cNvSpPr>
              <p:nvPr/>
            </p:nvSpPr>
            <p:spPr bwMode="auto">
              <a:xfrm flipV="1">
                <a:off x="583" y="13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69788" name="Line 248"/>
              <p:cNvSpPr>
                <a:spLocks noChangeShapeType="1"/>
              </p:cNvSpPr>
              <p:nvPr/>
            </p:nvSpPr>
            <p:spPr bwMode="auto">
              <a:xfrm flipV="1">
                <a:off x="604" y="1472"/>
                <a:ext cx="180" cy="91"/>
              </a:xfrm>
              <a:prstGeom prst="line">
                <a:avLst/>
              </a:prstGeom>
              <a:noFill/>
              <a:ln w="12700">
                <a:solidFill>
                  <a:schemeClr val="tx1"/>
                </a:solidFill>
                <a:round/>
                <a:headEnd type="none" w="sm" len="sm"/>
                <a:tailEnd type="none" w="sm" len="sm"/>
              </a:ln>
            </p:spPr>
            <p:txBody>
              <a:bodyPr/>
              <a:lstStyle/>
              <a:p>
                <a:endParaRPr lang="en-US"/>
              </a:p>
            </p:txBody>
          </p:sp>
          <p:sp>
            <p:nvSpPr>
              <p:cNvPr id="69789" name="Line 249"/>
              <p:cNvSpPr>
                <a:spLocks noChangeShapeType="1"/>
              </p:cNvSpPr>
              <p:nvPr/>
            </p:nvSpPr>
            <p:spPr bwMode="auto">
              <a:xfrm flipV="1">
                <a:off x="569" y="1303"/>
                <a:ext cx="84" cy="213"/>
              </a:xfrm>
              <a:prstGeom prst="line">
                <a:avLst/>
              </a:prstGeom>
              <a:noFill/>
              <a:ln w="12700">
                <a:solidFill>
                  <a:schemeClr val="tx1"/>
                </a:solidFill>
                <a:round/>
                <a:headEnd type="none" w="sm" len="sm"/>
                <a:tailEnd type="none" w="sm" len="sm"/>
              </a:ln>
            </p:spPr>
            <p:txBody>
              <a:bodyPr/>
              <a:lstStyle/>
              <a:p>
                <a:endParaRPr lang="en-US"/>
              </a:p>
            </p:txBody>
          </p:sp>
          <p:sp>
            <p:nvSpPr>
              <p:cNvPr id="69790" name="Freeform 250"/>
              <p:cNvSpPr>
                <a:spLocks/>
              </p:cNvSpPr>
              <p:nvPr/>
            </p:nvSpPr>
            <p:spPr bwMode="auto">
              <a:xfrm>
                <a:off x="621" y="11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sp>
        <p:nvSpPr>
          <p:cNvPr id="69639" name="Oval 253"/>
          <p:cNvSpPr>
            <a:spLocks noChangeArrowheads="1"/>
          </p:cNvSpPr>
          <p:nvPr/>
        </p:nvSpPr>
        <p:spPr bwMode="auto">
          <a:xfrm>
            <a:off x="6026150" y="1711325"/>
            <a:ext cx="1698625" cy="1787525"/>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69640" name="Freeform 254"/>
          <p:cNvSpPr>
            <a:spLocks/>
          </p:cNvSpPr>
          <p:nvPr/>
        </p:nvSpPr>
        <p:spPr bwMode="auto">
          <a:xfrm>
            <a:off x="6100763" y="3078163"/>
            <a:ext cx="1492250" cy="422275"/>
          </a:xfrm>
          <a:custGeom>
            <a:avLst/>
            <a:gdLst>
              <a:gd name="T0" fmla="*/ 0 w 940"/>
              <a:gd name="T1" fmla="*/ 2147483647 h 266"/>
              <a:gd name="T2" fmla="*/ 2147483647 w 940"/>
              <a:gd name="T3" fmla="*/ 0 h 266"/>
              <a:gd name="T4" fmla="*/ 2147483647 w 940"/>
              <a:gd name="T5" fmla="*/ 2147483647 h 266"/>
              <a:gd name="T6" fmla="*/ 2147483647 w 940"/>
              <a:gd name="T7" fmla="*/ 2147483647 h 266"/>
              <a:gd name="T8" fmla="*/ 2147483647 w 940"/>
              <a:gd name="T9" fmla="*/ 2147483647 h 266"/>
              <a:gd name="T10" fmla="*/ 2147483647 w 940"/>
              <a:gd name="T11" fmla="*/ 2147483647 h 266"/>
              <a:gd name="T12" fmla="*/ 2147483647 w 940"/>
              <a:gd name="T13" fmla="*/ 2147483647 h 266"/>
              <a:gd name="T14" fmla="*/ 2147483647 w 940"/>
              <a:gd name="T15" fmla="*/ 2147483647 h 266"/>
              <a:gd name="T16" fmla="*/ 2147483647 w 940"/>
              <a:gd name="T17" fmla="*/ 2147483647 h 266"/>
              <a:gd name="T18" fmla="*/ 2147483647 w 940"/>
              <a:gd name="T19" fmla="*/ 2147483647 h 266"/>
              <a:gd name="T20" fmla="*/ 2147483647 w 940"/>
              <a:gd name="T21" fmla="*/ 2147483647 h 266"/>
              <a:gd name="T22" fmla="*/ 2147483647 w 940"/>
              <a:gd name="T23" fmla="*/ 2147483647 h 266"/>
              <a:gd name="T24" fmla="*/ 2147483647 w 940"/>
              <a:gd name="T25" fmla="*/ 2147483647 h 266"/>
              <a:gd name="T26" fmla="*/ 2147483647 w 940"/>
              <a:gd name="T27" fmla="*/ 2147483647 h 266"/>
              <a:gd name="T28" fmla="*/ 2147483647 w 940"/>
              <a:gd name="T29" fmla="*/ 2147483647 h 266"/>
              <a:gd name="T30" fmla="*/ 2147483647 w 940"/>
              <a:gd name="T31" fmla="*/ 2147483647 h 266"/>
              <a:gd name="T32" fmla="*/ 2147483647 w 940"/>
              <a:gd name="T33" fmla="*/ 2147483647 h 266"/>
              <a:gd name="T34" fmla="*/ 2147483647 w 940"/>
              <a:gd name="T35" fmla="*/ 2147483647 h 266"/>
              <a:gd name="T36" fmla="*/ 2147483647 w 940"/>
              <a:gd name="T37" fmla="*/ 2147483647 h 266"/>
              <a:gd name="T38" fmla="*/ 2147483647 w 940"/>
              <a:gd name="T39" fmla="*/ 2147483647 h 266"/>
              <a:gd name="T40" fmla="*/ 2147483647 w 940"/>
              <a:gd name="T41" fmla="*/ 2147483647 h 266"/>
              <a:gd name="T42" fmla="*/ 2147483647 w 940"/>
              <a:gd name="T43" fmla="*/ 2147483647 h 266"/>
              <a:gd name="T44" fmla="*/ 2147483647 w 940"/>
              <a:gd name="T45" fmla="*/ 2147483647 h 266"/>
              <a:gd name="T46" fmla="*/ 2147483647 w 940"/>
              <a:gd name="T47" fmla="*/ 2147483647 h 266"/>
              <a:gd name="T48" fmla="*/ 2147483647 w 940"/>
              <a:gd name="T49" fmla="*/ 2147483647 h 266"/>
              <a:gd name="T50" fmla="*/ 2147483647 w 940"/>
              <a:gd name="T51" fmla="*/ 2147483647 h 266"/>
              <a:gd name="T52" fmla="*/ 2147483647 w 940"/>
              <a:gd name="T53" fmla="*/ 2147483647 h 266"/>
              <a:gd name="T54" fmla="*/ 2147483647 w 940"/>
              <a:gd name="T55" fmla="*/ 2147483647 h 266"/>
              <a:gd name="T56" fmla="*/ 0 w 940"/>
              <a:gd name="T57" fmla="*/ 2147483647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0"/>
              <a:gd name="T88" fmla="*/ 0 h 266"/>
              <a:gd name="T89" fmla="*/ 940 w 94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0" h="266">
                <a:moveTo>
                  <a:pt x="0" y="4"/>
                </a:moveTo>
                <a:lnTo>
                  <a:pt x="939" y="0"/>
                </a:lnTo>
                <a:lnTo>
                  <a:pt x="882" y="80"/>
                </a:lnTo>
                <a:lnTo>
                  <a:pt x="834" y="129"/>
                </a:lnTo>
                <a:lnTo>
                  <a:pt x="786" y="168"/>
                </a:lnTo>
                <a:lnTo>
                  <a:pt x="744" y="193"/>
                </a:lnTo>
                <a:lnTo>
                  <a:pt x="690" y="221"/>
                </a:lnTo>
                <a:lnTo>
                  <a:pt x="641" y="243"/>
                </a:lnTo>
                <a:lnTo>
                  <a:pt x="596" y="252"/>
                </a:lnTo>
                <a:lnTo>
                  <a:pt x="552" y="257"/>
                </a:lnTo>
                <a:lnTo>
                  <a:pt x="519" y="260"/>
                </a:lnTo>
                <a:lnTo>
                  <a:pt x="482" y="265"/>
                </a:lnTo>
                <a:lnTo>
                  <a:pt x="445" y="259"/>
                </a:lnTo>
                <a:lnTo>
                  <a:pt x="412" y="256"/>
                </a:lnTo>
                <a:lnTo>
                  <a:pt x="378" y="248"/>
                </a:lnTo>
                <a:lnTo>
                  <a:pt x="346" y="249"/>
                </a:lnTo>
                <a:lnTo>
                  <a:pt x="313" y="239"/>
                </a:lnTo>
                <a:lnTo>
                  <a:pt x="278" y="225"/>
                </a:lnTo>
                <a:lnTo>
                  <a:pt x="243" y="213"/>
                </a:lnTo>
                <a:lnTo>
                  <a:pt x="213" y="196"/>
                </a:lnTo>
                <a:lnTo>
                  <a:pt x="190" y="184"/>
                </a:lnTo>
                <a:lnTo>
                  <a:pt x="155" y="164"/>
                </a:lnTo>
                <a:lnTo>
                  <a:pt x="131" y="143"/>
                </a:lnTo>
                <a:lnTo>
                  <a:pt x="107" y="123"/>
                </a:lnTo>
                <a:lnTo>
                  <a:pt x="80" y="108"/>
                </a:lnTo>
                <a:lnTo>
                  <a:pt x="62" y="85"/>
                </a:lnTo>
                <a:lnTo>
                  <a:pt x="45" y="62"/>
                </a:lnTo>
                <a:lnTo>
                  <a:pt x="21" y="40"/>
                </a:lnTo>
                <a:lnTo>
                  <a:pt x="0" y="4"/>
                </a:lnTo>
              </a:path>
            </a:pathLst>
          </a:custGeom>
          <a:solidFill>
            <a:srgbClr val="CBCBCB"/>
          </a:solidFill>
          <a:ln w="12700" cap="rnd">
            <a:solidFill>
              <a:srgbClr val="000000"/>
            </a:solidFill>
            <a:round/>
            <a:headEnd/>
            <a:tailEnd/>
          </a:ln>
        </p:spPr>
        <p:txBody>
          <a:bodyPr/>
          <a:lstStyle/>
          <a:p>
            <a:pPr algn="ctr" eaLnBrk="0" hangingPunct="0"/>
            <a:endParaRPr lang="en-US"/>
          </a:p>
        </p:txBody>
      </p:sp>
      <p:grpSp>
        <p:nvGrpSpPr>
          <p:cNvPr id="69641" name="Group 306"/>
          <p:cNvGrpSpPr>
            <a:grpSpLocks/>
          </p:cNvGrpSpPr>
          <p:nvPr/>
        </p:nvGrpSpPr>
        <p:grpSpPr bwMode="auto">
          <a:xfrm>
            <a:off x="5870575" y="1292225"/>
            <a:ext cx="3265488" cy="2289175"/>
            <a:chOff x="3698" y="814"/>
            <a:chExt cx="2057" cy="1442"/>
          </a:xfrm>
        </p:grpSpPr>
        <p:grpSp>
          <p:nvGrpSpPr>
            <p:cNvPr id="69730" name="Group 269"/>
            <p:cNvGrpSpPr>
              <a:grpSpLocks/>
            </p:cNvGrpSpPr>
            <p:nvPr/>
          </p:nvGrpSpPr>
          <p:grpSpPr bwMode="auto">
            <a:xfrm>
              <a:off x="3698" y="1035"/>
              <a:ext cx="1252" cy="1221"/>
              <a:chOff x="3698" y="1035"/>
              <a:chExt cx="1252" cy="1221"/>
            </a:xfrm>
          </p:grpSpPr>
          <p:grpSp>
            <p:nvGrpSpPr>
              <p:cNvPr id="69767" name="Group 263"/>
              <p:cNvGrpSpPr>
                <a:grpSpLocks/>
              </p:cNvGrpSpPr>
              <p:nvPr/>
            </p:nvGrpSpPr>
            <p:grpSpPr bwMode="auto">
              <a:xfrm>
                <a:off x="3714" y="1035"/>
                <a:ext cx="1235" cy="1199"/>
                <a:chOff x="3714" y="1035"/>
                <a:chExt cx="1235" cy="1199"/>
              </a:xfrm>
            </p:grpSpPr>
            <p:grpSp>
              <p:nvGrpSpPr>
                <p:cNvPr id="69773" name="Group 257"/>
                <p:cNvGrpSpPr>
                  <a:grpSpLocks/>
                </p:cNvGrpSpPr>
                <p:nvPr/>
              </p:nvGrpSpPr>
              <p:grpSpPr bwMode="auto">
                <a:xfrm>
                  <a:off x="3714" y="1035"/>
                  <a:ext cx="1235" cy="1199"/>
                  <a:chOff x="3714" y="1035"/>
                  <a:chExt cx="1235" cy="1199"/>
                </a:xfrm>
              </p:grpSpPr>
              <p:sp>
                <p:nvSpPr>
                  <p:cNvPr id="69779" name="Freeform 255"/>
                  <p:cNvSpPr>
                    <a:spLocks/>
                  </p:cNvSpPr>
                  <p:nvPr/>
                </p:nvSpPr>
                <p:spPr bwMode="auto">
                  <a:xfrm>
                    <a:off x="3714" y="1213"/>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69780" name="Freeform 256"/>
                  <p:cNvSpPr>
                    <a:spLocks/>
                  </p:cNvSpPr>
                  <p:nvPr/>
                </p:nvSpPr>
                <p:spPr bwMode="auto">
                  <a:xfrm>
                    <a:off x="4068" y="1035"/>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69774" name="Group 262"/>
                <p:cNvGrpSpPr>
                  <a:grpSpLocks/>
                </p:cNvGrpSpPr>
                <p:nvPr/>
              </p:nvGrpSpPr>
              <p:grpSpPr bwMode="auto">
                <a:xfrm>
                  <a:off x="3729" y="1035"/>
                  <a:ext cx="1165" cy="1193"/>
                  <a:chOff x="3729" y="1035"/>
                  <a:chExt cx="1165" cy="1193"/>
                </a:xfrm>
              </p:grpSpPr>
              <p:sp>
                <p:nvSpPr>
                  <p:cNvPr id="69775" name="Freeform 258"/>
                  <p:cNvSpPr>
                    <a:spLocks/>
                  </p:cNvSpPr>
                  <p:nvPr/>
                </p:nvSpPr>
                <p:spPr bwMode="auto">
                  <a:xfrm>
                    <a:off x="4603" y="1868"/>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69776" name="Freeform 259"/>
                  <p:cNvSpPr>
                    <a:spLocks/>
                  </p:cNvSpPr>
                  <p:nvPr/>
                </p:nvSpPr>
                <p:spPr bwMode="auto">
                  <a:xfrm>
                    <a:off x="4062" y="1035"/>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69777" name="Freeform 260"/>
                  <p:cNvSpPr>
                    <a:spLocks/>
                  </p:cNvSpPr>
                  <p:nvPr/>
                </p:nvSpPr>
                <p:spPr bwMode="auto">
                  <a:xfrm>
                    <a:off x="3729" y="1271"/>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69778" name="Freeform 261"/>
                  <p:cNvSpPr>
                    <a:spLocks/>
                  </p:cNvSpPr>
                  <p:nvPr/>
                </p:nvSpPr>
                <p:spPr bwMode="auto">
                  <a:xfrm>
                    <a:off x="3973" y="2094"/>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69768" name="Oval 264"/>
              <p:cNvSpPr>
                <a:spLocks noChangeArrowheads="1"/>
              </p:cNvSpPr>
              <p:nvPr/>
            </p:nvSpPr>
            <p:spPr bwMode="auto">
              <a:xfrm>
                <a:off x="3791" y="1035"/>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69769" name="Group 268"/>
              <p:cNvGrpSpPr>
                <a:grpSpLocks/>
              </p:cNvGrpSpPr>
              <p:nvPr/>
            </p:nvGrpSpPr>
            <p:grpSpPr bwMode="auto">
              <a:xfrm>
                <a:off x="3698" y="1083"/>
                <a:ext cx="1157" cy="1173"/>
                <a:chOff x="3698" y="1083"/>
                <a:chExt cx="1157" cy="1173"/>
              </a:xfrm>
            </p:grpSpPr>
            <p:sp>
              <p:nvSpPr>
                <p:cNvPr id="69770" name="Oval 265"/>
                <p:cNvSpPr>
                  <a:spLocks noChangeArrowheads="1"/>
                </p:cNvSpPr>
                <p:nvPr/>
              </p:nvSpPr>
              <p:spPr bwMode="auto">
                <a:xfrm>
                  <a:off x="3716" y="1101"/>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69771" name="Oval 266"/>
                <p:cNvSpPr>
                  <a:spLocks noChangeArrowheads="1"/>
                </p:cNvSpPr>
                <p:nvPr/>
              </p:nvSpPr>
              <p:spPr bwMode="auto">
                <a:xfrm>
                  <a:off x="3698" y="1083"/>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69772" name="Oval 267"/>
                <p:cNvSpPr>
                  <a:spLocks noChangeArrowheads="1"/>
                </p:cNvSpPr>
                <p:nvPr/>
              </p:nvSpPr>
              <p:spPr bwMode="auto">
                <a:xfrm>
                  <a:off x="3730" y="1115"/>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69731" name="Group 305"/>
            <p:cNvGrpSpPr>
              <a:grpSpLocks/>
            </p:cNvGrpSpPr>
            <p:nvPr/>
          </p:nvGrpSpPr>
          <p:grpSpPr bwMode="auto">
            <a:xfrm>
              <a:off x="4784" y="814"/>
              <a:ext cx="971" cy="607"/>
              <a:chOff x="4784" y="814"/>
              <a:chExt cx="971" cy="607"/>
            </a:xfrm>
          </p:grpSpPr>
          <p:sp>
            <p:nvSpPr>
              <p:cNvPr id="69732" name="Freeform 270"/>
              <p:cNvSpPr>
                <a:spLocks/>
              </p:cNvSpPr>
              <p:nvPr/>
            </p:nvSpPr>
            <p:spPr bwMode="auto">
              <a:xfrm>
                <a:off x="4836" y="837"/>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69733" name="Arc 271"/>
              <p:cNvSpPr>
                <a:spLocks/>
              </p:cNvSpPr>
              <p:nvPr/>
            </p:nvSpPr>
            <p:spPr bwMode="auto">
              <a:xfrm>
                <a:off x="4784" y="1238"/>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69734" name="Arc 272"/>
              <p:cNvSpPr>
                <a:spLocks/>
              </p:cNvSpPr>
              <p:nvPr/>
            </p:nvSpPr>
            <p:spPr bwMode="auto">
              <a:xfrm>
                <a:off x="4800" y="1235"/>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69735" name="Freeform 273"/>
              <p:cNvSpPr>
                <a:spLocks/>
              </p:cNvSpPr>
              <p:nvPr/>
            </p:nvSpPr>
            <p:spPr bwMode="auto">
              <a:xfrm>
                <a:off x="4802" y="1306"/>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69736" name="Arc 274"/>
              <p:cNvSpPr>
                <a:spLocks/>
              </p:cNvSpPr>
              <p:nvPr/>
            </p:nvSpPr>
            <p:spPr bwMode="auto">
              <a:xfrm>
                <a:off x="4788" y="1327"/>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737" name="Arc 275"/>
              <p:cNvSpPr>
                <a:spLocks/>
              </p:cNvSpPr>
              <p:nvPr/>
            </p:nvSpPr>
            <p:spPr bwMode="auto">
              <a:xfrm>
                <a:off x="4903" y="1174"/>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69738" name="Group 281"/>
              <p:cNvGrpSpPr>
                <a:grpSpLocks/>
              </p:cNvGrpSpPr>
              <p:nvPr/>
            </p:nvGrpSpPr>
            <p:grpSpPr bwMode="auto">
              <a:xfrm>
                <a:off x="4920" y="1156"/>
                <a:ext cx="130" cy="193"/>
                <a:chOff x="4920" y="1156"/>
                <a:chExt cx="130" cy="193"/>
              </a:xfrm>
            </p:grpSpPr>
            <p:grpSp>
              <p:nvGrpSpPr>
                <p:cNvPr id="69762" name="Group 279"/>
                <p:cNvGrpSpPr>
                  <a:grpSpLocks/>
                </p:cNvGrpSpPr>
                <p:nvPr/>
              </p:nvGrpSpPr>
              <p:grpSpPr bwMode="auto">
                <a:xfrm>
                  <a:off x="4920" y="1168"/>
                  <a:ext cx="110" cy="181"/>
                  <a:chOff x="4920" y="1168"/>
                  <a:chExt cx="110" cy="181"/>
                </a:xfrm>
              </p:grpSpPr>
              <p:sp>
                <p:nvSpPr>
                  <p:cNvPr id="69764" name="Arc 276"/>
                  <p:cNvSpPr>
                    <a:spLocks/>
                  </p:cNvSpPr>
                  <p:nvPr/>
                </p:nvSpPr>
                <p:spPr bwMode="auto">
                  <a:xfrm>
                    <a:off x="4924" y="1171"/>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69765" name="Arc 277"/>
                  <p:cNvSpPr>
                    <a:spLocks/>
                  </p:cNvSpPr>
                  <p:nvPr/>
                </p:nvSpPr>
                <p:spPr bwMode="auto">
                  <a:xfrm>
                    <a:off x="4936" y="1256"/>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69766" name="Arc 278"/>
                  <p:cNvSpPr>
                    <a:spLocks/>
                  </p:cNvSpPr>
                  <p:nvPr/>
                </p:nvSpPr>
                <p:spPr bwMode="auto">
                  <a:xfrm>
                    <a:off x="4920" y="1168"/>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9763" name="Arc 280"/>
                <p:cNvSpPr>
                  <a:spLocks/>
                </p:cNvSpPr>
                <p:nvPr/>
              </p:nvSpPr>
              <p:spPr bwMode="auto">
                <a:xfrm>
                  <a:off x="4939" y="1156"/>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739" name="Group 287"/>
              <p:cNvGrpSpPr>
                <a:grpSpLocks/>
              </p:cNvGrpSpPr>
              <p:nvPr/>
            </p:nvGrpSpPr>
            <p:grpSpPr bwMode="auto">
              <a:xfrm>
                <a:off x="4954" y="1140"/>
                <a:ext cx="130" cy="190"/>
                <a:chOff x="4954" y="1140"/>
                <a:chExt cx="130" cy="190"/>
              </a:xfrm>
            </p:grpSpPr>
            <p:grpSp>
              <p:nvGrpSpPr>
                <p:cNvPr id="69757" name="Group 285"/>
                <p:cNvGrpSpPr>
                  <a:grpSpLocks/>
                </p:cNvGrpSpPr>
                <p:nvPr/>
              </p:nvGrpSpPr>
              <p:grpSpPr bwMode="auto">
                <a:xfrm>
                  <a:off x="4954" y="1149"/>
                  <a:ext cx="110" cy="181"/>
                  <a:chOff x="4954" y="1149"/>
                  <a:chExt cx="110" cy="181"/>
                </a:xfrm>
              </p:grpSpPr>
              <p:sp>
                <p:nvSpPr>
                  <p:cNvPr id="69759" name="Arc 282"/>
                  <p:cNvSpPr>
                    <a:spLocks/>
                  </p:cNvSpPr>
                  <p:nvPr/>
                </p:nvSpPr>
                <p:spPr bwMode="auto">
                  <a:xfrm>
                    <a:off x="4959" y="1154"/>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69760" name="Arc 283"/>
                  <p:cNvSpPr>
                    <a:spLocks/>
                  </p:cNvSpPr>
                  <p:nvPr/>
                </p:nvSpPr>
                <p:spPr bwMode="auto">
                  <a:xfrm>
                    <a:off x="4969" y="1240"/>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69761" name="Arc 284"/>
                  <p:cNvSpPr>
                    <a:spLocks/>
                  </p:cNvSpPr>
                  <p:nvPr/>
                </p:nvSpPr>
                <p:spPr bwMode="auto">
                  <a:xfrm>
                    <a:off x="4954" y="1149"/>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69758" name="Arc 286"/>
                <p:cNvSpPr>
                  <a:spLocks/>
                </p:cNvSpPr>
                <p:nvPr/>
              </p:nvSpPr>
              <p:spPr bwMode="auto">
                <a:xfrm>
                  <a:off x="4975" y="1140"/>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740" name="Group 290"/>
              <p:cNvGrpSpPr>
                <a:grpSpLocks/>
              </p:cNvGrpSpPr>
              <p:nvPr/>
            </p:nvGrpSpPr>
            <p:grpSpPr bwMode="auto">
              <a:xfrm>
                <a:off x="4992" y="1135"/>
                <a:ext cx="103" cy="176"/>
                <a:chOff x="4992" y="1135"/>
                <a:chExt cx="103" cy="176"/>
              </a:xfrm>
            </p:grpSpPr>
            <p:sp>
              <p:nvSpPr>
                <p:cNvPr id="69755" name="Arc 288"/>
                <p:cNvSpPr>
                  <a:spLocks/>
                </p:cNvSpPr>
                <p:nvPr/>
              </p:nvSpPr>
              <p:spPr bwMode="auto">
                <a:xfrm>
                  <a:off x="4992" y="1135"/>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69756" name="Arc 289"/>
                <p:cNvSpPr>
                  <a:spLocks/>
                </p:cNvSpPr>
                <p:nvPr/>
              </p:nvSpPr>
              <p:spPr bwMode="auto">
                <a:xfrm>
                  <a:off x="5002" y="1221"/>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69741" name="Group 293"/>
              <p:cNvGrpSpPr>
                <a:grpSpLocks/>
              </p:cNvGrpSpPr>
              <p:nvPr/>
            </p:nvGrpSpPr>
            <p:grpSpPr bwMode="auto">
              <a:xfrm>
                <a:off x="4989" y="1121"/>
                <a:ext cx="126" cy="193"/>
                <a:chOff x="4989" y="1121"/>
                <a:chExt cx="126" cy="193"/>
              </a:xfrm>
            </p:grpSpPr>
            <p:sp>
              <p:nvSpPr>
                <p:cNvPr id="69753" name="Arc 291"/>
                <p:cNvSpPr>
                  <a:spLocks/>
                </p:cNvSpPr>
                <p:nvPr/>
              </p:nvSpPr>
              <p:spPr bwMode="auto">
                <a:xfrm>
                  <a:off x="4989" y="1130"/>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754" name="Arc 292"/>
                <p:cNvSpPr>
                  <a:spLocks/>
                </p:cNvSpPr>
                <p:nvPr/>
              </p:nvSpPr>
              <p:spPr bwMode="auto">
                <a:xfrm>
                  <a:off x="5008" y="1121"/>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69742" name="Group 296"/>
              <p:cNvGrpSpPr>
                <a:grpSpLocks/>
              </p:cNvGrpSpPr>
              <p:nvPr/>
            </p:nvGrpSpPr>
            <p:grpSpPr bwMode="auto">
              <a:xfrm>
                <a:off x="4841" y="835"/>
                <a:ext cx="848" cy="573"/>
                <a:chOff x="4841" y="835"/>
                <a:chExt cx="848" cy="573"/>
              </a:xfrm>
            </p:grpSpPr>
            <p:sp>
              <p:nvSpPr>
                <p:cNvPr id="69751" name="Line 294"/>
                <p:cNvSpPr>
                  <a:spLocks noChangeShapeType="1"/>
                </p:cNvSpPr>
                <p:nvPr/>
              </p:nvSpPr>
              <p:spPr bwMode="auto">
                <a:xfrm flipV="1">
                  <a:off x="4841" y="835"/>
                  <a:ext cx="755" cy="406"/>
                </a:xfrm>
                <a:prstGeom prst="line">
                  <a:avLst/>
                </a:prstGeom>
                <a:noFill/>
                <a:ln w="12700">
                  <a:solidFill>
                    <a:srgbClr val="000000"/>
                  </a:solidFill>
                  <a:round/>
                  <a:headEnd type="none" w="sm" len="sm"/>
                  <a:tailEnd type="none" w="sm" len="sm"/>
                </a:ln>
              </p:spPr>
              <p:txBody>
                <a:bodyPr/>
                <a:lstStyle/>
                <a:p>
                  <a:endParaRPr lang="en-US"/>
                </a:p>
              </p:txBody>
            </p:sp>
            <p:sp>
              <p:nvSpPr>
                <p:cNvPr id="69752" name="Line 295"/>
                <p:cNvSpPr>
                  <a:spLocks noChangeShapeType="1"/>
                </p:cNvSpPr>
                <p:nvPr/>
              </p:nvSpPr>
              <p:spPr bwMode="auto">
                <a:xfrm flipV="1">
                  <a:off x="4901" y="1001"/>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69743" name="Group 302"/>
              <p:cNvGrpSpPr>
                <a:grpSpLocks/>
              </p:cNvGrpSpPr>
              <p:nvPr/>
            </p:nvGrpSpPr>
            <p:grpSpPr bwMode="auto">
              <a:xfrm>
                <a:off x="5022" y="1107"/>
                <a:ext cx="126" cy="188"/>
                <a:chOff x="5022" y="1107"/>
                <a:chExt cx="126" cy="188"/>
              </a:xfrm>
            </p:grpSpPr>
            <p:grpSp>
              <p:nvGrpSpPr>
                <p:cNvPr id="69746" name="Group 299"/>
                <p:cNvGrpSpPr>
                  <a:grpSpLocks/>
                </p:cNvGrpSpPr>
                <p:nvPr/>
              </p:nvGrpSpPr>
              <p:grpSpPr bwMode="auto">
                <a:xfrm>
                  <a:off x="5026" y="1117"/>
                  <a:ext cx="101" cy="177"/>
                  <a:chOff x="5026" y="1117"/>
                  <a:chExt cx="101" cy="177"/>
                </a:xfrm>
              </p:grpSpPr>
              <p:sp>
                <p:nvSpPr>
                  <p:cNvPr id="69749" name="Arc 297"/>
                  <p:cNvSpPr>
                    <a:spLocks/>
                  </p:cNvSpPr>
                  <p:nvPr/>
                </p:nvSpPr>
                <p:spPr bwMode="auto">
                  <a:xfrm>
                    <a:off x="5026" y="1117"/>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69750" name="Arc 298"/>
                  <p:cNvSpPr>
                    <a:spLocks/>
                  </p:cNvSpPr>
                  <p:nvPr/>
                </p:nvSpPr>
                <p:spPr bwMode="auto">
                  <a:xfrm>
                    <a:off x="5036" y="1204"/>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69747" name="Arc 300"/>
                <p:cNvSpPr>
                  <a:spLocks/>
                </p:cNvSpPr>
                <p:nvPr/>
              </p:nvSpPr>
              <p:spPr bwMode="auto">
                <a:xfrm>
                  <a:off x="5022" y="1110"/>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69748" name="Arc 301"/>
                <p:cNvSpPr>
                  <a:spLocks/>
                </p:cNvSpPr>
                <p:nvPr/>
              </p:nvSpPr>
              <p:spPr bwMode="auto">
                <a:xfrm>
                  <a:off x="5042" y="1107"/>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69744" name="Freeform 303"/>
              <p:cNvSpPr>
                <a:spLocks/>
              </p:cNvSpPr>
              <p:nvPr/>
            </p:nvSpPr>
            <p:spPr bwMode="auto">
              <a:xfrm>
                <a:off x="5046" y="932"/>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69745" name="Oval 304"/>
              <p:cNvSpPr>
                <a:spLocks noChangeArrowheads="1"/>
              </p:cNvSpPr>
              <p:nvPr/>
            </p:nvSpPr>
            <p:spPr bwMode="auto">
              <a:xfrm>
                <a:off x="5563" y="814"/>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nvGrpSpPr>
          <p:cNvPr id="69642" name="Group 314"/>
          <p:cNvGrpSpPr>
            <a:grpSpLocks/>
          </p:cNvGrpSpPr>
          <p:nvPr/>
        </p:nvGrpSpPr>
        <p:grpSpPr bwMode="auto">
          <a:xfrm>
            <a:off x="6019800" y="2176463"/>
            <a:ext cx="1635125" cy="911225"/>
            <a:chOff x="3792" y="1371"/>
            <a:chExt cx="1030" cy="574"/>
          </a:xfrm>
        </p:grpSpPr>
        <p:sp>
          <p:nvSpPr>
            <p:cNvPr id="69723" name="Freeform 307"/>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pattFill prst="lgConfetti">
              <a:fgClr>
                <a:schemeClr val="tx2"/>
              </a:fgClr>
              <a:bgClr>
                <a:srgbClr val="FFCC66"/>
              </a:bgClr>
            </a:pattFill>
            <a:ln w="9525" cap="rnd">
              <a:noFill/>
              <a:round/>
              <a:headEnd/>
              <a:tailEnd/>
            </a:ln>
          </p:spPr>
          <p:txBody>
            <a:bodyPr/>
            <a:lstStyle/>
            <a:p>
              <a:pPr algn="ctr" eaLnBrk="0" hangingPunct="0"/>
              <a:endParaRPr lang="en-US"/>
            </a:p>
          </p:txBody>
        </p:sp>
        <p:sp>
          <p:nvSpPr>
            <p:cNvPr id="69724" name="Freeform 308"/>
            <p:cNvSpPr>
              <a:spLocks/>
            </p:cNvSpPr>
            <p:nvPr/>
          </p:nvSpPr>
          <p:spPr bwMode="auto">
            <a:xfrm>
              <a:off x="4543" y="173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725" name="Freeform 309"/>
            <p:cNvSpPr>
              <a:spLocks/>
            </p:cNvSpPr>
            <p:nvPr/>
          </p:nvSpPr>
          <p:spPr bwMode="auto">
            <a:xfrm>
              <a:off x="4685" y="15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726" name="Freeform 310"/>
            <p:cNvSpPr>
              <a:spLocks/>
            </p:cNvSpPr>
            <p:nvPr/>
          </p:nvSpPr>
          <p:spPr bwMode="auto">
            <a:xfrm>
              <a:off x="4227" y="172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727" name="Freeform 311"/>
            <p:cNvSpPr>
              <a:spLocks/>
            </p:cNvSpPr>
            <p:nvPr/>
          </p:nvSpPr>
          <p:spPr bwMode="auto">
            <a:xfrm>
              <a:off x="4369" y="149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728" name="Freeform 312"/>
            <p:cNvSpPr>
              <a:spLocks/>
            </p:cNvSpPr>
            <p:nvPr/>
          </p:nvSpPr>
          <p:spPr bwMode="auto">
            <a:xfrm>
              <a:off x="3903" y="17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69729" name="Freeform 313"/>
            <p:cNvSpPr>
              <a:spLocks/>
            </p:cNvSpPr>
            <p:nvPr/>
          </p:nvSpPr>
          <p:spPr bwMode="auto">
            <a:xfrm>
              <a:off x="4045" y="148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69643" name="Group 330"/>
          <p:cNvGrpSpPr>
            <a:grpSpLocks/>
          </p:cNvGrpSpPr>
          <p:nvPr/>
        </p:nvGrpSpPr>
        <p:grpSpPr bwMode="auto">
          <a:xfrm>
            <a:off x="6245225" y="2355850"/>
            <a:ext cx="1192213" cy="506413"/>
            <a:chOff x="3934" y="1484"/>
            <a:chExt cx="751" cy="319"/>
          </a:xfrm>
        </p:grpSpPr>
        <p:grpSp>
          <p:nvGrpSpPr>
            <p:cNvPr id="69708" name="Group 319"/>
            <p:cNvGrpSpPr>
              <a:grpSpLocks/>
            </p:cNvGrpSpPr>
            <p:nvPr/>
          </p:nvGrpSpPr>
          <p:grpSpPr bwMode="auto">
            <a:xfrm>
              <a:off x="4246" y="1484"/>
              <a:ext cx="109" cy="307"/>
              <a:chOff x="4246" y="1484"/>
              <a:chExt cx="109" cy="307"/>
            </a:xfrm>
          </p:grpSpPr>
          <p:sp>
            <p:nvSpPr>
              <p:cNvPr id="69719" name="Freeform 315"/>
              <p:cNvSpPr>
                <a:spLocks/>
              </p:cNvSpPr>
              <p:nvPr/>
            </p:nvSpPr>
            <p:spPr bwMode="auto">
              <a:xfrm>
                <a:off x="4277" y="1688"/>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20" name="Freeform 316"/>
              <p:cNvSpPr>
                <a:spLocks/>
              </p:cNvSpPr>
              <p:nvPr/>
            </p:nvSpPr>
            <p:spPr bwMode="auto">
              <a:xfrm>
                <a:off x="4258" y="1504"/>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21" name="Freeform 317"/>
              <p:cNvSpPr>
                <a:spLocks/>
              </p:cNvSpPr>
              <p:nvPr/>
            </p:nvSpPr>
            <p:spPr bwMode="auto">
              <a:xfrm>
                <a:off x="4246" y="1484"/>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722" name="Freeform 318"/>
              <p:cNvSpPr>
                <a:spLocks/>
              </p:cNvSpPr>
              <p:nvPr/>
            </p:nvSpPr>
            <p:spPr bwMode="auto">
              <a:xfrm>
                <a:off x="4308" y="1588"/>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709" name="Group 324"/>
            <p:cNvGrpSpPr>
              <a:grpSpLocks/>
            </p:cNvGrpSpPr>
            <p:nvPr/>
          </p:nvGrpSpPr>
          <p:grpSpPr bwMode="auto">
            <a:xfrm>
              <a:off x="4576" y="1496"/>
              <a:ext cx="109" cy="307"/>
              <a:chOff x="4576" y="1496"/>
              <a:chExt cx="109" cy="307"/>
            </a:xfrm>
          </p:grpSpPr>
          <p:sp>
            <p:nvSpPr>
              <p:cNvPr id="69715" name="Freeform 320"/>
              <p:cNvSpPr>
                <a:spLocks/>
              </p:cNvSpPr>
              <p:nvPr/>
            </p:nvSpPr>
            <p:spPr bwMode="auto">
              <a:xfrm>
                <a:off x="4607" y="170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16" name="Freeform 321"/>
              <p:cNvSpPr>
                <a:spLocks/>
              </p:cNvSpPr>
              <p:nvPr/>
            </p:nvSpPr>
            <p:spPr bwMode="auto">
              <a:xfrm>
                <a:off x="4588" y="151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17" name="Freeform 322"/>
              <p:cNvSpPr>
                <a:spLocks/>
              </p:cNvSpPr>
              <p:nvPr/>
            </p:nvSpPr>
            <p:spPr bwMode="auto">
              <a:xfrm>
                <a:off x="4576" y="149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718" name="Freeform 323"/>
              <p:cNvSpPr>
                <a:spLocks/>
              </p:cNvSpPr>
              <p:nvPr/>
            </p:nvSpPr>
            <p:spPr bwMode="auto">
              <a:xfrm>
                <a:off x="4638" y="160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710" name="Group 329"/>
            <p:cNvGrpSpPr>
              <a:grpSpLocks/>
            </p:cNvGrpSpPr>
            <p:nvPr/>
          </p:nvGrpSpPr>
          <p:grpSpPr bwMode="auto">
            <a:xfrm>
              <a:off x="3934" y="1490"/>
              <a:ext cx="109" cy="307"/>
              <a:chOff x="3934" y="1490"/>
              <a:chExt cx="109" cy="307"/>
            </a:xfrm>
          </p:grpSpPr>
          <p:sp>
            <p:nvSpPr>
              <p:cNvPr id="69711" name="Freeform 325"/>
              <p:cNvSpPr>
                <a:spLocks/>
              </p:cNvSpPr>
              <p:nvPr/>
            </p:nvSpPr>
            <p:spPr bwMode="auto">
              <a:xfrm>
                <a:off x="3965" y="1694"/>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12" name="Freeform 326"/>
              <p:cNvSpPr>
                <a:spLocks/>
              </p:cNvSpPr>
              <p:nvPr/>
            </p:nvSpPr>
            <p:spPr bwMode="auto">
              <a:xfrm>
                <a:off x="3946" y="1510"/>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713" name="Freeform 327"/>
              <p:cNvSpPr>
                <a:spLocks/>
              </p:cNvSpPr>
              <p:nvPr/>
            </p:nvSpPr>
            <p:spPr bwMode="auto">
              <a:xfrm>
                <a:off x="3934" y="1490"/>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714" name="Freeform 328"/>
              <p:cNvSpPr>
                <a:spLocks/>
              </p:cNvSpPr>
              <p:nvPr/>
            </p:nvSpPr>
            <p:spPr bwMode="auto">
              <a:xfrm>
                <a:off x="3996" y="1594"/>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nvGrpSpPr>
          <p:cNvPr id="69644" name="Group 348"/>
          <p:cNvGrpSpPr>
            <a:grpSpLocks/>
          </p:cNvGrpSpPr>
          <p:nvPr/>
        </p:nvGrpSpPr>
        <p:grpSpPr bwMode="auto">
          <a:xfrm>
            <a:off x="6019800" y="1398588"/>
            <a:ext cx="1635125" cy="1689100"/>
            <a:chOff x="3792" y="881"/>
            <a:chExt cx="1030" cy="1064"/>
          </a:xfrm>
        </p:grpSpPr>
        <p:grpSp>
          <p:nvGrpSpPr>
            <p:cNvPr id="69691" name="Group 346"/>
            <p:cNvGrpSpPr>
              <a:grpSpLocks/>
            </p:cNvGrpSpPr>
            <p:nvPr/>
          </p:nvGrpSpPr>
          <p:grpSpPr bwMode="auto">
            <a:xfrm>
              <a:off x="3933" y="881"/>
              <a:ext cx="781" cy="444"/>
              <a:chOff x="3933" y="881"/>
              <a:chExt cx="781" cy="444"/>
            </a:xfrm>
          </p:grpSpPr>
          <p:grpSp>
            <p:nvGrpSpPr>
              <p:cNvPr id="69693" name="Group 335"/>
              <p:cNvGrpSpPr>
                <a:grpSpLocks/>
              </p:cNvGrpSpPr>
              <p:nvPr/>
            </p:nvGrpSpPr>
            <p:grpSpPr bwMode="auto">
              <a:xfrm>
                <a:off x="4213" y="881"/>
                <a:ext cx="149" cy="437"/>
                <a:chOff x="4213" y="881"/>
                <a:chExt cx="149" cy="437"/>
              </a:xfrm>
            </p:grpSpPr>
            <p:sp>
              <p:nvSpPr>
                <p:cNvPr id="69704" name="Freeform 331"/>
                <p:cNvSpPr>
                  <a:spLocks/>
                </p:cNvSpPr>
                <p:nvPr/>
              </p:nvSpPr>
              <p:spPr bwMode="auto">
                <a:xfrm>
                  <a:off x="4248" y="881"/>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705" name="Freeform 332"/>
                <p:cNvSpPr>
                  <a:spLocks/>
                </p:cNvSpPr>
                <p:nvPr/>
              </p:nvSpPr>
              <p:spPr bwMode="auto">
                <a:xfrm>
                  <a:off x="4232" y="1172"/>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706" name="Freeform 333"/>
                <p:cNvSpPr>
                  <a:spLocks/>
                </p:cNvSpPr>
                <p:nvPr/>
              </p:nvSpPr>
              <p:spPr bwMode="auto">
                <a:xfrm>
                  <a:off x="4213" y="1277"/>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9707" name="Freeform 334"/>
                <p:cNvSpPr>
                  <a:spLocks/>
                </p:cNvSpPr>
                <p:nvPr/>
              </p:nvSpPr>
              <p:spPr bwMode="auto">
                <a:xfrm>
                  <a:off x="4302" y="1025"/>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9694" name="Group 340"/>
              <p:cNvGrpSpPr>
                <a:grpSpLocks/>
              </p:cNvGrpSpPr>
              <p:nvPr/>
            </p:nvGrpSpPr>
            <p:grpSpPr bwMode="auto">
              <a:xfrm>
                <a:off x="4565" y="888"/>
                <a:ext cx="149" cy="437"/>
                <a:chOff x="4565" y="888"/>
                <a:chExt cx="149" cy="437"/>
              </a:xfrm>
            </p:grpSpPr>
            <p:sp>
              <p:nvSpPr>
                <p:cNvPr id="69700" name="Freeform 336"/>
                <p:cNvSpPr>
                  <a:spLocks/>
                </p:cNvSpPr>
                <p:nvPr/>
              </p:nvSpPr>
              <p:spPr bwMode="auto">
                <a:xfrm>
                  <a:off x="4600"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701" name="Freeform 337"/>
                <p:cNvSpPr>
                  <a:spLocks/>
                </p:cNvSpPr>
                <p:nvPr/>
              </p:nvSpPr>
              <p:spPr bwMode="auto">
                <a:xfrm>
                  <a:off x="4584"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702" name="Freeform 338"/>
                <p:cNvSpPr>
                  <a:spLocks/>
                </p:cNvSpPr>
                <p:nvPr/>
              </p:nvSpPr>
              <p:spPr bwMode="auto">
                <a:xfrm>
                  <a:off x="4565"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9703" name="Freeform 339"/>
                <p:cNvSpPr>
                  <a:spLocks/>
                </p:cNvSpPr>
                <p:nvPr/>
              </p:nvSpPr>
              <p:spPr bwMode="auto">
                <a:xfrm>
                  <a:off x="4654"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69695" name="Group 345"/>
              <p:cNvGrpSpPr>
                <a:grpSpLocks/>
              </p:cNvGrpSpPr>
              <p:nvPr/>
            </p:nvGrpSpPr>
            <p:grpSpPr bwMode="auto">
              <a:xfrm>
                <a:off x="3933" y="888"/>
                <a:ext cx="149" cy="437"/>
                <a:chOff x="3933" y="888"/>
                <a:chExt cx="149" cy="437"/>
              </a:xfrm>
            </p:grpSpPr>
            <p:sp>
              <p:nvSpPr>
                <p:cNvPr id="69696" name="Freeform 341"/>
                <p:cNvSpPr>
                  <a:spLocks/>
                </p:cNvSpPr>
                <p:nvPr/>
              </p:nvSpPr>
              <p:spPr bwMode="auto">
                <a:xfrm>
                  <a:off x="3968"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697" name="Freeform 342"/>
                <p:cNvSpPr>
                  <a:spLocks/>
                </p:cNvSpPr>
                <p:nvPr/>
              </p:nvSpPr>
              <p:spPr bwMode="auto">
                <a:xfrm>
                  <a:off x="3952"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69698" name="Freeform 343"/>
                <p:cNvSpPr>
                  <a:spLocks/>
                </p:cNvSpPr>
                <p:nvPr/>
              </p:nvSpPr>
              <p:spPr bwMode="auto">
                <a:xfrm>
                  <a:off x="3933"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69699" name="Freeform 344"/>
                <p:cNvSpPr>
                  <a:spLocks/>
                </p:cNvSpPr>
                <p:nvPr/>
              </p:nvSpPr>
              <p:spPr bwMode="auto">
                <a:xfrm>
                  <a:off x="4022"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sp>
          <p:nvSpPr>
            <p:cNvPr id="69692" name="Freeform 347"/>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gradFill rotWithShape="0">
              <a:gsLst>
                <a:gs pos="0">
                  <a:srgbClr val="FF3300"/>
                </a:gs>
                <a:gs pos="100000">
                  <a:srgbClr val="FFFFCC"/>
                </a:gs>
              </a:gsLst>
              <a:lin ang="5400000" scaled="1"/>
            </a:gradFill>
            <a:ln w="9525" cap="rnd">
              <a:noFill/>
              <a:round/>
              <a:headEnd/>
              <a:tailEnd/>
            </a:ln>
          </p:spPr>
          <p:txBody>
            <a:bodyPr/>
            <a:lstStyle/>
            <a:p>
              <a:pPr algn="ctr" eaLnBrk="0" hangingPunct="0"/>
              <a:endParaRPr lang="en-US"/>
            </a:p>
          </p:txBody>
        </p:sp>
      </p:grpSp>
      <p:grpSp>
        <p:nvGrpSpPr>
          <p:cNvPr id="69645" name="Group 381"/>
          <p:cNvGrpSpPr>
            <a:grpSpLocks/>
          </p:cNvGrpSpPr>
          <p:nvPr/>
        </p:nvGrpSpPr>
        <p:grpSpPr bwMode="auto">
          <a:xfrm>
            <a:off x="5981700" y="1714500"/>
            <a:ext cx="1677988" cy="1135063"/>
            <a:chOff x="3768" y="1080"/>
            <a:chExt cx="1057" cy="715"/>
          </a:xfrm>
        </p:grpSpPr>
        <p:grpSp>
          <p:nvGrpSpPr>
            <p:cNvPr id="69659" name="Group 364"/>
            <p:cNvGrpSpPr>
              <a:grpSpLocks/>
            </p:cNvGrpSpPr>
            <p:nvPr/>
          </p:nvGrpSpPr>
          <p:grpSpPr bwMode="auto">
            <a:xfrm>
              <a:off x="3768" y="1080"/>
              <a:ext cx="1057" cy="230"/>
              <a:chOff x="3768" y="1080"/>
              <a:chExt cx="1057" cy="230"/>
            </a:xfrm>
          </p:grpSpPr>
          <p:grpSp>
            <p:nvGrpSpPr>
              <p:cNvPr id="69676" name="Group 353"/>
              <p:cNvGrpSpPr>
                <a:grpSpLocks/>
              </p:cNvGrpSpPr>
              <p:nvPr/>
            </p:nvGrpSpPr>
            <p:grpSpPr bwMode="auto">
              <a:xfrm>
                <a:off x="4068" y="1086"/>
                <a:ext cx="403" cy="224"/>
                <a:chOff x="4068" y="1086"/>
                <a:chExt cx="403" cy="224"/>
              </a:xfrm>
            </p:grpSpPr>
            <p:sp>
              <p:nvSpPr>
                <p:cNvPr id="69687" name="Line 349"/>
                <p:cNvSpPr>
                  <a:spLocks noChangeShapeType="1"/>
                </p:cNvSpPr>
                <p:nvPr/>
              </p:nvSpPr>
              <p:spPr bwMode="auto">
                <a:xfrm flipV="1">
                  <a:off x="42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9688" name="Line 350"/>
                <p:cNvSpPr>
                  <a:spLocks noChangeShapeType="1"/>
                </p:cNvSpPr>
                <p:nvPr/>
              </p:nvSpPr>
              <p:spPr bwMode="auto">
                <a:xfrm flipV="1">
                  <a:off x="42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9689" name="Line 351"/>
                <p:cNvSpPr>
                  <a:spLocks noChangeShapeType="1"/>
                </p:cNvSpPr>
                <p:nvPr/>
              </p:nvSpPr>
              <p:spPr bwMode="auto">
                <a:xfrm flipH="1" flipV="1">
                  <a:off x="41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9690" name="Freeform 352"/>
                <p:cNvSpPr>
                  <a:spLocks/>
                </p:cNvSpPr>
                <p:nvPr/>
              </p:nvSpPr>
              <p:spPr bwMode="auto">
                <a:xfrm>
                  <a:off x="40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9677" name="Group 358"/>
              <p:cNvGrpSpPr>
                <a:grpSpLocks/>
              </p:cNvGrpSpPr>
              <p:nvPr/>
            </p:nvGrpSpPr>
            <p:grpSpPr bwMode="auto">
              <a:xfrm>
                <a:off x="4422" y="1080"/>
                <a:ext cx="403" cy="224"/>
                <a:chOff x="4422" y="1080"/>
                <a:chExt cx="403" cy="224"/>
              </a:xfrm>
            </p:grpSpPr>
            <p:sp>
              <p:nvSpPr>
                <p:cNvPr id="69683" name="Line 354"/>
                <p:cNvSpPr>
                  <a:spLocks noChangeShapeType="1"/>
                </p:cNvSpPr>
                <p:nvPr/>
              </p:nvSpPr>
              <p:spPr bwMode="auto">
                <a:xfrm flipV="1">
                  <a:off x="4612" y="1166"/>
                  <a:ext cx="6" cy="137"/>
                </a:xfrm>
                <a:prstGeom prst="line">
                  <a:avLst/>
                </a:prstGeom>
                <a:noFill/>
                <a:ln w="12700">
                  <a:solidFill>
                    <a:schemeClr val="tx1"/>
                  </a:solidFill>
                  <a:round/>
                  <a:headEnd type="none" w="sm" len="sm"/>
                  <a:tailEnd type="none" w="sm" len="sm"/>
                </a:ln>
              </p:spPr>
              <p:txBody>
                <a:bodyPr/>
                <a:lstStyle/>
                <a:p>
                  <a:endParaRPr lang="en-US"/>
                </a:p>
              </p:txBody>
            </p:sp>
            <p:sp>
              <p:nvSpPr>
                <p:cNvPr id="69684" name="Line 355"/>
                <p:cNvSpPr>
                  <a:spLocks noChangeShapeType="1"/>
                </p:cNvSpPr>
                <p:nvPr/>
              </p:nvSpPr>
              <p:spPr bwMode="auto">
                <a:xfrm flipV="1">
                  <a:off x="4646" y="1185"/>
                  <a:ext cx="78" cy="119"/>
                </a:xfrm>
                <a:prstGeom prst="line">
                  <a:avLst/>
                </a:prstGeom>
                <a:noFill/>
                <a:ln w="12700">
                  <a:solidFill>
                    <a:schemeClr val="tx1"/>
                  </a:solidFill>
                  <a:round/>
                  <a:headEnd type="none" w="sm" len="sm"/>
                  <a:tailEnd type="none" w="sm" len="sm"/>
                </a:ln>
              </p:spPr>
              <p:txBody>
                <a:bodyPr/>
                <a:lstStyle/>
                <a:p>
                  <a:endParaRPr lang="en-US"/>
                </a:p>
              </p:txBody>
            </p:sp>
            <p:sp>
              <p:nvSpPr>
                <p:cNvPr id="69685" name="Line 356"/>
                <p:cNvSpPr>
                  <a:spLocks noChangeShapeType="1"/>
                </p:cNvSpPr>
                <p:nvPr/>
              </p:nvSpPr>
              <p:spPr bwMode="auto">
                <a:xfrm flipH="1" flipV="1">
                  <a:off x="4512" y="1178"/>
                  <a:ext cx="77" cy="123"/>
                </a:xfrm>
                <a:prstGeom prst="line">
                  <a:avLst/>
                </a:prstGeom>
                <a:noFill/>
                <a:ln w="12700">
                  <a:solidFill>
                    <a:schemeClr val="tx1"/>
                  </a:solidFill>
                  <a:round/>
                  <a:headEnd type="none" w="sm" len="sm"/>
                  <a:tailEnd type="none" w="sm" len="sm"/>
                </a:ln>
              </p:spPr>
              <p:txBody>
                <a:bodyPr/>
                <a:lstStyle/>
                <a:p>
                  <a:endParaRPr lang="en-US"/>
                </a:p>
              </p:txBody>
            </p:sp>
            <p:sp>
              <p:nvSpPr>
                <p:cNvPr id="69686" name="Freeform 357"/>
                <p:cNvSpPr>
                  <a:spLocks/>
                </p:cNvSpPr>
                <p:nvPr/>
              </p:nvSpPr>
              <p:spPr bwMode="auto">
                <a:xfrm>
                  <a:off x="4422" y="1080"/>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69678" name="Group 363"/>
              <p:cNvGrpSpPr>
                <a:grpSpLocks/>
              </p:cNvGrpSpPr>
              <p:nvPr/>
            </p:nvGrpSpPr>
            <p:grpSpPr bwMode="auto">
              <a:xfrm>
                <a:off x="3768" y="1086"/>
                <a:ext cx="403" cy="224"/>
                <a:chOff x="3768" y="1086"/>
                <a:chExt cx="403" cy="224"/>
              </a:xfrm>
            </p:grpSpPr>
            <p:sp>
              <p:nvSpPr>
                <p:cNvPr id="69679" name="Line 359"/>
                <p:cNvSpPr>
                  <a:spLocks noChangeShapeType="1"/>
                </p:cNvSpPr>
                <p:nvPr/>
              </p:nvSpPr>
              <p:spPr bwMode="auto">
                <a:xfrm flipV="1">
                  <a:off x="39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69680" name="Line 360"/>
                <p:cNvSpPr>
                  <a:spLocks noChangeShapeType="1"/>
                </p:cNvSpPr>
                <p:nvPr/>
              </p:nvSpPr>
              <p:spPr bwMode="auto">
                <a:xfrm flipV="1">
                  <a:off x="39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69681" name="Line 361"/>
                <p:cNvSpPr>
                  <a:spLocks noChangeShapeType="1"/>
                </p:cNvSpPr>
                <p:nvPr/>
              </p:nvSpPr>
              <p:spPr bwMode="auto">
                <a:xfrm flipH="1" flipV="1">
                  <a:off x="38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69682" name="Freeform 362"/>
                <p:cNvSpPr>
                  <a:spLocks/>
                </p:cNvSpPr>
                <p:nvPr/>
              </p:nvSpPr>
              <p:spPr bwMode="auto">
                <a:xfrm>
                  <a:off x="37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grpSp>
          <p:nvGrpSpPr>
            <p:cNvPr id="69660" name="Group 380"/>
            <p:cNvGrpSpPr>
              <a:grpSpLocks/>
            </p:cNvGrpSpPr>
            <p:nvPr/>
          </p:nvGrpSpPr>
          <p:grpSpPr bwMode="auto">
            <a:xfrm>
              <a:off x="3894" y="1476"/>
              <a:ext cx="751" cy="319"/>
              <a:chOff x="3894" y="1476"/>
              <a:chExt cx="751" cy="319"/>
            </a:xfrm>
          </p:grpSpPr>
          <p:grpSp>
            <p:nvGrpSpPr>
              <p:cNvPr id="69661" name="Group 369"/>
              <p:cNvGrpSpPr>
                <a:grpSpLocks/>
              </p:cNvGrpSpPr>
              <p:nvPr/>
            </p:nvGrpSpPr>
            <p:grpSpPr bwMode="auto">
              <a:xfrm>
                <a:off x="4206" y="1476"/>
                <a:ext cx="109" cy="307"/>
                <a:chOff x="4206" y="1476"/>
                <a:chExt cx="109" cy="307"/>
              </a:xfrm>
            </p:grpSpPr>
            <p:sp>
              <p:nvSpPr>
                <p:cNvPr id="69672" name="Freeform 365"/>
                <p:cNvSpPr>
                  <a:spLocks/>
                </p:cNvSpPr>
                <p:nvPr/>
              </p:nvSpPr>
              <p:spPr bwMode="auto">
                <a:xfrm>
                  <a:off x="4237" y="168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73" name="Freeform 366"/>
                <p:cNvSpPr>
                  <a:spLocks/>
                </p:cNvSpPr>
                <p:nvPr/>
              </p:nvSpPr>
              <p:spPr bwMode="auto">
                <a:xfrm>
                  <a:off x="4218" y="149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74" name="Freeform 367"/>
                <p:cNvSpPr>
                  <a:spLocks/>
                </p:cNvSpPr>
                <p:nvPr/>
              </p:nvSpPr>
              <p:spPr bwMode="auto">
                <a:xfrm>
                  <a:off x="4206" y="147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675" name="Freeform 368"/>
                <p:cNvSpPr>
                  <a:spLocks/>
                </p:cNvSpPr>
                <p:nvPr/>
              </p:nvSpPr>
              <p:spPr bwMode="auto">
                <a:xfrm>
                  <a:off x="4268" y="158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662" name="Group 374"/>
              <p:cNvGrpSpPr>
                <a:grpSpLocks/>
              </p:cNvGrpSpPr>
              <p:nvPr/>
            </p:nvGrpSpPr>
            <p:grpSpPr bwMode="auto">
              <a:xfrm>
                <a:off x="4536" y="1488"/>
                <a:ext cx="109" cy="307"/>
                <a:chOff x="4536" y="1488"/>
                <a:chExt cx="109" cy="307"/>
              </a:xfrm>
            </p:grpSpPr>
            <p:sp>
              <p:nvSpPr>
                <p:cNvPr id="69668" name="Freeform 370"/>
                <p:cNvSpPr>
                  <a:spLocks/>
                </p:cNvSpPr>
                <p:nvPr/>
              </p:nvSpPr>
              <p:spPr bwMode="auto">
                <a:xfrm>
                  <a:off x="4567" y="1692"/>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69" name="Freeform 371"/>
                <p:cNvSpPr>
                  <a:spLocks/>
                </p:cNvSpPr>
                <p:nvPr/>
              </p:nvSpPr>
              <p:spPr bwMode="auto">
                <a:xfrm>
                  <a:off x="4548" y="1508"/>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70" name="Freeform 372"/>
                <p:cNvSpPr>
                  <a:spLocks/>
                </p:cNvSpPr>
                <p:nvPr/>
              </p:nvSpPr>
              <p:spPr bwMode="auto">
                <a:xfrm>
                  <a:off x="4536" y="1488"/>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671" name="Freeform 373"/>
                <p:cNvSpPr>
                  <a:spLocks/>
                </p:cNvSpPr>
                <p:nvPr/>
              </p:nvSpPr>
              <p:spPr bwMode="auto">
                <a:xfrm>
                  <a:off x="4598" y="1592"/>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69663" name="Group 379"/>
              <p:cNvGrpSpPr>
                <a:grpSpLocks/>
              </p:cNvGrpSpPr>
              <p:nvPr/>
            </p:nvGrpSpPr>
            <p:grpSpPr bwMode="auto">
              <a:xfrm>
                <a:off x="3894" y="1482"/>
                <a:ext cx="109" cy="307"/>
                <a:chOff x="3894" y="1482"/>
                <a:chExt cx="109" cy="307"/>
              </a:xfrm>
            </p:grpSpPr>
            <p:sp>
              <p:nvSpPr>
                <p:cNvPr id="69664" name="Freeform 375"/>
                <p:cNvSpPr>
                  <a:spLocks/>
                </p:cNvSpPr>
                <p:nvPr/>
              </p:nvSpPr>
              <p:spPr bwMode="auto">
                <a:xfrm>
                  <a:off x="3925" y="1686"/>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65" name="Freeform 376"/>
                <p:cNvSpPr>
                  <a:spLocks/>
                </p:cNvSpPr>
                <p:nvPr/>
              </p:nvSpPr>
              <p:spPr bwMode="auto">
                <a:xfrm>
                  <a:off x="3906" y="1502"/>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69666" name="Freeform 377"/>
                <p:cNvSpPr>
                  <a:spLocks/>
                </p:cNvSpPr>
                <p:nvPr/>
              </p:nvSpPr>
              <p:spPr bwMode="auto">
                <a:xfrm>
                  <a:off x="3894" y="1482"/>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69667" name="Freeform 378"/>
                <p:cNvSpPr>
                  <a:spLocks/>
                </p:cNvSpPr>
                <p:nvPr/>
              </p:nvSpPr>
              <p:spPr bwMode="auto">
                <a:xfrm>
                  <a:off x="3956" y="1586"/>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sp useBgFill="1">
        <p:nvSpPr>
          <p:cNvPr id="135550" name="Rectangle 382"/>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sp>
        <p:nvSpPr>
          <p:cNvPr id="135551" name="AutoShape 383"/>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a:t>
            </a:r>
            <a:endParaRPr lang="ru-RU" sz="1200" b="1">
              <a:solidFill>
                <a:srgbClr val="000000"/>
              </a:solidFill>
              <a:latin typeface="Arial CYR" charset="-52"/>
              <a:cs typeface="+mn-cs"/>
            </a:endParaRPr>
          </a:p>
        </p:txBody>
      </p:sp>
      <p:sp>
        <p:nvSpPr>
          <p:cNvPr id="135552" name="AutoShape 384"/>
          <p:cNvSpPr>
            <a:spLocks noChangeArrowheads="1"/>
          </p:cNvSpPr>
          <p:nvPr/>
        </p:nvSpPr>
        <p:spPr bwMode="auto">
          <a:xfrm>
            <a:off x="1187450" y="3235325"/>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35553" name="AutoShape 385"/>
          <p:cNvSpPr>
            <a:spLocks noChangeArrowheads="1"/>
          </p:cNvSpPr>
          <p:nvPr/>
        </p:nvSpPr>
        <p:spPr bwMode="auto">
          <a:xfrm>
            <a:off x="82550" y="4283075"/>
            <a:ext cx="2501900" cy="749300"/>
          </a:xfrm>
          <a:prstGeom prst="cube">
            <a:avLst>
              <a:gd name="adj" fmla="val 24995"/>
            </a:avLst>
          </a:prstGeom>
          <a:gradFill rotWithShape="0">
            <a:gsLst>
              <a:gs pos="0">
                <a:srgbClr val="5E9EFF"/>
              </a:gs>
              <a:gs pos="39999">
                <a:srgbClr val="85C2FF"/>
              </a:gs>
              <a:gs pos="70000">
                <a:srgbClr val="C4D6EB"/>
              </a:gs>
              <a:gs pos="100000">
                <a:srgbClr val="FFEBFA"/>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THIN LAYER</a:t>
            </a:r>
            <a:endParaRPr lang="ru-RU" sz="1200" b="1">
              <a:solidFill>
                <a:srgbClr val="000000"/>
              </a:solidFill>
              <a:latin typeface="Arial CYR" charset="-52"/>
              <a:cs typeface="+mn-cs"/>
            </a:endParaRPr>
          </a:p>
        </p:txBody>
      </p:sp>
      <p:sp>
        <p:nvSpPr>
          <p:cNvPr id="135554" name="AutoShape 386"/>
          <p:cNvSpPr>
            <a:spLocks noChangeArrowheads="1"/>
          </p:cNvSpPr>
          <p:nvPr/>
        </p:nvSpPr>
        <p:spPr bwMode="auto">
          <a:xfrm>
            <a:off x="82550" y="36734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LOW SPECIFIC ENERGY</a:t>
            </a:r>
          </a:p>
          <a:p>
            <a:pPr algn="ctr" eaLnBrk="0" hangingPunct="0"/>
            <a:r>
              <a:rPr lang="ru-RU" sz="1200" b="1">
                <a:solidFill>
                  <a:srgbClr val="000000"/>
                </a:solidFill>
                <a:latin typeface="Arial" pitchFamily="34" charset="0"/>
              </a:rPr>
              <a:t>CONSUMPTION</a:t>
            </a:r>
            <a:endParaRPr lang="ru-RU" sz="1200" b="1">
              <a:solidFill>
                <a:srgbClr val="000000"/>
              </a:solidFill>
              <a:latin typeface="Arial CYR"/>
            </a:endParaRPr>
          </a:p>
        </p:txBody>
      </p:sp>
      <p:sp>
        <p:nvSpPr>
          <p:cNvPr id="135555" name="AutoShape 387"/>
          <p:cNvSpPr>
            <a:spLocks noChangeArrowheads="1"/>
          </p:cNvSpPr>
          <p:nvPr/>
        </p:nvSpPr>
        <p:spPr bwMode="auto">
          <a:xfrm>
            <a:off x="6959600" y="3235325"/>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35556" name="AutoShape 388"/>
          <p:cNvSpPr>
            <a:spLocks noChangeArrowheads="1"/>
          </p:cNvSpPr>
          <p:nvPr/>
        </p:nvSpPr>
        <p:spPr bwMode="auto">
          <a:xfrm>
            <a:off x="6483350" y="42830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THICK LAYER</a:t>
            </a:r>
            <a:endParaRPr lang="ru-RU" sz="1200" b="1">
              <a:solidFill>
                <a:srgbClr val="000000"/>
              </a:solidFill>
              <a:latin typeface="Arial CYR" charset="-52"/>
              <a:cs typeface="+mn-cs"/>
            </a:endParaRPr>
          </a:p>
        </p:txBody>
      </p:sp>
      <p:sp>
        <p:nvSpPr>
          <p:cNvPr id="135557" name="AutoShape 389"/>
          <p:cNvSpPr>
            <a:spLocks noChangeArrowheads="1"/>
          </p:cNvSpPr>
          <p:nvPr/>
        </p:nvSpPr>
        <p:spPr bwMode="auto">
          <a:xfrm>
            <a:off x="6483350" y="3673475"/>
            <a:ext cx="2501900" cy="749300"/>
          </a:xfrm>
          <a:prstGeom prst="cube">
            <a:avLst>
              <a:gd name="adj" fmla="val 24995"/>
            </a:avLst>
          </a:prstGeom>
          <a:gradFill rotWithShape="0">
            <a:gsLst>
              <a:gs pos="0">
                <a:srgbClr val="5E9EFF"/>
              </a:gs>
              <a:gs pos="39999">
                <a:srgbClr val="85C2FF"/>
              </a:gs>
              <a:gs pos="70000">
                <a:srgbClr val="C4D6EB"/>
              </a:gs>
              <a:gs pos="100000">
                <a:srgbClr val="FFEBFA"/>
              </a:gs>
            </a:gsLst>
            <a:lin ang="5400000" scaled="1"/>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HIGH SPECIFIC ENERGY</a:t>
            </a:r>
          </a:p>
          <a:p>
            <a:pPr algn="ctr" eaLnBrk="0" hangingPunct="0"/>
            <a:r>
              <a:rPr lang="ru-RU" sz="1200" b="1">
                <a:solidFill>
                  <a:srgbClr val="000000"/>
                </a:solidFill>
                <a:latin typeface="Arial" pitchFamily="34" charset="0"/>
              </a:rPr>
              <a:t>CONSUMPTION</a:t>
            </a:r>
            <a:endParaRPr lang="ru-RU" sz="1200" b="1">
              <a:solidFill>
                <a:srgbClr val="000000"/>
              </a:solidFill>
              <a:latin typeface="Arial CYR"/>
            </a:endParaRPr>
          </a:p>
        </p:txBody>
      </p:sp>
      <p:sp>
        <p:nvSpPr>
          <p:cNvPr id="135558" name="AutoShape 390"/>
          <p:cNvSpPr>
            <a:spLocks noChangeArrowheads="1"/>
          </p:cNvSpPr>
          <p:nvPr/>
        </p:nvSpPr>
        <p:spPr bwMode="auto">
          <a:xfrm rot="-3120000">
            <a:off x="2863850" y="5064125"/>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35559" name="AutoShape 391"/>
          <p:cNvSpPr>
            <a:spLocks noChangeArrowheads="1"/>
          </p:cNvSpPr>
          <p:nvPr/>
        </p:nvSpPr>
        <p:spPr bwMode="auto">
          <a:xfrm rot="3120000" flipH="1">
            <a:off x="5911850" y="5140325"/>
            <a:ext cx="139700" cy="368300"/>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35560" name="AutoShape 392"/>
          <p:cNvSpPr>
            <a:spLocks noChangeArrowheads="1"/>
          </p:cNvSpPr>
          <p:nvPr/>
        </p:nvSpPr>
        <p:spPr bwMode="auto">
          <a:xfrm>
            <a:off x="3206750" y="59594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THICK LAYER</a:t>
            </a:r>
            <a:endParaRPr lang="ru-RU" sz="1200" b="1">
              <a:solidFill>
                <a:srgbClr val="000000"/>
              </a:solidFill>
              <a:latin typeface="Arial CYR" charset="-52"/>
              <a:cs typeface="+mn-cs"/>
            </a:endParaRPr>
          </a:p>
        </p:txBody>
      </p:sp>
      <p:sp>
        <p:nvSpPr>
          <p:cNvPr id="135561" name="AutoShape 393"/>
          <p:cNvSpPr>
            <a:spLocks noChangeArrowheads="1"/>
          </p:cNvSpPr>
          <p:nvPr/>
        </p:nvSpPr>
        <p:spPr bwMode="auto">
          <a:xfrm>
            <a:off x="3206750" y="53498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LOW SPECIFIC ENERGY</a:t>
            </a:r>
          </a:p>
          <a:p>
            <a:pPr algn="ctr" eaLnBrk="0" hangingPunct="0"/>
            <a:r>
              <a:rPr lang="ru-RU" sz="1200" b="1">
                <a:solidFill>
                  <a:srgbClr val="000000"/>
                </a:solidFill>
                <a:latin typeface="Arial" pitchFamily="34" charset="0"/>
              </a:rPr>
              <a:t>CONSUMPTION</a:t>
            </a:r>
            <a:endParaRPr lang="ru-RU" sz="1200" b="1">
              <a:solidFill>
                <a:srgbClr val="000000"/>
              </a:solidFill>
              <a:latin typeface="Arial CYR"/>
            </a:endParaRPr>
          </a:p>
        </p:txBody>
      </p:sp>
      <p:sp>
        <p:nvSpPr>
          <p:cNvPr id="69658" name="Rectangle 39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5552"/>
                                        </p:tgtEl>
                                        <p:attrNameLst>
                                          <p:attrName>style.visibility</p:attrName>
                                        </p:attrNameLst>
                                      </p:cBhvr>
                                      <p:to>
                                        <p:strVal val="visible"/>
                                      </p:to>
                                    </p:set>
                                    <p:animEffect transition="in" filter="wipe(up)">
                                      <p:cBhvr>
                                        <p:cTn id="7" dur="500"/>
                                        <p:tgtEl>
                                          <p:spTgt spid="1355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5553"/>
                                        </p:tgtEl>
                                        <p:attrNameLst>
                                          <p:attrName>style.visibility</p:attrName>
                                        </p:attrNameLst>
                                      </p:cBhvr>
                                      <p:to>
                                        <p:strVal val="visible"/>
                                      </p:to>
                                    </p:set>
                                    <p:animEffect transition="in" filter="wipe(up)">
                                      <p:cBhvr>
                                        <p:cTn id="11" dur="500"/>
                                        <p:tgtEl>
                                          <p:spTgt spid="1355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5554"/>
                                        </p:tgtEl>
                                        <p:attrNameLst>
                                          <p:attrName>style.visibility</p:attrName>
                                        </p:attrNameLst>
                                      </p:cBhvr>
                                      <p:to>
                                        <p:strVal val="visible"/>
                                      </p:to>
                                    </p:set>
                                    <p:animEffect transition="in" filter="wipe(up)">
                                      <p:cBhvr>
                                        <p:cTn id="15" dur="500"/>
                                        <p:tgtEl>
                                          <p:spTgt spid="1355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5555"/>
                                        </p:tgtEl>
                                        <p:attrNameLst>
                                          <p:attrName>style.visibility</p:attrName>
                                        </p:attrNameLst>
                                      </p:cBhvr>
                                      <p:to>
                                        <p:strVal val="visible"/>
                                      </p:to>
                                    </p:set>
                                    <p:animEffect transition="in" filter="wipe(up)">
                                      <p:cBhvr>
                                        <p:cTn id="20" dur="500"/>
                                        <p:tgtEl>
                                          <p:spTgt spid="135555"/>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35556"/>
                                        </p:tgtEl>
                                        <p:attrNameLst>
                                          <p:attrName>style.visibility</p:attrName>
                                        </p:attrNameLst>
                                      </p:cBhvr>
                                      <p:to>
                                        <p:strVal val="visible"/>
                                      </p:to>
                                    </p:set>
                                    <p:animEffect transition="in" filter="wipe(up)">
                                      <p:cBhvr>
                                        <p:cTn id="24" dur="500"/>
                                        <p:tgtEl>
                                          <p:spTgt spid="135556"/>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35557"/>
                                        </p:tgtEl>
                                        <p:attrNameLst>
                                          <p:attrName>style.visibility</p:attrName>
                                        </p:attrNameLst>
                                      </p:cBhvr>
                                      <p:to>
                                        <p:strVal val="visible"/>
                                      </p:to>
                                    </p:set>
                                    <p:animEffect transition="in" filter="wipe(up)">
                                      <p:cBhvr>
                                        <p:cTn id="28" dur="500"/>
                                        <p:tgtEl>
                                          <p:spTgt spid="13555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5558"/>
                                        </p:tgtEl>
                                        <p:attrNameLst>
                                          <p:attrName>style.visibility</p:attrName>
                                        </p:attrNameLst>
                                      </p:cBhvr>
                                      <p:to>
                                        <p:strVal val="visible"/>
                                      </p:to>
                                    </p:set>
                                    <p:animEffect transition="in" filter="wipe(up)">
                                      <p:cBhvr>
                                        <p:cTn id="33" dur="500"/>
                                        <p:tgtEl>
                                          <p:spTgt spid="13555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35559"/>
                                        </p:tgtEl>
                                        <p:attrNameLst>
                                          <p:attrName>style.visibility</p:attrName>
                                        </p:attrNameLst>
                                      </p:cBhvr>
                                      <p:to>
                                        <p:strVal val="visible"/>
                                      </p:to>
                                    </p:set>
                                    <p:animEffect transition="in" filter="wipe(up)">
                                      <p:cBhvr>
                                        <p:cTn id="37" dur="500"/>
                                        <p:tgtEl>
                                          <p:spTgt spid="13555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35560"/>
                                        </p:tgtEl>
                                        <p:attrNameLst>
                                          <p:attrName>style.visibility</p:attrName>
                                        </p:attrNameLst>
                                      </p:cBhvr>
                                      <p:to>
                                        <p:strVal val="visible"/>
                                      </p:to>
                                    </p:set>
                                    <p:animEffect transition="in" filter="wipe(up)">
                                      <p:cBhvr>
                                        <p:cTn id="41" dur="500"/>
                                        <p:tgtEl>
                                          <p:spTgt spid="135560"/>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135561"/>
                                        </p:tgtEl>
                                        <p:attrNameLst>
                                          <p:attrName>style.visibility</p:attrName>
                                        </p:attrNameLst>
                                      </p:cBhvr>
                                      <p:to>
                                        <p:strVal val="visible"/>
                                      </p:to>
                                    </p:set>
                                    <p:animEffect transition="in" filter="wipe(up)">
                                      <p:cBhvr>
                                        <p:cTn id="45" dur="500"/>
                                        <p:tgtEl>
                                          <p:spTgt spid="135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52" grpId="0" animBg="1"/>
      <p:bldP spid="135553" grpId="0" animBg="1" autoUpdateAnimBg="0"/>
      <p:bldP spid="135554" grpId="0" animBg="1" autoUpdateAnimBg="0"/>
      <p:bldP spid="135555" grpId="0" animBg="1"/>
      <p:bldP spid="135556" grpId="0" animBg="1" autoUpdateAnimBg="0"/>
      <p:bldP spid="135557" grpId="0" animBg="1" autoUpdateAnimBg="0"/>
      <p:bldP spid="135558" grpId="0" animBg="1"/>
      <p:bldP spid="135559" grpId="0" animBg="1"/>
      <p:bldP spid="135560" grpId="0" animBg="1" autoUpdateAnimBg="0"/>
      <p:bldP spid="135561"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29"/>
          <p:cNvGrpSpPr>
            <a:grpSpLocks/>
          </p:cNvGrpSpPr>
          <p:nvPr/>
        </p:nvGrpSpPr>
        <p:grpSpPr bwMode="auto">
          <a:xfrm>
            <a:off x="5730875" y="2206625"/>
            <a:ext cx="3113088" cy="1423988"/>
            <a:chOff x="3610" y="1390"/>
            <a:chExt cx="1961" cy="897"/>
          </a:xfrm>
        </p:grpSpPr>
        <p:grpSp>
          <p:nvGrpSpPr>
            <p:cNvPr id="70921" name="Group 11"/>
            <p:cNvGrpSpPr>
              <a:grpSpLocks/>
            </p:cNvGrpSpPr>
            <p:nvPr/>
          </p:nvGrpSpPr>
          <p:grpSpPr bwMode="auto">
            <a:xfrm>
              <a:off x="3727" y="1471"/>
              <a:ext cx="1844" cy="574"/>
              <a:chOff x="3727" y="1471"/>
              <a:chExt cx="1844" cy="574"/>
            </a:xfrm>
          </p:grpSpPr>
          <p:sp>
            <p:nvSpPr>
              <p:cNvPr id="71039" name="Freeform 2"/>
              <p:cNvSpPr>
                <a:spLocks/>
              </p:cNvSpPr>
              <p:nvPr/>
            </p:nvSpPr>
            <p:spPr bwMode="auto">
              <a:xfrm>
                <a:off x="5285" y="1758"/>
                <a:ext cx="286" cy="246"/>
              </a:xfrm>
              <a:custGeom>
                <a:avLst/>
                <a:gdLst>
                  <a:gd name="T0" fmla="*/ 285 w 286"/>
                  <a:gd name="T1" fmla="*/ 122 h 246"/>
                  <a:gd name="T2" fmla="*/ 283 w 286"/>
                  <a:gd name="T3" fmla="*/ 105 h 246"/>
                  <a:gd name="T4" fmla="*/ 278 w 286"/>
                  <a:gd name="T5" fmla="*/ 88 h 246"/>
                  <a:gd name="T6" fmla="*/ 271 w 286"/>
                  <a:gd name="T7" fmla="*/ 72 h 246"/>
                  <a:gd name="T8" fmla="*/ 262 w 286"/>
                  <a:gd name="T9" fmla="*/ 56 h 246"/>
                  <a:gd name="T10" fmla="*/ 250 w 286"/>
                  <a:gd name="T11" fmla="*/ 43 h 246"/>
                  <a:gd name="T12" fmla="*/ 235 w 286"/>
                  <a:gd name="T13" fmla="*/ 30 h 246"/>
                  <a:gd name="T14" fmla="*/ 219 w 286"/>
                  <a:gd name="T15" fmla="*/ 20 h 246"/>
                  <a:gd name="T16" fmla="*/ 201 w 286"/>
                  <a:gd name="T17" fmla="*/ 11 h 246"/>
                  <a:gd name="T18" fmla="*/ 182 w 286"/>
                  <a:gd name="T19" fmla="*/ 5 h 246"/>
                  <a:gd name="T20" fmla="*/ 162 w 286"/>
                  <a:gd name="T21" fmla="*/ 1 h 246"/>
                  <a:gd name="T22" fmla="*/ 142 w 286"/>
                  <a:gd name="T23" fmla="*/ 0 h 246"/>
                  <a:gd name="T24" fmla="*/ 121 w 286"/>
                  <a:gd name="T25" fmla="*/ 1 h 246"/>
                  <a:gd name="T26" fmla="*/ 102 w 286"/>
                  <a:gd name="T27" fmla="*/ 5 h 246"/>
                  <a:gd name="T28" fmla="*/ 83 w 286"/>
                  <a:gd name="T29" fmla="*/ 11 h 246"/>
                  <a:gd name="T30" fmla="*/ 65 w 286"/>
                  <a:gd name="T31" fmla="*/ 20 h 246"/>
                  <a:gd name="T32" fmla="*/ 48 w 286"/>
                  <a:gd name="T33" fmla="*/ 30 h 246"/>
                  <a:gd name="T34" fmla="*/ 34 w 286"/>
                  <a:gd name="T35" fmla="*/ 43 h 246"/>
                  <a:gd name="T36" fmla="*/ 22 w 286"/>
                  <a:gd name="T37" fmla="*/ 56 h 246"/>
                  <a:gd name="T38" fmla="*/ 12 w 286"/>
                  <a:gd name="T39" fmla="*/ 72 h 246"/>
                  <a:gd name="T40" fmla="*/ 6 w 286"/>
                  <a:gd name="T41" fmla="*/ 88 h 246"/>
                  <a:gd name="T42" fmla="*/ 0 w 286"/>
                  <a:gd name="T43" fmla="*/ 105 h 246"/>
                  <a:gd name="T44" fmla="*/ 0 w 286"/>
                  <a:gd name="T45" fmla="*/ 122 h 246"/>
                  <a:gd name="T46" fmla="*/ 0 w 286"/>
                  <a:gd name="T47" fmla="*/ 140 h 246"/>
                  <a:gd name="T48" fmla="*/ 6 w 286"/>
                  <a:gd name="T49" fmla="*/ 157 h 246"/>
                  <a:gd name="T50" fmla="*/ 12 w 286"/>
                  <a:gd name="T51" fmla="*/ 173 h 246"/>
                  <a:gd name="T52" fmla="*/ 22 w 286"/>
                  <a:gd name="T53" fmla="*/ 188 h 246"/>
                  <a:gd name="T54" fmla="*/ 34 w 286"/>
                  <a:gd name="T55" fmla="*/ 202 h 246"/>
                  <a:gd name="T56" fmla="*/ 48 w 286"/>
                  <a:gd name="T57" fmla="*/ 214 h 246"/>
                  <a:gd name="T58" fmla="*/ 65 w 286"/>
                  <a:gd name="T59" fmla="*/ 225 h 246"/>
                  <a:gd name="T60" fmla="*/ 83 w 286"/>
                  <a:gd name="T61" fmla="*/ 234 h 246"/>
                  <a:gd name="T62" fmla="*/ 102 w 286"/>
                  <a:gd name="T63" fmla="*/ 240 h 246"/>
                  <a:gd name="T64" fmla="*/ 121 w 286"/>
                  <a:gd name="T65" fmla="*/ 244 h 246"/>
                  <a:gd name="T66" fmla="*/ 142 w 286"/>
                  <a:gd name="T67" fmla="*/ 245 h 246"/>
                  <a:gd name="T68" fmla="*/ 162 w 286"/>
                  <a:gd name="T69" fmla="*/ 244 h 246"/>
                  <a:gd name="T70" fmla="*/ 182 w 286"/>
                  <a:gd name="T71" fmla="*/ 240 h 246"/>
                  <a:gd name="T72" fmla="*/ 201 w 286"/>
                  <a:gd name="T73" fmla="*/ 234 h 246"/>
                  <a:gd name="T74" fmla="*/ 219 w 286"/>
                  <a:gd name="T75" fmla="*/ 225 h 246"/>
                  <a:gd name="T76" fmla="*/ 235 w 286"/>
                  <a:gd name="T77" fmla="*/ 214 h 246"/>
                  <a:gd name="T78" fmla="*/ 250 w 286"/>
                  <a:gd name="T79" fmla="*/ 202 h 246"/>
                  <a:gd name="T80" fmla="*/ 262 w 286"/>
                  <a:gd name="T81" fmla="*/ 188 h 246"/>
                  <a:gd name="T82" fmla="*/ 271 w 286"/>
                  <a:gd name="T83" fmla="*/ 173 h 246"/>
                  <a:gd name="T84" fmla="*/ 278 w 286"/>
                  <a:gd name="T85" fmla="*/ 157 h 246"/>
                  <a:gd name="T86" fmla="*/ 283 w 286"/>
                  <a:gd name="T87" fmla="*/ 140 h 246"/>
                  <a:gd name="T88" fmla="*/ 285 w 286"/>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6"/>
                  <a:gd name="T136" fmla="*/ 0 h 246"/>
                  <a:gd name="T137" fmla="*/ 286 w 286"/>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6" h="246">
                    <a:moveTo>
                      <a:pt x="285" y="122"/>
                    </a:moveTo>
                    <a:lnTo>
                      <a:pt x="283" y="105"/>
                    </a:lnTo>
                    <a:lnTo>
                      <a:pt x="278" y="88"/>
                    </a:lnTo>
                    <a:lnTo>
                      <a:pt x="271" y="72"/>
                    </a:lnTo>
                    <a:lnTo>
                      <a:pt x="262" y="56"/>
                    </a:lnTo>
                    <a:lnTo>
                      <a:pt x="250" y="43"/>
                    </a:lnTo>
                    <a:lnTo>
                      <a:pt x="235" y="30"/>
                    </a:lnTo>
                    <a:lnTo>
                      <a:pt x="219" y="20"/>
                    </a:lnTo>
                    <a:lnTo>
                      <a:pt x="201" y="11"/>
                    </a:lnTo>
                    <a:lnTo>
                      <a:pt x="182" y="5"/>
                    </a:lnTo>
                    <a:lnTo>
                      <a:pt x="162" y="1"/>
                    </a:lnTo>
                    <a:lnTo>
                      <a:pt x="142" y="0"/>
                    </a:lnTo>
                    <a:lnTo>
                      <a:pt x="121" y="1"/>
                    </a:lnTo>
                    <a:lnTo>
                      <a:pt x="102" y="5"/>
                    </a:lnTo>
                    <a:lnTo>
                      <a:pt x="83" y="11"/>
                    </a:lnTo>
                    <a:lnTo>
                      <a:pt x="65" y="20"/>
                    </a:lnTo>
                    <a:lnTo>
                      <a:pt x="48" y="30"/>
                    </a:lnTo>
                    <a:lnTo>
                      <a:pt x="34" y="43"/>
                    </a:lnTo>
                    <a:lnTo>
                      <a:pt x="22" y="56"/>
                    </a:lnTo>
                    <a:lnTo>
                      <a:pt x="12" y="72"/>
                    </a:lnTo>
                    <a:lnTo>
                      <a:pt x="6" y="88"/>
                    </a:lnTo>
                    <a:lnTo>
                      <a:pt x="0" y="105"/>
                    </a:lnTo>
                    <a:lnTo>
                      <a:pt x="0" y="122"/>
                    </a:lnTo>
                    <a:lnTo>
                      <a:pt x="0" y="140"/>
                    </a:lnTo>
                    <a:lnTo>
                      <a:pt x="6" y="157"/>
                    </a:lnTo>
                    <a:lnTo>
                      <a:pt x="12" y="173"/>
                    </a:lnTo>
                    <a:lnTo>
                      <a:pt x="22" y="188"/>
                    </a:lnTo>
                    <a:lnTo>
                      <a:pt x="34" y="202"/>
                    </a:lnTo>
                    <a:lnTo>
                      <a:pt x="48" y="214"/>
                    </a:lnTo>
                    <a:lnTo>
                      <a:pt x="65" y="225"/>
                    </a:lnTo>
                    <a:lnTo>
                      <a:pt x="83" y="234"/>
                    </a:lnTo>
                    <a:lnTo>
                      <a:pt x="102" y="240"/>
                    </a:lnTo>
                    <a:lnTo>
                      <a:pt x="121" y="244"/>
                    </a:lnTo>
                    <a:lnTo>
                      <a:pt x="142" y="245"/>
                    </a:lnTo>
                    <a:lnTo>
                      <a:pt x="162" y="244"/>
                    </a:lnTo>
                    <a:lnTo>
                      <a:pt x="182" y="240"/>
                    </a:lnTo>
                    <a:lnTo>
                      <a:pt x="201" y="234"/>
                    </a:lnTo>
                    <a:lnTo>
                      <a:pt x="219" y="225"/>
                    </a:lnTo>
                    <a:lnTo>
                      <a:pt x="235" y="214"/>
                    </a:lnTo>
                    <a:lnTo>
                      <a:pt x="250" y="202"/>
                    </a:lnTo>
                    <a:lnTo>
                      <a:pt x="262" y="188"/>
                    </a:lnTo>
                    <a:lnTo>
                      <a:pt x="271" y="173"/>
                    </a:lnTo>
                    <a:lnTo>
                      <a:pt x="278" y="157"/>
                    </a:lnTo>
                    <a:lnTo>
                      <a:pt x="283" y="140"/>
                    </a:lnTo>
                    <a:lnTo>
                      <a:pt x="285"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71040" name="Freeform 3"/>
              <p:cNvSpPr>
                <a:spLocks/>
              </p:cNvSpPr>
              <p:nvPr/>
            </p:nvSpPr>
            <p:spPr bwMode="auto">
              <a:xfrm>
                <a:off x="3952" y="1758"/>
                <a:ext cx="285" cy="246"/>
              </a:xfrm>
              <a:custGeom>
                <a:avLst/>
                <a:gdLst>
                  <a:gd name="T0" fmla="*/ 284 w 285"/>
                  <a:gd name="T1" fmla="*/ 122 h 246"/>
                  <a:gd name="T2" fmla="*/ 282 w 285"/>
                  <a:gd name="T3" fmla="*/ 105 h 246"/>
                  <a:gd name="T4" fmla="*/ 277 w 285"/>
                  <a:gd name="T5" fmla="*/ 88 h 246"/>
                  <a:gd name="T6" fmla="*/ 270 w 285"/>
                  <a:gd name="T7" fmla="*/ 72 h 246"/>
                  <a:gd name="T8" fmla="*/ 260 w 285"/>
                  <a:gd name="T9" fmla="*/ 56 h 246"/>
                  <a:gd name="T10" fmla="*/ 249 w 285"/>
                  <a:gd name="T11" fmla="*/ 43 h 246"/>
                  <a:gd name="T12" fmla="*/ 233 w 285"/>
                  <a:gd name="T13" fmla="*/ 30 h 246"/>
                  <a:gd name="T14" fmla="*/ 217 w 285"/>
                  <a:gd name="T15" fmla="*/ 20 h 246"/>
                  <a:gd name="T16" fmla="*/ 199 w 285"/>
                  <a:gd name="T17" fmla="*/ 11 h 246"/>
                  <a:gd name="T18" fmla="*/ 180 w 285"/>
                  <a:gd name="T19" fmla="*/ 5 h 246"/>
                  <a:gd name="T20" fmla="*/ 161 w 285"/>
                  <a:gd name="T21" fmla="*/ 1 h 246"/>
                  <a:gd name="T22" fmla="*/ 141 w 285"/>
                  <a:gd name="T23" fmla="*/ 0 h 246"/>
                  <a:gd name="T24" fmla="*/ 120 w 285"/>
                  <a:gd name="T25" fmla="*/ 1 h 246"/>
                  <a:gd name="T26" fmla="*/ 100 w 285"/>
                  <a:gd name="T27" fmla="*/ 5 h 246"/>
                  <a:gd name="T28" fmla="*/ 82 w 285"/>
                  <a:gd name="T29" fmla="*/ 11 h 246"/>
                  <a:gd name="T30" fmla="*/ 64 w 285"/>
                  <a:gd name="T31" fmla="*/ 20 h 246"/>
                  <a:gd name="T32" fmla="*/ 48 w 285"/>
                  <a:gd name="T33" fmla="*/ 30 h 246"/>
                  <a:gd name="T34" fmla="*/ 33 w 285"/>
                  <a:gd name="T35" fmla="*/ 43 h 246"/>
                  <a:gd name="T36" fmla="*/ 20 w 285"/>
                  <a:gd name="T37" fmla="*/ 56 h 246"/>
                  <a:gd name="T38" fmla="*/ 12 w 285"/>
                  <a:gd name="T39" fmla="*/ 72 h 246"/>
                  <a:gd name="T40" fmla="*/ 4 w 285"/>
                  <a:gd name="T41" fmla="*/ 88 h 246"/>
                  <a:gd name="T42" fmla="*/ 0 w 285"/>
                  <a:gd name="T43" fmla="*/ 105 h 246"/>
                  <a:gd name="T44" fmla="*/ 0 w 285"/>
                  <a:gd name="T45" fmla="*/ 122 h 246"/>
                  <a:gd name="T46" fmla="*/ 0 w 285"/>
                  <a:gd name="T47" fmla="*/ 140 h 246"/>
                  <a:gd name="T48" fmla="*/ 4 w 285"/>
                  <a:gd name="T49" fmla="*/ 157 h 246"/>
                  <a:gd name="T50" fmla="*/ 12 w 285"/>
                  <a:gd name="T51" fmla="*/ 173 h 246"/>
                  <a:gd name="T52" fmla="*/ 20 w 285"/>
                  <a:gd name="T53" fmla="*/ 188 h 246"/>
                  <a:gd name="T54" fmla="*/ 33 w 285"/>
                  <a:gd name="T55" fmla="*/ 202 h 246"/>
                  <a:gd name="T56" fmla="*/ 48 w 285"/>
                  <a:gd name="T57" fmla="*/ 214 h 246"/>
                  <a:gd name="T58" fmla="*/ 64 w 285"/>
                  <a:gd name="T59" fmla="*/ 225 h 246"/>
                  <a:gd name="T60" fmla="*/ 82 w 285"/>
                  <a:gd name="T61" fmla="*/ 234 h 246"/>
                  <a:gd name="T62" fmla="*/ 100 w 285"/>
                  <a:gd name="T63" fmla="*/ 240 h 246"/>
                  <a:gd name="T64" fmla="*/ 120 w 285"/>
                  <a:gd name="T65" fmla="*/ 244 h 246"/>
                  <a:gd name="T66" fmla="*/ 141 w 285"/>
                  <a:gd name="T67" fmla="*/ 245 h 246"/>
                  <a:gd name="T68" fmla="*/ 161 w 285"/>
                  <a:gd name="T69" fmla="*/ 244 h 246"/>
                  <a:gd name="T70" fmla="*/ 180 w 285"/>
                  <a:gd name="T71" fmla="*/ 240 h 246"/>
                  <a:gd name="T72" fmla="*/ 199 w 285"/>
                  <a:gd name="T73" fmla="*/ 234 h 246"/>
                  <a:gd name="T74" fmla="*/ 217 w 285"/>
                  <a:gd name="T75" fmla="*/ 225 h 246"/>
                  <a:gd name="T76" fmla="*/ 233 w 285"/>
                  <a:gd name="T77" fmla="*/ 214 h 246"/>
                  <a:gd name="T78" fmla="*/ 249 w 285"/>
                  <a:gd name="T79" fmla="*/ 202 h 246"/>
                  <a:gd name="T80" fmla="*/ 260 w 285"/>
                  <a:gd name="T81" fmla="*/ 188 h 246"/>
                  <a:gd name="T82" fmla="*/ 270 w 285"/>
                  <a:gd name="T83" fmla="*/ 173 h 246"/>
                  <a:gd name="T84" fmla="*/ 277 w 285"/>
                  <a:gd name="T85" fmla="*/ 157 h 246"/>
                  <a:gd name="T86" fmla="*/ 282 w 285"/>
                  <a:gd name="T87" fmla="*/ 140 h 246"/>
                  <a:gd name="T88" fmla="*/ 284 w 285"/>
                  <a:gd name="T89" fmla="*/ 122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5"/>
                  <a:gd name="T136" fmla="*/ 0 h 246"/>
                  <a:gd name="T137" fmla="*/ 285 w 28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5" h="246">
                    <a:moveTo>
                      <a:pt x="284" y="122"/>
                    </a:moveTo>
                    <a:lnTo>
                      <a:pt x="282" y="105"/>
                    </a:lnTo>
                    <a:lnTo>
                      <a:pt x="277" y="88"/>
                    </a:lnTo>
                    <a:lnTo>
                      <a:pt x="270" y="72"/>
                    </a:lnTo>
                    <a:lnTo>
                      <a:pt x="260" y="56"/>
                    </a:lnTo>
                    <a:lnTo>
                      <a:pt x="249" y="43"/>
                    </a:lnTo>
                    <a:lnTo>
                      <a:pt x="233" y="30"/>
                    </a:lnTo>
                    <a:lnTo>
                      <a:pt x="217" y="20"/>
                    </a:lnTo>
                    <a:lnTo>
                      <a:pt x="199" y="11"/>
                    </a:lnTo>
                    <a:lnTo>
                      <a:pt x="180" y="5"/>
                    </a:lnTo>
                    <a:lnTo>
                      <a:pt x="161" y="1"/>
                    </a:lnTo>
                    <a:lnTo>
                      <a:pt x="141" y="0"/>
                    </a:lnTo>
                    <a:lnTo>
                      <a:pt x="120" y="1"/>
                    </a:lnTo>
                    <a:lnTo>
                      <a:pt x="100" y="5"/>
                    </a:lnTo>
                    <a:lnTo>
                      <a:pt x="82" y="11"/>
                    </a:lnTo>
                    <a:lnTo>
                      <a:pt x="64" y="20"/>
                    </a:lnTo>
                    <a:lnTo>
                      <a:pt x="48" y="30"/>
                    </a:lnTo>
                    <a:lnTo>
                      <a:pt x="33" y="43"/>
                    </a:lnTo>
                    <a:lnTo>
                      <a:pt x="20" y="56"/>
                    </a:lnTo>
                    <a:lnTo>
                      <a:pt x="12" y="72"/>
                    </a:lnTo>
                    <a:lnTo>
                      <a:pt x="4" y="88"/>
                    </a:lnTo>
                    <a:lnTo>
                      <a:pt x="0" y="105"/>
                    </a:lnTo>
                    <a:lnTo>
                      <a:pt x="0" y="122"/>
                    </a:lnTo>
                    <a:lnTo>
                      <a:pt x="0" y="140"/>
                    </a:lnTo>
                    <a:lnTo>
                      <a:pt x="4" y="157"/>
                    </a:lnTo>
                    <a:lnTo>
                      <a:pt x="12" y="173"/>
                    </a:lnTo>
                    <a:lnTo>
                      <a:pt x="20" y="188"/>
                    </a:lnTo>
                    <a:lnTo>
                      <a:pt x="33" y="202"/>
                    </a:lnTo>
                    <a:lnTo>
                      <a:pt x="48" y="214"/>
                    </a:lnTo>
                    <a:lnTo>
                      <a:pt x="64" y="225"/>
                    </a:lnTo>
                    <a:lnTo>
                      <a:pt x="82" y="234"/>
                    </a:lnTo>
                    <a:lnTo>
                      <a:pt x="100" y="240"/>
                    </a:lnTo>
                    <a:lnTo>
                      <a:pt x="120" y="244"/>
                    </a:lnTo>
                    <a:lnTo>
                      <a:pt x="141" y="245"/>
                    </a:lnTo>
                    <a:lnTo>
                      <a:pt x="161" y="244"/>
                    </a:lnTo>
                    <a:lnTo>
                      <a:pt x="180" y="240"/>
                    </a:lnTo>
                    <a:lnTo>
                      <a:pt x="199" y="234"/>
                    </a:lnTo>
                    <a:lnTo>
                      <a:pt x="217" y="225"/>
                    </a:lnTo>
                    <a:lnTo>
                      <a:pt x="233" y="214"/>
                    </a:lnTo>
                    <a:lnTo>
                      <a:pt x="249" y="202"/>
                    </a:lnTo>
                    <a:lnTo>
                      <a:pt x="260" y="188"/>
                    </a:lnTo>
                    <a:lnTo>
                      <a:pt x="270" y="173"/>
                    </a:lnTo>
                    <a:lnTo>
                      <a:pt x="277" y="157"/>
                    </a:lnTo>
                    <a:lnTo>
                      <a:pt x="282" y="140"/>
                    </a:lnTo>
                    <a:lnTo>
                      <a:pt x="284" y="122"/>
                    </a:lnTo>
                  </a:path>
                </a:pathLst>
              </a:custGeom>
              <a:solidFill>
                <a:srgbClr val="CBCBCB"/>
              </a:solidFill>
              <a:ln w="25400" cap="rnd">
                <a:solidFill>
                  <a:srgbClr val="000000"/>
                </a:solidFill>
                <a:round/>
                <a:headEnd/>
                <a:tailEnd/>
              </a:ln>
            </p:spPr>
            <p:txBody>
              <a:bodyPr/>
              <a:lstStyle/>
              <a:p>
                <a:pPr algn="ctr" eaLnBrk="0" hangingPunct="0"/>
                <a:endParaRPr lang="en-US"/>
              </a:p>
            </p:txBody>
          </p:sp>
          <p:sp>
            <p:nvSpPr>
              <p:cNvPr id="71041" name="Line 4"/>
              <p:cNvSpPr>
                <a:spLocks noChangeShapeType="1"/>
              </p:cNvSpPr>
              <p:nvPr/>
            </p:nvSpPr>
            <p:spPr bwMode="auto">
              <a:xfrm flipH="1">
                <a:off x="4093" y="1758"/>
                <a:ext cx="1336" cy="0"/>
              </a:xfrm>
              <a:prstGeom prst="line">
                <a:avLst/>
              </a:prstGeom>
              <a:noFill/>
              <a:ln w="25400">
                <a:solidFill>
                  <a:srgbClr val="000000"/>
                </a:solidFill>
                <a:round/>
                <a:headEnd type="none" w="sm" len="sm"/>
                <a:tailEnd type="none" w="sm" len="sm"/>
              </a:ln>
            </p:spPr>
            <p:txBody>
              <a:bodyPr/>
              <a:lstStyle/>
              <a:p>
                <a:endParaRPr lang="en-US"/>
              </a:p>
            </p:txBody>
          </p:sp>
          <p:sp>
            <p:nvSpPr>
              <p:cNvPr id="71042" name="Line 5"/>
              <p:cNvSpPr>
                <a:spLocks noChangeShapeType="1"/>
              </p:cNvSpPr>
              <p:nvPr/>
            </p:nvSpPr>
            <p:spPr bwMode="auto">
              <a:xfrm flipH="1">
                <a:off x="4093" y="2002"/>
                <a:ext cx="1322" cy="1"/>
              </a:xfrm>
              <a:prstGeom prst="line">
                <a:avLst/>
              </a:prstGeom>
              <a:noFill/>
              <a:ln w="25400">
                <a:solidFill>
                  <a:srgbClr val="000000"/>
                </a:solidFill>
                <a:round/>
                <a:headEnd type="none" w="sm" len="sm"/>
                <a:tailEnd type="none" w="sm" len="sm"/>
              </a:ln>
            </p:spPr>
            <p:txBody>
              <a:bodyPr/>
              <a:lstStyle/>
              <a:p>
                <a:endParaRPr lang="en-US"/>
              </a:p>
            </p:txBody>
          </p:sp>
          <p:sp>
            <p:nvSpPr>
              <p:cNvPr id="71043" name="Oval 6"/>
              <p:cNvSpPr>
                <a:spLocks noChangeArrowheads="1"/>
              </p:cNvSpPr>
              <p:nvPr/>
            </p:nvSpPr>
            <p:spPr bwMode="auto">
              <a:xfrm>
                <a:off x="4079"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71044" name="Oval 7"/>
              <p:cNvSpPr>
                <a:spLocks noChangeArrowheads="1"/>
              </p:cNvSpPr>
              <p:nvPr/>
            </p:nvSpPr>
            <p:spPr bwMode="auto">
              <a:xfrm>
                <a:off x="5421" y="1874"/>
                <a:ext cx="18" cy="16"/>
              </a:xfrm>
              <a:prstGeom prst="ellipse">
                <a:avLst/>
              </a:prstGeom>
              <a:solidFill>
                <a:srgbClr val="000000"/>
              </a:solidFill>
              <a:ln w="12700">
                <a:solidFill>
                  <a:srgbClr val="000000"/>
                </a:solidFill>
                <a:round/>
                <a:headEnd/>
                <a:tailEnd/>
              </a:ln>
            </p:spPr>
            <p:txBody>
              <a:bodyPr wrap="none" anchor="ctr"/>
              <a:lstStyle/>
              <a:p>
                <a:pPr algn="ctr" eaLnBrk="0" hangingPunct="0"/>
                <a:endParaRPr lang="en-US"/>
              </a:p>
            </p:txBody>
          </p:sp>
          <p:sp>
            <p:nvSpPr>
              <p:cNvPr id="71045" name="Line 8"/>
              <p:cNvSpPr>
                <a:spLocks noChangeShapeType="1"/>
              </p:cNvSpPr>
              <p:nvPr/>
            </p:nvSpPr>
            <p:spPr bwMode="auto">
              <a:xfrm flipH="1">
                <a:off x="4093" y="1737"/>
                <a:ext cx="1288" cy="1"/>
              </a:xfrm>
              <a:prstGeom prst="line">
                <a:avLst/>
              </a:prstGeom>
              <a:noFill/>
              <a:ln w="50800">
                <a:solidFill>
                  <a:schemeClr val="tx2"/>
                </a:solidFill>
                <a:round/>
                <a:headEnd type="none" w="sm" len="sm"/>
                <a:tailEnd type="none" w="sm" len="sm"/>
              </a:ln>
            </p:spPr>
            <p:txBody>
              <a:bodyPr/>
              <a:lstStyle/>
              <a:p>
                <a:endParaRPr lang="en-US"/>
              </a:p>
            </p:txBody>
          </p:sp>
          <p:sp>
            <p:nvSpPr>
              <p:cNvPr id="71046" name="Arc 9"/>
              <p:cNvSpPr>
                <a:spLocks/>
              </p:cNvSpPr>
              <p:nvPr/>
            </p:nvSpPr>
            <p:spPr bwMode="auto">
              <a:xfrm>
                <a:off x="3727" y="1723"/>
                <a:ext cx="374" cy="3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3"/>
                      <a:pt x="9635" y="32"/>
                      <a:pt x="21542" y="0"/>
                    </a:cubicBezTo>
                  </a:path>
                  <a:path w="21600" h="21600" stroke="0" extrusionOk="0">
                    <a:moveTo>
                      <a:pt x="0" y="21600"/>
                    </a:moveTo>
                    <a:cubicBezTo>
                      <a:pt x="0" y="9693"/>
                      <a:pt x="9635" y="32"/>
                      <a:pt x="21542"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71047" name="Line 10"/>
              <p:cNvSpPr>
                <a:spLocks noChangeShapeType="1"/>
              </p:cNvSpPr>
              <p:nvPr/>
            </p:nvSpPr>
            <p:spPr bwMode="auto">
              <a:xfrm flipH="1">
                <a:off x="5405" y="1471"/>
                <a:ext cx="164" cy="218"/>
              </a:xfrm>
              <a:prstGeom prst="line">
                <a:avLst/>
              </a:prstGeom>
              <a:noFill/>
              <a:ln w="50800">
                <a:solidFill>
                  <a:schemeClr val="tx2"/>
                </a:solidFill>
                <a:round/>
                <a:headEnd type="none" w="sm" len="sm"/>
                <a:tailEnd type="stealth" w="med" len="med"/>
              </a:ln>
            </p:spPr>
            <p:txBody>
              <a:bodyPr/>
              <a:lstStyle/>
              <a:p>
                <a:endParaRPr lang="en-US"/>
              </a:p>
            </p:txBody>
          </p:sp>
        </p:grpSp>
        <p:grpSp>
          <p:nvGrpSpPr>
            <p:cNvPr id="70922" name="Group 127"/>
            <p:cNvGrpSpPr>
              <a:grpSpLocks/>
            </p:cNvGrpSpPr>
            <p:nvPr/>
          </p:nvGrpSpPr>
          <p:grpSpPr bwMode="auto">
            <a:xfrm>
              <a:off x="3952" y="1390"/>
              <a:ext cx="1534" cy="283"/>
              <a:chOff x="3952" y="1390"/>
              <a:chExt cx="1534" cy="283"/>
            </a:xfrm>
          </p:grpSpPr>
          <p:grpSp>
            <p:nvGrpSpPr>
              <p:cNvPr id="70924" name="Group 34"/>
              <p:cNvGrpSpPr>
                <a:grpSpLocks/>
              </p:cNvGrpSpPr>
              <p:nvPr/>
            </p:nvGrpSpPr>
            <p:grpSpPr bwMode="auto">
              <a:xfrm>
                <a:off x="5104" y="1390"/>
                <a:ext cx="382" cy="283"/>
                <a:chOff x="5104" y="1390"/>
                <a:chExt cx="382" cy="283"/>
              </a:xfrm>
            </p:grpSpPr>
            <p:grpSp>
              <p:nvGrpSpPr>
                <p:cNvPr id="71017" name="Group 16"/>
                <p:cNvGrpSpPr>
                  <a:grpSpLocks/>
                </p:cNvGrpSpPr>
                <p:nvPr/>
              </p:nvGrpSpPr>
              <p:grpSpPr bwMode="auto">
                <a:xfrm>
                  <a:off x="5216" y="1522"/>
                  <a:ext cx="45" cy="150"/>
                  <a:chOff x="5216" y="1522"/>
                  <a:chExt cx="45" cy="150"/>
                </a:xfrm>
              </p:grpSpPr>
              <p:sp>
                <p:nvSpPr>
                  <p:cNvPr id="71035" name="Freeform 12"/>
                  <p:cNvSpPr>
                    <a:spLocks/>
                  </p:cNvSpPr>
                  <p:nvPr/>
                </p:nvSpPr>
                <p:spPr bwMode="auto">
                  <a:xfrm>
                    <a:off x="5223"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36" name="Freeform 13"/>
                  <p:cNvSpPr>
                    <a:spLocks/>
                  </p:cNvSpPr>
                  <p:nvPr/>
                </p:nvSpPr>
                <p:spPr bwMode="auto">
                  <a:xfrm>
                    <a:off x="5223"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37" name="Freeform 14"/>
                  <p:cNvSpPr>
                    <a:spLocks/>
                  </p:cNvSpPr>
                  <p:nvPr/>
                </p:nvSpPr>
                <p:spPr bwMode="auto">
                  <a:xfrm>
                    <a:off x="5216"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38" name="Freeform 15"/>
                  <p:cNvSpPr>
                    <a:spLocks/>
                  </p:cNvSpPr>
                  <p:nvPr/>
                </p:nvSpPr>
                <p:spPr bwMode="auto">
                  <a:xfrm>
                    <a:off x="5241"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1018" name="Group 23"/>
                <p:cNvGrpSpPr>
                  <a:grpSpLocks/>
                </p:cNvGrpSpPr>
                <p:nvPr/>
              </p:nvGrpSpPr>
              <p:grpSpPr bwMode="auto">
                <a:xfrm>
                  <a:off x="5104" y="1390"/>
                  <a:ext cx="382" cy="103"/>
                  <a:chOff x="5104" y="1390"/>
                  <a:chExt cx="382" cy="103"/>
                </a:xfrm>
              </p:grpSpPr>
              <p:sp>
                <p:nvSpPr>
                  <p:cNvPr id="71029" name="Freeform 17"/>
                  <p:cNvSpPr>
                    <a:spLocks/>
                  </p:cNvSpPr>
                  <p:nvPr/>
                </p:nvSpPr>
                <p:spPr bwMode="auto">
                  <a:xfrm>
                    <a:off x="5104"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1030" name="Line 18"/>
                  <p:cNvSpPr>
                    <a:spLocks noChangeShapeType="1"/>
                  </p:cNvSpPr>
                  <p:nvPr/>
                </p:nvSpPr>
                <p:spPr bwMode="auto">
                  <a:xfrm>
                    <a:off x="5293"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1031" name="Freeform 19"/>
                  <p:cNvSpPr>
                    <a:spLocks/>
                  </p:cNvSpPr>
                  <p:nvPr/>
                </p:nvSpPr>
                <p:spPr bwMode="auto">
                  <a:xfrm>
                    <a:off x="5247"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1032" name="Line 20"/>
                  <p:cNvSpPr>
                    <a:spLocks noChangeShapeType="1"/>
                  </p:cNvSpPr>
                  <p:nvPr/>
                </p:nvSpPr>
                <p:spPr bwMode="auto">
                  <a:xfrm>
                    <a:off x="5285"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1033" name="Line 21"/>
                  <p:cNvSpPr>
                    <a:spLocks noChangeShapeType="1"/>
                  </p:cNvSpPr>
                  <p:nvPr/>
                </p:nvSpPr>
                <p:spPr bwMode="auto">
                  <a:xfrm>
                    <a:off x="5303"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1034" name="Rectangle 22"/>
                  <p:cNvSpPr>
                    <a:spLocks noChangeArrowheads="1"/>
                  </p:cNvSpPr>
                  <p:nvPr/>
                </p:nvSpPr>
                <p:spPr bwMode="auto">
                  <a:xfrm>
                    <a:off x="5288"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71019" name="Group 28"/>
                <p:cNvGrpSpPr>
                  <a:grpSpLocks/>
                </p:cNvGrpSpPr>
                <p:nvPr/>
              </p:nvGrpSpPr>
              <p:grpSpPr bwMode="auto">
                <a:xfrm>
                  <a:off x="5277" y="1523"/>
                  <a:ext cx="44" cy="150"/>
                  <a:chOff x="5277" y="1523"/>
                  <a:chExt cx="44" cy="150"/>
                </a:xfrm>
              </p:grpSpPr>
              <p:sp>
                <p:nvSpPr>
                  <p:cNvPr id="71025" name="Freeform 24"/>
                  <p:cNvSpPr>
                    <a:spLocks/>
                  </p:cNvSpPr>
                  <p:nvPr/>
                </p:nvSpPr>
                <p:spPr bwMode="auto">
                  <a:xfrm>
                    <a:off x="5283"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26" name="Freeform 25"/>
                  <p:cNvSpPr>
                    <a:spLocks/>
                  </p:cNvSpPr>
                  <p:nvPr/>
                </p:nvSpPr>
                <p:spPr bwMode="auto">
                  <a:xfrm>
                    <a:off x="5283"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27" name="Freeform 26"/>
                  <p:cNvSpPr>
                    <a:spLocks/>
                  </p:cNvSpPr>
                  <p:nvPr/>
                </p:nvSpPr>
                <p:spPr bwMode="auto">
                  <a:xfrm>
                    <a:off x="5277"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28" name="Freeform 27"/>
                  <p:cNvSpPr>
                    <a:spLocks/>
                  </p:cNvSpPr>
                  <p:nvPr/>
                </p:nvSpPr>
                <p:spPr bwMode="auto">
                  <a:xfrm>
                    <a:off x="5301"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1020" name="Group 33"/>
                <p:cNvGrpSpPr>
                  <a:grpSpLocks/>
                </p:cNvGrpSpPr>
                <p:nvPr/>
              </p:nvGrpSpPr>
              <p:grpSpPr bwMode="auto">
                <a:xfrm>
                  <a:off x="5337" y="1523"/>
                  <a:ext cx="44" cy="150"/>
                  <a:chOff x="5337" y="1523"/>
                  <a:chExt cx="44" cy="150"/>
                </a:xfrm>
              </p:grpSpPr>
              <p:sp>
                <p:nvSpPr>
                  <p:cNvPr id="71021" name="Freeform 29"/>
                  <p:cNvSpPr>
                    <a:spLocks/>
                  </p:cNvSpPr>
                  <p:nvPr/>
                </p:nvSpPr>
                <p:spPr bwMode="auto">
                  <a:xfrm>
                    <a:off x="5343"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22" name="Freeform 30"/>
                  <p:cNvSpPr>
                    <a:spLocks/>
                  </p:cNvSpPr>
                  <p:nvPr/>
                </p:nvSpPr>
                <p:spPr bwMode="auto">
                  <a:xfrm>
                    <a:off x="5343"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23" name="Freeform 31"/>
                  <p:cNvSpPr>
                    <a:spLocks/>
                  </p:cNvSpPr>
                  <p:nvPr/>
                </p:nvSpPr>
                <p:spPr bwMode="auto">
                  <a:xfrm>
                    <a:off x="5337"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24" name="Freeform 32"/>
                  <p:cNvSpPr>
                    <a:spLocks/>
                  </p:cNvSpPr>
                  <p:nvPr/>
                </p:nvSpPr>
                <p:spPr bwMode="auto">
                  <a:xfrm>
                    <a:off x="5361"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70925" name="Group 57"/>
              <p:cNvGrpSpPr>
                <a:grpSpLocks/>
              </p:cNvGrpSpPr>
              <p:nvPr/>
            </p:nvGrpSpPr>
            <p:grpSpPr bwMode="auto">
              <a:xfrm>
                <a:off x="4816" y="1390"/>
                <a:ext cx="382" cy="283"/>
                <a:chOff x="4816" y="1390"/>
                <a:chExt cx="382" cy="283"/>
              </a:xfrm>
            </p:grpSpPr>
            <p:grpSp>
              <p:nvGrpSpPr>
                <p:cNvPr id="70995" name="Group 39"/>
                <p:cNvGrpSpPr>
                  <a:grpSpLocks/>
                </p:cNvGrpSpPr>
                <p:nvPr/>
              </p:nvGrpSpPr>
              <p:grpSpPr bwMode="auto">
                <a:xfrm>
                  <a:off x="4928" y="1522"/>
                  <a:ext cx="45" cy="150"/>
                  <a:chOff x="4928" y="1522"/>
                  <a:chExt cx="45" cy="150"/>
                </a:xfrm>
              </p:grpSpPr>
              <p:sp>
                <p:nvSpPr>
                  <p:cNvPr id="71013" name="Freeform 35"/>
                  <p:cNvSpPr>
                    <a:spLocks/>
                  </p:cNvSpPr>
                  <p:nvPr/>
                </p:nvSpPr>
                <p:spPr bwMode="auto">
                  <a:xfrm>
                    <a:off x="4935"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14" name="Freeform 36"/>
                  <p:cNvSpPr>
                    <a:spLocks/>
                  </p:cNvSpPr>
                  <p:nvPr/>
                </p:nvSpPr>
                <p:spPr bwMode="auto">
                  <a:xfrm>
                    <a:off x="4935"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15" name="Freeform 37"/>
                  <p:cNvSpPr>
                    <a:spLocks/>
                  </p:cNvSpPr>
                  <p:nvPr/>
                </p:nvSpPr>
                <p:spPr bwMode="auto">
                  <a:xfrm>
                    <a:off x="4928"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16" name="Freeform 38"/>
                  <p:cNvSpPr>
                    <a:spLocks/>
                  </p:cNvSpPr>
                  <p:nvPr/>
                </p:nvSpPr>
                <p:spPr bwMode="auto">
                  <a:xfrm>
                    <a:off x="4953"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96" name="Group 46"/>
                <p:cNvGrpSpPr>
                  <a:grpSpLocks/>
                </p:cNvGrpSpPr>
                <p:nvPr/>
              </p:nvGrpSpPr>
              <p:grpSpPr bwMode="auto">
                <a:xfrm>
                  <a:off x="4816" y="1390"/>
                  <a:ext cx="382" cy="103"/>
                  <a:chOff x="4816" y="1390"/>
                  <a:chExt cx="382" cy="103"/>
                </a:xfrm>
              </p:grpSpPr>
              <p:sp>
                <p:nvSpPr>
                  <p:cNvPr id="71007" name="Freeform 40"/>
                  <p:cNvSpPr>
                    <a:spLocks/>
                  </p:cNvSpPr>
                  <p:nvPr/>
                </p:nvSpPr>
                <p:spPr bwMode="auto">
                  <a:xfrm>
                    <a:off x="4816"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1008" name="Line 41"/>
                  <p:cNvSpPr>
                    <a:spLocks noChangeShapeType="1"/>
                  </p:cNvSpPr>
                  <p:nvPr/>
                </p:nvSpPr>
                <p:spPr bwMode="auto">
                  <a:xfrm>
                    <a:off x="5005"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1009" name="Freeform 42"/>
                  <p:cNvSpPr>
                    <a:spLocks/>
                  </p:cNvSpPr>
                  <p:nvPr/>
                </p:nvSpPr>
                <p:spPr bwMode="auto">
                  <a:xfrm>
                    <a:off x="4959"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1010" name="Line 43"/>
                  <p:cNvSpPr>
                    <a:spLocks noChangeShapeType="1"/>
                  </p:cNvSpPr>
                  <p:nvPr/>
                </p:nvSpPr>
                <p:spPr bwMode="auto">
                  <a:xfrm>
                    <a:off x="4997"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1011" name="Line 44"/>
                  <p:cNvSpPr>
                    <a:spLocks noChangeShapeType="1"/>
                  </p:cNvSpPr>
                  <p:nvPr/>
                </p:nvSpPr>
                <p:spPr bwMode="auto">
                  <a:xfrm>
                    <a:off x="5015"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1012" name="Rectangle 45"/>
                  <p:cNvSpPr>
                    <a:spLocks noChangeArrowheads="1"/>
                  </p:cNvSpPr>
                  <p:nvPr/>
                </p:nvSpPr>
                <p:spPr bwMode="auto">
                  <a:xfrm>
                    <a:off x="5000"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70997" name="Group 51"/>
                <p:cNvGrpSpPr>
                  <a:grpSpLocks/>
                </p:cNvGrpSpPr>
                <p:nvPr/>
              </p:nvGrpSpPr>
              <p:grpSpPr bwMode="auto">
                <a:xfrm>
                  <a:off x="4989" y="1523"/>
                  <a:ext cx="44" cy="150"/>
                  <a:chOff x="4989" y="1523"/>
                  <a:chExt cx="44" cy="150"/>
                </a:xfrm>
              </p:grpSpPr>
              <p:sp>
                <p:nvSpPr>
                  <p:cNvPr id="71003" name="Freeform 47"/>
                  <p:cNvSpPr>
                    <a:spLocks/>
                  </p:cNvSpPr>
                  <p:nvPr/>
                </p:nvSpPr>
                <p:spPr bwMode="auto">
                  <a:xfrm>
                    <a:off x="4995"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04" name="Freeform 48"/>
                  <p:cNvSpPr>
                    <a:spLocks/>
                  </p:cNvSpPr>
                  <p:nvPr/>
                </p:nvSpPr>
                <p:spPr bwMode="auto">
                  <a:xfrm>
                    <a:off x="4995"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05" name="Freeform 49"/>
                  <p:cNvSpPr>
                    <a:spLocks/>
                  </p:cNvSpPr>
                  <p:nvPr/>
                </p:nvSpPr>
                <p:spPr bwMode="auto">
                  <a:xfrm>
                    <a:off x="4989"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06" name="Freeform 50"/>
                  <p:cNvSpPr>
                    <a:spLocks/>
                  </p:cNvSpPr>
                  <p:nvPr/>
                </p:nvSpPr>
                <p:spPr bwMode="auto">
                  <a:xfrm>
                    <a:off x="5013"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98" name="Group 56"/>
                <p:cNvGrpSpPr>
                  <a:grpSpLocks/>
                </p:cNvGrpSpPr>
                <p:nvPr/>
              </p:nvGrpSpPr>
              <p:grpSpPr bwMode="auto">
                <a:xfrm>
                  <a:off x="5049" y="1523"/>
                  <a:ext cx="44" cy="150"/>
                  <a:chOff x="5049" y="1523"/>
                  <a:chExt cx="44" cy="150"/>
                </a:xfrm>
              </p:grpSpPr>
              <p:sp>
                <p:nvSpPr>
                  <p:cNvPr id="70999" name="Freeform 52"/>
                  <p:cNvSpPr>
                    <a:spLocks/>
                  </p:cNvSpPr>
                  <p:nvPr/>
                </p:nvSpPr>
                <p:spPr bwMode="auto">
                  <a:xfrm>
                    <a:off x="5055"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00" name="Freeform 53"/>
                  <p:cNvSpPr>
                    <a:spLocks/>
                  </p:cNvSpPr>
                  <p:nvPr/>
                </p:nvSpPr>
                <p:spPr bwMode="auto">
                  <a:xfrm>
                    <a:off x="5055"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1001" name="Freeform 54"/>
                  <p:cNvSpPr>
                    <a:spLocks/>
                  </p:cNvSpPr>
                  <p:nvPr/>
                </p:nvSpPr>
                <p:spPr bwMode="auto">
                  <a:xfrm>
                    <a:off x="5049"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1002" name="Freeform 55"/>
                  <p:cNvSpPr>
                    <a:spLocks/>
                  </p:cNvSpPr>
                  <p:nvPr/>
                </p:nvSpPr>
                <p:spPr bwMode="auto">
                  <a:xfrm>
                    <a:off x="5073"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70926" name="Group 80"/>
              <p:cNvGrpSpPr>
                <a:grpSpLocks/>
              </p:cNvGrpSpPr>
              <p:nvPr/>
            </p:nvGrpSpPr>
            <p:grpSpPr bwMode="auto">
              <a:xfrm>
                <a:off x="4528" y="1390"/>
                <a:ext cx="382" cy="283"/>
                <a:chOff x="4528" y="1390"/>
                <a:chExt cx="382" cy="283"/>
              </a:xfrm>
            </p:grpSpPr>
            <p:grpSp>
              <p:nvGrpSpPr>
                <p:cNvPr id="70973" name="Group 62"/>
                <p:cNvGrpSpPr>
                  <a:grpSpLocks/>
                </p:cNvGrpSpPr>
                <p:nvPr/>
              </p:nvGrpSpPr>
              <p:grpSpPr bwMode="auto">
                <a:xfrm>
                  <a:off x="4640" y="1522"/>
                  <a:ext cx="45" cy="150"/>
                  <a:chOff x="4640" y="1522"/>
                  <a:chExt cx="45" cy="150"/>
                </a:xfrm>
              </p:grpSpPr>
              <p:sp>
                <p:nvSpPr>
                  <p:cNvPr id="70991" name="Freeform 58"/>
                  <p:cNvSpPr>
                    <a:spLocks/>
                  </p:cNvSpPr>
                  <p:nvPr/>
                </p:nvSpPr>
                <p:spPr bwMode="auto">
                  <a:xfrm>
                    <a:off x="4647"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92" name="Freeform 59"/>
                  <p:cNvSpPr>
                    <a:spLocks/>
                  </p:cNvSpPr>
                  <p:nvPr/>
                </p:nvSpPr>
                <p:spPr bwMode="auto">
                  <a:xfrm>
                    <a:off x="4647"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93" name="Freeform 60"/>
                  <p:cNvSpPr>
                    <a:spLocks/>
                  </p:cNvSpPr>
                  <p:nvPr/>
                </p:nvSpPr>
                <p:spPr bwMode="auto">
                  <a:xfrm>
                    <a:off x="4640"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94" name="Freeform 61"/>
                  <p:cNvSpPr>
                    <a:spLocks/>
                  </p:cNvSpPr>
                  <p:nvPr/>
                </p:nvSpPr>
                <p:spPr bwMode="auto">
                  <a:xfrm>
                    <a:off x="4665"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74" name="Group 69"/>
                <p:cNvGrpSpPr>
                  <a:grpSpLocks/>
                </p:cNvGrpSpPr>
                <p:nvPr/>
              </p:nvGrpSpPr>
              <p:grpSpPr bwMode="auto">
                <a:xfrm>
                  <a:off x="4528" y="1390"/>
                  <a:ext cx="382" cy="103"/>
                  <a:chOff x="4528" y="1390"/>
                  <a:chExt cx="382" cy="103"/>
                </a:xfrm>
              </p:grpSpPr>
              <p:sp>
                <p:nvSpPr>
                  <p:cNvPr id="70985" name="Freeform 63"/>
                  <p:cNvSpPr>
                    <a:spLocks/>
                  </p:cNvSpPr>
                  <p:nvPr/>
                </p:nvSpPr>
                <p:spPr bwMode="auto">
                  <a:xfrm>
                    <a:off x="4528"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0986" name="Line 64"/>
                  <p:cNvSpPr>
                    <a:spLocks noChangeShapeType="1"/>
                  </p:cNvSpPr>
                  <p:nvPr/>
                </p:nvSpPr>
                <p:spPr bwMode="auto">
                  <a:xfrm>
                    <a:off x="4717"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0987" name="Freeform 65"/>
                  <p:cNvSpPr>
                    <a:spLocks/>
                  </p:cNvSpPr>
                  <p:nvPr/>
                </p:nvSpPr>
                <p:spPr bwMode="auto">
                  <a:xfrm>
                    <a:off x="4671"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0988" name="Line 66"/>
                  <p:cNvSpPr>
                    <a:spLocks noChangeShapeType="1"/>
                  </p:cNvSpPr>
                  <p:nvPr/>
                </p:nvSpPr>
                <p:spPr bwMode="auto">
                  <a:xfrm>
                    <a:off x="4709"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0989" name="Line 67"/>
                  <p:cNvSpPr>
                    <a:spLocks noChangeShapeType="1"/>
                  </p:cNvSpPr>
                  <p:nvPr/>
                </p:nvSpPr>
                <p:spPr bwMode="auto">
                  <a:xfrm>
                    <a:off x="4727"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0990" name="Rectangle 68"/>
                  <p:cNvSpPr>
                    <a:spLocks noChangeArrowheads="1"/>
                  </p:cNvSpPr>
                  <p:nvPr/>
                </p:nvSpPr>
                <p:spPr bwMode="auto">
                  <a:xfrm>
                    <a:off x="4712"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70975" name="Group 74"/>
                <p:cNvGrpSpPr>
                  <a:grpSpLocks/>
                </p:cNvGrpSpPr>
                <p:nvPr/>
              </p:nvGrpSpPr>
              <p:grpSpPr bwMode="auto">
                <a:xfrm>
                  <a:off x="4701" y="1523"/>
                  <a:ext cx="44" cy="150"/>
                  <a:chOff x="4701" y="1523"/>
                  <a:chExt cx="44" cy="150"/>
                </a:xfrm>
              </p:grpSpPr>
              <p:sp>
                <p:nvSpPr>
                  <p:cNvPr id="70981" name="Freeform 70"/>
                  <p:cNvSpPr>
                    <a:spLocks/>
                  </p:cNvSpPr>
                  <p:nvPr/>
                </p:nvSpPr>
                <p:spPr bwMode="auto">
                  <a:xfrm>
                    <a:off x="4707"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82" name="Freeform 71"/>
                  <p:cNvSpPr>
                    <a:spLocks/>
                  </p:cNvSpPr>
                  <p:nvPr/>
                </p:nvSpPr>
                <p:spPr bwMode="auto">
                  <a:xfrm>
                    <a:off x="4707"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83" name="Freeform 72"/>
                  <p:cNvSpPr>
                    <a:spLocks/>
                  </p:cNvSpPr>
                  <p:nvPr/>
                </p:nvSpPr>
                <p:spPr bwMode="auto">
                  <a:xfrm>
                    <a:off x="4701"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84" name="Freeform 73"/>
                  <p:cNvSpPr>
                    <a:spLocks/>
                  </p:cNvSpPr>
                  <p:nvPr/>
                </p:nvSpPr>
                <p:spPr bwMode="auto">
                  <a:xfrm>
                    <a:off x="4725"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76" name="Group 79"/>
                <p:cNvGrpSpPr>
                  <a:grpSpLocks/>
                </p:cNvGrpSpPr>
                <p:nvPr/>
              </p:nvGrpSpPr>
              <p:grpSpPr bwMode="auto">
                <a:xfrm>
                  <a:off x="4761" y="1523"/>
                  <a:ext cx="44" cy="150"/>
                  <a:chOff x="4761" y="1523"/>
                  <a:chExt cx="44" cy="150"/>
                </a:xfrm>
              </p:grpSpPr>
              <p:sp>
                <p:nvSpPr>
                  <p:cNvPr id="70977" name="Freeform 75"/>
                  <p:cNvSpPr>
                    <a:spLocks/>
                  </p:cNvSpPr>
                  <p:nvPr/>
                </p:nvSpPr>
                <p:spPr bwMode="auto">
                  <a:xfrm>
                    <a:off x="4767"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78" name="Freeform 76"/>
                  <p:cNvSpPr>
                    <a:spLocks/>
                  </p:cNvSpPr>
                  <p:nvPr/>
                </p:nvSpPr>
                <p:spPr bwMode="auto">
                  <a:xfrm>
                    <a:off x="4767"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79" name="Freeform 77"/>
                  <p:cNvSpPr>
                    <a:spLocks/>
                  </p:cNvSpPr>
                  <p:nvPr/>
                </p:nvSpPr>
                <p:spPr bwMode="auto">
                  <a:xfrm>
                    <a:off x="4761"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80" name="Freeform 78"/>
                  <p:cNvSpPr>
                    <a:spLocks/>
                  </p:cNvSpPr>
                  <p:nvPr/>
                </p:nvSpPr>
                <p:spPr bwMode="auto">
                  <a:xfrm>
                    <a:off x="4785"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70927" name="Group 103"/>
              <p:cNvGrpSpPr>
                <a:grpSpLocks/>
              </p:cNvGrpSpPr>
              <p:nvPr/>
            </p:nvGrpSpPr>
            <p:grpSpPr bwMode="auto">
              <a:xfrm>
                <a:off x="4240" y="1390"/>
                <a:ext cx="382" cy="283"/>
                <a:chOff x="4240" y="1390"/>
                <a:chExt cx="382" cy="283"/>
              </a:xfrm>
            </p:grpSpPr>
            <p:grpSp>
              <p:nvGrpSpPr>
                <p:cNvPr id="70951" name="Group 85"/>
                <p:cNvGrpSpPr>
                  <a:grpSpLocks/>
                </p:cNvGrpSpPr>
                <p:nvPr/>
              </p:nvGrpSpPr>
              <p:grpSpPr bwMode="auto">
                <a:xfrm>
                  <a:off x="4352" y="1522"/>
                  <a:ext cx="45" cy="150"/>
                  <a:chOff x="4352" y="1522"/>
                  <a:chExt cx="45" cy="150"/>
                </a:xfrm>
              </p:grpSpPr>
              <p:sp>
                <p:nvSpPr>
                  <p:cNvPr id="70969" name="Freeform 81"/>
                  <p:cNvSpPr>
                    <a:spLocks/>
                  </p:cNvSpPr>
                  <p:nvPr/>
                </p:nvSpPr>
                <p:spPr bwMode="auto">
                  <a:xfrm>
                    <a:off x="4359"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70" name="Freeform 82"/>
                  <p:cNvSpPr>
                    <a:spLocks/>
                  </p:cNvSpPr>
                  <p:nvPr/>
                </p:nvSpPr>
                <p:spPr bwMode="auto">
                  <a:xfrm>
                    <a:off x="4359"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71" name="Freeform 83"/>
                  <p:cNvSpPr>
                    <a:spLocks/>
                  </p:cNvSpPr>
                  <p:nvPr/>
                </p:nvSpPr>
                <p:spPr bwMode="auto">
                  <a:xfrm>
                    <a:off x="4352"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72" name="Freeform 84"/>
                  <p:cNvSpPr>
                    <a:spLocks/>
                  </p:cNvSpPr>
                  <p:nvPr/>
                </p:nvSpPr>
                <p:spPr bwMode="auto">
                  <a:xfrm>
                    <a:off x="4377"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52" name="Group 92"/>
                <p:cNvGrpSpPr>
                  <a:grpSpLocks/>
                </p:cNvGrpSpPr>
                <p:nvPr/>
              </p:nvGrpSpPr>
              <p:grpSpPr bwMode="auto">
                <a:xfrm>
                  <a:off x="4240" y="1390"/>
                  <a:ext cx="382" cy="103"/>
                  <a:chOff x="4240" y="1390"/>
                  <a:chExt cx="382" cy="103"/>
                </a:xfrm>
              </p:grpSpPr>
              <p:sp>
                <p:nvSpPr>
                  <p:cNvPr id="70963" name="Freeform 86"/>
                  <p:cNvSpPr>
                    <a:spLocks/>
                  </p:cNvSpPr>
                  <p:nvPr/>
                </p:nvSpPr>
                <p:spPr bwMode="auto">
                  <a:xfrm>
                    <a:off x="4240"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0964" name="Line 87"/>
                  <p:cNvSpPr>
                    <a:spLocks noChangeShapeType="1"/>
                  </p:cNvSpPr>
                  <p:nvPr/>
                </p:nvSpPr>
                <p:spPr bwMode="auto">
                  <a:xfrm>
                    <a:off x="4429"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0965" name="Freeform 88"/>
                  <p:cNvSpPr>
                    <a:spLocks/>
                  </p:cNvSpPr>
                  <p:nvPr/>
                </p:nvSpPr>
                <p:spPr bwMode="auto">
                  <a:xfrm>
                    <a:off x="4383"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0966" name="Line 89"/>
                  <p:cNvSpPr>
                    <a:spLocks noChangeShapeType="1"/>
                  </p:cNvSpPr>
                  <p:nvPr/>
                </p:nvSpPr>
                <p:spPr bwMode="auto">
                  <a:xfrm>
                    <a:off x="4421"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0967" name="Line 90"/>
                  <p:cNvSpPr>
                    <a:spLocks noChangeShapeType="1"/>
                  </p:cNvSpPr>
                  <p:nvPr/>
                </p:nvSpPr>
                <p:spPr bwMode="auto">
                  <a:xfrm>
                    <a:off x="4439"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0968" name="Rectangle 91"/>
                  <p:cNvSpPr>
                    <a:spLocks noChangeArrowheads="1"/>
                  </p:cNvSpPr>
                  <p:nvPr/>
                </p:nvSpPr>
                <p:spPr bwMode="auto">
                  <a:xfrm>
                    <a:off x="4424"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70953" name="Group 97"/>
                <p:cNvGrpSpPr>
                  <a:grpSpLocks/>
                </p:cNvGrpSpPr>
                <p:nvPr/>
              </p:nvGrpSpPr>
              <p:grpSpPr bwMode="auto">
                <a:xfrm>
                  <a:off x="4413" y="1523"/>
                  <a:ext cx="44" cy="150"/>
                  <a:chOff x="4413" y="1523"/>
                  <a:chExt cx="44" cy="150"/>
                </a:xfrm>
              </p:grpSpPr>
              <p:sp>
                <p:nvSpPr>
                  <p:cNvPr id="70959" name="Freeform 93"/>
                  <p:cNvSpPr>
                    <a:spLocks/>
                  </p:cNvSpPr>
                  <p:nvPr/>
                </p:nvSpPr>
                <p:spPr bwMode="auto">
                  <a:xfrm>
                    <a:off x="4419"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60" name="Freeform 94"/>
                  <p:cNvSpPr>
                    <a:spLocks/>
                  </p:cNvSpPr>
                  <p:nvPr/>
                </p:nvSpPr>
                <p:spPr bwMode="auto">
                  <a:xfrm>
                    <a:off x="4419"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61" name="Freeform 95"/>
                  <p:cNvSpPr>
                    <a:spLocks/>
                  </p:cNvSpPr>
                  <p:nvPr/>
                </p:nvSpPr>
                <p:spPr bwMode="auto">
                  <a:xfrm>
                    <a:off x="4413"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62" name="Freeform 96"/>
                  <p:cNvSpPr>
                    <a:spLocks/>
                  </p:cNvSpPr>
                  <p:nvPr/>
                </p:nvSpPr>
                <p:spPr bwMode="auto">
                  <a:xfrm>
                    <a:off x="4437"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54" name="Group 102"/>
                <p:cNvGrpSpPr>
                  <a:grpSpLocks/>
                </p:cNvGrpSpPr>
                <p:nvPr/>
              </p:nvGrpSpPr>
              <p:grpSpPr bwMode="auto">
                <a:xfrm>
                  <a:off x="4473" y="1523"/>
                  <a:ext cx="44" cy="150"/>
                  <a:chOff x="4473" y="1523"/>
                  <a:chExt cx="44" cy="150"/>
                </a:xfrm>
              </p:grpSpPr>
              <p:sp>
                <p:nvSpPr>
                  <p:cNvPr id="70955" name="Freeform 98"/>
                  <p:cNvSpPr>
                    <a:spLocks/>
                  </p:cNvSpPr>
                  <p:nvPr/>
                </p:nvSpPr>
                <p:spPr bwMode="auto">
                  <a:xfrm>
                    <a:off x="4479"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56" name="Freeform 99"/>
                  <p:cNvSpPr>
                    <a:spLocks/>
                  </p:cNvSpPr>
                  <p:nvPr/>
                </p:nvSpPr>
                <p:spPr bwMode="auto">
                  <a:xfrm>
                    <a:off x="4479"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57" name="Freeform 100"/>
                  <p:cNvSpPr>
                    <a:spLocks/>
                  </p:cNvSpPr>
                  <p:nvPr/>
                </p:nvSpPr>
                <p:spPr bwMode="auto">
                  <a:xfrm>
                    <a:off x="4473"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58" name="Freeform 101"/>
                  <p:cNvSpPr>
                    <a:spLocks/>
                  </p:cNvSpPr>
                  <p:nvPr/>
                </p:nvSpPr>
                <p:spPr bwMode="auto">
                  <a:xfrm>
                    <a:off x="4497"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nvGrpSpPr>
              <p:cNvPr id="70928" name="Group 126"/>
              <p:cNvGrpSpPr>
                <a:grpSpLocks/>
              </p:cNvGrpSpPr>
              <p:nvPr/>
            </p:nvGrpSpPr>
            <p:grpSpPr bwMode="auto">
              <a:xfrm>
                <a:off x="3952" y="1390"/>
                <a:ext cx="382" cy="283"/>
                <a:chOff x="3952" y="1390"/>
                <a:chExt cx="382" cy="283"/>
              </a:xfrm>
            </p:grpSpPr>
            <p:grpSp>
              <p:nvGrpSpPr>
                <p:cNvPr id="70929" name="Group 108"/>
                <p:cNvGrpSpPr>
                  <a:grpSpLocks/>
                </p:cNvGrpSpPr>
                <p:nvPr/>
              </p:nvGrpSpPr>
              <p:grpSpPr bwMode="auto">
                <a:xfrm>
                  <a:off x="4064" y="1522"/>
                  <a:ext cx="45" cy="150"/>
                  <a:chOff x="4064" y="1522"/>
                  <a:chExt cx="45" cy="150"/>
                </a:xfrm>
              </p:grpSpPr>
              <p:sp>
                <p:nvSpPr>
                  <p:cNvPr id="70947" name="Freeform 104"/>
                  <p:cNvSpPr>
                    <a:spLocks/>
                  </p:cNvSpPr>
                  <p:nvPr/>
                </p:nvSpPr>
                <p:spPr bwMode="auto">
                  <a:xfrm>
                    <a:off x="4071" y="1522"/>
                    <a:ext cx="19" cy="52"/>
                  </a:xfrm>
                  <a:custGeom>
                    <a:avLst/>
                    <a:gdLst>
                      <a:gd name="T0" fmla="*/ 17 w 19"/>
                      <a:gd name="T1" fmla="*/ 0 h 52"/>
                      <a:gd name="T2" fmla="*/ 14 w 19"/>
                      <a:gd name="T3" fmla="*/ 3 h 52"/>
                      <a:gd name="T4" fmla="*/ 8 w 19"/>
                      <a:gd name="T5" fmla="*/ 7 h 52"/>
                      <a:gd name="T6" fmla="*/ 4 w 19"/>
                      <a:gd name="T7" fmla="*/ 11 h 52"/>
                      <a:gd name="T8" fmla="*/ 2 w 19"/>
                      <a:gd name="T9" fmla="*/ 16 h 52"/>
                      <a:gd name="T10" fmla="*/ 0 w 19"/>
                      <a:gd name="T11" fmla="*/ 21 h 52"/>
                      <a:gd name="T12" fmla="*/ 0 w 19"/>
                      <a:gd name="T13" fmla="*/ 26 h 52"/>
                      <a:gd name="T14" fmla="*/ 1 w 19"/>
                      <a:gd name="T15" fmla="*/ 30 h 52"/>
                      <a:gd name="T16" fmla="*/ 2 w 19"/>
                      <a:gd name="T17" fmla="*/ 34 h 52"/>
                      <a:gd name="T18" fmla="*/ 3 w 19"/>
                      <a:gd name="T19" fmla="*/ 39 h 52"/>
                      <a:gd name="T20" fmla="*/ 7 w 19"/>
                      <a:gd name="T21" fmla="*/ 43 h 52"/>
                      <a:gd name="T22" fmla="*/ 13 w 19"/>
                      <a:gd name="T23" fmla="*/ 47 h 52"/>
                      <a:gd name="T24" fmla="*/ 18 w 19"/>
                      <a:gd name="T25" fmla="*/ 5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2"/>
                      <a:gd name="T41" fmla="*/ 19 w 1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2">
                        <a:moveTo>
                          <a:pt x="17" y="0"/>
                        </a:moveTo>
                        <a:lnTo>
                          <a:pt x="14" y="3"/>
                        </a:lnTo>
                        <a:lnTo>
                          <a:pt x="8" y="7"/>
                        </a:lnTo>
                        <a:lnTo>
                          <a:pt x="4" y="11"/>
                        </a:lnTo>
                        <a:lnTo>
                          <a:pt x="2" y="16"/>
                        </a:lnTo>
                        <a:lnTo>
                          <a:pt x="0" y="21"/>
                        </a:lnTo>
                        <a:lnTo>
                          <a:pt x="0" y="26"/>
                        </a:lnTo>
                        <a:lnTo>
                          <a:pt x="1" y="30"/>
                        </a:lnTo>
                        <a:lnTo>
                          <a:pt x="2" y="34"/>
                        </a:lnTo>
                        <a:lnTo>
                          <a:pt x="3" y="39"/>
                        </a:lnTo>
                        <a:lnTo>
                          <a:pt x="7" y="43"/>
                        </a:lnTo>
                        <a:lnTo>
                          <a:pt x="13" y="47"/>
                        </a:lnTo>
                        <a:lnTo>
                          <a:pt x="18" y="5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48" name="Freeform 105"/>
                  <p:cNvSpPr>
                    <a:spLocks/>
                  </p:cNvSpPr>
                  <p:nvPr/>
                </p:nvSpPr>
                <p:spPr bwMode="auto">
                  <a:xfrm>
                    <a:off x="4071" y="1620"/>
                    <a:ext cx="19" cy="42"/>
                  </a:xfrm>
                  <a:custGeom>
                    <a:avLst/>
                    <a:gdLst>
                      <a:gd name="T0" fmla="*/ 18 w 19"/>
                      <a:gd name="T1" fmla="*/ 0 h 42"/>
                      <a:gd name="T2" fmla="*/ 14 w 19"/>
                      <a:gd name="T3" fmla="*/ 3 h 42"/>
                      <a:gd name="T4" fmla="*/ 8 w 19"/>
                      <a:gd name="T5" fmla="*/ 7 h 42"/>
                      <a:gd name="T6" fmla="*/ 4 w 19"/>
                      <a:gd name="T7" fmla="*/ 11 h 42"/>
                      <a:gd name="T8" fmla="*/ 1 w 19"/>
                      <a:gd name="T9" fmla="*/ 16 h 42"/>
                      <a:gd name="T10" fmla="*/ 0 w 19"/>
                      <a:gd name="T11" fmla="*/ 20 h 42"/>
                      <a:gd name="T12" fmla="*/ 0 w 19"/>
                      <a:gd name="T13" fmla="*/ 25 h 42"/>
                      <a:gd name="T14" fmla="*/ 1 w 19"/>
                      <a:gd name="T15" fmla="*/ 30 h 42"/>
                      <a:gd name="T16" fmla="*/ 2 w 19"/>
                      <a:gd name="T17" fmla="*/ 35 h 42"/>
                      <a:gd name="T18" fmla="*/ 1 w 19"/>
                      <a:gd name="T19" fmla="*/ 35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4" y="3"/>
                        </a:lnTo>
                        <a:lnTo>
                          <a:pt x="8" y="7"/>
                        </a:lnTo>
                        <a:lnTo>
                          <a:pt x="4" y="11"/>
                        </a:lnTo>
                        <a:lnTo>
                          <a:pt x="1" y="16"/>
                        </a:lnTo>
                        <a:lnTo>
                          <a:pt x="0" y="20"/>
                        </a:lnTo>
                        <a:lnTo>
                          <a:pt x="0" y="25"/>
                        </a:lnTo>
                        <a:lnTo>
                          <a:pt x="1" y="30"/>
                        </a:lnTo>
                        <a:lnTo>
                          <a:pt x="2" y="35"/>
                        </a:lnTo>
                        <a:lnTo>
                          <a:pt x="1" y="35"/>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49" name="Freeform 106"/>
                  <p:cNvSpPr>
                    <a:spLocks/>
                  </p:cNvSpPr>
                  <p:nvPr/>
                </p:nvSpPr>
                <p:spPr bwMode="auto">
                  <a:xfrm>
                    <a:off x="4064" y="1655"/>
                    <a:ext cx="18" cy="17"/>
                  </a:xfrm>
                  <a:custGeom>
                    <a:avLst/>
                    <a:gdLst>
                      <a:gd name="T0" fmla="*/ 0 w 18"/>
                      <a:gd name="T1" fmla="*/ 4 h 17"/>
                      <a:gd name="T2" fmla="*/ 10 w 18"/>
                      <a:gd name="T3" fmla="*/ 5 h 17"/>
                      <a:gd name="T4" fmla="*/ 17 w 18"/>
                      <a:gd name="T5" fmla="*/ 0 h 17"/>
                      <a:gd name="T6" fmla="*/ 17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0" y="5"/>
                        </a:lnTo>
                        <a:lnTo>
                          <a:pt x="17" y="0"/>
                        </a:lnTo>
                        <a:lnTo>
                          <a:pt x="17" y="16"/>
                        </a:lnTo>
                        <a:lnTo>
                          <a:pt x="0" y="4"/>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50" name="Freeform 107"/>
                  <p:cNvSpPr>
                    <a:spLocks/>
                  </p:cNvSpPr>
                  <p:nvPr/>
                </p:nvSpPr>
                <p:spPr bwMode="auto">
                  <a:xfrm>
                    <a:off x="4089" y="1571"/>
                    <a:ext cx="20" cy="50"/>
                  </a:xfrm>
                  <a:custGeom>
                    <a:avLst/>
                    <a:gdLst>
                      <a:gd name="T0" fmla="*/ 1 w 20"/>
                      <a:gd name="T1" fmla="*/ 0 h 50"/>
                      <a:gd name="T2" fmla="*/ 6 w 20"/>
                      <a:gd name="T3" fmla="*/ 2 h 50"/>
                      <a:gd name="T4" fmla="*/ 10 w 20"/>
                      <a:gd name="T5" fmla="*/ 6 h 50"/>
                      <a:gd name="T6" fmla="*/ 13 w 20"/>
                      <a:gd name="T7" fmla="*/ 10 h 50"/>
                      <a:gd name="T8" fmla="*/ 16 w 20"/>
                      <a:gd name="T9" fmla="*/ 14 h 50"/>
                      <a:gd name="T10" fmla="*/ 17 w 20"/>
                      <a:gd name="T11" fmla="*/ 19 h 50"/>
                      <a:gd name="T12" fmla="*/ 19 w 20"/>
                      <a:gd name="T13" fmla="*/ 25 h 50"/>
                      <a:gd name="T14" fmla="*/ 17 w 20"/>
                      <a:gd name="T15" fmla="*/ 28 h 50"/>
                      <a:gd name="T16" fmla="*/ 16 w 20"/>
                      <a:gd name="T17" fmla="*/ 33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1" y="0"/>
                        </a:moveTo>
                        <a:lnTo>
                          <a:pt x="6" y="2"/>
                        </a:lnTo>
                        <a:lnTo>
                          <a:pt x="10" y="6"/>
                        </a:lnTo>
                        <a:lnTo>
                          <a:pt x="13" y="10"/>
                        </a:lnTo>
                        <a:lnTo>
                          <a:pt x="16" y="14"/>
                        </a:lnTo>
                        <a:lnTo>
                          <a:pt x="17" y="19"/>
                        </a:lnTo>
                        <a:lnTo>
                          <a:pt x="19" y="25"/>
                        </a:lnTo>
                        <a:lnTo>
                          <a:pt x="17" y="28"/>
                        </a:lnTo>
                        <a:lnTo>
                          <a:pt x="16" y="33"/>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30" name="Group 115"/>
                <p:cNvGrpSpPr>
                  <a:grpSpLocks/>
                </p:cNvGrpSpPr>
                <p:nvPr/>
              </p:nvGrpSpPr>
              <p:grpSpPr bwMode="auto">
                <a:xfrm>
                  <a:off x="3952" y="1390"/>
                  <a:ext cx="382" cy="103"/>
                  <a:chOff x="3952" y="1390"/>
                  <a:chExt cx="382" cy="103"/>
                </a:xfrm>
              </p:grpSpPr>
              <p:sp>
                <p:nvSpPr>
                  <p:cNvPr id="70941" name="Freeform 109"/>
                  <p:cNvSpPr>
                    <a:spLocks/>
                  </p:cNvSpPr>
                  <p:nvPr/>
                </p:nvSpPr>
                <p:spPr bwMode="auto">
                  <a:xfrm>
                    <a:off x="3952" y="1407"/>
                    <a:ext cx="382" cy="35"/>
                  </a:xfrm>
                  <a:custGeom>
                    <a:avLst/>
                    <a:gdLst>
                      <a:gd name="T0" fmla="*/ 381 w 382"/>
                      <a:gd name="T1" fmla="*/ 34 h 35"/>
                      <a:gd name="T2" fmla="*/ 0 w 382"/>
                      <a:gd name="T3" fmla="*/ 34 h 35"/>
                      <a:gd name="T4" fmla="*/ 191 w 382"/>
                      <a:gd name="T5" fmla="*/ 0 h 35"/>
                      <a:gd name="T6" fmla="*/ 381 w 382"/>
                      <a:gd name="T7" fmla="*/ 34 h 35"/>
                      <a:gd name="T8" fmla="*/ 0 60000 65536"/>
                      <a:gd name="T9" fmla="*/ 0 60000 65536"/>
                      <a:gd name="T10" fmla="*/ 0 60000 65536"/>
                      <a:gd name="T11" fmla="*/ 0 60000 65536"/>
                      <a:gd name="T12" fmla="*/ 0 w 382"/>
                      <a:gd name="T13" fmla="*/ 0 h 35"/>
                      <a:gd name="T14" fmla="*/ 382 w 382"/>
                      <a:gd name="T15" fmla="*/ 35 h 35"/>
                    </a:gdLst>
                    <a:ahLst/>
                    <a:cxnLst>
                      <a:cxn ang="T8">
                        <a:pos x="T0" y="T1"/>
                      </a:cxn>
                      <a:cxn ang="T9">
                        <a:pos x="T2" y="T3"/>
                      </a:cxn>
                      <a:cxn ang="T10">
                        <a:pos x="T4" y="T5"/>
                      </a:cxn>
                      <a:cxn ang="T11">
                        <a:pos x="T6" y="T7"/>
                      </a:cxn>
                    </a:cxnLst>
                    <a:rect l="T12" t="T13" r="T14" b="T15"/>
                    <a:pathLst>
                      <a:path w="382" h="35">
                        <a:moveTo>
                          <a:pt x="381" y="34"/>
                        </a:moveTo>
                        <a:lnTo>
                          <a:pt x="0" y="34"/>
                        </a:lnTo>
                        <a:lnTo>
                          <a:pt x="191" y="0"/>
                        </a:lnTo>
                        <a:lnTo>
                          <a:pt x="381" y="34"/>
                        </a:lnTo>
                      </a:path>
                    </a:pathLst>
                  </a:custGeom>
                  <a:solidFill>
                    <a:srgbClr val="FFFFFF"/>
                  </a:solidFill>
                  <a:ln w="12700" cap="rnd">
                    <a:solidFill>
                      <a:srgbClr val="000000"/>
                    </a:solidFill>
                    <a:round/>
                    <a:headEnd/>
                    <a:tailEnd/>
                  </a:ln>
                </p:spPr>
                <p:txBody>
                  <a:bodyPr/>
                  <a:lstStyle/>
                  <a:p>
                    <a:pPr algn="ctr" eaLnBrk="0" hangingPunct="0"/>
                    <a:endParaRPr lang="en-US"/>
                  </a:p>
                </p:txBody>
              </p:sp>
              <p:sp>
                <p:nvSpPr>
                  <p:cNvPr id="70942" name="Line 110"/>
                  <p:cNvSpPr>
                    <a:spLocks noChangeShapeType="1"/>
                  </p:cNvSpPr>
                  <p:nvPr/>
                </p:nvSpPr>
                <p:spPr bwMode="auto">
                  <a:xfrm>
                    <a:off x="4141" y="1390"/>
                    <a:ext cx="1" cy="34"/>
                  </a:xfrm>
                  <a:prstGeom prst="line">
                    <a:avLst/>
                  </a:prstGeom>
                  <a:noFill/>
                  <a:ln w="127000">
                    <a:solidFill>
                      <a:srgbClr val="000000"/>
                    </a:solidFill>
                    <a:round/>
                    <a:headEnd type="none" w="sm" len="sm"/>
                    <a:tailEnd type="none" w="sm" len="sm"/>
                  </a:ln>
                </p:spPr>
                <p:txBody>
                  <a:bodyPr/>
                  <a:lstStyle/>
                  <a:p>
                    <a:endParaRPr lang="en-US"/>
                  </a:p>
                </p:txBody>
              </p:sp>
              <p:sp>
                <p:nvSpPr>
                  <p:cNvPr id="70943" name="Freeform 111"/>
                  <p:cNvSpPr>
                    <a:spLocks/>
                  </p:cNvSpPr>
                  <p:nvPr/>
                </p:nvSpPr>
                <p:spPr bwMode="auto">
                  <a:xfrm>
                    <a:off x="4095" y="1424"/>
                    <a:ext cx="96" cy="69"/>
                  </a:xfrm>
                  <a:custGeom>
                    <a:avLst/>
                    <a:gdLst>
                      <a:gd name="T0" fmla="*/ 0 w 96"/>
                      <a:gd name="T1" fmla="*/ 33 h 69"/>
                      <a:gd name="T2" fmla="*/ 0 w 96"/>
                      <a:gd name="T3" fmla="*/ 28 h 69"/>
                      <a:gd name="T4" fmla="*/ 2 w 96"/>
                      <a:gd name="T5" fmla="*/ 22 h 69"/>
                      <a:gd name="T6" fmla="*/ 6 w 96"/>
                      <a:gd name="T7" fmla="*/ 17 h 69"/>
                      <a:gd name="T8" fmla="*/ 11 w 96"/>
                      <a:gd name="T9" fmla="*/ 11 h 69"/>
                      <a:gd name="T10" fmla="*/ 16 w 96"/>
                      <a:gd name="T11" fmla="*/ 8 h 69"/>
                      <a:gd name="T12" fmla="*/ 22 w 96"/>
                      <a:gd name="T13" fmla="*/ 4 h 69"/>
                      <a:gd name="T14" fmla="*/ 31 w 96"/>
                      <a:gd name="T15" fmla="*/ 1 h 69"/>
                      <a:gd name="T16" fmla="*/ 39 w 96"/>
                      <a:gd name="T17" fmla="*/ 1 h 69"/>
                      <a:gd name="T18" fmla="*/ 47 w 96"/>
                      <a:gd name="T19" fmla="*/ 0 h 69"/>
                      <a:gd name="T20" fmla="*/ 56 w 96"/>
                      <a:gd name="T21" fmla="*/ 1 h 69"/>
                      <a:gd name="T22" fmla="*/ 64 w 96"/>
                      <a:gd name="T23" fmla="*/ 2 h 69"/>
                      <a:gd name="T24" fmla="*/ 70 w 96"/>
                      <a:gd name="T25" fmla="*/ 4 h 69"/>
                      <a:gd name="T26" fmla="*/ 78 w 96"/>
                      <a:gd name="T27" fmla="*/ 8 h 69"/>
                      <a:gd name="T28" fmla="*/ 84 w 96"/>
                      <a:gd name="T29" fmla="*/ 12 h 69"/>
                      <a:gd name="T30" fmla="*/ 88 w 96"/>
                      <a:gd name="T31" fmla="*/ 16 h 69"/>
                      <a:gd name="T32" fmla="*/ 93 w 96"/>
                      <a:gd name="T33" fmla="*/ 22 h 69"/>
                      <a:gd name="T34" fmla="*/ 94 w 96"/>
                      <a:gd name="T35" fmla="*/ 28 h 69"/>
                      <a:gd name="T36" fmla="*/ 95 w 96"/>
                      <a:gd name="T37" fmla="*/ 34 h 69"/>
                      <a:gd name="T38" fmla="*/ 95 w 96"/>
                      <a:gd name="T39" fmla="*/ 39 h 69"/>
                      <a:gd name="T40" fmla="*/ 92 w 96"/>
                      <a:gd name="T41" fmla="*/ 45 h 69"/>
                      <a:gd name="T42" fmla="*/ 88 w 96"/>
                      <a:gd name="T43" fmla="*/ 49 h 69"/>
                      <a:gd name="T44" fmla="*/ 84 w 96"/>
                      <a:gd name="T45" fmla="*/ 55 h 69"/>
                      <a:gd name="T46" fmla="*/ 78 w 96"/>
                      <a:gd name="T47" fmla="*/ 59 h 69"/>
                      <a:gd name="T48" fmla="*/ 70 w 96"/>
                      <a:gd name="T49" fmla="*/ 62 h 69"/>
                      <a:gd name="T50" fmla="*/ 63 w 96"/>
                      <a:gd name="T51" fmla="*/ 65 h 69"/>
                      <a:gd name="T52" fmla="*/ 55 w 96"/>
                      <a:gd name="T53" fmla="*/ 68 h 69"/>
                      <a:gd name="T54" fmla="*/ 47 w 96"/>
                      <a:gd name="T55" fmla="*/ 67 h 69"/>
                      <a:gd name="T56" fmla="*/ 39 w 96"/>
                      <a:gd name="T57" fmla="*/ 67 h 69"/>
                      <a:gd name="T58" fmla="*/ 30 w 96"/>
                      <a:gd name="T59" fmla="*/ 64 h 69"/>
                      <a:gd name="T60" fmla="*/ 23 w 96"/>
                      <a:gd name="T61" fmla="*/ 63 h 69"/>
                      <a:gd name="T62" fmla="*/ 17 w 96"/>
                      <a:gd name="T63" fmla="*/ 59 h 69"/>
                      <a:gd name="T64" fmla="*/ 10 w 96"/>
                      <a:gd name="T65" fmla="*/ 55 h 69"/>
                      <a:gd name="T66" fmla="*/ 6 w 96"/>
                      <a:gd name="T67" fmla="*/ 50 h 69"/>
                      <a:gd name="T68" fmla="*/ 2 w 96"/>
                      <a:gd name="T69" fmla="*/ 45 h 69"/>
                      <a:gd name="T70" fmla="*/ 1 w 96"/>
                      <a:gd name="T71" fmla="*/ 40 h 69"/>
                      <a:gd name="T72" fmla="*/ 0 w 96"/>
                      <a:gd name="T73" fmla="*/ 3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0" y="33"/>
                        </a:moveTo>
                        <a:lnTo>
                          <a:pt x="0" y="28"/>
                        </a:lnTo>
                        <a:lnTo>
                          <a:pt x="2" y="22"/>
                        </a:lnTo>
                        <a:lnTo>
                          <a:pt x="6" y="17"/>
                        </a:lnTo>
                        <a:lnTo>
                          <a:pt x="11" y="11"/>
                        </a:lnTo>
                        <a:lnTo>
                          <a:pt x="16" y="8"/>
                        </a:lnTo>
                        <a:lnTo>
                          <a:pt x="22" y="4"/>
                        </a:lnTo>
                        <a:lnTo>
                          <a:pt x="31" y="1"/>
                        </a:lnTo>
                        <a:lnTo>
                          <a:pt x="39" y="1"/>
                        </a:lnTo>
                        <a:lnTo>
                          <a:pt x="47" y="0"/>
                        </a:lnTo>
                        <a:lnTo>
                          <a:pt x="56" y="1"/>
                        </a:lnTo>
                        <a:lnTo>
                          <a:pt x="64" y="2"/>
                        </a:lnTo>
                        <a:lnTo>
                          <a:pt x="70" y="4"/>
                        </a:lnTo>
                        <a:lnTo>
                          <a:pt x="78" y="8"/>
                        </a:lnTo>
                        <a:lnTo>
                          <a:pt x="84" y="12"/>
                        </a:lnTo>
                        <a:lnTo>
                          <a:pt x="88" y="16"/>
                        </a:lnTo>
                        <a:lnTo>
                          <a:pt x="93" y="22"/>
                        </a:lnTo>
                        <a:lnTo>
                          <a:pt x="94" y="28"/>
                        </a:lnTo>
                        <a:lnTo>
                          <a:pt x="95" y="34"/>
                        </a:lnTo>
                        <a:lnTo>
                          <a:pt x="95" y="39"/>
                        </a:lnTo>
                        <a:lnTo>
                          <a:pt x="92" y="45"/>
                        </a:lnTo>
                        <a:lnTo>
                          <a:pt x="88" y="49"/>
                        </a:lnTo>
                        <a:lnTo>
                          <a:pt x="84" y="55"/>
                        </a:lnTo>
                        <a:lnTo>
                          <a:pt x="78" y="59"/>
                        </a:lnTo>
                        <a:lnTo>
                          <a:pt x="70" y="62"/>
                        </a:lnTo>
                        <a:lnTo>
                          <a:pt x="63" y="65"/>
                        </a:lnTo>
                        <a:lnTo>
                          <a:pt x="55" y="68"/>
                        </a:lnTo>
                        <a:lnTo>
                          <a:pt x="47" y="67"/>
                        </a:lnTo>
                        <a:lnTo>
                          <a:pt x="39" y="67"/>
                        </a:lnTo>
                        <a:lnTo>
                          <a:pt x="30" y="64"/>
                        </a:lnTo>
                        <a:lnTo>
                          <a:pt x="23" y="63"/>
                        </a:lnTo>
                        <a:lnTo>
                          <a:pt x="17" y="59"/>
                        </a:lnTo>
                        <a:lnTo>
                          <a:pt x="10" y="55"/>
                        </a:lnTo>
                        <a:lnTo>
                          <a:pt x="6" y="50"/>
                        </a:lnTo>
                        <a:lnTo>
                          <a:pt x="2" y="45"/>
                        </a:lnTo>
                        <a:lnTo>
                          <a:pt x="1" y="40"/>
                        </a:lnTo>
                        <a:lnTo>
                          <a:pt x="0" y="3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70944" name="Line 112"/>
                  <p:cNvSpPr>
                    <a:spLocks noChangeShapeType="1"/>
                  </p:cNvSpPr>
                  <p:nvPr/>
                </p:nvSpPr>
                <p:spPr bwMode="auto">
                  <a:xfrm>
                    <a:off x="4133" y="1431"/>
                    <a:ext cx="1" cy="13"/>
                  </a:xfrm>
                  <a:prstGeom prst="line">
                    <a:avLst/>
                  </a:prstGeom>
                  <a:noFill/>
                  <a:ln w="12700">
                    <a:solidFill>
                      <a:srgbClr val="000000"/>
                    </a:solidFill>
                    <a:round/>
                    <a:headEnd type="none" w="sm" len="sm"/>
                    <a:tailEnd type="none" w="sm" len="sm"/>
                  </a:ln>
                </p:spPr>
                <p:txBody>
                  <a:bodyPr/>
                  <a:lstStyle/>
                  <a:p>
                    <a:endParaRPr lang="en-US"/>
                  </a:p>
                </p:txBody>
              </p:sp>
              <p:sp>
                <p:nvSpPr>
                  <p:cNvPr id="70945" name="Line 113"/>
                  <p:cNvSpPr>
                    <a:spLocks noChangeShapeType="1"/>
                  </p:cNvSpPr>
                  <p:nvPr/>
                </p:nvSpPr>
                <p:spPr bwMode="auto">
                  <a:xfrm>
                    <a:off x="4151" y="1430"/>
                    <a:ext cx="1" cy="14"/>
                  </a:xfrm>
                  <a:prstGeom prst="line">
                    <a:avLst/>
                  </a:prstGeom>
                  <a:noFill/>
                  <a:ln w="12700">
                    <a:solidFill>
                      <a:srgbClr val="000000"/>
                    </a:solidFill>
                    <a:round/>
                    <a:headEnd type="none" w="sm" len="sm"/>
                    <a:tailEnd type="none" w="sm" len="sm"/>
                  </a:ln>
                </p:spPr>
                <p:txBody>
                  <a:bodyPr/>
                  <a:lstStyle/>
                  <a:p>
                    <a:endParaRPr lang="en-US"/>
                  </a:p>
                </p:txBody>
              </p:sp>
              <p:sp>
                <p:nvSpPr>
                  <p:cNvPr id="70946" name="Rectangle 114"/>
                  <p:cNvSpPr>
                    <a:spLocks noChangeArrowheads="1"/>
                  </p:cNvSpPr>
                  <p:nvPr/>
                </p:nvSpPr>
                <p:spPr bwMode="auto">
                  <a:xfrm>
                    <a:off x="4136" y="1447"/>
                    <a:ext cx="12" cy="10"/>
                  </a:xfrm>
                  <a:prstGeom prst="rect">
                    <a:avLst/>
                  </a:prstGeom>
                  <a:solidFill>
                    <a:srgbClr val="FF0033"/>
                  </a:solidFill>
                  <a:ln w="12700">
                    <a:solidFill>
                      <a:srgbClr val="FF0033"/>
                    </a:solidFill>
                    <a:miter lim="800000"/>
                    <a:headEnd/>
                    <a:tailEnd/>
                  </a:ln>
                </p:spPr>
                <p:txBody>
                  <a:bodyPr wrap="none" anchor="ctr"/>
                  <a:lstStyle/>
                  <a:p>
                    <a:pPr algn="ctr" eaLnBrk="0" hangingPunct="0"/>
                    <a:endParaRPr lang="en-US"/>
                  </a:p>
                </p:txBody>
              </p:sp>
            </p:grpSp>
            <p:grpSp>
              <p:nvGrpSpPr>
                <p:cNvPr id="70931" name="Group 120"/>
                <p:cNvGrpSpPr>
                  <a:grpSpLocks/>
                </p:cNvGrpSpPr>
                <p:nvPr/>
              </p:nvGrpSpPr>
              <p:grpSpPr bwMode="auto">
                <a:xfrm>
                  <a:off x="4125" y="1523"/>
                  <a:ext cx="44" cy="150"/>
                  <a:chOff x="4125" y="1523"/>
                  <a:chExt cx="44" cy="150"/>
                </a:xfrm>
              </p:grpSpPr>
              <p:sp>
                <p:nvSpPr>
                  <p:cNvPr id="70937" name="Freeform 116"/>
                  <p:cNvSpPr>
                    <a:spLocks/>
                  </p:cNvSpPr>
                  <p:nvPr/>
                </p:nvSpPr>
                <p:spPr bwMode="auto">
                  <a:xfrm>
                    <a:off x="4131" y="1523"/>
                    <a:ext cx="19" cy="51"/>
                  </a:xfrm>
                  <a:custGeom>
                    <a:avLst/>
                    <a:gdLst>
                      <a:gd name="T0" fmla="*/ 18 w 19"/>
                      <a:gd name="T1" fmla="*/ 0 h 51"/>
                      <a:gd name="T2" fmla="*/ 13 w 19"/>
                      <a:gd name="T3" fmla="*/ 3 h 51"/>
                      <a:gd name="T4" fmla="*/ 7 w 19"/>
                      <a:gd name="T5" fmla="*/ 6 h 51"/>
                      <a:gd name="T6" fmla="*/ 4 w 19"/>
                      <a:gd name="T7" fmla="*/ 10 h 51"/>
                      <a:gd name="T8" fmla="*/ 2 w 19"/>
                      <a:gd name="T9" fmla="*/ 15 h 51"/>
                      <a:gd name="T10" fmla="*/ 0 w 19"/>
                      <a:gd name="T11" fmla="*/ 19 h 51"/>
                      <a:gd name="T12" fmla="*/ 0 w 19"/>
                      <a:gd name="T13" fmla="*/ 24 h 51"/>
                      <a:gd name="T14" fmla="*/ 1 w 19"/>
                      <a:gd name="T15" fmla="*/ 29 h 51"/>
                      <a:gd name="T16" fmla="*/ 3 w 19"/>
                      <a:gd name="T17" fmla="*/ 34 h 51"/>
                      <a:gd name="T18" fmla="*/ 4 w 19"/>
                      <a:gd name="T19" fmla="*/ 38 h 51"/>
                      <a:gd name="T20" fmla="*/ 7 w 19"/>
                      <a:gd name="T21" fmla="*/ 42 h 51"/>
                      <a:gd name="T22" fmla="*/ 13 w 19"/>
                      <a:gd name="T23" fmla="*/ 45 h 51"/>
                      <a:gd name="T24" fmla="*/ 18 w 19"/>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3" y="3"/>
                        </a:lnTo>
                        <a:lnTo>
                          <a:pt x="7" y="6"/>
                        </a:lnTo>
                        <a:lnTo>
                          <a:pt x="4" y="10"/>
                        </a:lnTo>
                        <a:lnTo>
                          <a:pt x="2" y="15"/>
                        </a:lnTo>
                        <a:lnTo>
                          <a:pt x="0" y="19"/>
                        </a:lnTo>
                        <a:lnTo>
                          <a:pt x="0" y="24"/>
                        </a:lnTo>
                        <a:lnTo>
                          <a:pt x="1" y="29"/>
                        </a:lnTo>
                        <a:lnTo>
                          <a:pt x="3" y="34"/>
                        </a:lnTo>
                        <a:lnTo>
                          <a:pt x="4" y="38"/>
                        </a:lnTo>
                        <a:lnTo>
                          <a:pt x="7" y="42"/>
                        </a:lnTo>
                        <a:lnTo>
                          <a:pt x="13" y="45"/>
                        </a:lnTo>
                        <a:lnTo>
                          <a:pt x="18" y="5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38" name="Freeform 117"/>
                  <p:cNvSpPr>
                    <a:spLocks/>
                  </p:cNvSpPr>
                  <p:nvPr/>
                </p:nvSpPr>
                <p:spPr bwMode="auto">
                  <a:xfrm>
                    <a:off x="4131" y="1620"/>
                    <a:ext cx="19" cy="42"/>
                  </a:xfrm>
                  <a:custGeom>
                    <a:avLst/>
                    <a:gdLst>
                      <a:gd name="T0" fmla="*/ 18 w 19"/>
                      <a:gd name="T1" fmla="*/ 0 h 42"/>
                      <a:gd name="T2" fmla="*/ 13 w 19"/>
                      <a:gd name="T3" fmla="*/ 4 h 42"/>
                      <a:gd name="T4" fmla="*/ 7 w 19"/>
                      <a:gd name="T5" fmla="*/ 6 h 42"/>
                      <a:gd name="T6" fmla="*/ 4 w 19"/>
                      <a:gd name="T7" fmla="*/ 10 h 42"/>
                      <a:gd name="T8" fmla="*/ 2 w 19"/>
                      <a:gd name="T9" fmla="*/ 16 h 42"/>
                      <a:gd name="T10" fmla="*/ 0 w 19"/>
                      <a:gd name="T11" fmla="*/ 21 h 42"/>
                      <a:gd name="T12" fmla="*/ 0 w 19"/>
                      <a:gd name="T13" fmla="*/ 25 h 42"/>
                      <a:gd name="T14" fmla="*/ 1 w 19"/>
                      <a:gd name="T15" fmla="*/ 29 h 42"/>
                      <a:gd name="T16" fmla="*/ 3 w 19"/>
                      <a:gd name="T17" fmla="*/ 34 h 42"/>
                      <a:gd name="T18" fmla="*/ 2 w 19"/>
                      <a:gd name="T19" fmla="*/ 36 h 42"/>
                      <a:gd name="T20" fmla="*/ 7 w 19"/>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2"/>
                      <a:gd name="T35" fmla="*/ 19 w 1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2">
                        <a:moveTo>
                          <a:pt x="18" y="0"/>
                        </a:moveTo>
                        <a:lnTo>
                          <a:pt x="13" y="4"/>
                        </a:lnTo>
                        <a:lnTo>
                          <a:pt x="7" y="6"/>
                        </a:lnTo>
                        <a:lnTo>
                          <a:pt x="4" y="10"/>
                        </a:lnTo>
                        <a:lnTo>
                          <a:pt x="2" y="16"/>
                        </a:lnTo>
                        <a:lnTo>
                          <a:pt x="0" y="21"/>
                        </a:lnTo>
                        <a:lnTo>
                          <a:pt x="0" y="25"/>
                        </a:lnTo>
                        <a:lnTo>
                          <a:pt x="1" y="29"/>
                        </a:lnTo>
                        <a:lnTo>
                          <a:pt x="3" y="34"/>
                        </a:lnTo>
                        <a:lnTo>
                          <a:pt x="2" y="36"/>
                        </a:lnTo>
                        <a:lnTo>
                          <a:pt x="7" y="41"/>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39" name="Freeform 118"/>
                  <p:cNvSpPr>
                    <a:spLocks/>
                  </p:cNvSpPr>
                  <p:nvPr/>
                </p:nvSpPr>
                <p:spPr bwMode="auto">
                  <a:xfrm>
                    <a:off x="4125" y="1656"/>
                    <a:ext cx="20" cy="17"/>
                  </a:xfrm>
                  <a:custGeom>
                    <a:avLst/>
                    <a:gdLst>
                      <a:gd name="T0" fmla="*/ 0 w 20"/>
                      <a:gd name="T1" fmla="*/ 5 h 17"/>
                      <a:gd name="T2" fmla="*/ 10 w 20"/>
                      <a:gd name="T3" fmla="*/ 4 h 17"/>
                      <a:gd name="T4" fmla="*/ 19 w 20"/>
                      <a:gd name="T5" fmla="*/ 0 h 17"/>
                      <a:gd name="T6" fmla="*/ 18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0" y="4"/>
                        </a:lnTo>
                        <a:lnTo>
                          <a:pt x="19" y="0"/>
                        </a:lnTo>
                        <a:lnTo>
                          <a:pt x="18"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40" name="Freeform 119"/>
                  <p:cNvSpPr>
                    <a:spLocks/>
                  </p:cNvSpPr>
                  <p:nvPr/>
                </p:nvSpPr>
                <p:spPr bwMode="auto">
                  <a:xfrm>
                    <a:off x="4149" y="1571"/>
                    <a:ext cx="20" cy="50"/>
                  </a:xfrm>
                  <a:custGeom>
                    <a:avLst/>
                    <a:gdLst>
                      <a:gd name="T0" fmla="*/ 0 w 20"/>
                      <a:gd name="T1" fmla="*/ 0 h 50"/>
                      <a:gd name="T2" fmla="*/ 6 w 20"/>
                      <a:gd name="T3" fmla="*/ 2 h 50"/>
                      <a:gd name="T4" fmla="*/ 10 w 20"/>
                      <a:gd name="T5" fmla="*/ 6 h 50"/>
                      <a:gd name="T6" fmla="*/ 14 w 20"/>
                      <a:gd name="T7" fmla="*/ 9 h 50"/>
                      <a:gd name="T8" fmla="*/ 16 w 20"/>
                      <a:gd name="T9" fmla="*/ 15 h 50"/>
                      <a:gd name="T10" fmla="*/ 17 w 20"/>
                      <a:gd name="T11" fmla="*/ 20 h 50"/>
                      <a:gd name="T12" fmla="*/ 18 w 20"/>
                      <a:gd name="T13" fmla="*/ 24 h 50"/>
                      <a:gd name="T14" fmla="*/ 19 w 20"/>
                      <a:gd name="T15" fmla="*/ 29 h 50"/>
                      <a:gd name="T16" fmla="*/ 15 w 20"/>
                      <a:gd name="T17" fmla="*/ 34 h 50"/>
                      <a:gd name="T18" fmla="*/ 13 w 20"/>
                      <a:gd name="T19" fmla="*/ 37 h 50"/>
                      <a:gd name="T20" fmla="*/ 11 w 20"/>
                      <a:gd name="T21" fmla="*/ 42 h 50"/>
                      <a:gd name="T22" fmla="*/ 6 w 20"/>
                      <a:gd name="T23" fmla="*/ 46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4" y="9"/>
                        </a:lnTo>
                        <a:lnTo>
                          <a:pt x="16" y="15"/>
                        </a:lnTo>
                        <a:lnTo>
                          <a:pt x="17" y="20"/>
                        </a:lnTo>
                        <a:lnTo>
                          <a:pt x="18" y="24"/>
                        </a:lnTo>
                        <a:lnTo>
                          <a:pt x="19" y="29"/>
                        </a:lnTo>
                        <a:lnTo>
                          <a:pt x="15" y="34"/>
                        </a:lnTo>
                        <a:lnTo>
                          <a:pt x="13" y="37"/>
                        </a:lnTo>
                        <a:lnTo>
                          <a:pt x="11" y="42"/>
                        </a:lnTo>
                        <a:lnTo>
                          <a:pt x="6" y="46"/>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70932" name="Group 125"/>
                <p:cNvGrpSpPr>
                  <a:grpSpLocks/>
                </p:cNvGrpSpPr>
                <p:nvPr/>
              </p:nvGrpSpPr>
              <p:grpSpPr bwMode="auto">
                <a:xfrm>
                  <a:off x="4185" y="1523"/>
                  <a:ext cx="44" cy="150"/>
                  <a:chOff x="4185" y="1523"/>
                  <a:chExt cx="44" cy="150"/>
                </a:xfrm>
              </p:grpSpPr>
              <p:sp>
                <p:nvSpPr>
                  <p:cNvPr id="70933" name="Freeform 121"/>
                  <p:cNvSpPr>
                    <a:spLocks/>
                  </p:cNvSpPr>
                  <p:nvPr/>
                </p:nvSpPr>
                <p:spPr bwMode="auto">
                  <a:xfrm>
                    <a:off x="4191" y="1523"/>
                    <a:ext cx="19" cy="50"/>
                  </a:xfrm>
                  <a:custGeom>
                    <a:avLst/>
                    <a:gdLst>
                      <a:gd name="T0" fmla="*/ 18 w 19"/>
                      <a:gd name="T1" fmla="*/ 0 h 50"/>
                      <a:gd name="T2" fmla="*/ 13 w 19"/>
                      <a:gd name="T3" fmla="*/ 3 h 50"/>
                      <a:gd name="T4" fmla="*/ 7 w 19"/>
                      <a:gd name="T5" fmla="*/ 5 h 50"/>
                      <a:gd name="T6" fmla="*/ 4 w 19"/>
                      <a:gd name="T7" fmla="*/ 9 h 50"/>
                      <a:gd name="T8" fmla="*/ 2 w 19"/>
                      <a:gd name="T9" fmla="*/ 15 h 50"/>
                      <a:gd name="T10" fmla="*/ 1 w 19"/>
                      <a:gd name="T11" fmla="*/ 20 h 50"/>
                      <a:gd name="T12" fmla="*/ 0 w 19"/>
                      <a:gd name="T13" fmla="*/ 24 h 50"/>
                      <a:gd name="T14" fmla="*/ 1 w 19"/>
                      <a:gd name="T15" fmla="*/ 28 h 50"/>
                      <a:gd name="T16" fmla="*/ 3 w 19"/>
                      <a:gd name="T17" fmla="*/ 34 h 50"/>
                      <a:gd name="T18" fmla="*/ 5 w 19"/>
                      <a:gd name="T19" fmla="*/ 38 h 50"/>
                      <a:gd name="T20" fmla="*/ 7 w 19"/>
                      <a:gd name="T21" fmla="*/ 42 h 50"/>
                      <a:gd name="T22" fmla="*/ 13 w 19"/>
                      <a:gd name="T23" fmla="*/ 47 h 50"/>
                      <a:gd name="T24" fmla="*/ 18 w 19"/>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0"/>
                      <a:gd name="T41" fmla="*/ 19 w 1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0">
                        <a:moveTo>
                          <a:pt x="18" y="0"/>
                        </a:moveTo>
                        <a:lnTo>
                          <a:pt x="13" y="3"/>
                        </a:lnTo>
                        <a:lnTo>
                          <a:pt x="7" y="5"/>
                        </a:lnTo>
                        <a:lnTo>
                          <a:pt x="4" y="9"/>
                        </a:lnTo>
                        <a:lnTo>
                          <a:pt x="2" y="15"/>
                        </a:lnTo>
                        <a:lnTo>
                          <a:pt x="1" y="20"/>
                        </a:lnTo>
                        <a:lnTo>
                          <a:pt x="0" y="24"/>
                        </a:lnTo>
                        <a:lnTo>
                          <a:pt x="1" y="28"/>
                        </a:lnTo>
                        <a:lnTo>
                          <a:pt x="3" y="34"/>
                        </a:lnTo>
                        <a:lnTo>
                          <a:pt x="5" y="38"/>
                        </a:lnTo>
                        <a:lnTo>
                          <a:pt x="7" y="42"/>
                        </a:lnTo>
                        <a:lnTo>
                          <a:pt x="13" y="47"/>
                        </a:lnTo>
                        <a:lnTo>
                          <a:pt x="18"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34" name="Freeform 122"/>
                  <p:cNvSpPr>
                    <a:spLocks/>
                  </p:cNvSpPr>
                  <p:nvPr/>
                </p:nvSpPr>
                <p:spPr bwMode="auto">
                  <a:xfrm>
                    <a:off x="4191" y="1620"/>
                    <a:ext cx="19" cy="41"/>
                  </a:xfrm>
                  <a:custGeom>
                    <a:avLst/>
                    <a:gdLst>
                      <a:gd name="T0" fmla="*/ 18 w 19"/>
                      <a:gd name="T1" fmla="*/ 0 h 41"/>
                      <a:gd name="T2" fmla="*/ 13 w 19"/>
                      <a:gd name="T3" fmla="*/ 3 h 41"/>
                      <a:gd name="T4" fmla="*/ 8 w 19"/>
                      <a:gd name="T5" fmla="*/ 7 h 41"/>
                      <a:gd name="T6" fmla="*/ 5 w 19"/>
                      <a:gd name="T7" fmla="*/ 11 h 41"/>
                      <a:gd name="T8" fmla="*/ 2 w 19"/>
                      <a:gd name="T9" fmla="*/ 16 h 41"/>
                      <a:gd name="T10" fmla="*/ 0 w 19"/>
                      <a:gd name="T11" fmla="*/ 21 h 41"/>
                      <a:gd name="T12" fmla="*/ 0 w 19"/>
                      <a:gd name="T13" fmla="*/ 25 h 41"/>
                      <a:gd name="T14" fmla="*/ 1 w 19"/>
                      <a:gd name="T15" fmla="*/ 29 h 41"/>
                      <a:gd name="T16" fmla="*/ 2 w 19"/>
                      <a:gd name="T17" fmla="*/ 34 h 41"/>
                      <a:gd name="T18" fmla="*/ 2 w 19"/>
                      <a:gd name="T19" fmla="*/ 36 h 41"/>
                      <a:gd name="T20" fmla="*/ 7 w 19"/>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8" y="0"/>
                        </a:moveTo>
                        <a:lnTo>
                          <a:pt x="13" y="3"/>
                        </a:lnTo>
                        <a:lnTo>
                          <a:pt x="8" y="7"/>
                        </a:lnTo>
                        <a:lnTo>
                          <a:pt x="5" y="11"/>
                        </a:lnTo>
                        <a:lnTo>
                          <a:pt x="2" y="16"/>
                        </a:lnTo>
                        <a:lnTo>
                          <a:pt x="0" y="21"/>
                        </a:lnTo>
                        <a:lnTo>
                          <a:pt x="0" y="25"/>
                        </a:lnTo>
                        <a:lnTo>
                          <a:pt x="1" y="29"/>
                        </a:lnTo>
                        <a:lnTo>
                          <a:pt x="2" y="34"/>
                        </a:lnTo>
                        <a:lnTo>
                          <a:pt x="2" y="36"/>
                        </a:lnTo>
                        <a:lnTo>
                          <a:pt x="7" y="40"/>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70935" name="Freeform 123"/>
                  <p:cNvSpPr>
                    <a:spLocks/>
                  </p:cNvSpPr>
                  <p:nvPr/>
                </p:nvSpPr>
                <p:spPr bwMode="auto">
                  <a:xfrm>
                    <a:off x="4185" y="1656"/>
                    <a:ext cx="19" cy="17"/>
                  </a:xfrm>
                  <a:custGeom>
                    <a:avLst/>
                    <a:gdLst>
                      <a:gd name="T0" fmla="*/ 0 w 19"/>
                      <a:gd name="T1" fmla="*/ 5 h 17"/>
                      <a:gd name="T2" fmla="*/ 9 w 19"/>
                      <a:gd name="T3" fmla="*/ 3 h 17"/>
                      <a:gd name="T4" fmla="*/ 18 w 19"/>
                      <a:gd name="T5" fmla="*/ 0 h 17"/>
                      <a:gd name="T6" fmla="*/ 17 w 19"/>
                      <a:gd name="T7" fmla="*/ 16 h 17"/>
                      <a:gd name="T8" fmla="*/ 0 w 19"/>
                      <a:gd name="T9" fmla="*/ 5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5"/>
                        </a:moveTo>
                        <a:lnTo>
                          <a:pt x="9" y="3"/>
                        </a:lnTo>
                        <a:lnTo>
                          <a:pt x="18" y="0"/>
                        </a:lnTo>
                        <a:lnTo>
                          <a:pt x="17" y="16"/>
                        </a:lnTo>
                        <a:lnTo>
                          <a:pt x="0" y="5"/>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70936" name="Freeform 124"/>
                  <p:cNvSpPr>
                    <a:spLocks/>
                  </p:cNvSpPr>
                  <p:nvPr/>
                </p:nvSpPr>
                <p:spPr bwMode="auto">
                  <a:xfrm>
                    <a:off x="4209" y="1571"/>
                    <a:ext cx="20" cy="50"/>
                  </a:xfrm>
                  <a:custGeom>
                    <a:avLst/>
                    <a:gdLst>
                      <a:gd name="T0" fmla="*/ 0 w 20"/>
                      <a:gd name="T1" fmla="*/ 0 h 50"/>
                      <a:gd name="T2" fmla="*/ 6 w 20"/>
                      <a:gd name="T3" fmla="*/ 2 h 50"/>
                      <a:gd name="T4" fmla="*/ 10 w 20"/>
                      <a:gd name="T5" fmla="*/ 6 h 50"/>
                      <a:gd name="T6" fmla="*/ 15 w 20"/>
                      <a:gd name="T7" fmla="*/ 11 h 50"/>
                      <a:gd name="T8" fmla="*/ 16 w 20"/>
                      <a:gd name="T9" fmla="*/ 15 h 50"/>
                      <a:gd name="T10" fmla="*/ 17 w 20"/>
                      <a:gd name="T11" fmla="*/ 20 h 50"/>
                      <a:gd name="T12" fmla="*/ 18 w 20"/>
                      <a:gd name="T13" fmla="*/ 24 h 50"/>
                      <a:gd name="T14" fmla="*/ 19 w 20"/>
                      <a:gd name="T15" fmla="*/ 29 h 50"/>
                      <a:gd name="T16" fmla="*/ 15 w 20"/>
                      <a:gd name="T17" fmla="*/ 34 h 50"/>
                      <a:gd name="T18" fmla="*/ 14 w 20"/>
                      <a:gd name="T19" fmla="*/ 39 h 50"/>
                      <a:gd name="T20" fmla="*/ 11 w 20"/>
                      <a:gd name="T21" fmla="*/ 42 h 50"/>
                      <a:gd name="T22" fmla="*/ 6 w 20"/>
                      <a:gd name="T23" fmla="*/ 45 h 50"/>
                      <a:gd name="T24" fmla="*/ 0 w 20"/>
                      <a:gd name="T25" fmla="*/ 49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0"/>
                      <a:gd name="T41" fmla="*/ 20 w 2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0">
                        <a:moveTo>
                          <a:pt x="0" y="0"/>
                        </a:moveTo>
                        <a:lnTo>
                          <a:pt x="6" y="2"/>
                        </a:lnTo>
                        <a:lnTo>
                          <a:pt x="10" y="6"/>
                        </a:lnTo>
                        <a:lnTo>
                          <a:pt x="15" y="11"/>
                        </a:lnTo>
                        <a:lnTo>
                          <a:pt x="16" y="15"/>
                        </a:lnTo>
                        <a:lnTo>
                          <a:pt x="17" y="20"/>
                        </a:lnTo>
                        <a:lnTo>
                          <a:pt x="18" y="24"/>
                        </a:lnTo>
                        <a:lnTo>
                          <a:pt x="19" y="29"/>
                        </a:lnTo>
                        <a:lnTo>
                          <a:pt x="15" y="34"/>
                        </a:lnTo>
                        <a:lnTo>
                          <a:pt x="14" y="39"/>
                        </a:lnTo>
                        <a:lnTo>
                          <a:pt x="11" y="42"/>
                        </a:lnTo>
                        <a:lnTo>
                          <a:pt x="6" y="45"/>
                        </a:lnTo>
                        <a:lnTo>
                          <a:pt x="0" y="49"/>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grpSp>
        <p:sp>
          <p:nvSpPr>
            <p:cNvPr id="70923" name="Freeform 128"/>
            <p:cNvSpPr>
              <a:spLocks/>
            </p:cNvSpPr>
            <p:nvPr/>
          </p:nvSpPr>
          <p:spPr bwMode="auto">
            <a:xfrm>
              <a:off x="3610" y="2079"/>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70659" name="Group 145"/>
          <p:cNvGrpSpPr>
            <a:grpSpLocks/>
          </p:cNvGrpSpPr>
          <p:nvPr/>
        </p:nvGrpSpPr>
        <p:grpSpPr bwMode="auto">
          <a:xfrm>
            <a:off x="330200" y="1828800"/>
            <a:ext cx="1684338" cy="1751013"/>
            <a:chOff x="208" y="1152"/>
            <a:chExt cx="1061" cy="1103"/>
          </a:xfrm>
        </p:grpSpPr>
        <p:grpSp>
          <p:nvGrpSpPr>
            <p:cNvPr id="70906" name="Group 143"/>
            <p:cNvGrpSpPr>
              <a:grpSpLocks/>
            </p:cNvGrpSpPr>
            <p:nvPr/>
          </p:nvGrpSpPr>
          <p:grpSpPr bwMode="auto">
            <a:xfrm>
              <a:off x="336" y="1152"/>
              <a:ext cx="933" cy="876"/>
              <a:chOff x="336" y="1152"/>
              <a:chExt cx="933" cy="876"/>
            </a:xfrm>
          </p:grpSpPr>
          <p:sp>
            <p:nvSpPr>
              <p:cNvPr id="70908" name="Freeform 130"/>
              <p:cNvSpPr>
                <a:spLocks/>
              </p:cNvSpPr>
              <p:nvPr/>
            </p:nvSpPr>
            <p:spPr bwMode="auto">
              <a:xfrm>
                <a:off x="619" y="1355"/>
                <a:ext cx="553" cy="518"/>
              </a:xfrm>
              <a:custGeom>
                <a:avLst/>
                <a:gdLst>
                  <a:gd name="T0" fmla="*/ 0 w 553"/>
                  <a:gd name="T1" fmla="*/ 258 h 518"/>
                  <a:gd name="T2" fmla="*/ 0 w 553"/>
                  <a:gd name="T3" fmla="*/ 230 h 518"/>
                  <a:gd name="T4" fmla="*/ 6 w 553"/>
                  <a:gd name="T5" fmla="*/ 202 h 518"/>
                  <a:gd name="T6" fmla="*/ 15 w 553"/>
                  <a:gd name="T7" fmla="*/ 173 h 518"/>
                  <a:gd name="T8" fmla="*/ 27 w 553"/>
                  <a:gd name="T9" fmla="*/ 147 h 518"/>
                  <a:gd name="T10" fmla="*/ 41 w 553"/>
                  <a:gd name="T11" fmla="*/ 121 h 518"/>
                  <a:gd name="T12" fmla="*/ 60 w 553"/>
                  <a:gd name="T13" fmla="*/ 97 h 518"/>
                  <a:gd name="T14" fmla="*/ 81 w 553"/>
                  <a:gd name="T15" fmla="*/ 75 h 518"/>
                  <a:gd name="T16" fmla="*/ 103 w 553"/>
                  <a:gd name="T17" fmla="*/ 56 h 518"/>
                  <a:gd name="T18" fmla="*/ 128 w 553"/>
                  <a:gd name="T19" fmla="*/ 39 h 518"/>
                  <a:gd name="T20" fmla="*/ 156 w 553"/>
                  <a:gd name="T21" fmla="*/ 26 h 518"/>
                  <a:gd name="T22" fmla="*/ 184 w 553"/>
                  <a:gd name="T23" fmla="*/ 15 h 518"/>
                  <a:gd name="T24" fmla="*/ 214 w 553"/>
                  <a:gd name="T25" fmla="*/ 7 h 518"/>
                  <a:gd name="T26" fmla="*/ 245 w 553"/>
                  <a:gd name="T27" fmla="*/ 1 h 518"/>
                  <a:gd name="T28" fmla="*/ 276 w 553"/>
                  <a:gd name="T29" fmla="*/ 0 h 518"/>
                  <a:gd name="T30" fmla="*/ 306 w 553"/>
                  <a:gd name="T31" fmla="*/ 1 h 518"/>
                  <a:gd name="T32" fmla="*/ 337 w 553"/>
                  <a:gd name="T33" fmla="*/ 7 h 518"/>
                  <a:gd name="T34" fmla="*/ 367 w 553"/>
                  <a:gd name="T35" fmla="*/ 15 h 518"/>
                  <a:gd name="T36" fmla="*/ 395 w 553"/>
                  <a:gd name="T37" fmla="*/ 26 h 518"/>
                  <a:gd name="T38" fmla="*/ 423 w 553"/>
                  <a:gd name="T39" fmla="*/ 39 h 518"/>
                  <a:gd name="T40" fmla="*/ 448 w 553"/>
                  <a:gd name="T41" fmla="*/ 56 h 518"/>
                  <a:gd name="T42" fmla="*/ 470 w 553"/>
                  <a:gd name="T43" fmla="*/ 75 h 518"/>
                  <a:gd name="T44" fmla="*/ 492 w 553"/>
                  <a:gd name="T45" fmla="*/ 97 h 518"/>
                  <a:gd name="T46" fmla="*/ 509 w 553"/>
                  <a:gd name="T47" fmla="*/ 121 h 518"/>
                  <a:gd name="T48" fmla="*/ 524 w 553"/>
                  <a:gd name="T49" fmla="*/ 147 h 518"/>
                  <a:gd name="T50" fmla="*/ 536 w 553"/>
                  <a:gd name="T51" fmla="*/ 173 h 518"/>
                  <a:gd name="T52" fmla="*/ 546 w 553"/>
                  <a:gd name="T53" fmla="*/ 202 h 518"/>
                  <a:gd name="T54" fmla="*/ 551 w 553"/>
                  <a:gd name="T55" fmla="*/ 230 h 518"/>
                  <a:gd name="T56" fmla="*/ 552 w 553"/>
                  <a:gd name="T57" fmla="*/ 258 h 518"/>
                  <a:gd name="T58" fmla="*/ 551 w 553"/>
                  <a:gd name="T59" fmla="*/ 287 h 518"/>
                  <a:gd name="T60" fmla="*/ 546 w 553"/>
                  <a:gd name="T61" fmla="*/ 316 h 518"/>
                  <a:gd name="T62" fmla="*/ 536 w 553"/>
                  <a:gd name="T63" fmla="*/ 343 h 518"/>
                  <a:gd name="T64" fmla="*/ 524 w 553"/>
                  <a:gd name="T65" fmla="*/ 371 h 518"/>
                  <a:gd name="T66" fmla="*/ 509 w 553"/>
                  <a:gd name="T67" fmla="*/ 396 h 518"/>
                  <a:gd name="T68" fmla="*/ 492 w 553"/>
                  <a:gd name="T69" fmla="*/ 419 h 518"/>
                  <a:gd name="T70" fmla="*/ 470 w 553"/>
                  <a:gd name="T71" fmla="*/ 442 h 518"/>
                  <a:gd name="T72" fmla="*/ 448 w 553"/>
                  <a:gd name="T73" fmla="*/ 461 h 518"/>
                  <a:gd name="T74" fmla="*/ 423 w 553"/>
                  <a:gd name="T75" fmla="*/ 477 h 518"/>
                  <a:gd name="T76" fmla="*/ 395 w 553"/>
                  <a:gd name="T77" fmla="*/ 491 h 518"/>
                  <a:gd name="T78" fmla="*/ 367 w 553"/>
                  <a:gd name="T79" fmla="*/ 503 h 518"/>
                  <a:gd name="T80" fmla="*/ 337 w 553"/>
                  <a:gd name="T81" fmla="*/ 510 h 518"/>
                  <a:gd name="T82" fmla="*/ 306 w 553"/>
                  <a:gd name="T83" fmla="*/ 515 h 518"/>
                  <a:gd name="T84" fmla="*/ 276 w 553"/>
                  <a:gd name="T85" fmla="*/ 517 h 518"/>
                  <a:gd name="T86" fmla="*/ 245 w 553"/>
                  <a:gd name="T87" fmla="*/ 515 h 518"/>
                  <a:gd name="T88" fmla="*/ 214 w 553"/>
                  <a:gd name="T89" fmla="*/ 510 h 518"/>
                  <a:gd name="T90" fmla="*/ 184 w 553"/>
                  <a:gd name="T91" fmla="*/ 503 h 518"/>
                  <a:gd name="T92" fmla="*/ 156 w 553"/>
                  <a:gd name="T93" fmla="*/ 491 h 518"/>
                  <a:gd name="T94" fmla="*/ 128 w 553"/>
                  <a:gd name="T95" fmla="*/ 477 h 518"/>
                  <a:gd name="T96" fmla="*/ 103 w 553"/>
                  <a:gd name="T97" fmla="*/ 461 h 518"/>
                  <a:gd name="T98" fmla="*/ 81 w 553"/>
                  <a:gd name="T99" fmla="*/ 442 h 518"/>
                  <a:gd name="T100" fmla="*/ 60 w 553"/>
                  <a:gd name="T101" fmla="*/ 419 h 518"/>
                  <a:gd name="T102" fmla="*/ 41 w 553"/>
                  <a:gd name="T103" fmla="*/ 396 h 518"/>
                  <a:gd name="T104" fmla="*/ 27 w 553"/>
                  <a:gd name="T105" fmla="*/ 371 h 518"/>
                  <a:gd name="T106" fmla="*/ 15 w 553"/>
                  <a:gd name="T107" fmla="*/ 343 h 518"/>
                  <a:gd name="T108" fmla="*/ 6 w 553"/>
                  <a:gd name="T109" fmla="*/ 316 h 518"/>
                  <a:gd name="T110" fmla="*/ 0 w 553"/>
                  <a:gd name="T111" fmla="*/ 287 h 518"/>
                  <a:gd name="T112" fmla="*/ 0 w 553"/>
                  <a:gd name="T113" fmla="*/ 258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518"/>
                  <a:gd name="T173" fmla="*/ 553 w 553"/>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518">
                    <a:moveTo>
                      <a:pt x="0" y="258"/>
                    </a:moveTo>
                    <a:lnTo>
                      <a:pt x="0" y="230"/>
                    </a:lnTo>
                    <a:lnTo>
                      <a:pt x="6" y="202"/>
                    </a:lnTo>
                    <a:lnTo>
                      <a:pt x="15" y="173"/>
                    </a:lnTo>
                    <a:lnTo>
                      <a:pt x="27" y="147"/>
                    </a:lnTo>
                    <a:lnTo>
                      <a:pt x="41" y="121"/>
                    </a:lnTo>
                    <a:lnTo>
                      <a:pt x="60" y="97"/>
                    </a:lnTo>
                    <a:lnTo>
                      <a:pt x="81" y="75"/>
                    </a:lnTo>
                    <a:lnTo>
                      <a:pt x="103" y="56"/>
                    </a:lnTo>
                    <a:lnTo>
                      <a:pt x="128" y="39"/>
                    </a:lnTo>
                    <a:lnTo>
                      <a:pt x="156" y="26"/>
                    </a:lnTo>
                    <a:lnTo>
                      <a:pt x="184" y="15"/>
                    </a:lnTo>
                    <a:lnTo>
                      <a:pt x="214" y="7"/>
                    </a:lnTo>
                    <a:lnTo>
                      <a:pt x="245" y="1"/>
                    </a:lnTo>
                    <a:lnTo>
                      <a:pt x="276" y="0"/>
                    </a:lnTo>
                    <a:lnTo>
                      <a:pt x="306" y="1"/>
                    </a:lnTo>
                    <a:lnTo>
                      <a:pt x="337" y="7"/>
                    </a:lnTo>
                    <a:lnTo>
                      <a:pt x="367" y="15"/>
                    </a:lnTo>
                    <a:lnTo>
                      <a:pt x="395" y="26"/>
                    </a:lnTo>
                    <a:lnTo>
                      <a:pt x="423" y="39"/>
                    </a:lnTo>
                    <a:lnTo>
                      <a:pt x="448" y="56"/>
                    </a:lnTo>
                    <a:lnTo>
                      <a:pt x="470" y="75"/>
                    </a:lnTo>
                    <a:lnTo>
                      <a:pt x="492" y="97"/>
                    </a:lnTo>
                    <a:lnTo>
                      <a:pt x="509" y="121"/>
                    </a:lnTo>
                    <a:lnTo>
                      <a:pt x="524" y="147"/>
                    </a:lnTo>
                    <a:lnTo>
                      <a:pt x="536" y="173"/>
                    </a:lnTo>
                    <a:lnTo>
                      <a:pt x="546" y="202"/>
                    </a:lnTo>
                    <a:lnTo>
                      <a:pt x="551" y="230"/>
                    </a:lnTo>
                    <a:lnTo>
                      <a:pt x="552" y="258"/>
                    </a:lnTo>
                    <a:lnTo>
                      <a:pt x="551" y="287"/>
                    </a:lnTo>
                    <a:lnTo>
                      <a:pt x="546" y="316"/>
                    </a:lnTo>
                    <a:lnTo>
                      <a:pt x="536" y="343"/>
                    </a:lnTo>
                    <a:lnTo>
                      <a:pt x="524" y="371"/>
                    </a:lnTo>
                    <a:lnTo>
                      <a:pt x="509" y="396"/>
                    </a:lnTo>
                    <a:lnTo>
                      <a:pt x="492" y="419"/>
                    </a:lnTo>
                    <a:lnTo>
                      <a:pt x="470" y="442"/>
                    </a:lnTo>
                    <a:lnTo>
                      <a:pt x="448" y="461"/>
                    </a:lnTo>
                    <a:lnTo>
                      <a:pt x="423" y="477"/>
                    </a:lnTo>
                    <a:lnTo>
                      <a:pt x="395" y="491"/>
                    </a:lnTo>
                    <a:lnTo>
                      <a:pt x="367" y="503"/>
                    </a:lnTo>
                    <a:lnTo>
                      <a:pt x="337" y="510"/>
                    </a:lnTo>
                    <a:lnTo>
                      <a:pt x="306" y="515"/>
                    </a:lnTo>
                    <a:lnTo>
                      <a:pt x="276" y="517"/>
                    </a:lnTo>
                    <a:lnTo>
                      <a:pt x="245" y="515"/>
                    </a:lnTo>
                    <a:lnTo>
                      <a:pt x="214" y="510"/>
                    </a:lnTo>
                    <a:lnTo>
                      <a:pt x="184" y="503"/>
                    </a:lnTo>
                    <a:lnTo>
                      <a:pt x="156" y="491"/>
                    </a:lnTo>
                    <a:lnTo>
                      <a:pt x="128" y="477"/>
                    </a:lnTo>
                    <a:lnTo>
                      <a:pt x="103" y="461"/>
                    </a:lnTo>
                    <a:lnTo>
                      <a:pt x="81" y="442"/>
                    </a:lnTo>
                    <a:lnTo>
                      <a:pt x="60" y="419"/>
                    </a:lnTo>
                    <a:lnTo>
                      <a:pt x="41" y="396"/>
                    </a:lnTo>
                    <a:lnTo>
                      <a:pt x="27" y="371"/>
                    </a:lnTo>
                    <a:lnTo>
                      <a:pt x="15" y="343"/>
                    </a:lnTo>
                    <a:lnTo>
                      <a:pt x="6" y="316"/>
                    </a:lnTo>
                    <a:lnTo>
                      <a:pt x="0" y="287"/>
                    </a:lnTo>
                    <a:lnTo>
                      <a:pt x="0" y="258"/>
                    </a:lnTo>
                  </a:path>
                </a:pathLst>
              </a:custGeom>
              <a:solidFill>
                <a:srgbClr val="FF0033"/>
              </a:solidFill>
              <a:ln w="12700" cap="rnd">
                <a:solidFill>
                  <a:srgbClr val="000000"/>
                </a:solidFill>
                <a:round/>
                <a:headEnd/>
                <a:tailEnd/>
              </a:ln>
            </p:spPr>
            <p:txBody>
              <a:bodyPr/>
              <a:lstStyle/>
              <a:p>
                <a:pPr algn="ctr" eaLnBrk="0" hangingPunct="0"/>
                <a:endParaRPr lang="en-US"/>
              </a:p>
            </p:txBody>
          </p:sp>
          <p:sp>
            <p:nvSpPr>
              <p:cNvPr id="70909" name="Freeform 131"/>
              <p:cNvSpPr>
                <a:spLocks/>
              </p:cNvSpPr>
              <p:nvPr/>
            </p:nvSpPr>
            <p:spPr bwMode="auto">
              <a:xfrm>
                <a:off x="700" y="1355"/>
                <a:ext cx="472" cy="518"/>
              </a:xfrm>
              <a:custGeom>
                <a:avLst/>
                <a:gdLst>
                  <a:gd name="T0" fmla="*/ 0 w 472"/>
                  <a:gd name="T1" fmla="*/ 442 h 518"/>
                  <a:gd name="T2" fmla="*/ 22 w 472"/>
                  <a:gd name="T3" fmla="*/ 461 h 518"/>
                  <a:gd name="T4" fmla="*/ 47 w 472"/>
                  <a:gd name="T5" fmla="*/ 477 h 518"/>
                  <a:gd name="T6" fmla="*/ 75 w 472"/>
                  <a:gd name="T7" fmla="*/ 491 h 518"/>
                  <a:gd name="T8" fmla="*/ 103 w 472"/>
                  <a:gd name="T9" fmla="*/ 503 h 518"/>
                  <a:gd name="T10" fmla="*/ 133 w 472"/>
                  <a:gd name="T11" fmla="*/ 510 h 518"/>
                  <a:gd name="T12" fmla="*/ 164 w 472"/>
                  <a:gd name="T13" fmla="*/ 515 h 518"/>
                  <a:gd name="T14" fmla="*/ 194 w 472"/>
                  <a:gd name="T15" fmla="*/ 517 h 518"/>
                  <a:gd name="T16" fmla="*/ 225 w 472"/>
                  <a:gd name="T17" fmla="*/ 515 h 518"/>
                  <a:gd name="T18" fmla="*/ 256 w 472"/>
                  <a:gd name="T19" fmla="*/ 510 h 518"/>
                  <a:gd name="T20" fmla="*/ 286 w 472"/>
                  <a:gd name="T21" fmla="*/ 503 h 518"/>
                  <a:gd name="T22" fmla="*/ 314 w 472"/>
                  <a:gd name="T23" fmla="*/ 491 h 518"/>
                  <a:gd name="T24" fmla="*/ 342 w 472"/>
                  <a:gd name="T25" fmla="*/ 477 h 518"/>
                  <a:gd name="T26" fmla="*/ 367 w 472"/>
                  <a:gd name="T27" fmla="*/ 461 h 518"/>
                  <a:gd name="T28" fmla="*/ 389 w 472"/>
                  <a:gd name="T29" fmla="*/ 442 h 518"/>
                  <a:gd name="T30" fmla="*/ 411 w 472"/>
                  <a:gd name="T31" fmla="*/ 419 h 518"/>
                  <a:gd name="T32" fmla="*/ 428 w 472"/>
                  <a:gd name="T33" fmla="*/ 396 h 518"/>
                  <a:gd name="T34" fmla="*/ 443 w 472"/>
                  <a:gd name="T35" fmla="*/ 371 h 518"/>
                  <a:gd name="T36" fmla="*/ 455 w 472"/>
                  <a:gd name="T37" fmla="*/ 343 h 518"/>
                  <a:gd name="T38" fmla="*/ 465 w 472"/>
                  <a:gd name="T39" fmla="*/ 316 h 518"/>
                  <a:gd name="T40" fmla="*/ 470 w 472"/>
                  <a:gd name="T41" fmla="*/ 287 h 518"/>
                  <a:gd name="T42" fmla="*/ 471 w 472"/>
                  <a:gd name="T43" fmla="*/ 258 h 518"/>
                  <a:gd name="T44" fmla="*/ 470 w 472"/>
                  <a:gd name="T45" fmla="*/ 230 h 518"/>
                  <a:gd name="T46" fmla="*/ 465 w 472"/>
                  <a:gd name="T47" fmla="*/ 202 h 518"/>
                  <a:gd name="T48" fmla="*/ 455 w 472"/>
                  <a:gd name="T49" fmla="*/ 173 h 518"/>
                  <a:gd name="T50" fmla="*/ 443 w 472"/>
                  <a:gd name="T51" fmla="*/ 147 h 518"/>
                  <a:gd name="T52" fmla="*/ 428 w 472"/>
                  <a:gd name="T53" fmla="*/ 121 h 518"/>
                  <a:gd name="T54" fmla="*/ 411 w 472"/>
                  <a:gd name="T55" fmla="*/ 97 h 518"/>
                  <a:gd name="T56" fmla="*/ 389 w 472"/>
                  <a:gd name="T57" fmla="*/ 75 h 518"/>
                  <a:gd name="T58" fmla="*/ 367 w 472"/>
                  <a:gd name="T59" fmla="*/ 56 h 518"/>
                  <a:gd name="T60" fmla="*/ 342 w 472"/>
                  <a:gd name="T61" fmla="*/ 39 h 518"/>
                  <a:gd name="T62" fmla="*/ 314 w 472"/>
                  <a:gd name="T63" fmla="*/ 26 h 518"/>
                  <a:gd name="T64" fmla="*/ 286 w 472"/>
                  <a:gd name="T65" fmla="*/ 15 h 518"/>
                  <a:gd name="T66" fmla="*/ 256 w 472"/>
                  <a:gd name="T67" fmla="*/ 7 h 518"/>
                  <a:gd name="T68" fmla="*/ 225 w 472"/>
                  <a:gd name="T69" fmla="*/ 1 h 518"/>
                  <a:gd name="T70" fmla="*/ 194 w 472"/>
                  <a:gd name="T71" fmla="*/ 0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518"/>
                  <a:gd name="T110" fmla="*/ 472 w 472"/>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518">
                    <a:moveTo>
                      <a:pt x="0" y="442"/>
                    </a:moveTo>
                    <a:lnTo>
                      <a:pt x="22" y="461"/>
                    </a:lnTo>
                    <a:lnTo>
                      <a:pt x="47" y="477"/>
                    </a:lnTo>
                    <a:lnTo>
                      <a:pt x="75" y="491"/>
                    </a:lnTo>
                    <a:lnTo>
                      <a:pt x="103" y="503"/>
                    </a:lnTo>
                    <a:lnTo>
                      <a:pt x="133" y="510"/>
                    </a:lnTo>
                    <a:lnTo>
                      <a:pt x="164" y="515"/>
                    </a:lnTo>
                    <a:lnTo>
                      <a:pt x="194" y="517"/>
                    </a:lnTo>
                    <a:lnTo>
                      <a:pt x="225" y="515"/>
                    </a:lnTo>
                    <a:lnTo>
                      <a:pt x="256" y="510"/>
                    </a:lnTo>
                    <a:lnTo>
                      <a:pt x="286" y="503"/>
                    </a:lnTo>
                    <a:lnTo>
                      <a:pt x="314" y="491"/>
                    </a:lnTo>
                    <a:lnTo>
                      <a:pt x="342" y="477"/>
                    </a:lnTo>
                    <a:lnTo>
                      <a:pt x="367" y="461"/>
                    </a:lnTo>
                    <a:lnTo>
                      <a:pt x="389" y="442"/>
                    </a:lnTo>
                    <a:lnTo>
                      <a:pt x="411" y="419"/>
                    </a:lnTo>
                    <a:lnTo>
                      <a:pt x="428" y="396"/>
                    </a:lnTo>
                    <a:lnTo>
                      <a:pt x="443" y="371"/>
                    </a:lnTo>
                    <a:lnTo>
                      <a:pt x="455" y="343"/>
                    </a:lnTo>
                    <a:lnTo>
                      <a:pt x="465" y="316"/>
                    </a:lnTo>
                    <a:lnTo>
                      <a:pt x="470" y="287"/>
                    </a:lnTo>
                    <a:lnTo>
                      <a:pt x="471" y="258"/>
                    </a:lnTo>
                    <a:lnTo>
                      <a:pt x="470" y="230"/>
                    </a:lnTo>
                    <a:lnTo>
                      <a:pt x="465" y="202"/>
                    </a:lnTo>
                    <a:lnTo>
                      <a:pt x="455" y="173"/>
                    </a:lnTo>
                    <a:lnTo>
                      <a:pt x="443" y="147"/>
                    </a:lnTo>
                    <a:lnTo>
                      <a:pt x="428" y="121"/>
                    </a:lnTo>
                    <a:lnTo>
                      <a:pt x="411" y="97"/>
                    </a:lnTo>
                    <a:lnTo>
                      <a:pt x="389" y="75"/>
                    </a:lnTo>
                    <a:lnTo>
                      <a:pt x="367" y="56"/>
                    </a:lnTo>
                    <a:lnTo>
                      <a:pt x="342" y="39"/>
                    </a:lnTo>
                    <a:lnTo>
                      <a:pt x="314" y="26"/>
                    </a:lnTo>
                    <a:lnTo>
                      <a:pt x="286" y="15"/>
                    </a:lnTo>
                    <a:lnTo>
                      <a:pt x="256" y="7"/>
                    </a:lnTo>
                    <a:lnTo>
                      <a:pt x="225" y="1"/>
                    </a:lnTo>
                    <a:lnTo>
                      <a:pt x="194" y="0"/>
                    </a:lnTo>
                  </a:path>
                </a:pathLst>
              </a:custGeom>
              <a:solidFill>
                <a:srgbClr val="FF0033"/>
              </a:solidFill>
              <a:ln w="12700" cap="rnd">
                <a:solidFill>
                  <a:schemeClr val="hlink"/>
                </a:solidFill>
                <a:round/>
                <a:headEnd type="none" w="sm" len="sm"/>
                <a:tailEnd type="none" w="sm" len="sm"/>
              </a:ln>
            </p:spPr>
            <p:txBody>
              <a:bodyPr/>
              <a:lstStyle/>
              <a:p>
                <a:pPr algn="ctr" eaLnBrk="0" hangingPunct="0"/>
                <a:endParaRPr lang="en-US"/>
              </a:p>
            </p:txBody>
          </p:sp>
          <p:sp>
            <p:nvSpPr>
              <p:cNvPr id="70910" name="Freeform 132"/>
              <p:cNvSpPr>
                <a:spLocks/>
              </p:cNvSpPr>
              <p:nvPr/>
            </p:nvSpPr>
            <p:spPr bwMode="auto">
              <a:xfrm>
                <a:off x="848" y="1199"/>
                <a:ext cx="167" cy="155"/>
              </a:xfrm>
              <a:custGeom>
                <a:avLst/>
                <a:gdLst>
                  <a:gd name="T0" fmla="*/ 0 w 167"/>
                  <a:gd name="T1" fmla="*/ 76 h 155"/>
                  <a:gd name="T2" fmla="*/ 1 w 167"/>
                  <a:gd name="T3" fmla="*/ 61 h 155"/>
                  <a:gd name="T4" fmla="*/ 7 w 167"/>
                  <a:gd name="T5" fmla="*/ 45 h 155"/>
                  <a:gd name="T6" fmla="*/ 16 w 167"/>
                  <a:gd name="T7" fmla="*/ 30 h 155"/>
                  <a:gd name="T8" fmla="*/ 27 w 167"/>
                  <a:gd name="T9" fmla="*/ 18 h 155"/>
                  <a:gd name="T10" fmla="*/ 41 w 167"/>
                  <a:gd name="T11" fmla="*/ 9 h 155"/>
                  <a:gd name="T12" fmla="*/ 56 w 167"/>
                  <a:gd name="T13" fmla="*/ 3 h 155"/>
                  <a:gd name="T14" fmla="*/ 75 w 167"/>
                  <a:gd name="T15" fmla="*/ 0 h 155"/>
                  <a:gd name="T16" fmla="*/ 91 w 167"/>
                  <a:gd name="T17" fmla="*/ 0 h 155"/>
                  <a:gd name="T18" fmla="*/ 109 w 167"/>
                  <a:gd name="T19" fmla="*/ 3 h 155"/>
                  <a:gd name="T20" fmla="*/ 124 w 167"/>
                  <a:gd name="T21" fmla="*/ 9 h 155"/>
                  <a:gd name="T22" fmla="*/ 138 w 167"/>
                  <a:gd name="T23" fmla="*/ 18 h 155"/>
                  <a:gd name="T24" fmla="*/ 150 w 167"/>
                  <a:gd name="T25" fmla="*/ 30 h 155"/>
                  <a:gd name="T26" fmla="*/ 159 w 167"/>
                  <a:gd name="T27" fmla="*/ 45 h 155"/>
                  <a:gd name="T28" fmla="*/ 164 w 167"/>
                  <a:gd name="T29" fmla="*/ 61 h 155"/>
                  <a:gd name="T30" fmla="*/ 166 w 167"/>
                  <a:gd name="T31" fmla="*/ 76 h 155"/>
                  <a:gd name="T32" fmla="*/ 164 w 167"/>
                  <a:gd name="T33" fmla="*/ 92 h 155"/>
                  <a:gd name="T34" fmla="*/ 159 w 167"/>
                  <a:gd name="T35" fmla="*/ 108 h 155"/>
                  <a:gd name="T36" fmla="*/ 150 w 167"/>
                  <a:gd name="T37" fmla="*/ 121 h 155"/>
                  <a:gd name="T38" fmla="*/ 138 w 167"/>
                  <a:gd name="T39" fmla="*/ 134 h 155"/>
                  <a:gd name="T40" fmla="*/ 124 w 167"/>
                  <a:gd name="T41" fmla="*/ 143 h 155"/>
                  <a:gd name="T42" fmla="*/ 109 w 167"/>
                  <a:gd name="T43" fmla="*/ 150 h 155"/>
                  <a:gd name="T44" fmla="*/ 91 w 167"/>
                  <a:gd name="T45" fmla="*/ 154 h 155"/>
                  <a:gd name="T46" fmla="*/ 75 w 167"/>
                  <a:gd name="T47" fmla="*/ 154 h 155"/>
                  <a:gd name="T48" fmla="*/ 56 w 167"/>
                  <a:gd name="T49" fmla="*/ 150 h 155"/>
                  <a:gd name="T50" fmla="*/ 41 w 167"/>
                  <a:gd name="T51" fmla="*/ 143 h 155"/>
                  <a:gd name="T52" fmla="*/ 27 w 167"/>
                  <a:gd name="T53" fmla="*/ 134 h 155"/>
                  <a:gd name="T54" fmla="*/ 16 w 167"/>
                  <a:gd name="T55" fmla="*/ 121 h 155"/>
                  <a:gd name="T56" fmla="*/ 7 w 167"/>
                  <a:gd name="T57" fmla="*/ 108 h 155"/>
                  <a:gd name="T58" fmla="*/ 1 w 167"/>
                  <a:gd name="T59" fmla="*/ 92 h 155"/>
                  <a:gd name="T60" fmla="*/ 0 w 167"/>
                  <a:gd name="T61" fmla="*/ 7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5"/>
                  <a:gd name="T95" fmla="*/ 167 w 167"/>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5">
                    <a:moveTo>
                      <a:pt x="0" y="76"/>
                    </a:moveTo>
                    <a:lnTo>
                      <a:pt x="1" y="61"/>
                    </a:lnTo>
                    <a:lnTo>
                      <a:pt x="7" y="45"/>
                    </a:lnTo>
                    <a:lnTo>
                      <a:pt x="16" y="30"/>
                    </a:lnTo>
                    <a:lnTo>
                      <a:pt x="27" y="18"/>
                    </a:lnTo>
                    <a:lnTo>
                      <a:pt x="41" y="9"/>
                    </a:lnTo>
                    <a:lnTo>
                      <a:pt x="56" y="3"/>
                    </a:lnTo>
                    <a:lnTo>
                      <a:pt x="75" y="0"/>
                    </a:lnTo>
                    <a:lnTo>
                      <a:pt x="91" y="0"/>
                    </a:lnTo>
                    <a:lnTo>
                      <a:pt x="109" y="3"/>
                    </a:lnTo>
                    <a:lnTo>
                      <a:pt x="124" y="9"/>
                    </a:lnTo>
                    <a:lnTo>
                      <a:pt x="138" y="18"/>
                    </a:lnTo>
                    <a:lnTo>
                      <a:pt x="150" y="30"/>
                    </a:lnTo>
                    <a:lnTo>
                      <a:pt x="159" y="45"/>
                    </a:lnTo>
                    <a:lnTo>
                      <a:pt x="164" y="61"/>
                    </a:lnTo>
                    <a:lnTo>
                      <a:pt x="166" y="76"/>
                    </a:lnTo>
                    <a:lnTo>
                      <a:pt x="164" y="92"/>
                    </a:lnTo>
                    <a:lnTo>
                      <a:pt x="159" y="108"/>
                    </a:lnTo>
                    <a:lnTo>
                      <a:pt x="150" y="121"/>
                    </a:lnTo>
                    <a:lnTo>
                      <a:pt x="138" y="134"/>
                    </a:lnTo>
                    <a:lnTo>
                      <a:pt x="124" y="143"/>
                    </a:lnTo>
                    <a:lnTo>
                      <a:pt x="109" y="150"/>
                    </a:lnTo>
                    <a:lnTo>
                      <a:pt x="91" y="154"/>
                    </a:lnTo>
                    <a:lnTo>
                      <a:pt x="75" y="154"/>
                    </a:lnTo>
                    <a:lnTo>
                      <a:pt x="56" y="150"/>
                    </a:lnTo>
                    <a:lnTo>
                      <a:pt x="41" y="143"/>
                    </a:lnTo>
                    <a:lnTo>
                      <a:pt x="27" y="134"/>
                    </a:lnTo>
                    <a:lnTo>
                      <a:pt x="16" y="121"/>
                    </a:lnTo>
                    <a:lnTo>
                      <a:pt x="7" y="108"/>
                    </a:lnTo>
                    <a:lnTo>
                      <a:pt x="1" y="92"/>
                    </a:lnTo>
                    <a:lnTo>
                      <a:pt x="0" y="76"/>
                    </a:lnTo>
                  </a:path>
                </a:pathLst>
              </a:custGeom>
              <a:solidFill>
                <a:schemeClr val="tx2"/>
              </a:solidFill>
              <a:ln w="12700" cap="rnd">
                <a:solidFill>
                  <a:schemeClr val="hlink"/>
                </a:solidFill>
                <a:round/>
                <a:headEnd type="none" w="sm" len="sm"/>
                <a:tailEnd type="none" w="sm" len="sm"/>
              </a:ln>
            </p:spPr>
            <p:txBody>
              <a:bodyPr/>
              <a:lstStyle/>
              <a:p>
                <a:pPr algn="ctr" eaLnBrk="0" hangingPunct="0"/>
                <a:endParaRPr lang="en-US"/>
              </a:p>
            </p:txBody>
          </p:sp>
          <p:sp>
            <p:nvSpPr>
              <p:cNvPr id="70911" name="Freeform 133"/>
              <p:cNvSpPr>
                <a:spLocks/>
              </p:cNvSpPr>
              <p:nvPr/>
            </p:nvSpPr>
            <p:spPr bwMode="auto">
              <a:xfrm>
                <a:off x="876" y="1224"/>
                <a:ext cx="112" cy="104"/>
              </a:xfrm>
              <a:custGeom>
                <a:avLst/>
                <a:gdLst>
                  <a:gd name="T0" fmla="*/ 0 w 112"/>
                  <a:gd name="T1" fmla="*/ 51 h 104"/>
                  <a:gd name="T2" fmla="*/ 1 w 112"/>
                  <a:gd name="T3" fmla="*/ 38 h 104"/>
                  <a:gd name="T4" fmla="*/ 6 w 112"/>
                  <a:gd name="T5" fmla="*/ 27 h 104"/>
                  <a:gd name="T6" fmla="*/ 13 w 112"/>
                  <a:gd name="T7" fmla="*/ 17 h 104"/>
                  <a:gd name="T8" fmla="*/ 24 w 112"/>
                  <a:gd name="T9" fmla="*/ 9 h 104"/>
                  <a:gd name="T10" fmla="*/ 35 w 112"/>
                  <a:gd name="T11" fmla="*/ 2 h 104"/>
                  <a:gd name="T12" fmla="*/ 49 w 112"/>
                  <a:gd name="T13" fmla="*/ 0 h 104"/>
                  <a:gd name="T14" fmla="*/ 61 w 112"/>
                  <a:gd name="T15" fmla="*/ 0 h 104"/>
                  <a:gd name="T16" fmla="*/ 74 w 112"/>
                  <a:gd name="T17" fmla="*/ 2 h 104"/>
                  <a:gd name="T18" fmla="*/ 86 w 112"/>
                  <a:gd name="T19" fmla="*/ 9 h 104"/>
                  <a:gd name="T20" fmla="*/ 96 w 112"/>
                  <a:gd name="T21" fmla="*/ 17 h 104"/>
                  <a:gd name="T22" fmla="*/ 104 w 112"/>
                  <a:gd name="T23" fmla="*/ 27 h 104"/>
                  <a:gd name="T24" fmla="*/ 109 w 112"/>
                  <a:gd name="T25" fmla="*/ 38 h 104"/>
                  <a:gd name="T26" fmla="*/ 111 w 112"/>
                  <a:gd name="T27" fmla="*/ 51 h 104"/>
                  <a:gd name="T28" fmla="*/ 109 w 112"/>
                  <a:gd name="T29" fmla="*/ 64 h 104"/>
                  <a:gd name="T30" fmla="*/ 104 w 112"/>
                  <a:gd name="T31" fmla="*/ 74 h 104"/>
                  <a:gd name="T32" fmla="*/ 96 w 112"/>
                  <a:gd name="T33" fmla="*/ 85 h 104"/>
                  <a:gd name="T34" fmla="*/ 86 w 112"/>
                  <a:gd name="T35" fmla="*/ 93 h 104"/>
                  <a:gd name="T36" fmla="*/ 74 w 112"/>
                  <a:gd name="T37" fmla="*/ 99 h 104"/>
                  <a:gd name="T38" fmla="*/ 61 w 112"/>
                  <a:gd name="T39" fmla="*/ 103 h 104"/>
                  <a:gd name="T40" fmla="*/ 49 w 112"/>
                  <a:gd name="T41" fmla="*/ 103 h 104"/>
                  <a:gd name="T42" fmla="*/ 35 w 112"/>
                  <a:gd name="T43" fmla="*/ 99 h 104"/>
                  <a:gd name="T44" fmla="*/ 24 w 112"/>
                  <a:gd name="T45" fmla="*/ 93 h 104"/>
                  <a:gd name="T46" fmla="*/ 13 w 112"/>
                  <a:gd name="T47" fmla="*/ 85 h 104"/>
                  <a:gd name="T48" fmla="*/ 6 w 112"/>
                  <a:gd name="T49" fmla="*/ 74 h 104"/>
                  <a:gd name="T50" fmla="*/ 1 w 112"/>
                  <a:gd name="T51" fmla="*/ 64 h 104"/>
                  <a:gd name="T52" fmla="*/ 0 w 112"/>
                  <a:gd name="T53" fmla="*/ 51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04"/>
                  <a:gd name="T83" fmla="*/ 112 w 112"/>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04">
                    <a:moveTo>
                      <a:pt x="0" y="51"/>
                    </a:moveTo>
                    <a:lnTo>
                      <a:pt x="1" y="38"/>
                    </a:lnTo>
                    <a:lnTo>
                      <a:pt x="6" y="27"/>
                    </a:lnTo>
                    <a:lnTo>
                      <a:pt x="13" y="17"/>
                    </a:lnTo>
                    <a:lnTo>
                      <a:pt x="24" y="9"/>
                    </a:lnTo>
                    <a:lnTo>
                      <a:pt x="35" y="2"/>
                    </a:lnTo>
                    <a:lnTo>
                      <a:pt x="49" y="0"/>
                    </a:lnTo>
                    <a:lnTo>
                      <a:pt x="61" y="0"/>
                    </a:lnTo>
                    <a:lnTo>
                      <a:pt x="74" y="2"/>
                    </a:lnTo>
                    <a:lnTo>
                      <a:pt x="86" y="9"/>
                    </a:lnTo>
                    <a:lnTo>
                      <a:pt x="96" y="17"/>
                    </a:lnTo>
                    <a:lnTo>
                      <a:pt x="104" y="27"/>
                    </a:lnTo>
                    <a:lnTo>
                      <a:pt x="109" y="38"/>
                    </a:lnTo>
                    <a:lnTo>
                      <a:pt x="111" y="51"/>
                    </a:lnTo>
                    <a:lnTo>
                      <a:pt x="109" y="64"/>
                    </a:lnTo>
                    <a:lnTo>
                      <a:pt x="104" y="74"/>
                    </a:lnTo>
                    <a:lnTo>
                      <a:pt x="96" y="85"/>
                    </a:lnTo>
                    <a:lnTo>
                      <a:pt x="86" y="93"/>
                    </a:lnTo>
                    <a:lnTo>
                      <a:pt x="74" y="99"/>
                    </a:lnTo>
                    <a:lnTo>
                      <a:pt x="61" y="103"/>
                    </a:lnTo>
                    <a:lnTo>
                      <a:pt x="49" y="103"/>
                    </a:lnTo>
                    <a:lnTo>
                      <a:pt x="35" y="99"/>
                    </a:lnTo>
                    <a:lnTo>
                      <a:pt x="24" y="93"/>
                    </a:lnTo>
                    <a:lnTo>
                      <a:pt x="13" y="85"/>
                    </a:lnTo>
                    <a:lnTo>
                      <a:pt x="6" y="74"/>
                    </a:lnTo>
                    <a:lnTo>
                      <a:pt x="1" y="64"/>
                    </a:lnTo>
                    <a:lnTo>
                      <a:pt x="0" y="51"/>
                    </a:lnTo>
                  </a:path>
                </a:pathLst>
              </a:custGeom>
              <a:solidFill>
                <a:srgbClr val="CBCBCB"/>
              </a:solidFill>
              <a:ln w="12700" cap="rnd">
                <a:solidFill>
                  <a:schemeClr val="tx2"/>
                </a:solidFill>
                <a:round/>
                <a:headEnd type="none" w="sm" len="sm"/>
                <a:tailEnd type="none" w="sm" len="sm"/>
              </a:ln>
            </p:spPr>
            <p:txBody>
              <a:bodyPr/>
              <a:lstStyle/>
              <a:p>
                <a:pPr algn="ctr" eaLnBrk="0" hangingPunct="0"/>
                <a:endParaRPr lang="en-US"/>
              </a:p>
            </p:txBody>
          </p:sp>
          <p:sp>
            <p:nvSpPr>
              <p:cNvPr id="70912" name="Freeform 134"/>
              <p:cNvSpPr>
                <a:spLocks/>
              </p:cNvSpPr>
              <p:nvPr/>
            </p:nvSpPr>
            <p:spPr bwMode="auto">
              <a:xfrm>
                <a:off x="508" y="1665"/>
                <a:ext cx="193" cy="133"/>
              </a:xfrm>
              <a:custGeom>
                <a:avLst/>
                <a:gdLst>
                  <a:gd name="T0" fmla="*/ 0 w 193"/>
                  <a:gd name="T1" fmla="*/ 51 h 133"/>
                  <a:gd name="T2" fmla="*/ 54 w 193"/>
                  <a:gd name="T3" fmla="*/ 0 h 133"/>
                  <a:gd name="T4" fmla="*/ 192 w 193"/>
                  <a:gd name="T5" fmla="*/ 132 h 133"/>
                  <a:gd name="T6" fmla="*/ 0 w 193"/>
                  <a:gd name="T7" fmla="*/ 51 h 133"/>
                  <a:gd name="T8" fmla="*/ 0 60000 65536"/>
                  <a:gd name="T9" fmla="*/ 0 60000 65536"/>
                  <a:gd name="T10" fmla="*/ 0 60000 65536"/>
                  <a:gd name="T11" fmla="*/ 0 60000 65536"/>
                  <a:gd name="T12" fmla="*/ 0 w 193"/>
                  <a:gd name="T13" fmla="*/ 0 h 133"/>
                  <a:gd name="T14" fmla="*/ 193 w 193"/>
                  <a:gd name="T15" fmla="*/ 133 h 133"/>
                </a:gdLst>
                <a:ahLst/>
                <a:cxnLst>
                  <a:cxn ang="T8">
                    <a:pos x="T0" y="T1"/>
                  </a:cxn>
                  <a:cxn ang="T9">
                    <a:pos x="T2" y="T3"/>
                  </a:cxn>
                  <a:cxn ang="T10">
                    <a:pos x="T4" y="T5"/>
                  </a:cxn>
                  <a:cxn ang="T11">
                    <a:pos x="T6" y="T7"/>
                  </a:cxn>
                </a:cxnLst>
                <a:rect l="T12" t="T13" r="T14" b="T15"/>
                <a:pathLst>
                  <a:path w="193" h="133">
                    <a:moveTo>
                      <a:pt x="0" y="51"/>
                    </a:moveTo>
                    <a:lnTo>
                      <a:pt x="54" y="0"/>
                    </a:lnTo>
                    <a:lnTo>
                      <a:pt x="192" y="132"/>
                    </a:lnTo>
                    <a:lnTo>
                      <a:pt x="0" y="51"/>
                    </a:lnTo>
                  </a:path>
                </a:pathLst>
              </a:custGeom>
              <a:solidFill>
                <a:schemeClr val="tx1"/>
              </a:solidFill>
              <a:ln w="12700" cap="rnd">
                <a:solidFill>
                  <a:schemeClr val="bg2"/>
                </a:solidFill>
                <a:round/>
                <a:headEnd/>
                <a:tailEnd/>
              </a:ln>
            </p:spPr>
            <p:txBody>
              <a:bodyPr/>
              <a:lstStyle/>
              <a:p>
                <a:pPr algn="ctr" eaLnBrk="0" hangingPunct="0"/>
                <a:endParaRPr lang="en-US"/>
              </a:p>
            </p:txBody>
          </p:sp>
          <p:sp>
            <p:nvSpPr>
              <p:cNvPr id="70913" name="Freeform 135"/>
              <p:cNvSpPr>
                <a:spLocks/>
              </p:cNvSpPr>
              <p:nvPr/>
            </p:nvSpPr>
            <p:spPr bwMode="auto">
              <a:xfrm>
                <a:off x="336" y="1769"/>
                <a:ext cx="365" cy="259"/>
              </a:xfrm>
              <a:custGeom>
                <a:avLst/>
                <a:gdLst>
                  <a:gd name="T0" fmla="*/ 364 w 365"/>
                  <a:gd name="T1" fmla="*/ 27 h 259"/>
                  <a:gd name="T2" fmla="*/ 337 w 365"/>
                  <a:gd name="T3" fmla="*/ 16 h 259"/>
                  <a:gd name="T4" fmla="*/ 310 w 365"/>
                  <a:gd name="T5" fmla="*/ 7 h 259"/>
                  <a:gd name="T6" fmla="*/ 282 w 365"/>
                  <a:gd name="T7" fmla="*/ 1 h 259"/>
                  <a:gd name="T8" fmla="*/ 254 w 365"/>
                  <a:gd name="T9" fmla="*/ 0 h 259"/>
                  <a:gd name="T10" fmla="*/ 225 w 365"/>
                  <a:gd name="T11" fmla="*/ 0 h 259"/>
                  <a:gd name="T12" fmla="*/ 197 w 365"/>
                  <a:gd name="T13" fmla="*/ 3 h 259"/>
                  <a:gd name="T14" fmla="*/ 170 w 365"/>
                  <a:gd name="T15" fmla="*/ 9 h 259"/>
                  <a:gd name="T16" fmla="*/ 143 w 365"/>
                  <a:gd name="T17" fmla="*/ 18 h 259"/>
                  <a:gd name="T18" fmla="*/ 118 w 365"/>
                  <a:gd name="T19" fmla="*/ 32 h 259"/>
                  <a:gd name="T20" fmla="*/ 95 w 365"/>
                  <a:gd name="T21" fmla="*/ 46 h 259"/>
                  <a:gd name="T22" fmla="*/ 73 w 365"/>
                  <a:gd name="T23" fmla="*/ 64 h 259"/>
                  <a:gd name="T24" fmla="*/ 54 w 365"/>
                  <a:gd name="T25" fmla="*/ 83 h 259"/>
                  <a:gd name="T26" fmla="*/ 36 w 365"/>
                  <a:gd name="T27" fmla="*/ 106 h 259"/>
                  <a:gd name="T28" fmla="*/ 24 w 365"/>
                  <a:gd name="T29" fmla="*/ 129 h 259"/>
                  <a:gd name="T30" fmla="*/ 13 w 365"/>
                  <a:gd name="T31" fmla="*/ 153 h 259"/>
                  <a:gd name="T32" fmla="*/ 5 w 365"/>
                  <a:gd name="T33" fmla="*/ 179 h 259"/>
                  <a:gd name="T34" fmla="*/ 0 w 365"/>
                  <a:gd name="T35" fmla="*/ 205 h 259"/>
                  <a:gd name="T36" fmla="*/ 0 w 365"/>
                  <a:gd name="T37" fmla="*/ 231 h 259"/>
                  <a:gd name="T38" fmla="*/ 2 w 365"/>
                  <a:gd name="T39" fmla="*/ 258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259"/>
                  <a:gd name="T62" fmla="*/ 365 w 365"/>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259">
                    <a:moveTo>
                      <a:pt x="364" y="27"/>
                    </a:moveTo>
                    <a:lnTo>
                      <a:pt x="337" y="16"/>
                    </a:lnTo>
                    <a:lnTo>
                      <a:pt x="310" y="7"/>
                    </a:lnTo>
                    <a:lnTo>
                      <a:pt x="282" y="1"/>
                    </a:lnTo>
                    <a:lnTo>
                      <a:pt x="254" y="0"/>
                    </a:lnTo>
                    <a:lnTo>
                      <a:pt x="225" y="0"/>
                    </a:lnTo>
                    <a:lnTo>
                      <a:pt x="197" y="3"/>
                    </a:lnTo>
                    <a:lnTo>
                      <a:pt x="170" y="9"/>
                    </a:lnTo>
                    <a:lnTo>
                      <a:pt x="143" y="18"/>
                    </a:lnTo>
                    <a:lnTo>
                      <a:pt x="118" y="32"/>
                    </a:lnTo>
                    <a:lnTo>
                      <a:pt x="95" y="46"/>
                    </a:lnTo>
                    <a:lnTo>
                      <a:pt x="73" y="64"/>
                    </a:lnTo>
                    <a:lnTo>
                      <a:pt x="54" y="83"/>
                    </a:lnTo>
                    <a:lnTo>
                      <a:pt x="36" y="106"/>
                    </a:lnTo>
                    <a:lnTo>
                      <a:pt x="24" y="129"/>
                    </a:lnTo>
                    <a:lnTo>
                      <a:pt x="13" y="153"/>
                    </a:lnTo>
                    <a:lnTo>
                      <a:pt x="5" y="179"/>
                    </a:lnTo>
                    <a:lnTo>
                      <a:pt x="0" y="205"/>
                    </a:lnTo>
                    <a:lnTo>
                      <a:pt x="0" y="231"/>
                    </a:lnTo>
                    <a:lnTo>
                      <a:pt x="2" y="258"/>
                    </a:lnTo>
                  </a:path>
                </a:pathLst>
              </a:custGeom>
              <a:noFill/>
              <a:ln w="12700" cap="rnd">
                <a:solidFill>
                  <a:schemeClr val="tx2"/>
                </a:solidFill>
                <a:round/>
                <a:headEnd type="none" w="sm" len="sm"/>
                <a:tailEnd type="stealth" w="med" len="med"/>
              </a:ln>
            </p:spPr>
            <p:txBody>
              <a:bodyPr/>
              <a:lstStyle/>
              <a:p>
                <a:pPr algn="ctr" eaLnBrk="0" hangingPunct="0"/>
                <a:endParaRPr lang="en-US"/>
              </a:p>
            </p:txBody>
          </p:sp>
          <p:sp>
            <p:nvSpPr>
              <p:cNvPr id="70914" name="Freeform 136"/>
              <p:cNvSpPr>
                <a:spLocks/>
              </p:cNvSpPr>
              <p:nvPr/>
            </p:nvSpPr>
            <p:spPr bwMode="auto">
              <a:xfrm>
                <a:off x="843" y="1879"/>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0 w 94"/>
                  <a:gd name="T23" fmla="*/ 33 h 88"/>
                  <a:gd name="T24" fmla="*/ 0 w 94"/>
                  <a:gd name="T25" fmla="*/ 43 h 88"/>
                  <a:gd name="T26" fmla="*/ 0 w 94"/>
                  <a:gd name="T27" fmla="*/ 55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0" y="33"/>
                    </a:lnTo>
                    <a:lnTo>
                      <a:pt x="0" y="43"/>
                    </a:lnTo>
                    <a:lnTo>
                      <a:pt x="0" y="55"/>
                    </a:lnTo>
                    <a:lnTo>
                      <a:pt x="5" y="65"/>
                    </a:lnTo>
                    <a:lnTo>
                      <a:pt x="13" y="74"/>
                    </a:lnTo>
                    <a:lnTo>
                      <a:pt x="22" y="81"/>
                    </a:lnTo>
                    <a:lnTo>
                      <a:pt x="34" y="86"/>
                    </a:lnTo>
                    <a:lnTo>
                      <a:pt x="46" y="87"/>
                    </a:lnTo>
                    <a:lnTo>
                      <a:pt x="59" y="86"/>
                    </a:lnTo>
                    <a:lnTo>
                      <a:pt x="69" y="81"/>
                    </a:lnTo>
                    <a:lnTo>
                      <a:pt x="79" y="74"/>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70915" name="Freeform 137"/>
              <p:cNvSpPr>
                <a:spLocks/>
              </p:cNvSpPr>
              <p:nvPr/>
            </p:nvSpPr>
            <p:spPr bwMode="auto">
              <a:xfrm>
                <a:off x="1080" y="1793"/>
                <a:ext cx="94" cy="88"/>
              </a:xfrm>
              <a:custGeom>
                <a:avLst/>
                <a:gdLst>
                  <a:gd name="T0" fmla="*/ 93 w 94"/>
                  <a:gd name="T1" fmla="*/ 43 h 88"/>
                  <a:gd name="T2" fmla="*/ 91 w 94"/>
                  <a:gd name="T3" fmla="*/ 33 h 88"/>
                  <a:gd name="T4" fmla="*/ 86 w 94"/>
                  <a:gd name="T5" fmla="*/ 22 h 88"/>
                  <a:gd name="T6" fmla="*/ 79 w 94"/>
                  <a:gd name="T7" fmla="*/ 13 h 88"/>
                  <a:gd name="T8" fmla="*/ 69 w 94"/>
                  <a:gd name="T9" fmla="*/ 6 h 88"/>
                  <a:gd name="T10" fmla="*/ 59 w 94"/>
                  <a:gd name="T11" fmla="*/ 1 h 88"/>
                  <a:gd name="T12" fmla="*/ 46 w 94"/>
                  <a:gd name="T13" fmla="*/ 0 h 88"/>
                  <a:gd name="T14" fmla="*/ 34 w 94"/>
                  <a:gd name="T15" fmla="*/ 1 h 88"/>
                  <a:gd name="T16" fmla="*/ 22 w 94"/>
                  <a:gd name="T17" fmla="*/ 6 h 88"/>
                  <a:gd name="T18" fmla="*/ 13 w 94"/>
                  <a:gd name="T19" fmla="*/ 13 h 88"/>
                  <a:gd name="T20" fmla="*/ 5 w 94"/>
                  <a:gd name="T21" fmla="*/ 22 h 88"/>
                  <a:gd name="T22" fmla="*/ 1 w 94"/>
                  <a:gd name="T23" fmla="*/ 33 h 88"/>
                  <a:gd name="T24" fmla="*/ 0 w 94"/>
                  <a:gd name="T25" fmla="*/ 43 h 88"/>
                  <a:gd name="T26" fmla="*/ 1 w 94"/>
                  <a:gd name="T27" fmla="*/ 54 h 88"/>
                  <a:gd name="T28" fmla="*/ 5 w 94"/>
                  <a:gd name="T29" fmla="*/ 65 h 88"/>
                  <a:gd name="T30" fmla="*/ 13 w 94"/>
                  <a:gd name="T31" fmla="*/ 74 h 88"/>
                  <a:gd name="T32" fmla="*/ 22 w 94"/>
                  <a:gd name="T33" fmla="*/ 81 h 88"/>
                  <a:gd name="T34" fmla="*/ 34 w 94"/>
                  <a:gd name="T35" fmla="*/ 86 h 88"/>
                  <a:gd name="T36" fmla="*/ 46 w 94"/>
                  <a:gd name="T37" fmla="*/ 87 h 88"/>
                  <a:gd name="T38" fmla="*/ 59 w 94"/>
                  <a:gd name="T39" fmla="*/ 86 h 88"/>
                  <a:gd name="T40" fmla="*/ 69 w 94"/>
                  <a:gd name="T41" fmla="*/ 81 h 88"/>
                  <a:gd name="T42" fmla="*/ 79 w 94"/>
                  <a:gd name="T43" fmla="*/ 74 h 88"/>
                  <a:gd name="T44" fmla="*/ 86 w 94"/>
                  <a:gd name="T45" fmla="*/ 65 h 88"/>
                  <a:gd name="T46" fmla="*/ 91 w 94"/>
                  <a:gd name="T47" fmla="*/ 54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3"/>
                    </a:lnTo>
                    <a:lnTo>
                      <a:pt x="86" y="22"/>
                    </a:lnTo>
                    <a:lnTo>
                      <a:pt x="79" y="13"/>
                    </a:lnTo>
                    <a:lnTo>
                      <a:pt x="69" y="6"/>
                    </a:lnTo>
                    <a:lnTo>
                      <a:pt x="59" y="1"/>
                    </a:lnTo>
                    <a:lnTo>
                      <a:pt x="46" y="0"/>
                    </a:lnTo>
                    <a:lnTo>
                      <a:pt x="34" y="1"/>
                    </a:lnTo>
                    <a:lnTo>
                      <a:pt x="22" y="6"/>
                    </a:lnTo>
                    <a:lnTo>
                      <a:pt x="13" y="13"/>
                    </a:lnTo>
                    <a:lnTo>
                      <a:pt x="5" y="22"/>
                    </a:lnTo>
                    <a:lnTo>
                      <a:pt x="1" y="33"/>
                    </a:lnTo>
                    <a:lnTo>
                      <a:pt x="0" y="43"/>
                    </a:lnTo>
                    <a:lnTo>
                      <a:pt x="1" y="54"/>
                    </a:lnTo>
                    <a:lnTo>
                      <a:pt x="5" y="65"/>
                    </a:lnTo>
                    <a:lnTo>
                      <a:pt x="13" y="74"/>
                    </a:lnTo>
                    <a:lnTo>
                      <a:pt x="22" y="81"/>
                    </a:lnTo>
                    <a:lnTo>
                      <a:pt x="34" y="86"/>
                    </a:lnTo>
                    <a:lnTo>
                      <a:pt x="46" y="87"/>
                    </a:lnTo>
                    <a:lnTo>
                      <a:pt x="59" y="86"/>
                    </a:lnTo>
                    <a:lnTo>
                      <a:pt x="69" y="81"/>
                    </a:lnTo>
                    <a:lnTo>
                      <a:pt x="79" y="74"/>
                    </a:lnTo>
                    <a:lnTo>
                      <a:pt x="86" y="65"/>
                    </a:lnTo>
                    <a:lnTo>
                      <a:pt x="91" y="54"/>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70916" name="Freeform 138"/>
              <p:cNvSpPr>
                <a:spLocks/>
              </p:cNvSpPr>
              <p:nvPr/>
            </p:nvSpPr>
            <p:spPr bwMode="auto">
              <a:xfrm>
                <a:off x="1175" y="1576"/>
                <a:ext cx="94" cy="88"/>
              </a:xfrm>
              <a:custGeom>
                <a:avLst/>
                <a:gdLst>
                  <a:gd name="T0" fmla="*/ 93 w 94"/>
                  <a:gd name="T1" fmla="*/ 43 h 88"/>
                  <a:gd name="T2" fmla="*/ 91 w 94"/>
                  <a:gd name="T3" fmla="*/ 32 h 88"/>
                  <a:gd name="T4" fmla="*/ 86 w 94"/>
                  <a:gd name="T5" fmla="*/ 22 h 88"/>
                  <a:gd name="T6" fmla="*/ 79 w 94"/>
                  <a:gd name="T7" fmla="*/ 12 h 88"/>
                  <a:gd name="T8" fmla="*/ 69 w 94"/>
                  <a:gd name="T9" fmla="*/ 5 h 88"/>
                  <a:gd name="T10" fmla="*/ 59 w 94"/>
                  <a:gd name="T11" fmla="*/ 1 h 88"/>
                  <a:gd name="T12" fmla="*/ 46 w 94"/>
                  <a:gd name="T13" fmla="*/ 0 h 88"/>
                  <a:gd name="T14" fmla="*/ 34 w 94"/>
                  <a:gd name="T15" fmla="*/ 1 h 88"/>
                  <a:gd name="T16" fmla="*/ 23 w 94"/>
                  <a:gd name="T17" fmla="*/ 5 h 88"/>
                  <a:gd name="T18" fmla="*/ 13 w 94"/>
                  <a:gd name="T19" fmla="*/ 12 h 88"/>
                  <a:gd name="T20" fmla="*/ 5 w 94"/>
                  <a:gd name="T21" fmla="*/ 22 h 88"/>
                  <a:gd name="T22" fmla="*/ 1 w 94"/>
                  <a:gd name="T23" fmla="*/ 32 h 88"/>
                  <a:gd name="T24" fmla="*/ 0 w 94"/>
                  <a:gd name="T25" fmla="*/ 43 h 88"/>
                  <a:gd name="T26" fmla="*/ 1 w 94"/>
                  <a:gd name="T27" fmla="*/ 55 h 88"/>
                  <a:gd name="T28" fmla="*/ 5 w 94"/>
                  <a:gd name="T29" fmla="*/ 65 h 88"/>
                  <a:gd name="T30" fmla="*/ 13 w 94"/>
                  <a:gd name="T31" fmla="*/ 75 h 88"/>
                  <a:gd name="T32" fmla="*/ 23 w 94"/>
                  <a:gd name="T33" fmla="*/ 81 h 88"/>
                  <a:gd name="T34" fmla="*/ 34 w 94"/>
                  <a:gd name="T35" fmla="*/ 86 h 88"/>
                  <a:gd name="T36" fmla="*/ 46 w 94"/>
                  <a:gd name="T37" fmla="*/ 87 h 88"/>
                  <a:gd name="T38" fmla="*/ 59 w 94"/>
                  <a:gd name="T39" fmla="*/ 86 h 88"/>
                  <a:gd name="T40" fmla="*/ 69 w 94"/>
                  <a:gd name="T41" fmla="*/ 81 h 88"/>
                  <a:gd name="T42" fmla="*/ 79 w 94"/>
                  <a:gd name="T43" fmla="*/ 75 h 88"/>
                  <a:gd name="T44" fmla="*/ 86 w 94"/>
                  <a:gd name="T45" fmla="*/ 65 h 88"/>
                  <a:gd name="T46" fmla="*/ 91 w 94"/>
                  <a:gd name="T47" fmla="*/ 55 h 88"/>
                  <a:gd name="T48" fmla="*/ 93 w 94"/>
                  <a:gd name="T49" fmla="*/ 43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3"/>
                    </a:moveTo>
                    <a:lnTo>
                      <a:pt x="91" y="32"/>
                    </a:lnTo>
                    <a:lnTo>
                      <a:pt x="86" y="22"/>
                    </a:lnTo>
                    <a:lnTo>
                      <a:pt x="79" y="12"/>
                    </a:lnTo>
                    <a:lnTo>
                      <a:pt x="69" y="5"/>
                    </a:lnTo>
                    <a:lnTo>
                      <a:pt x="59" y="1"/>
                    </a:lnTo>
                    <a:lnTo>
                      <a:pt x="46" y="0"/>
                    </a:lnTo>
                    <a:lnTo>
                      <a:pt x="34" y="1"/>
                    </a:lnTo>
                    <a:lnTo>
                      <a:pt x="23" y="5"/>
                    </a:lnTo>
                    <a:lnTo>
                      <a:pt x="13" y="12"/>
                    </a:lnTo>
                    <a:lnTo>
                      <a:pt x="5" y="22"/>
                    </a:lnTo>
                    <a:lnTo>
                      <a:pt x="1" y="32"/>
                    </a:lnTo>
                    <a:lnTo>
                      <a:pt x="0" y="43"/>
                    </a:lnTo>
                    <a:lnTo>
                      <a:pt x="1" y="55"/>
                    </a:lnTo>
                    <a:lnTo>
                      <a:pt x="5" y="65"/>
                    </a:lnTo>
                    <a:lnTo>
                      <a:pt x="13" y="75"/>
                    </a:lnTo>
                    <a:lnTo>
                      <a:pt x="23" y="81"/>
                    </a:lnTo>
                    <a:lnTo>
                      <a:pt x="34" y="86"/>
                    </a:lnTo>
                    <a:lnTo>
                      <a:pt x="46" y="87"/>
                    </a:lnTo>
                    <a:lnTo>
                      <a:pt x="59" y="86"/>
                    </a:lnTo>
                    <a:lnTo>
                      <a:pt x="69" y="81"/>
                    </a:lnTo>
                    <a:lnTo>
                      <a:pt x="79" y="75"/>
                    </a:lnTo>
                    <a:lnTo>
                      <a:pt x="86" y="65"/>
                    </a:lnTo>
                    <a:lnTo>
                      <a:pt x="91" y="55"/>
                    </a:lnTo>
                    <a:lnTo>
                      <a:pt x="93" y="43"/>
                    </a:lnTo>
                  </a:path>
                </a:pathLst>
              </a:custGeom>
              <a:solidFill>
                <a:srgbClr val="CBCBCB"/>
              </a:solidFill>
              <a:ln w="12700" cap="rnd">
                <a:solidFill>
                  <a:schemeClr val="tx2"/>
                </a:solidFill>
                <a:round/>
                <a:headEnd/>
                <a:tailEnd/>
              </a:ln>
            </p:spPr>
            <p:txBody>
              <a:bodyPr/>
              <a:lstStyle/>
              <a:p>
                <a:pPr algn="ctr" eaLnBrk="0" hangingPunct="0"/>
                <a:endParaRPr lang="en-US"/>
              </a:p>
            </p:txBody>
          </p:sp>
          <p:sp>
            <p:nvSpPr>
              <p:cNvPr id="70917" name="Freeform 139"/>
              <p:cNvSpPr>
                <a:spLocks/>
              </p:cNvSpPr>
              <p:nvPr/>
            </p:nvSpPr>
            <p:spPr bwMode="auto">
              <a:xfrm>
                <a:off x="1077" y="1350"/>
                <a:ext cx="94" cy="88"/>
              </a:xfrm>
              <a:custGeom>
                <a:avLst/>
                <a:gdLst>
                  <a:gd name="T0" fmla="*/ 93 w 94"/>
                  <a:gd name="T1" fmla="*/ 44 h 88"/>
                  <a:gd name="T2" fmla="*/ 91 w 94"/>
                  <a:gd name="T3" fmla="*/ 32 h 88"/>
                  <a:gd name="T4" fmla="*/ 86 w 94"/>
                  <a:gd name="T5" fmla="*/ 22 h 88"/>
                  <a:gd name="T6" fmla="*/ 78 w 94"/>
                  <a:gd name="T7" fmla="*/ 12 h 88"/>
                  <a:gd name="T8" fmla="*/ 69 w 94"/>
                  <a:gd name="T9" fmla="*/ 6 h 88"/>
                  <a:gd name="T10" fmla="*/ 58 w 94"/>
                  <a:gd name="T11" fmla="*/ 1 h 88"/>
                  <a:gd name="T12" fmla="*/ 46 w 94"/>
                  <a:gd name="T13" fmla="*/ 0 h 88"/>
                  <a:gd name="T14" fmla="*/ 35 w 94"/>
                  <a:gd name="T15" fmla="*/ 1 h 88"/>
                  <a:gd name="T16" fmla="*/ 23 w 94"/>
                  <a:gd name="T17" fmla="*/ 6 h 88"/>
                  <a:gd name="T18" fmla="*/ 14 w 94"/>
                  <a:gd name="T19" fmla="*/ 12 h 88"/>
                  <a:gd name="T20" fmla="*/ 6 w 94"/>
                  <a:gd name="T21" fmla="*/ 22 h 88"/>
                  <a:gd name="T22" fmla="*/ 1 w 94"/>
                  <a:gd name="T23" fmla="*/ 32 h 88"/>
                  <a:gd name="T24" fmla="*/ 0 w 94"/>
                  <a:gd name="T25" fmla="*/ 44 h 88"/>
                  <a:gd name="T26" fmla="*/ 1 w 94"/>
                  <a:gd name="T27" fmla="*/ 55 h 88"/>
                  <a:gd name="T28" fmla="*/ 6 w 94"/>
                  <a:gd name="T29" fmla="*/ 65 h 88"/>
                  <a:gd name="T30" fmla="*/ 14 w 94"/>
                  <a:gd name="T31" fmla="*/ 75 h 88"/>
                  <a:gd name="T32" fmla="*/ 23 w 94"/>
                  <a:gd name="T33" fmla="*/ 82 h 88"/>
                  <a:gd name="T34" fmla="*/ 35 w 94"/>
                  <a:gd name="T35" fmla="*/ 86 h 88"/>
                  <a:gd name="T36" fmla="*/ 46 w 94"/>
                  <a:gd name="T37" fmla="*/ 87 h 88"/>
                  <a:gd name="T38" fmla="*/ 58 w 94"/>
                  <a:gd name="T39" fmla="*/ 86 h 88"/>
                  <a:gd name="T40" fmla="*/ 69 w 94"/>
                  <a:gd name="T41" fmla="*/ 82 h 88"/>
                  <a:gd name="T42" fmla="*/ 78 w 94"/>
                  <a:gd name="T43" fmla="*/ 75 h 88"/>
                  <a:gd name="T44" fmla="*/ 86 w 94"/>
                  <a:gd name="T45" fmla="*/ 65 h 88"/>
                  <a:gd name="T46" fmla="*/ 91 w 94"/>
                  <a:gd name="T47" fmla="*/ 55 h 88"/>
                  <a:gd name="T48" fmla="*/ 93 w 94"/>
                  <a:gd name="T49" fmla="*/ 44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88"/>
                  <a:gd name="T77" fmla="*/ 94 w 94"/>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88">
                    <a:moveTo>
                      <a:pt x="93" y="44"/>
                    </a:moveTo>
                    <a:lnTo>
                      <a:pt x="91" y="32"/>
                    </a:lnTo>
                    <a:lnTo>
                      <a:pt x="86" y="22"/>
                    </a:lnTo>
                    <a:lnTo>
                      <a:pt x="78" y="12"/>
                    </a:lnTo>
                    <a:lnTo>
                      <a:pt x="69" y="6"/>
                    </a:lnTo>
                    <a:lnTo>
                      <a:pt x="58" y="1"/>
                    </a:lnTo>
                    <a:lnTo>
                      <a:pt x="46" y="0"/>
                    </a:lnTo>
                    <a:lnTo>
                      <a:pt x="35" y="1"/>
                    </a:lnTo>
                    <a:lnTo>
                      <a:pt x="23" y="6"/>
                    </a:lnTo>
                    <a:lnTo>
                      <a:pt x="14" y="12"/>
                    </a:lnTo>
                    <a:lnTo>
                      <a:pt x="6" y="22"/>
                    </a:lnTo>
                    <a:lnTo>
                      <a:pt x="1" y="32"/>
                    </a:lnTo>
                    <a:lnTo>
                      <a:pt x="0" y="44"/>
                    </a:lnTo>
                    <a:lnTo>
                      <a:pt x="1" y="55"/>
                    </a:lnTo>
                    <a:lnTo>
                      <a:pt x="6" y="65"/>
                    </a:lnTo>
                    <a:lnTo>
                      <a:pt x="14" y="75"/>
                    </a:lnTo>
                    <a:lnTo>
                      <a:pt x="23" y="82"/>
                    </a:lnTo>
                    <a:lnTo>
                      <a:pt x="35" y="86"/>
                    </a:lnTo>
                    <a:lnTo>
                      <a:pt x="46" y="87"/>
                    </a:lnTo>
                    <a:lnTo>
                      <a:pt x="58" y="86"/>
                    </a:lnTo>
                    <a:lnTo>
                      <a:pt x="69" y="82"/>
                    </a:lnTo>
                    <a:lnTo>
                      <a:pt x="78" y="75"/>
                    </a:lnTo>
                    <a:lnTo>
                      <a:pt x="86" y="65"/>
                    </a:lnTo>
                    <a:lnTo>
                      <a:pt x="91" y="55"/>
                    </a:lnTo>
                    <a:lnTo>
                      <a:pt x="93" y="44"/>
                    </a:lnTo>
                  </a:path>
                </a:pathLst>
              </a:custGeom>
              <a:solidFill>
                <a:srgbClr val="CBCBCB"/>
              </a:solidFill>
              <a:ln w="12700" cap="rnd">
                <a:solidFill>
                  <a:schemeClr val="tx2"/>
                </a:solidFill>
                <a:round/>
                <a:headEnd/>
                <a:tailEnd/>
              </a:ln>
            </p:spPr>
            <p:txBody>
              <a:bodyPr/>
              <a:lstStyle/>
              <a:p>
                <a:pPr algn="ctr" eaLnBrk="0" hangingPunct="0"/>
                <a:endParaRPr lang="en-US"/>
              </a:p>
            </p:txBody>
          </p:sp>
          <p:grpSp>
            <p:nvGrpSpPr>
              <p:cNvPr id="70918" name="Group 142"/>
              <p:cNvGrpSpPr>
                <a:grpSpLocks/>
              </p:cNvGrpSpPr>
              <p:nvPr/>
            </p:nvGrpSpPr>
            <p:grpSpPr bwMode="auto">
              <a:xfrm>
                <a:off x="590" y="1152"/>
                <a:ext cx="209" cy="164"/>
                <a:chOff x="590" y="1152"/>
                <a:chExt cx="209" cy="164"/>
              </a:xfrm>
            </p:grpSpPr>
            <p:sp>
              <p:nvSpPr>
                <p:cNvPr id="70919" name="Line 140"/>
                <p:cNvSpPr>
                  <a:spLocks noChangeShapeType="1"/>
                </p:cNvSpPr>
                <p:nvPr/>
              </p:nvSpPr>
              <p:spPr bwMode="auto">
                <a:xfrm>
                  <a:off x="590" y="1152"/>
                  <a:ext cx="151" cy="118"/>
                </a:xfrm>
                <a:prstGeom prst="line">
                  <a:avLst/>
                </a:prstGeom>
                <a:noFill/>
                <a:ln w="50800">
                  <a:solidFill>
                    <a:schemeClr val="tx2"/>
                  </a:solidFill>
                  <a:round/>
                  <a:headEnd type="none" w="sm" len="sm"/>
                  <a:tailEnd type="none" w="sm" len="sm"/>
                </a:ln>
              </p:spPr>
              <p:txBody>
                <a:bodyPr/>
                <a:lstStyle/>
                <a:p>
                  <a:endParaRPr lang="en-US"/>
                </a:p>
              </p:txBody>
            </p:sp>
            <p:sp>
              <p:nvSpPr>
                <p:cNvPr id="70920" name="Freeform 141"/>
                <p:cNvSpPr>
                  <a:spLocks/>
                </p:cNvSpPr>
                <p:nvPr/>
              </p:nvSpPr>
              <p:spPr bwMode="auto">
                <a:xfrm>
                  <a:off x="705" y="1233"/>
                  <a:ext cx="94" cy="83"/>
                </a:xfrm>
                <a:custGeom>
                  <a:avLst/>
                  <a:gdLst>
                    <a:gd name="T0" fmla="*/ 56 w 94"/>
                    <a:gd name="T1" fmla="*/ 0 h 83"/>
                    <a:gd name="T2" fmla="*/ 93 w 94"/>
                    <a:gd name="T3" fmla="*/ 82 h 83"/>
                    <a:gd name="T4" fmla="*/ 0 w 94"/>
                    <a:gd name="T5" fmla="*/ 62 h 83"/>
                    <a:gd name="T6" fmla="*/ 56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56" y="0"/>
                      </a:moveTo>
                      <a:lnTo>
                        <a:pt x="93" y="82"/>
                      </a:lnTo>
                      <a:lnTo>
                        <a:pt x="0" y="62"/>
                      </a:lnTo>
                      <a:lnTo>
                        <a:pt x="56" y="0"/>
                      </a:lnTo>
                    </a:path>
                  </a:pathLst>
                </a:custGeom>
                <a:solidFill>
                  <a:schemeClr val="tx2"/>
                </a:solidFill>
                <a:ln w="12700" cap="rnd">
                  <a:solidFill>
                    <a:schemeClr val="tx2"/>
                  </a:solidFill>
                  <a:round/>
                  <a:headEnd/>
                  <a:tailEnd/>
                </a:ln>
              </p:spPr>
              <p:txBody>
                <a:bodyPr/>
                <a:lstStyle/>
                <a:p>
                  <a:pPr algn="ctr" eaLnBrk="0" hangingPunct="0"/>
                  <a:endParaRPr lang="en-US"/>
                </a:p>
              </p:txBody>
            </p:sp>
          </p:grpSp>
        </p:grpSp>
        <p:sp>
          <p:nvSpPr>
            <p:cNvPr id="70907" name="Freeform 144"/>
            <p:cNvSpPr>
              <a:spLocks/>
            </p:cNvSpPr>
            <p:nvPr/>
          </p:nvSpPr>
          <p:spPr bwMode="auto">
            <a:xfrm>
              <a:off x="208" y="2047"/>
              <a:ext cx="247" cy="208"/>
            </a:xfrm>
            <a:custGeom>
              <a:avLst/>
              <a:gdLst>
                <a:gd name="T0" fmla="*/ 70 w 247"/>
                <a:gd name="T1" fmla="*/ 9 h 208"/>
                <a:gd name="T2" fmla="*/ 117 w 247"/>
                <a:gd name="T3" fmla="*/ 10 h 208"/>
                <a:gd name="T4" fmla="*/ 167 w 247"/>
                <a:gd name="T5" fmla="*/ 0 h 208"/>
                <a:gd name="T6" fmla="*/ 228 w 247"/>
                <a:gd name="T7" fmla="*/ 0 h 208"/>
                <a:gd name="T8" fmla="*/ 161 w 247"/>
                <a:gd name="T9" fmla="*/ 58 h 208"/>
                <a:gd name="T10" fmla="*/ 178 w 247"/>
                <a:gd name="T11" fmla="*/ 62 h 208"/>
                <a:gd name="T12" fmla="*/ 197 w 247"/>
                <a:gd name="T13" fmla="*/ 69 h 208"/>
                <a:gd name="T14" fmla="*/ 213 w 247"/>
                <a:gd name="T15" fmla="*/ 78 h 208"/>
                <a:gd name="T16" fmla="*/ 226 w 247"/>
                <a:gd name="T17" fmla="*/ 88 h 208"/>
                <a:gd name="T18" fmla="*/ 237 w 247"/>
                <a:gd name="T19" fmla="*/ 101 h 208"/>
                <a:gd name="T20" fmla="*/ 243 w 247"/>
                <a:gd name="T21" fmla="*/ 116 h 208"/>
                <a:gd name="T22" fmla="*/ 246 w 247"/>
                <a:gd name="T23" fmla="*/ 131 h 208"/>
                <a:gd name="T24" fmla="*/ 243 w 247"/>
                <a:gd name="T25" fmla="*/ 148 h 208"/>
                <a:gd name="T26" fmla="*/ 238 w 247"/>
                <a:gd name="T27" fmla="*/ 160 h 208"/>
                <a:gd name="T28" fmla="*/ 227 w 247"/>
                <a:gd name="T29" fmla="*/ 174 h 208"/>
                <a:gd name="T30" fmla="*/ 210 w 247"/>
                <a:gd name="T31" fmla="*/ 188 h 208"/>
                <a:gd name="T32" fmla="*/ 192 w 247"/>
                <a:gd name="T33" fmla="*/ 196 h 208"/>
                <a:gd name="T34" fmla="*/ 176 w 247"/>
                <a:gd name="T35" fmla="*/ 201 h 208"/>
                <a:gd name="T36" fmla="*/ 161 w 247"/>
                <a:gd name="T37" fmla="*/ 205 h 208"/>
                <a:gd name="T38" fmla="*/ 142 w 247"/>
                <a:gd name="T39" fmla="*/ 207 h 208"/>
                <a:gd name="T40" fmla="*/ 91 w 247"/>
                <a:gd name="T41" fmla="*/ 206 h 208"/>
                <a:gd name="T42" fmla="*/ 67 w 247"/>
                <a:gd name="T43" fmla="*/ 201 h 208"/>
                <a:gd name="T44" fmla="*/ 41 w 247"/>
                <a:gd name="T45" fmla="*/ 191 h 208"/>
                <a:gd name="T46" fmla="*/ 22 w 247"/>
                <a:gd name="T47" fmla="*/ 177 h 208"/>
                <a:gd name="T48" fmla="*/ 9 w 247"/>
                <a:gd name="T49" fmla="*/ 163 h 208"/>
                <a:gd name="T50" fmla="*/ 2 w 247"/>
                <a:gd name="T51" fmla="*/ 147 h 208"/>
                <a:gd name="T52" fmla="*/ 0 w 247"/>
                <a:gd name="T53" fmla="*/ 134 h 208"/>
                <a:gd name="T54" fmla="*/ 1 w 247"/>
                <a:gd name="T55" fmla="*/ 119 h 208"/>
                <a:gd name="T56" fmla="*/ 10 w 247"/>
                <a:gd name="T57" fmla="*/ 99 h 208"/>
                <a:gd name="T58" fmla="*/ 26 w 247"/>
                <a:gd name="T59" fmla="*/ 82 h 208"/>
                <a:gd name="T60" fmla="*/ 47 w 247"/>
                <a:gd name="T61" fmla="*/ 69 h 208"/>
                <a:gd name="T62" fmla="*/ 76 w 247"/>
                <a:gd name="T63" fmla="*/ 60 h 208"/>
                <a:gd name="T64" fmla="*/ 29 w 247"/>
                <a:gd name="T65" fmla="*/ 2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08"/>
                <a:gd name="T101" fmla="*/ 247 w 247"/>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08">
                  <a:moveTo>
                    <a:pt x="29" y="2"/>
                  </a:moveTo>
                  <a:lnTo>
                    <a:pt x="70" y="9"/>
                  </a:lnTo>
                  <a:lnTo>
                    <a:pt x="69" y="0"/>
                  </a:lnTo>
                  <a:lnTo>
                    <a:pt x="117" y="10"/>
                  </a:lnTo>
                  <a:lnTo>
                    <a:pt x="117" y="0"/>
                  </a:lnTo>
                  <a:lnTo>
                    <a:pt x="167" y="0"/>
                  </a:lnTo>
                  <a:lnTo>
                    <a:pt x="166" y="10"/>
                  </a:lnTo>
                  <a:lnTo>
                    <a:pt x="228" y="0"/>
                  </a:lnTo>
                  <a:lnTo>
                    <a:pt x="154" y="58"/>
                  </a:lnTo>
                  <a:lnTo>
                    <a:pt x="161" y="58"/>
                  </a:lnTo>
                  <a:lnTo>
                    <a:pt x="169" y="60"/>
                  </a:lnTo>
                  <a:lnTo>
                    <a:pt x="178" y="62"/>
                  </a:lnTo>
                  <a:lnTo>
                    <a:pt x="187" y="65"/>
                  </a:lnTo>
                  <a:lnTo>
                    <a:pt x="197" y="69"/>
                  </a:lnTo>
                  <a:lnTo>
                    <a:pt x="205" y="72"/>
                  </a:lnTo>
                  <a:lnTo>
                    <a:pt x="213" y="78"/>
                  </a:lnTo>
                  <a:lnTo>
                    <a:pt x="220" y="83"/>
                  </a:lnTo>
                  <a:lnTo>
                    <a:pt x="226" y="88"/>
                  </a:lnTo>
                  <a:lnTo>
                    <a:pt x="232" y="94"/>
                  </a:lnTo>
                  <a:lnTo>
                    <a:pt x="237" y="101"/>
                  </a:lnTo>
                  <a:lnTo>
                    <a:pt x="241" y="108"/>
                  </a:lnTo>
                  <a:lnTo>
                    <a:pt x="243" y="116"/>
                  </a:lnTo>
                  <a:lnTo>
                    <a:pt x="245" y="122"/>
                  </a:lnTo>
                  <a:lnTo>
                    <a:pt x="246" y="131"/>
                  </a:lnTo>
                  <a:lnTo>
                    <a:pt x="245" y="140"/>
                  </a:lnTo>
                  <a:lnTo>
                    <a:pt x="243" y="148"/>
                  </a:lnTo>
                  <a:lnTo>
                    <a:pt x="241" y="154"/>
                  </a:lnTo>
                  <a:lnTo>
                    <a:pt x="238" y="160"/>
                  </a:lnTo>
                  <a:lnTo>
                    <a:pt x="233" y="167"/>
                  </a:lnTo>
                  <a:lnTo>
                    <a:pt x="227" y="174"/>
                  </a:lnTo>
                  <a:lnTo>
                    <a:pt x="219" y="181"/>
                  </a:lnTo>
                  <a:lnTo>
                    <a:pt x="210" y="188"/>
                  </a:lnTo>
                  <a:lnTo>
                    <a:pt x="200" y="193"/>
                  </a:lnTo>
                  <a:lnTo>
                    <a:pt x="192" y="196"/>
                  </a:lnTo>
                  <a:lnTo>
                    <a:pt x="184" y="199"/>
                  </a:lnTo>
                  <a:lnTo>
                    <a:pt x="176" y="201"/>
                  </a:lnTo>
                  <a:lnTo>
                    <a:pt x="168" y="203"/>
                  </a:lnTo>
                  <a:lnTo>
                    <a:pt x="161" y="205"/>
                  </a:lnTo>
                  <a:lnTo>
                    <a:pt x="150" y="206"/>
                  </a:lnTo>
                  <a:lnTo>
                    <a:pt x="142" y="207"/>
                  </a:lnTo>
                  <a:lnTo>
                    <a:pt x="99" y="207"/>
                  </a:lnTo>
                  <a:lnTo>
                    <a:pt x="91" y="206"/>
                  </a:lnTo>
                  <a:lnTo>
                    <a:pt x="80" y="204"/>
                  </a:lnTo>
                  <a:lnTo>
                    <a:pt x="67" y="201"/>
                  </a:lnTo>
                  <a:lnTo>
                    <a:pt x="54" y="197"/>
                  </a:lnTo>
                  <a:lnTo>
                    <a:pt x="41" y="191"/>
                  </a:lnTo>
                  <a:lnTo>
                    <a:pt x="30" y="184"/>
                  </a:lnTo>
                  <a:lnTo>
                    <a:pt x="22" y="177"/>
                  </a:lnTo>
                  <a:lnTo>
                    <a:pt x="15" y="171"/>
                  </a:lnTo>
                  <a:lnTo>
                    <a:pt x="9" y="163"/>
                  </a:lnTo>
                  <a:lnTo>
                    <a:pt x="4" y="154"/>
                  </a:lnTo>
                  <a:lnTo>
                    <a:pt x="2" y="147"/>
                  </a:lnTo>
                  <a:lnTo>
                    <a:pt x="0" y="141"/>
                  </a:lnTo>
                  <a:lnTo>
                    <a:pt x="0" y="134"/>
                  </a:lnTo>
                  <a:lnTo>
                    <a:pt x="0" y="128"/>
                  </a:lnTo>
                  <a:lnTo>
                    <a:pt x="1" y="119"/>
                  </a:lnTo>
                  <a:lnTo>
                    <a:pt x="5" y="109"/>
                  </a:lnTo>
                  <a:lnTo>
                    <a:pt x="10" y="99"/>
                  </a:lnTo>
                  <a:lnTo>
                    <a:pt x="17" y="90"/>
                  </a:lnTo>
                  <a:lnTo>
                    <a:pt x="26" y="82"/>
                  </a:lnTo>
                  <a:lnTo>
                    <a:pt x="36" y="75"/>
                  </a:lnTo>
                  <a:lnTo>
                    <a:pt x="47" y="69"/>
                  </a:lnTo>
                  <a:lnTo>
                    <a:pt x="61" y="63"/>
                  </a:lnTo>
                  <a:lnTo>
                    <a:pt x="76" y="60"/>
                  </a:lnTo>
                  <a:lnTo>
                    <a:pt x="85" y="58"/>
                  </a:lnTo>
                  <a:lnTo>
                    <a:pt x="29" y="2"/>
                  </a:lnTo>
                </a:path>
              </a:pathLst>
            </a:custGeom>
            <a:solidFill>
              <a:schemeClr val="tx2"/>
            </a:solidFill>
            <a:ln w="12700" cap="rnd">
              <a:solidFill>
                <a:srgbClr val="FF9900"/>
              </a:solidFill>
              <a:round/>
              <a:headEnd/>
              <a:tailEnd/>
            </a:ln>
          </p:spPr>
          <p:txBody>
            <a:bodyPr/>
            <a:lstStyle/>
            <a:p>
              <a:pPr algn="ctr" eaLnBrk="0" hangingPunct="0"/>
              <a:endParaRPr lang="en-US"/>
            </a:p>
          </p:txBody>
        </p:sp>
      </p:grpSp>
      <p:grpSp>
        <p:nvGrpSpPr>
          <p:cNvPr id="70660" name="Group 204"/>
          <p:cNvGrpSpPr>
            <a:grpSpLocks/>
          </p:cNvGrpSpPr>
          <p:nvPr/>
        </p:nvGrpSpPr>
        <p:grpSpPr bwMode="auto">
          <a:xfrm>
            <a:off x="365125" y="1417638"/>
            <a:ext cx="3265488" cy="2289175"/>
            <a:chOff x="230" y="893"/>
            <a:chExt cx="2057" cy="1442"/>
          </a:xfrm>
        </p:grpSpPr>
        <p:sp>
          <p:nvSpPr>
            <p:cNvPr id="70848" name="Oval 146"/>
            <p:cNvSpPr>
              <a:spLocks noChangeArrowheads="1"/>
            </p:cNvSpPr>
            <p:nvPr/>
          </p:nvSpPr>
          <p:spPr bwMode="auto">
            <a:xfrm>
              <a:off x="280" y="1186"/>
              <a:ext cx="1070" cy="1126"/>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70849" name="Freeform 147"/>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pattFill prst="lgConfetti">
              <a:fgClr>
                <a:srgbClr val="FFFFCC"/>
              </a:fgClr>
              <a:bgClr>
                <a:srgbClr val="FFCC66"/>
              </a:bgClr>
            </a:pattFill>
            <a:ln w="9525" cap="rnd">
              <a:noFill/>
              <a:round/>
              <a:headEnd/>
              <a:tailEnd/>
            </a:ln>
          </p:spPr>
          <p:txBody>
            <a:bodyPr/>
            <a:lstStyle/>
            <a:p>
              <a:pPr algn="ctr" eaLnBrk="0" hangingPunct="0"/>
              <a:endParaRPr lang="en-US"/>
            </a:p>
          </p:txBody>
        </p:sp>
        <p:sp>
          <p:nvSpPr>
            <p:cNvPr id="70850" name="Freeform 148"/>
            <p:cNvSpPr>
              <a:spLocks/>
            </p:cNvSpPr>
            <p:nvPr/>
          </p:nvSpPr>
          <p:spPr bwMode="auto">
            <a:xfrm>
              <a:off x="288" y="1626"/>
              <a:ext cx="676" cy="673"/>
            </a:xfrm>
            <a:custGeom>
              <a:avLst/>
              <a:gdLst>
                <a:gd name="T0" fmla="*/ 15 w 676"/>
                <a:gd name="T1" fmla="*/ 0 h 673"/>
                <a:gd name="T2" fmla="*/ 675 w 676"/>
                <a:gd name="T3" fmla="*/ 654 h 673"/>
                <a:gd name="T4" fmla="*/ 579 w 676"/>
                <a:gd name="T5" fmla="*/ 669 h 673"/>
                <a:gd name="T6" fmla="*/ 510 w 676"/>
                <a:gd name="T7" fmla="*/ 672 h 673"/>
                <a:gd name="T8" fmla="*/ 450 w 676"/>
                <a:gd name="T9" fmla="*/ 666 h 673"/>
                <a:gd name="T10" fmla="*/ 402 w 676"/>
                <a:gd name="T11" fmla="*/ 654 h 673"/>
                <a:gd name="T12" fmla="*/ 345 w 676"/>
                <a:gd name="T13" fmla="*/ 636 h 673"/>
                <a:gd name="T14" fmla="*/ 294 w 676"/>
                <a:gd name="T15" fmla="*/ 618 h 673"/>
                <a:gd name="T16" fmla="*/ 258 w 676"/>
                <a:gd name="T17" fmla="*/ 591 h 673"/>
                <a:gd name="T18" fmla="*/ 222 w 676"/>
                <a:gd name="T19" fmla="*/ 564 h 673"/>
                <a:gd name="T20" fmla="*/ 198 w 676"/>
                <a:gd name="T21" fmla="*/ 543 h 673"/>
                <a:gd name="T22" fmla="*/ 171 w 676"/>
                <a:gd name="T23" fmla="*/ 522 h 673"/>
                <a:gd name="T24" fmla="*/ 147 w 676"/>
                <a:gd name="T25" fmla="*/ 492 h 673"/>
                <a:gd name="T26" fmla="*/ 123 w 676"/>
                <a:gd name="T27" fmla="*/ 465 h 673"/>
                <a:gd name="T28" fmla="*/ 105 w 676"/>
                <a:gd name="T29" fmla="*/ 438 h 673"/>
                <a:gd name="T30" fmla="*/ 84 w 676"/>
                <a:gd name="T31" fmla="*/ 414 h 673"/>
                <a:gd name="T32" fmla="*/ 69 w 676"/>
                <a:gd name="T33" fmla="*/ 384 h 673"/>
                <a:gd name="T34" fmla="*/ 54 w 676"/>
                <a:gd name="T35" fmla="*/ 351 h 673"/>
                <a:gd name="T36" fmla="*/ 39 w 676"/>
                <a:gd name="T37" fmla="*/ 318 h 673"/>
                <a:gd name="T38" fmla="*/ 30 w 676"/>
                <a:gd name="T39" fmla="*/ 285 h 673"/>
                <a:gd name="T40" fmla="*/ 21 w 676"/>
                <a:gd name="T41" fmla="*/ 258 h 673"/>
                <a:gd name="T42" fmla="*/ 12 w 676"/>
                <a:gd name="T43" fmla="*/ 222 h 673"/>
                <a:gd name="T44" fmla="*/ 9 w 676"/>
                <a:gd name="T45" fmla="*/ 189 h 673"/>
                <a:gd name="T46" fmla="*/ 6 w 676"/>
                <a:gd name="T47" fmla="*/ 159 h 673"/>
                <a:gd name="T48" fmla="*/ 0 w 676"/>
                <a:gd name="T49" fmla="*/ 129 h 673"/>
                <a:gd name="T50" fmla="*/ 3 w 676"/>
                <a:gd name="T51" fmla="*/ 102 h 673"/>
                <a:gd name="T52" fmla="*/ 6 w 676"/>
                <a:gd name="T53" fmla="*/ 72 h 673"/>
                <a:gd name="T54" fmla="*/ 6 w 676"/>
                <a:gd name="T55" fmla="*/ 39 h 673"/>
                <a:gd name="T56" fmla="*/ 15 w 676"/>
                <a:gd name="T57" fmla="*/ 0 h 6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6"/>
                <a:gd name="T88" fmla="*/ 0 h 673"/>
                <a:gd name="T89" fmla="*/ 676 w 676"/>
                <a:gd name="T90" fmla="*/ 673 h 6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6" h="673">
                  <a:moveTo>
                    <a:pt x="15" y="0"/>
                  </a:moveTo>
                  <a:lnTo>
                    <a:pt x="675" y="654"/>
                  </a:lnTo>
                  <a:lnTo>
                    <a:pt x="579" y="669"/>
                  </a:lnTo>
                  <a:lnTo>
                    <a:pt x="510" y="672"/>
                  </a:lnTo>
                  <a:lnTo>
                    <a:pt x="450" y="666"/>
                  </a:lnTo>
                  <a:lnTo>
                    <a:pt x="402" y="654"/>
                  </a:lnTo>
                  <a:lnTo>
                    <a:pt x="345" y="636"/>
                  </a:lnTo>
                  <a:lnTo>
                    <a:pt x="294" y="618"/>
                  </a:lnTo>
                  <a:lnTo>
                    <a:pt x="258" y="591"/>
                  </a:lnTo>
                  <a:lnTo>
                    <a:pt x="222" y="564"/>
                  </a:lnTo>
                  <a:lnTo>
                    <a:pt x="198" y="543"/>
                  </a:lnTo>
                  <a:lnTo>
                    <a:pt x="171" y="522"/>
                  </a:lnTo>
                  <a:lnTo>
                    <a:pt x="147" y="492"/>
                  </a:lnTo>
                  <a:lnTo>
                    <a:pt x="123" y="465"/>
                  </a:lnTo>
                  <a:lnTo>
                    <a:pt x="105" y="438"/>
                  </a:lnTo>
                  <a:lnTo>
                    <a:pt x="84" y="414"/>
                  </a:lnTo>
                  <a:lnTo>
                    <a:pt x="69" y="384"/>
                  </a:lnTo>
                  <a:lnTo>
                    <a:pt x="54" y="351"/>
                  </a:lnTo>
                  <a:lnTo>
                    <a:pt x="39" y="318"/>
                  </a:lnTo>
                  <a:lnTo>
                    <a:pt x="30" y="285"/>
                  </a:lnTo>
                  <a:lnTo>
                    <a:pt x="21" y="258"/>
                  </a:lnTo>
                  <a:lnTo>
                    <a:pt x="12" y="222"/>
                  </a:lnTo>
                  <a:lnTo>
                    <a:pt x="9" y="189"/>
                  </a:lnTo>
                  <a:lnTo>
                    <a:pt x="6" y="159"/>
                  </a:lnTo>
                  <a:lnTo>
                    <a:pt x="0" y="129"/>
                  </a:lnTo>
                  <a:lnTo>
                    <a:pt x="3" y="102"/>
                  </a:lnTo>
                  <a:lnTo>
                    <a:pt x="6" y="72"/>
                  </a:lnTo>
                  <a:lnTo>
                    <a:pt x="6" y="39"/>
                  </a:lnTo>
                  <a:lnTo>
                    <a:pt x="15" y="0"/>
                  </a:lnTo>
                </a:path>
              </a:pathLst>
            </a:custGeom>
            <a:solidFill>
              <a:srgbClr val="CBCBCB"/>
            </a:solidFill>
            <a:ln w="12700" cap="rnd">
              <a:solidFill>
                <a:srgbClr val="000000"/>
              </a:solidFill>
              <a:round/>
              <a:headEnd/>
              <a:tailEnd/>
            </a:ln>
          </p:spPr>
          <p:txBody>
            <a:bodyPr/>
            <a:lstStyle/>
            <a:p>
              <a:pPr algn="ctr" eaLnBrk="0" hangingPunct="0"/>
              <a:endParaRPr lang="en-US"/>
            </a:p>
          </p:txBody>
        </p:sp>
        <p:sp>
          <p:nvSpPr>
            <p:cNvPr id="70851" name="Freeform 149"/>
            <p:cNvSpPr>
              <a:spLocks/>
            </p:cNvSpPr>
            <p:nvPr/>
          </p:nvSpPr>
          <p:spPr bwMode="auto">
            <a:xfrm>
              <a:off x="647" y="177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nvGrpSpPr>
            <p:cNvPr id="70852" name="Group 201"/>
            <p:cNvGrpSpPr>
              <a:grpSpLocks/>
            </p:cNvGrpSpPr>
            <p:nvPr/>
          </p:nvGrpSpPr>
          <p:grpSpPr bwMode="auto">
            <a:xfrm>
              <a:off x="230" y="893"/>
              <a:ext cx="2057" cy="1442"/>
              <a:chOff x="230" y="893"/>
              <a:chExt cx="2057" cy="1442"/>
            </a:xfrm>
          </p:grpSpPr>
          <p:grpSp>
            <p:nvGrpSpPr>
              <p:cNvPr id="70855" name="Group 164"/>
              <p:cNvGrpSpPr>
                <a:grpSpLocks/>
              </p:cNvGrpSpPr>
              <p:nvPr/>
            </p:nvGrpSpPr>
            <p:grpSpPr bwMode="auto">
              <a:xfrm>
                <a:off x="230" y="1114"/>
                <a:ext cx="1252" cy="1221"/>
                <a:chOff x="230" y="1114"/>
                <a:chExt cx="1252" cy="1221"/>
              </a:xfrm>
            </p:grpSpPr>
            <p:grpSp>
              <p:nvGrpSpPr>
                <p:cNvPr id="70892" name="Group 158"/>
                <p:cNvGrpSpPr>
                  <a:grpSpLocks/>
                </p:cNvGrpSpPr>
                <p:nvPr/>
              </p:nvGrpSpPr>
              <p:grpSpPr bwMode="auto">
                <a:xfrm>
                  <a:off x="246" y="1114"/>
                  <a:ext cx="1235" cy="1199"/>
                  <a:chOff x="246" y="1114"/>
                  <a:chExt cx="1235" cy="1199"/>
                </a:xfrm>
              </p:grpSpPr>
              <p:grpSp>
                <p:nvGrpSpPr>
                  <p:cNvPr id="70898" name="Group 152"/>
                  <p:cNvGrpSpPr>
                    <a:grpSpLocks/>
                  </p:cNvGrpSpPr>
                  <p:nvPr/>
                </p:nvGrpSpPr>
                <p:grpSpPr bwMode="auto">
                  <a:xfrm>
                    <a:off x="246" y="1114"/>
                    <a:ext cx="1235" cy="1199"/>
                    <a:chOff x="246" y="1114"/>
                    <a:chExt cx="1235" cy="1199"/>
                  </a:xfrm>
                </p:grpSpPr>
                <p:sp>
                  <p:nvSpPr>
                    <p:cNvPr id="70904" name="Freeform 150"/>
                    <p:cNvSpPr>
                      <a:spLocks/>
                    </p:cNvSpPr>
                    <p:nvPr/>
                  </p:nvSpPr>
                  <p:spPr bwMode="auto">
                    <a:xfrm>
                      <a:off x="246" y="1292"/>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70905" name="Freeform 151"/>
                    <p:cNvSpPr>
                      <a:spLocks/>
                    </p:cNvSpPr>
                    <p:nvPr/>
                  </p:nvSpPr>
                  <p:spPr bwMode="auto">
                    <a:xfrm>
                      <a:off x="600" y="1114"/>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70899" name="Group 157"/>
                  <p:cNvGrpSpPr>
                    <a:grpSpLocks/>
                  </p:cNvGrpSpPr>
                  <p:nvPr/>
                </p:nvGrpSpPr>
                <p:grpSpPr bwMode="auto">
                  <a:xfrm>
                    <a:off x="261" y="1114"/>
                    <a:ext cx="1165" cy="1193"/>
                    <a:chOff x="261" y="1114"/>
                    <a:chExt cx="1165" cy="1193"/>
                  </a:xfrm>
                </p:grpSpPr>
                <p:sp>
                  <p:nvSpPr>
                    <p:cNvPr id="70900" name="Freeform 153"/>
                    <p:cNvSpPr>
                      <a:spLocks/>
                    </p:cNvSpPr>
                    <p:nvPr/>
                  </p:nvSpPr>
                  <p:spPr bwMode="auto">
                    <a:xfrm>
                      <a:off x="1135" y="1947"/>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70901" name="Freeform 154"/>
                    <p:cNvSpPr>
                      <a:spLocks/>
                    </p:cNvSpPr>
                    <p:nvPr/>
                  </p:nvSpPr>
                  <p:spPr bwMode="auto">
                    <a:xfrm>
                      <a:off x="594" y="1114"/>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70902" name="Freeform 155"/>
                    <p:cNvSpPr>
                      <a:spLocks/>
                    </p:cNvSpPr>
                    <p:nvPr/>
                  </p:nvSpPr>
                  <p:spPr bwMode="auto">
                    <a:xfrm>
                      <a:off x="261" y="1350"/>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70903" name="Freeform 156"/>
                    <p:cNvSpPr>
                      <a:spLocks/>
                    </p:cNvSpPr>
                    <p:nvPr/>
                  </p:nvSpPr>
                  <p:spPr bwMode="auto">
                    <a:xfrm>
                      <a:off x="505" y="2173"/>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70893" name="Oval 159"/>
                <p:cNvSpPr>
                  <a:spLocks noChangeArrowheads="1"/>
                </p:cNvSpPr>
                <p:nvPr/>
              </p:nvSpPr>
              <p:spPr bwMode="auto">
                <a:xfrm>
                  <a:off x="323" y="1114"/>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70894" name="Group 163"/>
                <p:cNvGrpSpPr>
                  <a:grpSpLocks/>
                </p:cNvGrpSpPr>
                <p:nvPr/>
              </p:nvGrpSpPr>
              <p:grpSpPr bwMode="auto">
                <a:xfrm>
                  <a:off x="230" y="1162"/>
                  <a:ext cx="1157" cy="1173"/>
                  <a:chOff x="230" y="1162"/>
                  <a:chExt cx="1157" cy="1173"/>
                </a:xfrm>
              </p:grpSpPr>
              <p:sp>
                <p:nvSpPr>
                  <p:cNvPr id="70895" name="Oval 160"/>
                  <p:cNvSpPr>
                    <a:spLocks noChangeArrowheads="1"/>
                  </p:cNvSpPr>
                  <p:nvPr/>
                </p:nvSpPr>
                <p:spPr bwMode="auto">
                  <a:xfrm>
                    <a:off x="248" y="1180"/>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70896" name="Oval 161"/>
                  <p:cNvSpPr>
                    <a:spLocks noChangeArrowheads="1"/>
                  </p:cNvSpPr>
                  <p:nvPr/>
                </p:nvSpPr>
                <p:spPr bwMode="auto">
                  <a:xfrm>
                    <a:off x="230" y="1162"/>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70897" name="Oval 162"/>
                  <p:cNvSpPr>
                    <a:spLocks noChangeArrowheads="1"/>
                  </p:cNvSpPr>
                  <p:nvPr/>
                </p:nvSpPr>
                <p:spPr bwMode="auto">
                  <a:xfrm>
                    <a:off x="262" y="1194"/>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70856" name="Group 200"/>
              <p:cNvGrpSpPr>
                <a:grpSpLocks/>
              </p:cNvGrpSpPr>
              <p:nvPr/>
            </p:nvGrpSpPr>
            <p:grpSpPr bwMode="auto">
              <a:xfrm>
                <a:off x="1316" y="893"/>
                <a:ext cx="971" cy="607"/>
                <a:chOff x="1316" y="893"/>
                <a:chExt cx="971" cy="607"/>
              </a:xfrm>
            </p:grpSpPr>
            <p:sp>
              <p:nvSpPr>
                <p:cNvPr id="70857" name="Freeform 165"/>
                <p:cNvSpPr>
                  <a:spLocks/>
                </p:cNvSpPr>
                <p:nvPr/>
              </p:nvSpPr>
              <p:spPr bwMode="auto">
                <a:xfrm>
                  <a:off x="1368" y="916"/>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70858" name="Arc 166"/>
                <p:cNvSpPr>
                  <a:spLocks/>
                </p:cNvSpPr>
                <p:nvPr/>
              </p:nvSpPr>
              <p:spPr bwMode="auto">
                <a:xfrm>
                  <a:off x="1316" y="1317"/>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70859" name="Arc 167"/>
                <p:cNvSpPr>
                  <a:spLocks/>
                </p:cNvSpPr>
                <p:nvPr/>
              </p:nvSpPr>
              <p:spPr bwMode="auto">
                <a:xfrm>
                  <a:off x="1332" y="1314"/>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70860" name="Freeform 168"/>
                <p:cNvSpPr>
                  <a:spLocks/>
                </p:cNvSpPr>
                <p:nvPr/>
              </p:nvSpPr>
              <p:spPr bwMode="auto">
                <a:xfrm>
                  <a:off x="1334" y="1385"/>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70861" name="Arc 169"/>
                <p:cNvSpPr>
                  <a:spLocks/>
                </p:cNvSpPr>
                <p:nvPr/>
              </p:nvSpPr>
              <p:spPr bwMode="auto">
                <a:xfrm>
                  <a:off x="1320" y="1406"/>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862" name="Arc 170"/>
                <p:cNvSpPr>
                  <a:spLocks/>
                </p:cNvSpPr>
                <p:nvPr/>
              </p:nvSpPr>
              <p:spPr bwMode="auto">
                <a:xfrm>
                  <a:off x="1435" y="1253"/>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70863" name="Group 176"/>
                <p:cNvGrpSpPr>
                  <a:grpSpLocks/>
                </p:cNvGrpSpPr>
                <p:nvPr/>
              </p:nvGrpSpPr>
              <p:grpSpPr bwMode="auto">
                <a:xfrm>
                  <a:off x="1452" y="1235"/>
                  <a:ext cx="130" cy="193"/>
                  <a:chOff x="1452" y="1235"/>
                  <a:chExt cx="130" cy="193"/>
                </a:xfrm>
              </p:grpSpPr>
              <p:grpSp>
                <p:nvGrpSpPr>
                  <p:cNvPr id="70887" name="Group 174"/>
                  <p:cNvGrpSpPr>
                    <a:grpSpLocks/>
                  </p:cNvGrpSpPr>
                  <p:nvPr/>
                </p:nvGrpSpPr>
                <p:grpSpPr bwMode="auto">
                  <a:xfrm>
                    <a:off x="1452" y="1247"/>
                    <a:ext cx="110" cy="181"/>
                    <a:chOff x="1452" y="1247"/>
                    <a:chExt cx="110" cy="181"/>
                  </a:xfrm>
                </p:grpSpPr>
                <p:sp>
                  <p:nvSpPr>
                    <p:cNvPr id="70889" name="Arc 171"/>
                    <p:cNvSpPr>
                      <a:spLocks/>
                    </p:cNvSpPr>
                    <p:nvPr/>
                  </p:nvSpPr>
                  <p:spPr bwMode="auto">
                    <a:xfrm>
                      <a:off x="1456" y="1250"/>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70890" name="Arc 172"/>
                    <p:cNvSpPr>
                      <a:spLocks/>
                    </p:cNvSpPr>
                    <p:nvPr/>
                  </p:nvSpPr>
                  <p:spPr bwMode="auto">
                    <a:xfrm>
                      <a:off x="1468" y="1335"/>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70891" name="Arc 173"/>
                    <p:cNvSpPr>
                      <a:spLocks/>
                    </p:cNvSpPr>
                    <p:nvPr/>
                  </p:nvSpPr>
                  <p:spPr bwMode="auto">
                    <a:xfrm>
                      <a:off x="1452" y="1247"/>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0888" name="Arc 175"/>
                  <p:cNvSpPr>
                    <a:spLocks/>
                  </p:cNvSpPr>
                  <p:nvPr/>
                </p:nvSpPr>
                <p:spPr bwMode="auto">
                  <a:xfrm>
                    <a:off x="1471" y="1235"/>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864" name="Group 182"/>
                <p:cNvGrpSpPr>
                  <a:grpSpLocks/>
                </p:cNvGrpSpPr>
                <p:nvPr/>
              </p:nvGrpSpPr>
              <p:grpSpPr bwMode="auto">
                <a:xfrm>
                  <a:off x="1486" y="1219"/>
                  <a:ext cx="130" cy="190"/>
                  <a:chOff x="1486" y="1219"/>
                  <a:chExt cx="130" cy="190"/>
                </a:xfrm>
              </p:grpSpPr>
              <p:grpSp>
                <p:nvGrpSpPr>
                  <p:cNvPr id="70882" name="Group 180"/>
                  <p:cNvGrpSpPr>
                    <a:grpSpLocks/>
                  </p:cNvGrpSpPr>
                  <p:nvPr/>
                </p:nvGrpSpPr>
                <p:grpSpPr bwMode="auto">
                  <a:xfrm>
                    <a:off x="1486" y="1228"/>
                    <a:ext cx="110" cy="181"/>
                    <a:chOff x="1486" y="1228"/>
                    <a:chExt cx="110" cy="181"/>
                  </a:xfrm>
                </p:grpSpPr>
                <p:sp>
                  <p:nvSpPr>
                    <p:cNvPr id="70884" name="Arc 177"/>
                    <p:cNvSpPr>
                      <a:spLocks/>
                    </p:cNvSpPr>
                    <p:nvPr/>
                  </p:nvSpPr>
                  <p:spPr bwMode="auto">
                    <a:xfrm>
                      <a:off x="1491" y="1233"/>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70885" name="Arc 178"/>
                    <p:cNvSpPr>
                      <a:spLocks/>
                    </p:cNvSpPr>
                    <p:nvPr/>
                  </p:nvSpPr>
                  <p:spPr bwMode="auto">
                    <a:xfrm>
                      <a:off x="1501" y="1319"/>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70886" name="Arc 179"/>
                    <p:cNvSpPr>
                      <a:spLocks/>
                    </p:cNvSpPr>
                    <p:nvPr/>
                  </p:nvSpPr>
                  <p:spPr bwMode="auto">
                    <a:xfrm>
                      <a:off x="1486" y="1228"/>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0883" name="Arc 181"/>
                  <p:cNvSpPr>
                    <a:spLocks/>
                  </p:cNvSpPr>
                  <p:nvPr/>
                </p:nvSpPr>
                <p:spPr bwMode="auto">
                  <a:xfrm>
                    <a:off x="1507" y="1219"/>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865" name="Group 185"/>
                <p:cNvGrpSpPr>
                  <a:grpSpLocks/>
                </p:cNvGrpSpPr>
                <p:nvPr/>
              </p:nvGrpSpPr>
              <p:grpSpPr bwMode="auto">
                <a:xfrm>
                  <a:off x="1524" y="1214"/>
                  <a:ext cx="103" cy="176"/>
                  <a:chOff x="1524" y="1214"/>
                  <a:chExt cx="103" cy="176"/>
                </a:xfrm>
              </p:grpSpPr>
              <p:sp>
                <p:nvSpPr>
                  <p:cNvPr id="70880" name="Arc 183"/>
                  <p:cNvSpPr>
                    <a:spLocks/>
                  </p:cNvSpPr>
                  <p:nvPr/>
                </p:nvSpPr>
                <p:spPr bwMode="auto">
                  <a:xfrm>
                    <a:off x="1524" y="1214"/>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70881" name="Arc 184"/>
                  <p:cNvSpPr>
                    <a:spLocks/>
                  </p:cNvSpPr>
                  <p:nvPr/>
                </p:nvSpPr>
                <p:spPr bwMode="auto">
                  <a:xfrm>
                    <a:off x="1534" y="1300"/>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70866" name="Group 188"/>
                <p:cNvGrpSpPr>
                  <a:grpSpLocks/>
                </p:cNvGrpSpPr>
                <p:nvPr/>
              </p:nvGrpSpPr>
              <p:grpSpPr bwMode="auto">
                <a:xfrm>
                  <a:off x="1521" y="1200"/>
                  <a:ext cx="126" cy="193"/>
                  <a:chOff x="1521" y="1200"/>
                  <a:chExt cx="126" cy="193"/>
                </a:xfrm>
              </p:grpSpPr>
              <p:sp>
                <p:nvSpPr>
                  <p:cNvPr id="70878" name="Arc 186"/>
                  <p:cNvSpPr>
                    <a:spLocks/>
                  </p:cNvSpPr>
                  <p:nvPr/>
                </p:nvSpPr>
                <p:spPr bwMode="auto">
                  <a:xfrm>
                    <a:off x="1521" y="1209"/>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879" name="Arc 187"/>
                  <p:cNvSpPr>
                    <a:spLocks/>
                  </p:cNvSpPr>
                  <p:nvPr/>
                </p:nvSpPr>
                <p:spPr bwMode="auto">
                  <a:xfrm>
                    <a:off x="1540" y="1200"/>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867" name="Group 191"/>
                <p:cNvGrpSpPr>
                  <a:grpSpLocks/>
                </p:cNvGrpSpPr>
                <p:nvPr/>
              </p:nvGrpSpPr>
              <p:grpSpPr bwMode="auto">
                <a:xfrm>
                  <a:off x="1373" y="914"/>
                  <a:ext cx="848" cy="573"/>
                  <a:chOff x="1373" y="914"/>
                  <a:chExt cx="848" cy="573"/>
                </a:xfrm>
              </p:grpSpPr>
              <p:sp>
                <p:nvSpPr>
                  <p:cNvPr id="70876" name="Line 189"/>
                  <p:cNvSpPr>
                    <a:spLocks noChangeShapeType="1"/>
                  </p:cNvSpPr>
                  <p:nvPr/>
                </p:nvSpPr>
                <p:spPr bwMode="auto">
                  <a:xfrm flipV="1">
                    <a:off x="1373" y="914"/>
                    <a:ext cx="755" cy="406"/>
                  </a:xfrm>
                  <a:prstGeom prst="line">
                    <a:avLst/>
                  </a:prstGeom>
                  <a:noFill/>
                  <a:ln w="12700">
                    <a:solidFill>
                      <a:srgbClr val="000000"/>
                    </a:solidFill>
                    <a:round/>
                    <a:headEnd type="none" w="sm" len="sm"/>
                    <a:tailEnd type="none" w="sm" len="sm"/>
                  </a:ln>
                </p:spPr>
                <p:txBody>
                  <a:bodyPr/>
                  <a:lstStyle/>
                  <a:p>
                    <a:endParaRPr lang="en-US"/>
                  </a:p>
                </p:txBody>
              </p:sp>
              <p:sp>
                <p:nvSpPr>
                  <p:cNvPr id="70877" name="Line 190"/>
                  <p:cNvSpPr>
                    <a:spLocks noChangeShapeType="1"/>
                  </p:cNvSpPr>
                  <p:nvPr/>
                </p:nvSpPr>
                <p:spPr bwMode="auto">
                  <a:xfrm flipV="1">
                    <a:off x="1433" y="1080"/>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2" name="Group 197"/>
                <p:cNvGrpSpPr>
                  <a:grpSpLocks/>
                </p:cNvGrpSpPr>
                <p:nvPr/>
              </p:nvGrpSpPr>
              <p:grpSpPr bwMode="auto">
                <a:xfrm>
                  <a:off x="1554" y="1186"/>
                  <a:ext cx="126" cy="188"/>
                  <a:chOff x="1554" y="1186"/>
                  <a:chExt cx="126" cy="188"/>
                </a:xfrm>
              </p:grpSpPr>
              <p:grpSp>
                <p:nvGrpSpPr>
                  <p:cNvPr id="70871" name="Group 194"/>
                  <p:cNvGrpSpPr>
                    <a:grpSpLocks/>
                  </p:cNvGrpSpPr>
                  <p:nvPr/>
                </p:nvGrpSpPr>
                <p:grpSpPr bwMode="auto">
                  <a:xfrm>
                    <a:off x="1558" y="1196"/>
                    <a:ext cx="101" cy="177"/>
                    <a:chOff x="1558" y="1196"/>
                    <a:chExt cx="101" cy="177"/>
                  </a:xfrm>
                </p:grpSpPr>
                <p:sp>
                  <p:nvSpPr>
                    <p:cNvPr id="70874" name="Arc 192"/>
                    <p:cNvSpPr>
                      <a:spLocks/>
                    </p:cNvSpPr>
                    <p:nvPr/>
                  </p:nvSpPr>
                  <p:spPr bwMode="auto">
                    <a:xfrm>
                      <a:off x="1558" y="1196"/>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70875" name="Arc 193"/>
                    <p:cNvSpPr>
                      <a:spLocks/>
                    </p:cNvSpPr>
                    <p:nvPr/>
                  </p:nvSpPr>
                  <p:spPr bwMode="auto">
                    <a:xfrm>
                      <a:off x="1568" y="1283"/>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70872" name="Arc 195"/>
                  <p:cNvSpPr>
                    <a:spLocks/>
                  </p:cNvSpPr>
                  <p:nvPr/>
                </p:nvSpPr>
                <p:spPr bwMode="auto">
                  <a:xfrm>
                    <a:off x="1554" y="1189"/>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873" name="Arc 196"/>
                  <p:cNvSpPr>
                    <a:spLocks/>
                  </p:cNvSpPr>
                  <p:nvPr/>
                </p:nvSpPr>
                <p:spPr bwMode="auto">
                  <a:xfrm>
                    <a:off x="1574" y="1186"/>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70869" name="Freeform 198"/>
                <p:cNvSpPr>
                  <a:spLocks/>
                </p:cNvSpPr>
                <p:nvPr/>
              </p:nvSpPr>
              <p:spPr bwMode="auto">
                <a:xfrm>
                  <a:off x="1578" y="1011"/>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70870" name="Oval 199"/>
                <p:cNvSpPr>
                  <a:spLocks noChangeArrowheads="1"/>
                </p:cNvSpPr>
                <p:nvPr/>
              </p:nvSpPr>
              <p:spPr bwMode="auto">
                <a:xfrm>
                  <a:off x="2095" y="893"/>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70853" name="Freeform 202"/>
            <p:cNvSpPr>
              <a:spLocks/>
            </p:cNvSpPr>
            <p:nvPr/>
          </p:nvSpPr>
          <p:spPr bwMode="auto">
            <a:xfrm>
              <a:off x="875" y="200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854" name="Freeform 203"/>
            <p:cNvSpPr>
              <a:spLocks/>
            </p:cNvSpPr>
            <p:nvPr/>
          </p:nvSpPr>
          <p:spPr bwMode="auto">
            <a:xfrm>
              <a:off x="439" y="157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70661" name="Group 221"/>
          <p:cNvGrpSpPr>
            <a:grpSpLocks/>
          </p:cNvGrpSpPr>
          <p:nvPr/>
        </p:nvGrpSpPr>
        <p:grpSpPr bwMode="auto">
          <a:xfrm>
            <a:off x="128588" y="2228850"/>
            <a:ext cx="1730375" cy="1763713"/>
            <a:chOff x="81" y="1404"/>
            <a:chExt cx="1090" cy="1111"/>
          </a:xfrm>
        </p:grpSpPr>
        <p:sp>
          <p:nvSpPr>
            <p:cNvPr id="70832" name="Freeform 205"/>
            <p:cNvSpPr>
              <a:spLocks/>
            </p:cNvSpPr>
            <p:nvPr/>
          </p:nvSpPr>
          <p:spPr bwMode="auto">
            <a:xfrm>
              <a:off x="303" y="1404"/>
              <a:ext cx="868" cy="877"/>
            </a:xfrm>
            <a:custGeom>
              <a:avLst/>
              <a:gdLst>
                <a:gd name="T0" fmla="*/ 0 w 868"/>
                <a:gd name="T1" fmla="*/ 222 h 877"/>
                <a:gd name="T2" fmla="*/ 657 w 868"/>
                <a:gd name="T3" fmla="*/ 876 h 877"/>
                <a:gd name="T4" fmla="*/ 720 w 868"/>
                <a:gd name="T5" fmla="*/ 855 h 877"/>
                <a:gd name="T6" fmla="*/ 789 w 868"/>
                <a:gd name="T7" fmla="*/ 822 h 877"/>
                <a:gd name="T8" fmla="*/ 834 w 868"/>
                <a:gd name="T9" fmla="*/ 786 h 877"/>
                <a:gd name="T10" fmla="*/ 867 w 868"/>
                <a:gd name="T11" fmla="*/ 753 h 877"/>
                <a:gd name="T12" fmla="*/ 861 w 868"/>
                <a:gd name="T13" fmla="*/ 756 h 877"/>
                <a:gd name="T14" fmla="*/ 858 w 868"/>
                <a:gd name="T15" fmla="*/ 759 h 877"/>
                <a:gd name="T16" fmla="*/ 867 w 868"/>
                <a:gd name="T17" fmla="*/ 756 h 877"/>
                <a:gd name="T18" fmla="*/ 867 w 868"/>
                <a:gd name="T19" fmla="*/ 753 h 877"/>
                <a:gd name="T20" fmla="*/ 867 w 868"/>
                <a:gd name="T21" fmla="*/ 753 h 877"/>
                <a:gd name="T22" fmla="*/ 867 w 868"/>
                <a:gd name="T23" fmla="*/ 756 h 877"/>
                <a:gd name="T24" fmla="*/ 102 w 868"/>
                <a:gd name="T25" fmla="*/ 0 h 877"/>
                <a:gd name="T26" fmla="*/ 96 w 868"/>
                <a:gd name="T27" fmla="*/ 0 h 877"/>
                <a:gd name="T28" fmla="*/ 99 w 868"/>
                <a:gd name="T29" fmla="*/ 0 h 877"/>
                <a:gd name="T30" fmla="*/ 99 w 868"/>
                <a:gd name="T31" fmla="*/ 0 h 877"/>
                <a:gd name="T32" fmla="*/ 99 w 868"/>
                <a:gd name="T33" fmla="*/ 6 h 877"/>
                <a:gd name="T34" fmla="*/ 99 w 868"/>
                <a:gd name="T35" fmla="*/ 9 h 877"/>
                <a:gd name="T36" fmla="*/ 93 w 868"/>
                <a:gd name="T37" fmla="*/ 9 h 877"/>
                <a:gd name="T38" fmla="*/ 93 w 868"/>
                <a:gd name="T39" fmla="*/ 3 h 877"/>
                <a:gd name="T40" fmla="*/ 102 w 868"/>
                <a:gd name="T41" fmla="*/ 6 h 877"/>
                <a:gd name="T42" fmla="*/ 99 w 868"/>
                <a:gd name="T43" fmla="*/ 0 h 877"/>
                <a:gd name="T44" fmla="*/ 75 w 868"/>
                <a:gd name="T45" fmla="*/ 36 h 877"/>
                <a:gd name="T46" fmla="*/ 60 w 868"/>
                <a:gd name="T47" fmla="*/ 63 h 877"/>
                <a:gd name="T48" fmla="*/ 42 w 868"/>
                <a:gd name="T49" fmla="*/ 93 h 877"/>
                <a:gd name="T50" fmla="*/ 30 w 868"/>
                <a:gd name="T51" fmla="*/ 132 h 877"/>
                <a:gd name="T52" fmla="*/ 15 w 868"/>
                <a:gd name="T53" fmla="*/ 159 h 877"/>
                <a:gd name="T54" fmla="*/ 9 w 868"/>
                <a:gd name="T55" fmla="*/ 195 h 877"/>
                <a:gd name="T56" fmla="*/ 0 w 868"/>
                <a:gd name="T57" fmla="*/ 222 h 8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8"/>
                <a:gd name="T88" fmla="*/ 0 h 877"/>
                <a:gd name="T89" fmla="*/ 868 w 868"/>
                <a:gd name="T90" fmla="*/ 877 h 8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8" h="877">
                  <a:moveTo>
                    <a:pt x="0" y="222"/>
                  </a:moveTo>
                  <a:lnTo>
                    <a:pt x="657" y="876"/>
                  </a:lnTo>
                  <a:lnTo>
                    <a:pt x="720" y="855"/>
                  </a:lnTo>
                  <a:lnTo>
                    <a:pt x="789" y="822"/>
                  </a:lnTo>
                  <a:lnTo>
                    <a:pt x="834" y="786"/>
                  </a:lnTo>
                  <a:lnTo>
                    <a:pt x="867" y="753"/>
                  </a:lnTo>
                  <a:lnTo>
                    <a:pt x="861" y="756"/>
                  </a:lnTo>
                  <a:lnTo>
                    <a:pt x="858" y="759"/>
                  </a:lnTo>
                  <a:lnTo>
                    <a:pt x="867" y="756"/>
                  </a:lnTo>
                  <a:lnTo>
                    <a:pt x="867" y="753"/>
                  </a:lnTo>
                  <a:lnTo>
                    <a:pt x="867" y="756"/>
                  </a:lnTo>
                  <a:lnTo>
                    <a:pt x="102" y="0"/>
                  </a:lnTo>
                  <a:lnTo>
                    <a:pt x="96" y="0"/>
                  </a:lnTo>
                  <a:lnTo>
                    <a:pt x="99" y="0"/>
                  </a:lnTo>
                  <a:lnTo>
                    <a:pt x="99" y="6"/>
                  </a:lnTo>
                  <a:lnTo>
                    <a:pt x="99" y="9"/>
                  </a:lnTo>
                  <a:lnTo>
                    <a:pt x="93" y="9"/>
                  </a:lnTo>
                  <a:lnTo>
                    <a:pt x="93" y="3"/>
                  </a:lnTo>
                  <a:lnTo>
                    <a:pt x="102" y="6"/>
                  </a:lnTo>
                  <a:lnTo>
                    <a:pt x="99" y="0"/>
                  </a:lnTo>
                  <a:lnTo>
                    <a:pt x="75" y="36"/>
                  </a:lnTo>
                  <a:lnTo>
                    <a:pt x="60" y="63"/>
                  </a:lnTo>
                  <a:lnTo>
                    <a:pt x="42" y="93"/>
                  </a:lnTo>
                  <a:lnTo>
                    <a:pt x="30" y="132"/>
                  </a:lnTo>
                  <a:lnTo>
                    <a:pt x="15" y="159"/>
                  </a:lnTo>
                  <a:lnTo>
                    <a:pt x="9" y="195"/>
                  </a:lnTo>
                  <a:lnTo>
                    <a:pt x="0" y="222"/>
                  </a:lnTo>
                </a:path>
              </a:pathLst>
            </a:custGeom>
            <a:gradFill rotWithShape="0">
              <a:gsLst>
                <a:gs pos="0">
                  <a:srgbClr val="FF3300"/>
                </a:gs>
                <a:gs pos="100000">
                  <a:srgbClr val="FFFFCC"/>
                </a:gs>
              </a:gsLst>
              <a:lin ang="18900000" scaled="1"/>
            </a:gradFill>
            <a:ln w="9525" cap="rnd">
              <a:noFill/>
              <a:round/>
              <a:headEnd/>
              <a:tailEnd/>
            </a:ln>
          </p:spPr>
          <p:txBody>
            <a:bodyPr/>
            <a:lstStyle/>
            <a:p>
              <a:pPr algn="ctr" eaLnBrk="0" hangingPunct="0"/>
              <a:endParaRPr lang="en-US"/>
            </a:p>
          </p:txBody>
        </p:sp>
        <p:grpSp>
          <p:nvGrpSpPr>
            <p:cNvPr id="70833" name="Group 210"/>
            <p:cNvGrpSpPr>
              <a:grpSpLocks/>
            </p:cNvGrpSpPr>
            <p:nvPr/>
          </p:nvGrpSpPr>
          <p:grpSpPr bwMode="auto">
            <a:xfrm>
              <a:off x="297" y="1932"/>
              <a:ext cx="288" cy="355"/>
              <a:chOff x="297" y="1932"/>
              <a:chExt cx="288" cy="355"/>
            </a:xfrm>
          </p:grpSpPr>
          <p:sp>
            <p:nvSpPr>
              <p:cNvPr id="70844" name="Freeform 206"/>
              <p:cNvSpPr>
                <a:spLocks/>
              </p:cNvSpPr>
              <p:nvPr/>
            </p:nvSpPr>
            <p:spPr bwMode="auto">
              <a:xfrm>
                <a:off x="297" y="21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45" name="Freeform 207"/>
              <p:cNvSpPr>
                <a:spLocks/>
              </p:cNvSpPr>
              <p:nvPr/>
            </p:nvSpPr>
            <p:spPr bwMode="auto">
              <a:xfrm>
                <a:off x="491" y="19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46" name="Freeform 208"/>
              <p:cNvSpPr>
                <a:spLocks/>
              </p:cNvSpPr>
              <p:nvPr/>
            </p:nvSpPr>
            <p:spPr bwMode="auto">
              <a:xfrm>
                <a:off x="524" y="19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70847" name="Freeform 209"/>
              <p:cNvSpPr>
                <a:spLocks/>
              </p:cNvSpPr>
              <p:nvPr/>
            </p:nvSpPr>
            <p:spPr bwMode="auto">
              <a:xfrm>
                <a:off x="406" y="20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70834" name="Group 215"/>
            <p:cNvGrpSpPr>
              <a:grpSpLocks/>
            </p:cNvGrpSpPr>
            <p:nvPr/>
          </p:nvGrpSpPr>
          <p:grpSpPr bwMode="auto">
            <a:xfrm>
              <a:off x="525" y="2160"/>
              <a:ext cx="288" cy="355"/>
              <a:chOff x="525" y="2160"/>
              <a:chExt cx="288" cy="355"/>
            </a:xfrm>
          </p:grpSpPr>
          <p:sp>
            <p:nvSpPr>
              <p:cNvPr id="70840" name="Freeform 211"/>
              <p:cNvSpPr>
                <a:spLocks/>
              </p:cNvSpPr>
              <p:nvPr/>
            </p:nvSpPr>
            <p:spPr bwMode="auto">
              <a:xfrm>
                <a:off x="525" y="2399"/>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41" name="Freeform 212"/>
              <p:cNvSpPr>
                <a:spLocks/>
              </p:cNvSpPr>
              <p:nvPr/>
            </p:nvSpPr>
            <p:spPr bwMode="auto">
              <a:xfrm>
                <a:off x="719" y="2186"/>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42" name="Freeform 213"/>
              <p:cNvSpPr>
                <a:spLocks/>
              </p:cNvSpPr>
              <p:nvPr/>
            </p:nvSpPr>
            <p:spPr bwMode="auto">
              <a:xfrm>
                <a:off x="752" y="2160"/>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70843" name="Freeform 214"/>
              <p:cNvSpPr>
                <a:spLocks/>
              </p:cNvSpPr>
              <p:nvPr/>
            </p:nvSpPr>
            <p:spPr bwMode="auto">
              <a:xfrm>
                <a:off x="634" y="2304"/>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70835" name="Group 220"/>
            <p:cNvGrpSpPr>
              <a:grpSpLocks/>
            </p:cNvGrpSpPr>
            <p:nvPr/>
          </p:nvGrpSpPr>
          <p:grpSpPr bwMode="auto">
            <a:xfrm>
              <a:off x="81" y="1732"/>
              <a:ext cx="288" cy="355"/>
              <a:chOff x="81" y="1732"/>
              <a:chExt cx="288" cy="355"/>
            </a:xfrm>
          </p:grpSpPr>
          <p:sp>
            <p:nvSpPr>
              <p:cNvPr id="70836" name="Freeform 216"/>
              <p:cNvSpPr>
                <a:spLocks/>
              </p:cNvSpPr>
              <p:nvPr/>
            </p:nvSpPr>
            <p:spPr bwMode="auto">
              <a:xfrm>
                <a:off x="81" y="1971"/>
                <a:ext cx="108" cy="116"/>
              </a:xfrm>
              <a:custGeom>
                <a:avLst/>
                <a:gdLst>
                  <a:gd name="T0" fmla="*/ 8 w 108"/>
                  <a:gd name="T1" fmla="*/ 115 h 116"/>
                  <a:gd name="T2" fmla="*/ 6 w 108"/>
                  <a:gd name="T3" fmla="*/ 97 h 116"/>
                  <a:gd name="T4" fmla="*/ 0 w 108"/>
                  <a:gd name="T5" fmla="*/ 76 h 116"/>
                  <a:gd name="T6" fmla="*/ 0 w 108"/>
                  <a:gd name="T7" fmla="*/ 61 h 116"/>
                  <a:gd name="T8" fmla="*/ 2 w 108"/>
                  <a:gd name="T9" fmla="*/ 46 h 116"/>
                  <a:gd name="T10" fmla="*/ 8 w 108"/>
                  <a:gd name="T11" fmla="*/ 34 h 116"/>
                  <a:gd name="T12" fmla="*/ 17 w 108"/>
                  <a:gd name="T13" fmla="*/ 21 h 116"/>
                  <a:gd name="T14" fmla="*/ 25 w 108"/>
                  <a:gd name="T15" fmla="*/ 12 h 116"/>
                  <a:gd name="T16" fmla="*/ 38 w 108"/>
                  <a:gd name="T17" fmla="*/ 6 h 116"/>
                  <a:gd name="T18" fmla="*/ 53 w 108"/>
                  <a:gd name="T19" fmla="*/ 2 h 116"/>
                  <a:gd name="T20" fmla="*/ 70 w 108"/>
                  <a:gd name="T21" fmla="*/ 0 h 116"/>
                  <a:gd name="T22" fmla="*/ 89 w 108"/>
                  <a:gd name="T23" fmla="*/ 4 h 116"/>
                  <a:gd name="T24" fmla="*/ 107 w 108"/>
                  <a:gd name="T25" fmla="*/ 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6"/>
                  <a:gd name="T41" fmla="*/ 108 w 10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6">
                    <a:moveTo>
                      <a:pt x="8" y="115"/>
                    </a:moveTo>
                    <a:lnTo>
                      <a:pt x="6" y="97"/>
                    </a:lnTo>
                    <a:lnTo>
                      <a:pt x="0" y="76"/>
                    </a:lnTo>
                    <a:lnTo>
                      <a:pt x="0" y="61"/>
                    </a:lnTo>
                    <a:lnTo>
                      <a:pt x="2" y="46"/>
                    </a:lnTo>
                    <a:lnTo>
                      <a:pt x="8" y="34"/>
                    </a:lnTo>
                    <a:lnTo>
                      <a:pt x="17" y="21"/>
                    </a:lnTo>
                    <a:lnTo>
                      <a:pt x="25" y="12"/>
                    </a:lnTo>
                    <a:lnTo>
                      <a:pt x="38" y="6"/>
                    </a:lnTo>
                    <a:lnTo>
                      <a:pt x="53" y="2"/>
                    </a:lnTo>
                    <a:lnTo>
                      <a:pt x="70" y="0"/>
                    </a:lnTo>
                    <a:lnTo>
                      <a:pt x="89" y="4"/>
                    </a:lnTo>
                    <a:lnTo>
                      <a:pt x="107" y="6"/>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37" name="Freeform 217"/>
              <p:cNvSpPr>
                <a:spLocks/>
              </p:cNvSpPr>
              <p:nvPr/>
            </p:nvSpPr>
            <p:spPr bwMode="auto">
              <a:xfrm>
                <a:off x="275" y="1758"/>
                <a:ext cx="62" cy="113"/>
              </a:xfrm>
              <a:custGeom>
                <a:avLst/>
                <a:gdLst>
                  <a:gd name="T0" fmla="*/ 8 w 62"/>
                  <a:gd name="T1" fmla="*/ 112 h 113"/>
                  <a:gd name="T2" fmla="*/ 6 w 62"/>
                  <a:gd name="T3" fmla="*/ 94 h 113"/>
                  <a:gd name="T4" fmla="*/ 0 w 62"/>
                  <a:gd name="T5" fmla="*/ 73 h 113"/>
                  <a:gd name="T6" fmla="*/ 0 w 62"/>
                  <a:gd name="T7" fmla="*/ 58 h 113"/>
                  <a:gd name="T8" fmla="*/ 2 w 62"/>
                  <a:gd name="T9" fmla="*/ 43 h 113"/>
                  <a:gd name="T10" fmla="*/ 6 w 62"/>
                  <a:gd name="T11" fmla="*/ 30 h 113"/>
                  <a:gd name="T12" fmla="*/ 14 w 62"/>
                  <a:gd name="T13" fmla="*/ 17 h 113"/>
                  <a:gd name="T14" fmla="*/ 25 w 62"/>
                  <a:gd name="T15" fmla="*/ 10 h 113"/>
                  <a:gd name="T16" fmla="*/ 37 w 62"/>
                  <a:gd name="T17" fmla="*/ 2 h 113"/>
                  <a:gd name="T18" fmla="*/ 39 w 62"/>
                  <a:gd name="T19" fmla="*/ 0 h 113"/>
                  <a:gd name="T20" fmla="*/ 61 w 62"/>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3"/>
                  <a:gd name="T35" fmla="*/ 62 w 62"/>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3">
                    <a:moveTo>
                      <a:pt x="8" y="112"/>
                    </a:moveTo>
                    <a:lnTo>
                      <a:pt x="6" y="94"/>
                    </a:lnTo>
                    <a:lnTo>
                      <a:pt x="0" y="73"/>
                    </a:lnTo>
                    <a:lnTo>
                      <a:pt x="0" y="58"/>
                    </a:lnTo>
                    <a:lnTo>
                      <a:pt x="2" y="43"/>
                    </a:lnTo>
                    <a:lnTo>
                      <a:pt x="6" y="30"/>
                    </a:lnTo>
                    <a:lnTo>
                      <a:pt x="14" y="17"/>
                    </a:lnTo>
                    <a:lnTo>
                      <a:pt x="25" y="10"/>
                    </a:lnTo>
                    <a:lnTo>
                      <a:pt x="37" y="2"/>
                    </a:lnTo>
                    <a:lnTo>
                      <a:pt x="39" y="0"/>
                    </a:lnTo>
                    <a:lnTo>
                      <a:pt x="61" y="0"/>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838" name="Freeform 218"/>
              <p:cNvSpPr>
                <a:spLocks/>
              </p:cNvSpPr>
              <p:nvPr/>
            </p:nvSpPr>
            <p:spPr bwMode="auto">
              <a:xfrm>
                <a:off x="308" y="1732"/>
                <a:ext cx="61" cy="47"/>
              </a:xfrm>
              <a:custGeom>
                <a:avLst/>
                <a:gdLst>
                  <a:gd name="T0" fmla="*/ 0 w 61"/>
                  <a:gd name="T1" fmla="*/ 0 h 47"/>
                  <a:gd name="T2" fmla="*/ 21 w 61"/>
                  <a:gd name="T3" fmla="*/ 20 h 47"/>
                  <a:gd name="T4" fmla="*/ 32 w 61"/>
                  <a:gd name="T5" fmla="*/ 46 h 47"/>
                  <a:gd name="T6" fmla="*/ 60 w 61"/>
                  <a:gd name="T7" fmla="*/ 14 h 47"/>
                  <a:gd name="T8" fmla="*/ 0 w 61"/>
                  <a:gd name="T9" fmla="*/ 0 h 47"/>
                  <a:gd name="T10" fmla="*/ 0 60000 65536"/>
                  <a:gd name="T11" fmla="*/ 0 60000 65536"/>
                  <a:gd name="T12" fmla="*/ 0 60000 65536"/>
                  <a:gd name="T13" fmla="*/ 0 60000 65536"/>
                  <a:gd name="T14" fmla="*/ 0 60000 65536"/>
                  <a:gd name="T15" fmla="*/ 0 w 61"/>
                  <a:gd name="T16" fmla="*/ 0 h 47"/>
                  <a:gd name="T17" fmla="*/ 61 w 61"/>
                  <a:gd name="T18" fmla="*/ 47 h 47"/>
                </a:gdLst>
                <a:ahLst/>
                <a:cxnLst>
                  <a:cxn ang="T10">
                    <a:pos x="T0" y="T1"/>
                  </a:cxn>
                  <a:cxn ang="T11">
                    <a:pos x="T2" y="T3"/>
                  </a:cxn>
                  <a:cxn ang="T12">
                    <a:pos x="T4" y="T5"/>
                  </a:cxn>
                  <a:cxn ang="T13">
                    <a:pos x="T6" y="T7"/>
                  </a:cxn>
                  <a:cxn ang="T14">
                    <a:pos x="T8" y="T9"/>
                  </a:cxn>
                </a:cxnLst>
                <a:rect l="T15" t="T16" r="T17" b="T18"/>
                <a:pathLst>
                  <a:path w="61" h="47">
                    <a:moveTo>
                      <a:pt x="0" y="0"/>
                    </a:moveTo>
                    <a:lnTo>
                      <a:pt x="21" y="20"/>
                    </a:lnTo>
                    <a:lnTo>
                      <a:pt x="32" y="46"/>
                    </a:lnTo>
                    <a:lnTo>
                      <a:pt x="60" y="14"/>
                    </a:lnTo>
                    <a:lnTo>
                      <a:pt x="0" y="0"/>
                    </a:lnTo>
                  </a:path>
                </a:pathLst>
              </a:custGeom>
              <a:noFill/>
              <a:ln w="25400" cap="rnd">
                <a:solidFill>
                  <a:srgbClr val="FF0033"/>
                </a:solidFill>
                <a:round/>
                <a:headEnd/>
                <a:tailEnd/>
              </a:ln>
            </p:spPr>
            <p:txBody>
              <a:bodyPr/>
              <a:lstStyle/>
              <a:p>
                <a:pPr algn="ctr" eaLnBrk="0" hangingPunct="0"/>
                <a:endParaRPr lang="en-US"/>
              </a:p>
            </p:txBody>
          </p:sp>
          <p:sp>
            <p:nvSpPr>
              <p:cNvPr id="70839" name="Freeform 219"/>
              <p:cNvSpPr>
                <a:spLocks/>
              </p:cNvSpPr>
              <p:nvPr/>
            </p:nvSpPr>
            <p:spPr bwMode="auto">
              <a:xfrm>
                <a:off x="190" y="1876"/>
                <a:ext cx="105" cy="113"/>
              </a:xfrm>
              <a:custGeom>
                <a:avLst/>
                <a:gdLst>
                  <a:gd name="T0" fmla="*/ 0 w 105"/>
                  <a:gd name="T1" fmla="*/ 107 h 113"/>
                  <a:gd name="T2" fmla="*/ 16 w 105"/>
                  <a:gd name="T3" fmla="*/ 109 h 113"/>
                  <a:gd name="T4" fmla="*/ 36 w 105"/>
                  <a:gd name="T5" fmla="*/ 112 h 113"/>
                  <a:gd name="T6" fmla="*/ 50 w 105"/>
                  <a:gd name="T7" fmla="*/ 107 h 113"/>
                  <a:gd name="T8" fmla="*/ 65 w 105"/>
                  <a:gd name="T9" fmla="*/ 103 h 113"/>
                  <a:gd name="T10" fmla="*/ 76 w 105"/>
                  <a:gd name="T11" fmla="*/ 96 h 113"/>
                  <a:gd name="T12" fmla="*/ 87 w 105"/>
                  <a:gd name="T13" fmla="*/ 90 h 113"/>
                  <a:gd name="T14" fmla="*/ 93 w 105"/>
                  <a:gd name="T15" fmla="*/ 75 h 113"/>
                  <a:gd name="T16" fmla="*/ 101 w 105"/>
                  <a:gd name="T17" fmla="*/ 62 h 113"/>
                  <a:gd name="T18" fmla="*/ 104 w 105"/>
                  <a:gd name="T19" fmla="*/ 49 h 113"/>
                  <a:gd name="T20" fmla="*/ 104 w 105"/>
                  <a:gd name="T21" fmla="*/ 34 h 113"/>
                  <a:gd name="T22" fmla="*/ 99 w 105"/>
                  <a:gd name="T23" fmla="*/ 15 h 113"/>
                  <a:gd name="T24" fmla="*/ 95 w 105"/>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13"/>
                  <a:gd name="T41" fmla="*/ 105 w 105"/>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13">
                    <a:moveTo>
                      <a:pt x="0" y="107"/>
                    </a:moveTo>
                    <a:lnTo>
                      <a:pt x="16" y="109"/>
                    </a:lnTo>
                    <a:lnTo>
                      <a:pt x="36" y="112"/>
                    </a:lnTo>
                    <a:lnTo>
                      <a:pt x="50" y="107"/>
                    </a:lnTo>
                    <a:lnTo>
                      <a:pt x="65" y="103"/>
                    </a:lnTo>
                    <a:lnTo>
                      <a:pt x="76" y="96"/>
                    </a:lnTo>
                    <a:lnTo>
                      <a:pt x="87" y="90"/>
                    </a:lnTo>
                    <a:lnTo>
                      <a:pt x="93" y="75"/>
                    </a:lnTo>
                    <a:lnTo>
                      <a:pt x="101" y="62"/>
                    </a:lnTo>
                    <a:lnTo>
                      <a:pt x="104" y="49"/>
                    </a:lnTo>
                    <a:lnTo>
                      <a:pt x="104" y="34"/>
                    </a:lnTo>
                    <a:lnTo>
                      <a:pt x="99" y="15"/>
                    </a:lnTo>
                    <a:lnTo>
                      <a:pt x="95" y="0"/>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grpSp>
        <p:nvGrpSpPr>
          <p:cNvPr id="70662" name="Group 252"/>
          <p:cNvGrpSpPr>
            <a:grpSpLocks/>
          </p:cNvGrpSpPr>
          <p:nvPr/>
        </p:nvGrpSpPr>
        <p:grpSpPr bwMode="auto">
          <a:xfrm>
            <a:off x="649288" y="1839913"/>
            <a:ext cx="1519237" cy="1565275"/>
            <a:chOff x="409" y="1159"/>
            <a:chExt cx="957" cy="986"/>
          </a:xfrm>
        </p:grpSpPr>
        <p:grpSp>
          <p:nvGrpSpPr>
            <p:cNvPr id="70802" name="Group 226"/>
            <p:cNvGrpSpPr>
              <a:grpSpLocks/>
            </p:cNvGrpSpPr>
            <p:nvPr/>
          </p:nvGrpSpPr>
          <p:grpSpPr bwMode="auto">
            <a:xfrm>
              <a:off x="625" y="1778"/>
              <a:ext cx="136" cy="139"/>
              <a:chOff x="625" y="1778"/>
              <a:chExt cx="136" cy="139"/>
            </a:xfrm>
          </p:grpSpPr>
          <p:sp>
            <p:nvSpPr>
              <p:cNvPr id="70828" name="Freeform 222"/>
              <p:cNvSpPr>
                <a:spLocks/>
              </p:cNvSpPr>
              <p:nvPr/>
            </p:nvSpPr>
            <p:spPr bwMode="auto">
              <a:xfrm>
                <a:off x="625" y="18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29" name="Freeform 223"/>
              <p:cNvSpPr>
                <a:spLocks/>
              </p:cNvSpPr>
              <p:nvPr/>
            </p:nvSpPr>
            <p:spPr bwMode="auto">
              <a:xfrm>
                <a:off x="717" y="17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30" name="Freeform 224"/>
              <p:cNvSpPr>
                <a:spLocks/>
              </p:cNvSpPr>
              <p:nvPr/>
            </p:nvSpPr>
            <p:spPr bwMode="auto">
              <a:xfrm>
                <a:off x="742" y="17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70831" name="Freeform 225"/>
              <p:cNvSpPr>
                <a:spLocks/>
              </p:cNvSpPr>
              <p:nvPr/>
            </p:nvSpPr>
            <p:spPr bwMode="auto">
              <a:xfrm>
                <a:off x="672" y="18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803" name="Group 231"/>
            <p:cNvGrpSpPr>
              <a:grpSpLocks/>
            </p:cNvGrpSpPr>
            <p:nvPr/>
          </p:nvGrpSpPr>
          <p:grpSpPr bwMode="auto">
            <a:xfrm>
              <a:off x="785" y="1359"/>
              <a:ext cx="353" cy="404"/>
              <a:chOff x="785" y="1359"/>
              <a:chExt cx="353" cy="404"/>
            </a:xfrm>
          </p:grpSpPr>
          <p:sp>
            <p:nvSpPr>
              <p:cNvPr id="70824" name="Line 227"/>
              <p:cNvSpPr>
                <a:spLocks noChangeShapeType="1"/>
              </p:cNvSpPr>
              <p:nvPr/>
            </p:nvSpPr>
            <p:spPr bwMode="auto">
              <a:xfrm flipV="1">
                <a:off x="799" y="15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70825" name="Line 228"/>
              <p:cNvSpPr>
                <a:spLocks noChangeShapeType="1"/>
              </p:cNvSpPr>
              <p:nvPr/>
            </p:nvSpPr>
            <p:spPr bwMode="auto">
              <a:xfrm flipV="1">
                <a:off x="820" y="1672"/>
                <a:ext cx="180" cy="91"/>
              </a:xfrm>
              <a:prstGeom prst="line">
                <a:avLst/>
              </a:prstGeom>
              <a:noFill/>
              <a:ln w="12700">
                <a:solidFill>
                  <a:schemeClr val="tx1"/>
                </a:solidFill>
                <a:round/>
                <a:headEnd type="none" w="sm" len="sm"/>
                <a:tailEnd type="none" w="sm" len="sm"/>
              </a:ln>
            </p:spPr>
            <p:txBody>
              <a:bodyPr/>
              <a:lstStyle/>
              <a:p>
                <a:endParaRPr lang="en-US"/>
              </a:p>
            </p:txBody>
          </p:sp>
          <p:sp>
            <p:nvSpPr>
              <p:cNvPr id="70826" name="Line 229"/>
              <p:cNvSpPr>
                <a:spLocks noChangeShapeType="1"/>
              </p:cNvSpPr>
              <p:nvPr/>
            </p:nvSpPr>
            <p:spPr bwMode="auto">
              <a:xfrm flipV="1">
                <a:off x="785" y="1503"/>
                <a:ext cx="84" cy="213"/>
              </a:xfrm>
              <a:prstGeom prst="line">
                <a:avLst/>
              </a:prstGeom>
              <a:noFill/>
              <a:ln w="12700">
                <a:solidFill>
                  <a:schemeClr val="tx1"/>
                </a:solidFill>
                <a:round/>
                <a:headEnd type="none" w="sm" len="sm"/>
                <a:tailEnd type="none" w="sm" len="sm"/>
              </a:ln>
            </p:spPr>
            <p:txBody>
              <a:bodyPr/>
              <a:lstStyle/>
              <a:p>
                <a:endParaRPr lang="en-US"/>
              </a:p>
            </p:txBody>
          </p:sp>
          <p:sp>
            <p:nvSpPr>
              <p:cNvPr id="70827" name="Freeform 230"/>
              <p:cNvSpPr>
                <a:spLocks/>
              </p:cNvSpPr>
              <p:nvPr/>
            </p:nvSpPr>
            <p:spPr bwMode="auto">
              <a:xfrm>
                <a:off x="837" y="13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70804" name="Group 236"/>
            <p:cNvGrpSpPr>
              <a:grpSpLocks/>
            </p:cNvGrpSpPr>
            <p:nvPr/>
          </p:nvGrpSpPr>
          <p:grpSpPr bwMode="auto">
            <a:xfrm>
              <a:off x="853" y="2006"/>
              <a:ext cx="136" cy="139"/>
              <a:chOff x="853" y="2006"/>
              <a:chExt cx="136" cy="139"/>
            </a:xfrm>
          </p:grpSpPr>
          <p:sp>
            <p:nvSpPr>
              <p:cNvPr id="70820" name="Freeform 232"/>
              <p:cNvSpPr>
                <a:spLocks/>
              </p:cNvSpPr>
              <p:nvPr/>
            </p:nvSpPr>
            <p:spPr bwMode="auto">
              <a:xfrm>
                <a:off x="853" y="2099"/>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21" name="Freeform 233"/>
              <p:cNvSpPr>
                <a:spLocks/>
              </p:cNvSpPr>
              <p:nvPr/>
            </p:nvSpPr>
            <p:spPr bwMode="auto">
              <a:xfrm>
                <a:off x="945" y="2014"/>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22" name="Freeform 234"/>
              <p:cNvSpPr>
                <a:spLocks/>
              </p:cNvSpPr>
              <p:nvPr/>
            </p:nvSpPr>
            <p:spPr bwMode="auto">
              <a:xfrm>
                <a:off x="970" y="2006"/>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70823" name="Freeform 235"/>
              <p:cNvSpPr>
                <a:spLocks/>
              </p:cNvSpPr>
              <p:nvPr/>
            </p:nvSpPr>
            <p:spPr bwMode="auto">
              <a:xfrm>
                <a:off x="900" y="2056"/>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805" name="Group 241"/>
            <p:cNvGrpSpPr>
              <a:grpSpLocks/>
            </p:cNvGrpSpPr>
            <p:nvPr/>
          </p:nvGrpSpPr>
          <p:grpSpPr bwMode="auto">
            <a:xfrm>
              <a:off x="1013" y="1587"/>
              <a:ext cx="353" cy="404"/>
              <a:chOff x="1013" y="1587"/>
              <a:chExt cx="353" cy="404"/>
            </a:xfrm>
          </p:grpSpPr>
          <p:sp>
            <p:nvSpPr>
              <p:cNvPr id="70816" name="Line 237"/>
              <p:cNvSpPr>
                <a:spLocks noChangeShapeType="1"/>
              </p:cNvSpPr>
              <p:nvPr/>
            </p:nvSpPr>
            <p:spPr bwMode="auto">
              <a:xfrm flipV="1">
                <a:off x="1027" y="1798"/>
                <a:ext cx="153" cy="166"/>
              </a:xfrm>
              <a:prstGeom prst="line">
                <a:avLst/>
              </a:prstGeom>
              <a:noFill/>
              <a:ln w="12700">
                <a:solidFill>
                  <a:schemeClr val="tx1"/>
                </a:solidFill>
                <a:round/>
                <a:headEnd type="none" w="sm" len="sm"/>
                <a:tailEnd type="none" w="sm" len="sm"/>
              </a:ln>
            </p:spPr>
            <p:txBody>
              <a:bodyPr/>
              <a:lstStyle/>
              <a:p>
                <a:endParaRPr lang="en-US"/>
              </a:p>
            </p:txBody>
          </p:sp>
          <p:sp>
            <p:nvSpPr>
              <p:cNvPr id="70817" name="Line 238"/>
              <p:cNvSpPr>
                <a:spLocks noChangeShapeType="1"/>
              </p:cNvSpPr>
              <p:nvPr/>
            </p:nvSpPr>
            <p:spPr bwMode="auto">
              <a:xfrm flipV="1">
                <a:off x="1048" y="1900"/>
                <a:ext cx="180" cy="91"/>
              </a:xfrm>
              <a:prstGeom prst="line">
                <a:avLst/>
              </a:prstGeom>
              <a:noFill/>
              <a:ln w="12700">
                <a:solidFill>
                  <a:schemeClr val="tx1"/>
                </a:solidFill>
                <a:round/>
                <a:headEnd type="none" w="sm" len="sm"/>
                <a:tailEnd type="none" w="sm" len="sm"/>
              </a:ln>
            </p:spPr>
            <p:txBody>
              <a:bodyPr/>
              <a:lstStyle/>
              <a:p>
                <a:endParaRPr lang="en-US"/>
              </a:p>
            </p:txBody>
          </p:sp>
          <p:sp>
            <p:nvSpPr>
              <p:cNvPr id="70818" name="Line 239"/>
              <p:cNvSpPr>
                <a:spLocks noChangeShapeType="1"/>
              </p:cNvSpPr>
              <p:nvPr/>
            </p:nvSpPr>
            <p:spPr bwMode="auto">
              <a:xfrm flipV="1">
                <a:off x="1013" y="1731"/>
                <a:ext cx="84" cy="213"/>
              </a:xfrm>
              <a:prstGeom prst="line">
                <a:avLst/>
              </a:prstGeom>
              <a:noFill/>
              <a:ln w="12700">
                <a:solidFill>
                  <a:schemeClr val="tx1"/>
                </a:solidFill>
                <a:round/>
                <a:headEnd type="none" w="sm" len="sm"/>
                <a:tailEnd type="none" w="sm" len="sm"/>
              </a:ln>
            </p:spPr>
            <p:txBody>
              <a:bodyPr/>
              <a:lstStyle/>
              <a:p>
                <a:endParaRPr lang="en-US"/>
              </a:p>
            </p:txBody>
          </p:sp>
          <p:sp>
            <p:nvSpPr>
              <p:cNvPr id="70819" name="Freeform 240"/>
              <p:cNvSpPr>
                <a:spLocks/>
              </p:cNvSpPr>
              <p:nvPr/>
            </p:nvSpPr>
            <p:spPr bwMode="auto">
              <a:xfrm>
                <a:off x="1065" y="1587"/>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70806" name="Group 246"/>
            <p:cNvGrpSpPr>
              <a:grpSpLocks/>
            </p:cNvGrpSpPr>
            <p:nvPr/>
          </p:nvGrpSpPr>
          <p:grpSpPr bwMode="auto">
            <a:xfrm>
              <a:off x="409" y="1578"/>
              <a:ext cx="136" cy="139"/>
              <a:chOff x="409" y="1578"/>
              <a:chExt cx="136" cy="139"/>
            </a:xfrm>
          </p:grpSpPr>
          <p:sp>
            <p:nvSpPr>
              <p:cNvPr id="70812" name="Freeform 242"/>
              <p:cNvSpPr>
                <a:spLocks/>
              </p:cNvSpPr>
              <p:nvPr/>
            </p:nvSpPr>
            <p:spPr bwMode="auto">
              <a:xfrm>
                <a:off x="409" y="1671"/>
                <a:ext cx="48" cy="46"/>
              </a:xfrm>
              <a:custGeom>
                <a:avLst/>
                <a:gdLst>
                  <a:gd name="T0" fmla="*/ 0 w 48"/>
                  <a:gd name="T1" fmla="*/ 45 h 46"/>
                  <a:gd name="T2" fmla="*/ 0 w 48"/>
                  <a:gd name="T3" fmla="*/ 40 h 46"/>
                  <a:gd name="T4" fmla="*/ 0 w 48"/>
                  <a:gd name="T5" fmla="*/ 35 h 46"/>
                  <a:gd name="T6" fmla="*/ 2 w 48"/>
                  <a:gd name="T7" fmla="*/ 30 h 46"/>
                  <a:gd name="T8" fmla="*/ 5 w 48"/>
                  <a:gd name="T9" fmla="*/ 25 h 46"/>
                  <a:gd name="T10" fmla="*/ 9 w 48"/>
                  <a:gd name="T11" fmla="*/ 20 h 46"/>
                  <a:gd name="T12" fmla="*/ 13 w 48"/>
                  <a:gd name="T13" fmla="*/ 15 h 46"/>
                  <a:gd name="T14" fmla="*/ 18 w 48"/>
                  <a:gd name="T15" fmla="*/ 11 h 46"/>
                  <a:gd name="T16" fmla="*/ 23 w 48"/>
                  <a:gd name="T17" fmla="*/ 8 h 46"/>
                  <a:gd name="T18" fmla="*/ 29 w 48"/>
                  <a:gd name="T19" fmla="*/ 5 h 46"/>
                  <a:gd name="T20" fmla="*/ 34 w 48"/>
                  <a:gd name="T21" fmla="*/ 2 h 46"/>
                  <a:gd name="T22" fmla="*/ 41 w 48"/>
                  <a:gd name="T23" fmla="*/ 0 h 46"/>
                  <a:gd name="T24" fmla="*/ 47 w 4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45"/>
                    </a:moveTo>
                    <a:lnTo>
                      <a:pt x="0" y="40"/>
                    </a:lnTo>
                    <a:lnTo>
                      <a:pt x="0" y="35"/>
                    </a:lnTo>
                    <a:lnTo>
                      <a:pt x="2" y="30"/>
                    </a:lnTo>
                    <a:lnTo>
                      <a:pt x="5" y="25"/>
                    </a:lnTo>
                    <a:lnTo>
                      <a:pt x="9" y="20"/>
                    </a:lnTo>
                    <a:lnTo>
                      <a:pt x="13" y="15"/>
                    </a:lnTo>
                    <a:lnTo>
                      <a:pt x="18" y="11"/>
                    </a:lnTo>
                    <a:lnTo>
                      <a:pt x="23" y="8"/>
                    </a:lnTo>
                    <a:lnTo>
                      <a:pt x="29" y="5"/>
                    </a:lnTo>
                    <a:lnTo>
                      <a:pt x="34" y="2"/>
                    </a:lnTo>
                    <a:lnTo>
                      <a:pt x="41" y="0"/>
                    </a:lnTo>
                    <a:lnTo>
                      <a:pt x="47"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13" name="Freeform 243"/>
              <p:cNvSpPr>
                <a:spLocks/>
              </p:cNvSpPr>
              <p:nvPr/>
            </p:nvSpPr>
            <p:spPr bwMode="auto">
              <a:xfrm>
                <a:off x="501" y="1586"/>
                <a:ext cx="33" cy="41"/>
              </a:xfrm>
              <a:custGeom>
                <a:avLst/>
                <a:gdLst>
                  <a:gd name="T0" fmla="*/ 0 w 33"/>
                  <a:gd name="T1" fmla="*/ 40 h 41"/>
                  <a:gd name="T2" fmla="*/ 0 w 33"/>
                  <a:gd name="T3" fmla="*/ 35 h 41"/>
                  <a:gd name="T4" fmla="*/ 1 w 33"/>
                  <a:gd name="T5" fmla="*/ 30 h 41"/>
                  <a:gd name="T6" fmla="*/ 2 w 33"/>
                  <a:gd name="T7" fmla="*/ 25 h 41"/>
                  <a:gd name="T8" fmla="*/ 5 w 33"/>
                  <a:gd name="T9" fmla="*/ 20 h 41"/>
                  <a:gd name="T10" fmla="*/ 9 w 33"/>
                  <a:gd name="T11" fmla="*/ 15 h 41"/>
                  <a:gd name="T12" fmla="*/ 13 w 33"/>
                  <a:gd name="T13" fmla="*/ 11 h 41"/>
                  <a:gd name="T14" fmla="*/ 18 w 33"/>
                  <a:gd name="T15" fmla="*/ 7 h 41"/>
                  <a:gd name="T16" fmla="*/ 23 w 33"/>
                  <a:gd name="T17" fmla="*/ 3 h 41"/>
                  <a:gd name="T18" fmla="*/ 24 w 33"/>
                  <a:gd name="T19" fmla="*/ 2 h 41"/>
                  <a:gd name="T20" fmla="*/ 32 w 3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1"/>
                  <a:gd name="T35" fmla="*/ 33 w 33"/>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1">
                    <a:moveTo>
                      <a:pt x="0" y="40"/>
                    </a:moveTo>
                    <a:lnTo>
                      <a:pt x="0" y="35"/>
                    </a:lnTo>
                    <a:lnTo>
                      <a:pt x="1" y="30"/>
                    </a:lnTo>
                    <a:lnTo>
                      <a:pt x="2" y="25"/>
                    </a:lnTo>
                    <a:lnTo>
                      <a:pt x="5" y="20"/>
                    </a:lnTo>
                    <a:lnTo>
                      <a:pt x="9" y="15"/>
                    </a:lnTo>
                    <a:lnTo>
                      <a:pt x="13" y="11"/>
                    </a:lnTo>
                    <a:lnTo>
                      <a:pt x="18" y="7"/>
                    </a:lnTo>
                    <a:lnTo>
                      <a:pt x="23" y="3"/>
                    </a:lnTo>
                    <a:lnTo>
                      <a:pt x="24" y="2"/>
                    </a:lnTo>
                    <a:lnTo>
                      <a:pt x="32"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814" name="Freeform 244"/>
              <p:cNvSpPr>
                <a:spLocks/>
              </p:cNvSpPr>
              <p:nvPr/>
            </p:nvSpPr>
            <p:spPr bwMode="auto">
              <a:xfrm>
                <a:off x="526" y="1578"/>
                <a:ext cx="19" cy="17"/>
              </a:xfrm>
              <a:custGeom>
                <a:avLst/>
                <a:gdLst>
                  <a:gd name="T0" fmla="*/ 0 w 19"/>
                  <a:gd name="T1" fmla="*/ 3 h 17"/>
                  <a:gd name="T2" fmla="*/ 4 w 19"/>
                  <a:gd name="T3" fmla="*/ 8 h 17"/>
                  <a:gd name="T4" fmla="*/ 4 w 19"/>
                  <a:gd name="T5" fmla="*/ 16 h 17"/>
                  <a:gd name="T6" fmla="*/ 18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4" y="8"/>
                    </a:lnTo>
                    <a:lnTo>
                      <a:pt x="4" y="16"/>
                    </a:lnTo>
                    <a:lnTo>
                      <a:pt x="18" y="0"/>
                    </a:lnTo>
                    <a:lnTo>
                      <a:pt x="0" y="3"/>
                    </a:lnTo>
                  </a:path>
                </a:pathLst>
              </a:custGeom>
              <a:noFill/>
              <a:ln w="25400" cap="rnd">
                <a:solidFill>
                  <a:schemeClr val="bg1"/>
                </a:solidFill>
                <a:round/>
                <a:headEnd/>
                <a:tailEnd/>
              </a:ln>
            </p:spPr>
            <p:txBody>
              <a:bodyPr/>
              <a:lstStyle/>
              <a:p>
                <a:pPr algn="ctr" eaLnBrk="0" hangingPunct="0"/>
                <a:endParaRPr lang="en-US"/>
              </a:p>
            </p:txBody>
          </p:sp>
          <p:sp>
            <p:nvSpPr>
              <p:cNvPr id="70815" name="Freeform 245"/>
              <p:cNvSpPr>
                <a:spLocks/>
              </p:cNvSpPr>
              <p:nvPr/>
            </p:nvSpPr>
            <p:spPr bwMode="auto">
              <a:xfrm>
                <a:off x="456" y="1628"/>
                <a:ext cx="45" cy="45"/>
              </a:xfrm>
              <a:custGeom>
                <a:avLst/>
                <a:gdLst>
                  <a:gd name="T0" fmla="*/ 0 w 45"/>
                  <a:gd name="T1" fmla="*/ 44 h 45"/>
                  <a:gd name="T2" fmla="*/ 5 w 45"/>
                  <a:gd name="T3" fmla="*/ 42 h 45"/>
                  <a:gd name="T4" fmla="*/ 11 w 45"/>
                  <a:gd name="T5" fmla="*/ 41 h 45"/>
                  <a:gd name="T6" fmla="*/ 16 w 45"/>
                  <a:gd name="T7" fmla="*/ 38 h 45"/>
                  <a:gd name="T8" fmla="*/ 21 w 45"/>
                  <a:gd name="T9" fmla="*/ 35 h 45"/>
                  <a:gd name="T10" fmla="*/ 26 w 45"/>
                  <a:gd name="T11" fmla="*/ 32 h 45"/>
                  <a:gd name="T12" fmla="*/ 30 w 45"/>
                  <a:gd name="T13" fmla="*/ 28 h 45"/>
                  <a:gd name="T14" fmla="*/ 34 w 45"/>
                  <a:gd name="T15" fmla="*/ 23 h 45"/>
                  <a:gd name="T16" fmla="*/ 38 w 45"/>
                  <a:gd name="T17" fmla="*/ 18 h 45"/>
                  <a:gd name="T18" fmla="*/ 41 w 45"/>
                  <a:gd name="T19" fmla="*/ 13 h 45"/>
                  <a:gd name="T20" fmla="*/ 43 w 45"/>
                  <a:gd name="T21" fmla="*/ 9 h 45"/>
                  <a:gd name="T22" fmla="*/ 44 w 45"/>
                  <a:gd name="T23" fmla="*/ 4 h 45"/>
                  <a:gd name="T24" fmla="*/ 44 w 45"/>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0" y="44"/>
                    </a:moveTo>
                    <a:lnTo>
                      <a:pt x="5" y="42"/>
                    </a:lnTo>
                    <a:lnTo>
                      <a:pt x="11" y="41"/>
                    </a:lnTo>
                    <a:lnTo>
                      <a:pt x="16" y="38"/>
                    </a:lnTo>
                    <a:lnTo>
                      <a:pt x="21" y="35"/>
                    </a:lnTo>
                    <a:lnTo>
                      <a:pt x="26" y="32"/>
                    </a:lnTo>
                    <a:lnTo>
                      <a:pt x="30" y="28"/>
                    </a:lnTo>
                    <a:lnTo>
                      <a:pt x="34" y="23"/>
                    </a:lnTo>
                    <a:lnTo>
                      <a:pt x="38" y="18"/>
                    </a:lnTo>
                    <a:lnTo>
                      <a:pt x="41" y="13"/>
                    </a:lnTo>
                    <a:lnTo>
                      <a:pt x="43" y="9"/>
                    </a:lnTo>
                    <a:lnTo>
                      <a:pt x="44" y="4"/>
                    </a:lnTo>
                    <a:lnTo>
                      <a:pt x="44"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807" name="Group 251"/>
            <p:cNvGrpSpPr>
              <a:grpSpLocks/>
            </p:cNvGrpSpPr>
            <p:nvPr/>
          </p:nvGrpSpPr>
          <p:grpSpPr bwMode="auto">
            <a:xfrm>
              <a:off x="569" y="1159"/>
              <a:ext cx="353" cy="404"/>
              <a:chOff x="569" y="1159"/>
              <a:chExt cx="353" cy="404"/>
            </a:xfrm>
          </p:grpSpPr>
          <p:sp>
            <p:nvSpPr>
              <p:cNvPr id="70808" name="Line 247"/>
              <p:cNvSpPr>
                <a:spLocks noChangeShapeType="1"/>
              </p:cNvSpPr>
              <p:nvPr/>
            </p:nvSpPr>
            <p:spPr bwMode="auto">
              <a:xfrm flipV="1">
                <a:off x="583" y="1370"/>
                <a:ext cx="153" cy="166"/>
              </a:xfrm>
              <a:prstGeom prst="line">
                <a:avLst/>
              </a:prstGeom>
              <a:noFill/>
              <a:ln w="12700">
                <a:solidFill>
                  <a:schemeClr val="tx1"/>
                </a:solidFill>
                <a:round/>
                <a:headEnd type="none" w="sm" len="sm"/>
                <a:tailEnd type="none" w="sm" len="sm"/>
              </a:ln>
            </p:spPr>
            <p:txBody>
              <a:bodyPr/>
              <a:lstStyle/>
              <a:p>
                <a:endParaRPr lang="en-US"/>
              </a:p>
            </p:txBody>
          </p:sp>
          <p:sp>
            <p:nvSpPr>
              <p:cNvPr id="70809" name="Line 248"/>
              <p:cNvSpPr>
                <a:spLocks noChangeShapeType="1"/>
              </p:cNvSpPr>
              <p:nvPr/>
            </p:nvSpPr>
            <p:spPr bwMode="auto">
              <a:xfrm flipV="1">
                <a:off x="604" y="1472"/>
                <a:ext cx="180" cy="91"/>
              </a:xfrm>
              <a:prstGeom prst="line">
                <a:avLst/>
              </a:prstGeom>
              <a:noFill/>
              <a:ln w="12700">
                <a:solidFill>
                  <a:schemeClr val="tx1"/>
                </a:solidFill>
                <a:round/>
                <a:headEnd type="none" w="sm" len="sm"/>
                <a:tailEnd type="none" w="sm" len="sm"/>
              </a:ln>
            </p:spPr>
            <p:txBody>
              <a:bodyPr/>
              <a:lstStyle/>
              <a:p>
                <a:endParaRPr lang="en-US"/>
              </a:p>
            </p:txBody>
          </p:sp>
          <p:sp>
            <p:nvSpPr>
              <p:cNvPr id="70810" name="Line 249"/>
              <p:cNvSpPr>
                <a:spLocks noChangeShapeType="1"/>
              </p:cNvSpPr>
              <p:nvPr/>
            </p:nvSpPr>
            <p:spPr bwMode="auto">
              <a:xfrm flipV="1">
                <a:off x="569" y="1303"/>
                <a:ext cx="84" cy="213"/>
              </a:xfrm>
              <a:prstGeom prst="line">
                <a:avLst/>
              </a:prstGeom>
              <a:noFill/>
              <a:ln w="12700">
                <a:solidFill>
                  <a:schemeClr val="tx1"/>
                </a:solidFill>
                <a:round/>
                <a:headEnd type="none" w="sm" len="sm"/>
                <a:tailEnd type="none" w="sm" len="sm"/>
              </a:ln>
            </p:spPr>
            <p:txBody>
              <a:bodyPr/>
              <a:lstStyle/>
              <a:p>
                <a:endParaRPr lang="en-US"/>
              </a:p>
            </p:txBody>
          </p:sp>
          <p:sp>
            <p:nvSpPr>
              <p:cNvPr id="70811" name="Freeform 250"/>
              <p:cNvSpPr>
                <a:spLocks/>
              </p:cNvSpPr>
              <p:nvPr/>
            </p:nvSpPr>
            <p:spPr bwMode="auto">
              <a:xfrm>
                <a:off x="621" y="1159"/>
                <a:ext cx="301" cy="353"/>
              </a:xfrm>
              <a:custGeom>
                <a:avLst/>
                <a:gdLst>
                  <a:gd name="T0" fmla="*/ 19 w 301"/>
                  <a:gd name="T1" fmla="*/ 91 h 353"/>
                  <a:gd name="T2" fmla="*/ 4 w 301"/>
                  <a:gd name="T3" fmla="*/ 58 h 353"/>
                  <a:gd name="T4" fmla="*/ 11 w 301"/>
                  <a:gd name="T5" fmla="*/ 31 h 353"/>
                  <a:gd name="T6" fmla="*/ 24 w 301"/>
                  <a:gd name="T7" fmla="*/ 16 h 353"/>
                  <a:gd name="T8" fmla="*/ 39 w 301"/>
                  <a:gd name="T9" fmla="*/ 3 h 353"/>
                  <a:gd name="T10" fmla="*/ 62 w 301"/>
                  <a:gd name="T11" fmla="*/ 4 h 353"/>
                  <a:gd name="T12" fmla="*/ 80 w 301"/>
                  <a:gd name="T13" fmla="*/ 13 h 353"/>
                  <a:gd name="T14" fmla="*/ 105 w 301"/>
                  <a:gd name="T15" fmla="*/ 22 h 353"/>
                  <a:gd name="T16" fmla="*/ 128 w 301"/>
                  <a:gd name="T17" fmla="*/ 27 h 353"/>
                  <a:gd name="T18" fmla="*/ 149 w 301"/>
                  <a:gd name="T19" fmla="*/ 32 h 353"/>
                  <a:gd name="T20" fmla="*/ 172 w 301"/>
                  <a:gd name="T21" fmla="*/ 64 h 353"/>
                  <a:gd name="T22" fmla="*/ 179 w 301"/>
                  <a:gd name="T23" fmla="*/ 86 h 353"/>
                  <a:gd name="T24" fmla="*/ 184 w 301"/>
                  <a:gd name="T25" fmla="*/ 106 h 353"/>
                  <a:gd name="T26" fmla="*/ 197 w 301"/>
                  <a:gd name="T27" fmla="*/ 123 h 353"/>
                  <a:gd name="T28" fmla="*/ 219 w 301"/>
                  <a:gd name="T29" fmla="*/ 150 h 353"/>
                  <a:gd name="T30" fmla="*/ 236 w 301"/>
                  <a:gd name="T31" fmla="*/ 164 h 353"/>
                  <a:gd name="T32" fmla="*/ 247 w 301"/>
                  <a:gd name="T33" fmla="*/ 178 h 353"/>
                  <a:gd name="T34" fmla="*/ 251 w 301"/>
                  <a:gd name="T35" fmla="*/ 196 h 353"/>
                  <a:gd name="T36" fmla="*/ 249 w 301"/>
                  <a:gd name="T37" fmla="*/ 215 h 353"/>
                  <a:gd name="T38" fmla="*/ 273 w 301"/>
                  <a:gd name="T39" fmla="*/ 246 h 353"/>
                  <a:gd name="T40" fmla="*/ 290 w 301"/>
                  <a:gd name="T41" fmla="*/ 260 h 353"/>
                  <a:gd name="T42" fmla="*/ 300 w 301"/>
                  <a:gd name="T43" fmla="*/ 275 h 353"/>
                  <a:gd name="T44" fmla="*/ 296 w 301"/>
                  <a:gd name="T45" fmla="*/ 302 h 353"/>
                  <a:gd name="T46" fmla="*/ 286 w 301"/>
                  <a:gd name="T47" fmla="*/ 321 h 353"/>
                  <a:gd name="T48" fmla="*/ 274 w 301"/>
                  <a:gd name="T49" fmla="*/ 337 h 353"/>
                  <a:gd name="T50" fmla="*/ 257 w 301"/>
                  <a:gd name="T51" fmla="*/ 348 h 353"/>
                  <a:gd name="T52" fmla="*/ 234 w 301"/>
                  <a:gd name="T53" fmla="*/ 350 h 353"/>
                  <a:gd name="T54" fmla="*/ 222 w 301"/>
                  <a:gd name="T55" fmla="*/ 336 h 353"/>
                  <a:gd name="T56" fmla="*/ 218 w 301"/>
                  <a:gd name="T57" fmla="*/ 310 h 353"/>
                  <a:gd name="T58" fmla="*/ 220 w 301"/>
                  <a:gd name="T59" fmla="*/ 281 h 353"/>
                  <a:gd name="T60" fmla="*/ 213 w 301"/>
                  <a:gd name="T61" fmla="*/ 265 h 353"/>
                  <a:gd name="T62" fmla="*/ 186 w 301"/>
                  <a:gd name="T63" fmla="*/ 242 h 353"/>
                  <a:gd name="T64" fmla="*/ 168 w 301"/>
                  <a:gd name="T65" fmla="*/ 237 h 353"/>
                  <a:gd name="T66" fmla="*/ 151 w 301"/>
                  <a:gd name="T67" fmla="*/ 233 h 353"/>
                  <a:gd name="T68" fmla="*/ 126 w 301"/>
                  <a:gd name="T69" fmla="*/ 220 h 353"/>
                  <a:gd name="T70" fmla="*/ 119 w 301"/>
                  <a:gd name="T71" fmla="*/ 194 h 353"/>
                  <a:gd name="T72" fmla="*/ 119 w 301"/>
                  <a:gd name="T73" fmla="*/ 170 h 353"/>
                  <a:gd name="T74" fmla="*/ 121 w 301"/>
                  <a:gd name="T75" fmla="*/ 151 h 353"/>
                  <a:gd name="T76" fmla="*/ 108 w 301"/>
                  <a:gd name="T77" fmla="*/ 138 h 353"/>
                  <a:gd name="T78" fmla="*/ 93 w 301"/>
                  <a:gd name="T79" fmla="*/ 130 h 353"/>
                  <a:gd name="T80" fmla="*/ 77 w 301"/>
                  <a:gd name="T81" fmla="*/ 123 h 353"/>
                  <a:gd name="T82" fmla="*/ 56 w 301"/>
                  <a:gd name="T83" fmla="*/ 127 h 353"/>
                  <a:gd name="T84" fmla="*/ 40 w 301"/>
                  <a:gd name="T85" fmla="*/ 116 h 353"/>
                  <a:gd name="T86" fmla="*/ 30 w 301"/>
                  <a:gd name="T87" fmla="*/ 104 h 353"/>
                  <a:gd name="T88" fmla="*/ 23 w 301"/>
                  <a:gd name="T89" fmla="*/ 86 h 353"/>
                  <a:gd name="T90" fmla="*/ 15 w 301"/>
                  <a:gd name="T91" fmla="*/ 71 h 353"/>
                  <a:gd name="T92" fmla="*/ 0 w 301"/>
                  <a:gd name="T93" fmla="*/ 73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1"/>
                  <a:gd name="T142" fmla="*/ 0 h 353"/>
                  <a:gd name="T143" fmla="*/ 301 w 301"/>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1" h="353">
                    <a:moveTo>
                      <a:pt x="0" y="73"/>
                    </a:moveTo>
                    <a:lnTo>
                      <a:pt x="19" y="91"/>
                    </a:lnTo>
                    <a:lnTo>
                      <a:pt x="0" y="73"/>
                    </a:lnTo>
                    <a:lnTo>
                      <a:pt x="4" y="58"/>
                    </a:lnTo>
                    <a:lnTo>
                      <a:pt x="6" y="47"/>
                    </a:lnTo>
                    <a:lnTo>
                      <a:pt x="11" y="31"/>
                    </a:lnTo>
                    <a:lnTo>
                      <a:pt x="18" y="23"/>
                    </a:lnTo>
                    <a:lnTo>
                      <a:pt x="24" y="16"/>
                    </a:lnTo>
                    <a:lnTo>
                      <a:pt x="32" y="8"/>
                    </a:lnTo>
                    <a:lnTo>
                      <a:pt x="39" y="3"/>
                    </a:lnTo>
                    <a:lnTo>
                      <a:pt x="50" y="0"/>
                    </a:lnTo>
                    <a:lnTo>
                      <a:pt x="62" y="4"/>
                    </a:lnTo>
                    <a:lnTo>
                      <a:pt x="73" y="7"/>
                    </a:lnTo>
                    <a:lnTo>
                      <a:pt x="80" y="13"/>
                    </a:lnTo>
                    <a:lnTo>
                      <a:pt x="91" y="12"/>
                    </a:lnTo>
                    <a:lnTo>
                      <a:pt x="105" y="22"/>
                    </a:lnTo>
                    <a:lnTo>
                      <a:pt x="118" y="24"/>
                    </a:lnTo>
                    <a:lnTo>
                      <a:pt x="128" y="27"/>
                    </a:lnTo>
                    <a:lnTo>
                      <a:pt x="140" y="31"/>
                    </a:lnTo>
                    <a:lnTo>
                      <a:pt x="149" y="32"/>
                    </a:lnTo>
                    <a:lnTo>
                      <a:pt x="156" y="40"/>
                    </a:lnTo>
                    <a:lnTo>
                      <a:pt x="172" y="64"/>
                    </a:lnTo>
                    <a:lnTo>
                      <a:pt x="178" y="74"/>
                    </a:lnTo>
                    <a:lnTo>
                      <a:pt x="179" y="86"/>
                    </a:lnTo>
                    <a:lnTo>
                      <a:pt x="178" y="98"/>
                    </a:lnTo>
                    <a:lnTo>
                      <a:pt x="184" y="106"/>
                    </a:lnTo>
                    <a:lnTo>
                      <a:pt x="190" y="115"/>
                    </a:lnTo>
                    <a:lnTo>
                      <a:pt x="197" y="123"/>
                    </a:lnTo>
                    <a:lnTo>
                      <a:pt x="208" y="137"/>
                    </a:lnTo>
                    <a:lnTo>
                      <a:pt x="219" y="150"/>
                    </a:lnTo>
                    <a:lnTo>
                      <a:pt x="227" y="157"/>
                    </a:lnTo>
                    <a:lnTo>
                      <a:pt x="236" y="164"/>
                    </a:lnTo>
                    <a:lnTo>
                      <a:pt x="242" y="173"/>
                    </a:lnTo>
                    <a:lnTo>
                      <a:pt x="247" y="178"/>
                    </a:lnTo>
                    <a:lnTo>
                      <a:pt x="253" y="186"/>
                    </a:lnTo>
                    <a:lnTo>
                      <a:pt x="251" y="196"/>
                    </a:lnTo>
                    <a:lnTo>
                      <a:pt x="244" y="206"/>
                    </a:lnTo>
                    <a:lnTo>
                      <a:pt x="249" y="215"/>
                    </a:lnTo>
                    <a:lnTo>
                      <a:pt x="260" y="230"/>
                    </a:lnTo>
                    <a:lnTo>
                      <a:pt x="273" y="246"/>
                    </a:lnTo>
                    <a:lnTo>
                      <a:pt x="282" y="253"/>
                    </a:lnTo>
                    <a:lnTo>
                      <a:pt x="290" y="260"/>
                    </a:lnTo>
                    <a:lnTo>
                      <a:pt x="295" y="266"/>
                    </a:lnTo>
                    <a:lnTo>
                      <a:pt x="300" y="275"/>
                    </a:lnTo>
                    <a:lnTo>
                      <a:pt x="295" y="287"/>
                    </a:lnTo>
                    <a:lnTo>
                      <a:pt x="296" y="302"/>
                    </a:lnTo>
                    <a:lnTo>
                      <a:pt x="290" y="312"/>
                    </a:lnTo>
                    <a:lnTo>
                      <a:pt x="286" y="321"/>
                    </a:lnTo>
                    <a:lnTo>
                      <a:pt x="280" y="331"/>
                    </a:lnTo>
                    <a:lnTo>
                      <a:pt x="274" y="337"/>
                    </a:lnTo>
                    <a:lnTo>
                      <a:pt x="265" y="344"/>
                    </a:lnTo>
                    <a:lnTo>
                      <a:pt x="257" y="348"/>
                    </a:lnTo>
                    <a:lnTo>
                      <a:pt x="246" y="352"/>
                    </a:lnTo>
                    <a:lnTo>
                      <a:pt x="234" y="350"/>
                    </a:lnTo>
                    <a:lnTo>
                      <a:pt x="229" y="345"/>
                    </a:lnTo>
                    <a:lnTo>
                      <a:pt x="222" y="336"/>
                    </a:lnTo>
                    <a:lnTo>
                      <a:pt x="219" y="326"/>
                    </a:lnTo>
                    <a:lnTo>
                      <a:pt x="218" y="310"/>
                    </a:lnTo>
                    <a:lnTo>
                      <a:pt x="221" y="293"/>
                    </a:lnTo>
                    <a:lnTo>
                      <a:pt x="220" y="281"/>
                    </a:lnTo>
                    <a:lnTo>
                      <a:pt x="219" y="272"/>
                    </a:lnTo>
                    <a:lnTo>
                      <a:pt x="213" y="265"/>
                    </a:lnTo>
                    <a:lnTo>
                      <a:pt x="202" y="251"/>
                    </a:lnTo>
                    <a:lnTo>
                      <a:pt x="186" y="242"/>
                    </a:lnTo>
                    <a:lnTo>
                      <a:pt x="177" y="238"/>
                    </a:lnTo>
                    <a:lnTo>
                      <a:pt x="168" y="237"/>
                    </a:lnTo>
                    <a:lnTo>
                      <a:pt x="160" y="235"/>
                    </a:lnTo>
                    <a:lnTo>
                      <a:pt x="151" y="233"/>
                    </a:lnTo>
                    <a:lnTo>
                      <a:pt x="133" y="222"/>
                    </a:lnTo>
                    <a:lnTo>
                      <a:pt x="126" y="220"/>
                    </a:lnTo>
                    <a:lnTo>
                      <a:pt x="122" y="208"/>
                    </a:lnTo>
                    <a:lnTo>
                      <a:pt x="119" y="194"/>
                    </a:lnTo>
                    <a:lnTo>
                      <a:pt x="121" y="182"/>
                    </a:lnTo>
                    <a:lnTo>
                      <a:pt x="119" y="170"/>
                    </a:lnTo>
                    <a:lnTo>
                      <a:pt x="126" y="160"/>
                    </a:lnTo>
                    <a:lnTo>
                      <a:pt x="121" y="151"/>
                    </a:lnTo>
                    <a:lnTo>
                      <a:pt x="116" y="146"/>
                    </a:lnTo>
                    <a:lnTo>
                      <a:pt x="108" y="138"/>
                    </a:lnTo>
                    <a:lnTo>
                      <a:pt x="101" y="133"/>
                    </a:lnTo>
                    <a:lnTo>
                      <a:pt x="93" y="130"/>
                    </a:lnTo>
                    <a:lnTo>
                      <a:pt x="83" y="128"/>
                    </a:lnTo>
                    <a:lnTo>
                      <a:pt x="77" y="123"/>
                    </a:lnTo>
                    <a:lnTo>
                      <a:pt x="67" y="129"/>
                    </a:lnTo>
                    <a:lnTo>
                      <a:pt x="56" y="127"/>
                    </a:lnTo>
                    <a:lnTo>
                      <a:pt x="50" y="122"/>
                    </a:lnTo>
                    <a:lnTo>
                      <a:pt x="40" y="116"/>
                    </a:lnTo>
                    <a:lnTo>
                      <a:pt x="34" y="110"/>
                    </a:lnTo>
                    <a:lnTo>
                      <a:pt x="30" y="104"/>
                    </a:lnTo>
                    <a:lnTo>
                      <a:pt x="24" y="96"/>
                    </a:lnTo>
                    <a:lnTo>
                      <a:pt x="23" y="86"/>
                    </a:lnTo>
                    <a:lnTo>
                      <a:pt x="19" y="77"/>
                    </a:lnTo>
                    <a:lnTo>
                      <a:pt x="15" y="71"/>
                    </a:lnTo>
                    <a:lnTo>
                      <a:pt x="9" y="64"/>
                    </a:lnTo>
                    <a:lnTo>
                      <a:pt x="0" y="73"/>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sp>
        <p:nvSpPr>
          <p:cNvPr id="70663" name="Oval 253"/>
          <p:cNvSpPr>
            <a:spLocks noChangeArrowheads="1"/>
          </p:cNvSpPr>
          <p:nvPr/>
        </p:nvSpPr>
        <p:spPr bwMode="auto">
          <a:xfrm>
            <a:off x="6026150" y="1711325"/>
            <a:ext cx="1698625" cy="1787525"/>
          </a:xfrm>
          <a:prstGeom prst="ellipse">
            <a:avLst/>
          </a:prstGeom>
          <a:solidFill>
            <a:schemeClr val="bg1"/>
          </a:solidFill>
          <a:ln w="12700">
            <a:solidFill>
              <a:srgbClr val="000000"/>
            </a:solidFill>
            <a:round/>
            <a:headEnd/>
            <a:tailEnd/>
          </a:ln>
        </p:spPr>
        <p:txBody>
          <a:bodyPr wrap="none" anchor="ctr"/>
          <a:lstStyle/>
          <a:p>
            <a:pPr algn="ctr" eaLnBrk="0" hangingPunct="0"/>
            <a:endParaRPr lang="en-US"/>
          </a:p>
        </p:txBody>
      </p:sp>
      <p:sp>
        <p:nvSpPr>
          <p:cNvPr id="70664" name="Freeform 254"/>
          <p:cNvSpPr>
            <a:spLocks/>
          </p:cNvSpPr>
          <p:nvPr/>
        </p:nvSpPr>
        <p:spPr bwMode="auto">
          <a:xfrm>
            <a:off x="6100763" y="3078163"/>
            <a:ext cx="1492250" cy="422275"/>
          </a:xfrm>
          <a:custGeom>
            <a:avLst/>
            <a:gdLst>
              <a:gd name="T0" fmla="*/ 0 w 940"/>
              <a:gd name="T1" fmla="*/ 2147483647 h 266"/>
              <a:gd name="T2" fmla="*/ 2147483647 w 940"/>
              <a:gd name="T3" fmla="*/ 0 h 266"/>
              <a:gd name="T4" fmla="*/ 2147483647 w 940"/>
              <a:gd name="T5" fmla="*/ 2147483647 h 266"/>
              <a:gd name="T6" fmla="*/ 2147483647 w 940"/>
              <a:gd name="T7" fmla="*/ 2147483647 h 266"/>
              <a:gd name="T8" fmla="*/ 2147483647 w 940"/>
              <a:gd name="T9" fmla="*/ 2147483647 h 266"/>
              <a:gd name="T10" fmla="*/ 2147483647 w 940"/>
              <a:gd name="T11" fmla="*/ 2147483647 h 266"/>
              <a:gd name="T12" fmla="*/ 2147483647 w 940"/>
              <a:gd name="T13" fmla="*/ 2147483647 h 266"/>
              <a:gd name="T14" fmla="*/ 2147483647 w 940"/>
              <a:gd name="T15" fmla="*/ 2147483647 h 266"/>
              <a:gd name="T16" fmla="*/ 2147483647 w 940"/>
              <a:gd name="T17" fmla="*/ 2147483647 h 266"/>
              <a:gd name="T18" fmla="*/ 2147483647 w 940"/>
              <a:gd name="T19" fmla="*/ 2147483647 h 266"/>
              <a:gd name="T20" fmla="*/ 2147483647 w 940"/>
              <a:gd name="T21" fmla="*/ 2147483647 h 266"/>
              <a:gd name="T22" fmla="*/ 2147483647 w 940"/>
              <a:gd name="T23" fmla="*/ 2147483647 h 266"/>
              <a:gd name="T24" fmla="*/ 2147483647 w 940"/>
              <a:gd name="T25" fmla="*/ 2147483647 h 266"/>
              <a:gd name="T26" fmla="*/ 2147483647 w 940"/>
              <a:gd name="T27" fmla="*/ 2147483647 h 266"/>
              <a:gd name="T28" fmla="*/ 2147483647 w 940"/>
              <a:gd name="T29" fmla="*/ 2147483647 h 266"/>
              <a:gd name="T30" fmla="*/ 2147483647 w 940"/>
              <a:gd name="T31" fmla="*/ 2147483647 h 266"/>
              <a:gd name="T32" fmla="*/ 2147483647 w 940"/>
              <a:gd name="T33" fmla="*/ 2147483647 h 266"/>
              <a:gd name="T34" fmla="*/ 2147483647 w 940"/>
              <a:gd name="T35" fmla="*/ 2147483647 h 266"/>
              <a:gd name="T36" fmla="*/ 2147483647 w 940"/>
              <a:gd name="T37" fmla="*/ 2147483647 h 266"/>
              <a:gd name="T38" fmla="*/ 2147483647 w 940"/>
              <a:gd name="T39" fmla="*/ 2147483647 h 266"/>
              <a:gd name="T40" fmla="*/ 2147483647 w 940"/>
              <a:gd name="T41" fmla="*/ 2147483647 h 266"/>
              <a:gd name="T42" fmla="*/ 2147483647 w 940"/>
              <a:gd name="T43" fmla="*/ 2147483647 h 266"/>
              <a:gd name="T44" fmla="*/ 2147483647 w 940"/>
              <a:gd name="T45" fmla="*/ 2147483647 h 266"/>
              <a:gd name="T46" fmla="*/ 2147483647 w 940"/>
              <a:gd name="T47" fmla="*/ 2147483647 h 266"/>
              <a:gd name="T48" fmla="*/ 2147483647 w 940"/>
              <a:gd name="T49" fmla="*/ 2147483647 h 266"/>
              <a:gd name="T50" fmla="*/ 2147483647 w 940"/>
              <a:gd name="T51" fmla="*/ 2147483647 h 266"/>
              <a:gd name="T52" fmla="*/ 2147483647 w 940"/>
              <a:gd name="T53" fmla="*/ 2147483647 h 266"/>
              <a:gd name="T54" fmla="*/ 2147483647 w 940"/>
              <a:gd name="T55" fmla="*/ 2147483647 h 266"/>
              <a:gd name="T56" fmla="*/ 0 w 940"/>
              <a:gd name="T57" fmla="*/ 2147483647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0"/>
              <a:gd name="T88" fmla="*/ 0 h 266"/>
              <a:gd name="T89" fmla="*/ 940 w 94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0" h="266">
                <a:moveTo>
                  <a:pt x="0" y="4"/>
                </a:moveTo>
                <a:lnTo>
                  <a:pt x="939" y="0"/>
                </a:lnTo>
                <a:lnTo>
                  <a:pt x="882" y="80"/>
                </a:lnTo>
                <a:lnTo>
                  <a:pt x="834" y="129"/>
                </a:lnTo>
                <a:lnTo>
                  <a:pt x="786" y="168"/>
                </a:lnTo>
                <a:lnTo>
                  <a:pt x="744" y="193"/>
                </a:lnTo>
                <a:lnTo>
                  <a:pt x="690" y="221"/>
                </a:lnTo>
                <a:lnTo>
                  <a:pt x="641" y="243"/>
                </a:lnTo>
                <a:lnTo>
                  <a:pt x="596" y="252"/>
                </a:lnTo>
                <a:lnTo>
                  <a:pt x="552" y="257"/>
                </a:lnTo>
                <a:lnTo>
                  <a:pt x="519" y="260"/>
                </a:lnTo>
                <a:lnTo>
                  <a:pt x="482" y="265"/>
                </a:lnTo>
                <a:lnTo>
                  <a:pt x="445" y="259"/>
                </a:lnTo>
                <a:lnTo>
                  <a:pt x="412" y="256"/>
                </a:lnTo>
                <a:lnTo>
                  <a:pt x="378" y="248"/>
                </a:lnTo>
                <a:lnTo>
                  <a:pt x="346" y="249"/>
                </a:lnTo>
                <a:lnTo>
                  <a:pt x="313" y="239"/>
                </a:lnTo>
                <a:lnTo>
                  <a:pt x="278" y="225"/>
                </a:lnTo>
                <a:lnTo>
                  <a:pt x="243" y="213"/>
                </a:lnTo>
                <a:lnTo>
                  <a:pt x="213" y="196"/>
                </a:lnTo>
                <a:lnTo>
                  <a:pt x="190" y="184"/>
                </a:lnTo>
                <a:lnTo>
                  <a:pt x="155" y="164"/>
                </a:lnTo>
                <a:lnTo>
                  <a:pt x="131" y="143"/>
                </a:lnTo>
                <a:lnTo>
                  <a:pt x="107" y="123"/>
                </a:lnTo>
                <a:lnTo>
                  <a:pt x="80" y="108"/>
                </a:lnTo>
                <a:lnTo>
                  <a:pt x="62" y="85"/>
                </a:lnTo>
                <a:lnTo>
                  <a:pt x="45" y="62"/>
                </a:lnTo>
                <a:lnTo>
                  <a:pt x="21" y="40"/>
                </a:lnTo>
                <a:lnTo>
                  <a:pt x="0" y="4"/>
                </a:lnTo>
              </a:path>
            </a:pathLst>
          </a:custGeom>
          <a:solidFill>
            <a:srgbClr val="CBCBCB"/>
          </a:solidFill>
          <a:ln w="12700" cap="rnd">
            <a:solidFill>
              <a:srgbClr val="000000"/>
            </a:solidFill>
            <a:round/>
            <a:headEnd/>
            <a:tailEnd/>
          </a:ln>
        </p:spPr>
        <p:txBody>
          <a:bodyPr/>
          <a:lstStyle/>
          <a:p>
            <a:pPr algn="ctr" eaLnBrk="0" hangingPunct="0"/>
            <a:endParaRPr lang="en-US"/>
          </a:p>
        </p:txBody>
      </p:sp>
      <p:grpSp>
        <p:nvGrpSpPr>
          <p:cNvPr id="70665" name="Group 306"/>
          <p:cNvGrpSpPr>
            <a:grpSpLocks/>
          </p:cNvGrpSpPr>
          <p:nvPr/>
        </p:nvGrpSpPr>
        <p:grpSpPr bwMode="auto">
          <a:xfrm>
            <a:off x="5870575" y="1292225"/>
            <a:ext cx="3265488" cy="2289175"/>
            <a:chOff x="3698" y="814"/>
            <a:chExt cx="2057" cy="1442"/>
          </a:xfrm>
        </p:grpSpPr>
        <p:grpSp>
          <p:nvGrpSpPr>
            <p:cNvPr id="70751" name="Group 269"/>
            <p:cNvGrpSpPr>
              <a:grpSpLocks/>
            </p:cNvGrpSpPr>
            <p:nvPr/>
          </p:nvGrpSpPr>
          <p:grpSpPr bwMode="auto">
            <a:xfrm>
              <a:off x="3698" y="1035"/>
              <a:ext cx="1252" cy="1221"/>
              <a:chOff x="3698" y="1035"/>
              <a:chExt cx="1252" cy="1221"/>
            </a:xfrm>
          </p:grpSpPr>
          <p:grpSp>
            <p:nvGrpSpPr>
              <p:cNvPr id="70788" name="Group 263"/>
              <p:cNvGrpSpPr>
                <a:grpSpLocks/>
              </p:cNvGrpSpPr>
              <p:nvPr/>
            </p:nvGrpSpPr>
            <p:grpSpPr bwMode="auto">
              <a:xfrm>
                <a:off x="3714" y="1035"/>
                <a:ext cx="1235" cy="1199"/>
                <a:chOff x="3714" y="1035"/>
                <a:chExt cx="1235" cy="1199"/>
              </a:xfrm>
            </p:grpSpPr>
            <p:grpSp>
              <p:nvGrpSpPr>
                <p:cNvPr id="70794" name="Group 257"/>
                <p:cNvGrpSpPr>
                  <a:grpSpLocks/>
                </p:cNvGrpSpPr>
                <p:nvPr/>
              </p:nvGrpSpPr>
              <p:grpSpPr bwMode="auto">
                <a:xfrm>
                  <a:off x="3714" y="1035"/>
                  <a:ext cx="1235" cy="1199"/>
                  <a:chOff x="3714" y="1035"/>
                  <a:chExt cx="1235" cy="1199"/>
                </a:xfrm>
              </p:grpSpPr>
              <p:sp>
                <p:nvSpPr>
                  <p:cNvPr id="70800" name="Freeform 255"/>
                  <p:cNvSpPr>
                    <a:spLocks/>
                  </p:cNvSpPr>
                  <p:nvPr/>
                </p:nvSpPr>
                <p:spPr bwMode="auto">
                  <a:xfrm>
                    <a:off x="3714" y="1213"/>
                    <a:ext cx="717" cy="1021"/>
                  </a:xfrm>
                  <a:custGeom>
                    <a:avLst/>
                    <a:gdLst>
                      <a:gd name="T0" fmla="*/ 716 w 717"/>
                      <a:gd name="T1" fmla="*/ 999 h 1021"/>
                      <a:gd name="T2" fmla="*/ 630 w 717"/>
                      <a:gd name="T3" fmla="*/ 1014 h 1021"/>
                      <a:gd name="T4" fmla="*/ 549 w 717"/>
                      <a:gd name="T5" fmla="*/ 1020 h 1021"/>
                      <a:gd name="T6" fmla="*/ 494 w 717"/>
                      <a:gd name="T7" fmla="*/ 1016 h 1021"/>
                      <a:gd name="T8" fmla="*/ 442 w 717"/>
                      <a:gd name="T9" fmla="*/ 1007 h 1021"/>
                      <a:gd name="T10" fmla="*/ 385 w 717"/>
                      <a:gd name="T11" fmla="*/ 992 h 1021"/>
                      <a:gd name="T12" fmla="*/ 329 w 717"/>
                      <a:gd name="T13" fmla="*/ 968 h 1021"/>
                      <a:gd name="T14" fmla="*/ 270 w 717"/>
                      <a:gd name="T15" fmla="*/ 937 h 1021"/>
                      <a:gd name="T16" fmla="*/ 222 w 717"/>
                      <a:gd name="T17" fmla="*/ 906 h 1021"/>
                      <a:gd name="T18" fmla="*/ 176 w 717"/>
                      <a:gd name="T19" fmla="*/ 870 h 1021"/>
                      <a:gd name="T20" fmla="*/ 134 w 717"/>
                      <a:gd name="T21" fmla="*/ 827 h 1021"/>
                      <a:gd name="T22" fmla="*/ 100 w 717"/>
                      <a:gd name="T23" fmla="*/ 784 h 1021"/>
                      <a:gd name="T24" fmla="*/ 73 w 717"/>
                      <a:gd name="T25" fmla="*/ 739 h 1021"/>
                      <a:gd name="T26" fmla="*/ 46 w 717"/>
                      <a:gd name="T27" fmla="*/ 684 h 1021"/>
                      <a:gd name="T28" fmla="*/ 25 w 717"/>
                      <a:gd name="T29" fmla="*/ 620 h 1021"/>
                      <a:gd name="T30" fmla="*/ 10 w 717"/>
                      <a:gd name="T31" fmla="*/ 563 h 1021"/>
                      <a:gd name="T32" fmla="*/ 0 w 717"/>
                      <a:gd name="T33" fmla="*/ 498 h 1021"/>
                      <a:gd name="T34" fmla="*/ 0 w 717"/>
                      <a:gd name="T35" fmla="*/ 412 h 1021"/>
                      <a:gd name="T36" fmla="*/ 13 w 717"/>
                      <a:gd name="T37" fmla="*/ 347 h 1021"/>
                      <a:gd name="T38" fmla="*/ 31 w 717"/>
                      <a:gd name="T39" fmla="*/ 271 h 1021"/>
                      <a:gd name="T40" fmla="*/ 67 w 717"/>
                      <a:gd name="T41" fmla="*/ 195 h 1021"/>
                      <a:gd name="T42" fmla="*/ 107 w 717"/>
                      <a:gd name="T43" fmla="*/ 128 h 1021"/>
                      <a:gd name="T44" fmla="*/ 147 w 717"/>
                      <a:gd name="T45" fmla="*/ 82 h 1021"/>
                      <a:gd name="T46" fmla="*/ 194 w 717"/>
                      <a:gd name="T47" fmla="*/ 37 h 1021"/>
                      <a:gd name="T48" fmla="*/ 241 w 717"/>
                      <a:gd name="T49" fmla="*/ 0 h 1021"/>
                      <a:gd name="T50" fmla="*/ 167 w 717"/>
                      <a:gd name="T51" fmla="*/ 97 h 1021"/>
                      <a:gd name="T52" fmla="*/ 134 w 717"/>
                      <a:gd name="T53" fmla="*/ 149 h 1021"/>
                      <a:gd name="T54" fmla="*/ 113 w 717"/>
                      <a:gd name="T55" fmla="*/ 204 h 1021"/>
                      <a:gd name="T56" fmla="*/ 90 w 717"/>
                      <a:gd name="T57" fmla="*/ 274 h 1021"/>
                      <a:gd name="T58" fmla="*/ 81 w 717"/>
                      <a:gd name="T59" fmla="*/ 342 h 1021"/>
                      <a:gd name="T60" fmla="*/ 78 w 717"/>
                      <a:gd name="T61" fmla="*/ 414 h 1021"/>
                      <a:gd name="T62" fmla="*/ 81 w 717"/>
                      <a:gd name="T63" fmla="*/ 469 h 1021"/>
                      <a:gd name="T64" fmla="*/ 90 w 717"/>
                      <a:gd name="T65" fmla="*/ 527 h 1021"/>
                      <a:gd name="T66" fmla="*/ 107 w 717"/>
                      <a:gd name="T67" fmla="*/ 586 h 1021"/>
                      <a:gd name="T68" fmla="*/ 126 w 717"/>
                      <a:gd name="T69" fmla="*/ 641 h 1021"/>
                      <a:gd name="T70" fmla="*/ 157 w 717"/>
                      <a:gd name="T71" fmla="*/ 701 h 1021"/>
                      <a:gd name="T72" fmla="*/ 184 w 717"/>
                      <a:gd name="T73" fmla="*/ 748 h 1021"/>
                      <a:gd name="T74" fmla="*/ 220 w 717"/>
                      <a:gd name="T75" fmla="*/ 788 h 1021"/>
                      <a:gd name="T76" fmla="*/ 257 w 717"/>
                      <a:gd name="T77" fmla="*/ 834 h 1021"/>
                      <a:gd name="T78" fmla="*/ 297 w 717"/>
                      <a:gd name="T79" fmla="*/ 870 h 1021"/>
                      <a:gd name="T80" fmla="*/ 354 w 717"/>
                      <a:gd name="T81" fmla="*/ 906 h 1021"/>
                      <a:gd name="T82" fmla="*/ 414 w 717"/>
                      <a:gd name="T83" fmla="*/ 941 h 1021"/>
                      <a:gd name="T84" fmla="*/ 470 w 717"/>
                      <a:gd name="T85" fmla="*/ 961 h 1021"/>
                      <a:gd name="T86" fmla="*/ 536 w 717"/>
                      <a:gd name="T87" fmla="*/ 980 h 1021"/>
                      <a:gd name="T88" fmla="*/ 618 w 717"/>
                      <a:gd name="T89" fmla="*/ 992 h 1021"/>
                      <a:gd name="T90" fmla="*/ 716 w 717"/>
                      <a:gd name="T91" fmla="*/ 999 h 10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7"/>
                      <a:gd name="T139" fmla="*/ 0 h 1021"/>
                      <a:gd name="T140" fmla="*/ 717 w 717"/>
                      <a:gd name="T141" fmla="*/ 1021 h 10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7" h="1021">
                        <a:moveTo>
                          <a:pt x="716" y="999"/>
                        </a:moveTo>
                        <a:lnTo>
                          <a:pt x="630" y="1014"/>
                        </a:lnTo>
                        <a:lnTo>
                          <a:pt x="549" y="1020"/>
                        </a:lnTo>
                        <a:lnTo>
                          <a:pt x="494" y="1016"/>
                        </a:lnTo>
                        <a:lnTo>
                          <a:pt x="442" y="1007"/>
                        </a:lnTo>
                        <a:lnTo>
                          <a:pt x="385" y="992"/>
                        </a:lnTo>
                        <a:lnTo>
                          <a:pt x="329" y="968"/>
                        </a:lnTo>
                        <a:lnTo>
                          <a:pt x="270" y="937"/>
                        </a:lnTo>
                        <a:lnTo>
                          <a:pt x="222" y="906"/>
                        </a:lnTo>
                        <a:lnTo>
                          <a:pt x="176" y="870"/>
                        </a:lnTo>
                        <a:lnTo>
                          <a:pt x="134" y="827"/>
                        </a:lnTo>
                        <a:lnTo>
                          <a:pt x="100" y="784"/>
                        </a:lnTo>
                        <a:lnTo>
                          <a:pt x="73" y="739"/>
                        </a:lnTo>
                        <a:lnTo>
                          <a:pt x="46" y="684"/>
                        </a:lnTo>
                        <a:lnTo>
                          <a:pt x="25" y="620"/>
                        </a:lnTo>
                        <a:lnTo>
                          <a:pt x="10" y="563"/>
                        </a:lnTo>
                        <a:lnTo>
                          <a:pt x="0" y="498"/>
                        </a:lnTo>
                        <a:lnTo>
                          <a:pt x="0" y="412"/>
                        </a:lnTo>
                        <a:lnTo>
                          <a:pt x="13" y="347"/>
                        </a:lnTo>
                        <a:lnTo>
                          <a:pt x="31" y="271"/>
                        </a:lnTo>
                        <a:lnTo>
                          <a:pt x="67" y="195"/>
                        </a:lnTo>
                        <a:lnTo>
                          <a:pt x="107" y="128"/>
                        </a:lnTo>
                        <a:lnTo>
                          <a:pt x="147" y="82"/>
                        </a:lnTo>
                        <a:lnTo>
                          <a:pt x="194" y="37"/>
                        </a:lnTo>
                        <a:lnTo>
                          <a:pt x="241" y="0"/>
                        </a:lnTo>
                        <a:lnTo>
                          <a:pt x="167" y="97"/>
                        </a:lnTo>
                        <a:lnTo>
                          <a:pt x="134" y="149"/>
                        </a:lnTo>
                        <a:lnTo>
                          <a:pt x="113" y="204"/>
                        </a:lnTo>
                        <a:lnTo>
                          <a:pt x="90" y="274"/>
                        </a:lnTo>
                        <a:lnTo>
                          <a:pt x="81" y="342"/>
                        </a:lnTo>
                        <a:lnTo>
                          <a:pt x="78" y="414"/>
                        </a:lnTo>
                        <a:lnTo>
                          <a:pt x="81" y="469"/>
                        </a:lnTo>
                        <a:lnTo>
                          <a:pt x="90" y="527"/>
                        </a:lnTo>
                        <a:lnTo>
                          <a:pt x="107" y="586"/>
                        </a:lnTo>
                        <a:lnTo>
                          <a:pt x="126" y="641"/>
                        </a:lnTo>
                        <a:lnTo>
                          <a:pt x="157" y="701"/>
                        </a:lnTo>
                        <a:lnTo>
                          <a:pt x="184" y="748"/>
                        </a:lnTo>
                        <a:lnTo>
                          <a:pt x="220" y="788"/>
                        </a:lnTo>
                        <a:lnTo>
                          <a:pt x="257" y="834"/>
                        </a:lnTo>
                        <a:lnTo>
                          <a:pt x="297" y="870"/>
                        </a:lnTo>
                        <a:lnTo>
                          <a:pt x="354" y="906"/>
                        </a:lnTo>
                        <a:lnTo>
                          <a:pt x="414" y="941"/>
                        </a:lnTo>
                        <a:lnTo>
                          <a:pt x="470" y="961"/>
                        </a:lnTo>
                        <a:lnTo>
                          <a:pt x="536" y="980"/>
                        </a:lnTo>
                        <a:lnTo>
                          <a:pt x="618" y="992"/>
                        </a:lnTo>
                        <a:lnTo>
                          <a:pt x="716" y="999"/>
                        </a:lnTo>
                      </a:path>
                    </a:pathLst>
                  </a:custGeom>
                  <a:solidFill>
                    <a:srgbClr val="C0C0C0"/>
                  </a:solidFill>
                  <a:ln w="9525" cap="rnd">
                    <a:noFill/>
                    <a:round/>
                    <a:headEnd/>
                    <a:tailEnd/>
                  </a:ln>
                </p:spPr>
                <p:txBody>
                  <a:bodyPr/>
                  <a:lstStyle/>
                  <a:p>
                    <a:pPr algn="ctr" eaLnBrk="0" hangingPunct="0"/>
                    <a:endParaRPr lang="en-US"/>
                  </a:p>
                </p:txBody>
              </p:sp>
              <p:sp>
                <p:nvSpPr>
                  <p:cNvPr id="70801" name="Freeform 256"/>
                  <p:cNvSpPr>
                    <a:spLocks/>
                  </p:cNvSpPr>
                  <p:nvPr/>
                </p:nvSpPr>
                <p:spPr bwMode="auto">
                  <a:xfrm>
                    <a:off x="4068" y="1035"/>
                    <a:ext cx="881" cy="1124"/>
                  </a:xfrm>
                  <a:custGeom>
                    <a:avLst/>
                    <a:gdLst>
                      <a:gd name="T0" fmla="*/ 534 w 881"/>
                      <a:gd name="T1" fmla="*/ 1123 h 1124"/>
                      <a:gd name="T2" fmla="*/ 609 w 881"/>
                      <a:gd name="T3" fmla="*/ 1058 h 1124"/>
                      <a:gd name="T4" fmla="*/ 676 w 881"/>
                      <a:gd name="T5" fmla="*/ 987 h 1124"/>
                      <a:gd name="T6" fmla="*/ 713 w 881"/>
                      <a:gd name="T7" fmla="*/ 924 h 1124"/>
                      <a:gd name="T8" fmla="*/ 755 w 881"/>
                      <a:gd name="T9" fmla="*/ 832 h 1124"/>
                      <a:gd name="T10" fmla="*/ 776 w 881"/>
                      <a:gd name="T11" fmla="*/ 759 h 1124"/>
                      <a:gd name="T12" fmla="*/ 786 w 881"/>
                      <a:gd name="T13" fmla="*/ 691 h 1124"/>
                      <a:gd name="T14" fmla="*/ 786 w 881"/>
                      <a:gd name="T15" fmla="*/ 613 h 1124"/>
                      <a:gd name="T16" fmla="*/ 780 w 881"/>
                      <a:gd name="T17" fmla="*/ 554 h 1124"/>
                      <a:gd name="T18" fmla="*/ 766 w 881"/>
                      <a:gd name="T19" fmla="*/ 484 h 1124"/>
                      <a:gd name="T20" fmla="*/ 745 w 881"/>
                      <a:gd name="T21" fmla="*/ 414 h 1124"/>
                      <a:gd name="T22" fmla="*/ 713 w 881"/>
                      <a:gd name="T23" fmla="*/ 357 h 1124"/>
                      <a:gd name="T24" fmla="*/ 678 w 881"/>
                      <a:gd name="T25" fmla="*/ 302 h 1124"/>
                      <a:gd name="T26" fmla="*/ 645 w 881"/>
                      <a:gd name="T27" fmla="*/ 253 h 1124"/>
                      <a:gd name="T28" fmla="*/ 594 w 881"/>
                      <a:gd name="T29" fmla="*/ 205 h 1124"/>
                      <a:gd name="T30" fmla="*/ 538 w 881"/>
                      <a:gd name="T31" fmla="*/ 155 h 1124"/>
                      <a:gd name="T32" fmla="*/ 484 w 881"/>
                      <a:gd name="T33" fmla="*/ 118 h 1124"/>
                      <a:gd name="T34" fmla="*/ 431 w 881"/>
                      <a:gd name="T35" fmla="*/ 96 h 1124"/>
                      <a:gd name="T36" fmla="*/ 346 w 881"/>
                      <a:gd name="T37" fmla="*/ 70 h 1124"/>
                      <a:gd name="T38" fmla="*/ 258 w 881"/>
                      <a:gd name="T39" fmla="*/ 51 h 1124"/>
                      <a:gd name="T40" fmla="*/ 179 w 881"/>
                      <a:gd name="T41" fmla="*/ 48 h 1124"/>
                      <a:gd name="T42" fmla="*/ 94 w 881"/>
                      <a:gd name="T43" fmla="*/ 60 h 1124"/>
                      <a:gd name="T44" fmla="*/ 0 w 881"/>
                      <a:gd name="T45" fmla="*/ 88 h 1124"/>
                      <a:gd name="T46" fmla="*/ 50 w 881"/>
                      <a:gd name="T47" fmla="*/ 60 h 1124"/>
                      <a:gd name="T48" fmla="*/ 122 w 881"/>
                      <a:gd name="T49" fmla="*/ 29 h 1124"/>
                      <a:gd name="T50" fmla="*/ 189 w 881"/>
                      <a:gd name="T51" fmla="*/ 15 h 1124"/>
                      <a:gd name="T52" fmla="*/ 252 w 881"/>
                      <a:gd name="T53" fmla="*/ 0 h 1124"/>
                      <a:gd name="T54" fmla="*/ 306 w 881"/>
                      <a:gd name="T55" fmla="*/ 3 h 1124"/>
                      <a:gd name="T56" fmla="*/ 378 w 881"/>
                      <a:gd name="T57" fmla="*/ 5 h 1124"/>
                      <a:gd name="T58" fmla="*/ 515 w 881"/>
                      <a:gd name="T59" fmla="*/ 43 h 1124"/>
                      <a:gd name="T60" fmla="*/ 591 w 881"/>
                      <a:gd name="T61" fmla="*/ 79 h 1124"/>
                      <a:gd name="T62" fmla="*/ 657 w 881"/>
                      <a:gd name="T63" fmla="*/ 125 h 1124"/>
                      <a:gd name="T64" fmla="*/ 713 w 881"/>
                      <a:gd name="T65" fmla="*/ 174 h 1124"/>
                      <a:gd name="T66" fmla="*/ 755 w 881"/>
                      <a:gd name="T67" fmla="*/ 223 h 1124"/>
                      <a:gd name="T68" fmla="*/ 801 w 881"/>
                      <a:gd name="T69" fmla="*/ 290 h 1124"/>
                      <a:gd name="T70" fmla="*/ 832 w 881"/>
                      <a:gd name="T71" fmla="*/ 357 h 1124"/>
                      <a:gd name="T72" fmla="*/ 855 w 881"/>
                      <a:gd name="T73" fmla="*/ 421 h 1124"/>
                      <a:gd name="T74" fmla="*/ 876 w 881"/>
                      <a:gd name="T75" fmla="*/ 503 h 1124"/>
                      <a:gd name="T76" fmla="*/ 880 w 881"/>
                      <a:gd name="T77" fmla="*/ 563 h 1124"/>
                      <a:gd name="T78" fmla="*/ 880 w 881"/>
                      <a:gd name="T79" fmla="*/ 630 h 1124"/>
                      <a:gd name="T80" fmla="*/ 866 w 881"/>
                      <a:gd name="T81" fmla="*/ 698 h 1124"/>
                      <a:gd name="T82" fmla="*/ 851 w 881"/>
                      <a:gd name="T83" fmla="*/ 771 h 1124"/>
                      <a:gd name="T84" fmla="*/ 832 w 881"/>
                      <a:gd name="T85" fmla="*/ 820 h 1124"/>
                      <a:gd name="T86" fmla="*/ 799 w 881"/>
                      <a:gd name="T87" fmla="*/ 885 h 1124"/>
                      <a:gd name="T88" fmla="*/ 766 w 881"/>
                      <a:gd name="T89" fmla="*/ 940 h 1124"/>
                      <a:gd name="T90" fmla="*/ 722 w 881"/>
                      <a:gd name="T91" fmla="*/ 991 h 1124"/>
                      <a:gd name="T92" fmla="*/ 663 w 881"/>
                      <a:gd name="T93" fmla="*/ 1046 h 1124"/>
                      <a:gd name="T94" fmla="*/ 588 w 881"/>
                      <a:gd name="T95" fmla="*/ 1097 h 1124"/>
                      <a:gd name="T96" fmla="*/ 534 w 881"/>
                      <a:gd name="T97" fmla="*/ 1123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1"/>
                      <a:gd name="T148" fmla="*/ 0 h 1124"/>
                      <a:gd name="T149" fmla="*/ 881 w 881"/>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1" h="1124">
                        <a:moveTo>
                          <a:pt x="534" y="1123"/>
                        </a:moveTo>
                        <a:lnTo>
                          <a:pt x="609" y="1058"/>
                        </a:lnTo>
                        <a:lnTo>
                          <a:pt x="676" y="987"/>
                        </a:lnTo>
                        <a:lnTo>
                          <a:pt x="713" y="924"/>
                        </a:lnTo>
                        <a:lnTo>
                          <a:pt x="755" y="832"/>
                        </a:lnTo>
                        <a:lnTo>
                          <a:pt x="776" y="759"/>
                        </a:lnTo>
                        <a:lnTo>
                          <a:pt x="786" y="691"/>
                        </a:lnTo>
                        <a:lnTo>
                          <a:pt x="786" y="613"/>
                        </a:lnTo>
                        <a:lnTo>
                          <a:pt x="780" y="554"/>
                        </a:lnTo>
                        <a:lnTo>
                          <a:pt x="766" y="484"/>
                        </a:lnTo>
                        <a:lnTo>
                          <a:pt x="745" y="414"/>
                        </a:lnTo>
                        <a:lnTo>
                          <a:pt x="713" y="357"/>
                        </a:lnTo>
                        <a:lnTo>
                          <a:pt x="678" y="302"/>
                        </a:lnTo>
                        <a:lnTo>
                          <a:pt x="645" y="253"/>
                        </a:lnTo>
                        <a:lnTo>
                          <a:pt x="594" y="205"/>
                        </a:lnTo>
                        <a:lnTo>
                          <a:pt x="538" y="155"/>
                        </a:lnTo>
                        <a:lnTo>
                          <a:pt x="484" y="118"/>
                        </a:lnTo>
                        <a:lnTo>
                          <a:pt x="431" y="96"/>
                        </a:lnTo>
                        <a:lnTo>
                          <a:pt x="346" y="70"/>
                        </a:lnTo>
                        <a:lnTo>
                          <a:pt x="258" y="51"/>
                        </a:lnTo>
                        <a:lnTo>
                          <a:pt x="179" y="48"/>
                        </a:lnTo>
                        <a:lnTo>
                          <a:pt x="94" y="60"/>
                        </a:lnTo>
                        <a:lnTo>
                          <a:pt x="0" y="88"/>
                        </a:lnTo>
                        <a:lnTo>
                          <a:pt x="50" y="60"/>
                        </a:lnTo>
                        <a:lnTo>
                          <a:pt x="122" y="29"/>
                        </a:lnTo>
                        <a:lnTo>
                          <a:pt x="189" y="15"/>
                        </a:lnTo>
                        <a:lnTo>
                          <a:pt x="252" y="0"/>
                        </a:lnTo>
                        <a:lnTo>
                          <a:pt x="306" y="3"/>
                        </a:lnTo>
                        <a:lnTo>
                          <a:pt x="378" y="5"/>
                        </a:lnTo>
                        <a:lnTo>
                          <a:pt x="515" y="43"/>
                        </a:lnTo>
                        <a:lnTo>
                          <a:pt x="591" y="79"/>
                        </a:lnTo>
                        <a:lnTo>
                          <a:pt x="657" y="125"/>
                        </a:lnTo>
                        <a:lnTo>
                          <a:pt x="713" y="174"/>
                        </a:lnTo>
                        <a:lnTo>
                          <a:pt x="755" y="223"/>
                        </a:lnTo>
                        <a:lnTo>
                          <a:pt x="801" y="290"/>
                        </a:lnTo>
                        <a:lnTo>
                          <a:pt x="832" y="357"/>
                        </a:lnTo>
                        <a:lnTo>
                          <a:pt x="855" y="421"/>
                        </a:lnTo>
                        <a:lnTo>
                          <a:pt x="876" y="503"/>
                        </a:lnTo>
                        <a:lnTo>
                          <a:pt x="880" y="563"/>
                        </a:lnTo>
                        <a:lnTo>
                          <a:pt x="880" y="630"/>
                        </a:lnTo>
                        <a:lnTo>
                          <a:pt x="866" y="698"/>
                        </a:lnTo>
                        <a:lnTo>
                          <a:pt x="851" y="771"/>
                        </a:lnTo>
                        <a:lnTo>
                          <a:pt x="832" y="820"/>
                        </a:lnTo>
                        <a:lnTo>
                          <a:pt x="799" y="885"/>
                        </a:lnTo>
                        <a:lnTo>
                          <a:pt x="766" y="940"/>
                        </a:lnTo>
                        <a:lnTo>
                          <a:pt x="722" y="991"/>
                        </a:lnTo>
                        <a:lnTo>
                          <a:pt x="663" y="1046"/>
                        </a:lnTo>
                        <a:lnTo>
                          <a:pt x="588" y="1097"/>
                        </a:lnTo>
                        <a:lnTo>
                          <a:pt x="534" y="1123"/>
                        </a:lnTo>
                      </a:path>
                    </a:pathLst>
                  </a:custGeom>
                  <a:solidFill>
                    <a:srgbClr val="C0C0C0"/>
                  </a:solidFill>
                  <a:ln w="9525" cap="rnd">
                    <a:noFill/>
                    <a:round/>
                    <a:headEnd/>
                    <a:tailEnd/>
                  </a:ln>
                </p:spPr>
                <p:txBody>
                  <a:bodyPr/>
                  <a:lstStyle/>
                  <a:p>
                    <a:pPr algn="ctr" eaLnBrk="0" hangingPunct="0"/>
                    <a:endParaRPr lang="en-US"/>
                  </a:p>
                </p:txBody>
              </p:sp>
            </p:grpSp>
            <p:grpSp>
              <p:nvGrpSpPr>
                <p:cNvPr id="70795" name="Group 262"/>
                <p:cNvGrpSpPr>
                  <a:grpSpLocks/>
                </p:cNvGrpSpPr>
                <p:nvPr/>
              </p:nvGrpSpPr>
              <p:grpSpPr bwMode="auto">
                <a:xfrm>
                  <a:off x="3729" y="1035"/>
                  <a:ext cx="1165" cy="1193"/>
                  <a:chOff x="3729" y="1035"/>
                  <a:chExt cx="1165" cy="1193"/>
                </a:xfrm>
              </p:grpSpPr>
              <p:sp>
                <p:nvSpPr>
                  <p:cNvPr id="70796" name="Freeform 258"/>
                  <p:cNvSpPr>
                    <a:spLocks/>
                  </p:cNvSpPr>
                  <p:nvPr/>
                </p:nvSpPr>
                <p:spPr bwMode="auto">
                  <a:xfrm>
                    <a:off x="4603" y="1868"/>
                    <a:ext cx="291" cy="291"/>
                  </a:xfrm>
                  <a:custGeom>
                    <a:avLst/>
                    <a:gdLst>
                      <a:gd name="T0" fmla="*/ 0 w 291"/>
                      <a:gd name="T1" fmla="*/ 290 h 291"/>
                      <a:gd name="T2" fmla="*/ 59 w 291"/>
                      <a:gd name="T3" fmla="*/ 260 h 291"/>
                      <a:gd name="T4" fmla="*/ 103 w 291"/>
                      <a:gd name="T5" fmla="*/ 231 h 291"/>
                      <a:gd name="T6" fmla="*/ 144 w 291"/>
                      <a:gd name="T7" fmla="*/ 199 h 291"/>
                      <a:gd name="T8" fmla="*/ 194 w 291"/>
                      <a:gd name="T9" fmla="*/ 150 h 291"/>
                      <a:gd name="T10" fmla="*/ 225 w 291"/>
                      <a:gd name="T11" fmla="*/ 114 h 291"/>
                      <a:gd name="T12" fmla="*/ 256 w 291"/>
                      <a:gd name="T13" fmla="*/ 68 h 291"/>
                      <a:gd name="T14" fmla="*/ 290 w 291"/>
                      <a:gd name="T15" fmla="*/ 0 h 291"/>
                      <a:gd name="T16" fmla="*/ 184 w 291"/>
                      <a:gd name="T17" fmla="*/ 75 h 291"/>
                      <a:gd name="T18" fmla="*/ 159 w 291"/>
                      <a:gd name="T19" fmla="*/ 118 h 291"/>
                      <a:gd name="T20" fmla="*/ 137 w 291"/>
                      <a:gd name="T21" fmla="*/ 149 h 291"/>
                      <a:gd name="T22" fmla="*/ 106 w 291"/>
                      <a:gd name="T23" fmla="*/ 193 h 291"/>
                      <a:gd name="T24" fmla="*/ 73 w 291"/>
                      <a:gd name="T25" fmla="*/ 227 h 291"/>
                      <a:gd name="T26" fmla="*/ 44 w 291"/>
                      <a:gd name="T27" fmla="*/ 255 h 291"/>
                      <a:gd name="T28" fmla="*/ 0 w 291"/>
                      <a:gd name="T29" fmla="*/ 29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1"/>
                      <a:gd name="T46" fmla="*/ 0 h 291"/>
                      <a:gd name="T47" fmla="*/ 291 w 291"/>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1" h="291">
                        <a:moveTo>
                          <a:pt x="0" y="290"/>
                        </a:moveTo>
                        <a:lnTo>
                          <a:pt x="59" y="260"/>
                        </a:lnTo>
                        <a:lnTo>
                          <a:pt x="103" y="231"/>
                        </a:lnTo>
                        <a:lnTo>
                          <a:pt x="144" y="199"/>
                        </a:lnTo>
                        <a:lnTo>
                          <a:pt x="194" y="150"/>
                        </a:lnTo>
                        <a:lnTo>
                          <a:pt x="225" y="114"/>
                        </a:lnTo>
                        <a:lnTo>
                          <a:pt x="256" y="68"/>
                        </a:lnTo>
                        <a:lnTo>
                          <a:pt x="290" y="0"/>
                        </a:lnTo>
                        <a:lnTo>
                          <a:pt x="184" y="75"/>
                        </a:lnTo>
                        <a:lnTo>
                          <a:pt x="159" y="118"/>
                        </a:lnTo>
                        <a:lnTo>
                          <a:pt x="137" y="149"/>
                        </a:lnTo>
                        <a:lnTo>
                          <a:pt x="106" y="193"/>
                        </a:lnTo>
                        <a:lnTo>
                          <a:pt x="73" y="227"/>
                        </a:lnTo>
                        <a:lnTo>
                          <a:pt x="44" y="255"/>
                        </a:lnTo>
                        <a:lnTo>
                          <a:pt x="0" y="290"/>
                        </a:lnTo>
                      </a:path>
                    </a:pathLst>
                  </a:custGeom>
                  <a:solidFill>
                    <a:srgbClr val="808080"/>
                  </a:solidFill>
                  <a:ln w="9525" cap="rnd">
                    <a:noFill/>
                    <a:round/>
                    <a:headEnd/>
                    <a:tailEnd/>
                  </a:ln>
                </p:spPr>
                <p:txBody>
                  <a:bodyPr/>
                  <a:lstStyle/>
                  <a:p>
                    <a:pPr algn="ctr" eaLnBrk="0" hangingPunct="0"/>
                    <a:endParaRPr lang="en-US"/>
                  </a:p>
                </p:txBody>
              </p:sp>
              <p:sp>
                <p:nvSpPr>
                  <p:cNvPr id="70797" name="Freeform 259"/>
                  <p:cNvSpPr>
                    <a:spLocks/>
                  </p:cNvSpPr>
                  <p:nvPr/>
                </p:nvSpPr>
                <p:spPr bwMode="auto">
                  <a:xfrm>
                    <a:off x="4062" y="1035"/>
                    <a:ext cx="573" cy="106"/>
                  </a:xfrm>
                  <a:custGeom>
                    <a:avLst/>
                    <a:gdLst>
                      <a:gd name="T0" fmla="*/ 0 w 573"/>
                      <a:gd name="T1" fmla="*/ 87 h 106"/>
                      <a:gd name="T2" fmla="*/ 38 w 573"/>
                      <a:gd name="T3" fmla="*/ 66 h 106"/>
                      <a:gd name="T4" fmla="*/ 71 w 573"/>
                      <a:gd name="T5" fmla="*/ 53 h 106"/>
                      <a:gd name="T6" fmla="*/ 105 w 573"/>
                      <a:gd name="T7" fmla="*/ 40 h 106"/>
                      <a:gd name="T8" fmla="*/ 139 w 573"/>
                      <a:gd name="T9" fmla="*/ 29 h 106"/>
                      <a:gd name="T10" fmla="*/ 171 w 573"/>
                      <a:gd name="T11" fmla="*/ 21 h 106"/>
                      <a:gd name="T12" fmla="*/ 227 w 573"/>
                      <a:gd name="T13" fmla="*/ 5 h 106"/>
                      <a:gd name="T14" fmla="*/ 281 w 573"/>
                      <a:gd name="T15" fmla="*/ 0 h 106"/>
                      <a:gd name="T16" fmla="*/ 365 w 573"/>
                      <a:gd name="T17" fmla="*/ 5 h 106"/>
                      <a:gd name="T18" fmla="*/ 422 w 573"/>
                      <a:gd name="T19" fmla="*/ 11 h 106"/>
                      <a:gd name="T20" fmla="*/ 467 w 573"/>
                      <a:gd name="T21" fmla="*/ 22 h 106"/>
                      <a:gd name="T22" fmla="*/ 516 w 573"/>
                      <a:gd name="T23" fmla="*/ 40 h 106"/>
                      <a:gd name="T24" fmla="*/ 572 w 573"/>
                      <a:gd name="T25" fmla="*/ 64 h 106"/>
                      <a:gd name="T26" fmla="*/ 462 w 573"/>
                      <a:gd name="T27" fmla="*/ 105 h 106"/>
                      <a:gd name="T28" fmla="*/ 416 w 573"/>
                      <a:gd name="T29" fmla="*/ 87 h 106"/>
                      <a:gd name="T30" fmla="*/ 391 w 573"/>
                      <a:gd name="T31" fmla="*/ 77 h 106"/>
                      <a:gd name="T32" fmla="*/ 359 w 573"/>
                      <a:gd name="T33" fmla="*/ 66 h 106"/>
                      <a:gd name="T34" fmla="*/ 324 w 573"/>
                      <a:gd name="T35" fmla="*/ 60 h 106"/>
                      <a:gd name="T36" fmla="*/ 274 w 573"/>
                      <a:gd name="T37" fmla="*/ 53 h 106"/>
                      <a:gd name="T38" fmla="*/ 230 w 573"/>
                      <a:gd name="T39" fmla="*/ 50 h 106"/>
                      <a:gd name="T40" fmla="*/ 167 w 573"/>
                      <a:gd name="T41" fmla="*/ 50 h 106"/>
                      <a:gd name="T42" fmla="*/ 109 w 573"/>
                      <a:gd name="T43" fmla="*/ 60 h 106"/>
                      <a:gd name="T44" fmla="*/ 61 w 573"/>
                      <a:gd name="T45" fmla="*/ 69 h 106"/>
                      <a:gd name="T46" fmla="*/ 38 w 573"/>
                      <a:gd name="T47" fmla="*/ 76 h 106"/>
                      <a:gd name="T48" fmla="*/ 0 w 573"/>
                      <a:gd name="T49" fmla="*/ 87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106"/>
                      <a:gd name="T77" fmla="*/ 573 w 573"/>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106">
                        <a:moveTo>
                          <a:pt x="0" y="87"/>
                        </a:moveTo>
                        <a:lnTo>
                          <a:pt x="38" y="66"/>
                        </a:lnTo>
                        <a:lnTo>
                          <a:pt x="71" y="53"/>
                        </a:lnTo>
                        <a:lnTo>
                          <a:pt x="105" y="40"/>
                        </a:lnTo>
                        <a:lnTo>
                          <a:pt x="139" y="29"/>
                        </a:lnTo>
                        <a:lnTo>
                          <a:pt x="171" y="21"/>
                        </a:lnTo>
                        <a:lnTo>
                          <a:pt x="227" y="5"/>
                        </a:lnTo>
                        <a:lnTo>
                          <a:pt x="281" y="0"/>
                        </a:lnTo>
                        <a:lnTo>
                          <a:pt x="365" y="5"/>
                        </a:lnTo>
                        <a:lnTo>
                          <a:pt x="422" y="11"/>
                        </a:lnTo>
                        <a:lnTo>
                          <a:pt x="467" y="22"/>
                        </a:lnTo>
                        <a:lnTo>
                          <a:pt x="516" y="40"/>
                        </a:lnTo>
                        <a:lnTo>
                          <a:pt x="572" y="64"/>
                        </a:lnTo>
                        <a:lnTo>
                          <a:pt x="462" y="105"/>
                        </a:lnTo>
                        <a:lnTo>
                          <a:pt x="416" y="87"/>
                        </a:lnTo>
                        <a:lnTo>
                          <a:pt x="391" y="77"/>
                        </a:lnTo>
                        <a:lnTo>
                          <a:pt x="359" y="66"/>
                        </a:lnTo>
                        <a:lnTo>
                          <a:pt x="324" y="60"/>
                        </a:lnTo>
                        <a:lnTo>
                          <a:pt x="274" y="53"/>
                        </a:lnTo>
                        <a:lnTo>
                          <a:pt x="230" y="50"/>
                        </a:lnTo>
                        <a:lnTo>
                          <a:pt x="167" y="50"/>
                        </a:lnTo>
                        <a:lnTo>
                          <a:pt x="109" y="60"/>
                        </a:lnTo>
                        <a:lnTo>
                          <a:pt x="61" y="69"/>
                        </a:lnTo>
                        <a:lnTo>
                          <a:pt x="38" y="76"/>
                        </a:lnTo>
                        <a:lnTo>
                          <a:pt x="0" y="87"/>
                        </a:lnTo>
                      </a:path>
                    </a:pathLst>
                  </a:custGeom>
                  <a:solidFill>
                    <a:srgbClr val="808080"/>
                  </a:solidFill>
                  <a:ln w="9525" cap="rnd">
                    <a:noFill/>
                    <a:round/>
                    <a:headEnd/>
                    <a:tailEnd/>
                  </a:ln>
                </p:spPr>
                <p:txBody>
                  <a:bodyPr/>
                  <a:lstStyle/>
                  <a:p>
                    <a:pPr algn="ctr" eaLnBrk="0" hangingPunct="0"/>
                    <a:endParaRPr lang="en-US"/>
                  </a:p>
                </p:txBody>
              </p:sp>
              <p:sp>
                <p:nvSpPr>
                  <p:cNvPr id="70798" name="Freeform 260"/>
                  <p:cNvSpPr>
                    <a:spLocks/>
                  </p:cNvSpPr>
                  <p:nvPr/>
                </p:nvSpPr>
                <p:spPr bwMode="auto">
                  <a:xfrm>
                    <a:off x="3729" y="1271"/>
                    <a:ext cx="175" cy="417"/>
                  </a:xfrm>
                  <a:custGeom>
                    <a:avLst/>
                    <a:gdLst>
                      <a:gd name="T0" fmla="*/ 0 w 175"/>
                      <a:gd name="T1" fmla="*/ 416 h 417"/>
                      <a:gd name="T2" fmla="*/ 63 w 175"/>
                      <a:gd name="T3" fmla="*/ 385 h 417"/>
                      <a:gd name="T4" fmla="*/ 61 w 175"/>
                      <a:gd name="T5" fmla="*/ 336 h 417"/>
                      <a:gd name="T6" fmla="*/ 63 w 175"/>
                      <a:gd name="T7" fmla="*/ 291 h 417"/>
                      <a:gd name="T8" fmla="*/ 70 w 175"/>
                      <a:gd name="T9" fmla="*/ 249 h 417"/>
                      <a:gd name="T10" fmla="*/ 77 w 175"/>
                      <a:gd name="T11" fmla="*/ 210 h 417"/>
                      <a:gd name="T12" fmla="*/ 88 w 175"/>
                      <a:gd name="T13" fmla="*/ 171 h 417"/>
                      <a:gd name="T14" fmla="*/ 97 w 175"/>
                      <a:gd name="T15" fmla="*/ 144 h 417"/>
                      <a:gd name="T16" fmla="*/ 111 w 175"/>
                      <a:gd name="T17" fmla="*/ 111 h 417"/>
                      <a:gd name="T18" fmla="*/ 131 w 175"/>
                      <a:gd name="T19" fmla="*/ 70 h 417"/>
                      <a:gd name="T20" fmla="*/ 174 w 175"/>
                      <a:gd name="T21" fmla="*/ 0 h 417"/>
                      <a:gd name="T22" fmla="*/ 130 w 175"/>
                      <a:gd name="T23" fmla="*/ 41 h 417"/>
                      <a:gd name="T24" fmla="*/ 107 w 175"/>
                      <a:gd name="T25" fmla="*/ 69 h 417"/>
                      <a:gd name="T26" fmla="*/ 82 w 175"/>
                      <a:gd name="T27" fmla="*/ 107 h 417"/>
                      <a:gd name="T28" fmla="*/ 68 w 175"/>
                      <a:gd name="T29" fmla="*/ 131 h 417"/>
                      <a:gd name="T30" fmla="*/ 43 w 175"/>
                      <a:gd name="T31" fmla="*/ 183 h 417"/>
                      <a:gd name="T32" fmla="*/ 30 w 175"/>
                      <a:gd name="T33" fmla="*/ 216 h 417"/>
                      <a:gd name="T34" fmla="*/ 20 w 175"/>
                      <a:gd name="T35" fmla="*/ 244 h 417"/>
                      <a:gd name="T36" fmla="*/ 14 w 175"/>
                      <a:gd name="T37" fmla="*/ 270 h 417"/>
                      <a:gd name="T38" fmla="*/ 7 w 175"/>
                      <a:gd name="T39" fmla="*/ 309 h 417"/>
                      <a:gd name="T40" fmla="*/ 1 w 175"/>
                      <a:gd name="T41" fmla="*/ 350 h 417"/>
                      <a:gd name="T42" fmla="*/ 0 w 175"/>
                      <a:gd name="T43" fmla="*/ 399 h 417"/>
                      <a:gd name="T44" fmla="*/ 0 w 175"/>
                      <a:gd name="T45" fmla="*/ 41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417"/>
                      <a:gd name="T71" fmla="*/ 175 w 175"/>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417">
                        <a:moveTo>
                          <a:pt x="0" y="416"/>
                        </a:moveTo>
                        <a:lnTo>
                          <a:pt x="63" y="385"/>
                        </a:lnTo>
                        <a:lnTo>
                          <a:pt x="61" y="336"/>
                        </a:lnTo>
                        <a:lnTo>
                          <a:pt x="63" y="291"/>
                        </a:lnTo>
                        <a:lnTo>
                          <a:pt x="70" y="249"/>
                        </a:lnTo>
                        <a:lnTo>
                          <a:pt x="77" y="210"/>
                        </a:lnTo>
                        <a:lnTo>
                          <a:pt x="88" y="171"/>
                        </a:lnTo>
                        <a:lnTo>
                          <a:pt x="97" y="144"/>
                        </a:lnTo>
                        <a:lnTo>
                          <a:pt x="111" y="111"/>
                        </a:lnTo>
                        <a:lnTo>
                          <a:pt x="131" y="70"/>
                        </a:lnTo>
                        <a:lnTo>
                          <a:pt x="174" y="0"/>
                        </a:lnTo>
                        <a:lnTo>
                          <a:pt x="130" y="41"/>
                        </a:lnTo>
                        <a:lnTo>
                          <a:pt x="107" y="69"/>
                        </a:lnTo>
                        <a:lnTo>
                          <a:pt x="82" y="107"/>
                        </a:lnTo>
                        <a:lnTo>
                          <a:pt x="68" y="131"/>
                        </a:lnTo>
                        <a:lnTo>
                          <a:pt x="43" y="183"/>
                        </a:lnTo>
                        <a:lnTo>
                          <a:pt x="30" y="216"/>
                        </a:lnTo>
                        <a:lnTo>
                          <a:pt x="20" y="244"/>
                        </a:lnTo>
                        <a:lnTo>
                          <a:pt x="14" y="270"/>
                        </a:lnTo>
                        <a:lnTo>
                          <a:pt x="7" y="309"/>
                        </a:lnTo>
                        <a:lnTo>
                          <a:pt x="1" y="350"/>
                        </a:lnTo>
                        <a:lnTo>
                          <a:pt x="0" y="399"/>
                        </a:lnTo>
                        <a:lnTo>
                          <a:pt x="0" y="416"/>
                        </a:lnTo>
                      </a:path>
                    </a:pathLst>
                  </a:custGeom>
                  <a:solidFill>
                    <a:srgbClr val="808080"/>
                  </a:solidFill>
                  <a:ln w="9525" cap="rnd">
                    <a:noFill/>
                    <a:round/>
                    <a:headEnd/>
                    <a:tailEnd/>
                  </a:ln>
                </p:spPr>
                <p:txBody>
                  <a:bodyPr/>
                  <a:lstStyle/>
                  <a:p>
                    <a:pPr algn="ctr" eaLnBrk="0" hangingPunct="0"/>
                    <a:endParaRPr lang="en-US"/>
                  </a:p>
                </p:txBody>
              </p:sp>
              <p:sp>
                <p:nvSpPr>
                  <p:cNvPr id="70799" name="Freeform 261"/>
                  <p:cNvSpPr>
                    <a:spLocks/>
                  </p:cNvSpPr>
                  <p:nvPr/>
                </p:nvSpPr>
                <p:spPr bwMode="auto">
                  <a:xfrm>
                    <a:off x="3973" y="2094"/>
                    <a:ext cx="407" cy="134"/>
                  </a:xfrm>
                  <a:custGeom>
                    <a:avLst/>
                    <a:gdLst>
                      <a:gd name="T0" fmla="*/ 310 w 407"/>
                      <a:gd name="T1" fmla="*/ 133 h 134"/>
                      <a:gd name="T2" fmla="*/ 279 w 407"/>
                      <a:gd name="T3" fmla="*/ 131 h 134"/>
                      <a:gd name="T4" fmla="*/ 245 w 407"/>
                      <a:gd name="T5" fmla="*/ 128 h 134"/>
                      <a:gd name="T6" fmla="*/ 189 w 407"/>
                      <a:gd name="T7" fmla="*/ 120 h 134"/>
                      <a:gd name="T8" fmla="*/ 145 w 407"/>
                      <a:gd name="T9" fmla="*/ 110 h 134"/>
                      <a:gd name="T10" fmla="*/ 104 w 407"/>
                      <a:gd name="T11" fmla="*/ 95 h 134"/>
                      <a:gd name="T12" fmla="*/ 64 w 407"/>
                      <a:gd name="T13" fmla="*/ 76 h 134"/>
                      <a:gd name="T14" fmla="*/ 33 w 407"/>
                      <a:gd name="T15" fmla="*/ 60 h 134"/>
                      <a:gd name="T16" fmla="*/ 0 w 407"/>
                      <a:gd name="T17" fmla="*/ 40 h 134"/>
                      <a:gd name="T18" fmla="*/ 51 w 407"/>
                      <a:gd name="T19" fmla="*/ 0 h 134"/>
                      <a:gd name="T20" fmla="*/ 83 w 407"/>
                      <a:gd name="T21" fmla="*/ 23 h 134"/>
                      <a:gd name="T22" fmla="*/ 110 w 407"/>
                      <a:gd name="T23" fmla="*/ 40 h 134"/>
                      <a:gd name="T24" fmla="*/ 138 w 407"/>
                      <a:gd name="T25" fmla="*/ 52 h 134"/>
                      <a:gd name="T26" fmla="*/ 175 w 407"/>
                      <a:gd name="T27" fmla="*/ 72 h 134"/>
                      <a:gd name="T28" fmla="*/ 207 w 407"/>
                      <a:gd name="T29" fmla="*/ 84 h 134"/>
                      <a:gd name="T30" fmla="*/ 238 w 407"/>
                      <a:gd name="T31" fmla="*/ 92 h 134"/>
                      <a:gd name="T32" fmla="*/ 270 w 407"/>
                      <a:gd name="T33" fmla="*/ 102 h 134"/>
                      <a:gd name="T34" fmla="*/ 304 w 407"/>
                      <a:gd name="T35" fmla="*/ 107 h 134"/>
                      <a:gd name="T36" fmla="*/ 346 w 407"/>
                      <a:gd name="T37" fmla="*/ 112 h 134"/>
                      <a:gd name="T38" fmla="*/ 388 w 407"/>
                      <a:gd name="T39" fmla="*/ 116 h 134"/>
                      <a:gd name="T40" fmla="*/ 406 w 407"/>
                      <a:gd name="T41" fmla="*/ 124 h 134"/>
                      <a:gd name="T42" fmla="*/ 310 w 407"/>
                      <a:gd name="T43" fmla="*/ 133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7"/>
                      <a:gd name="T67" fmla="*/ 0 h 134"/>
                      <a:gd name="T68" fmla="*/ 407 w 407"/>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7" h="134">
                        <a:moveTo>
                          <a:pt x="310" y="133"/>
                        </a:moveTo>
                        <a:lnTo>
                          <a:pt x="279" y="131"/>
                        </a:lnTo>
                        <a:lnTo>
                          <a:pt x="245" y="128"/>
                        </a:lnTo>
                        <a:lnTo>
                          <a:pt x="189" y="120"/>
                        </a:lnTo>
                        <a:lnTo>
                          <a:pt x="145" y="110"/>
                        </a:lnTo>
                        <a:lnTo>
                          <a:pt x="104" y="95"/>
                        </a:lnTo>
                        <a:lnTo>
                          <a:pt x="64" y="76"/>
                        </a:lnTo>
                        <a:lnTo>
                          <a:pt x="33" y="60"/>
                        </a:lnTo>
                        <a:lnTo>
                          <a:pt x="0" y="40"/>
                        </a:lnTo>
                        <a:lnTo>
                          <a:pt x="51" y="0"/>
                        </a:lnTo>
                        <a:lnTo>
                          <a:pt x="83" y="23"/>
                        </a:lnTo>
                        <a:lnTo>
                          <a:pt x="110" y="40"/>
                        </a:lnTo>
                        <a:lnTo>
                          <a:pt x="138" y="52"/>
                        </a:lnTo>
                        <a:lnTo>
                          <a:pt x="175" y="72"/>
                        </a:lnTo>
                        <a:lnTo>
                          <a:pt x="207" y="84"/>
                        </a:lnTo>
                        <a:lnTo>
                          <a:pt x="238" y="92"/>
                        </a:lnTo>
                        <a:lnTo>
                          <a:pt x="270" y="102"/>
                        </a:lnTo>
                        <a:lnTo>
                          <a:pt x="304" y="107"/>
                        </a:lnTo>
                        <a:lnTo>
                          <a:pt x="346" y="112"/>
                        </a:lnTo>
                        <a:lnTo>
                          <a:pt x="388" y="116"/>
                        </a:lnTo>
                        <a:lnTo>
                          <a:pt x="406" y="124"/>
                        </a:lnTo>
                        <a:lnTo>
                          <a:pt x="310" y="133"/>
                        </a:lnTo>
                      </a:path>
                    </a:pathLst>
                  </a:custGeom>
                  <a:solidFill>
                    <a:srgbClr val="808080"/>
                  </a:solidFill>
                  <a:ln w="9525" cap="rnd">
                    <a:noFill/>
                    <a:round/>
                    <a:headEnd/>
                    <a:tailEnd/>
                  </a:ln>
                </p:spPr>
                <p:txBody>
                  <a:bodyPr/>
                  <a:lstStyle/>
                  <a:p>
                    <a:pPr algn="ctr" eaLnBrk="0" hangingPunct="0"/>
                    <a:endParaRPr lang="en-US"/>
                  </a:p>
                </p:txBody>
              </p:sp>
            </p:grpSp>
          </p:grpSp>
          <p:sp>
            <p:nvSpPr>
              <p:cNvPr id="70789" name="Oval 264"/>
              <p:cNvSpPr>
                <a:spLocks noChangeArrowheads="1"/>
              </p:cNvSpPr>
              <p:nvPr/>
            </p:nvSpPr>
            <p:spPr bwMode="auto">
              <a:xfrm>
                <a:off x="3791" y="1035"/>
                <a:ext cx="1159" cy="1173"/>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70790" name="Group 268"/>
              <p:cNvGrpSpPr>
                <a:grpSpLocks/>
              </p:cNvGrpSpPr>
              <p:nvPr/>
            </p:nvGrpSpPr>
            <p:grpSpPr bwMode="auto">
              <a:xfrm>
                <a:off x="3698" y="1083"/>
                <a:ext cx="1157" cy="1173"/>
                <a:chOff x="3698" y="1083"/>
                <a:chExt cx="1157" cy="1173"/>
              </a:xfrm>
            </p:grpSpPr>
            <p:sp>
              <p:nvSpPr>
                <p:cNvPr id="70791" name="Oval 265"/>
                <p:cNvSpPr>
                  <a:spLocks noChangeArrowheads="1"/>
                </p:cNvSpPr>
                <p:nvPr/>
              </p:nvSpPr>
              <p:spPr bwMode="auto">
                <a:xfrm>
                  <a:off x="3716" y="1101"/>
                  <a:ext cx="1123" cy="1138"/>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70792" name="Oval 266"/>
                <p:cNvSpPr>
                  <a:spLocks noChangeArrowheads="1"/>
                </p:cNvSpPr>
                <p:nvPr/>
              </p:nvSpPr>
              <p:spPr bwMode="auto">
                <a:xfrm>
                  <a:off x="3698" y="1083"/>
                  <a:ext cx="1157" cy="1173"/>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70793" name="Oval 267"/>
                <p:cNvSpPr>
                  <a:spLocks noChangeArrowheads="1"/>
                </p:cNvSpPr>
                <p:nvPr/>
              </p:nvSpPr>
              <p:spPr bwMode="auto">
                <a:xfrm>
                  <a:off x="3730" y="1115"/>
                  <a:ext cx="1094" cy="110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70752" name="Group 305"/>
            <p:cNvGrpSpPr>
              <a:grpSpLocks/>
            </p:cNvGrpSpPr>
            <p:nvPr/>
          </p:nvGrpSpPr>
          <p:grpSpPr bwMode="auto">
            <a:xfrm>
              <a:off x="4784" y="814"/>
              <a:ext cx="971" cy="607"/>
              <a:chOff x="4784" y="814"/>
              <a:chExt cx="971" cy="607"/>
            </a:xfrm>
          </p:grpSpPr>
          <p:sp>
            <p:nvSpPr>
              <p:cNvPr id="70753" name="Freeform 270"/>
              <p:cNvSpPr>
                <a:spLocks/>
              </p:cNvSpPr>
              <p:nvPr/>
            </p:nvSpPr>
            <p:spPr bwMode="auto">
              <a:xfrm>
                <a:off x="4836" y="837"/>
                <a:ext cx="848" cy="575"/>
              </a:xfrm>
              <a:custGeom>
                <a:avLst/>
                <a:gdLst>
                  <a:gd name="T0" fmla="*/ 62 w 848"/>
                  <a:gd name="T1" fmla="*/ 574 h 575"/>
                  <a:gd name="T2" fmla="*/ 847 w 848"/>
                  <a:gd name="T3" fmla="*/ 168 h 575"/>
                  <a:gd name="T4" fmla="*/ 760 w 848"/>
                  <a:gd name="T5" fmla="*/ 0 h 575"/>
                  <a:gd name="T6" fmla="*/ 0 w 848"/>
                  <a:gd name="T7" fmla="*/ 409 h 575"/>
                  <a:gd name="T8" fmla="*/ 62 w 848"/>
                  <a:gd name="T9" fmla="*/ 574 h 575"/>
                  <a:gd name="T10" fmla="*/ 0 60000 65536"/>
                  <a:gd name="T11" fmla="*/ 0 60000 65536"/>
                  <a:gd name="T12" fmla="*/ 0 60000 65536"/>
                  <a:gd name="T13" fmla="*/ 0 60000 65536"/>
                  <a:gd name="T14" fmla="*/ 0 60000 65536"/>
                  <a:gd name="T15" fmla="*/ 0 w 848"/>
                  <a:gd name="T16" fmla="*/ 0 h 575"/>
                  <a:gd name="T17" fmla="*/ 848 w 848"/>
                  <a:gd name="T18" fmla="*/ 575 h 575"/>
                </a:gdLst>
                <a:ahLst/>
                <a:cxnLst>
                  <a:cxn ang="T10">
                    <a:pos x="T0" y="T1"/>
                  </a:cxn>
                  <a:cxn ang="T11">
                    <a:pos x="T2" y="T3"/>
                  </a:cxn>
                  <a:cxn ang="T12">
                    <a:pos x="T4" y="T5"/>
                  </a:cxn>
                  <a:cxn ang="T13">
                    <a:pos x="T6" y="T7"/>
                  </a:cxn>
                  <a:cxn ang="T14">
                    <a:pos x="T8" y="T9"/>
                  </a:cxn>
                </a:cxnLst>
                <a:rect l="T15" t="T16" r="T17" b="T18"/>
                <a:pathLst>
                  <a:path w="848" h="575">
                    <a:moveTo>
                      <a:pt x="62" y="574"/>
                    </a:moveTo>
                    <a:lnTo>
                      <a:pt x="847" y="168"/>
                    </a:lnTo>
                    <a:lnTo>
                      <a:pt x="760" y="0"/>
                    </a:lnTo>
                    <a:lnTo>
                      <a:pt x="0" y="409"/>
                    </a:lnTo>
                    <a:lnTo>
                      <a:pt x="62" y="574"/>
                    </a:lnTo>
                  </a:path>
                </a:pathLst>
              </a:custGeom>
              <a:solidFill>
                <a:srgbClr val="5F3F1F"/>
              </a:solidFill>
              <a:ln w="9525" cap="rnd">
                <a:noFill/>
                <a:round/>
                <a:headEnd/>
                <a:tailEnd/>
              </a:ln>
            </p:spPr>
            <p:txBody>
              <a:bodyPr/>
              <a:lstStyle/>
              <a:p>
                <a:pPr algn="ctr" eaLnBrk="0" hangingPunct="0"/>
                <a:endParaRPr lang="en-US"/>
              </a:p>
            </p:txBody>
          </p:sp>
          <p:sp>
            <p:nvSpPr>
              <p:cNvPr id="70754" name="Arc 271"/>
              <p:cNvSpPr>
                <a:spLocks/>
              </p:cNvSpPr>
              <p:nvPr/>
            </p:nvSpPr>
            <p:spPr bwMode="auto">
              <a:xfrm>
                <a:off x="4784" y="1238"/>
                <a:ext cx="116" cy="182"/>
              </a:xfrm>
              <a:custGeom>
                <a:avLst/>
                <a:gdLst>
                  <a:gd name="T0" fmla="*/ 0 w 27938"/>
                  <a:gd name="T1" fmla="*/ 0 h 42153"/>
                  <a:gd name="T2" fmla="*/ 0 w 27938"/>
                  <a:gd name="T3" fmla="*/ 0 h 42153"/>
                  <a:gd name="T4" fmla="*/ 0 w 27938"/>
                  <a:gd name="T5" fmla="*/ 0 h 42153"/>
                  <a:gd name="T6" fmla="*/ 0 60000 65536"/>
                  <a:gd name="T7" fmla="*/ 0 60000 65536"/>
                  <a:gd name="T8" fmla="*/ 0 60000 65536"/>
                  <a:gd name="T9" fmla="*/ 0 w 27938"/>
                  <a:gd name="T10" fmla="*/ 0 h 42153"/>
                  <a:gd name="T11" fmla="*/ 27938 w 27938"/>
                  <a:gd name="T12" fmla="*/ 42153 h 42153"/>
                </a:gdLst>
                <a:ahLst/>
                <a:cxnLst>
                  <a:cxn ang="T6">
                    <a:pos x="T0" y="T1"/>
                  </a:cxn>
                  <a:cxn ang="T7">
                    <a:pos x="T2" y="T3"/>
                  </a:cxn>
                  <a:cxn ang="T8">
                    <a:pos x="T4" y="T5"/>
                  </a:cxn>
                </a:cxnLst>
                <a:rect l="T9" t="T10" r="T11" b="T12"/>
                <a:pathLst>
                  <a:path w="27938" h="42153" fill="none" extrusionOk="0">
                    <a:moveTo>
                      <a:pt x="27938" y="41202"/>
                    </a:moveTo>
                    <a:cubicBezTo>
                      <a:pt x="25884" y="41832"/>
                      <a:pt x="23748" y="42152"/>
                      <a:pt x="21600" y="42153"/>
                    </a:cubicBezTo>
                    <a:cubicBezTo>
                      <a:pt x="9670" y="42153"/>
                      <a:pt x="0" y="32482"/>
                      <a:pt x="0" y="20553"/>
                    </a:cubicBezTo>
                    <a:cubicBezTo>
                      <a:pt x="-1" y="11183"/>
                      <a:pt x="6041" y="2881"/>
                      <a:pt x="14956" y="-1"/>
                    </a:cubicBezTo>
                  </a:path>
                  <a:path w="27938" h="42153" stroke="0" extrusionOk="0">
                    <a:moveTo>
                      <a:pt x="27938" y="41202"/>
                    </a:moveTo>
                    <a:cubicBezTo>
                      <a:pt x="25884" y="41832"/>
                      <a:pt x="23748" y="42152"/>
                      <a:pt x="21600" y="42153"/>
                    </a:cubicBezTo>
                    <a:cubicBezTo>
                      <a:pt x="9670" y="42153"/>
                      <a:pt x="0" y="32482"/>
                      <a:pt x="0" y="20553"/>
                    </a:cubicBezTo>
                    <a:cubicBezTo>
                      <a:pt x="-1" y="11183"/>
                      <a:pt x="6041" y="2881"/>
                      <a:pt x="14956" y="-1"/>
                    </a:cubicBezTo>
                    <a:lnTo>
                      <a:pt x="21600" y="20553"/>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70755" name="Arc 272"/>
              <p:cNvSpPr>
                <a:spLocks/>
              </p:cNvSpPr>
              <p:nvPr/>
            </p:nvSpPr>
            <p:spPr bwMode="auto">
              <a:xfrm>
                <a:off x="4800" y="1235"/>
                <a:ext cx="104" cy="173"/>
              </a:xfrm>
              <a:custGeom>
                <a:avLst/>
                <a:gdLst>
                  <a:gd name="T0" fmla="*/ 0 w 23923"/>
                  <a:gd name="T1" fmla="*/ 0 h 42075"/>
                  <a:gd name="T2" fmla="*/ 0 w 23923"/>
                  <a:gd name="T3" fmla="*/ 0 h 42075"/>
                  <a:gd name="T4" fmla="*/ 0 w 23923"/>
                  <a:gd name="T5" fmla="*/ 0 h 42075"/>
                  <a:gd name="T6" fmla="*/ 0 60000 65536"/>
                  <a:gd name="T7" fmla="*/ 0 60000 65536"/>
                  <a:gd name="T8" fmla="*/ 0 60000 65536"/>
                  <a:gd name="T9" fmla="*/ 0 w 23923"/>
                  <a:gd name="T10" fmla="*/ 0 h 42075"/>
                  <a:gd name="T11" fmla="*/ 23923 w 23923"/>
                  <a:gd name="T12" fmla="*/ 42075 h 42075"/>
                </a:gdLst>
                <a:ahLst/>
                <a:cxnLst>
                  <a:cxn ang="T6">
                    <a:pos x="T0" y="T1"/>
                  </a:cxn>
                  <a:cxn ang="T7">
                    <a:pos x="T2" y="T3"/>
                  </a:cxn>
                  <a:cxn ang="T8">
                    <a:pos x="T4" y="T5"/>
                  </a:cxn>
                </a:cxnLst>
                <a:rect l="T9" t="T10" r="T11" b="T12"/>
                <a:pathLst>
                  <a:path w="23923" h="42075" fill="none" extrusionOk="0">
                    <a:moveTo>
                      <a:pt x="23922" y="41949"/>
                    </a:moveTo>
                    <a:cubicBezTo>
                      <a:pt x="23151" y="42033"/>
                      <a:pt x="22376" y="42074"/>
                      <a:pt x="21600" y="42075"/>
                    </a:cubicBezTo>
                    <a:cubicBezTo>
                      <a:pt x="9670" y="42075"/>
                      <a:pt x="0" y="32404"/>
                      <a:pt x="0" y="20475"/>
                    </a:cubicBezTo>
                    <a:cubicBezTo>
                      <a:pt x="-1" y="11196"/>
                      <a:pt x="5925" y="2954"/>
                      <a:pt x="14720" y="-1"/>
                    </a:cubicBezTo>
                  </a:path>
                  <a:path w="23923" h="42075" stroke="0" extrusionOk="0">
                    <a:moveTo>
                      <a:pt x="23922" y="41949"/>
                    </a:moveTo>
                    <a:cubicBezTo>
                      <a:pt x="23151" y="42033"/>
                      <a:pt x="22376" y="42074"/>
                      <a:pt x="21600" y="42075"/>
                    </a:cubicBezTo>
                    <a:cubicBezTo>
                      <a:pt x="9670" y="42075"/>
                      <a:pt x="0" y="32404"/>
                      <a:pt x="0" y="20475"/>
                    </a:cubicBezTo>
                    <a:cubicBezTo>
                      <a:pt x="-1" y="11196"/>
                      <a:pt x="5925" y="2954"/>
                      <a:pt x="14720" y="-1"/>
                    </a:cubicBezTo>
                    <a:lnTo>
                      <a:pt x="21600" y="20475"/>
                    </a:lnTo>
                    <a:close/>
                  </a:path>
                </a:pathLst>
              </a:custGeom>
              <a:solidFill>
                <a:srgbClr val="5F3F1F"/>
              </a:solidFill>
              <a:ln w="9525" cap="rnd">
                <a:noFill/>
                <a:round/>
                <a:headEnd/>
                <a:tailEnd/>
              </a:ln>
            </p:spPr>
            <p:txBody>
              <a:bodyPr/>
              <a:lstStyle/>
              <a:p>
                <a:pPr algn="ctr" eaLnBrk="0" hangingPunct="0"/>
                <a:endParaRPr lang="en-US"/>
              </a:p>
            </p:txBody>
          </p:sp>
          <p:sp>
            <p:nvSpPr>
              <p:cNvPr id="70756" name="Freeform 273"/>
              <p:cNvSpPr>
                <a:spLocks/>
              </p:cNvSpPr>
              <p:nvPr/>
            </p:nvSpPr>
            <p:spPr bwMode="auto">
              <a:xfrm>
                <a:off x="4802" y="1306"/>
                <a:ext cx="217" cy="111"/>
              </a:xfrm>
              <a:custGeom>
                <a:avLst/>
                <a:gdLst>
                  <a:gd name="T0" fmla="*/ 99 w 217"/>
                  <a:gd name="T1" fmla="*/ 107 h 111"/>
                  <a:gd name="T2" fmla="*/ 84 w 217"/>
                  <a:gd name="T3" fmla="*/ 110 h 111"/>
                  <a:gd name="T4" fmla="*/ 71 w 217"/>
                  <a:gd name="T5" fmla="*/ 110 h 111"/>
                  <a:gd name="T6" fmla="*/ 60 w 217"/>
                  <a:gd name="T7" fmla="*/ 107 h 111"/>
                  <a:gd name="T8" fmla="*/ 44 w 217"/>
                  <a:gd name="T9" fmla="*/ 103 h 111"/>
                  <a:gd name="T10" fmla="*/ 29 w 217"/>
                  <a:gd name="T11" fmla="*/ 98 h 111"/>
                  <a:gd name="T12" fmla="*/ 17 w 217"/>
                  <a:gd name="T13" fmla="*/ 89 h 111"/>
                  <a:gd name="T14" fmla="*/ 7 w 217"/>
                  <a:gd name="T15" fmla="*/ 78 h 111"/>
                  <a:gd name="T16" fmla="*/ 0 w 217"/>
                  <a:gd name="T17" fmla="*/ 67 h 111"/>
                  <a:gd name="T18" fmla="*/ 115 w 217"/>
                  <a:gd name="T19" fmla="*/ 0 h 111"/>
                  <a:gd name="T20" fmla="*/ 124 w 217"/>
                  <a:gd name="T21" fmla="*/ 12 h 111"/>
                  <a:gd name="T22" fmla="*/ 132 w 217"/>
                  <a:gd name="T23" fmla="*/ 20 h 111"/>
                  <a:gd name="T24" fmla="*/ 140 w 217"/>
                  <a:gd name="T25" fmla="*/ 28 h 111"/>
                  <a:gd name="T26" fmla="*/ 151 w 217"/>
                  <a:gd name="T27" fmla="*/ 35 h 111"/>
                  <a:gd name="T28" fmla="*/ 169 w 217"/>
                  <a:gd name="T29" fmla="*/ 42 h 111"/>
                  <a:gd name="T30" fmla="*/ 194 w 217"/>
                  <a:gd name="T31" fmla="*/ 47 h 111"/>
                  <a:gd name="T32" fmla="*/ 216 w 217"/>
                  <a:gd name="T33" fmla="*/ 47 h 111"/>
                  <a:gd name="T34" fmla="*/ 99 w 217"/>
                  <a:gd name="T35" fmla="*/ 107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11"/>
                  <a:gd name="T56" fmla="*/ 217 w 217"/>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11">
                    <a:moveTo>
                      <a:pt x="99" y="107"/>
                    </a:moveTo>
                    <a:lnTo>
                      <a:pt x="84" y="110"/>
                    </a:lnTo>
                    <a:lnTo>
                      <a:pt x="71" y="110"/>
                    </a:lnTo>
                    <a:lnTo>
                      <a:pt x="60" y="107"/>
                    </a:lnTo>
                    <a:lnTo>
                      <a:pt x="44" y="103"/>
                    </a:lnTo>
                    <a:lnTo>
                      <a:pt x="29" y="98"/>
                    </a:lnTo>
                    <a:lnTo>
                      <a:pt x="17" y="89"/>
                    </a:lnTo>
                    <a:lnTo>
                      <a:pt x="7" y="78"/>
                    </a:lnTo>
                    <a:lnTo>
                      <a:pt x="0" y="67"/>
                    </a:lnTo>
                    <a:lnTo>
                      <a:pt x="115" y="0"/>
                    </a:lnTo>
                    <a:lnTo>
                      <a:pt x="124" y="12"/>
                    </a:lnTo>
                    <a:lnTo>
                      <a:pt x="132" y="20"/>
                    </a:lnTo>
                    <a:lnTo>
                      <a:pt x="140" y="28"/>
                    </a:lnTo>
                    <a:lnTo>
                      <a:pt x="151" y="35"/>
                    </a:lnTo>
                    <a:lnTo>
                      <a:pt x="169" y="42"/>
                    </a:lnTo>
                    <a:lnTo>
                      <a:pt x="194" y="47"/>
                    </a:lnTo>
                    <a:lnTo>
                      <a:pt x="216" y="47"/>
                    </a:lnTo>
                    <a:lnTo>
                      <a:pt x="99" y="107"/>
                    </a:lnTo>
                  </a:path>
                </a:pathLst>
              </a:custGeom>
              <a:solidFill>
                <a:srgbClr val="3F1F00"/>
              </a:solidFill>
              <a:ln w="9525" cap="rnd">
                <a:noFill/>
                <a:round/>
                <a:headEnd/>
                <a:tailEnd/>
              </a:ln>
            </p:spPr>
            <p:txBody>
              <a:bodyPr/>
              <a:lstStyle/>
              <a:p>
                <a:pPr algn="ctr" eaLnBrk="0" hangingPunct="0"/>
                <a:endParaRPr lang="en-US"/>
              </a:p>
            </p:txBody>
          </p:sp>
          <p:sp>
            <p:nvSpPr>
              <p:cNvPr id="70757" name="Arc 274"/>
              <p:cNvSpPr>
                <a:spLocks/>
              </p:cNvSpPr>
              <p:nvPr/>
            </p:nvSpPr>
            <p:spPr bwMode="auto">
              <a:xfrm>
                <a:off x="4788" y="1327"/>
                <a:ext cx="109" cy="94"/>
              </a:xfrm>
              <a:custGeom>
                <a:avLst/>
                <a:gdLst>
                  <a:gd name="T0" fmla="*/ 0 w 26115"/>
                  <a:gd name="T1" fmla="*/ 0 h 21600"/>
                  <a:gd name="T2" fmla="*/ 0 w 26115"/>
                  <a:gd name="T3" fmla="*/ 0 h 21600"/>
                  <a:gd name="T4" fmla="*/ 0 w 26115"/>
                  <a:gd name="T5" fmla="*/ 0 h 21600"/>
                  <a:gd name="T6" fmla="*/ 0 60000 65536"/>
                  <a:gd name="T7" fmla="*/ 0 60000 65536"/>
                  <a:gd name="T8" fmla="*/ 0 60000 65536"/>
                  <a:gd name="T9" fmla="*/ 0 w 26115"/>
                  <a:gd name="T10" fmla="*/ 0 h 21600"/>
                  <a:gd name="T11" fmla="*/ 26115 w 26115"/>
                  <a:gd name="T12" fmla="*/ 21600 h 21600"/>
                </a:gdLst>
                <a:ahLst/>
                <a:cxnLst>
                  <a:cxn ang="T6">
                    <a:pos x="T0" y="T1"/>
                  </a:cxn>
                  <a:cxn ang="T7">
                    <a:pos x="T2" y="T3"/>
                  </a:cxn>
                  <a:cxn ang="T8">
                    <a:pos x="T4" y="T5"/>
                  </a:cxn>
                </a:cxnLst>
                <a:rect l="T9" t="T10" r="T11" b="T12"/>
                <a:pathLst>
                  <a:path w="26115" h="21600" fill="none" extrusionOk="0">
                    <a:moveTo>
                      <a:pt x="26115" y="20808"/>
                    </a:moveTo>
                    <a:cubicBezTo>
                      <a:pt x="24228" y="21333"/>
                      <a:pt x="22278" y="21599"/>
                      <a:pt x="20320" y="21600"/>
                    </a:cubicBezTo>
                    <a:cubicBezTo>
                      <a:pt x="11214" y="21600"/>
                      <a:pt x="3087" y="15890"/>
                      <a:pt x="-1" y="7324"/>
                    </a:cubicBezTo>
                  </a:path>
                  <a:path w="26115" h="21600" stroke="0" extrusionOk="0">
                    <a:moveTo>
                      <a:pt x="26115" y="20808"/>
                    </a:moveTo>
                    <a:cubicBezTo>
                      <a:pt x="24228" y="21333"/>
                      <a:pt x="22278" y="21599"/>
                      <a:pt x="20320" y="21600"/>
                    </a:cubicBezTo>
                    <a:cubicBezTo>
                      <a:pt x="11214" y="21600"/>
                      <a:pt x="3087" y="15890"/>
                      <a:pt x="-1" y="7324"/>
                    </a:cubicBezTo>
                    <a:lnTo>
                      <a:pt x="2032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758" name="Arc 275"/>
              <p:cNvSpPr>
                <a:spLocks/>
              </p:cNvSpPr>
              <p:nvPr/>
            </p:nvSpPr>
            <p:spPr bwMode="auto">
              <a:xfrm>
                <a:off x="4903" y="1174"/>
                <a:ext cx="112" cy="182"/>
              </a:xfrm>
              <a:custGeom>
                <a:avLst/>
                <a:gdLst>
                  <a:gd name="T0" fmla="*/ 0 w 26946"/>
                  <a:gd name="T1" fmla="*/ 0 h 42297"/>
                  <a:gd name="T2" fmla="*/ 0 w 26946"/>
                  <a:gd name="T3" fmla="*/ 0 h 42297"/>
                  <a:gd name="T4" fmla="*/ 0 w 26946"/>
                  <a:gd name="T5" fmla="*/ 0 h 42297"/>
                  <a:gd name="T6" fmla="*/ 0 60000 65536"/>
                  <a:gd name="T7" fmla="*/ 0 60000 65536"/>
                  <a:gd name="T8" fmla="*/ 0 60000 65536"/>
                  <a:gd name="T9" fmla="*/ 0 w 26946"/>
                  <a:gd name="T10" fmla="*/ 0 h 42297"/>
                  <a:gd name="T11" fmla="*/ 26946 w 26946"/>
                  <a:gd name="T12" fmla="*/ 42297 h 42297"/>
                </a:gdLst>
                <a:ahLst/>
                <a:cxnLst>
                  <a:cxn ang="T6">
                    <a:pos x="T0" y="T1"/>
                  </a:cxn>
                  <a:cxn ang="T7">
                    <a:pos x="T2" y="T3"/>
                  </a:cxn>
                  <a:cxn ang="T8">
                    <a:pos x="T4" y="T5"/>
                  </a:cxn>
                </a:cxnLst>
                <a:rect l="T9" t="T10" r="T11" b="T12"/>
                <a:pathLst>
                  <a:path w="26946" h="42297" fill="none" extrusionOk="0">
                    <a:moveTo>
                      <a:pt x="26945" y="41624"/>
                    </a:moveTo>
                    <a:cubicBezTo>
                      <a:pt x="25199" y="42071"/>
                      <a:pt x="23403" y="42296"/>
                      <a:pt x="21600" y="42297"/>
                    </a:cubicBezTo>
                    <a:cubicBezTo>
                      <a:pt x="9670" y="42297"/>
                      <a:pt x="0" y="32626"/>
                      <a:pt x="0" y="20697"/>
                    </a:cubicBezTo>
                    <a:cubicBezTo>
                      <a:pt x="-1" y="11147"/>
                      <a:pt x="6270" y="2731"/>
                      <a:pt x="15420" y="-1"/>
                    </a:cubicBezTo>
                  </a:path>
                  <a:path w="26946" h="42297" stroke="0" extrusionOk="0">
                    <a:moveTo>
                      <a:pt x="26945" y="41624"/>
                    </a:moveTo>
                    <a:cubicBezTo>
                      <a:pt x="25199" y="42071"/>
                      <a:pt x="23403" y="42296"/>
                      <a:pt x="21600" y="42297"/>
                    </a:cubicBezTo>
                    <a:cubicBezTo>
                      <a:pt x="9670" y="42297"/>
                      <a:pt x="0" y="32626"/>
                      <a:pt x="0" y="20697"/>
                    </a:cubicBezTo>
                    <a:cubicBezTo>
                      <a:pt x="-1" y="11147"/>
                      <a:pt x="6270" y="2731"/>
                      <a:pt x="15420" y="-1"/>
                    </a:cubicBezTo>
                    <a:lnTo>
                      <a:pt x="21600" y="20697"/>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70759" name="Group 281"/>
              <p:cNvGrpSpPr>
                <a:grpSpLocks/>
              </p:cNvGrpSpPr>
              <p:nvPr/>
            </p:nvGrpSpPr>
            <p:grpSpPr bwMode="auto">
              <a:xfrm>
                <a:off x="4920" y="1156"/>
                <a:ext cx="130" cy="193"/>
                <a:chOff x="4920" y="1156"/>
                <a:chExt cx="130" cy="193"/>
              </a:xfrm>
            </p:grpSpPr>
            <p:grpSp>
              <p:nvGrpSpPr>
                <p:cNvPr id="70783" name="Group 279"/>
                <p:cNvGrpSpPr>
                  <a:grpSpLocks/>
                </p:cNvGrpSpPr>
                <p:nvPr/>
              </p:nvGrpSpPr>
              <p:grpSpPr bwMode="auto">
                <a:xfrm>
                  <a:off x="4920" y="1168"/>
                  <a:ext cx="110" cy="181"/>
                  <a:chOff x="4920" y="1168"/>
                  <a:chExt cx="110" cy="181"/>
                </a:xfrm>
              </p:grpSpPr>
              <p:sp>
                <p:nvSpPr>
                  <p:cNvPr id="70785" name="Arc 276"/>
                  <p:cNvSpPr>
                    <a:spLocks/>
                  </p:cNvSpPr>
                  <p:nvPr/>
                </p:nvSpPr>
                <p:spPr bwMode="auto">
                  <a:xfrm>
                    <a:off x="4924" y="1171"/>
                    <a:ext cx="104" cy="174"/>
                  </a:xfrm>
                  <a:custGeom>
                    <a:avLst/>
                    <a:gdLst>
                      <a:gd name="T0" fmla="*/ 0 w 26148"/>
                      <a:gd name="T1" fmla="*/ 0 h 42504"/>
                      <a:gd name="T2" fmla="*/ 0 w 26148"/>
                      <a:gd name="T3" fmla="*/ 0 h 42504"/>
                      <a:gd name="T4" fmla="*/ 0 w 26148"/>
                      <a:gd name="T5" fmla="*/ 0 h 42504"/>
                      <a:gd name="T6" fmla="*/ 0 60000 65536"/>
                      <a:gd name="T7" fmla="*/ 0 60000 65536"/>
                      <a:gd name="T8" fmla="*/ 0 60000 65536"/>
                      <a:gd name="T9" fmla="*/ 0 w 26148"/>
                      <a:gd name="T10" fmla="*/ 0 h 42504"/>
                      <a:gd name="T11" fmla="*/ 26148 w 26148"/>
                      <a:gd name="T12" fmla="*/ 42504 h 42504"/>
                    </a:gdLst>
                    <a:ahLst/>
                    <a:cxnLst>
                      <a:cxn ang="T6">
                        <a:pos x="T0" y="T1"/>
                      </a:cxn>
                      <a:cxn ang="T7">
                        <a:pos x="T2" y="T3"/>
                      </a:cxn>
                      <a:cxn ang="T8">
                        <a:pos x="T4" y="T5"/>
                      </a:cxn>
                    </a:cxnLst>
                    <a:rect l="T9" t="T10" r="T11" b="T12"/>
                    <a:pathLst>
                      <a:path w="26148" h="42504" fill="none" extrusionOk="0">
                        <a:moveTo>
                          <a:pt x="26147" y="42019"/>
                        </a:moveTo>
                        <a:cubicBezTo>
                          <a:pt x="24653" y="42341"/>
                          <a:pt x="23128" y="42503"/>
                          <a:pt x="21600" y="42504"/>
                        </a:cubicBezTo>
                        <a:cubicBezTo>
                          <a:pt x="9670" y="42504"/>
                          <a:pt x="0" y="32833"/>
                          <a:pt x="0" y="20904"/>
                        </a:cubicBezTo>
                        <a:cubicBezTo>
                          <a:pt x="-1" y="11069"/>
                          <a:pt x="6642" y="2476"/>
                          <a:pt x="16160" y="0"/>
                        </a:cubicBezTo>
                      </a:path>
                      <a:path w="26148" h="42504" stroke="0" extrusionOk="0">
                        <a:moveTo>
                          <a:pt x="26147" y="42019"/>
                        </a:moveTo>
                        <a:cubicBezTo>
                          <a:pt x="24653" y="42341"/>
                          <a:pt x="23128" y="42503"/>
                          <a:pt x="21600" y="42504"/>
                        </a:cubicBezTo>
                        <a:cubicBezTo>
                          <a:pt x="9670" y="42504"/>
                          <a:pt x="0" y="32833"/>
                          <a:pt x="0" y="20904"/>
                        </a:cubicBezTo>
                        <a:cubicBezTo>
                          <a:pt x="-1" y="11069"/>
                          <a:pt x="6642" y="2476"/>
                          <a:pt x="16160" y="0"/>
                        </a:cubicBezTo>
                        <a:lnTo>
                          <a:pt x="21600" y="20904"/>
                        </a:lnTo>
                        <a:close/>
                      </a:path>
                    </a:pathLst>
                  </a:custGeom>
                  <a:solidFill>
                    <a:srgbClr val="5F3F1F"/>
                  </a:solidFill>
                  <a:ln w="9525" cap="rnd">
                    <a:noFill/>
                    <a:round/>
                    <a:headEnd/>
                    <a:tailEnd/>
                  </a:ln>
                </p:spPr>
                <p:txBody>
                  <a:bodyPr/>
                  <a:lstStyle/>
                  <a:p>
                    <a:pPr algn="ctr" eaLnBrk="0" hangingPunct="0"/>
                    <a:endParaRPr lang="en-US"/>
                  </a:p>
                </p:txBody>
              </p:sp>
              <p:sp>
                <p:nvSpPr>
                  <p:cNvPr id="70786" name="Arc 277"/>
                  <p:cNvSpPr>
                    <a:spLocks/>
                  </p:cNvSpPr>
                  <p:nvPr/>
                </p:nvSpPr>
                <p:spPr bwMode="auto">
                  <a:xfrm>
                    <a:off x="4936" y="1256"/>
                    <a:ext cx="93" cy="89"/>
                  </a:xfrm>
                  <a:custGeom>
                    <a:avLst/>
                    <a:gdLst>
                      <a:gd name="T0" fmla="*/ 0 w 23384"/>
                      <a:gd name="T1" fmla="*/ 0 h 21600"/>
                      <a:gd name="T2" fmla="*/ 0 w 23384"/>
                      <a:gd name="T3" fmla="*/ 0 h 21600"/>
                      <a:gd name="T4" fmla="*/ 0 w 23384"/>
                      <a:gd name="T5" fmla="*/ 0 h 21600"/>
                      <a:gd name="T6" fmla="*/ 0 60000 65536"/>
                      <a:gd name="T7" fmla="*/ 0 60000 65536"/>
                      <a:gd name="T8" fmla="*/ 0 60000 65536"/>
                      <a:gd name="T9" fmla="*/ 0 w 23384"/>
                      <a:gd name="T10" fmla="*/ 0 h 21600"/>
                      <a:gd name="T11" fmla="*/ 23384 w 23384"/>
                      <a:gd name="T12" fmla="*/ 21600 h 21600"/>
                    </a:gdLst>
                    <a:ahLst/>
                    <a:cxnLst>
                      <a:cxn ang="T6">
                        <a:pos x="T0" y="T1"/>
                      </a:cxn>
                      <a:cxn ang="T7">
                        <a:pos x="T2" y="T3"/>
                      </a:cxn>
                      <a:cxn ang="T8">
                        <a:pos x="T4" y="T5"/>
                      </a:cxn>
                    </a:cxnLst>
                    <a:rect l="T9" t="T10" r="T11" b="T12"/>
                    <a:pathLst>
                      <a:path w="23384" h="21600" fill="none" extrusionOk="0">
                        <a:moveTo>
                          <a:pt x="23383" y="21161"/>
                        </a:moveTo>
                        <a:cubicBezTo>
                          <a:pt x="21959" y="21453"/>
                          <a:pt x="20508" y="21599"/>
                          <a:pt x="19054" y="21600"/>
                        </a:cubicBezTo>
                        <a:cubicBezTo>
                          <a:pt x="11080" y="21600"/>
                          <a:pt x="3755" y="17207"/>
                          <a:pt x="-1" y="10173"/>
                        </a:cubicBezTo>
                      </a:path>
                      <a:path w="23384" h="21600" stroke="0" extrusionOk="0">
                        <a:moveTo>
                          <a:pt x="23383" y="21161"/>
                        </a:moveTo>
                        <a:cubicBezTo>
                          <a:pt x="21959" y="21453"/>
                          <a:pt x="20508" y="21599"/>
                          <a:pt x="19054" y="21600"/>
                        </a:cubicBezTo>
                        <a:cubicBezTo>
                          <a:pt x="11080" y="21600"/>
                          <a:pt x="3755" y="17207"/>
                          <a:pt x="-1" y="10173"/>
                        </a:cubicBezTo>
                        <a:lnTo>
                          <a:pt x="19054" y="0"/>
                        </a:lnTo>
                        <a:close/>
                      </a:path>
                    </a:pathLst>
                  </a:custGeom>
                  <a:solidFill>
                    <a:srgbClr val="3F1F00"/>
                  </a:solidFill>
                  <a:ln w="9525" cap="rnd">
                    <a:noFill/>
                    <a:round/>
                    <a:headEnd/>
                    <a:tailEnd/>
                  </a:ln>
                </p:spPr>
                <p:txBody>
                  <a:bodyPr/>
                  <a:lstStyle/>
                  <a:p>
                    <a:pPr algn="ctr" eaLnBrk="0" hangingPunct="0"/>
                    <a:endParaRPr lang="en-US"/>
                  </a:p>
                </p:txBody>
              </p:sp>
              <p:sp>
                <p:nvSpPr>
                  <p:cNvPr id="70787" name="Arc 278"/>
                  <p:cNvSpPr>
                    <a:spLocks/>
                  </p:cNvSpPr>
                  <p:nvPr/>
                </p:nvSpPr>
                <p:spPr bwMode="auto">
                  <a:xfrm>
                    <a:off x="4920" y="1168"/>
                    <a:ext cx="110" cy="181"/>
                  </a:xfrm>
                  <a:custGeom>
                    <a:avLst/>
                    <a:gdLst>
                      <a:gd name="T0" fmla="*/ 0 w 26487"/>
                      <a:gd name="T1" fmla="*/ 0 h 42361"/>
                      <a:gd name="T2" fmla="*/ 0 w 26487"/>
                      <a:gd name="T3" fmla="*/ 0 h 42361"/>
                      <a:gd name="T4" fmla="*/ 0 w 26487"/>
                      <a:gd name="T5" fmla="*/ 0 h 42361"/>
                      <a:gd name="T6" fmla="*/ 0 60000 65536"/>
                      <a:gd name="T7" fmla="*/ 0 60000 65536"/>
                      <a:gd name="T8" fmla="*/ 0 60000 65536"/>
                      <a:gd name="T9" fmla="*/ 0 w 26487"/>
                      <a:gd name="T10" fmla="*/ 0 h 42361"/>
                      <a:gd name="T11" fmla="*/ 26487 w 26487"/>
                      <a:gd name="T12" fmla="*/ 42361 h 42361"/>
                    </a:gdLst>
                    <a:ahLst/>
                    <a:cxnLst>
                      <a:cxn ang="T6">
                        <a:pos x="T0" y="T1"/>
                      </a:cxn>
                      <a:cxn ang="T7">
                        <a:pos x="T2" y="T3"/>
                      </a:cxn>
                      <a:cxn ang="T8">
                        <a:pos x="T4" y="T5"/>
                      </a:cxn>
                    </a:cxnLst>
                    <a:rect l="T9" t="T10" r="T11" b="T12"/>
                    <a:pathLst>
                      <a:path w="26487" h="42361" fill="none" extrusionOk="0">
                        <a:moveTo>
                          <a:pt x="26486" y="41800"/>
                        </a:moveTo>
                        <a:cubicBezTo>
                          <a:pt x="24884" y="42173"/>
                          <a:pt x="23245" y="42360"/>
                          <a:pt x="21600" y="42361"/>
                        </a:cubicBezTo>
                        <a:cubicBezTo>
                          <a:pt x="9670" y="42361"/>
                          <a:pt x="0" y="32690"/>
                          <a:pt x="0" y="20761"/>
                        </a:cubicBezTo>
                        <a:cubicBezTo>
                          <a:pt x="-1" y="11127"/>
                          <a:pt x="6379" y="2657"/>
                          <a:pt x="15639" y="-1"/>
                        </a:cubicBezTo>
                      </a:path>
                      <a:path w="26487" h="42361" stroke="0" extrusionOk="0">
                        <a:moveTo>
                          <a:pt x="26486" y="41800"/>
                        </a:moveTo>
                        <a:cubicBezTo>
                          <a:pt x="24884" y="42173"/>
                          <a:pt x="23245" y="42360"/>
                          <a:pt x="21600" y="42361"/>
                        </a:cubicBezTo>
                        <a:cubicBezTo>
                          <a:pt x="9670" y="42361"/>
                          <a:pt x="0" y="32690"/>
                          <a:pt x="0" y="20761"/>
                        </a:cubicBezTo>
                        <a:cubicBezTo>
                          <a:pt x="-1" y="11127"/>
                          <a:pt x="6379" y="2657"/>
                          <a:pt x="15639" y="-1"/>
                        </a:cubicBezTo>
                        <a:lnTo>
                          <a:pt x="21600" y="207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0784" name="Arc 280"/>
                <p:cNvSpPr>
                  <a:spLocks/>
                </p:cNvSpPr>
                <p:nvPr/>
              </p:nvSpPr>
              <p:spPr bwMode="auto">
                <a:xfrm>
                  <a:off x="4939" y="1156"/>
                  <a:ext cx="111" cy="183"/>
                </a:xfrm>
                <a:custGeom>
                  <a:avLst/>
                  <a:gdLst>
                    <a:gd name="T0" fmla="*/ 0 w 26663"/>
                    <a:gd name="T1" fmla="*/ 0 h 42424"/>
                    <a:gd name="T2" fmla="*/ 0 w 26663"/>
                    <a:gd name="T3" fmla="*/ 0 h 42424"/>
                    <a:gd name="T4" fmla="*/ 0 w 26663"/>
                    <a:gd name="T5" fmla="*/ 0 h 42424"/>
                    <a:gd name="T6" fmla="*/ 0 60000 65536"/>
                    <a:gd name="T7" fmla="*/ 0 60000 65536"/>
                    <a:gd name="T8" fmla="*/ 0 60000 65536"/>
                    <a:gd name="T9" fmla="*/ 0 w 26663"/>
                    <a:gd name="T10" fmla="*/ 0 h 42424"/>
                    <a:gd name="T11" fmla="*/ 26663 w 26663"/>
                    <a:gd name="T12" fmla="*/ 42424 h 42424"/>
                  </a:gdLst>
                  <a:ahLst/>
                  <a:cxnLst>
                    <a:cxn ang="T6">
                      <a:pos x="T0" y="T1"/>
                    </a:cxn>
                    <a:cxn ang="T7">
                      <a:pos x="T2" y="T3"/>
                    </a:cxn>
                    <a:cxn ang="T8">
                      <a:pos x="T4" y="T5"/>
                    </a:cxn>
                  </a:cxnLst>
                  <a:rect l="T9" t="T10" r="T11" b="T12"/>
                  <a:pathLst>
                    <a:path w="26663" h="42424" fill="none" extrusionOk="0">
                      <a:moveTo>
                        <a:pt x="26663" y="41822"/>
                      </a:moveTo>
                      <a:cubicBezTo>
                        <a:pt x="25005" y="42222"/>
                        <a:pt x="23305" y="42423"/>
                        <a:pt x="21600" y="42424"/>
                      </a:cubicBezTo>
                      <a:cubicBezTo>
                        <a:pt x="9670" y="42424"/>
                        <a:pt x="0" y="32753"/>
                        <a:pt x="0" y="20824"/>
                      </a:cubicBezTo>
                      <a:cubicBezTo>
                        <a:pt x="-1" y="11104"/>
                        <a:pt x="6491" y="2582"/>
                        <a:pt x="15862" y="0"/>
                      </a:cubicBezTo>
                    </a:path>
                    <a:path w="26663" h="42424" stroke="0" extrusionOk="0">
                      <a:moveTo>
                        <a:pt x="26663" y="41822"/>
                      </a:moveTo>
                      <a:cubicBezTo>
                        <a:pt x="25005" y="42222"/>
                        <a:pt x="23305" y="42423"/>
                        <a:pt x="21600" y="42424"/>
                      </a:cubicBezTo>
                      <a:cubicBezTo>
                        <a:pt x="9670" y="42424"/>
                        <a:pt x="0" y="32753"/>
                        <a:pt x="0" y="20824"/>
                      </a:cubicBezTo>
                      <a:cubicBezTo>
                        <a:pt x="-1" y="11104"/>
                        <a:pt x="6491" y="2582"/>
                        <a:pt x="15862" y="0"/>
                      </a:cubicBezTo>
                      <a:lnTo>
                        <a:pt x="21600" y="20824"/>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760" name="Group 287"/>
              <p:cNvGrpSpPr>
                <a:grpSpLocks/>
              </p:cNvGrpSpPr>
              <p:nvPr/>
            </p:nvGrpSpPr>
            <p:grpSpPr bwMode="auto">
              <a:xfrm>
                <a:off x="4954" y="1140"/>
                <a:ext cx="130" cy="190"/>
                <a:chOff x="4954" y="1140"/>
                <a:chExt cx="130" cy="190"/>
              </a:xfrm>
            </p:grpSpPr>
            <p:grpSp>
              <p:nvGrpSpPr>
                <p:cNvPr id="70778" name="Group 285"/>
                <p:cNvGrpSpPr>
                  <a:grpSpLocks/>
                </p:cNvGrpSpPr>
                <p:nvPr/>
              </p:nvGrpSpPr>
              <p:grpSpPr bwMode="auto">
                <a:xfrm>
                  <a:off x="4954" y="1149"/>
                  <a:ext cx="110" cy="181"/>
                  <a:chOff x="4954" y="1149"/>
                  <a:chExt cx="110" cy="181"/>
                </a:xfrm>
              </p:grpSpPr>
              <p:sp>
                <p:nvSpPr>
                  <p:cNvPr id="70780" name="Arc 282"/>
                  <p:cNvSpPr>
                    <a:spLocks/>
                  </p:cNvSpPr>
                  <p:nvPr/>
                </p:nvSpPr>
                <p:spPr bwMode="auto">
                  <a:xfrm>
                    <a:off x="4959" y="1154"/>
                    <a:ext cx="104" cy="175"/>
                  </a:xfrm>
                  <a:custGeom>
                    <a:avLst/>
                    <a:gdLst>
                      <a:gd name="T0" fmla="*/ 0 w 26173"/>
                      <a:gd name="T1" fmla="*/ 0 h 42556"/>
                      <a:gd name="T2" fmla="*/ 0 w 26173"/>
                      <a:gd name="T3" fmla="*/ 0 h 42556"/>
                      <a:gd name="T4" fmla="*/ 0 w 26173"/>
                      <a:gd name="T5" fmla="*/ 0 h 42556"/>
                      <a:gd name="T6" fmla="*/ 0 60000 65536"/>
                      <a:gd name="T7" fmla="*/ 0 60000 65536"/>
                      <a:gd name="T8" fmla="*/ 0 60000 65536"/>
                      <a:gd name="T9" fmla="*/ 0 w 26173"/>
                      <a:gd name="T10" fmla="*/ 0 h 42556"/>
                      <a:gd name="T11" fmla="*/ 26173 w 26173"/>
                      <a:gd name="T12" fmla="*/ 42556 h 42556"/>
                    </a:gdLst>
                    <a:ahLst/>
                    <a:cxnLst>
                      <a:cxn ang="T6">
                        <a:pos x="T0" y="T1"/>
                      </a:cxn>
                      <a:cxn ang="T7">
                        <a:pos x="T2" y="T3"/>
                      </a:cxn>
                      <a:cxn ang="T8">
                        <a:pos x="T4" y="T5"/>
                      </a:cxn>
                    </a:cxnLst>
                    <a:rect l="T9" t="T10" r="T11" b="T12"/>
                    <a:pathLst>
                      <a:path w="26173" h="42556" fill="none" extrusionOk="0">
                        <a:moveTo>
                          <a:pt x="26173" y="42066"/>
                        </a:moveTo>
                        <a:cubicBezTo>
                          <a:pt x="24670" y="42391"/>
                          <a:pt x="23137" y="42555"/>
                          <a:pt x="21600" y="42556"/>
                        </a:cubicBezTo>
                        <a:cubicBezTo>
                          <a:pt x="9670" y="42556"/>
                          <a:pt x="0" y="32885"/>
                          <a:pt x="0" y="20956"/>
                        </a:cubicBezTo>
                        <a:cubicBezTo>
                          <a:pt x="-1" y="11043"/>
                          <a:pt x="6747" y="2402"/>
                          <a:pt x="16364" y="-1"/>
                        </a:cubicBezTo>
                      </a:path>
                      <a:path w="26173" h="42556" stroke="0" extrusionOk="0">
                        <a:moveTo>
                          <a:pt x="26173" y="42066"/>
                        </a:moveTo>
                        <a:cubicBezTo>
                          <a:pt x="24670" y="42391"/>
                          <a:pt x="23137" y="42555"/>
                          <a:pt x="21600" y="42556"/>
                        </a:cubicBezTo>
                        <a:cubicBezTo>
                          <a:pt x="9670" y="42556"/>
                          <a:pt x="0" y="32885"/>
                          <a:pt x="0" y="20956"/>
                        </a:cubicBezTo>
                        <a:cubicBezTo>
                          <a:pt x="-1" y="11043"/>
                          <a:pt x="6747" y="2402"/>
                          <a:pt x="16364" y="-1"/>
                        </a:cubicBezTo>
                        <a:lnTo>
                          <a:pt x="21600" y="20956"/>
                        </a:lnTo>
                        <a:close/>
                      </a:path>
                    </a:pathLst>
                  </a:custGeom>
                  <a:solidFill>
                    <a:srgbClr val="5F3F1F"/>
                  </a:solidFill>
                  <a:ln w="9525" cap="rnd">
                    <a:noFill/>
                    <a:round/>
                    <a:headEnd/>
                    <a:tailEnd/>
                  </a:ln>
                </p:spPr>
                <p:txBody>
                  <a:bodyPr/>
                  <a:lstStyle/>
                  <a:p>
                    <a:pPr algn="ctr" eaLnBrk="0" hangingPunct="0"/>
                    <a:endParaRPr lang="en-US"/>
                  </a:p>
                </p:txBody>
              </p:sp>
              <p:sp>
                <p:nvSpPr>
                  <p:cNvPr id="70781" name="Arc 283"/>
                  <p:cNvSpPr>
                    <a:spLocks/>
                  </p:cNvSpPr>
                  <p:nvPr/>
                </p:nvSpPr>
                <p:spPr bwMode="auto">
                  <a:xfrm>
                    <a:off x="4969" y="1240"/>
                    <a:ext cx="93" cy="89"/>
                  </a:xfrm>
                  <a:custGeom>
                    <a:avLst/>
                    <a:gdLst>
                      <a:gd name="T0" fmla="*/ 0 w 23671"/>
                      <a:gd name="T1" fmla="*/ 0 h 21600"/>
                      <a:gd name="T2" fmla="*/ 0 w 23671"/>
                      <a:gd name="T3" fmla="*/ 0 h 21600"/>
                      <a:gd name="T4" fmla="*/ 0 w 23671"/>
                      <a:gd name="T5" fmla="*/ 0 h 21600"/>
                      <a:gd name="T6" fmla="*/ 0 60000 65536"/>
                      <a:gd name="T7" fmla="*/ 0 60000 65536"/>
                      <a:gd name="T8" fmla="*/ 0 60000 65536"/>
                      <a:gd name="T9" fmla="*/ 0 w 23671"/>
                      <a:gd name="T10" fmla="*/ 0 h 21600"/>
                      <a:gd name="T11" fmla="*/ 23671 w 23671"/>
                      <a:gd name="T12" fmla="*/ 21600 h 21600"/>
                    </a:gdLst>
                    <a:ahLst/>
                    <a:cxnLst>
                      <a:cxn ang="T6">
                        <a:pos x="T0" y="T1"/>
                      </a:cxn>
                      <a:cxn ang="T7">
                        <a:pos x="T2" y="T3"/>
                      </a:cxn>
                      <a:cxn ang="T8">
                        <a:pos x="T4" y="T5"/>
                      </a:cxn>
                    </a:cxnLst>
                    <a:rect l="T9" t="T10" r="T11" b="T12"/>
                    <a:pathLst>
                      <a:path w="23671" h="21600" fill="none" extrusionOk="0">
                        <a:moveTo>
                          <a:pt x="23671" y="21099"/>
                        </a:moveTo>
                        <a:cubicBezTo>
                          <a:pt x="22152" y="21432"/>
                          <a:pt x="20601" y="21599"/>
                          <a:pt x="19047" y="21600"/>
                        </a:cubicBezTo>
                        <a:cubicBezTo>
                          <a:pt x="11078" y="21600"/>
                          <a:pt x="3757" y="17213"/>
                          <a:pt x="0" y="10186"/>
                        </a:cubicBezTo>
                      </a:path>
                      <a:path w="23671" h="21600" stroke="0" extrusionOk="0">
                        <a:moveTo>
                          <a:pt x="23671" y="21099"/>
                        </a:moveTo>
                        <a:cubicBezTo>
                          <a:pt x="22152" y="21432"/>
                          <a:pt x="20601" y="21599"/>
                          <a:pt x="19047" y="21600"/>
                        </a:cubicBezTo>
                        <a:cubicBezTo>
                          <a:pt x="11078" y="21600"/>
                          <a:pt x="3757" y="17213"/>
                          <a:pt x="0" y="10186"/>
                        </a:cubicBezTo>
                        <a:lnTo>
                          <a:pt x="19047" y="0"/>
                        </a:lnTo>
                        <a:close/>
                      </a:path>
                    </a:pathLst>
                  </a:custGeom>
                  <a:solidFill>
                    <a:srgbClr val="3F1F00"/>
                  </a:solidFill>
                  <a:ln w="9525" cap="rnd">
                    <a:noFill/>
                    <a:round/>
                    <a:headEnd/>
                    <a:tailEnd/>
                  </a:ln>
                </p:spPr>
                <p:txBody>
                  <a:bodyPr/>
                  <a:lstStyle/>
                  <a:p>
                    <a:pPr algn="ctr" eaLnBrk="0" hangingPunct="0"/>
                    <a:endParaRPr lang="en-US"/>
                  </a:p>
                </p:txBody>
              </p:sp>
              <p:sp>
                <p:nvSpPr>
                  <p:cNvPr id="70782" name="Arc 284"/>
                  <p:cNvSpPr>
                    <a:spLocks/>
                  </p:cNvSpPr>
                  <p:nvPr/>
                </p:nvSpPr>
                <p:spPr bwMode="auto">
                  <a:xfrm>
                    <a:off x="4954" y="1149"/>
                    <a:ext cx="110" cy="181"/>
                  </a:xfrm>
                  <a:custGeom>
                    <a:avLst/>
                    <a:gdLst>
                      <a:gd name="T0" fmla="*/ 0 w 26181"/>
                      <a:gd name="T1" fmla="*/ 0 h 42506"/>
                      <a:gd name="T2" fmla="*/ 0 w 26181"/>
                      <a:gd name="T3" fmla="*/ 0 h 42506"/>
                      <a:gd name="T4" fmla="*/ 0 w 26181"/>
                      <a:gd name="T5" fmla="*/ 0 h 42506"/>
                      <a:gd name="T6" fmla="*/ 0 60000 65536"/>
                      <a:gd name="T7" fmla="*/ 0 60000 65536"/>
                      <a:gd name="T8" fmla="*/ 0 60000 65536"/>
                      <a:gd name="T9" fmla="*/ 0 w 26181"/>
                      <a:gd name="T10" fmla="*/ 0 h 42506"/>
                      <a:gd name="T11" fmla="*/ 26181 w 26181"/>
                      <a:gd name="T12" fmla="*/ 42506 h 42506"/>
                    </a:gdLst>
                    <a:ahLst/>
                    <a:cxnLst>
                      <a:cxn ang="T6">
                        <a:pos x="T0" y="T1"/>
                      </a:cxn>
                      <a:cxn ang="T7">
                        <a:pos x="T2" y="T3"/>
                      </a:cxn>
                      <a:cxn ang="T8">
                        <a:pos x="T4" y="T5"/>
                      </a:cxn>
                    </a:cxnLst>
                    <a:rect l="T9" t="T10" r="T11" b="T12"/>
                    <a:pathLst>
                      <a:path w="26181" h="42506" fill="none" extrusionOk="0">
                        <a:moveTo>
                          <a:pt x="26180" y="42014"/>
                        </a:moveTo>
                        <a:cubicBezTo>
                          <a:pt x="24675" y="42341"/>
                          <a:pt x="23140" y="42505"/>
                          <a:pt x="21600" y="42506"/>
                        </a:cubicBezTo>
                        <a:cubicBezTo>
                          <a:pt x="9670" y="42506"/>
                          <a:pt x="0" y="32835"/>
                          <a:pt x="0" y="20906"/>
                        </a:cubicBezTo>
                        <a:cubicBezTo>
                          <a:pt x="-1" y="11068"/>
                          <a:pt x="6647" y="2473"/>
                          <a:pt x="16168" y="-1"/>
                        </a:cubicBezTo>
                      </a:path>
                      <a:path w="26181" h="42506" stroke="0" extrusionOk="0">
                        <a:moveTo>
                          <a:pt x="26180" y="42014"/>
                        </a:moveTo>
                        <a:cubicBezTo>
                          <a:pt x="24675" y="42341"/>
                          <a:pt x="23140" y="42505"/>
                          <a:pt x="21600" y="42506"/>
                        </a:cubicBezTo>
                        <a:cubicBezTo>
                          <a:pt x="9670" y="42506"/>
                          <a:pt x="0" y="32835"/>
                          <a:pt x="0" y="20906"/>
                        </a:cubicBezTo>
                        <a:cubicBezTo>
                          <a:pt x="-1" y="11068"/>
                          <a:pt x="6647" y="2473"/>
                          <a:pt x="16168" y="-1"/>
                        </a:cubicBezTo>
                        <a:lnTo>
                          <a:pt x="21600" y="2090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0779" name="Arc 286"/>
                <p:cNvSpPr>
                  <a:spLocks/>
                </p:cNvSpPr>
                <p:nvPr/>
              </p:nvSpPr>
              <p:spPr bwMode="auto">
                <a:xfrm>
                  <a:off x="4975" y="1140"/>
                  <a:ext cx="109" cy="182"/>
                </a:xfrm>
                <a:custGeom>
                  <a:avLst/>
                  <a:gdLst>
                    <a:gd name="T0" fmla="*/ 0 w 26254"/>
                    <a:gd name="T1" fmla="*/ 0 h 42499"/>
                    <a:gd name="T2" fmla="*/ 0 w 26254"/>
                    <a:gd name="T3" fmla="*/ 0 h 42499"/>
                    <a:gd name="T4" fmla="*/ 0 w 26254"/>
                    <a:gd name="T5" fmla="*/ 0 h 42499"/>
                    <a:gd name="T6" fmla="*/ 0 60000 65536"/>
                    <a:gd name="T7" fmla="*/ 0 60000 65536"/>
                    <a:gd name="T8" fmla="*/ 0 60000 65536"/>
                    <a:gd name="T9" fmla="*/ 0 w 26254"/>
                    <a:gd name="T10" fmla="*/ 0 h 42499"/>
                    <a:gd name="T11" fmla="*/ 26254 w 26254"/>
                    <a:gd name="T12" fmla="*/ 42499 h 42499"/>
                  </a:gdLst>
                  <a:ahLst/>
                  <a:cxnLst>
                    <a:cxn ang="T6">
                      <a:pos x="T0" y="T1"/>
                    </a:cxn>
                    <a:cxn ang="T7">
                      <a:pos x="T2" y="T3"/>
                    </a:cxn>
                    <a:cxn ang="T8">
                      <a:pos x="T4" y="T5"/>
                    </a:cxn>
                  </a:cxnLst>
                  <a:rect l="T9" t="T10" r="T11" b="T12"/>
                  <a:pathLst>
                    <a:path w="26254" h="42499" fill="none" extrusionOk="0">
                      <a:moveTo>
                        <a:pt x="26253" y="41991"/>
                      </a:moveTo>
                      <a:cubicBezTo>
                        <a:pt x="24725" y="42328"/>
                        <a:pt x="23165" y="42498"/>
                        <a:pt x="21600" y="42499"/>
                      </a:cubicBezTo>
                      <a:cubicBezTo>
                        <a:pt x="9670" y="42499"/>
                        <a:pt x="0" y="32828"/>
                        <a:pt x="0" y="20899"/>
                      </a:cubicBezTo>
                      <a:cubicBezTo>
                        <a:pt x="-1" y="11072"/>
                        <a:pt x="6633" y="2483"/>
                        <a:pt x="16141" y="0"/>
                      </a:cubicBezTo>
                    </a:path>
                    <a:path w="26254" h="42499" stroke="0" extrusionOk="0">
                      <a:moveTo>
                        <a:pt x="26253" y="41991"/>
                      </a:moveTo>
                      <a:cubicBezTo>
                        <a:pt x="24725" y="42328"/>
                        <a:pt x="23165"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761" name="Group 290"/>
              <p:cNvGrpSpPr>
                <a:grpSpLocks/>
              </p:cNvGrpSpPr>
              <p:nvPr/>
            </p:nvGrpSpPr>
            <p:grpSpPr bwMode="auto">
              <a:xfrm>
                <a:off x="4992" y="1135"/>
                <a:ext cx="103" cy="176"/>
                <a:chOff x="4992" y="1135"/>
                <a:chExt cx="103" cy="176"/>
              </a:xfrm>
            </p:grpSpPr>
            <p:sp>
              <p:nvSpPr>
                <p:cNvPr id="70776" name="Arc 288"/>
                <p:cNvSpPr>
                  <a:spLocks/>
                </p:cNvSpPr>
                <p:nvPr/>
              </p:nvSpPr>
              <p:spPr bwMode="auto">
                <a:xfrm>
                  <a:off x="4992" y="1135"/>
                  <a:ext cx="103" cy="176"/>
                </a:xfrm>
                <a:custGeom>
                  <a:avLst/>
                  <a:gdLst>
                    <a:gd name="T0" fmla="*/ 0 w 25881"/>
                    <a:gd name="T1" fmla="*/ 0 h 42680"/>
                    <a:gd name="T2" fmla="*/ 0 w 25881"/>
                    <a:gd name="T3" fmla="*/ 0 h 42680"/>
                    <a:gd name="T4" fmla="*/ 0 w 25881"/>
                    <a:gd name="T5" fmla="*/ 0 h 42680"/>
                    <a:gd name="T6" fmla="*/ 0 60000 65536"/>
                    <a:gd name="T7" fmla="*/ 0 60000 65536"/>
                    <a:gd name="T8" fmla="*/ 0 60000 65536"/>
                    <a:gd name="T9" fmla="*/ 0 w 25881"/>
                    <a:gd name="T10" fmla="*/ 0 h 42680"/>
                    <a:gd name="T11" fmla="*/ 25881 w 25881"/>
                    <a:gd name="T12" fmla="*/ 42680 h 42680"/>
                  </a:gdLst>
                  <a:ahLst/>
                  <a:cxnLst>
                    <a:cxn ang="T6">
                      <a:pos x="T0" y="T1"/>
                    </a:cxn>
                    <a:cxn ang="T7">
                      <a:pos x="T2" y="T3"/>
                    </a:cxn>
                    <a:cxn ang="T8">
                      <a:pos x="T4" y="T5"/>
                    </a:cxn>
                  </a:cxnLst>
                  <a:rect l="T9" t="T10" r="T11" b="T12"/>
                  <a:pathLst>
                    <a:path w="25881" h="42680" fill="none" extrusionOk="0">
                      <a:moveTo>
                        <a:pt x="25881" y="42251"/>
                      </a:moveTo>
                      <a:cubicBezTo>
                        <a:pt x="24471" y="42536"/>
                        <a:pt x="23037" y="42679"/>
                        <a:pt x="21600" y="42680"/>
                      </a:cubicBezTo>
                      <a:cubicBezTo>
                        <a:pt x="9670" y="42680"/>
                        <a:pt x="0" y="33009"/>
                        <a:pt x="0" y="21080"/>
                      </a:cubicBezTo>
                      <a:cubicBezTo>
                        <a:pt x="-1" y="10965"/>
                        <a:pt x="7018" y="2205"/>
                        <a:pt x="16889" y="-1"/>
                      </a:cubicBezTo>
                    </a:path>
                    <a:path w="25881" h="42680" stroke="0" extrusionOk="0">
                      <a:moveTo>
                        <a:pt x="25881" y="42251"/>
                      </a:moveTo>
                      <a:cubicBezTo>
                        <a:pt x="24471" y="42536"/>
                        <a:pt x="23037" y="42679"/>
                        <a:pt x="21600" y="42680"/>
                      </a:cubicBezTo>
                      <a:cubicBezTo>
                        <a:pt x="9670" y="42680"/>
                        <a:pt x="0" y="33009"/>
                        <a:pt x="0" y="21080"/>
                      </a:cubicBezTo>
                      <a:cubicBezTo>
                        <a:pt x="-1" y="10965"/>
                        <a:pt x="7018" y="2205"/>
                        <a:pt x="16889" y="-1"/>
                      </a:cubicBezTo>
                      <a:lnTo>
                        <a:pt x="21600" y="21080"/>
                      </a:lnTo>
                      <a:close/>
                    </a:path>
                  </a:pathLst>
                </a:custGeom>
                <a:solidFill>
                  <a:srgbClr val="5F3F1F"/>
                </a:solidFill>
                <a:ln w="9525" cap="rnd">
                  <a:noFill/>
                  <a:round/>
                  <a:headEnd/>
                  <a:tailEnd/>
                </a:ln>
              </p:spPr>
              <p:txBody>
                <a:bodyPr/>
                <a:lstStyle/>
                <a:p>
                  <a:pPr algn="ctr" eaLnBrk="0" hangingPunct="0"/>
                  <a:endParaRPr lang="en-US"/>
                </a:p>
              </p:txBody>
            </p:sp>
            <p:sp>
              <p:nvSpPr>
                <p:cNvPr id="70777" name="Arc 289"/>
                <p:cNvSpPr>
                  <a:spLocks/>
                </p:cNvSpPr>
                <p:nvPr/>
              </p:nvSpPr>
              <p:spPr bwMode="auto">
                <a:xfrm>
                  <a:off x="5002" y="1221"/>
                  <a:ext cx="93" cy="89"/>
                </a:xfrm>
                <a:custGeom>
                  <a:avLst/>
                  <a:gdLst>
                    <a:gd name="T0" fmla="*/ 0 w 23335"/>
                    <a:gd name="T1" fmla="*/ 0 h 21600"/>
                    <a:gd name="T2" fmla="*/ 0 w 23335"/>
                    <a:gd name="T3" fmla="*/ 0 h 21600"/>
                    <a:gd name="T4" fmla="*/ 0 w 23335"/>
                    <a:gd name="T5" fmla="*/ 0 h 21600"/>
                    <a:gd name="T6" fmla="*/ 0 60000 65536"/>
                    <a:gd name="T7" fmla="*/ 0 60000 65536"/>
                    <a:gd name="T8" fmla="*/ 0 60000 65536"/>
                    <a:gd name="T9" fmla="*/ 0 w 23335"/>
                    <a:gd name="T10" fmla="*/ 0 h 21600"/>
                    <a:gd name="T11" fmla="*/ 23335 w 23335"/>
                    <a:gd name="T12" fmla="*/ 21600 h 21600"/>
                  </a:gdLst>
                  <a:ahLst/>
                  <a:cxnLst>
                    <a:cxn ang="T6">
                      <a:pos x="T0" y="T1"/>
                    </a:cxn>
                    <a:cxn ang="T7">
                      <a:pos x="T2" y="T3"/>
                    </a:cxn>
                    <a:cxn ang="T8">
                      <a:pos x="T4" y="T5"/>
                    </a:cxn>
                  </a:cxnLst>
                  <a:rect l="T9" t="T10" r="T11" b="T12"/>
                  <a:pathLst>
                    <a:path w="23335" h="21600" fill="none" extrusionOk="0">
                      <a:moveTo>
                        <a:pt x="23335" y="21171"/>
                      </a:moveTo>
                      <a:cubicBezTo>
                        <a:pt x="21925" y="21456"/>
                        <a:pt x="20491" y="21599"/>
                        <a:pt x="19054" y="21600"/>
                      </a:cubicBezTo>
                      <a:cubicBezTo>
                        <a:pt x="11080" y="21600"/>
                        <a:pt x="3756" y="17207"/>
                        <a:pt x="0" y="10174"/>
                      </a:cubicBezTo>
                    </a:path>
                    <a:path w="23335" h="21600" stroke="0" extrusionOk="0">
                      <a:moveTo>
                        <a:pt x="23335" y="21171"/>
                      </a:moveTo>
                      <a:cubicBezTo>
                        <a:pt x="21925" y="21456"/>
                        <a:pt x="20491" y="21599"/>
                        <a:pt x="19054" y="21600"/>
                      </a:cubicBezTo>
                      <a:cubicBezTo>
                        <a:pt x="11080" y="21600"/>
                        <a:pt x="3756" y="17207"/>
                        <a:pt x="0" y="10174"/>
                      </a:cubicBezTo>
                      <a:lnTo>
                        <a:pt x="19054" y="0"/>
                      </a:lnTo>
                      <a:close/>
                    </a:path>
                  </a:pathLst>
                </a:custGeom>
                <a:solidFill>
                  <a:srgbClr val="3F1F00"/>
                </a:solidFill>
                <a:ln w="9525" cap="rnd">
                  <a:noFill/>
                  <a:round/>
                  <a:headEnd/>
                  <a:tailEnd/>
                </a:ln>
              </p:spPr>
              <p:txBody>
                <a:bodyPr/>
                <a:lstStyle/>
                <a:p>
                  <a:pPr algn="ctr" eaLnBrk="0" hangingPunct="0"/>
                  <a:endParaRPr lang="en-US"/>
                </a:p>
              </p:txBody>
            </p:sp>
          </p:grpSp>
          <p:grpSp>
            <p:nvGrpSpPr>
              <p:cNvPr id="70762" name="Group 293"/>
              <p:cNvGrpSpPr>
                <a:grpSpLocks/>
              </p:cNvGrpSpPr>
              <p:nvPr/>
            </p:nvGrpSpPr>
            <p:grpSpPr bwMode="auto">
              <a:xfrm>
                <a:off x="4989" y="1121"/>
                <a:ext cx="126" cy="193"/>
                <a:chOff x="4989" y="1121"/>
                <a:chExt cx="126" cy="193"/>
              </a:xfrm>
            </p:grpSpPr>
            <p:sp>
              <p:nvSpPr>
                <p:cNvPr id="70774" name="Arc 291"/>
                <p:cNvSpPr>
                  <a:spLocks/>
                </p:cNvSpPr>
                <p:nvPr/>
              </p:nvSpPr>
              <p:spPr bwMode="auto">
                <a:xfrm>
                  <a:off x="4989" y="1130"/>
                  <a:ext cx="109" cy="184"/>
                </a:xfrm>
                <a:custGeom>
                  <a:avLst/>
                  <a:gdLst>
                    <a:gd name="T0" fmla="*/ 0 w 26252"/>
                    <a:gd name="T1" fmla="*/ 0 h 42556"/>
                    <a:gd name="T2" fmla="*/ 0 w 26252"/>
                    <a:gd name="T3" fmla="*/ 0 h 42556"/>
                    <a:gd name="T4" fmla="*/ 0 w 26252"/>
                    <a:gd name="T5" fmla="*/ 0 h 42556"/>
                    <a:gd name="T6" fmla="*/ 0 60000 65536"/>
                    <a:gd name="T7" fmla="*/ 0 60000 65536"/>
                    <a:gd name="T8" fmla="*/ 0 60000 65536"/>
                    <a:gd name="T9" fmla="*/ 0 w 26252"/>
                    <a:gd name="T10" fmla="*/ 0 h 42556"/>
                    <a:gd name="T11" fmla="*/ 26252 w 26252"/>
                    <a:gd name="T12" fmla="*/ 42556 h 42556"/>
                  </a:gdLst>
                  <a:ahLst/>
                  <a:cxnLst>
                    <a:cxn ang="T6">
                      <a:pos x="T0" y="T1"/>
                    </a:cxn>
                    <a:cxn ang="T7">
                      <a:pos x="T2" y="T3"/>
                    </a:cxn>
                    <a:cxn ang="T8">
                      <a:pos x="T4" y="T5"/>
                    </a:cxn>
                  </a:cxnLst>
                  <a:rect l="T9" t="T10" r="T11" b="T12"/>
                  <a:pathLst>
                    <a:path w="26252" h="42556" fill="none" extrusionOk="0">
                      <a:moveTo>
                        <a:pt x="26252" y="42049"/>
                      </a:moveTo>
                      <a:cubicBezTo>
                        <a:pt x="24724" y="42386"/>
                        <a:pt x="23164" y="42555"/>
                        <a:pt x="21600" y="42556"/>
                      </a:cubicBezTo>
                      <a:cubicBezTo>
                        <a:pt x="9670" y="42556"/>
                        <a:pt x="0" y="32885"/>
                        <a:pt x="0" y="20956"/>
                      </a:cubicBezTo>
                      <a:cubicBezTo>
                        <a:pt x="-1" y="11043"/>
                        <a:pt x="6747" y="2402"/>
                        <a:pt x="16364" y="-1"/>
                      </a:cubicBezTo>
                    </a:path>
                    <a:path w="26252" h="42556" stroke="0" extrusionOk="0">
                      <a:moveTo>
                        <a:pt x="26252" y="42049"/>
                      </a:moveTo>
                      <a:cubicBezTo>
                        <a:pt x="24724" y="42386"/>
                        <a:pt x="23164" y="42555"/>
                        <a:pt x="21600" y="42556"/>
                      </a:cubicBezTo>
                      <a:cubicBezTo>
                        <a:pt x="9670" y="42556"/>
                        <a:pt x="0" y="32885"/>
                        <a:pt x="0" y="20956"/>
                      </a:cubicBezTo>
                      <a:cubicBezTo>
                        <a:pt x="-1" y="11043"/>
                        <a:pt x="6747" y="2402"/>
                        <a:pt x="16364" y="-1"/>
                      </a:cubicBezTo>
                      <a:lnTo>
                        <a:pt x="21600" y="2095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775" name="Arc 292"/>
                <p:cNvSpPr>
                  <a:spLocks/>
                </p:cNvSpPr>
                <p:nvPr/>
              </p:nvSpPr>
              <p:spPr bwMode="auto">
                <a:xfrm>
                  <a:off x="5008" y="1121"/>
                  <a:ext cx="107" cy="182"/>
                </a:xfrm>
                <a:custGeom>
                  <a:avLst/>
                  <a:gdLst>
                    <a:gd name="T0" fmla="*/ 0 w 25739"/>
                    <a:gd name="T1" fmla="*/ 0 h 42499"/>
                    <a:gd name="T2" fmla="*/ 0 w 25739"/>
                    <a:gd name="T3" fmla="*/ 0 h 42499"/>
                    <a:gd name="T4" fmla="*/ 0 w 25739"/>
                    <a:gd name="T5" fmla="*/ 0 h 42499"/>
                    <a:gd name="T6" fmla="*/ 0 60000 65536"/>
                    <a:gd name="T7" fmla="*/ 0 60000 65536"/>
                    <a:gd name="T8" fmla="*/ 0 60000 65536"/>
                    <a:gd name="T9" fmla="*/ 0 w 25739"/>
                    <a:gd name="T10" fmla="*/ 0 h 42499"/>
                    <a:gd name="T11" fmla="*/ 25739 w 25739"/>
                    <a:gd name="T12" fmla="*/ 42499 h 42499"/>
                  </a:gdLst>
                  <a:ahLst/>
                  <a:cxnLst>
                    <a:cxn ang="T6">
                      <a:pos x="T0" y="T1"/>
                    </a:cxn>
                    <a:cxn ang="T7">
                      <a:pos x="T2" y="T3"/>
                    </a:cxn>
                    <a:cxn ang="T8">
                      <a:pos x="T4" y="T5"/>
                    </a:cxn>
                  </a:cxnLst>
                  <a:rect l="T9" t="T10" r="T11" b="T12"/>
                  <a:pathLst>
                    <a:path w="25739" h="42499" fill="none" extrusionOk="0">
                      <a:moveTo>
                        <a:pt x="25738" y="42098"/>
                      </a:moveTo>
                      <a:cubicBezTo>
                        <a:pt x="24375" y="42364"/>
                        <a:pt x="22989" y="42498"/>
                        <a:pt x="21600" y="42499"/>
                      </a:cubicBezTo>
                      <a:cubicBezTo>
                        <a:pt x="9670" y="42499"/>
                        <a:pt x="0" y="32828"/>
                        <a:pt x="0" y="20899"/>
                      </a:cubicBezTo>
                      <a:cubicBezTo>
                        <a:pt x="-1" y="11072"/>
                        <a:pt x="6633" y="2483"/>
                        <a:pt x="16141" y="0"/>
                      </a:cubicBezTo>
                    </a:path>
                    <a:path w="25739" h="42499" stroke="0" extrusionOk="0">
                      <a:moveTo>
                        <a:pt x="25738" y="42098"/>
                      </a:moveTo>
                      <a:cubicBezTo>
                        <a:pt x="24375" y="42364"/>
                        <a:pt x="22989" y="42498"/>
                        <a:pt x="21600" y="42499"/>
                      </a:cubicBezTo>
                      <a:cubicBezTo>
                        <a:pt x="9670" y="42499"/>
                        <a:pt x="0" y="32828"/>
                        <a:pt x="0" y="20899"/>
                      </a:cubicBezTo>
                      <a:cubicBezTo>
                        <a:pt x="-1" y="11072"/>
                        <a:pt x="6633" y="2483"/>
                        <a:pt x="16141" y="0"/>
                      </a:cubicBezTo>
                      <a:lnTo>
                        <a:pt x="21600" y="20899"/>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0763" name="Group 296"/>
              <p:cNvGrpSpPr>
                <a:grpSpLocks/>
              </p:cNvGrpSpPr>
              <p:nvPr/>
            </p:nvGrpSpPr>
            <p:grpSpPr bwMode="auto">
              <a:xfrm>
                <a:off x="4841" y="835"/>
                <a:ext cx="848" cy="573"/>
                <a:chOff x="4841" y="835"/>
                <a:chExt cx="848" cy="573"/>
              </a:xfrm>
            </p:grpSpPr>
            <p:sp>
              <p:nvSpPr>
                <p:cNvPr id="70772" name="Line 294"/>
                <p:cNvSpPr>
                  <a:spLocks noChangeShapeType="1"/>
                </p:cNvSpPr>
                <p:nvPr/>
              </p:nvSpPr>
              <p:spPr bwMode="auto">
                <a:xfrm flipV="1">
                  <a:off x="4841" y="835"/>
                  <a:ext cx="755" cy="406"/>
                </a:xfrm>
                <a:prstGeom prst="line">
                  <a:avLst/>
                </a:prstGeom>
                <a:noFill/>
                <a:ln w="12700">
                  <a:solidFill>
                    <a:srgbClr val="000000"/>
                  </a:solidFill>
                  <a:round/>
                  <a:headEnd type="none" w="sm" len="sm"/>
                  <a:tailEnd type="none" w="sm" len="sm"/>
                </a:ln>
              </p:spPr>
              <p:txBody>
                <a:bodyPr/>
                <a:lstStyle/>
                <a:p>
                  <a:endParaRPr lang="en-US"/>
                </a:p>
              </p:txBody>
            </p:sp>
            <p:sp>
              <p:nvSpPr>
                <p:cNvPr id="70773" name="Line 295"/>
                <p:cNvSpPr>
                  <a:spLocks noChangeShapeType="1"/>
                </p:cNvSpPr>
                <p:nvPr/>
              </p:nvSpPr>
              <p:spPr bwMode="auto">
                <a:xfrm flipV="1">
                  <a:off x="4901" y="1001"/>
                  <a:ext cx="788" cy="407"/>
                </a:xfrm>
                <a:prstGeom prst="line">
                  <a:avLst/>
                </a:prstGeom>
                <a:noFill/>
                <a:ln w="12700">
                  <a:solidFill>
                    <a:srgbClr val="000000"/>
                  </a:solidFill>
                  <a:round/>
                  <a:headEnd type="none" w="sm" len="sm"/>
                  <a:tailEnd type="none" w="sm" len="sm"/>
                </a:ln>
              </p:spPr>
              <p:txBody>
                <a:bodyPr/>
                <a:lstStyle/>
                <a:p>
                  <a:endParaRPr lang="en-US"/>
                </a:p>
              </p:txBody>
            </p:sp>
          </p:grpSp>
          <p:grpSp>
            <p:nvGrpSpPr>
              <p:cNvPr id="70764" name="Group 302"/>
              <p:cNvGrpSpPr>
                <a:grpSpLocks/>
              </p:cNvGrpSpPr>
              <p:nvPr/>
            </p:nvGrpSpPr>
            <p:grpSpPr bwMode="auto">
              <a:xfrm>
                <a:off x="5022" y="1107"/>
                <a:ext cx="126" cy="188"/>
                <a:chOff x="5022" y="1107"/>
                <a:chExt cx="126" cy="188"/>
              </a:xfrm>
            </p:grpSpPr>
            <p:grpSp>
              <p:nvGrpSpPr>
                <p:cNvPr id="70767" name="Group 299"/>
                <p:cNvGrpSpPr>
                  <a:grpSpLocks/>
                </p:cNvGrpSpPr>
                <p:nvPr/>
              </p:nvGrpSpPr>
              <p:grpSpPr bwMode="auto">
                <a:xfrm>
                  <a:off x="5026" y="1117"/>
                  <a:ext cx="101" cy="177"/>
                  <a:chOff x="5026" y="1117"/>
                  <a:chExt cx="101" cy="177"/>
                </a:xfrm>
              </p:grpSpPr>
              <p:sp>
                <p:nvSpPr>
                  <p:cNvPr id="70770" name="Arc 297"/>
                  <p:cNvSpPr>
                    <a:spLocks/>
                  </p:cNvSpPr>
                  <p:nvPr/>
                </p:nvSpPr>
                <p:spPr bwMode="auto">
                  <a:xfrm>
                    <a:off x="5026" y="1117"/>
                    <a:ext cx="101" cy="177"/>
                  </a:xfrm>
                  <a:custGeom>
                    <a:avLst/>
                    <a:gdLst>
                      <a:gd name="T0" fmla="*/ 0 w 25436"/>
                      <a:gd name="T1" fmla="*/ 0 h 42669"/>
                      <a:gd name="T2" fmla="*/ 0 w 25436"/>
                      <a:gd name="T3" fmla="*/ 0 h 42669"/>
                      <a:gd name="T4" fmla="*/ 0 w 25436"/>
                      <a:gd name="T5" fmla="*/ 0 h 42669"/>
                      <a:gd name="T6" fmla="*/ 0 60000 65536"/>
                      <a:gd name="T7" fmla="*/ 0 60000 65536"/>
                      <a:gd name="T8" fmla="*/ 0 60000 65536"/>
                      <a:gd name="T9" fmla="*/ 0 w 25436"/>
                      <a:gd name="T10" fmla="*/ 0 h 42669"/>
                      <a:gd name="T11" fmla="*/ 25436 w 25436"/>
                      <a:gd name="T12" fmla="*/ 42669 h 42669"/>
                    </a:gdLst>
                    <a:ahLst/>
                    <a:cxnLst>
                      <a:cxn ang="T6">
                        <a:pos x="T0" y="T1"/>
                      </a:cxn>
                      <a:cxn ang="T7">
                        <a:pos x="T2" y="T3"/>
                      </a:cxn>
                      <a:cxn ang="T8">
                        <a:pos x="T4" y="T5"/>
                      </a:cxn>
                    </a:cxnLst>
                    <a:rect l="T9" t="T10" r="T11" b="T12"/>
                    <a:pathLst>
                      <a:path w="25436" h="42669" fill="none" extrusionOk="0">
                        <a:moveTo>
                          <a:pt x="25435" y="42325"/>
                        </a:moveTo>
                        <a:cubicBezTo>
                          <a:pt x="24170" y="42554"/>
                          <a:pt x="22886" y="42668"/>
                          <a:pt x="21600" y="42669"/>
                        </a:cubicBezTo>
                        <a:cubicBezTo>
                          <a:pt x="9670" y="42669"/>
                          <a:pt x="0" y="32998"/>
                          <a:pt x="0" y="21069"/>
                        </a:cubicBezTo>
                        <a:cubicBezTo>
                          <a:pt x="-1" y="10974"/>
                          <a:pt x="6991" y="2225"/>
                          <a:pt x="16838" y="0"/>
                        </a:cubicBezTo>
                      </a:path>
                      <a:path w="25436" h="42669" stroke="0" extrusionOk="0">
                        <a:moveTo>
                          <a:pt x="25435" y="42325"/>
                        </a:moveTo>
                        <a:cubicBezTo>
                          <a:pt x="24170" y="42554"/>
                          <a:pt x="22886" y="42668"/>
                          <a:pt x="21600" y="42669"/>
                        </a:cubicBezTo>
                        <a:cubicBezTo>
                          <a:pt x="9670" y="42669"/>
                          <a:pt x="0" y="32998"/>
                          <a:pt x="0" y="21069"/>
                        </a:cubicBezTo>
                        <a:cubicBezTo>
                          <a:pt x="-1" y="10974"/>
                          <a:pt x="6991" y="2225"/>
                          <a:pt x="16838" y="0"/>
                        </a:cubicBezTo>
                        <a:lnTo>
                          <a:pt x="21600" y="21069"/>
                        </a:lnTo>
                        <a:close/>
                      </a:path>
                    </a:pathLst>
                  </a:custGeom>
                  <a:solidFill>
                    <a:srgbClr val="5F3F1F"/>
                  </a:solidFill>
                  <a:ln w="9525" cap="rnd">
                    <a:noFill/>
                    <a:round/>
                    <a:headEnd/>
                    <a:tailEnd/>
                  </a:ln>
                </p:spPr>
                <p:txBody>
                  <a:bodyPr/>
                  <a:lstStyle/>
                  <a:p>
                    <a:pPr algn="ctr" eaLnBrk="0" hangingPunct="0"/>
                    <a:endParaRPr lang="en-US"/>
                  </a:p>
                </p:txBody>
              </p:sp>
              <p:sp>
                <p:nvSpPr>
                  <p:cNvPr id="70771" name="Arc 298"/>
                  <p:cNvSpPr>
                    <a:spLocks/>
                  </p:cNvSpPr>
                  <p:nvPr/>
                </p:nvSpPr>
                <p:spPr bwMode="auto">
                  <a:xfrm>
                    <a:off x="5036" y="1204"/>
                    <a:ext cx="91" cy="90"/>
                  </a:xfrm>
                  <a:custGeom>
                    <a:avLst/>
                    <a:gdLst>
                      <a:gd name="T0" fmla="*/ 0 w 22937"/>
                      <a:gd name="T1" fmla="*/ 0 h 21600"/>
                      <a:gd name="T2" fmla="*/ 0 w 22937"/>
                      <a:gd name="T3" fmla="*/ 0 h 21600"/>
                      <a:gd name="T4" fmla="*/ 0 w 22937"/>
                      <a:gd name="T5" fmla="*/ 0 h 21600"/>
                      <a:gd name="T6" fmla="*/ 0 60000 65536"/>
                      <a:gd name="T7" fmla="*/ 0 60000 65536"/>
                      <a:gd name="T8" fmla="*/ 0 60000 65536"/>
                      <a:gd name="T9" fmla="*/ 0 w 22937"/>
                      <a:gd name="T10" fmla="*/ 0 h 21600"/>
                      <a:gd name="T11" fmla="*/ 22937 w 22937"/>
                      <a:gd name="T12" fmla="*/ 21600 h 21600"/>
                    </a:gdLst>
                    <a:ahLst/>
                    <a:cxnLst>
                      <a:cxn ang="T6">
                        <a:pos x="T0" y="T1"/>
                      </a:cxn>
                      <a:cxn ang="T7">
                        <a:pos x="T2" y="T3"/>
                      </a:cxn>
                      <a:cxn ang="T8">
                        <a:pos x="T4" y="T5"/>
                      </a:cxn>
                    </a:cxnLst>
                    <a:rect l="T9" t="T10" r="T11" b="T12"/>
                    <a:pathLst>
                      <a:path w="22937" h="21600" fill="none" extrusionOk="0">
                        <a:moveTo>
                          <a:pt x="22936" y="21256"/>
                        </a:moveTo>
                        <a:cubicBezTo>
                          <a:pt x="21671" y="21485"/>
                          <a:pt x="20387" y="21599"/>
                          <a:pt x="19101" y="21600"/>
                        </a:cubicBezTo>
                        <a:cubicBezTo>
                          <a:pt x="11091" y="21600"/>
                          <a:pt x="3738" y="17167"/>
                          <a:pt x="-1" y="10084"/>
                        </a:cubicBezTo>
                      </a:path>
                      <a:path w="22937" h="21600" stroke="0" extrusionOk="0">
                        <a:moveTo>
                          <a:pt x="22936" y="21256"/>
                        </a:moveTo>
                        <a:cubicBezTo>
                          <a:pt x="21671" y="21485"/>
                          <a:pt x="20387" y="21599"/>
                          <a:pt x="19101" y="21600"/>
                        </a:cubicBezTo>
                        <a:cubicBezTo>
                          <a:pt x="11091" y="21600"/>
                          <a:pt x="3738" y="17167"/>
                          <a:pt x="-1" y="10084"/>
                        </a:cubicBezTo>
                        <a:lnTo>
                          <a:pt x="19101" y="0"/>
                        </a:lnTo>
                        <a:close/>
                      </a:path>
                    </a:pathLst>
                  </a:custGeom>
                  <a:solidFill>
                    <a:srgbClr val="3F1F00"/>
                  </a:solidFill>
                  <a:ln w="9525" cap="rnd">
                    <a:noFill/>
                    <a:round/>
                    <a:headEnd/>
                    <a:tailEnd/>
                  </a:ln>
                </p:spPr>
                <p:txBody>
                  <a:bodyPr/>
                  <a:lstStyle/>
                  <a:p>
                    <a:pPr algn="ctr" eaLnBrk="0" hangingPunct="0"/>
                    <a:endParaRPr lang="en-US"/>
                  </a:p>
                </p:txBody>
              </p:sp>
            </p:grpSp>
            <p:sp>
              <p:nvSpPr>
                <p:cNvPr id="70768" name="Arc 300"/>
                <p:cNvSpPr>
                  <a:spLocks/>
                </p:cNvSpPr>
                <p:nvPr/>
              </p:nvSpPr>
              <p:spPr bwMode="auto">
                <a:xfrm>
                  <a:off x="5022" y="1110"/>
                  <a:ext cx="107" cy="185"/>
                </a:xfrm>
                <a:custGeom>
                  <a:avLst/>
                  <a:gdLst>
                    <a:gd name="T0" fmla="*/ 0 w 25715"/>
                    <a:gd name="T1" fmla="*/ 0 h 42669"/>
                    <a:gd name="T2" fmla="*/ 0 w 25715"/>
                    <a:gd name="T3" fmla="*/ 0 h 42669"/>
                    <a:gd name="T4" fmla="*/ 0 w 25715"/>
                    <a:gd name="T5" fmla="*/ 0 h 42669"/>
                    <a:gd name="T6" fmla="*/ 0 60000 65536"/>
                    <a:gd name="T7" fmla="*/ 0 60000 65536"/>
                    <a:gd name="T8" fmla="*/ 0 60000 65536"/>
                    <a:gd name="T9" fmla="*/ 0 w 25715"/>
                    <a:gd name="T10" fmla="*/ 0 h 42669"/>
                    <a:gd name="T11" fmla="*/ 25715 w 25715"/>
                    <a:gd name="T12" fmla="*/ 42669 h 42669"/>
                  </a:gdLst>
                  <a:ahLst/>
                  <a:cxnLst>
                    <a:cxn ang="T6">
                      <a:pos x="T0" y="T1"/>
                    </a:cxn>
                    <a:cxn ang="T7">
                      <a:pos x="T2" y="T3"/>
                    </a:cxn>
                    <a:cxn ang="T8">
                      <a:pos x="T4" y="T5"/>
                    </a:cxn>
                  </a:cxnLst>
                  <a:rect l="T9" t="T10" r="T11" b="T12"/>
                  <a:pathLst>
                    <a:path w="25715" h="42669" fill="none" extrusionOk="0">
                      <a:moveTo>
                        <a:pt x="25715" y="42273"/>
                      </a:moveTo>
                      <a:cubicBezTo>
                        <a:pt x="24359" y="42536"/>
                        <a:pt x="22981" y="42668"/>
                        <a:pt x="21600" y="42669"/>
                      </a:cubicBezTo>
                      <a:cubicBezTo>
                        <a:pt x="9670" y="42669"/>
                        <a:pt x="0" y="32998"/>
                        <a:pt x="0" y="21069"/>
                      </a:cubicBezTo>
                      <a:cubicBezTo>
                        <a:pt x="-1" y="10972"/>
                        <a:pt x="6993" y="2223"/>
                        <a:pt x="16841" y="-1"/>
                      </a:cubicBezTo>
                    </a:path>
                    <a:path w="25715" h="42669" stroke="0" extrusionOk="0">
                      <a:moveTo>
                        <a:pt x="25715" y="42273"/>
                      </a:moveTo>
                      <a:cubicBezTo>
                        <a:pt x="24359" y="42536"/>
                        <a:pt x="22981" y="42668"/>
                        <a:pt x="21600" y="42669"/>
                      </a:cubicBezTo>
                      <a:cubicBezTo>
                        <a:pt x="9670" y="42669"/>
                        <a:pt x="0" y="32998"/>
                        <a:pt x="0" y="21069"/>
                      </a:cubicBezTo>
                      <a:cubicBezTo>
                        <a:pt x="-1" y="10972"/>
                        <a:pt x="6993" y="2223"/>
                        <a:pt x="16841" y="-1"/>
                      </a:cubicBezTo>
                      <a:lnTo>
                        <a:pt x="21600" y="2106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0769" name="Arc 301"/>
                <p:cNvSpPr>
                  <a:spLocks/>
                </p:cNvSpPr>
                <p:nvPr/>
              </p:nvSpPr>
              <p:spPr bwMode="auto">
                <a:xfrm>
                  <a:off x="5042" y="1107"/>
                  <a:ext cx="106" cy="176"/>
                </a:xfrm>
                <a:custGeom>
                  <a:avLst/>
                  <a:gdLst>
                    <a:gd name="T0" fmla="*/ 0 w 26681"/>
                    <a:gd name="T1" fmla="*/ 0 h 42504"/>
                    <a:gd name="T2" fmla="*/ 0 w 26681"/>
                    <a:gd name="T3" fmla="*/ 0 h 42504"/>
                    <a:gd name="T4" fmla="*/ 0 w 26681"/>
                    <a:gd name="T5" fmla="*/ 0 h 42504"/>
                    <a:gd name="T6" fmla="*/ 0 60000 65536"/>
                    <a:gd name="T7" fmla="*/ 0 60000 65536"/>
                    <a:gd name="T8" fmla="*/ 0 60000 65536"/>
                    <a:gd name="T9" fmla="*/ 0 w 26681"/>
                    <a:gd name="T10" fmla="*/ 0 h 42504"/>
                    <a:gd name="T11" fmla="*/ 26681 w 26681"/>
                    <a:gd name="T12" fmla="*/ 42504 h 42504"/>
                  </a:gdLst>
                  <a:ahLst/>
                  <a:cxnLst>
                    <a:cxn ang="T6">
                      <a:pos x="T0" y="T1"/>
                    </a:cxn>
                    <a:cxn ang="T7">
                      <a:pos x="T2" y="T3"/>
                    </a:cxn>
                    <a:cxn ang="T8">
                      <a:pos x="T4" y="T5"/>
                    </a:cxn>
                  </a:cxnLst>
                  <a:rect l="T9" t="T10" r="T11" b="T12"/>
                  <a:pathLst>
                    <a:path w="26681" h="42504" fill="none" extrusionOk="0">
                      <a:moveTo>
                        <a:pt x="26680" y="41897"/>
                      </a:moveTo>
                      <a:cubicBezTo>
                        <a:pt x="25017" y="42300"/>
                        <a:pt x="23311" y="42503"/>
                        <a:pt x="21600" y="42504"/>
                      </a:cubicBezTo>
                      <a:cubicBezTo>
                        <a:pt x="9670" y="42504"/>
                        <a:pt x="0" y="32833"/>
                        <a:pt x="0" y="20904"/>
                      </a:cubicBezTo>
                      <a:cubicBezTo>
                        <a:pt x="-1" y="11069"/>
                        <a:pt x="6643" y="2476"/>
                        <a:pt x="16160" y="-1"/>
                      </a:cubicBezTo>
                    </a:path>
                    <a:path w="26681" h="42504" stroke="0" extrusionOk="0">
                      <a:moveTo>
                        <a:pt x="26680" y="41897"/>
                      </a:moveTo>
                      <a:cubicBezTo>
                        <a:pt x="25017" y="42300"/>
                        <a:pt x="23311" y="42503"/>
                        <a:pt x="21600" y="42504"/>
                      </a:cubicBezTo>
                      <a:cubicBezTo>
                        <a:pt x="9670" y="42504"/>
                        <a:pt x="0" y="32833"/>
                        <a:pt x="0" y="20904"/>
                      </a:cubicBezTo>
                      <a:cubicBezTo>
                        <a:pt x="-1" y="11069"/>
                        <a:pt x="6643" y="2476"/>
                        <a:pt x="16160" y="-1"/>
                      </a:cubicBezTo>
                      <a:lnTo>
                        <a:pt x="21600" y="20904"/>
                      </a:lnTo>
                      <a:close/>
                    </a:path>
                  </a:pathLst>
                </a:custGeom>
                <a:solidFill>
                  <a:srgbClr val="5F3F1F"/>
                </a:solidFill>
                <a:ln w="9525" cap="rnd">
                  <a:noFill/>
                  <a:round/>
                  <a:headEnd/>
                  <a:tailEnd/>
                </a:ln>
              </p:spPr>
              <p:txBody>
                <a:bodyPr/>
                <a:lstStyle/>
                <a:p>
                  <a:pPr algn="ctr" eaLnBrk="0" hangingPunct="0"/>
                  <a:endParaRPr lang="en-US"/>
                </a:p>
              </p:txBody>
            </p:sp>
          </p:grpSp>
          <p:sp>
            <p:nvSpPr>
              <p:cNvPr id="70765" name="Freeform 303"/>
              <p:cNvSpPr>
                <a:spLocks/>
              </p:cNvSpPr>
              <p:nvPr/>
            </p:nvSpPr>
            <p:spPr bwMode="auto">
              <a:xfrm>
                <a:off x="5046" y="932"/>
                <a:ext cx="624" cy="355"/>
              </a:xfrm>
              <a:custGeom>
                <a:avLst/>
                <a:gdLst>
                  <a:gd name="T0" fmla="*/ 0 w 624"/>
                  <a:gd name="T1" fmla="*/ 310 h 355"/>
                  <a:gd name="T2" fmla="*/ 8 w 624"/>
                  <a:gd name="T3" fmla="*/ 323 h 355"/>
                  <a:gd name="T4" fmla="*/ 16 w 624"/>
                  <a:gd name="T5" fmla="*/ 333 h 355"/>
                  <a:gd name="T6" fmla="*/ 27 w 624"/>
                  <a:gd name="T7" fmla="*/ 342 h 355"/>
                  <a:gd name="T8" fmla="*/ 36 w 624"/>
                  <a:gd name="T9" fmla="*/ 346 h 355"/>
                  <a:gd name="T10" fmla="*/ 48 w 624"/>
                  <a:gd name="T11" fmla="*/ 350 h 355"/>
                  <a:gd name="T12" fmla="*/ 60 w 624"/>
                  <a:gd name="T13" fmla="*/ 354 h 355"/>
                  <a:gd name="T14" fmla="*/ 73 w 624"/>
                  <a:gd name="T15" fmla="*/ 354 h 355"/>
                  <a:gd name="T16" fmla="*/ 90 w 624"/>
                  <a:gd name="T17" fmla="*/ 354 h 355"/>
                  <a:gd name="T18" fmla="*/ 623 w 624"/>
                  <a:gd name="T19" fmla="*/ 80 h 355"/>
                  <a:gd name="T20" fmla="*/ 567 w 624"/>
                  <a:gd name="T21" fmla="*/ 0 h 355"/>
                  <a:gd name="T22" fmla="*/ 0 w 624"/>
                  <a:gd name="T23" fmla="*/ 310 h 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55"/>
                  <a:gd name="T38" fmla="*/ 624 w 624"/>
                  <a:gd name="T39" fmla="*/ 355 h 3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55">
                    <a:moveTo>
                      <a:pt x="0" y="310"/>
                    </a:moveTo>
                    <a:lnTo>
                      <a:pt x="8" y="323"/>
                    </a:lnTo>
                    <a:lnTo>
                      <a:pt x="16" y="333"/>
                    </a:lnTo>
                    <a:lnTo>
                      <a:pt x="27" y="342"/>
                    </a:lnTo>
                    <a:lnTo>
                      <a:pt x="36" y="346"/>
                    </a:lnTo>
                    <a:lnTo>
                      <a:pt x="48" y="350"/>
                    </a:lnTo>
                    <a:lnTo>
                      <a:pt x="60" y="354"/>
                    </a:lnTo>
                    <a:lnTo>
                      <a:pt x="73" y="354"/>
                    </a:lnTo>
                    <a:lnTo>
                      <a:pt x="90" y="354"/>
                    </a:lnTo>
                    <a:lnTo>
                      <a:pt x="623" y="80"/>
                    </a:lnTo>
                    <a:lnTo>
                      <a:pt x="567" y="0"/>
                    </a:lnTo>
                    <a:lnTo>
                      <a:pt x="0" y="310"/>
                    </a:lnTo>
                  </a:path>
                </a:pathLst>
              </a:custGeom>
              <a:solidFill>
                <a:srgbClr val="3F1F00"/>
              </a:solidFill>
              <a:ln w="9525" cap="rnd">
                <a:noFill/>
                <a:round/>
                <a:headEnd/>
                <a:tailEnd/>
              </a:ln>
            </p:spPr>
            <p:txBody>
              <a:bodyPr/>
              <a:lstStyle/>
              <a:p>
                <a:pPr algn="ctr" eaLnBrk="0" hangingPunct="0"/>
                <a:endParaRPr lang="en-US"/>
              </a:p>
            </p:txBody>
          </p:sp>
          <p:sp>
            <p:nvSpPr>
              <p:cNvPr id="70766" name="Oval 304"/>
              <p:cNvSpPr>
                <a:spLocks noChangeArrowheads="1"/>
              </p:cNvSpPr>
              <p:nvPr/>
            </p:nvSpPr>
            <p:spPr bwMode="auto">
              <a:xfrm>
                <a:off x="5563" y="814"/>
                <a:ext cx="192" cy="193"/>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nvGrpSpPr>
          <p:cNvPr id="70666" name="Group 314"/>
          <p:cNvGrpSpPr>
            <a:grpSpLocks/>
          </p:cNvGrpSpPr>
          <p:nvPr/>
        </p:nvGrpSpPr>
        <p:grpSpPr bwMode="auto">
          <a:xfrm>
            <a:off x="6019800" y="2176463"/>
            <a:ext cx="1635125" cy="911225"/>
            <a:chOff x="3792" y="1371"/>
            <a:chExt cx="1030" cy="574"/>
          </a:xfrm>
        </p:grpSpPr>
        <p:sp>
          <p:nvSpPr>
            <p:cNvPr id="70744" name="Freeform 307"/>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pattFill prst="lgConfetti">
              <a:fgClr>
                <a:schemeClr val="tx2"/>
              </a:fgClr>
              <a:bgClr>
                <a:srgbClr val="FFCC66"/>
              </a:bgClr>
            </a:pattFill>
            <a:ln w="9525" cap="rnd">
              <a:noFill/>
              <a:round/>
              <a:headEnd/>
              <a:tailEnd/>
            </a:ln>
          </p:spPr>
          <p:txBody>
            <a:bodyPr/>
            <a:lstStyle/>
            <a:p>
              <a:pPr algn="ctr" eaLnBrk="0" hangingPunct="0"/>
              <a:endParaRPr lang="en-US"/>
            </a:p>
          </p:txBody>
        </p:sp>
        <p:sp>
          <p:nvSpPr>
            <p:cNvPr id="70745" name="Freeform 308"/>
            <p:cNvSpPr>
              <a:spLocks/>
            </p:cNvSpPr>
            <p:nvPr/>
          </p:nvSpPr>
          <p:spPr bwMode="auto">
            <a:xfrm>
              <a:off x="4543" y="173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746" name="Freeform 309"/>
            <p:cNvSpPr>
              <a:spLocks/>
            </p:cNvSpPr>
            <p:nvPr/>
          </p:nvSpPr>
          <p:spPr bwMode="auto">
            <a:xfrm>
              <a:off x="4685" y="15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747" name="Freeform 310"/>
            <p:cNvSpPr>
              <a:spLocks/>
            </p:cNvSpPr>
            <p:nvPr/>
          </p:nvSpPr>
          <p:spPr bwMode="auto">
            <a:xfrm>
              <a:off x="4227" y="1720"/>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748" name="Freeform 311"/>
            <p:cNvSpPr>
              <a:spLocks/>
            </p:cNvSpPr>
            <p:nvPr/>
          </p:nvSpPr>
          <p:spPr bwMode="auto">
            <a:xfrm>
              <a:off x="4369" y="1496"/>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749" name="Freeform 312"/>
            <p:cNvSpPr>
              <a:spLocks/>
            </p:cNvSpPr>
            <p:nvPr/>
          </p:nvSpPr>
          <p:spPr bwMode="auto">
            <a:xfrm>
              <a:off x="3903" y="1712"/>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sp>
          <p:nvSpPr>
            <p:cNvPr id="70750" name="Freeform 313"/>
            <p:cNvSpPr>
              <a:spLocks/>
            </p:cNvSpPr>
            <p:nvPr/>
          </p:nvSpPr>
          <p:spPr bwMode="auto">
            <a:xfrm>
              <a:off x="4045" y="1488"/>
              <a:ext cx="82" cy="124"/>
            </a:xfrm>
            <a:custGeom>
              <a:avLst/>
              <a:gdLst>
                <a:gd name="T0" fmla="*/ 81 w 82"/>
                <a:gd name="T1" fmla="*/ 80 h 124"/>
                <a:gd name="T2" fmla="*/ 42 w 82"/>
                <a:gd name="T3" fmla="*/ 0 h 124"/>
                <a:gd name="T4" fmla="*/ 3 w 82"/>
                <a:gd name="T5" fmla="*/ 78 h 124"/>
                <a:gd name="T6" fmla="*/ 0 w 82"/>
                <a:gd name="T7" fmla="*/ 93 h 124"/>
                <a:gd name="T8" fmla="*/ 12 w 82"/>
                <a:gd name="T9" fmla="*/ 112 h 124"/>
                <a:gd name="T10" fmla="*/ 39 w 82"/>
                <a:gd name="T11" fmla="*/ 123 h 124"/>
                <a:gd name="T12" fmla="*/ 66 w 82"/>
                <a:gd name="T13" fmla="*/ 114 h 124"/>
                <a:gd name="T14" fmla="*/ 78 w 82"/>
                <a:gd name="T15" fmla="*/ 101 h 124"/>
                <a:gd name="T16" fmla="*/ 81 w 82"/>
                <a:gd name="T17" fmla="*/ 8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4"/>
                <a:gd name="T29" fmla="*/ 82 w 8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4">
                  <a:moveTo>
                    <a:pt x="81" y="80"/>
                  </a:moveTo>
                  <a:lnTo>
                    <a:pt x="42" y="0"/>
                  </a:lnTo>
                  <a:lnTo>
                    <a:pt x="3" y="78"/>
                  </a:lnTo>
                  <a:lnTo>
                    <a:pt x="0" y="93"/>
                  </a:lnTo>
                  <a:lnTo>
                    <a:pt x="12" y="112"/>
                  </a:lnTo>
                  <a:lnTo>
                    <a:pt x="39" y="123"/>
                  </a:lnTo>
                  <a:lnTo>
                    <a:pt x="66" y="114"/>
                  </a:lnTo>
                  <a:lnTo>
                    <a:pt x="78" y="101"/>
                  </a:lnTo>
                  <a:lnTo>
                    <a:pt x="81" y="80"/>
                  </a:lnTo>
                </a:path>
              </a:pathLst>
            </a:custGeom>
            <a:gradFill rotWithShape="0">
              <a:gsLst>
                <a:gs pos="0">
                  <a:srgbClr val="00CCFF"/>
                </a:gs>
                <a:gs pos="100000">
                  <a:srgbClr val="99FFFF"/>
                </a:gs>
              </a:gsLst>
              <a:lin ang="0" scaled="1"/>
            </a:gradFill>
            <a:ln w="12700" cap="rnd">
              <a:solidFill>
                <a:schemeClr val="bg1"/>
              </a:solidFill>
              <a:round/>
              <a:headEnd/>
              <a:tailEnd/>
            </a:ln>
          </p:spPr>
          <p:txBody>
            <a:bodyPr/>
            <a:lstStyle/>
            <a:p>
              <a:pPr algn="ctr" eaLnBrk="0" hangingPunct="0"/>
              <a:endParaRPr lang="en-US"/>
            </a:p>
          </p:txBody>
        </p:sp>
      </p:grpSp>
      <p:grpSp>
        <p:nvGrpSpPr>
          <p:cNvPr id="70667" name="Group 330"/>
          <p:cNvGrpSpPr>
            <a:grpSpLocks/>
          </p:cNvGrpSpPr>
          <p:nvPr/>
        </p:nvGrpSpPr>
        <p:grpSpPr bwMode="auto">
          <a:xfrm>
            <a:off x="6245225" y="2355850"/>
            <a:ext cx="1192213" cy="506413"/>
            <a:chOff x="3934" y="1484"/>
            <a:chExt cx="751" cy="319"/>
          </a:xfrm>
        </p:grpSpPr>
        <p:grpSp>
          <p:nvGrpSpPr>
            <p:cNvPr id="70729" name="Group 319"/>
            <p:cNvGrpSpPr>
              <a:grpSpLocks/>
            </p:cNvGrpSpPr>
            <p:nvPr/>
          </p:nvGrpSpPr>
          <p:grpSpPr bwMode="auto">
            <a:xfrm>
              <a:off x="4246" y="1484"/>
              <a:ext cx="109" cy="307"/>
              <a:chOff x="4246" y="1484"/>
              <a:chExt cx="109" cy="307"/>
            </a:xfrm>
          </p:grpSpPr>
          <p:sp>
            <p:nvSpPr>
              <p:cNvPr id="70740" name="Freeform 315"/>
              <p:cNvSpPr>
                <a:spLocks/>
              </p:cNvSpPr>
              <p:nvPr/>
            </p:nvSpPr>
            <p:spPr bwMode="auto">
              <a:xfrm>
                <a:off x="4277" y="1688"/>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41" name="Freeform 316"/>
              <p:cNvSpPr>
                <a:spLocks/>
              </p:cNvSpPr>
              <p:nvPr/>
            </p:nvSpPr>
            <p:spPr bwMode="auto">
              <a:xfrm>
                <a:off x="4258" y="1504"/>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42" name="Freeform 317"/>
              <p:cNvSpPr>
                <a:spLocks/>
              </p:cNvSpPr>
              <p:nvPr/>
            </p:nvSpPr>
            <p:spPr bwMode="auto">
              <a:xfrm>
                <a:off x="4246" y="1484"/>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743" name="Freeform 318"/>
              <p:cNvSpPr>
                <a:spLocks/>
              </p:cNvSpPr>
              <p:nvPr/>
            </p:nvSpPr>
            <p:spPr bwMode="auto">
              <a:xfrm>
                <a:off x="4308" y="1588"/>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730" name="Group 324"/>
            <p:cNvGrpSpPr>
              <a:grpSpLocks/>
            </p:cNvGrpSpPr>
            <p:nvPr/>
          </p:nvGrpSpPr>
          <p:grpSpPr bwMode="auto">
            <a:xfrm>
              <a:off x="4576" y="1496"/>
              <a:ext cx="109" cy="307"/>
              <a:chOff x="4576" y="1496"/>
              <a:chExt cx="109" cy="307"/>
            </a:xfrm>
          </p:grpSpPr>
          <p:sp>
            <p:nvSpPr>
              <p:cNvPr id="70736" name="Freeform 320"/>
              <p:cNvSpPr>
                <a:spLocks/>
              </p:cNvSpPr>
              <p:nvPr/>
            </p:nvSpPr>
            <p:spPr bwMode="auto">
              <a:xfrm>
                <a:off x="4607" y="170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37" name="Freeform 321"/>
              <p:cNvSpPr>
                <a:spLocks/>
              </p:cNvSpPr>
              <p:nvPr/>
            </p:nvSpPr>
            <p:spPr bwMode="auto">
              <a:xfrm>
                <a:off x="4588" y="151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38" name="Freeform 322"/>
              <p:cNvSpPr>
                <a:spLocks/>
              </p:cNvSpPr>
              <p:nvPr/>
            </p:nvSpPr>
            <p:spPr bwMode="auto">
              <a:xfrm>
                <a:off x="4576" y="149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739" name="Freeform 323"/>
              <p:cNvSpPr>
                <a:spLocks/>
              </p:cNvSpPr>
              <p:nvPr/>
            </p:nvSpPr>
            <p:spPr bwMode="auto">
              <a:xfrm>
                <a:off x="4638" y="160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731" name="Group 329"/>
            <p:cNvGrpSpPr>
              <a:grpSpLocks/>
            </p:cNvGrpSpPr>
            <p:nvPr/>
          </p:nvGrpSpPr>
          <p:grpSpPr bwMode="auto">
            <a:xfrm>
              <a:off x="3934" y="1490"/>
              <a:ext cx="109" cy="307"/>
              <a:chOff x="3934" y="1490"/>
              <a:chExt cx="109" cy="307"/>
            </a:xfrm>
          </p:grpSpPr>
          <p:sp>
            <p:nvSpPr>
              <p:cNvPr id="70732" name="Freeform 325"/>
              <p:cNvSpPr>
                <a:spLocks/>
              </p:cNvSpPr>
              <p:nvPr/>
            </p:nvSpPr>
            <p:spPr bwMode="auto">
              <a:xfrm>
                <a:off x="3965" y="1694"/>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33" name="Freeform 326"/>
              <p:cNvSpPr>
                <a:spLocks/>
              </p:cNvSpPr>
              <p:nvPr/>
            </p:nvSpPr>
            <p:spPr bwMode="auto">
              <a:xfrm>
                <a:off x="3946" y="1510"/>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734" name="Freeform 327"/>
              <p:cNvSpPr>
                <a:spLocks/>
              </p:cNvSpPr>
              <p:nvPr/>
            </p:nvSpPr>
            <p:spPr bwMode="auto">
              <a:xfrm>
                <a:off x="3934" y="1490"/>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735" name="Freeform 328"/>
              <p:cNvSpPr>
                <a:spLocks/>
              </p:cNvSpPr>
              <p:nvPr/>
            </p:nvSpPr>
            <p:spPr bwMode="auto">
              <a:xfrm>
                <a:off x="3996" y="1594"/>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nvGrpSpPr>
          <p:cNvPr id="70668" name="Group 348"/>
          <p:cNvGrpSpPr>
            <a:grpSpLocks/>
          </p:cNvGrpSpPr>
          <p:nvPr/>
        </p:nvGrpSpPr>
        <p:grpSpPr bwMode="auto">
          <a:xfrm>
            <a:off x="6019800" y="1398588"/>
            <a:ext cx="1635125" cy="1689100"/>
            <a:chOff x="3792" y="881"/>
            <a:chExt cx="1030" cy="1064"/>
          </a:xfrm>
        </p:grpSpPr>
        <p:grpSp>
          <p:nvGrpSpPr>
            <p:cNvPr id="70712" name="Group 346"/>
            <p:cNvGrpSpPr>
              <a:grpSpLocks/>
            </p:cNvGrpSpPr>
            <p:nvPr/>
          </p:nvGrpSpPr>
          <p:grpSpPr bwMode="auto">
            <a:xfrm>
              <a:off x="3933" y="881"/>
              <a:ext cx="781" cy="444"/>
              <a:chOff x="3933" y="881"/>
              <a:chExt cx="781" cy="444"/>
            </a:xfrm>
          </p:grpSpPr>
          <p:grpSp>
            <p:nvGrpSpPr>
              <p:cNvPr id="70714" name="Group 335"/>
              <p:cNvGrpSpPr>
                <a:grpSpLocks/>
              </p:cNvGrpSpPr>
              <p:nvPr/>
            </p:nvGrpSpPr>
            <p:grpSpPr bwMode="auto">
              <a:xfrm>
                <a:off x="4213" y="881"/>
                <a:ext cx="149" cy="437"/>
                <a:chOff x="4213" y="881"/>
                <a:chExt cx="149" cy="437"/>
              </a:xfrm>
            </p:grpSpPr>
            <p:sp>
              <p:nvSpPr>
                <p:cNvPr id="70725" name="Freeform 331"/>
                <p:cNvSpPr>
                  <a:spLocks/>
                </p:cNvSpPr>
                <p:nvPr/>
              </p:nvSpPr>
              <p:spPr bwMode="auto">
                <a:xfrm>
                  <a:off x="4248" y="881"/>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26" name="Freeform 332"/>
                <p:cNvSpPr>
                  <a:spLocks/>
                </p:cNvSpPr>
                <p:nvPr/>
              </p:nvSpPr>
              <p:spPr bwMode="auto">
                <a:xfrm>
                  <a:off x="4232" y="1172"/>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27" name="Freeform 333"/>
                <p:cNvSpPr>
                  <a:spLocks/>
                </p:cNvSpPr>
                <p:nvPr/>
              </p:nvSpPr>
              <p:spPr bwMode="auto">
                <a:xfrm>
                  <a:off x="4213" y="1277"/>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70728" name="Freeform 334"/>
                <p:cNvSpPr>
                  <a:spLocks/>
                </p:cNvSpPr>
                <p:nvPr/>
              </p:nvSpPr>
              <p:spPr bwMode="auto">
                <a:xfrm>
                  <a:off x="4302" y="1025"/>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70715" name="Group 340"/>
              <p:cNvGrpSpPr>
                <a:grpSpLocks/>
              </p:cNvGrpSpPr>
              <p:nvPr/>
            </p:nvGrpSpPr>
            <p:grpSpPr bwMode="auto">
              <a:xfrm>
                <a:off x="4565" y="888"/>
                <a:ext cx="149" cy="437"/>
                <a:chOff x="4565" y="888"/>
                <a:chExt cx="149" cy="437"/>
              </a:xfrm>
            </p:grpSpPr>
            <p:sp>
              <p:nvSpPr>
                <p:cNvPr id="70721" name="Freeform 336"/>
                <p:cNvSpPr>
                  <a:spLocks/>
                </p:cNvSpPr>
                <p:nvPr/>
              </p:nvSpPr>
              <p:spPr bwMode="auto">
                <a:xfrm>
                  <a:off x="4600"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22" name="Freeform 337"/>
                <p:cNvSpPr>
                  <a:spLocks/>
                </p:cNvSpPr>
                <p:nvPr/>
              </p:nvSpPr>
              <p:spPr bwMode="auto">
                <a:xfrm>
                  <a:off x="4584"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23" name="Freeform 338"/>
                <p:cNvSpPr>
                  <a:spLocks/>
                </p:cNvSpPr>
                <p:nvPr/>
              </p:nvSpPr>
              <p:spPr bwMode="auto">
                <a:xfrm>
                  <a:off x="4565"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70724" name="Freeform 339"/>
                <p:cNvSpPr>
                  <a:spLocks/>
                </p:cNvSpPr>
                <p:nvPr/>
              </p:nvSpPr>
              <p:spPr bwMode="auto">
                <a:xfrm>
                  <a:off x="4654"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nvGrpSpPr>
              <p:cNvPr id="70716" name="Group 345"/>
              <p:cNvGrpSpPr>
                <a:grpSpLocks/>
              </p:cNvGrpSpPr>
              <p:nvPr/>
            </p:nvGrpSpPr>
            <p:grpSpPr bwMode="auto">
              <a:xfrm>
                <a:off x="3933" y="888"/>
                <a:ext cx="149" cy="437"/>
                <a:chOff x="3933" y="888"/>
                <a:chExt cx="149" cy="437"/>
              </a:xfrm>
            </p:grpSpPr>
            <p:sp>
              <p:nvSpPr>
                <p:cNvPr id="70717" name="Freeform 341"/>
                <p:cNvSpPr>
                  <a:spLocks/>
                </p:cNvSpPr>
                <p:nvPr/>
              </p:nvSpPr>
              <p:spPr bwMode="auto">
                <a:xfrm>
                  <a:off x="3968" y="888"/>
                  <a:ext cx="64" cy="149"/>
                </a:xfrm>
                <a:custGeom>
                  <a:avLst/>
                  <a:gdLst>
                    <a:gd name="T0" fmla="*/ 63 w 64"/>
                    <a:gd name="T1" fmla="*/ 0 h 149"/>
                    <a:gd name="T2" fmla="*/ 47 w 64"/>
                    <a:gd name="T3" fmla="*/ 11 h 149"/>
                    <a:gd name="T4" fmla="*/ 27 w 64"/>
                    <a:gd name="T5" fmla="*/ 22 h 149"/>
                    <a:gd name="T6" fmla="*/ 16 w 64"/>
                    <a:gd name="T7" fmla="*/ 31 h 149"/>
                    <a:gd name="T8" fmla="*/ 14 w 64"/>
                    <a:gd name="T9" fmla="*/ 43 h 149"/>
                    <a:gd name="T10" fmla="*/ 5 w 64"/>
                    <a:gd name="T11" fmla="*/ 57 h 149"/>
                    <a:gd name="T12" fmla="*/ 1 w 64"/>
                    <a:gd name="T13" fmla="*/ 72 h 149"/>
                    <a:gd name="T14" fmla="*/ 0 w 64"/>
                    <a:gd name="T15" fmla="*/ 85 h 149"/>
                    <a:gd name="T16" fmla="*/ 6 w 64"/>
                    <a:gd name="T17" fmla="*/ 98 h 149"/>
                    <a:gd name="T18" fmla="*/ 14 w 64"/>
                    <a:gd name="T19" fmla="*/ 111 h 149"/>
                    <a:gd name="T20" fmla="*/ 24 w 64"/>
                    <a:gd name="T21" fmla="*/ 125 h 149"/>
                    <a:gd name="T22" fmla="*/ 40 w 64"/>
                    <a:gd name="T23" fmla="*/ 137 h 149"/>
                    <a:gd name="T24" fmla="*/ 53 w 64"/>
                    <a:gd name="T25" fmla="*/ 14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49"/>
                    <a:gd name="T41" fmla="*/ 64 w 6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49">
                      <a:moveTo>
                        <a:pt x="63" y="0"/>
                      </a:moveTo>
                      <a:lnTo>
                        <a:pt x="47" y="11"/>
                      </a:lnTo>
                      <a:lnTo>
                        <a:pt x="27" y="22"/>
                      </a:lnTo>
                      <a:lnTo>
                        <a:pt x="16" y="31"/>
                      </a:lnTo>
                      <a:lnTo>
                        <a:pt x="14" y="43"/>
                      </a:lnTo>
                      <a:lnTo>
                        <a:pt x="5" y="57"/>
                      </a:lnTo>
                      <a:lnTo>
                        <a:pt x="1" y="72"/>
                      </a:lnTo>
                      <a:lnTo>
                        <a:pt x="0" y="85"/>
                      </a:lnTo>
                      <a:lnTo>
                        <a:pt x="6" y="98"/>
                      </a:lnTo>
                      <a:lnTo>
                        <a:pt x="14" y="111"/>
                      </a:lnTo>
                      <a:lnTo>
                        <a:pt x="24" y="125"/>
                      </a:lnTo>
                      <a:lnTo>
                        <a:pt x="40" y="137"/>
                      </a:lnTo>
                      <a:lnTo>
                        <a:pt x="53" y="148"/>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18" name="Freeform 342"/>
                <p:cNvSpPr>
                  <a:spLocks/>
                </p:cNvSpPr>
                <p:nvPr/>
              </p:nvSpPr>
              <p:spPr bwMode="auto">
                <a:xfrm>
                  <a:off x="3952" y="1179"/>
                  <a:ext cx="65" cy="116"/>
                </a:xfrm>
                <a:custGeom>
                  <a:avLst/>
                  <a:gdLst>
                    <a:gd name="T0" fmla="*/ 64 w 65"/>
                    <a:gd name="T1" fmla="*/ 0 h 116"/>
                    <a:gd name="T2" fmla="*/ 49 w 65"/>
                    <a:gd name="T3" fmla="*/ 10 h 116"/>
                    <a:gd name="T4" fmla="*/ 28 w 65"/>
                    <a:gd name="T5" fmla="*/ 20 h 116"/>
                    <a:gd name="T6" fmla="*/ 17 w 65"/>
                    <a:gd name="T7" fmla="*/ 32 h 116"/>
                    <a:gd name="T8" fmla="*/ 10 w 65"/>
                    <a:gd name="T9" fmla="*/ 44 h 116"/>
                    <a:gd name="T10" fmla="*/ 4 w 65"/>
                    <a:gd name="T11" fmla="*/ 56 h 116"/>
                    <a:gd name="T12" fmla="*/ 0 w 65"/>
                    <a:gd name="T13" fmla="*/ 71 h 116"/>
                    <a:gd name="T14" fmla="*/ 3 w 65"/>
                    <a:gd name="T15" fmla="*/ 83 h 116"/>
                    <a:gd name="T16" fmla="*/ 7 w 65"/>
                    <a:gd name="T17" fmla="*/ 98 h 116"/>
                    <a:gd name="T18" fmla="*/ 7 w 65"/>
                    <a:gd name="T19" fmla="*/ 101 h 116"/>
                    <a:gd name="T20" fmla="*/ 21 w 65"/>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16"/>
                    <a:gd name="T35" fmla="*/ 65 w 6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16">
                      <a:moveTo>
                        <a:pt x="64" y="0"/>
                      </a:moveTo>
                      <a:lnTo>
                        <a:pt x="49" y="10"/>
                      </a:lnTo>
                      <a:lnTo>
                        <a:pt x="28" y="20"/>
                      </a:lnTo>
                      <a:lnTo>
                        <a:pt x="17" y="32"/>
                      </a:lnTo>
                      <a:lnTo>
                        <a:pt x="10" y="44"/>
                      </a:lnTo>
                      <a:lnTo>
                        <a:pt x="4" y="56"/>
                      </a:lnTo>
                      <a:lnTo>
                        <a:pt x="0" y="71"/>
                      </a:lnTo>
                      <a:lnTo>
                        <a:pt x="3" y="83"/>
                      </a:lnTo>
                      <a:lnTo>
                        <a:pt x="7" y="98"/>
                      </a:lnTo>
                      <a:lnTo>
                        <a:pt x="7" y="101"/>
                      </a:lnTo>
                      <a:lnTo>
                        <a:pt x="21" y="115"/>
                      </a:lnTo>
                    </a:path>
                  </a:pathLst>
                </a:custGeom>
                <a:noFill/>
                <a:ln w="25400" cap="rnd">
                  <a:solidFill>
                    <a:srgbClr val="FF0033"/>
                  </a:solidFill>
                  <a:round/>
                  <a:headEnd type="none" w="sm" len="sm"/>
                  <a:tailEnd type="none" w="sm" len="sm"/>
                </a:ln>
              </p:spPr>
              <p:txBody>
                <a:bodyPr/>
                <a:lstStyle/>
                <a:p>
                  <a:pPr algn="ctr" eaLnBrk="0" hangingPunct="0"/>
                  <a:endParaRPr lang="en-US"/>
                </a:p>
              </p:txBody>
            </p:sp>
            <p:sp>
              <p:nvSpPr>
                <p:cNvPr id="70719" name="Freeform 343"/>
                <p:cNvSpPr>
                  <a:spLocks/>
                </p:cNvSpPr>
                <p:nvPr/>
              </p:nvSpPr>
              <p:spPr bwMode="auto">
                <a:xfrm>
                  <a:off x="3933" y="1284"/>
                  <a:ext cx="58" cy="41"/>
                </a:xfrm>
                <a:custGeom>
                  <a:avLst/>
                  <a:gdLst>
                    <a:gd name="T0" fmla="*/ 0 w 58"/>
                    <a:gd name="T1" fmla="*/ 8 h 41"/>
                    <a:gd name="T2" fmla="*/ 30 w 58"/>
                    <a:gd name="T3" fmla="*/ 11 h 41"/>
                    <a:gd name="T4" fmla="*/ 57 w 58"/>
                    <a:gd name="T5" fmla="*/ 0 h 41"/>
                    <a:gd name="T6" fmla="*/ 51 w 58"/>
                    <a:gd name="T7" fmla="*/ 40 h 41"/>
                    <a:gd name="T8" fmla="*/ 0 w 58"/>
                    <a:gd name="T9" fmla="*/ 8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0" y="8"/>
                      </a:moveTo>
                      <a:lnTo>
                        <a:pt x="30" y="11"/>
                      </a:lnTo>
                      <a:lnTo>
                        <a:pt x="57" y="0"/>
                      </a:lnTo>
                      <a:lnTo>
                        <a:pt x="51" y="40"/>
                      </a:lnTo>
                      <a:lnTo>
                        <a:pt x="0" y="8"/>
                      </a:lnTo>
                    </a:path>
                  </a:pathLst>
                </a:custGeom>
                <a:noFill/>
                <a:ln w="25400" cap="rnd">
                  <a:solidFill>
                    <a:srgbClr val="FF0033"/>
                  </a:solidFill>
                  <a:round/>
                  <a:headEnd/>
                  <a:tailEnd/>
                </a:ln>
              </p:spPr>
              <p:txBody>
                <a:bodyPr/>
                <a:lstStyle/>
                <a:p>
                  <a:pPr algn="ctr" eaLnBrk="0" hangingPunct="0"/>
                  <a:endParaRPr lang="en-US"/>
                </a:p>
              </p:txBody>
            </p:sp>
            <p:sp>
              <p:nvSpPr>
                <p:cNvPr id="70720" name="Freeform 344"/>
                <p:cNvSpPr>
                  <a:spLocks/>
                </p:cNvSpPr>
                <p:nvPr/>
              </p:nvSpPr>
              <p:spPr bwMode="auto">
                <a:xfrm>
                  <a:off x="4022" y="1032"/>
                  <a:ext cx="60" cy="146"/>
                </a:xfrm>
                <a:custGeom>
                  <a:avLst/>
                  <a:gdLst>
                    <a:gd name="T0" fmla="*/ 7 w 60"/>
                    <a:gd name="T1" fmla="*/ 0 h 146"/>
                    <a:gd name="T2" fmla="*/ 21 w 60"/>
                    <a:gd name="T3" fmla="*/ 12 h 146"/>
                    <a:gd name="T4" fmla="*/ 36 w 60"/>
                    <a:gd name="T5" fmla="*/ 23 h 146"/>
                    <a:gd name="T6" fmla="*/ 43 w 60"/>
                    <a:gd name="T7" fmla="*/ 37 h 146"/>
                    <a:gd name="T8" fmla="*/ 50 w 60"/>
                    <a:gd name="T9" fmla="*/ 50 h 146"/>
                    <a:gd name="T10" fmla="*/ 53 w 60"/>
                    <a:gd name="T11" fmla="*/ 62 h 146"/>
                    <a:gd name="T12" fmla="*/ 59 w 60"/>
                    <a:gd name="T13" fmla="*/ 75 h 146"/>
                    <a:gd name="T14" fmla="*/ 51 w 60"/>
                    <a:gd name="T15" fmla="*/ 90 h 146"/>
                    <a:gd name="T16" fmla="*/ 47 w 60"/>
                    <a:gd name="T17" fmla="*/ 105 h 146"/>
                    <a:gd name="T18" fmla="*/ 40 w 60"/>
                    <a:gd name="T19" fmla="*/ 115 h 146"/>
                    <a:gd name="T20" fmla="*/ 31 w 60"/>
                    <a:gd name="T21" fmla="*/ 128 h 146"/>
                    <a:gd name="T22" fmla="*/ 13 w 60"/>
                    <a:gd name="T23" fmla="*/ 136 h 146"/>
                    <a:gd name="T24" fmla="*/ 0 w 60"/>
                    <a:gd name="T25" fmla="*/ 14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46"/>
                    <a:gd name="T41" fmla="*/ 60 w 60"/>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46">
                      <a:moveTo>
                        <a:pt x="7" y="0"/>
                      </a:moveTo>
                      <a:lnTo>
                        <a:pt x="21" y="12"/>
                      </a:lnTo>
                      <a:lnTo>
                        <a:pt x="36" y="23"/>
                      </a:lnTo>
                      <a:lnTo>
                        <a:pt x="43" y="37"/>
                      </a:lnTo>
                      <a:lnTo>
                        <a:pt x="50" y="50"/>
                      </a:lnTo>
                      <a:lnTo>
                        <a:pt x="53" y="62"/>
                      </a:lnTo>
                      <a:lnTo>
                        <a:pt x="59" y="75"/>
                      </a:lnTo>
                      <a:lnTo>
                        <a:pt x="51" y="90"/>
                      </a:lnTo>
                      <a:lnTo>
                        <a:pt x="47" y="105"/>
                      </a:lnTo>
                      <a:lnTo>
                        <a:pt x="40" y="115"/>
                      </a:lnTo>
                      <a:lnTo>
                        <a:pt x="31" y="128"/>
                      </a:lnTo>
                      <a:lnTo>
                        <a:pt x="13" y="136"/>
                      </a:lnTo>
                      <a:lnTo>
                        <a:pt x="0" y="145"/>
                      </a:lnTo>
                    </a:path>
                  </a:pathLst>
                </a:custGeom>
                <a:noFill/>
                <a:ln w="25400" cap="rnd">
                  <a:solidFill>
                    <a:srgbClr val="FF0033"/>
                  </a:solidFill>
                  <a:round/>
                  <a:headEnd type="none" w="sm" len="sm"/>
                  <a:tailEnd type="none" w="sm" len="sm"/>
                </a:ln>
              </p:spPr>
              <p:txBody>
                <a:bodyPr/>
                <a:lstStyle/>
                <a:p>
                  <a:pPr algn="ctr" eaLnBrk="0" hangingPunct="0"/>
                  <a:endParaRPr lang="en-US"/>
                </a:p>
              </p:txBody>
            </p:sp>
          </p:grpSp>
        </p:grpSp>
        <p:sp>
          <p:nvSpPr>
            <p:cNvPr id="70713" name="Freeform 347"/>
            <p:cNvSpPr>
              <a:spLocks/>
            </p:cNvSpPr>
            <p:nvPr/>
          </p:nvSpPr>
          <p:spPr bwMode="auto">
            <a:xfrm>
              <a:off x="3792" y="1371"/>
              <a:ext cx="1030" cy="574"/>
            </a:xfrm>
            <a:custGeom>
              <a:avLst/>
              <a:gdLst>
                <a:gd name="T0" fmla="*/ 93 w 1030"/>
                <a:gd name="T1" fmla="*/ 573 h 574"/>
                <a:gd name="T2" fmla="*/ 953 w 1030"/>
                <a:gd name="T3" fmla="*/ 570 h 574"/>
                <a:gd name="T4" fmla="*/ 971 w 1030"/>
                <a:gd name="T5" fmla="*/ 534 h 574"/>
                <a:gd name="T6" fmla="*/ 981 w 1030"/>
                <a:gd name="T7" fmla="*/ 507 h 574"/>
                <a:gd name="T8" fmla="*/ 1005 w 1030"/>
                <a:gd name="T9" fmla="*/ 447 h 574"/>
                <a:gd name="T10" fmla="*/ 1019 w 1030"/>
                <a:gd name="T11" fmla="*/ 387 h 574"/>
                <a:gd name="T12" fmla="*/ 1022 w 1030"/>
                <a:gd name="T13" fmla="*/ 342 h 574"/>
                <a:gd name="T14" fmla="*/ 1029 w 1030"/>
                <a:gd name="T15" fmla="*/ 294 h 574"/>
                <a:gd name="T16" fmla="*/ 1025 w 1030"/>
                <a:gd name="T17" fmla="*/ 231 h 574"/>
                <a:gd name="T18" fmla="*/ 1016 w 1030"/>
                <a:gd name="T19" fmla="*/ 186 h 574"/>
                <a:gd name="T20" fmla="*/ 998 w 1030"/>
                <a:gd name="T21" fmla="*/ 108 h 574"/>
                <a:gd name="T22" fmla="*/ 978 w 1030"/>
                <a:gd name="T23" fmla="*/ 60 h 574"/>
                <a:gd name="T24" fmla="*/ 938 w 1030"/>
                <a:gd name="T25" fmla="*/ 0 h 574"/>
                <a:gd name="T26" fmla="*/ 56 w 1030"/>
                <a:gd name="T27" fmla="*/ 0 h 574"/>
                <a:gd name="T28" fmla="*/ 47 w 1030"/>
                <a:gd name="T29" fmla="*/ 36 h 574"/>
                <a:gd name="T30" fmla="*/ 33 w 1030"/>
                <a:gd name="T31" fmla="*/ 69 h 574"/>
                <a:gd name="T32" fmla="*/ 21 w 1030"/>
                <a:gd name="T33" fmla="*/ 105 h 574"/>
                <a:gd name="T34" fmla="*/ 15 w 1030"/>
                <a:gd name="T35" fmla="*/ 135 h 574"/>
                <a:gd name="T36" fmla="*/ 9 w 1030"/>
                <a:gd name="T37" fmla="*/ 174 h 574"/>
                <a:gd name="T38" fmla="*/ 3 w 1030"/>
                <a:gd name="T39" fmla="*/ 216 h 574"/>
                <a:gd name="T40" fmla="*/ 0 w 1030"/>
                <a:gd name="T41" fmla="*/ 258 h 574"/>
                <a:gd name="T42" fmla="*/ 0 w 1030"/>
                <a:gd name="T43" fmla="*/ 303 h 574"/>
                <a:gd name="T44" fmla="*/ 5 w 1030"/>
                <a:gd name="T45" fmla="*/ 345 h 574"/>
                <a:gd name="T46" fmla="*/ 14 w 1030"/>
                <a:gd name="T47" fmla="*/ 390 h 574"/>
                <a:gd name="T48" fmla="*/ 23 w 1030"/>
                <a:gd name="T49" fmla="*/ 423 h 574"/>
                <a:gd name="T50" fmla="*/ 35 w 1030"/>
                <a:gd name="T51" fmla="*/ 453 h 574"/>
                <a:gd name="T52" fmla="*/ 50 w 1030"/>
                <a:gd name="T53" fmla="*/ 486 h 574"/>
                <a:gd name="T54" fmla="*/ 65 w 1030"/>
                <a:gd name="T55" fmla="*/ 514 h 574"/>
                <a:gd name="T56" fmla="*/ 76 w 1030"/>
                <a:gd name="T57" fmla="*/ 543 h 574"/>
                <a:gd name="T58" fmla="*/ 93 w 1030"/>
                <a:gd name="T59" fmla="*/ 573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0"/>
                <a:gd name="T91" fmla="*/ 0 h 574"/>
                <a:gd name="T92" fmla="*/ 1030 w 103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0" h="574">
                  <a:moveTo>
                    <a:pt x="93" y="573"/>
                  </a:moveTo>
                  <a:lnTo>
                    <a:pt x="953" y="570"/>
                  </a:lnTo>
                  <a:lnTo>
                    <a:pt x="971" y="534"/>
                  </a:lnTo>
                  <a:lnTo>
                    <a:pt x="981" y="507"/>
                  </a:lnTo>
                  <a:lnTo>
                    <a:pt x="1005" y="447"/>
                  </a:lnTo>
                  <a:lnTo>
                    <a:pt x="1019" y="387"/>
                  </a:lnTo>
                  <a:lnTo>
                    <a:pt x="1022" y="342"/>
                  </a:lnTo>
                  <a:lnTo>
                    <a:pt x="1029" y="294"/>
                  </a:lnTo>
                  <a:lnTo>
                    <a:pt x="1025" y="231"/>
                  </a:lnTo>
                  <a:lnTo>
                    <a:pt x="1016" y="186"/>
                  </a:lnTo>
                  <a:lnTo>
                    <a:pt x="998" y="108"/>
                  </a:lnTo>
                  <a:lnTo>
                    <a:pt x="978" y="60"/>
                  </a:lnTo>
                  <a:lnTo>
                    <a:pt x="938" y="0"/>
                  </a:lnTo>
                  <a:lnTo>
                    <a:pt x="56" y="0"/>
                  </a:lnTo>
                  <a:lnTo>
                    <a:pt x="47" y="36"/>
                  </a:lnTo>
                  <a:lnTo>
                    <a:pt x="33" y="69"/>
                  </a:lnTo>
                  <a:lnTo>
                    <a:pt x="21" y="105"/>
                  </a:lnTo>
                  <a:lnTo>
                    <a:pt x="15" y="135"/>
                  </a:lnTo>
                  <a:lnTo>
                    <a:pt x="9" y="174"/>
                  </a:lnTo>
                  <a:lnTo>
                    <a:pt x="3" y="216"/>
                  </a:lnTo>
                  <a:lnTo>
                    <a:pt x="0" y="258"/>
                  </a:lnTo>
                  <a:lnTo>
                    <a:pt x="0" y="303"/>
                  </a:lnTo>
                  <a:lnTo>
                    <a:pt x="5" y="345"/>
                  </a:lnTo>
                  <a:lnTo>
                    <a:pt x="14" y="390"/>
                  </a:lnTo>
                  <a:lnTo>
                    <a:pt x="23" y="423"/>
                  </a:lnTo>
                  <a:lnTo>
                    <a:pt x="35" y="453"/>
                  </a:lnTo>
                  <a:lnTo>
                    <a:pt x="50" y="486"/>
                  </a:lnTo>
                  <a:lnTo>
                    <a:pt x="65" y="514"/>
                  </a:lnTo>
                  <a:lnTo>
                    <a:pt x="76" y="543"/>
                  </a:lnTo>
                  <a:lnTo>
                    <a:pt x="93" y="573"/>
                  </a:lnTo>
                </a:path>
              </a:pathLst>
            </a:custGeom>
            <a:gradFill rotWithShape="0">
              <a:gsLst>
                <a:gs pos="0">
                  <a:srgbClr val="FF3300"/>
                </a:gs>
                <a:gs pos="100000">
                  <a:srgbClr val="FFFFCC"/>
                </a:gs>
              </a:gsLst>
              <a:lin ang="5400000" scaled="1"/>
            </a:gradFill>
            <a:ln w="9525" cap="rnd">
              <a:noFill/>
              <a:round/>
              <a:headEnd/>
              <a:tailEnd/>
            </a:ln>
          </p:spPr>
          <p:txBody>
            <a:bodyPr/>
            <a:lstStyle/>
            <a:p>
              <a:pPr algn="ctr" eaLnBrk="0" hangingPunct="0"/>
              <a:endParaRPr lang="en-US"/>
            </a:p>
          </p:txBody>
        </p:sp>
      </p:grpSp>
      <p:grpSp>
        <p:nvGrpSpPr>
          <p:cNvPr id="70669" name="Group 381"/>
          <p:cNvGrpSpPr>
            <a:grpSpLocks/>
          </p:cNvGrpSpPr>
          <p:nvPr/>
        </p:nvGrpSpPr>
        <p:grpSpPr bwMode="auto">
          <a:xfrm>
            <a:off x="5981700" y="1714500"/>
            <a:ext cx="1677988" cy="1135063"/>
            <a:chOff x="3768" y="1080"/>
            <a:chExt cx="1057" cy="715"/>
          </a:xfrm>
        </p:grpSpPr>
        <p:grpSp>
          <p:nvGrpSpPr>
            <p:cNvPr id="70680" name="Group 364"/>
            <p:cNvGrpSpPr>
              <a:grpSpLocks/>
            </p:cNvGrpSpPr>
            <p:nvPr/>
          </p:nvGrpSpPr>
          <p:grpSpPr bwMode="auto">
            <a:xfrm>
              <a:off x="3768" y="1080"/>
              <a:ext cx="1057" cy="230"/>
              <a:chOff x="3768" y="1080"/>
              <a:chExt cx="1057" cy="230"/>
            </a:xfrm>
          </p:grpSpPr>
          <p:grpSp>
            <p:nvGrpSpPr>
              <p:cNvPr id="70697" name="Group 353"/>
              <p:cNvGrpSpPr>
                <a:grpSpLocks/>
              </p:cNvGrpSpPr>
              <p:nvPr/>
            </p:nvGrpSpPr>
            <p:grpSpPr bwMode="auto">
              <a:xfrm>
                <a:off x="4068" y="1086"/>
                <a:ext cx="403" cy="224"/>
                <a:chOff x="4068" y="1086"/>
                <a:chExt cx="403" cy="224"/>
              </a:xfrm>
            </p:grpSpPr>
            <p:sp>
              <p:nvSpPr>
                <p:cNvPr id="70708" name="Line 349"/>
                <p:cNvSpPr>
                  <a:spLocks noChangeShapeType="1"/>
                </p:cNvSpPr>
                <p:nvPr/>
              </p:nvSpPr>
              <p:spPr bwMode="auto">
                <a:xfrm flipV="1">
                  <a:off x="42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70709" name="Line 350"/>
                <p:cNvSpPr>
                  <a:spLocks noChangeShapeType="1"/>
                </p:cNvSpPr>
                <p:nvPr/>
              </p:nvSpPr>
              <p:spPr bwMode="auto">
                <a:xfrm flipV="1">
                  <a:off x="42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70710" name="Line 351"/>
                <p:cNvSpPr>
                  <a:spLocks noChangeShapeType="1"/>
                </p:cNvSpPr>
                <p:nvPr/>
              </p:nvSpPr>
              <p:spPr bwMode="auto">
                <a:xfrm flipH="1" flipV="1">
                  <a:off x="41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70711" name="Freeform 352"/>
                <p:cNvSpPr>
                  <a:spLocks/>
                </p:cNvSpPr>
                <p:nvPr/>
              </p:nvSpPr>
              <p:spPr bwMode="auto">
                <a:xfrm>
                  <a:off x="40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70698" name="Group 358"/>
              <p:cNvGrpSpPr>
                <a:grpSpLocks/>
              </p:cNvGrpSpPr>
              <p:nvPr/>
            </p:nvGrpSpPr>
            <p:grpSpPr bwMode="auto">
              <a:xfrm>
                <a:off x="4422" y="1080"/>
                <a:ext cx="403" cy="224"/>
                <a:chOff x="4422" y="1080"/>
                <a:chExt cx="403" cy="224"/>
              </a:xfrm>
            </p:grpSpPr>
            <p:sp>
              <p:nvSpPr>
                <p:cNvPr id="70704" name="Line 354"/>
                <p:cNvSpPr>
                  <a:spLocks noChangeShapeType="1"/>
                </p:cNvSpPr>
                <p:nvPr/>
              </p:nvSpPr>
              <p:spPr bwMode="auto">
                <a:xfrm flipV="1">
                  <a:off x="4612" y="1166"/>
                  <a:ext cx="6" cy="137"/>
                </a:xfrm>
                <a:prstGeom prst="line">
                  <a:avLst/>
                </a:prstGeom>
                <a:noFill/>
                <a:ln w="12700">
                  <a:solidFill>
                    <a:schemeClr val="tx1"/>
                  </a:solidFill>
                  <a:round/>
                  <a:headEnd type="none" w="sm" len="sm"/>
                  <a:tailEnd type="none" w="sm" len="sm"/>
                </a:ln>
              </p:spPr>
              <p:txBody>
                <a:bodyPr/>
                <a:lstStyle/>
                <a:p>
                  <a:endParaRPr lang="en-US"/>
                </a:p>
              </p:txBody>
            </p:sp>
            <p:sp>
              <p:nvSpPr>
                <p:cNvPr id="70705" name="Line 355"/>
                <p:cNvSpPr>
                  <a:spLocks noChangeShapeType="1"/>
                </p:cNvSpPr>
                <p:nvPr/>
              </p:nvSpPr>
              <p:spPr bwMode="auto">
                <a:xfrm flipV="1">
                  <a:off x="4646" y="1185"/>
                  <a:ext cx="78" cy="119"/>
                </a:xfrm>
                <a:prstGeom prst="line">
                  <a:avLst/>
                </a:prstGeom>
                <a:noFill/>
                <a:ln w="12700">
                  <a:solidFill>
                    <a:schemeClr val="tx1"/>
                  </a:solidFill>
                  <a:round/>
                  <a:headEnd type="none" w="sm" len="sm"/>
                  <a:tailEnd type="none" w="sm" len="sm"/>
                </a:ln>
              </p:spPr>
              <p:txBody>
                <a:bodyPr/>
                <a:lstStyle/>
                <a:p>
                  <a:endParaRPr lang="en-US"/>
                </a:p>
              </p:txBody>
            </p:sp>
            <p:sp>
              <p:nvSpPr>
                <p:cNvPr id="70706" name="Line 356"/>
                <p:cNvSpPr>
                  <a:spLocks noChangeShapeType="1"/>
                </p:cNvSpPr>
                <p:nvPr/>
              </p:nvSpPr>
              <p:spPr bwMode="auto">
                <a:xfrm flipH="1" flipV="1">
                  <a:off x="4512" y="1178"/>
                  <a:ext cx="77" cy="123"/>
                </a:xfrm>
                <a:prstGeom prst="line">
                  <a:avLst/>
                </a:prstGeom>
                <a:noFill/>
                <a:ln w="12700">
                  <a:solidFill>
                    <a:schemeClr val="tx1"/>
                  </a:solidFill>
                  <a:round/>
                  <a:headEnd type="none" w="sm" len="sm"/>
                  <a:tailEnd type="none" w="sm" len="sm"/>
                </a:ln>
              </p:spPr>
              <p:txBody>
                <a:bodyPr/>
                <a:lstStyle/>
                <a:p>
                  <a:endParaRPr lang="en-US"/>
                </a:p>
              </p:txBody>
            </p:sp>
            <p:sp>
              <p:nvSpPr>
                <p:cNvPr id="70707" name="Freeform 357"/>
                <p:cNvSpPr>
                  <a:spLocks/>
                </p:cNvSpPr>
                <p:nvPr/>
              </p:nvSpPr>
              <p:spPr bwMode="auto">
                <a:xfrm>
                  <a:off x="4422" y="1080"/>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nvGrpSpPr>
              <p:cNvPr id="70699" name="Group 363"/>
              <p:cNvGrpSpPr>
                <a:grpSpLocks/>
              </p:cNvGrpSpPr>
              <p:nvPr/>
            </p:nvGrpSpPr>
            <p:grpSpPr bwMode="auto">
              <a:xfrm>
                <a:off x="3768" y="1086"/>
                <a:ext cx="403" cy="224"/>
                <a:chOff x="3768" y="1086"/>
                <a:chExt cx="403" cy="224"/>
              </a:xfrm>
            </p:grpSpPr>
            <p:sp>
              <p:nvSpPr>
                <p:cNvPr id="70700" name="Line 359"/>
                <p:cNvSpPr>
                  <a:spLocks noChangeShapeType="1"/>
                </p:cNvSpPr>
                <p:nvPr/>
              </p:nvSpPr>
              <p:spPr bwMode="auto">
                <a:xfrm flipV="1">
                  <a:off x="3958" y="1172"/>
                  <a:ext cx="6" cy="137"/>
                </a:xfrm>
                <a:prstGeom prst="line">
                  <a:avLst/>
                </a:prstGeom>
                <a:noFill/>
                <a:ln w="12700">
                  <a:solidFill>
                    <a:schemeClr val="tx1"/>
                  </a:solidFill>
                  <a:round/>
                  <a:headEnd type="none" w="sm" len="sm"/>
                  <a:tailEnd type="none" w="sm" len="sm"/>
                </a:ln>
              </p:spPr>
              <p:txBody>
                <a:bodyPr/>
                <a:lstStyle/>
                <a:p>
                  <a:endParaRPr lang="en-US"/>
                </a:p>
              </p:txBody>
            </p:sp>
            <p:sp>
              <p:nvSpPr>
                <p:cNvPr id="70701" name="Line 360"/>
                <p:cNvSpPr>
                  <a:spLocks noChangeShapeType="1"/>
                </p:cNvSpPr>
                <p:nvPr/>
              </p:nvSpPr>
              <p:spPr bwMode="auto">
                <a:xfrm flipV="1">
                  <a:off x="3992" y="1191"/>
                  <a:ext cx="78" cy="119"/>
                </a:xfrm>
                <a:prstGeom prst="line">
                  <a:avLst/>
                </a:prstGeom>
                <a:noFill/>
                <a:ln w="12700">
                  <a:solidFill>
                    <a:schemeClr val="tx1"/>
                  </a:solidFill>
                  <a:round/>
                  <a:headEnd type="none" w="sm" len="sm"/>
                  <a:tailEnd type="none" w="sm" len="sm"/>
                </a:ln>
              </p:spPr>
              <p:txBody>
                <a:bodyPr/>
                <a:lstStyle/>
                <a:p>
                  <a:endParaRPr lang="en-US"/>
                </a:p>
              </p:txBody>
            </p:sp>
            <p:sp>
              <p:nvSpPr>
                <p:cNvPr id="70702" name="Line 361"/>
                <p:cNvSpPr>
                  <a:spLocks noChangeShapeType="1"/>
                </p:cNvSpPr>
                <p:nvPr/>
              </p:nvSpPr>
              <p:spPr bwMode="auto">
                <a:xfrm flipH="1" flipV="1">
                  <a:off x="3858" y="1184"/>
                  <a:ext cx="77" cy="123"/>
                </a:xfrm>
                <a:prstGeom prst="line">
                  <a:avLst/>
                </a:prstGeom>
                <a:noFill/>
                <a:ln w="12700">
                  <a:solidFill>
                    <a:schemeClr val="tx1"/>
                  </a:solidFill>
                  <a:round/>
                  <a:headEnd type="none" w="sm" len="sm"/>
                  <a:tailEnd type="none" w="sm" len="sm"/>
                </a:ln>
              </p:spPr>
              <p:txBody>
                <a:bodyPr/>
                <a:lstStyle/>
                <a:p>
                  <a:endParaRPr lang="en-US"/>
                </a:p>
              </p:txBody>
            </p:sp>
            <p:sp>
              <p:nvSpPr>
                <p:cNvPr id="70703" name="Freeform 362"/>
                <p:cNvSpPr>
                  <a:spLocks/>
                </p:cNvSpPr>
                <p:nvPr/>
              </p:nvSpPr>
              <p:spPr bwMode="auto">
                <a:xfrm>
                  <a:off x="3768" y="1086"/>
                  <a:ext cx="403" cy="89"/>
                </a:xfrm>
                <a:custGeom>
                  <a:avLst/>
                  <a:gdLst>
                    <a:gd name="T0" fmla="*/ 45 w 403"/>
                    <a:gd name="T1" fmla="*/ 83 h 89"/>
                    <a:gd name="T2" fmla="*/ 12 w 403"/>
                    <a:gd name="T3" fmla="*/ 77 h 89"/>
                    <a:gd name="T4" fmla="*/ 0 w 403"/>
                    <a:gd name="T5" fmla="*/ 63 h 89"/>
                    <a:gd name="T6" fmla="*/ 0 w 403"/>
                    <a:gd name="T7" fmla="*/ 51 h 89"/>
                    <a:gd name="T8" fmla="*/ 1 w 403"/>
                    <a:gd name="T9" fmla="*/ 39 h 89"/>
                    <a:gd name="T10" fmla="*/ 20 w 403"/>
                    <a:gd name="T11" fmla="*/ 29 h 89"/>
                    <a:gd name="T12" fmla="*/ 40 w 403"/>
                    <a:gd name="T13" fmla="*/ 24 h 89"/>
                    <a:gd name="T14" fmla="*/ 65 w 403"/>
                    <a:gd name="T15" fmla="*/ 16 h 89"/>
                    <a:gd name="T16" fmla="*/ 86 w 403"/>
                    <a:gd name="T17" fmla="*/ 7 h 89"/>
                    <a:gd name="T18" fmla="*/ 106 w 403"/>
                    <a:gd name="T19" fmla="*/ 0 h 89"/>
                    <a:gd name="T20" fmla="*/ 144 w 403"/>
                    <a:gd name="T21" fmla="*/ 2 h 89"/>
                    <a:gd name="T22" fmla="*/ 163 w 403"/>
                    <a:gd name="T23" fmla="*/ 7 h 89"/>
                    <a:gd name="T24" fmla="*/ 180 w 403"/>
                    <a:gd name="T25" fmla="*/ 13 h 89"/>
                    <a:gd name="T26" fmla="*/ 202 w 403"/>
                    <a:gd name="T27" fmla="*/ 14 h 89"/>
                    <a:gd name="T28" fmla="*/ 236 w 403"/>
                    <a:gd name="T29" fmla="*/ 14 h 89"/>
                    <a:gd name="T30" fmla="*/ 257 w 403"/>
                    <a:gd name="T31" fmla="*/ 12 h 89"/>
                    <a:gd name="T32" fmla="*/ 276 w 403"/>
                    <a:gd name="T33" fmla="*/ 12 h 89"/>
                    <a:gd name="T34" fmla="*/ 291 w 403"/>
                    <a:gd name="T35" fmla="*/ 18 h 89"/>
                    <a:gd name="T36" fmla="*/ 301 w 403"/>
                    <a:gd name="T37" fmla="*/ 26 h 89"/>
                    <a:gd name="T38" fmla="*/ 340 w 403"/>
                    <a:gd name="T39" fmla="*/ 28 h 89"/>
                    <a:gd name="T40" fmla="*/ 363 w 403"/>
                    <a:gd name="T41" fmla="*/ 25 h 89"/>
                    <a:gd name="T42" fmla="*/ 379 w 403"/>
                    <a:gd name="T43" fmla="*/ 27 h 89"/>
                    <a:gd name="T44" fmla="*/ 396 w 403"/>
                    <a:gd name="T45" fmla="*/ 39 h 89"/>
                    <a:gd name="T46" fmla="*/ 400 w 403"/>
                    <a:gd name="T47" fmla="*/ 52 h 89"/>
                    <a:gd name="T48" fmla="*/ 401 w 403"/>
                    <a:gd name="T49" fmla="*/ 64 h 89"/>
                    <a:gd name="T50" fmla="*/ 395 w 403"/>
                    <a:gd name="T51" fmla="*/ 76 h 89"/>
                    <a:gd name="T52" fmla="*/ 379 w 403"/>
                    <a:gd name="T53" fmla="*/ 88 h 89"/>
                    <a:gd name="T54" fmla="*/ 361 w 403"/>
                    <a:gd name="T55" fmla="*/ 87 h 89"/>
                    <a:gd name="T56" fmla="*/ 340 w 403"/>
                    <a:gd name="T57" fmla="*/ 79 h 89"/>
                    <a:gd name="T58" fmla="*/ 323 w 403"/>
                    <a:gd name="T59" fmla="*/ 66 h 89"/>
                    <a:gd name="T60" fmla="*/ 306 w 403"/>
                    <a:gd name="T61" fmla="*/ 63 h 89"/>
                    <a:gd name="T62" fmla="*/ 271 w 403"/>
                    <a:gd name="T63" fmla="*/ 66 h 89"/>
                    <a:gd name="T64" fmla="*/ 255 w 403"/>
                    <a:gd name="T65" fmla="*/ 73 h 89"/>
                    <a:gd name="T66" fmla="*/ 239 w 403"/>
                    <a:gd name="T67" fmla="*/ 79 h 89"/>
                    <a:gd name="T68" fmla="*/ 212 w 403"/>
                    <a:gd name="T69" fmla="*/ 85 h 89"/>
                    <a:gd name="T70" fmla="*/ 188 w 403"/>
                    <a:gd name="T71" fmla="*/ 78 h 89"/>
                    <a:gd name="T72" fmla="*/ 173 w 403"/>
                    <a:gd name="T73" fmla="*/ 69 h 89"/>
                    <a:gd name="T74" fmla="*/ 163 w 403"/>
                    <a:gd name="T75" fmla="*/ 60 h 89"/>
                    <a:gd name="T76" fmla="*/ 144 w 403"/>
                    <a:gd name="T77" fmla="*/ 61 h 89"/>
                    <a:gd name="T78" fmla="*/ 127 w 403"/>
                    <a:gd name="T79" fmla="*/ 65 h 89"/>
                    <a:gd name="T80" fmla="*/ 111 w 403"/>
                    <a:gd name="T81" fmla="*/ 70 h 89"/>
                    <a:gd name="T82" fmla="*/ 96 w 403"/>
                    <a:gd name="T83" fmla="*/ 80 h 89"/>
                    <a:gd name="T84" fmla="*/ 78 w 403"/>
                    <a:gd name="T85" fmla="*/ 84 h 89"/>
                    <a:gd name="T86" fmla="*/ 61 w 403"/>
                    <a:gd name="T87" fmla="*/ 84 h 89"/>
                    <a:gd name="T88" fmla="*/ 45 w 403"/>
                    <a:gd name="T89" fmla="*/ 79 h 89"/>
                    <a:gd name="T90" fmla="*/ 28 w 403"/>
                    <a:gd name="T91" fmla="*/ 78 h 89"/>
                    <a:gd name="T92" fmla="*/ 19 w 403"/>
                    <a:gd name="T93" fmla="*/ 8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89"/>
                    <a:gd name="T143" fmla="*/ 403 w 403"/>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89">
                      <a:moveTo>
                        <a:pt x="19" y="85"/>
                      </a:moveTo>
                      <a:lnTo>
                        <a:pt x="45" y="83"/>
                      </a:lnTo>
                      <a:lnTo>
                        <a:pt x="19" y="85"/>
                      </a:lnTo>
                      <a:lnTo>
                        <a:pt x="12" y="77"/>
                      </a:lnTo>
                      <a:lnTo>
                        <a:pt x="6" y="71"/>
                      </a:lnTo>
                      <a:lnTo>
                        <a:pt x="0" y="63"/>
                      </a:lnTo>
                      <a:lnTo>
                        <a:pt x="0" y="57"/>
                      </a:lnTo>
                      <a:lnTo>
                        <a:pt x="0" y="51"/>
                      </a:lnTo>
                      <a:lnTo>
                        <a:pt x="0" y="44"/>
                      </a:lnTo>
                      <a:lnTo>
                        <a:pt x="1" y="39"/>
                      </a:lnTo>
                      <a:lnTo>
                        <a:pt x="9" y="32"/>
                      </a:lnTo>
                      <a:lnTo>
                        <a:pt x="20" y="29"/>
                      </a:lnTo>
                      <a:lnTo>
                        <a:pt x="31" y="25"/>
                      </a:lnTo>
                      <a:lnTo>
                        <a:pt x="40" y="24"/>
                      </a:lnTo>
                      <a:lnTo>
                        <a:pt x="48" y="18"/>
                      </a:lnTo>
                      <a:lnTo>
                        <a:pt x="65" y="16"/>
                      </a:lnTo>
                      <a:lnTo>
                        <a:pt x="76" y="11"/>
                      </a:lnTo>
                      <a:lnTo>
                        <a:pt x="86" y="7"/>
                      </a:lnTo>
                      <a:lnTo>
                        <a:pt x="97" y="3"/>
                      </a:lnTo>
                      <a:lnTo>
                        <a:pt x="106" y="0"/>
                      </a:lnTo>
                      <a:lnTo>
                        <a:pt x="117" y="0"/>
                      </a:lnTo>
                      <a:lnTo>
                        <a:pt x="144" y="2"/>
                      </a:lnTo>
                      <a:lnTo>
                        <a:pt x="157" y="3"/>
                      </a:lnTo>
                      <a:lnTo>
                        <a:pt x="163" y="7"/>
                      </a:lnTo>
                      <a:lnTo>
                        <a:pt x="171" y="13"/>
                      </a:lnTo>
                      <a:lnTo>
                        <a:pt x="180" y="13"/>
                      </a:lnTo>
                      <a:lnTo>
                        <a:pt x="191" y="14"/>
                      </a:lnTo>
                      <a:lnTo>
                        <a:pt x="202" y="14"/>
                      </a:lnTo>
                      <a:lnTo>
                        <a:pt x="218" y="14"/>
                      </a:lnTo>
                      <a:lnTo>
                        <a:pt x="236" y="14"/>
                      </a:lnTo>
                      <a:lnTo>
                        <a:pt x="247" y="13"/>
                      </a:lnTo>
                      <a:lnTo>
                        <a:pt x="257" y="12"/>
                      </a:lnTo>
                      <a:lnTo>
                        <a:pt x="269" y="12"/>
                      </a:lnTo>
                      <a:lnTo>
                        <a:pt x="276" y="12"/>
                      </a:lnTo>
                      <a:lnTo>
                        <a:pt x="285" y="13"/>
                      </a:lnTo>
                      <a:lnTo>
                        <a:pt x="291" y="18"/>
                      </a:lnTo>
                      <a:lnTo>
                        <a:pt x="292" y="25"/>
                      </a:lnTo>
                      <a:lnTo>
                        <a:pt x="301" y="26"/>
                      </a:lnTo>
                      <a:lnTo>
                        <a:pt x="319" y="27"/>
                      </a:lnTo>
                      <a:lnTo>
                        <a:pt x="340" y="28"/>
                      </a:lnTo>
                      <a:lnTo>
                        <a:pt x="350" y="26"/>
                      </a:lnTo>
                      <a:lnTo>
                        <a:pt x="363" y="25"/>
                      </a:lnTo>
                      <a:lnTo>
                        <a:pt x="370" y="26"/>
                      </a:lnTo>
                      <a:lnTo>
                        <a:pt x="379" y="27"/>
                      </a:lnTo>
                      <a:lnTo>
                        <a:pt x="385" y="34"/>
                      </a:lnTo>
                      <a:lnTo>
                        <a:pt x="396" y="39"/>
                      </a:lnTo>
                      <a:lnTo>
                        <a:pt x="396" y="46"/>
                      </a:lnTo>
                      <a:lnTo>
                        <a:pt x="400" y="52"/>
                      </a:lnTo>
                      <a:lnTo>
                        <a:pt x="402" y="58"/>
                      </a:lnTo>
                      <a:lnTo>
                        <a:pt x="401" y="64"/>
                      </a:lnTo>
                      <a:lnTo>
                        <a:pt x="399" y="70"/>
                      </a:lnTo>
                      <a:lnTo>
                        <a:pt x="395" y="76"/>
                      </a:lnTo>
                      <a:lnTo>
                        <a:pt x="388" y="82"/>
                      </a:lnTo>
                      <a:lnTo>
                        <a:pt x="379" y="88"/>
                      </a:lnTo>
                      <a:lnTo>
                        <a:pt x="372" y="87"/>
                      </a:lnTo>
                      <a:lnTo>
                        <a:pt x="361" y="87"/>
                      </a:lnTo>
                      <a:lnTo>
                        <a:pt x="352" y="85"/>
                      </a:lnTo>
                      <a:lnTo>
                        <a:pt x="340" y="79"/>
                      </a:lnTo>
                      <a:lnTo>
                        <a:pt x="332" y="70"/>
                      </a:lnTo>
                      <a:lnTo>
                        <a:pt x="323" y="66"/>
                      </a:lnTo>
                      <a:lnTo>
                        <a:pt x="316" y="63"/>
                      </a:lnTo>
                      <a:lnTo>
                        <a:pt x="306" y="63"/>
                      </a:lnTo>
                      <a:lnTo>
                        <a:pt x="289" y="63"/>
                      </a:lnTo>
                      <a:lnTo>
                        <a:pt x="271" y="66"/>
                      </a:lnTo>
                      <a:lnTo>
                        <a:pt x="262" y="69"/>
                      </a:lnTo>
                      <a:lnTo>
                        <a:pt x="255" y="73"/>
                      </a:lnTo>
                      <a:lnTo>
                        <a:pt x="246" y="75"/>
                      </a:lnTo>
                      <a:lnTo>
                        <a:pt x="239" y="79"/>
                      </a:lnTo>
                      <a:lnTo>
                        <a:pt x="218" y="83"/>
                      </a:lnTo>
                      <a:lnTo>
                        <a:pt x="212" y="85"/>
                      </a:lnTo>
                      <a:lnTo>
                        <a:pt x="200" y="82"/>
                      </a:lnTo>
                      <a:lnTo>
                        <a:pt x="188" y="78"/>
                      </a:lnTo>
                      <a:lnTo>
                        <a:pt x="182" y="73"/>
                      </a:lnTo>
                      <a:lnTo>
                        <a:pt x="173" y="69"/>
                      </a:lnTo>
                      <a:lnTo>
                        <a:pt x="171" y="62"/>
                      </a:lnTo>
                      <a:lnTo>
                        <a:pt x="163" y="60"/>
                      </a:lnTo>
                      <a:lnTo>
                        <a:pt x="154" y="60"/>
                      </a:lnTo>
                      <a:lnTo>
                        <a:pt x="144" y="61"/>
                      </a:lnTo>
                      <a:lnTo>
                        <a:pt x="134" y="62"/>
                      </a:lnTo>
                      <a:lnTo>
                        <a:pt x="127" y="65"/>
                      </a:lnTo>
                      <a:lnTo>
                        <a:pt x="118" y="68"/>
                      </a:lnTo>
                      <a:lnTo>
                        <a:pt x="111" y="70"/>
                      </a:lnTo>
                      <a:lnTo>
                        <a:pt x="106" y="76"/>
                      </a:lnTo>
                      <a:lnTo>
                        <a:pt x="96" y="80"/>
                      </a:lnTo>
                      <a:lnTo>
                        <a:pt x="89" y="82"/>
                      </a:lnTo>
                      <a:lnTo>
                        <a:pt x="78" y="84"/>
                      </a:lnTo>
                      <a:lnTo>
                        <a:pt x="69" y="84"/>
                      </a:lnTo>
                      <a:lnTo>
                        <a:pt x="61" y="84"/>
                      </a:lnTo>
                      <a:lnTo>
                        <a:pt x="52" y="83"/>
                      </a:lnTo>
                      <a:lnTo>
                        <a:pt x="45" y="79"/>
                      </a:lnTo>
                      <a:lnTo>
                        <a:pt x="35" y="78"/>
                      </a:lnTo>
                      <a:lnTo>
                        <a:pt x="28" y="78"/>
                      </a:lnTo>
                      <a:lnTo>
                        <a:pt x="19" y="77"/>
                      </a:lnTo>
                      <a:lnTo>
                        <a:pt x="19" y="85"/>
                      </a:lnTo>
                    </a:path>
                  </a:pathLst>
                </a:custGeom>
                <a:solidFill>
                  <a:schemeClr val="tx1"/>
                </a:solidFill>
                <a:ln w="12700" cap="rnd">
                  <a:solidFill>
                    <a:schemeClr val="tx1"/>
                  </a:solidFill>
                  <a:round/>
                  <a:headEnd/>
                  <a:tailEnd/>
                </a:ln>
              </p:spPr>
              <p:txBody>
                <a:bodyPr/>
                <a:lstStyle/>
                <a:p>
                  <a:pPr algn="ctr" eaLnBrk="0" hangingPunct="0"/>
                  <a:endParaRPr lang="en-US"/>
                </a:p>
              </p:txBody>
            </p:sp>
          </p:grpSp>
        </p:grpSp>
        <p:grpSp>
          <p:nvGrpSpPr>
            <p:cNvPr id="70681" name="Group 380"/>
            <p:cNvGrpSpPr>
              <a:grpSpLocks/>
            </p:cNvGrpSpPr>
            <p:nvPr/>
          </p:nvGrpSpPr>
          <p:grpSpPr bwMode="auto">
            <a:xfrm>
              <a:off x="3894" y="1476"/>
              <a:ext cx="751" cy="319"/>
              <a:chOff x="3894" y="1476"/>
              <a:chExt cx="751" cy="319"/>
            </a:xfrm>
          </p:grpSpPr>
          <p:grpSp>
            <p:nvGrpSpPr>
              <p:cNvPr id="70682" name="Group 369"/>
              <p:cNvGrpSpPr>
                <a:grpSpLocks/>
              </p:cNvGrpSpPr>
              <p:nvPr/>
            </p:nvGrpSpPr>
            <p:grpSpPr bwMode="auto">
              <a:xfrm>
                <a:off x="4206" y="1476"/>
                <a:ext cx="109" cy="307"/>
                <a:chOff x="4206" y="1476"/>
                <a:chExt cx="109" cy="307"/>
              </a:xfrm>
            </p:grpSpPr>
            <p:sp>
              <p:nvSpPr>
                <p:cNvPr id="70693" name="Freeform 365"/>
                <p:cNvSpPr>
                  <a:spLocks/>
                </p:cNvSpPr>
                <p:nvPr/>
              </p:nvSpPr>
              <p:spPr bwMode="auto">
                <a:xfrm>
                  <a:off x="4237" y="1680"/>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94" name="Freeform 366"/>
                <p:cNvSpPr>
                  <a:spLocks/>
                </p:cNvSpPr>
                <p:nvPr/>
              </p:nvSpPr>
              <p:spPr bwMode="auto">
                <a:xfrm>
                  <a:off x="4218" y="1496"/>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95" name="Freeform 367"/>
                <p:cNvSpPr>
                  <a:spLocks/>
                </p:cNvSpPr>
                <p:nvPr/>
              </p:nvSpPr>
              <p:spPr bwMode="auto">
                <a:xfrm>
                  <a:off x="4206" y="1476"/>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696" name="Freeform 368"/>
                <p:cNvSpPr>
                  <a:spLocks/>
                </p:cNvSpPr>
                <p:nvPr/>
              </p:nvSpPr>
              <p:spPr bwMode="auto">
                <a:xfrm>
                  <a:off x="4268" y="1580"/>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683" name="Group 374"/>
              <p:cNvGrpSpPr>
                <a:grpSpLocks/>
              </p:cNvGrpSpPr>
              <p:nvPr/>
            </p:nvGrpSpPr>
            <p:grpSpPr bwMode="auto">
              <a:xfrm>
                <a:off x="4536" y="1488"/>
                <a:ext cx="109" cy="307"/>
                <a:chOff x="4536" y="1488"/>
                <a:chExt cx="109" cy="307"/>
              </a:xfrm>
            </p:grpSpPr>
            <p:sp>
              <p:nvSpPr>
                <p:cNvPr id="70689" name="Freeform 370"/>
                <p:cNvSpPr>
                  <a:spLocks/>
                </p:cNvSpPr>
                <p:nvPr/>
              </p:nvSpPr>
              <p:spPr bwMode="auto">
                <a:xfrm>
                  <a:off x="4567" y="1692"/>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90" name="Freeform 371"/>
                <p:cNvSpPr>
                  <a:spLocks/>
                </p:cNvSpPr>
                <p:nvPr/>
              </p:nvSpPr>
              <p:spPr bwMode="auto">
                <a:xfrm>
                  <a:off x="4548" y="1508"/>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91" name="Freeform 372"/>
                <p:cNvSpPr>
                  <a:spLocks/>
                </p:cNvSpPr>
                <p:nvPr/>
              </p:nvSpPr>
              <p:spPr bwMode="auto">
                <a:xfrm>
                  <a:off x="4536" y="1488"/>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692" name="Freeform 373"/>
                <p:cNvSpPr>
                  <a:spLocks/>
                </p:cNvSpPr>
                <p:nvPr/>
              </p:nvSpPr>
              <p:spPr bwMode="auto">
                <a:xfrm>
                  <a:off x="4598" y="1592"/>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nvGrpSpPr>
              <p:cNvPr id="70684" name="Group 379"/>
              <p:cNvGrpSpPr>
                <a:grpSpLocks/>
              </p:cNvGrpSpPr>
              <p:nvPr/>
            </p:nvGrpSpPr>
            <p:grpSpPr bwMode="auto">
              <a:xfrm>
                <a:off x="3894" y="1482"/>
                <a:ext cx="109" cy="307"/>
                <a:chOff x="3894" y="1482"/>
                <a:chExt cx="109" cy="307"/>
              </a:xfrm>
            </p:grpSpPr>
            <p:sp>
              <p:nvSpPr>
                <p:cNvPr id="70685" name="Freeform 375"/>
                <p:cNvSpPr>
                  <a:spLocks/>
                </p:cNvSpPr>
                <p:nvPr/>
              </p:nvSpPr>
              <p:spPr bwMode="auto">
                <a:xfrm>
                  <a:off x="3925" y="1686"/>
                  <a:ext cx="45" cy="103"/>
                </a:xfrm>
                <a:custGeom>
                  <a:avLst/>
                  <a:gdLst>
                    <a:gd name="T0" fmla="*/ 44 w 45"/>
                    <a:gd name="T1" fmla="*/ 102 h 103"/>
                    <a:gd name="T2" fmla="*/ 32 w 45"/>
                    <a:gd name="T3" fmla="*/ 95 h 103"/>
                    <a:gd name="T4" fmla="*/ 21 w 45"/>
                    <a:gd name="T5" fmla="*/ 88 h 103"/>
                    <a:gd name="T6" fmla="*/ 11 w 45"/>
                    <a:gd name="T7" fmla="*/ 82 h 103"/>
                    <a:gd name="T8" fmla="*/ 4 w 45"/>
                    <a:gd name="T9" fmla="*/ 72 h 103"/>
                    <a:gd name="T10" fmla="*/ 0 w 45"/>
                    <a:gd name="T11" fmla="*/ 62 h 103"/>
                    <a:gd name="T12" fmla="*/ 0 w 45"/>
                    <a:gd name="T13" fmla="*/ 52 h 103"/>
                    <a:gd name="T14" fmla="*/ 0 w 45"/>
                    <a:gd name="T15" fmla="*/ 42 h 103"/>
                    <a:gd name="T16" fmla="*/ 1 w 45"/>
                    <a:gd name="T17" fmla="*/ 33 h 103"/>
                    <a:gd name="T18" fmla="*/ 7 w 45"/>
                    <a:gd name="T19" fmla="*/ 24 h 103"/>
                    <a:gd name="T20" fmla="*/ 15 w 45"/>
                    <a:gd name="T21" fmla="*/ 14 h 103"/>
                    <a:gd name="T22" fmla="*/ 26 w 45"/>
                    <a:gd name="T23" fmla="*/ 6 h 103"/>
                    <a:gd name="T24" fmla="*/ 36 w 45"/>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3"/>
                    <a:gd name="T41" fmla="*/ 45 w 4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3">
                      <a:moveTo>
                        <a:pt x="44" y="102"/>
                      </a:moveTo>
                      <a:lnTo>
                        <a:pt x="32" y="95"/>
                      </a:lnTo>
                      <a:lnTo>
                        <a:pt x="21" y="88"/>
                      </a:lnTo>
                      <a:lnTo>
                        <a:pt x="11" y="82"/>
                      </a:lnTo>
                      <a:lnTo>
                        <a:pt x="4" y="72"/>
                      </a:lnTo>
                      <a:lnTo>
                        <a:pt x="0" y="62"/>
                      </a:lnTo>
                      <a:lnTo>
                        <a:pt x="0" y="52"/>
                      </a:lnTo>
                      <a:lnTo>
                        <a:pt x="0" y="42"/>
                      </a:lnTo>
                      <a:lnTo>
                        <a:pt x="1" y="33"/>
                      </a:lnTo>
                      <a:lnTo>
                        <a:pt x="7" y="24"/>
                      </a:lnTo>
                      <a:lnTo>
                        <a:pt x="15" y="14"/>
                      </a:lnTo>
                      <a:lnTo>
                        <a:pt x="26" y="6"/>
                      </a:lnTo>
                      <a:lnTo>
                        <a:pt x="36"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86" name="Freeform 376"/>
                <p:cNvSpPr>
                  <a:spLocks/>
                </p:cNvSpPr>
                <p:nvPr/>
              </p:nvSpPr>
              <p:spPr bwMode="auto">
                <a:xfrm>
                  <a:off x="3906" y="1502"/>
                  <a:ext cx="49" cy="83"/>
                </a:xfrm>
                <a:custGeom>
                  <a:avLst/>
                  <a:gdLst>
                    <a:gd name="T0" fmla="*/ 48 w 49"/>
                    <a:gd name="T1" fmla="*/ 82 h 83"/>
                    <a:gd name="T2" fmla="*/ 37 w 49"/>
                    <a:gd name="T3" fmla="*/ 76 h 83"/>
                    <a:gd name="T4" fmla="*/ 24 w 49"/>
                    <a:gd name="T5" fmla="*/ 68 h 83"/>
                    <a:gd name="T6" fmla="*/ 15 w 49"/>
                    <a:gd name="T7" fmla="*/ 61 h 83"/>
                    <a:gd name="T8" fmla="*/ 9 w 49"/>
                    <a:gd name="T9" fmla="*/ 51 h 83"/>
                    <a:gd name="T10" fmla="*/ 4 w 49"/>
                    <a:gd name="T11" fmla="*/ 43 h 83"/>
                    <a:gd name="T12" fmla="*/ 0 w 49"/>
                    <a:gd name="T13" fmla="*/ 34 h 83"/>
                    <a:gd name="T14" fmla="*/ 5 w 49"/>
                    <a:gd name="T15" fmla="*/ 24 h 83"/>
                    <a:gd name="T16" fmla="*/ 5 w 49"/>
                    <a:gd name="T17" fmla="*/ 14 h 83"/>
                    <a:gd name="T18" fmla="*/ 5 w 49"/>
                    <a:gd name="T19" fmla="*/ 12 h 83"/>
                    <a:gd name="T20" fmla="*/ 15 w 49"/>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83"/>
                    <a:gd name="T35" fmla="*/ 49 w 49"/>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83">
                      <a:moveTo>
                        <a:pt x="48" y="82"/>
                      </a:moveTo>
                      <a:lnTo>
                        <a:pt x="37" y="76"/>
                      </a:lnTo>
                      <a:lnTo>
                        <a:pt x="24" y="68"/>
                      </a:lnTo>
                      <a:lnTo>
                        <a:pt x="15" y="61"/>
                      </a:lnTo>
                      <a:lnTo>
                        <a:pt x="9" y="51"/>
                      </a:lnTo>
                      <a:lnTo>
                        <a:pt x="4" y="43"/>
                      </a:lnTo>
                      <a:lnTo>
                        <a:pt x="0" y="34"/>
                      </a:lnTo>
                      <a:lnTo>
                        <a:pt x="5" y="24"/>
                      </a:lnTo>
                      <a:lnTo>
                        <a:pt x="5" y="14"/>
                      </a:lnTo>
                      <a:lnTo>
                        <a:pt x="5" y="12"/>
                      </a:lnTo>
                      <a:lnTo>
                        <a:pt x="15" y="0"/>
                      </a:lnTo>
                    </a:path>
                  </a:pathLst>
                </a:custGeom>
                <a:noFill/>
                <a:ln w="25400" cap="rnd">
                  <a:solidFill>
                    <a:schemeClr val="bg1"/>
                  </a:solidFill>
                  <a:round/>
                  <a:headEnd type="none" w="sm" len="sm"/>
                  <a:tailEnd type="none" w="sm" len="sm"/>
                </a:ln>
              </p:spPr>
              <p:txBody>
                <a:bodyPr/>
                <a:lstStyle/>
                <a:p>
                  <a:pPr algn="ctr" eaLnBrk="0" hangingPunct="0"/>
                  <a:endParaRPr lang="en-US"/>
                </a:p>
              </p:txBody>
            </p:sp>
            <p:sp>
              <p:nvSpPr>
                <p:cNvPr id="70687" name="Freeform 377"/>
                <p:cNvSpPr>
                  <a:spLocks/>
                </p:cNvSpPr>
                <p:nvPr/>
              </p:nvSpPr>
              <p:spPr bwMode="auto">
                <a:xfrm>
                  <a:off x="3894" y="1482"/>
                  <a:ext cx="44" cy="30"/>
                </a:xfrm>
                <a:custGeom>
                  <a:avLst/>
                  <a:gdLst>
                    <a:gd name="T0" fmla="*/ 0 w 44"/>
                    <a:gd name="T1" fmla="*/ 25 h 30"/>
                    <a:gd name="T2" fmla="*/ 21 w 44"/>
                    <a:gd name="T3" fmla="*/ 23 h 30"/>
                    <a:gd name="T4" fmla="*/ 43 w 44"/>
                    <a:gd name="T5" fmla="*/ 29 h 30"/>
                    <a:gd name="T6" fmla="*/ 40 w 44"/>
                    <a:gd name="T7" fmla="*/ 0 h 30"/>
                    <a:gd name="T8" fmla="*/ 0 w 44"/>
                    <a:gd name="T9" fmla="*/ 25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5"/>
                      </a:moveTo>
                      <a:lnTo>
                        <a:pt x="21" y="23"/>
                      </a:lnTo>
                      <a:lnTo>
                        <a:pt x="43" y="29"/>
                      </a:lnTo>
                      <a:lnTo>
                        <a:pt x="40" y="0"/>
                      </a:lnTo>
                      <a:lnTo>
                        <a:pt x="0" y="25"/>
                      </a:lnTo>
                    </a:path>
                  </a:pathLst>
                </a:custGeom>
                <a:noFill/>
                <a:ln w="25400" cap="rnd">
                  <a:solidFill>
                    <a:schemeClr val="bg1"/>
                  </a:solidFill>
                  <a:round/>
                  <a:headEnd/>
                  <a:tailEnd/>
                </a:ln>
              </p:spPr>
              <p:txBody>
                <a:bodyPr/>
                <a:lstStyle/>
                <a:p>
                  <a:pPr algn="ctr" eaLnBrk="0" hangingPunct="0"/>
                  <a:endParaRPr lang="en-US"/>
                </a:p>
              </p:txBody>
            </p:sp>
            <p:sp>
              <p:nvSpPr>
                <p:cNvPr id="70688" name="Freeform 378"/>
                <p:cNvSpPr>
                  <a:spLocks/>
                </p:cNvSpPr>
                <p:nvPr/>
              </p:nvSpPr>
              <p:spPr bwMode="auto">
                <a:xfrm>
                  <a:off x="3956" y="1586"/>
                  <a:ext cx="47" cy="102"/>
                </a:xfrm>
                <a:custGeom>
                  <a:avLst/>
                  <a:gdLst>
                    <a:gd name="T0" fmla="*/ 7 w 47"/>
                    <a:gd name="T1" fmla="*/ 101 h 102"/>
                    <a:gd name="T2" fmla="*/ 17 w 47"/>
                    <a:gd name="T3" fmla="*/ 94 h 102"/>
                    <a:gd name="T4" fmla="*/ 32 w 47"/>
                    <a:gd name="T5" fmla="*/ 85 h 102"/>
                    <a:gd name="T6" fmla="*/ 36 w 47"/>
                    <a:gd name="T7" fmla="*/ 77 h 102"/>
                    <a:gd name="T8" fmla="*/ 39 w 47"/>
                    <a:gd name="T9" fmla="*/ 66 h 102"/>
                    <a:gd name="T10" fmla="*/ 42 w 47"/>
                    <a:gd name="T11" fmla="*/ 57 h 102"/>
                    <a:gd name="T12" fmla="*/ 46 w 47"/>
                    <a:gd name="T13" fmla="*/ 47 h 102"/>
                    <a:gd name="T14" fmla="*/ 42 w 47"/>
                    <a:gd name="T15" fmla="*/ 38 h 102"/>
                    <a:gd name="T16" fmla="*/ 37 w 47"/>
                    <a:gd name="T17" fmla="*/ 28 h 102"/>
                    <a:gd name="T18" fmla="*/ 32 w 47"/>
                    <a:gd name="T19" fmla="*/ 20 h 102"/>
                    <a:gd name="T20" fmla="*/ 24 w 47"/>
                    <a:gd name="T21" fmla="*/ 12 h 102"/>
                    <a:gd name="T22" fmla="*/ 12 w 47"/>
                    <a:gd name="T23" fmla="*/ 6 h 102"/>
                    <a:gd name="T24" fmla="*/ 0 w 47"/>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02"/>
                    <a:gd name="T41" fmla="*/ 47 w 47"/>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02">
                      <a:moveTo>
                        <a:pt x="7" y="101"/>
                      </a:moveTo>
                      <a:lnTo>
                        <a:pt x="17" y="94"/>
                      </a:lnTo>
                      <a:lnTo>
                        <a:pt x="32" y="85"/>
                      </a:lnTo>
                      <a:lnTo>
                        <a:pt x="36" y="77"/>
                      </a:lnTo>
                      <a:lnTo>
                        <a:pt x="39" y="66"/>
                      </a:lnTo>
                      <a:lnTo>
                        <a:pt x="42" y="57"/>
                      </a:lnTo>
                      <a:lnTo>
                        <a:pt x="46" y="47"/>
                      </a:lnTo>
                      <a:lnTo>
                        <a:pt x="42" y="38"/>
                      </a:lnTo>
                      <a:lnTo>
                        <a:pt x="37" y="28"/>
                      </a:lnTo>
                      <a:lnTo>
                        <a:pt x="32" y="20"/>
                      </a:lnTo>
                      <a:lnTo>
                        <a:pt x="24" y="12"/>
                      </a:lnTo>
                      <a:lnTo>
                        <a:pt x="12" y="6"/>
                      </a:lnTo>
                      <a:lnTo>
                        <a:pt x="0" y="0"/>
                      </a:lnTo>
                    </a:path>
                  </a:pathLst>
                </a:custGeom>
                <a:noFill/>
                <a:ln w="25400" cap="rnd">
                  <a:solidFill>
                    <a:schemeClr val="bg1"/>
                  </a:solidFill>
                  <a:round/>
                  <a:headEnd type="none" w="sm" len="sm"/>
                  <a:tailEnd type="none" w="sm" len="sm"/>
                </a:ln>
              </p:spPr>
              <p:txBody>
                <a:bodyPr/>
                <a:lstStyle/>
                <a:p>
                  <a:pPr algn="ctr" eaLnBrk="0" hangingPunct="0"/>
                  <a:endParaRPr lang="en-US"/>
                </a:p>
              </p:txBody>
            </p:sp>
          </p:grpSp>
        </p:grpSp>
      </p:grpSp>
      <p:sp useBgFill="1">
        <p:nvSpPr>
          <p:cNvPr id="137598" name="Rectangle 382"/>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sp>
        <p:nvSpPr>
          <p:cNvPr id="137599" name="AutoShape 383"/>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 </a:t>
            </a:r>
            <a:endParaRPr lang="ru-RU" sz="1200" b="1">
              <a:solidFill>
                <a:srgbClr val="000000"/>
              </a:solidFill>
              <a:latin typeface="Arial CYR" charset="-52"/>
              <a:cs typeface="+mn-cs"/>
            </a:endParaRPr>
          </a:p>
        </p:txBody>
      </p:sp>
      <p:sp>
        <p:nvSpPr>
          <p:cNvPr id="137600" name="AutoShape 384"/>
          <p:cNvSpPr>
            <a:spLocks noChangeArrowheads="1"/>
          </p:cNvSpPr>
          <p:nvPr/>
        </p:nvSpPr>
        <p:spPr bwMode="auto">
          <a:xfrm>
            <a:off x="3206750" y="59594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THICK LAYER</a:t>
            </a:r>
            <a:endParaRPr lang="ru-RU" sz="1200" b="1">
              <a:solidFill>
                <a:srgbClr val="000000"/>
              </a:solidFill>
              <a:latin typeface="Arial CYR" charset="-52"/>
              <a:cs typeface="+mn-cs"/>
            </a:endParaRPr>
          </a:p>
        </p:txBody>
      </p:sp>
      <p:sp>
        <p:nvSpPr>
          <p:cNvPr id="70673" name="AutoShape 385"/>
          <p:cNvSpPr>
            <a:spLocks noChangeArrowheads="1"/>
          </p:cNvSpPr>
          <p:nvPr/>
        </p:nvSpPr>
        <p:spPr bwMode="auto">
          <a:xfrm>
            <a:off x="3206750" y="53498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LOW SPECIFIC ENERGY </a:t>
            </a:r>
          </a:p>
          <a:p>
            <a:pPr algn="ctr" eaLnBrk="0" hangingPunct="0"/>
            <a:r>
              <a:rPr lang="ru-RU" sz="1200" b="1">
                <a:solidFill>
                  <a:srgbClr val="000000"/>
                </a:solidFill>
                <a:latin typeface="Arial" pitchFamily="34" charset="0"/>
              </a:rPr>
              <a:t>CONSUMPTION</a:t>
            </a:r>
          </a:p>
          <a:p>
            <a:pPr algn="ctr" eaLnBrk="0" hangingPunct="0"/>
            <a:endParaRPr lang="ru-RU" sz="1200" b="1">
              <a:solidFill>
                <a:srgbClr val="000000"/>
              </a:solidFill>
              <a:latin typeface="Arial CYR"/>
            </a:endParaRPr>
          </a:p>
        </p:txBody>
      </p:sp>
      <p:grpSp>
        <p:nvGrpSpPr>
          <p:cNvPr id="70868" name="Group 389"/>
          <p:cNvGrpSpPr>
            <a:grpSpLocks/>
          </p:cNvGrpSpPr>
          <p:nvPr/>
        </p:nvGrpSpPr>
        <p:grpSpPr bwMode="auto">
          <a:xfrm>
            <a:off x="2573338" y="3354388"/>
            <a:ext cx="2863850" cy="1806575"/>
            <a:chOff x="1621" y="2113"/>
            <a:chExt cx="1804" cy="1138"/>
          </a:xfrm>
        </p:grpSpPr>
        <p:sp>
          <p:nvSpPr>
            <p:cNvPr id="70677" name="AutoShape 386"/>
            <p:cNvSpPr>
              <a:spLocks noChangeArrowheads="1"/>
            </p:cNvSpPr>
            <p:nvPr/>
          </p:nvSpPr>
          <p:spPr bwMode="auto">
            <a:xfrm rot="-3960000">
              <a:off x="1693" y="205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0678" name="AutoShape 387"/>
            <p:cNvSpPr>
              <a:spLocks noChangeArrowheads="1"/>
            </p:cNvSpPr>
            <p:nvPr/>
          </p:nvSpPr>
          <p:spPr bwMode="auto">
            <a:xfrm rot="3780000" flipH="1">
              <a:off x="3265" y="2041"/>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70679" name="AutoShape 388"/>
            <p:cNvSpPr>
              <a:spLocks noChangeArrowheads="1"/>
            </p:cNvSpPr>
            <p:nvPr/>
          </p:nvSpPr>
          <p:spPr bwMode="auto">
            <a:xfrm rot="-420000">
              <a:off x="2581" y="3019"/>
              <a:ext cx="88" cy="232"/>
            </a:xfrm>
            <a:prstGeom prst="upArrow">
              <a:avLst>
                <a:gd name="adj1" fmla="val 50000"/>
                <a:gd name="adj2" fmla="val 131806"/>
              </a:avLst>
            </a:prstGeom>
            <a:solidFill>
              <a:srgbClr val="CC3300"/>
            </a:solidFill>
            <a:ln w="12700">
              <a:solidFill>
                <a:schemeClr val="tx1"/>
              </a:solidFill>
              <a:miter lim="800000"/>
              <a:headEnd/>
              <a:tailEnd/>
            </a:ln>
          </p:spPr>
          <p:txBody>
            <a:bodyPr wrap="none" anchor="ctr"/>
            <a:lstStyle/>
            <a:p>
              <a:pPr algn="ctr" eaLnBrk="0" hangingPunct="0"/>
              <a:endParaRPr lang="en-US"/>
            </a:p>
          </p:txBody>
        </p:sp>
      </p:grpSp>
      <p:sp>
        <p:nvSpPr>
          <p:cNvPr id="137606" name="Rectangle 390"/>
          <p:cNvSpPr>
            <a:spLocks noChangeArrowheads="1"/>
          </p:cNvSpPr>
          <p:nvPr/>
        </p:nvSpPr>
        <p:spPr bwMode="auto">
          <a:xfrm>
            <a:off x="3733800" y="3048000"/>
            <a:ext cx="762000" cy="1555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9600">
                <a:solidFill>
                  <a:srgbClr val="FF0033"/>
                </a:solidFill>
                <a:effectLst>
                  <a:outerShdw blurRad="38100" dist="38100" dir="2700000" algn="tl">
                    <a:srgbClr val="000000"/>
                  </a:outerShdw>
                </a:effectLst>
                <a:cs typeface="+mn-cs"/>
              </a:rPr>
              <a:t>?</a:t>
            </a:r>
          </a:p>
        </p:txBody>
      </p:sp>
      <p:sp>
        <p:nvSpPr>
          <p:cNvPr id="70676" name="Rectangle 39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0868"/>
                                        </p:tgtEl>
                                        <p:attrNameLst>
                                          <p:attrName>style.visibility</p:attrName>
                                        </p:attrNameLst>
                                      </p:cBhvr>
                                      <p:to>
                                        <p:strVal val="visible"/>
                                      </p:to>
                                    </p:set>
                                    <p:animEffect transition="in" filter="box(in)">
                                      <p:cBhvr>
                                        <p:cTn id="7" dur="500"/>
                                        <p:tgtEl>
                                          <p:spTgt spid="7086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37606"/>
                                        </p:tgtEl>
                                        <p:attrNameLst>
                                          <p:attrName>style.visibility</p:attrName>
                                        </p:attrNameLst>
                                      </p:cBhvr>
                                      <p:to>
                                        <p:strVal val="visible"/>
                                      </p:to>
                                    </p:set>
                                    <p:animEffect transition="in" filter="box(out)">
                                      <p:cBhvr>
                                        <p:cTn id="11" dur="500"/>
                                        <p:tgtEl>
                                          <p:spTgt spid="137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0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ChangeArrowheads="1"/>
          </p:cNvSpPr>
          <p:nvPr/>
        </p:nvSpPr>
        <p:spPr bwMode="auto">
          <a:xfrm>
            <a:off x="3206750" y="59594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THICK LAYER</a:t>
            </a:r>
            <a:endParaRPr lang="ru-RU" sz="1200" b="1">
              <a:solidFill>
                <a:srgbClr val="000000"/>
              </a:solidFill>
              <a:latin typeface="Arial CYR" charset="-52"/>
              <a:cs typeface="+mn-cs"/>
            </a:endParaRPr>
          </a:p>
        </p:txBody>
      </p:sp>
      <p:sp>
        <p:nvSpPr>
          <p:cNvPr id="71683" name="AutoShape 3"/>
          <p:cNvSpPr>
            <a:spLocks noChangeArrowheads="1"/>
          </p:cNvSpPr>
          <p:nvPr/>
        </p:nvSpPr>
        <p:spPr bwMode="auto">
          <a:xfrm>
            <a:off x="3206750" y="5349875"/>
            <a:ext cx="2501900" cy="749300"/>
          </a:xfrm>
          <a:prstGeom prst="cube">
            <a:avLst>
              <a:gd name="adj" fmla="val 24995"/>
            </a:avLst>
          </a:prstGeom>
          <a:gradFill rotWithShape="0">
            <a:gsLst>
              <a:gs pos="0">
                <a:srgbClr val="FFCC66"/>
              </a:gs>
              <a:gs pos="50000">
                <a:srgbClr val="FFCCFF"/>
              </a:gs>
              <a:gs pos="100000">
                <a:srgbClr val="FFCC66"/>
              </a:gs>
            </a:gsLst>
            <a:lin ang="5400000" scaled="1"/>
          </a:gradFill>
          <a:ln w="12700">
            <a:solidFill>
              <a:srgbClr val="000000"/>
            </a:solidFill>
            <a:miter lim="800000"/>
            <a:headEnd/>
            <a:tailEnd/>
          </a:ln>
        </p:spPr>
        <p:txBody>
          <a:bodyPr wrap="none" lIns="92075" tIns="46038" rIns="92075" bIns="46038" anchor="ctr"/>
          <a:lstStyle/>
          <a:p>
            <a:pPr algn="ctr" eaLnBrk="0" hangingPunct="0"/>
            <a:r>
              <a:rPr lang="ru-RU" sz="1200" b="1">
                <a:solidFill>
                  <a:srgbClr val="000000"/>
                </a:solidFill>
                <a:latin typeface="Arial" pitchFamily="34" charset="0"/>
              </a:rPr>
              <a:t>LOW SPECIFIC ENERGY</a:t>
            </a:r>
          </a:p>
          <a:p>
            <a:pPr algn="ctr" eaLnBrk="0" hangingPunct="0"/>
            <a:r>
              <a:rPr lang="ru-RU" sz="1200" b="1">
                <a:solidFill>
                  <a:srgbClr val="000000"/>
                </a:solidFill>
                <a:latin typeface="Arial" pitchFamily="34" charset="0"/>
              </a:rPr>
              <a:t>CONSUMPTION</a:t>
            </a:r>
            <a:endParaRPr lang="ru-RU" sz="1200" b="1">
              <a:solidFill>
                <a:srgbClr val="000000"/>
              </a:solidFill>
              <a:latin typeface="Arial CYR"/>
            </a:endParaRPr>
          </a:p>
        </p:txBody>
      </p:sp>
      <p:sp>
        <p:nvSpPr>
          <p:cNvPr id="71684" name="AutoShape 4"/>
          <p:cNvSpPr>
            <a:spLocks noChangeArrowheads="1"/>
          </p:cNvSpPr>
          <p:nvPr/>
        </p:nvSpPr>
        <p:spPr bwMode="auto">
          <a:xfrm rot="-420000">
            <a:off x="4097338" y="4792663"/>
            <a:ext cx="139700" cy="368300"/>
          </a:xfrm>
          <a:prstGeom prst="upArrow">
            <a:avLst>
              <a:gd name="adj1" fmla="val 50000"/>
              <a:gd name="adj2" fmla="val 131806"/>
            </a:avLst>
          </a:prstGeom>
          <a:solidFill>
            <a:srgbClr val="CC3300"/>
          </a:solidFill>
          <a:ln w="12700">
            <a:solidFill>
              <a:schemeClr val="tx1"/>
            </a:solidFill>
            <a:miter lim="800000"/>
            <a:headEnd/>
            <a:tailEnd/>
          </a:ln>
        </p:spPr>
        <p:txBody>
          <a:bodyPr wrap="none" anchor="ctr"/>
          <a:lstStyle/>
          <a:p>
            <a:pPr algn="ctr" eaLnBrk="0" hangingPunct="0"/>
            <a:endParaRPr lang="en-US"/>
          </a:p>
        </p:txBody>
      </p:sp>
      <p:sp useBgFill="1">
        <p:nvSpPr>
          <p:cNvPr id="139269" name="Rectangle 5"/>
          <p:cNvSpPr>
            <a:spLocks noGrp="1" noChangeArrowheads="1"/>
          </p:cNvSpPr>
          <p:nvPr>
            <p:ph type="title"/>
          </p:nvPr>
        </p:nvSpPr>
        <p:spPr>
          <a:xfrm>
            <a:off x="311150" y="101600"/>
            <a:ext cx="7302500" cy="1111250"/>
          </a:xfrm>
          <a:ln cap="flat"/>
        </p:spPr>
        <p:txBody>
          <a:bodyPr lIns="101600" tIns="50800" rIns="101600" bIns="50800"/>
          <a:lstStyle/>
          <a:p>
            <a:pPr>
              <a:lnSpc>
                <a:spcPct val="90000"/>
              </a:lnSpc>
              <a:defRPr/>
            </a:pPr>
            <a:r>
              <a:rPr lang="ru-RU" sz="3600" smtClean="0">
                <a:latin typeface="Arial" pitchFamily="34" charset="0"/>
              </a:rPr>
              <a:t>Alternative Systems </a:t>
            </a:r>
            <a:br>
              <a:rPr lang="ru-RU" sz="3600" smtClean="0">
                <a:latin typeface="Arial" pitchFamily="34" charset="0"/>
              </a:rPr>
            </a:br>
            <a:r>
              <a:rPr lang="ru-RU" sz="3600" smtClean="0">
                <a:latin typeface="Arial" pitchFamily="34" charset="0"/>
              </a:rPr>
              <a:t>Analysis</a:t>
            </a:r>
            <a:endParaRPr lang="ru-RU" sz="3600" smtClean="0">
              <a:latin typeface="Arial CYR" charset="-52"/>
            </a:endParaRPr>
          </a:p>
        </p:txBody>
      </p:sp>
      <p:sp>
        <p:nvSpPr>
          <p:cNvPr id="139270" name="AutoShape 6"/>
          <p:cNvSpPr>
            <a:spLocks noChangeArrowheads="1"/>
          </p:cNvSpPr>
          <p:nvPr/>
        </p:nvSpPr>
        <p:spPr bwMode="auto">
          <a:xfrm>
            <a:off x="6465888" y="187325"/>
            <a:ext cx="1357312"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DRYERS</a:t>
            </a:r>
            <a:endParaRPr lang="ru-RU" sz="1200" b="1">
              <a:solidFill>
                <a:srgbClr val="000000"/>
              </a:solidFill>
              <a:latin typeface="Arial CYR" charset="-52"/>
              <a:cs typeface="+mn-cs"/>
            </a:endParaRPr>
          </a:p>
        </p:txBody>
      </p:sp>
      <p:sp>
        <p:nvSpPr>
          <p:cNvPr id="139271" name="Arc 7"/>
          <p:cNvSpPr>
            <a:spLocks/>
          </p:cNvSpPr>
          <p:nvPr/>
        </p:nvSpPr>
        <p:spPr bwMode="auto">
          <a:xfrm rot="10800000">
            <a:off x="1255713" y="3581400"/>
            <a:ext cx="1830387" cy="2495550"/>
          </a:xfrm>
          <a:custGeom>
            <a:avLst/>
            <a:gdLst>
              <a:gd name="G0" fmla="+- 19 0 0"/>
              <a:gd name="G1" fmla="+- 21600 0 0"/>
              <a:gd name="G2" fmla="+- 21600 0 0"/>
              <a:gd name="T0" fmla="*/ 0 w 21619"/>
              <a:gd name="T1" fmla="*/ 0 h 21600"/>
              <a:gd name="T2" fmla="*/ 21619 w 21619"/>
              <a:gd name="T3" fmla="*/ 21600 h 21600"/>
              <a:gd name="T4" fmla="*/ 19 w 21619"/>
              <a:gd name="T5" fmla="*/ 21600 h 21600"/>
            </a:gdLst>
            <a:ahLst/>
            <a:cxnLst>
              <a:cxn ang="0">
                <a:pos x="T0" y="T1"/>
              </a:cxn>
              <a:cxn ang="0">
                <a:pos x="T2" y="T3"/>
              </a:cxn>
              <a:cxn ang="0">
                <a:pos x="T4" y="T5"/>
              </a:cxn>
            </a:cxnLst>
            <a:rect l="0" t="0" r="r" b="b"/>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101600" cap="rnd">
            <a:solidFill>
              <a:srgbClr val="FFFFCC"/>
            </a:solidFill>
            <a:round/>
            <a:headEnd type="none" w="sm" len="sm"/>
            <a:tailEnd type="stealth" w="med" len="med"/>
          </a:ln>
          <a:effectLst>
            <a:outerShdw dist="107763" dir="2700000" algn="ctr" rotWithShape="0">
              <a:schemeClr val="bg2">
                <a:alpha val="50000"/>
              </a:schemeClr>
            </a:outerShdw>
          </a:effectLst>
        </p:spPr>
        <p:txBody>
          <a:bodyPr/>
          <a:lstStyle/>
          <a:p>
            <a:pPr algn="ctr" eaLnBrk="0" hangingPunct="0">
              <a:defRPr/>
            </a:pPr>
            <a:endParaRPr lang="en-US">
              <a:cs typeface="+mn-cs"/>
            </a:endParaRPr>
          </a:p>
        </p:txBody>
      </p:sp>
      <p:grpSp>
        <p:nvGrpSpPr>
          <p:cNvPr id="2" name="Group 12"/>
          <p:cNvGrpSpPr>
            <a:grpSpLocks/>
          </p:cNvGrpSpPr>
          <p:nvPr/>
        </p:nvGrpSpPr>
        <p:grpSpPr bwMode="auto">
          <a:xfrm>
            <a:off x="120650" y="2824163"/>
            <a:ext cx="2686050" cy="603250"/>
            <a:chOff x="76" y="1779"/>
            <a:chExt cx="1692" cy="380"/>
          </a:xfrm>
        </p:grpSpPr>
        <p:sp>
          <p:nvSpPr>
            <p:cNvPr id="71744" name="Freeform 8"/>
            <p:cNvSpPr>
              <a:spLocks/>
            </p:cNvSpPr>
            <p:nvPr/>
          </p:nvSpPr>
          <p:spPr bwMode="auto">
            <a:xfrm>
              <a:off x="83" y="1779"/>
              <a:ext cx="1685" cy="365"/>
            </a:xfrm>
            <a:custGeom>
              <a:avLst/>
              <a:gdLst>
                <a:gd name="T0" fmla="*/ 0 w 1685"/>
                <a:gd name="T1" fmla="*/ 364 h 365"/>
                <a:gd name="T2" fmla="*/ 1684 w 1685"/>
                <a:gd name="T3" fmla="*/ 364 h 365"/>
                <a:gd name="T4" fmla="*/ 1684 w 1685"/>
                <a:gd name="T5" fmla="*/ 0 h 365"/>
                <a:gd name="T6" fmla="*/ 0 w 1685"/>
                <a:gd name="T7" fmla="*/ 0 h 365"/>
                <a:gd name="T8" fmla="*/ 0 w 1685"/>
                <a:gd name="T9" fmla="*/ 364 h 365"/>
                <a:gd name="T10" fmla="*/ 0 60000 65536"/>
                <a:gd name="T11" fmla="*/ 0 60000 65536"/>
                <a:gd name="T12" fmla="*/ 0 60000 65536"/>
                <a:gd name="T13" fmla="*/ 0 60000 65536"/>
                <a:gd name="T14" fmla="*/ 0 60000 65536"/>
                <a:gd name="T15" fmla="*/ 0 w 1685"/>
                <a:gd name="T16" fmla="*/ 0 h 365"/>
                <a:gd name="T17" fmla="*/ 1685 w 1685"/>
                <a:gd name="T18" fmla="*/ 365 h 365"/>
              </a:gdLst>
              <a:ahLst/>
              <a:cxnLst>
                <a:cxn ang="T10">
                  <a:pos x="T0" y="T1"/>
                </a:cxn>
                <a:cxn ang="T11">
                  <a:pos x="T2" y="T3"/>
                </a:cxn>
                <a:cxn ang="T12">
                  <a:pos x="T4" y="T5"/>
                </a:cxn>
                <a:cxn ang="T13">
                  <a:pos x="T6" y="T7"/>
                </a:cxn>
                <a:cxn ang="T14">
                  <a:pos x="T8" y="T9"/>
                </a:cxn>
              </a:cxnLst>
              <a:rect l="T15" t="T16" r="T17" b="T18"/>
              <a:pathLst>
                <a:path w="1685" h="365">
                  <a:moveTo>
                    <a:pt x="0" y="364"/>
                  </a:moveTo>
                  <a:lnTo>
                    <a:pt x="1684" y="364"/>
                  </a:lnTo>
                  <a:lnTo>
                    <a:pt x="1684" y="0"/>
                  </a:lnTo>
                  <a:lnTo>
                    <a:pt x="0" y="0"/>
                  </a:lnTo>
                  <a:lnTo>
                    <a:pt x="0" y="364"/>
                  </a:lnTo>
                </a:path>
              </a:pathLst>
            </a:custGeom>
            <a:solidFill>
              <a:srgbClr val="FFFFCC"/>
            </a:solidFill>
            <a:ln w="25400" cap="rnd">
              <a:solidFill>
                <a:srgbClr val="000000"/>
              </a:solidFill>
              <a:round/>
              <a:headEnd/>
              <a:tailEnd/>
            </a:ln>
          </p:spPr>
          <p:txBody>
            <a:bodyPr/>
            <a:lstStyle/>
            <a:p>
              <a:pPr algn="ctr" eaLnBrk="0" hangingPunct="0"/>
              <a:endParaRPr lang="en-US"/>
            </a:p>
          </p:txBody>
        </p:sp>
        <p:sp>
          <p:nvSpPr>
            <p:cNvPr id="71745" name="Rectangle 9"/>
            <p:cNvSpPr>
              <a:spLocks noChangeArrowheads="1"/>
            </p:cNvSpPr>
            <p:nvPr/>
          </p:nvSpPr>
          <p:spPr bwMode="auto">
            <a:xfrm>
              <a:off x="84" y="1847"/>
              <a:ext cx="1496" cy="135"/>
            </a:xfrm>
            <a:prstGeom prst="rect">
              <a:avLst/>
            </a:prstGeom>
            <a:noFill/>
            <a:ln w="9525">
              <a:noFill/>
              <a:miter lim="800000"/>
              <a:headEnd/>
              <a:tailEnd/>
            </a:ln>
          </p:spPr>
          <p:txBody>
            <a:bodyPr wrap="none" lIns="92075" tIns="46038" rIns="92075" bIns="46038">
              <a:spAutoFit/>
            </a:bodyPr>
            <a:lstStyle/>
            <a:p>
              <a:pPr eaLnBrk="0" hangingPunct="0"/>
              <a:r>
                <a:rPr lang="ru-RU" sz="800">
                  <a:solidFill>
                    <a:srgbClr val="000000"/>
                  </a:solidFill>
                  <a:latin typeface="Arial" pitchFamily="34" charset="0"/>
                </a:rPr>
                <a:t>PRODUCTIVITY Enhancement of DRYING AND</a:t>
              </a:r>
              <a:endParaRPr lang="ru-RU" sz="800">
                <a:solidFill>
                  <a:srgbClr val="000000"/>
                </a:solidFill>
                <a:latin typeface="Arial CYR"/>
              </a:endParaRPr>
            </a:p>
          </p:txBody>
        </p:sp>
        <p:sp>
          <p:nvSpPr>
            <p:cNvPr id="71746" name="Rectangle 10"/>
            <p:cNvSpPr>
              <a:spLocks noChangeArrowheads="1"/>
            </p:cNvSpPr>
            <p:nvPr/>
          </p:nvSpPr>
          <p:spPr bwMode="auto">
            <a:xfrm>
              <a:off x="76" y="1924"/>
              <a:ext cx="1343" cy="135"/>
            </a:xfrm>
            <a:prstGeom prst="rect">
              <a:avLst/>
            </a:prstGeom>
            <a:noFill/>
            <a:ln w="9525">
              <a:noFill/>
              <a:miter lim="800000"/>
              <a:headEnd/>
              <a:tailEnd/>
            </a:ln>
          </p:spPr>
          <p:txBody>
            <a:bodyPr wrap="none" lIns="92075" tIns="46038" rIns="92075" bIns="46038">
              <a:spAutoFit/>
            </a:bodyPr>
            <a:lstStyle/>
            <a:p>
              <a:pPr eaLnBrk="0" hangingPunct="0"/>
              <a:r>
                <a:rPr lang="ru-RU" sz="800">
                  <a:solidFill>
                    <a:srgbClr val="000000"/>
                  </a:solidFill>
                  <a:latin typeface="Arial" pitchFamily="34" charset="0"/>
                </a:rPr>
                <a:t>OTHER TECHNOLOGICAL OPERATIONS</a:t>
              </a:r>
              <a:endParaRPr lang="ru-RU" sz="800">
                <a:solidFill>
                  <a:srgbClr val="000000"/>
                </a:solidFill>
                <a:latin typeface="Arial CYR"/>
              </a:endParaRPr>
            </a:p>
          </p:txBody>
        </p:sp>
        <p:sp>
          <p:nvSpPr>
            <p:cNvPr id="71747" name="Line 11"/>
            <p:cNvSpPr>
              <a:spLocks noChangeShapeType="1"/>
            </p:cNvSpPr>
            <p:nvPr/>
          </p:nvSpPr>
          <p:spPr bwMode="auto">
            <a:xfrm flipH="1">
              <a:off x="923" y="2143"/>
              <a:ext cx="2" cy="16"/>
            </a:xfrm>
            <a:prstGeom prst="line">
              <a:avLst/>
            </a:prstGeom>
            <a:noFill/>
            <a:ln w="12700">
              <a:solidFill>
                <a:srgbClr val="000000"/>
              </a:solidFill>
              <a:round/>
              <a:headEnd type="none" w="sm" len="sm"/>
              <a:tailEnd type="none" w="sm" len="sm"/>
            </a:ln>
          </p:spPr>
          <p:txBody>
            <a:bodyPr/>
            <a:lstStyle/>
            <a:p>
              <a:endParaRPr lang="en-US"/>
            </a:p>
          </p:txBody>
        </p:sp>
      </p:grpSp>
      <p:grpSp>
        <p:nvGrpSpPr>
          <p:cNvPr id="3" name="Group 64"/>
          <p:cNvGrpSpPr>
            <a:grpSpLocks/>
          </p:cNvGrpSpPr>
          <p:nvPr/>
        </p:nvGrpSpPr>
        <p:grpSpPr bwMode="auto">
          <a:xfrm>
            <a:off x="809625" y="2476500"/>
            <a:ext cx="1701800" cy="2741613"/>
            <a:chOff x="510" y="1560"/>
            <a:chExt cx="1072" cy="1727"/>
          </a:xfrm>
        </p:grpSpPr>
        <p:grpSp>
          <p:nvGrpSpPr>
            <p:cNvPr id="71693" name="Group 27"/>
            <p:cNvGrpSpPr>
              <a:grpSpLocks/>
            </p:cNvGrpSpPr>
            <p:nvPr/>
          </p:nvGrpSpPr>
          <p:grpSpPr bwMode="auto">
            <a:xfrm>
              <a:off x="510" y="1560"/>
              <a:ext cx="909" cy="1049"/>
              <a:chOff x="510" y="1560"/>
              <a:chExt cx="909" cy="1049"/>
            </a:xfrm>
          </p:grpSpPr>
          <p:grpSp>
            <p:nvGrpSpPr>
              <p:cNvPr id="71730" name="Group 21"/>
              <p:cNvGrpSpPr>
                <a:grpSpLocks/>
              </p:cNvGrpSpPr>
              <p:nvPr/>
            </p:nvGrpSpPr>
            <p:grpSpPr bwMode="auto">
              <a:xfrm>
                <a:off x="524" y="1572"/>
                <a:ext cx="895" cy="1037"/>
                <a:chOff x="524" y="1572"/>
                <a:chExt cx="895" cy="1037"/>
              </a:xfrm>
            </p:grpSpPr>
            <p:grpSp>
              <p:nvGrpSpPr>
                <p:cNvPr id="71736" name="Group 15"/>
                <p:cNvGrpSpPr>
                  <a:grpSpLocks/>
                </p:cNvGrpSpPr>
                <p:nvPr/>
              </p:nvGrpSpPr>
              <p:grpSpPr bwMode="auto">
                <a:xfrm>
                  <a:off x="524" y="1572"/>
                  <a:ext cx="895" cy="1037"/>
                  <a:chOff x="524" y="1572"/>
                  <a:chExt cx="895" cy="1037"/>
                </a:xfrm>
              </p:grpSpPr>
              <p:sp>
                <p:nvSpPr>
                  <p:cNvPr id="71742" name="Freeform 13"/>
                  <p:cNvSpPr>
                    <a:spLocks/>
                  </p:cNvSpPr>
                  <p:nvPr/>
                </p:nvSpPr>
                <p:spPr bwMode="auto">
                  <a:xfrm>
                    <a:off x="524" y="1572"/>
                    <a:ext cx="762" cy="603"/>
                  </a:xfrm>
                  <a:custGeom>
                    <a:avLst/>
                    <a:gdLst>
                      <a:gd name="T0" fmla="*/ 16 w 762"/>
                      <a:gd name="T1" fmla="*/ 602 h 603"/>
                      <a:gd name="T2" fmla="*/ 5 w 762"/>
                      <a:gd name="T3" fmla="*/ 530 h 603"/>
                      <a:gd name="T4" fmla="*/ 0 w 762"/>
                      <a:gd name="T5" fmla="*/ 462 h 603"/>
                      <a:gd name="T6" fmla="*/ 3 w 762"/>
                      <a:gd name="T7" fmla="*/ 415 h 603"/>
                      <a:gd name="T8" fmla="*/ 10 w 762"/>
                      <a:gd name="T9" fmla="*/ 372 h 603"/>
                      <a:gd name="T10" fmla="*/ 21 w 762"/>
                      <a:gd name="T11" fmla="*/ 324 h 603"/>
                      <a:gd name="T12" fmla="*/ 39 w 762"/>
                      <a:gd name="T13" fmla="*/ 277 h 603"/>
                      <a:gd name="T14" fmla="*/ 62 w 762"/>
                      <a:gd name="T15" fmla="*/ 227 h 603"/>
                      <a:gd name="T16" fmla="*/ 85 w 762"/>
                      <a:gd name="T17" fmla="*/ 187 h 603"/>
                      <a:gd name="T18" fmla="*/ 112 w 762"/>
                      <a:gd name="T19" fmla="*/ 148 h 603"/>
                      <a:gd name="T20" fmla="*/ 144 w 762"/>
                      <a:gd name="T21" fmla="*/ 113 h 603"/>
                      <a:gd name="T22" fmla="*/ 176 w 762"/>
                      <a:gd name="T23" fmla="*/ 84 h 603"/>
                      <a:gd name="T24" fmla="*/ 210 w 762"/>
                      <a:gd name="T25" fmla="*/ 61 h 603"/>
                      <a:gd name="T26" fmla="*/ 251 w 762"/>
                      <a:gd name="T27" fmla="*/ 39 h 603"/>
                      <a:gd name="T28" fmla="*/ 299 w 762"/>
                      <a:gd name="T29" fmla="*/ 21 h 603"/>
                      <a:gd name="T30" fmla="*/ 341 w 762"/>
                      <a:gd name="T31" fmla="*/ 8 h 603"/>
                      <a:gd name="T32" fmla="*/ 390 w 762"/>
                      <a:gd name="T33" fmla="*/ 0 h 603"/>
                      <a:gd name="T34" fmla="*/ 454 w 762"/>
                      <a:gd name="T35" fmla="*/ 0 h 603"/>
                      <a:gd name="T36" fmla="*/ 502 w 762"/>
                      <a:gd name="T37" fmla="*/ 11 h 603"/>
                      <a:gd name="T38" fmla="*/ 559 w 762"/>
                      <a:gd name="T39" fmla="*/ 26 h 603"/>
                      <a:gd name="T40" fmla="*/ 616 w 762"/>
                      <a:gd name="T41" fmla="*/ 56 h 603"/>
                      <a:gd name="T42" fmla="*/ 666 w 762"/>
                      <a:gd name="T43" fmla="*/ 90 h 603"/>
                      <a:gd name="T44" fmla="*/ 700 w 762"/>
                      <a:gd name="T45" fmla="*/ 124 h 603"/>
                      <a:gd name="T46" fmla="*/ 734 w 762"/>
                      <a:gd name="T47" fmla="*/ 163 h 603"/>
                      <a:gd name="T48" fmla="*/ 761 w 762"/>
                      <a:gd name="T49" fmla="*/ 203 h 603"/>
                      <a:gd name="T50" fmla="*/ 689 w 762"/>
                      <a:gd name="T51" fmla="*/ 140 h 603"/>
                      <a:gd name="T52" fmla="*/ 650 w 762"/>
                      <a:gd name="T53" fmla="*/ 113 h 603"/>
                      <a:gd name="T54" fmla="*/ 609 w 762"/>
                      <a:gd name="T55" fmla="*/ 95 h 603"/>
                      <a:gd name="T56" fmla="*/ 557 w 762"/>
                      <a:gd name="T57" fmla="*/ 76 h 603"/>
                      <a:gd name="T58" fmla="*/ 506 w 762"/>
                      <a:gd name="T59" fmla="*/ 68 h 603"/>
                      <a:gd name="T60" fmla="*/ 452 w 762"/>
                      <a:gd name="T61" fmla="*/ 66 h 603"/>
                      <a:gd name="T62" fmla="*/ 411 w 762"/>
                      <a:gd name="T63" fmla="*/ 68 h 603"/>
                      <a:gd name="T64" fmla="*/ 368 w 762"/>
                      <a:gd name="T65" fmla="*/ 76 h 603"/>
                      <a:gd name="T66" fmla="*/ 324 w 762"/>
                      <a:gd name="T67" fmla="*/ 90 h 603"/>
                      <a:gd name="T68" fmla="*/ 283 w 762"/>
                      <a:gd name="T69" fmla="*/ 106 h 603"/>
                      <a:gd name="T70" fmla="*/ 238 w 762"/>
                      <a:gd name="T71" fmla="*/ 132 h 603"/>
                      <a:gd name="T72" fmla="*/ 203 w 762"/>
                      <a:gd name="T73" fmla="*/ 155 h 603"/>
                      <a:gd name="T74" fmla="*/ 173 w 762"/>
                      <a:gd name="T75" fmla="*/ 185 h 603"/>
                      <a:gd name="T76" fmla="*/ 139 w 762"/>
                      <a:gd name="T77" fmla="*/ 216 h 603"/>
                      <a:gd name="T78" fmla="*/ 112 w 762"/>
                      <a:gd name="T79" fmla="*/ 250 h 603"/>
                      <a:gd name="T80" fmla="*/ 85 w 762"/>
                      <a:gd name="T81" fmla="*/ 298 h 603"/>
                      <a:gd name="T82" fmla="*/ 59 w 762"/>
                      <a:gd name="T83" fmla="*/ 348 h 603"/>
                      <a:gd name="T84" fmla="*/ 44 w 762"/>
                      <a:gd name="T85" fmla="*/ 395 h 603"/>
                      <a:gd name="T86" fmla="*/ 30 w 762"/>
                      <a:gd name="T87" fmla="*/ 451 h 603"/>
                      <a:gd name="T88" fmla="*/ 21 w 762"/>
                      <a:gd name="T89" fmla="*/ 520 h 603"/>
                      <a:gd name="T90" fmla="*/ 16 w 762"/>
                      <a:gd name="T91" fmla="*/ 602 h 6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2"/>
                      <a:gd name="T139" fmla="*/ 0 h 603"/>
                      <a:gd name="T140" fmla="*/ 762 w 762"/>
                      <a:gd name="T141" fmla="*/ 603 h 6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2" h="603">
                        <a:moveTo>
                          <a:pt x="16" y="602"/>
                        </a:moveTo>
                        <a:lnTo>
                          <a:pt x="5" y="530"/>
                        </a:lnTo>
                        <a:lnTo>
                          <a:pt x="0" y="462"/>
                        </a:lnTo>
                        <a:lnTo>
                          <a:pt x="3" y="415"/>
                        </a:lnTo>
                        <a:lnTo>
                          <a:pt x="10" y="372"/>
                        </a:lnTo>
                        <a:lnTo>
                          <a:pt x="21" y="324"/>
                        </a:lnTo>
                        <a:lnTo>
                          <a:pt x="39" y="277"/>
                        </a:lnTo>
                        <a:lnTo>
                          <a:pt x="62" y="227"/>
                        </a:lnTo>
                        <a:lnTo>
                          <a:pt x="85" y="187"/>
                        </a:lnTo>
                        <a:lnTo>
                          <a:pt x="112" y="148"/>
                        </a:lnTo>
                        <a:lnTo>
                          <a:pt x="144" y="113"/>
                        </a:lnTo>
                        <a:lnTo>
                          <a:pt x="176" y="84"/>
                        </a:lnTo>
                        <a:lnTo>
                          <a:pt x="210" y="61"/>
                        </a:lnTo>
                        <a:lnTo>
                          <a:pt x="251" y="39"/>
                        </a:lnTo>
                        <a:lnTo>
                          <a:pt x="299" y="21"/>
                        </a:lnTo>
                        <a:lnTo>
                          <a:pt x="341" y="8"/>
                        </a:lnTo>
                        <a:lnTo>
                          <a:pt x="390" y="0"/>
                        </a:lnTo>
                        <a:lnTo>
                          <a:pt x="454" y="0"/>
                        </a:lnTo>
                        <a:lnTo>
                          <a:pt x="502" y="11"/>
                        </a:lnTo>
                        <a:lnTo>
                          <a:pt x="559" y="26"/>
                        </a:lnTo>
                        <a:lnTo>
                          <a:pt x="616" y="56"/>
                        </a:lnTo>
                        <a:lnTo>
                          <a:pt x="666" y="90"/>
                        </a:lnTo>
                        <a:lnTo>
                          <a:pt x="700" y="124"/>
                        </a:lnTo>
                        <a:lnTo>
                          <a:pt x="734" y="163"/>
                        </a:lnTo>
                        <a:lnTo>
                          <a:pt x="761" y="203"/>
                        </a:lnTo>
                        <a:lnTo>
                          <a:pt x="689" y="140"/>
                        </a:lnTo>
                        <a:lnTo>
                          <a:pt x="650" y="113"/>
                        </a:lnTo>
                        <a:lnTo>
                          <a:pt x="609" y="95"/>
                        </a:lnTo>
                        <a:lnTo>
                          <a:pt x="557" y="76"/>
                        </a:lnTo>
                        <a:lnTo>
                          <a:pt x="506" y="68"/>
                        </a:lnTo>
                        <a:lnTo>
                          <a:pt x="452" y="66"/>
                        </a:lnTo>
                        <a:lnTo>
                          <a:pt x="411" y="68"/>
                        </a:lnTo>
                        <a:lnTo>
                          <a:pt x="368" y="76"/>
                        </a:lnTo>
                        <a:lnTo>
                          <a:pt x="324" y="90"/>
                        </a:lnTo>
                        <a:lnTo>
                          <a:pt x="283" y="106"/>
                        </a:lnTo>
                        <a:lnTo>
                          <a:pt x="238" y="132"/>
                        </a:lnTo>
                        <a:lnTo>
                          <a:pt x="203" y="155"/>
                        </a:lnTo>
                        <a:lnTo>
                          <a:pt x="173" y="185"/>
                        </a:lnTo>
                        <a:lnTo>
                          <a:pt x="139" y="216"/>
                        </a:lnTo>
                        <a:lnTo>
                          <a:pt x="112" y="250"/>
                        </a:lnTo>
                        <a:lnTo>
                          <a:pt x="85" y="298"/>
                        </a:lnTo>
                        <a:lnTo>
                          <a:pt x="59" y="348"/>
                        </a:lnTo>
                        <a:lnTo>
                          <a:pt x="44" y="395"/>
                        </a:lnTo>
                        <a:lnTo>
                          <a:pt x="30" y="451"/>
                        </a:lnTo>
                        <a:lnTo>
                          <a:pt x="21" y="520"/>
                        </a:lnTo>
                        <a:lnTo>
                          <a:pt x="16" y="602"/>
                        </a:lnTo>
                      </a:path>
                    </a:pathLst>
                  </a:custGeom>
                  <a:solidFill>
                    <a:srgbClr val="C0C0C0"/>
                  </a:solidFill>
                  <a:ln w="9525" cap="rnd">
                    <a:noFill/>
                    <a:round/>
                    <a:headEnd/>
                    <a:tailEnd/>
                  </a:ln>
                </p:spPr>
                <p:txBody>
                  <a:bodyPr/>
                  <a:lstStyle/>
                  <a:p>
                    <a:pPr algn="ctr" eaLnBrk="0" hangingPunct="0"/>
                    <a:endParaRPr lang="en-US"/>
                  </a:p>
                </p:txBody>
              </p:sp>
              <p:sp>
                <p:nvSpPr>
                  <p:cNvPr id="71743" name="Freeform 14"/>
                  <p:cNvSpPr>
                    <a:spLocks/>
                  </p:cNvSpPr>
                  <p:nvPr/>
                </p:nvSpPr>
                <p:spPr bwMode="auto">
                  <a:xfrm>
                    <a:off x="581" y="1869"/>
                    <a:ext cx="838" cy="740"/>
                  </a:xfrm>
                  <a:custGeom>
                    <a:avLst/>
                    <a:gdLst>
                      <a:gd name="T0" fmla="*/ 0 w 838"/>
                      <a:gd name="T1" fmla="*/ 449 h 740"/>
                      <a:gd name="T2" fmla="*/ 48 w 838"/>
                      <a:gd name="T3" fmla="*/ 512 h 740"/>
                      <a:gd name="T4" fmla="*/ 101 w 838"/>
                      <a:gd name="T5" fmla="*/ 568 h 740"/>
                      <a:gd name="T6" fmla="*/ 148 w 838"/>
                      <a:gd name="T7" fmla="*/ 599 h 740"/>
                      <a:gd name="T8" fmla="*/ 217 w 838"/>
                      <a:gd name="T9" fmla="*/ 634 h 740"/>
                      <a:gd name="T10" fmla="*/ 271 w 838"/>
                      <a:gd name="T11" fmla="*/ 652 h 740"/>
                      <a:gd name="T12" fmla="*/ 322 w 838"/>
                      <a:gd name="T13" fmla="*/ 660 h 740"/>
                      <a:gd name="T14" fmla="*/ 380 w 838"/>
                      <a:gd name="T15" fmla="*/ 660 h 740"/>
                      <a:gd name="T16" fmla="*/ 424 w 838"/>
                      <a:gd name="T17" fmla="*/ 655 h 740"/>
                      <a:gd name="T18" fmla="*/ 476 w 838"/>
                      <a:gd name="T19" fmla="*/ 644 h 740"/>
                      <a:gd name="T20" fmla="*/ 528 w 838"/>
                      <a:gd name="T21" fmla="*/ 626 h 740"/>
                      <a:gd name="T22" fmla="*/ 571 w 838"/>
                      <a:gd name="T23" fmla="*/ 599 h 740"/>
                      <a:gd name="T24" fmla="*/ 612 w 838"/>
                      <a:gd name="T25" fmla="*/ 570 h 740"/>
                      <a:gd name="T26" fmla="*/ 648 w 838"/>
                      <a:gd name="T27" fmla="*/ 542 h 740"/>
                      <a:gd name="T28" fmla="*/ 684 w 838"/>
                      <a:gd name="T29" fmla="*/ 499 h 740"/>
                      <a:gd name="T30" fmla="*/ 721 w 838"/>
                      <a:gd name="T31" fmla="*/ 452 h 740"/>
                      <a:gd name="T32" fmla="*/ 749 w 838"/>
                      <a:gd name="T33" fmla="*/ 407 h 740"/>
                      <a:gd name="T34" fmla="*/ 765 w 838"/>
                      <a:gd name="T35" fmla="*/ 362 h 740"/>
                      <a:gd name="T36" fmla="*/ 785 w 838"/>
                      <a:gd name="T37" fmla="*/ 291 h 740"/>
                      <a:gd name="T38" fmla="*/ 799 w 838"/>
                      <a:gd name="T39" fmla="*/ 217 h 740"/>
                      <a:gd name="T40" fmla="*/ 801 w 838"/>
                      <a:gd name="T41" fmla="*/ 151 h 740"/>
                      <a:gd name="T42" fmla="*/ 792 w 838"/>
                      <a:gd name="T43" fmla="*/ 79 h 740"/>
                      <a:gd name="T44" fmla="*/ 771 w 838"/>
                      <a:gd name="T45" fmla="*/ 0 h 740"/>
                      <a:gd name="T46" fmla="*/ 792 w 838"/>
                      <a:gd name="T47" fmla="*/ 42 h 740"/>
                      <a:gd name="T48" fmla="*/ 815 w 838"/>
                      <a:gd name="T49" fmla="*/ 103 h 740"/>
                      <a:gd name="T50" fmla="*/ 826 w 838"/>
                      <a:gd name="T51" fmla="*/ 159 h 740"/>
                      <a:gd name="T52" fmla="*/ 837 w 838"/>
                      <a:gd name="T53" fmla="*/ 212 h 740"/>
                      <a:gd name="T54" fmla="*/ 835 w 838"/>
                      <a:gd name="T55" fmla="*/ 257 h 740"/>
                      <a:gd name="T56" fmla="*/ 833 w 838"/>
                      <a:gd name="T57" fmla="*/ 318 h 740"/>
                      <a:gd name="T58" fmla="*/ 805 w 838"/>
                      <a:gd name="T59" fmla="*/ 433 h 740"/>
                      <a:gd name="T60" fmla="*/ 778 w 838"/>
                      <a:gd name="T61" fmla="*/ 497 h 740"/>
                      <a:gd name="T62" fmla="*/ 744 w 838"/>
                      <a:gd name="T63" fmla="*/ 552 h 740"/>
                      <a:gd name="T64" fmla="*/ 707 w 838"/>
                      <a:gd name="T65" fmla="*/ 599 h 740"/>
                      <a:gd name="T66" fmla="*/ 671 w 838"/>
                      <a:gd name="T67" fmla="*/ 634 h 740"/>
                      <a:gd name="T68" fmla="*/ 621 w 838"/>
                      <a:gd name="T69" fmla="*/ 673 h 740"/>
                      <a:gd name="T70" fmla="*/ 571 w 838"/>
                      <a:gd name="T71" fmla="*/ 699 h 740"/>
                      <a:gd name="T72" fmla="*/ 523 w 838"/>
                      <a:gd name="T73" fmla="*/ 718 h 740"/>
                      <a:gd name="T74" fmla="*/ 462 w 838"/>
                      <a:gd name="T75" fmla="*/ 736 h 740"/>
                      <a:gd name="T76" fmla="*/ 417 w 838"/>
                      <a:gd name="T77" fmla="*/ 739 h 740"/>
                      <a:gd name="T78" fmla="*/ 367 w 838"/>
                      <a:gd name="T79" fmla="*/ 739 h 740"/>
                      <a:gd name="T80" fmla="*/ 317 w 838"/>
                      <a:gd name="T81" fmla="*/ 728 h 740"/>
                      <a:gd name="T82" fmla="*/ 262 w 838"/>
                      <a:gd name="T83" fmla="*/ 715 h 740"/>
                      <a:gd name="T84" fmla="*/ 226 w 838"/>
                      <a:gd name="T85" fmla="*/ 699 h 740"/>
                      <a:gd name="T86" fmla="*/ 177 w 838"/>
                      <a:gd name="T87" fmla="*/ 671 h 740"/>
                      <a:gd name="T88" fmla="*/ 136 w 838"/>
                      <a:gd name="T89" fmla="*/ 644 h 740"/>
                      <a:gd name="T90" fmla="*/ 98 w 838"/>
                      <a:gd name="T91" fmla="*/ 607 h 740"/>
                      <a:gd name="T92" fmla="*/ 57 w 838"/>
                      <a:gd name="T93" fmla="*/ 557 h 740"/>
                      <a:gd name="T94" fmla="*/ 19 w 838"/>
                      <a:gd name="T95" fmla="*/ 494 h 740"/>
                      <a:gd name="T96" fmla="*/ 0 w 838"/>
                      <a:gd name="T97" fmla="*/ 449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8"/>
                      <a:gd name="T148" fmla="*/ 0 h 740"/>
                      <a:gd name="T149" fmla="*/ 838 w 838"/>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8" h="740">
                        <a:moveTo>
                          <a:pt x="0" y="449"/>
                        </a:moveTo>
                        <a:lnTo>
                          <a:pt x="48" y="512"/>
                        </a:lnTo>
                        <a:lnTo>
                          <a:pt x="101" y="568"/>
                        </a:lnTo>
                        <a:lnTo>
                          <a:pt x="148" y="599"/>
                        </a:lnTo>
                        <a:lnTo>
                          <a:pt x="217" y="634"/>
                        </a:lnTo>
                        <a:lnTo>
                          <a:pt x="271" y="652"/>
                        </a:lnTo>
                        <a:lnTo>
                          <a:pt x="322" y="660"/>
                        </a:lnTo>
                        <a:lnTo>
                          <a:pt x="380" y="660"/>
                        </a:lnTo>
                        <a:lnTo>
                          <a:pt x="424" y="655"/>
                        </a:lnTo>
                        <a:lnTo>
                          <a:pt x="476" y="644"/>
                        </a:lnTo>
                        <a:lnTo>
                          <a:pt x="528" y="626"/>
                        </a:lnTo>
                        <a:lnTo>
                          <a:pt x="571" y="599"/>
                        </a:lnTo>
                        <a:lnTo>
                          <a:pt x="612" y="570"/>
                        </a:lnTo>
                        <a:lnTo>
                          <a:pt x="648" y="542"/>
                        </a:lnTo>
                        <a:lnTo>
                          <a:pt x="684" y="499"/>
                        </a:lnTo>
                        <a:lnTo>
                          <a:pt x="721" y="452"/>
                        </a:lnTo>
                        <a:lnTo>
                          <a:pt x="749" y="407"/>
                        </a:lnTo>
                        <a:lnTo>
                          <a:pt x="765" y="362"/>
                        </a:lnTo>
                        <a:lnTo>
                          <a:pt x="785" y="291"/>
                        </a:lnTo>
                        <a:lnTo>
                          <a:pt x="799" y="217"/>
                        </a:lnTo>
                        <a:lnTo>
                          <a:pt x="801" y="151"/>
                        </a:lnTo>
                        <a:lnTo>
                          <a:pt x="792" y="79"/>
                        </a:lnTo>
                        <a:lnTo>
                          <a:pt x="771" y="0"/>
                        </a:lnTo>
                        <a:lnTo>
                          <a:pt x="792" y="42"/>
                        </a:lnTo>
                        <a:lnTo>
                          <a:pt x="815" y="103"/>
                        </a:lnTo>
                        <a:lnTo>
                          <a:pt x="826" y="159"/>
                        </a:lnTo>
                        <a:lnTo>
                          <a:pt x="837" y="212"/>
                        </a:lnTo>
                        <a:lnTo>
                          <a:pt x="835" y="257"/>
                        </a:lnTo>
                        <a:lnTo>
                          <a:pt x="833" y="318"/>
                        </a:lnTo>
                        <a:lnTo>
                          <a:pt x="805" y="433"/>
                        </a:lnTo>
                        <a:lnTo>
                          <a:pt x="778" y="497"/>
                        </a:lnTo>
                        <a:lnTo>
                          <a:pt x="744" y="552"/>
                        </a:lnTo>
                        <a:lnTo>
                          <a:pt x="707" y="599"/>
                        </a:lnTo>
                        <a:lnTo>
                          <a:pt x="671" y="634"/>
                        </a:lnTo>
                        <a:lnTo>
                          <a:pt x="621" y="673"/>
                        </a:lnTo>
                        <a:lnTo>
                          <a:pt x="571" y="699"/>
                        </a:lnTo>
                        <a:lnTo>
                          <a:pt x="523" y="718"/>
                        </a:lnTo>
                        <a:lnTo>
                          <a:pt x="462" y="736"/>
                        </a:lnTo>
                        <a:lnTo>
                          <a:pt x="417" y="739"/>
                        </a:lnTo>
                        <a:lnTo>
                          <a:pt x="367" y="739"/>
                        </a:lnTo>
                        <a:lnTo>
                          <a:pt x="317" y="728"/>
                        </a:lnTo>
                        <a:lnTo>
                          <a:pt x="262" y="715"/>
                        </a:lnTo>
                        <a:lnTo>
                          <a:pt x="226" y="699"/>
                        </a:lnTo>
                        <a:lnTo>
                          <a:pt x="177" y="671"/>
                        </a:lnTo>
                        <a:lnTo>
                          <a:pt x="136" y="644"/>
                        </a:lnTo>
                        <a:lnTo>
                          <a:pt x="98" y="607"/>
                        </a:lnTo>
                        <a:lnTo>
                          <a:pt x="57" y="557"/>
                        </a:lnTo>
                        <a:lnTo>
                          <a:pt x="19" y="494"/>
                        </a:lnTo>
                        <a:lnTo>
                          <a:pt x="0" y="449"/>
                        </a:lnTo>
                      </a:path>
                    </a:pathLst>
                  </a:custGeom>
                  <a:solidFill>
                    <a:srgbClr val="C0C0C0"/>
                  </a:solidFill>
                  <a:ln w="9525" cap="rnd">
                    <a:noFill/>
                    <a:round/>
                    <a:headEnd/>
                    <a:tailEnd/>
                  </a:ln>
                </p:spPr>
                <p:txBody>
                  <a:bodyPr/>
                  <a:lstStyle/>
                  <a:p>
                    <a:pPr algn="ctr" eaLnBrk="0" hangingPunct="0"/>
                    <a:endParaRPr lang="en-US"/>
                  </a:p>
                </p:txBody>
              </p:sp>
            </p:grpSp>
            <p:grpSp>
              <p:nvGrpSpPr>
                <p:cNvPr id="71737" name="Group 20"/>
                <p:cNvGrpSpPr>
                  <a:grpSpLocks/>
                </p:cNvGrpSpPr>
                <p:nvPr/>
              </p:nvGrpSpPr>
              <p:grpSpPr bwMode="auto">
                <a:xfrm>
                  <a:off x="529" y="1585"/>
                  <a:ext cx="890" cy="979"/>
                  <a:chOff x="529" y="1585"/>
                  <a:chExt cx="890" cy="979"/>
                </a:xfrm>
              </p:grpSpPr>
              <p:sp>
                <p:nvSpPr>
                  <p:cNvPr id="71738" name="Freeform 16"/>
                  <p:cNvSpPr>
                    <a:spLocks/>
                  </p:cNvSpPr>
                  <p:nvPr/>
                </p:nvSpPr>
                <p:spPr bwMode="auto">
                  <a:xfrm>
                    <a:off x="581" y="2319"/>
                    <a:ext cx="217" cy="245"/>
                  </a:xfrm>
                  <a:custGeom>
                    <a:avLst/>
                    <a:gdLst>
                      <a:gd name="T0" fmla="*/ 0 w 217"/>
                      <a:gd name="T1" fmla="*/ 0 h 245"/>
                      <a:gd name="T2" fmla="*/ 22 w 217"/>
                      <a:gd name="T3" fmla="*/ 50 h 245"/>
                      <a:gd name="T4" fmla="*/ 44 w 217"/>
                      <a:gd name="T5" fmla="*/ 87 h 245"/>
                      <a:gd name="T6" fmla="*/ 68 w 217"/>
                      <a:gd name="T7" fmla="*/ 121 h 245"/>
                      <a:gd name="T8" fmla="*/ 104 w 217"/>
                      <a:gd name="T9" fmla="*/ 163 h 245"/>
                      <a:gd name="T10" fmla="*/ 131 w 217"/>
                      <a:gd name="T11" fmla="*/ 189 h 245"/>
                      <a:gd name="T12" fmla="*/ 165 w 217"/>
                      <a:gd name="T13" fmla="*/ 215 h 245"/>
                      <a:gd name="T14" fmla="*/ 216 w 217"/>
                      <a:gd name="T15" fmla="*/ 244 h 245"/>
                      <a:gd name="T16" fmla="*/ 160 w 217"/>
                      <a:gd name="T17" fmla="*/ 155 h 245"/>
                      <a:gd name="T18" fmla="*/ 128 w 217"/>
                      <a:gd name="T19" fmla="*/ 134 h 245"/>
                      <a:gd name="T20" fmla="*/ 105 w 217"/>
                      <a:gd name="T21" fmla="*/ 115 h 245"/>
                      <a:gd name="T22" fmla="*/ 72 w 217"/>
                      <a:gd name="T23" fmla="*/ 89 h 245"/>
                      <a:gd name="T24" fmla="*/ 47 w 217"/>
                      <a:gd name="T25" fmla="*/ 61 h 245"/>
                      <a:gd name="T26" fmla="*/ 26 w 217"/>
                      <a:gd name="T27" fmla="*/ 37 h 245"/>
                      <a:gd name="T28" fmla="*/ 0 w 217"/>
                      <a:gd name="T29" fmla="*/ 0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245"/>
                      <a:gd name="T47" fmla="*/ 217 w 21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245">
                        <a:moveTo>
                          <a:pt x="0" y="0"/>
                        </a:moveTo>
                        <a:lnTo>
                          <a:pt x="22" y="50"/>
                        </a:lnTo>
                        <a:lnTo>
                          <a:pt x="44" y="87"/>
                        </a:lnTo>
                        <a:lnTo>
                          <a:pt x="68" y="121"/>
                        </a:lnTo>
                        <a:lnTo>
                          <a:pt x="104" y="163"/>
                        </a:lnTo>
                        <a:lnTo>
                          <a:pt x="131" y="189"/>
                        </a:lnTo>
                        <a:lnTo>
                          <a:pt x="165" y="215"/>
                        </a:lnTo>
                        <a:lnTo>
                          <a:pt x="216" y="244"/>
                        </a:lnTo>
                        <a:lnTo>
                          <a:pt x="160" y="155"/>
                        </a:lnTo>
                        <a:lnTo>
                          <a:pt x="128" y="134"/>
                        </a:lnTo>
                        <a:lnTo>
                          <a:pt x="105" y="115"/>
                        </a:lnTo>
                        <a:lnTo>
                          <a:pt x="72" y="89"/>
                        </a:lnTo>
                        <a:lnTo>
                          <a:pt x="47" y="61"/>
                        </a:lnTo>
                        <a:lnTo>
                          <a:pt x="26" y="37"/>
                        </a:lnTo>
                        <a:lnTo>
                          <a:pt x="0" y="0"/>
                        </a:lnTo>
                      </a:path>
                    </a:pathLst>
                  </a:custGeom>
                  <a:solidFill>
                    <a:srgbClr val="808080"/>
                  </a:solidFill>
                  <a:ln w="9525" cap="rnd">
                    <a:noFill/>
                    <a:round/>
                    <a:headEnd/>
                    <a:tailEnd/>
                  </a:ln>
                </p:spPr>
                <p:txBody>
                  <a:bodyPr/>
                  <a:lstStyle/>
                  <a:p>
                    <a:pPr algn="ctr" eaLnBrk="0" hangingPunct="0"/>
                    <a:endParaRPr lang="en-US"/>
                  </a:p>
                </p:txBody>
              </p:sp>
              <p:sp>
                <p:nvSpPr>
                  <p:cNvPr id="71739" name="Freeform 17"/>
                  <p:cNvSpPr>
                    <a:spLocks/>
                  </p:cNvSpPr>
                  <p:nvPr/>
                </p:nvSpPr>
                <p:spPr bwMode="auto">
                  <a:xfrm>
                    <a:off x="1340" y="1864"/>
                    <a:ext cx="79" cy="482"/>
                  </a:xfrm>
                  <a:custGeom>
                    <a:avLst/>
                    <a:gdLst>
                      <a:gd name="T0" fmla="*/ 14 w 79"/>
                      <a:gd name="T1" fmla="*/ 0 h 482"/>
                      <a:gd name="T2" fmla="*/ 29 w 79"/>
                      <a:gd name="T3" fmla="*/ 32 h 482"/>
                      <a:gd name="T4" fmla="*/ 39 w 79"/>
                      <a:gd name="T5" fmla="*/ 60 h 482"/>
                      <a:gd name="T6" fmla="*/ 49 w 79"/>
                      <a:gd name="T7" fmla="*/ 89 h 482"/>
                      <a:gd name="T8" fmla="*/ 57 w 79"/>
                      <a:gd name="T9" fmla="*/ 117 h 482"/>
                      <a:gd name="T10" fmla="*/ 63 w 79"/>
                      <a:gd name="T11" fmla="*/ 144 h 482"/>
                      <a:gd name="T12" fmla="*/ 75 w 79"/>
                      <a:gd name="T13" fmla="*/ 191 h 482"/>
                      <a:gd name="T14" fmla="*/ 78 w 79"/>
                      <a:gd name="T15" fmla="*/ 237 h 482"/>
                      <a:gd name="T16" fmla="*/ 75 w 79"/>
                      <a:gd name="T17" fmla="*/ 307 h 482"/>
                      <a:gd name="T18" fmla="*/ 70 w 79"/>
                      <a:gd name="T19" fmla="*/ 355 h 482"/>
                      <a:gd name="T20" fmla="*/ 62 w 79"/>
                      <a:gd name="T21" fmla="*/ 393 h 482"/>
                      <a:gd name="T22" fmla="*/ 49 w 79"/>
                      <a:gd name="T23" fmla="*/ 434 h 482"/>
                      <a:gd name="T24" fmla="*/ 31 w 79"/>
                      <a:gd name="T25" fmla="*/ 481 h 482"/>
                      <a:gd name="T26" fmla="*/ 0 w 79"/>
                      <a:gd name="T27" fmla="*/ 389 h 482"/>
                      <a:gd name="T28" fmla="*/ 14 w 79"/>
                      <a:gd name="T29" fmla="*/ 350 h 482"/>
                      <a:gd name="T30" fmla="*/ 21 w 79"/>
                      <a:gd name="T31" fmla="*/ 329 h 482"/>
                      <a:gd name="T32" fmla="*/ 29 w 79"/>
                      <a:gd name="T33" fmla="*/ 302 h 482"/>
                      <a:gd name="T34" fmla="*/ 34 w 79"/>
                      <a:gd name="T35" fmla="*/ 273 h 482"/>
                      <a:gd name="T36" fmla="*/ 39 w 79"/>
                      <a:gd name="T37" fmla="*/ 231 h 482"/>
                      <a:gd name="T38" fmla="*/ 41 w 79"/>
                      <a:gd name="T39" fmla="*/ 194 h 482"/>
                      <a:gd name="T40" fmla="*/ 41 w 79"/>
                      <a:gd name="T41" fmla="*/ 141 h 482"/>
                      <a:gd name="T42" fmla="*/ 34 w 79"/>
                      <a:gd name="T43" fmla="*/ 92 h 482"/>
                      <a:gd name="T44" fmla="*/ 27 w 79"/>
                      <a:gd name="T45" fmla="*/ 52 h 482"/>
                      <a:gd name="T46" fmla="*/ 22 w 79"/>
                      <a:gd name="T47" fmla="*/ 32 h 482"/>
                      <a:gd name="T48" fmla="*/ 14 w 79"/>
                      <a:gd name="T49" fmla="*/ 0 h 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82"/>
                      <a:gd name="T77" fmla="*/ 79 w 79"/>
                      <a:gd name="T78" fmla="*/ 482 h 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82">
                        <a:moveTo>
                          <a:pt x="14" y="0"/>
                        </a:moveTo>
                        <a:lnTo>
                          <a:pt x="29" y="32"/>
                        </a:lnTo>
                        <a:lnTo>
                          <a:pt x="39" y="60"/>
                        </a:lnTo>
                        <a:lnTo>
                          <a:pt x="49" y="89"/>
                        </a:lnTo>
                        <a:lnTo>
                          <a:pt x="57" y="117"/>
                        </a:lnTo>
                        <a:lnTo>
                          <a:pt x="63" y="144"/>
                        </a:lnTo>
                        <a:lnTo>
                          <a:pt x="75" y="191"/>
                        </a:lnTo>
                        <a:lnTo>
                          <a:pt x="78" y="237"/>
                        </a:lnTo>
                        <a:lnTo>
                          <a:pt x="75" y="307"/>
                        </a:lnTo>
                        <a:lnTo>
                          <a:pt x="70" y="355"/>
                        </a:lnTo>
                        <a:lnTo>
                          <a:pt x="62" y="393"/>
                        </a:lnTo>
                        <a:lnTo>
                          <a:pt x="49" y="434"/>
                        </a:lnTo>
                        <a:lnTo>
                          <a:pt x="31" y="481"/>
                        </a:lnTo>
                        <a:lnTo>
                          <a:pt x="0" y="389"/>
                        </a:lnTo>
                        <a:lnTo>
                          <a:pt x="14" y="350"/>
                        </a:lnTo>
                        <a:lnTo>
                          <a:pt x="21" y="329"/>
                        </a:lnTo>
                        <a:lnTo>
                          <a:pt x="29" y="302"/>
                        </a:lnTo>
                        <a:lnTo>
                          <a:pt x="34" y="273"/>
                        </a:lnTo>
                        <a:lnTo>
                          <a:pt x="39" y="231"/>
                        </a:lnTo>
                        <a:lnTo>
                          <a:pt x="41" y="194"/>
                        </a:lnTo>
                        <a:lnTo>
                          <a:pt x="41" y="141"/>
                        </a:lnTo>
                        <a:lnTo>
                          <a:pt x="34" y="92"/>
                        </a:lnTo>
                        <a:lnTo>
                          <a:pt x="27" y="52"/>
                        </a:lnTo>
                        <a:lnTo>
                          <a:pt x="22" y="32"/>
                        </a:lnTo>
                        <a:lnTo>
                          <a:pt x="14" y="0"/>
                        </a:lnTo>
                      </a:path>
                    </a:pathLst>
                  </a:custGeom>
                  <a:solidFill>
                    <a:srgbClr val="808080"/>
                  </a:solidFill>
                  <a:ln w="9525" cap="rnd">
                    <a:noFill/>
                    <a:round/>
                    <a:headEnd/>
                    <a:tailEnd/>
                  </a:ln>
                </p:spPr>
                <p:txBody>
                  <a:bodyPr/>
                  <a:lstStyle/>
                  <a:p>
                    <a:pPr algn="ctr" eaLnBrk="0" hangingPunct="0"/>
                    <a:endParaRPr lang="en-US"/>
                  </a:p>
                </p:txBody>
              </p:sp>
              <p:sp>
                <p:nvSpPr>
                  <p:cNvPr id="71740" name="Freeform 18"/>
                  <p:cNvSpPr>
                    <a:spLocks/>
                  </p:cNvSpPr>
                  <p:nvPr/>
                </p:nvSpPr>
                <p:spPr bwMode="auto">
                  <a:xfrm>
                    <a:off x="932" y="1585"/>
                    <a:ext cx="310" cy="147"/>
                  </a:xfrm>
                  <a:custGeom>
                    <a:avLst/>
                    <a:gdLst>
                      <a:gd name="T0" fmla="*/ 0 w 310"/>
                      <a:gd name="T1" fmla="*/ 0 h 147"/>
                      <a:gd name="T2" fmla="*/ 23 w 310"/>
                      <a:gd name="T3" fmla="*/ 53 h 147"/>
                      <a:gd name="T4" fmla="*/ 60 w 310"/>
                      <a:gd name="T5" fmla="*/ 51 h 147"/>
                      <a:gd name="T6" fmla="*/ 93 w 310"/>
                      <a:gd name="T7" fmla="*/ 53 h 147"/>
                      <a:gd name="T8" fmla="*/ 124 w 310"/>
                      <a:gd name="T9" fmla="*/ 59 h 147"/>
                      <a:gd name="T10" fmla="*/ 153 w 310"/>
                      <a:gd name="T11" fmla="*/ 65 h 147"/>
                      <a:gd name="T12" fmla="*/ 182 w 310"/>
                      <a:gd name="T13" fmla="*/ 74 h 147"/>
                      <a:gd name="T14" fmla="*/ 202 w 310"/>
                      <a:gd name="T15" fmla="*/ 81 h 147"/>
                      <a:gd name="T16" fmla="*/ 227 w 310"/>
                      <a:gd name="T17" fmla="*/ 93 h 147"/>
                      <a:gd name="T18" fmla="*/ 257 w 310"/>
                      <a:gd name="T19" fmla="*/ 110 h 147"/>
                      <a:gd name="T20" fmla="*/ 309 w 310"/>
                      <a:gd name="T21" fmla="*/ 146 h 147"/>
                      <a:gd name="T22" fmla="*/ 279 w 310"/>
                      <a:gd name="T23" fmla="*/ 109 h 147"/>
                      <a:gd name="T24" fmla="*/ 258 w 310"/>
                      <a:gd name="T25" fmla="*/ 90 h 147"/>
                      <a:gd name="T26" fmla="*/ 230 w 310"/>
                      <a:gd name="T27" fmla="*/ 69 h 147"/>
                      <a:gd name="T28" fmla="*/ 212 w 310"/>
                      <a:gd name="T29" fmla="*/ 57 h 147"/>
                      <a:gd name="T30" fmla="*/ 173 w 310"/>
                      <a:gd name="T31" fmla="*/ 36 h 147"/>
                      <a:gd name="T32" fmla="*/ 149 w 310"/>
                      <a:gd name="T33" fmla="*/ 25 h 147"/>
                      <a:gd name="T34" fmla="*/ 128 w 310"/>
                      <a:gd name="T35" fmla="*/ 17 h 147"/>
                      <a:gd name="T36" fmla="*/ 109 w 310"/>
                      <a:gd name="T37" fmla="*/ 12 h 147"/>
                      <a:gd name="T38" fmla="*/ 80 w 310"/>
                      <a:gd name="T39" fmla="*/ 6 h 147"/>
                      <a:gd name="T40" fmla="*/ 49 w 310"/>
                      <a:gd name="T41" fmla="*/ 1 h 147"/>
                      <a:gd name="T42" fmla="*/ 13 w 310"/>
                      <a:gd name="T43" fmla="*/ 0 h 147"/>
                      <a:gd name="T44" fmla="*/ 0 w 310"/>
                      <a:gd name="T45" fmla="*/ 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147"/>
                      <a:gd name="T71" fmla="*/ 310 w 310"/>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147">
                        <a:moveTo>
                          <a:pt x="0" y="0"/>
                        </a:moveTo>
                        <a:lnTo>
                          <a:pt x="23" y="53"/>
                        </a:lnTo>
                        <a:lnTo>
                          <a:pt x="60" y="51"/>
                        </a:lnTo>
                        <a:lnTo>
                          <a:pt x="93" y="53"/>
                        </a:lnTo>
                        <a:lnTo>
                          <a:pt x="124" y="59"/>
                        </a:lnTo>
                        <a:lnTo>
                          <a:pt x="153" y="65"/>
                        </a:lnTo>
                        <a:lnTo>
                          <a:pt x="182" y="74"/>
                        </a:lnTo>
                        <a:lnTo>
                          <a:pt x="202" y="81"/>
                        </a:lnTo>
                        <a:lnTo>
                          <a:pt x="227" y="93"/>
                        </a:lnTo>
                        <a:lnTo>
                          <a:pt x="257" y="110"/>
                        </a:lnTo>
                        <a:lnTo>
                          <a:pt x="309" y="146"/>
                        </a:lnTo>
                        <a:lnTo>
                          <a:pt x="279" y="109"/>
                        </a:lnTo>
                        <a:lnTo>
                          <a:pt x="258" y="90"/>
                        </a:lnTo>
                        <a:lnTo>
                          <a:pt x="230" y="69"/>
                        </a:lnTo>
                        <a:lnTo>
                          <a:pt x="212" y="57"/>
                        </a:lnTo>
                        <a:lnTo>
                          <a:pt x="173" y="36"/>
                        </a:lnTo>
                        <a:lnTo>
                          <a:pt x="149" y="25"/>
                        </a:lnTo>
                        <a:lnTo>
                          <a:pt x="128" y="17"/>
                        </a:lnTo>
                        <a:lnTo>
                          <a:pt x="109" y="12"/>
                        </a:lnTo>
                        <a:lnTo>
                          <a:pt x="80" y="6"/>
                        </a:lnTo>
                        <a:lnTo>
                          <a:pt x="49" y="1"/>
                        </a:lnTo>
                        <a:lnTo>
                          <a:pt x="13"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71741" name="Freeform 19"/>
                  <p:cNvSpPr>
                    <a:spLocks/>
                  </p:cNvSpPr>
                  <p:nvPr/>
                </p:nvSpPr>
                <p:spPr bwMode="auto">
                  <a:xfrm>
                    <a:off x="529" y="1788"/>
                    <a:ext cx="101" cy="342"/>
                  </a:xfrm>
                  <a:custGeom>
                    <a:avLst/>
                    <a:gdLst>
                      <a:gd name="T0" fmla="*/ 0 w 101"/>
                      <a:gd name="T1" fmla="*/ 262 h 342"/>
                      <a:gd name="T2" fmla="*/ 2 w 101"/>
                      <a:gd name="T3" fmla="*/ 236 h 342"/>
                      <a:gd name="T4" fmla="*/ 4 w 101"/>
                      <a:gd name="T5" fmla="*/ 207 h 342"/>
                      <a:gd name="T6" fmla="*/ 10 w 101"/>
                      <a:gd name="T7" fmla="*/ 160 h 342"/>
                      <a:gd name="T8" fmla="*/ 18 w 101"/>
                      <a:gd name="T9" fmla="*/ 123 h 342"/>
                      <a:gd name="T10" fmla="*/ 29 w 101"/>
                      <a:gd name="T11" fmla="*/ 89 h 342"/>
                      <a:gd name="T12" fmla="*/ 43 w 101"/>
                      <a:gd name="T13" fmla="*/ 55 h 342"/>
                      <a:gd name="T14" fmla="*/ 55 w 101"/>
                      <a:gd name="T15" fmla="*/ 29 h 342"/>
                      <a:gd name="T16" fmla="*/ 70 w 101"/>
                      <a:gd name="T17" fmla="*/ 0 h 342"/>
                      <a:gd name="T18" fmla="*/ 100 w 101"/>
                      <a:gd name="T19" fmla="*/ 44 h 342"/>
                      <a:gd name="T20" fmla="*/ 83 w 101"/>
                      <a:gd name="T21" fmla="*/ 71 h 342"/>
                      <a:gd name="T22" fmla="*/ 70 w 101"/>
                      <a:gd name="T23" fmla="*/ 94 h 342"/>
                      <a:gd name="T24" fmla="*/ 61 w 101"/>
                      <a:gd name="T25" fmla="*/ 117 h 342"/>
                      <a:gd name="T26" fmla="*/ 46 w 101"/>
                      <a:gd name="T27" fmla="*/ 148 h 342"/>
                      <a:gd name="T28" fmla="*/ 37 w 101"/>
                      <a:gd name="T29" fmla="*/ 175 h 342"/>
                      <a:gd name="T30" fmla="*/ 31 w 101"/>
                      <a:gd name="T31" fmla="*/ 201 h 342"/>
                      <a:gd name="T32" fmla="*/ 24 w 101"/>
                      <a:gd name="T33" fmla="*/ 228 h 342"/>
                      <a:gd name="T34" fmla="*/ 20 w 101"/>
                      <a:gd name="T35" fmla="*/ 257 h 342"/>
                      <a:gd name="T36" fmla="*/ 16 w 101"/>
                      <a:gd name="T37" fmla="*/ 292 h 342"/>
                      <a:gd name="T38" fmla="*/ 13 w 101"/>
                      <a:gd name="T39" fmla="*/ 327 h 342"/>
                      <a:gd name="T40" fmla="*/ 7 w 101"/>
                      <a:gd name="T41" fmla="*/ 341 h 342"/>
                      <a:gd name="T42" fmla="*/ 0 w 101"/>
                      <a:gd name="T43" fmla="*/ 262 h 3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342"/>
                      <a:gd name="T68" fmla="*/ 101 w 101"/>
                      <a:gd name="T69" fmla="*/ 342 h 3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342">
                        <a:moveTo>
                          <a:pt x="0" y="262"/>
                        </a:moveTo>
                        <a:lnTo>
                          <a:pt x="2" y="236"/>
                        </a:lnTo>
                        <a:lnTo>
                          <a:pt x="4" y="207"/>
                        </a:lnTo>
                        <a:lnTo>
                          <a:pt x="10" y="160"/>
                        </a:lnTo>
                        <a:lnTo>
                          <a:pt x="18" y="123"/>
                        </a:lnTo>
                        <a:lnTo>
                          <a:pt x="29" y="89"/>
                        </a:lnTo>
                        <a:lnTo>
                          <a:pt x="43" y="55"/>
                        </a:lnTo>
                        <a:lnTo>
                          <a:pt x="55" y="29"/>
                        </a:lnTo>
                        <a:lnTo>
                          <a:pt x="70" y="0"/>
                        </a:lnTo>
                        <a:lnTo>
                          <a:pt x="100" y="44"/>
                        </a:lnTo>
                        <a:lnTo>
                          <a:pt x="83" y="71"/>
                        </a:lnTo>
                        <a:lnTo>
                          <a:pt x="70" y="94"/>
                        </a:lnTo>
                        <a:lnTo>
                          <a:pt x="61" y="117"/>
                        </a:lnTo>
                        <a:lnTo>
                          <a:pt x="46" y="148"/>
                        </a:lnTo>
                        <a:lnTo>
                          <a:pt x="37" y="175"/>
                        </a:lnTo>
                        <a:lnTo>
                          <a:pt x="31" y="201"/>
                        </a:lnTo>
                        <a:lnTo>
                          <a:pt x="24" y="228"/>
                        </a:lnTo>
                        <a:lnTo>
                          <a:pt x="20" y="257"/>
                        </a:lnTo>
                        <a:lnTo>
                          <a:pt x="16" y="292"/>
                        </a:lnTo>
                        <a:lnTo>
                          <a:pt x="13" y="327"/>
                        </a:lnTo>
                        <a:lnTo>
                          <a:pt x="7" y="341"/>
                        </a:lnTo>
                        <a:lnTo>
                          <a:pt x="0" y="262"/>
                        </a:lnTo>
                      </a:path>
                    </a:pathLst>
                  </a:custGeom>
                  <a:solidFill>
                    <a:srgbClr val="808080"/>
                  </a:solidFill>
                  <a:ln w="9525" cap="rnd">
                    <a:noFill/>
                    <a:round/>
                    <a:headEnd/>
                    <a:tailEnd/>
                  </a:ln>
                </p:spPr>
                <p:txBody>
                  <a:bodyPr/>
                  <a:lstStyle/>
                  <a:p>
                    <a:pPr algn="ctr" eaLnBrk="0" hangingPunct="0"/>
                    <a:endParaRPr lang="en-US"/>
                  </a:p>
                </p:txBody>
              </p:sp>
            </p:grpSp>
          </p:grpSp>
          <p:sp>
            <p:nvSpPr>
              <p:cNvPr id="71731" name="Oval 22"/>
              <p:cNvSpPr>
                <a:spLocks noChangeArrowheads="1"/>
              </p:cNvSpPr>
              <p:nvPr/>
            </p:nvSpPr>
            <p:spPr bwMode="auto">
              <a:xfrm>
                <a:off x="546" y="1638"/>
                <a:ext cx="870" cy="971"/>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71732" name="Group 26"/>
              <p:cNvGrpSpPr>
                <a:grpSpLocks/>
              </p:cNvGrpSpPr>
              <p:nvPr/>
            </p:nvGrpSpPr>
            <p:grpSpPr bwMode="auto">
              <a:xfrm>
                <a:off x="510" y="1560"/>
                <a:ext cx="871" cy="970"/>
                <a:chOff x="510" y="1560"/>
                <a:chExt cx="871" cy="970"/>
              </a:xfrm>
            </p:grpSpPr>
            <p:sp>
              <p:nvSpPr>
                <p:cNvPr id="71733" name="Oval 23"/>
                <p:cNvSpPr>
                  <a:spLocks noChangeArrowheads="1"/>
                </p:cNvSpPr>
                <p:nvPr/>
              </p:nvSpPr>
              <p:spPr bwMode="auto">
                <a:xfrm>
                  <a:off x="527" y="1578"/>
                  <a:ext cx="836" cy="9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71734" name="Oval 24"/>
                <p:cNvSpPr>
                  <a:spLocks noChangeArrowheads="1"/>
                </p:cNvSpPr>
                <p:nvPr/>
              </p:nvSpPr>
              <p:spPr bwMode="auto">
                <a:xfrm>
                  <a:off x="510" y="1560"/>
                  <a:ext cx="871" cy="970"/>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71735" name="Oval 25"/>
                <p:cNvSpPr>
                  <a:spLocks noChangeArrowheads="1"/>
                </p:cNvSpPr>
                <p:nvPr/>
              </p:nvSpPr>
              <p:spPr bwMode="auto">
                <a:xfrm>
                  <a:off x="533" y="1586"/>
                  <a:ext cx="824" cy="91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71694" name="Group 63"/>
            <p:cNvGrpSpPr>
              <a:grpSpLocks/>
            </p:cNvGrpSpPr>
            <p:nvPr/>
          </p:nvGrpSpPr>
          <p:grpSpPr bwMode="auto">
            <a:xfrm>
              <a:off x="1131" y="2471"/>
              <a:ext cx="451" cy="816"/>
              <a:chOff x="1131" y="2471"/>
              <a:chExt cx="451" cy="816"/>
            </a:xfrm>
          </p:grpSpPr>
          <p:sp>
            <p:nvSpPr>
              <p:cNvPr id="71695" name="Freeform 28"/>
              <p:cNvSpPr>
                <a:spLocks/>
              </p:cNvSpPr>
              <p:nvPr/>
            </p:nvSpPr>
            <p:spPr bwMode="auto">
              <a:xfrm>
                <a:off x="1138" y="2515"/>
                <a:ext cx="429" cy="713"/>
              </a:xfrm>
              <a:custGeom>
                <a:avLst/>
                <a:gdLst>
                  <a:gd name="T0" fmla="*/ 0 w 429"/>
                  <a:gd name="T1" fmla="*/ 53 h 713"/>
                  <a:gd name="T2" fmla="*/ 303 w 429"/>
                  <a:gd name="T3" fmla="*/ 712 h 713"/>
                  <a:gd name="T4" fmla="*/ 428 w 429"/>
                  <a:gd name="T5" fmla="*/ 639 h 713"/>
                  <a:gd name="T6" fmla="*/ 123 w 429"/>
                  <a:gd name="T7" fmla="*/ 0 h 713"/>
                  <a:gd name="T8" fmla="*/ 0 w 429"/>
                  <a:gd name="T9" fmla="*/ 53 h 713"/>
                  <a:gd name="T10" fmla="*/ 0 60000 65536"/>
                  <a:gd name="T11" fmla="*/ 0 60000 65536"/>
                  <a:gd name="T12" fmla="*/ 0 60000 65536"/>
                  <a:gd name="T13" fmla="*/ 0 60000 65536"/>
                  <a:gd name="T14" fmla="*/ 0 60000 65536"/>
                  <a:gd name="T15" fmla="*/ 0 w 429"/>
                  <a:gd name="T16" fmla="*/ 0 h 713"/>
                  <a:gd name="T17" fmla="*/ 429 w 429"/>
                  <a:gd name="T18" fmla="*/ 713 h 713"/>
                </a:gdLst>
                <a:ahLst/>
                <a:cxnLst>
                  <a:cxn ang="T10">
                    <a:pos x="T0" y="T1"/>
                  </a:cxn>
                  <a:cxn ang="T11">
                    <a:pos x="T2" y="T3"/>
                  </a:cxn>
                  <a:cxn ang="T12">
                    <a:pos x="T4" y="T5"/>
                  </a:cxn>
                  <a:cxn ang="T13">
                    <a:pos x="T6" y="T7"/>
                  </a:cxn>
                  <a:cxn ang="T14">
                    <a:pos x="T8" y="T9"/>
                  </a:cxn>
                </a:cxnLst>
                <a:rect l="T15" t="T16" r="T17" b="T18"/>
                <a:pathLst>
                  <a:path w="429" h="713">
                    <a:moveTo>
                      <a:pt x="0" y="53"/>
                    </a:moveTo>
                    <a:lnTo>
                      <a:pt x="303" y="712"/>
                    </a:lnTo>
                    <a:lnTo>
                      <a:pt x="428" y="639"/>
                    </a:lnTo>
                    <a:lnTo>
                      <a:pt x="123" y="0"/>
                    </a:lnTo>
                    <a:lnTo>
                      <a:pt x="0" y="53"/>
                    </a:lnTo>
                  </a:path>
                </a:pathLst>
              </a:custGeom>
              <a:solidFill>
                <a:srgbClr val="5F3F1F"/>
              </a:solidFill>
              <a:ln w="9525" cap="rnd">
                <a:noFill/>
                <a:round/>
                <a:headEnd/>
                <a:tailEnd/>
              </a:ln>
            </p:spPr>
            <p:txBody>
              <a:bodyPr/>
              <a:lstStyle/>
              <a:p>
                <a:pPr algn="ctr" eaLnBrk="0" hangingPunct="0"/>
                <a:endParaRPr lang="en-US"/>
              </a:p>
            </p:txBody>
          </p:sp>
          <p:sp>
            <p:nvSpPr>
              <p:cNvPr id="71696" name="Arc 29"/>
              <p:cNvSpPr>
                <a:spLocks/>
              </p:cNvSpPr>
              <p:nvPr/>
            </p:nvSpPr>
            <p:spPr bwMode="auto">
              <a:xfrm>
                <a:off x="1132" y="2471"/>
                <a:ext cx="135" cy="96"/>
              </a:xfrm>
              <a:custGeom>
                <a:avLst/>
                <a:gdLst>
                  <a:gd name="T0" fmla="*/ 0 w 42051"/>
                  <a:gd name="T1" fmla="*/ 0 h 27588"/>
                  <a:gd name="T2" fmla="*/ 0 w 42051"/>
                  <a:gd name="T3" fmla="*/ 0 h 27588"/>
                  <a:gd name="T4" fmla="*/ 0 w 42051"/>
                  <a:gd name="T5" fmla="*/ 0 h 27588"/>
                  <a:gd name="T6" fmla="*/ 0 60000 65536"/>
                  <a:gd name="T7" fmla="*/ 0 60000 65536"/>
                  <a:gd name="T8" fmla="*/ 0 60000 65536"/>
                  <a:gd name="T9" fmla="*/ 0 w 42051"/>
                  <a:gd name="T10" fmla="*/ 0 h 27588"/>
                  <a:gd name="T11" fmla="*/ 42051 w 42051"/>
                  <a:gd name="T12" fmla="*/ 27588 h 27588"/>
                </a:gdLst>
                <a:ahLst/>
                <a:cxnLst>
                  <a:cxn ang="T6">
                    <a:pos x="T0" y="T1"/>
                  </a:cxn>
                  <a:cxn ang="T7">
                    <a:pos x="T2" y="T3"/>
                  </a:cxn>
                  <a:cxn ang="T8">
                    <a:pos x="T4" y="T5"/>
                  </a:cxn>
                </a:cxnLst>
                <a:rect l="T9" t="T10" r="T11" b="T12"/>
                <a:pathLst>
                  <a:path w="42051" h="27588" fill="none" extrusionOk="0">
                    <a:moveTo>
                      <a:pt x="846" y="27588"/>
                    </a:moveTo>
                    <a:cubicBezTo>
                      <a:pt x="285" y="25641"/>
                      <a:pt x="0" y="23625"/>
                      <a:pt x="0" y="21600"/>
                    </a:cubicBezTo>
                    <a:cubicBezTo>
                      <a:pt x="0" y="9670"/>
                      <a:pt x="9670" y="0"/>
                      <a:pt x="21600" y="0"/>
                    </a:cubicBezTo>
                    <a:cubicBezTo>
                      <a:pt x="30850" y="-1"/>
                      <a:pt x="39074" y="5890"/>
                      <a:pt x="42051" y="14648"/>
                    </a:cubicBezTo>
                  </a:path>
                  <a:path w="42051" h="27588" stroke="0" extrusionOk="0">
                    <a:moveTo>
                      <a:pt x="846" y="27588"/>
                    </a:moveTo>
                    <a:cubicBezTo>
                      <a:pt x="285" y="25641"/>
                      <a:pt x="0" y="23625"/>
                      <a:pt x="0" y="21600"/>
                    </a:cubicBezTo>
                    <a:cubicBezTo>
                      <a:pt x="0" y="9670"/>
                      <a:pt x="9670" y="0"/>
                      <a:pt x="21600" y="0"/>
                    </a:cubicBezTo>
                    <a:cubicBezTo>
                      <a:pt x="30850" y="-1"/>
                      <a:pt x="39074" y="5890"/>
                      <a:pt x="42051" y="14648"/>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71697" name="Arc 30"/>
              <p:cNvSpPr>
                <a:spLocks/>
              </p:cNvSpPr>
              <p:nvPr/>
            </p:nvSpPr>
            <p:spPr bwMode="auto">
              <a:xfrm>
                <a:off x="1140" y="2484"/>
                <a:ext cx="129" cy="87"/>
              </a:xfrm>
              <a:custGeom>
                <a:avLst/>
                <a:gdLst>
                  <a:gd name="T0" fmla="*/ 0 w 41954"/>
                  <a:gd name="T1" fmla="*/ 0 h 24042"/>
                  <a:gd name="T2" fmla="*/ 0 w 41954"/>
                  <a:gd name="T3" fmla="*/ 0 h 24042"/>
                  <a:gd name="T4" fmla="*/ 0 w 41954"/>
                  <a:gd name="T5" fmla="*/ 0 h 24042"/>
                  <a:gd name="T6" fmla="*/ 0 60000 65536"/>
                  <a:gd name="T7" fmla="*/ 0 60000 65536"/>
                  <a:gd name="T8" fmla="*/ 0 60000 65536"/>
                  <a:gd name="T9" fmla="*/ 0 w 41954"/>
                  <a:gd name="T10" fmla="*/ 0 h 24042"/>
                  <a:gd name="T11" fmla="*/ 41954 w 41954"/>
                  <a:gd name="T12" fmla="*/ 24042 h 24042"/>
                </a:gdLst>
                <a:ahLst/>
                <a:cxnLst>
                  <a:cxn ang="T6">
                    <a:pos x="T0" y="T1"/>
                  </a:cxn>
                  <a:cxn ang="T7">
                    <a:pos x="T2" y="T3"/>
                  </a:cxn>
                  <a:cxn ang="T8">
                    <a:pos x="T4" y="T5"/>
                  </a:cxn>
                </a:cxnLst>
                <a:rect l="T9" t="T10" r="T11" b="T12"/>
                <a:pathLst>
                  <a:path w="41954" h="24042" fill="none" extrusionOk="0">
                    <a:moveTo>
                      <a:pt x="138" y="24042"/>
                    </a:moveTo>
                    <a:cubicBezTo>
                      <a:pt x="46" y="23231"/>
                      <a:pt x="0" y="22415"/>
                      <a:pt x="0" y="21600"/>
                    </a:cubicBezTo>
                    <a:cubicBezTo>
                      <a:pt x="0" y="9670"/>
                      <a:pt x="9670" y="0"/>
                      <a:pt x="21600" y="0"/>
                    </a:cubicBezTo>
                    <a:cubicBezTo>
                      <a:pt x="30741" y="-1"/>
                      <a:pt x="38893" y="5754"/>
                      <a:pt x="41953" y="14369"/>
                    </a:cubicBezTo>
                  </a:path>
                  <a:path w="41954" h="24042" stroke="0" extrusionOk="0">
                    <a:moveTo>
                      <a:pt x="138" y="24042"/>
                    </a:moveTo>
                    <a:cubicBezTo>
                      <a:pt x="46" y="23231"/>
                      <a:pt x="0" y="22415"/>
                      <a:pt x="0" y="21600"/>
                    </a:cubicBezTo>
                    <a:cubicBezTo>
                      <a:pt x="0" y="9670"/>
                      <a:pt x="9670" y="0"/>
                      <a:pt x="21600" y="0"/>
                    </a:cubicBezTo>
                    <a:cubicBezTo>
                      <a:pt x="30741" y="-1"/>
                      <a:pt x="38893" y="5754"/>
                      <a:pt x="41953" y="1436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71698" name="Freeform 31"/>
              <p:cNvSpPr>
                <a:spLocks/>
              </p:cNvSpPr>
              <p:nvPr/>
            </p:nvSpPr>
            <p:spPr bwMode="auto">
              <a:xfrm>
                <a:off x="1134" y="2485"/>
                <a:ext cx="83" cy="182"/>
              </a:xfrm>
              <a:custGeom>
                <a:avLst/>
                <a:gdLst>
                  <a:gd name="T0" fmla="*/ 2 w 83"/>
                  <a:gd name="T1" fmla="*/ 84 h 182"/>
                  <a:gd name="T2" fmla="*/ 0 w 83"/>
                  <a:gd name="T3" fmla="*/ 72 h 182"/>
                  <a:gd name="T4" fmla="*/ 0 w 83"/>
                  <a:gd name="T5" fmla="*/ 61 h 182"/>
                  <a:gd name="T6" fmla="*/ 2 w 83"/>
                  <a:gd name="T7" fmla="*/ 52 h 182"/>
                  <a:gd name="T8" fmla="*/ 5 w 83"/>
                  <a:gd name="T9" fmla="*/ 38 h 182"/>
                  <a:gd name="T10" fmla="*/ 9 w 83"/>
                  <a:gd name="T11" fmla="*/ 26 h 182"/>
                  <a:gd name="T12" fmla="*/ 16 w 83"/>
                  <a:gd name="T13" fmla="*/ 16 h 182"/>
                  <a:gd name="T14" fmla="*/ 24 w 83"/>
                  <a:gd name="T15" fmla="*/ 7 h 182"/>
                  <a:gd name="T16" fmla="*/ 32 w 83"/>
                  <a:gd name="T17" fmla="*/ 0 h 182"/>
                  <a:gd name="T18" fmla="*/ 82 w 83"/>
                  <a:gd name="T19" fmla="*/ 98 h 182"/>
                  <a:gd name="T20" fmla="*/ 73 w 83"/>
                  <a:gd name="T21" fmla="*/ 105 h 182"/>
                  <a:gd name="T22" fmla="*/ 67 w 83"/>
                  <a:gd name="T23" fmla="*/ 112 h 182"/>
                  <a:gd name="T24" fmla="*/ 61 w 83"/>
                  <a:gd name="T25" fmla="*/ 119 h 182"/>
                  <a:gd name="T26" fmla="*/ 56 w 83"/>
                  <a:gd name="T27" fmla="*/ 128 h 182"/>
                  <a:gd name="T28" fmla="*/ 51 w 83"/>
                  <a:gd name="T29" fmla="*/ 143 h 182"/>
                  <a:gd name="T30" fmla="*/ 47 w 83"/>
                  <a:gd name="T31" fmla="*/ 164 h 182"/>
                  <a:gd name="T32" fmla="*/ 47 w 83"/>
                  <a:gd name="T33" fmla="*/ 181 h 182"/>
                  <a:gd name="T34" fmla="*/ 2 w 83"/>
                  <a:gd name="T35" fmla="*/ 84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82"/>
                  <a:gd name="T56" fmla="*/ 83 w 83"/>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82">
                    <a:moveTo>
                      <a:pt x="2" y="84"/>
                    </a:moveTo>
                    <a:lnTo>
                      <a:pt x="0" y="72"/>
                    </a:lnTo>
                    <a:lnTo>
                      <a:pt x="0" y="61"/>
                    </a:lnTo>
                    <a:lnTo>
                      <a:pt x="2" y="52"/>
                    </a:lnTo>
                    <a:lnTo>
                      <a:pt x="5" y="38"/>
                    </a:lnTo>
                    <a:lnTo>
                      <a:pt x="9" y="26"/>
                    </a:lnTo>
                    <a:lnTo>
                      <a:pt x="16" y="16"/>
                    </a:lnTo>
                    <a:lnTo>
                      <a:pt x="24" y="7"/>
                    </a:lnTo>
                    <a:lnTo>
                      <a:pt x="32" y="0"/>
                    </a:lnTo>
                    <a:lnTo>
                      <a:pt x="82" y="98"/>
                    </a:lnTo>
                    <a:lnTo>
                      <a:pt x="73" y="105"/>
                    </a:lnTo>
                    <a:lnTo>
                      <a:pt x="67" y="112"/>
                    </a:lnTo>
                    <a:lnTo>
                      <a:pt x="61" y="119"/>
                    </a:lnTo>
                    <a:lnTo>
                      <a:pt x="56" y="128"/>
                    </a:lnTo>
                    <a:lnTo>
                      <a:pt x="51" y="143"/>
                    </a:lnTo>
                    <a:lnTo>
                      <a:pt x="47" y="164"/>
                    </a:lnTo>
                    <a:lnTo>
                      <a:pt x="47" y="181"/>
                    </a:lnTo>
                    <a:lnTo>
                      <a:pt x="2" y="84"/>
                    </a:lnTo>
                  </a:path>
                </a:pathLst>
              </a:custGeom>
              <a:solidFill>
                <a:srgbClr val="3F1F00"/>
              </a:solidFill>
              <a:ln w="9525" cap="rnd">
                <a:noFill/>
                <a:round/>
                <a:headEnd/>
                <a:tailEnd/>
              </a:ln>
            </p:spPr>
            <p:txBody>
              <a:bodyPr/>
              <a:lstStyle/>
              <a:p>
                <a:pPr algn="ctr" eaLnBrk="0" hangingPunct="0"/>
                <a:endParaRPr lang="en-US"/>
              </a:p>
            </p:txBody>
          </p:sp>
          <p:sp>
            <p:nvSpPr>
              <p:cNvPr id="71699" name="Arc 32"/>
              <p:cNvSpPr>
                <a:spLocks/>
              </p:cNvSpPr>
              <p:nvPr/>
            </p:nvSpPr>
            <p:spPr bwMode="auto">
              <a:xfrm>
                <a:off x="1131" y="2475"/>
                <a:ext cx="70" cy="90"/>
              </a:xfrm>
              <a:custGeom>
                <a:avLst/>
                <a:gdLst>
                  <a:gd name="T0" fmla="*/ 0 w 21600"/>
                  <a:gd name="T1" fmla="*/ 0 h 25855"/>
                  <a:gd name="T2" fmla="*/ 0 w 21600"/>
                  <a:gd name="T3" fmla="*/ 0 h 25855"/>
                  <a:gd name="T4" fmla="*/ 0 w 21600"/>
                  <a:gd name="T5" fmla="*/ 0 h 25855"/>
                  <a:gd name="T6" fmla="*/ 0 60000 65536"/>
                  <a:gd name="T7" fmla="*/ 0 60000 65536"/>
                  <a:gd name="T8" fmla="*/ 0 60000 65536"/>
                  <a:gd name="T9" fmla="*/ 0 w 21600"/>
                  <a:gd name="T10" fmla="*/ 0 h 25855"/>
                  <a:gd name="T11" fmla="*/ 21600 w 21600"/>
                  <a:gd name="T12" fmla="*/ 25855 h 25855"/>
                </a:gdLst>
                <a:ahLst/>
                <a:cxnLst>
                  <a:cxn ang="T6">
                    <a:pos x="T0" y="T1"/>
                  </a:cxn>
                  <a:cxn ang="T7">
                    <a:pos x="T2" y="T3"/>
                  </a:cxn>
                  <a:cxn ang="T8">
                    <a:pos x="T4" y="T5"/>
                  </a:cxn>
                </a:cxnLst>
                <a:rect l="T9" t="T10" r="T11" b="T12"/>
                <a:pathLst>
                  <a:path w="21600" h="25855" fill="none" extrusionOk="0">
                    <a:moveTo>
                      <a:pt x="750" y="25855"/>
                    </a:moveTo>
                    <a:cubicBezTo>
                      <a:pt x="252" y="24014"/>
                      <a:pt x="0" y="22116"/>
                      <a:pt x="0" y="20210"/>
                    </a:cubicBezTo>
                    <a:cubicBezTo>
                      <a:pt x="-1" y="11221"/>
                      <a:pt x="5566" y="3172"/>
                      <a:pt x="13976" y="-1"/>
                    </a:cubicBezTo>
                  </a:path>
                  <a:path w="21600" h="25855" stroke="0" extrusionOk="0">
                    <a:moveTo>
                      <a:pt x="750" y="25855"/>
                    </a:moveTo>
                    <a:cubicBezTo>
                      <a:pt x="252" y="24014"/>
                      <a:pt x="0" y="22116"/>
                      <a:pt x="0" y="20210"/>
                    </a:cubicBezTo>
                    <a:cubicBezTo>
                      <a:pt x="-1" y="11221"/>
                      <a:pt x="5566" y="3172"/>
                      <a:pt x="13976" y="-1"/>
                    </a:cubicBezTo>
                    <a:lnTo>
                      <a:pt x="21600" y="2021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1700" name="Arc 33"/>
              <p:cNvSpPr>
                <a:spLocks/>
              </p:cNvSpPr>
              <p:nvPr/>
            </p:nvSpPr>
            <p:spPr bwMode="auto">
              <a:xfrm>
                <a:off x="1180" y="2571"/>
                <a:ext cx="136" cy="93"/>
              </a:xfrm>
              <a:custGeom>
                <a:avLst/>
                <a:gdLst>
                  <a:gd name="T0" fmla="*/ 0 w 42250"/>
                  <a:gd name="T1" fmla="*/ 0 h 26714"/>
                  <a:gd name="T2" fmla="*/ 0 w 42250"/>
                  <a:gd name="T3" fmla="*/ 0 h 26714"/>
                  <a:gd name="T4" fmla="*/ 0 w 42250"/>
                  <a:gd name="T5" fmla="*/ 0 h 26714"/>
                  <a:gd name="T6" fmla="*/ 0 60000 65536"/>
                  <a:gd name="T7" fmla="*/ 0 60000 65536"/>
                  <a:gd name="T8" fmla="*/ 0 60000 65536"/>
                  <a:gd name="T9" fmla="*/ 0 w 42250"/>
                  <a:gd name="T10" fmla="*/ 0 h 26714"/>
                  <a:gd name="T11" fmla="*/ 42250 w 42250"/>
                  <a:gd name="T12" fmla="*/ 26714 h 26714"/>
                </a:gdLst>
                <a:ahLst/>
                <a:cxnLst>
                  <a:cxn ang="T6">
                    <a:pos x="T0" y="T1"/>
                  </a:cxn>
                  <a:cxn ang="T7">
                    <a:pos x="T2" y="T3"/>
                  </a:cxn>
                  <a:cxn ang="T8">
                    <a:pos x="T4" y="T5"/>
                  </a:cxn>
                </a:cxnLst>
                <a:rect l="T9" t="T10" r="T11" b="T12"/>
                <a:pathLst>
                  <a:path w="42250" h="26714" fill="none" extrusionOk="0">
                    <a:moveTo>
                      <a:pt x="614" y="26713"/>
                    </a:moveTo>
                    <a:cubicBezTo>
                      <a:pt x="206" y="25039"/>
                      <a:pt x="0" y="23323"/>
                      <a:pt x="0" y="21600"/>
                    </a:cubicBezTo>
                    <a:cubicBezTo>
                      <a:pt x="0" y="9670"/>
                      <a:pt x="9670" y="0"/>
                      <a:pt x="21600" y="0"/>
                    </a:cubicBezTo>
                    <a:cubicBezTo>
                      <a:pt x="31088" y="-1"/>
                      <a:pt x="39466" y="6192"/>
                      <a:pt x="42249" y="15264"/>
                    </a:cubicBezTo>
                  </a:path>
                  <a:path w="42250" h="26714" stroke="0" extrusionOk="0">
                    <a:moveTo>
                      <a:pt x="614" y="26713"/>
                    </a:moveTo>
                    <a:cubicBezTo>
                      <a:pt x="206" y="25039"/>
                      <a:pt x="0" y="23323"/>
                      <a:pt x="0" y="21600"/>
                    </a:cubicBezTo>
                    <a:cubicBezTo>
                      <a:pt x="0" y="9670"/>
                      <a:pt x="9670" y="0"/>
                      <a:pt x="21600" y="0"/>
                    </a:cubicBezTo>
                    <a:cubicBezTo>
                      <a:pt x="31088" y="-1"/>
                      <a:pt x="39466" y="6192"/>
                      <a:pt x="42249" y="1526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71701" name="Group 39"/>
              <p:cNvGrpSpPr>
                <a:grpSpLocks/>
              </p:cNvGrpSpPr>
              <p:nvPr/>
            </p:nvGrpSpPr>
            <p:grpSpPr bwMode="auto">
              <a:xfrm>
                <a:off x="1186" y="2585"/>
                <a:ext cx="142" cy="108"/>
                <a:chOff x="1186" y="2585"/>
                <a:chExt cx="142" cy="108"/>
              </a:xfrm>
            </p:grpSpPr>
            <p:grpSp>
              <p:nvGrpSpPr>
                <p:cNvPr id="71725" name="Group 37"/>
                <p:cNvGrpSpPr>
                  <a:grpSpLocks/>
                </p:cNvGrpSpPr>
                <p:nvPr/>
              </p:nvGrpSpPr>
              <p:grpSpPr bwMode="auto">
                <a:xfrm>
                  <a:off x="1186" y="2585"/>
                  <a:ext cx="135" cy="92"/>
                  <a:chOff x="1186" y="2585"/>
                  <a:chExt cx="135" cy="92"/>
                </a:xfrm>
              </p:grpSpPr>
              <p:sp>
                <p:nvSpPr>
                  <p:cNvPr id="71727" name="Arc 34"/>
                  <p:cNvSpPr>
                    <a:spLocks/>
                  </p:cNvSpPr>
                  <p:nvPr/>
                </p:nvSpPr>
                <p:spPr bwMode="auto">
                  <a:xfrm>
                    <a:off x="1188" y="2588"/>
                    <a:ext cx="130" cy="86"/>
                  </a:xfrm>
                  <a:custGeom>
                    <a:avLst/>
                    <a:gdLst>
                      <a:gd name="T0" fmla="*/ 0 w 42429"/>
                      <a:gd name="T1" fmla="*/ 0 h 25756"/>
                      <a:gd name="T2" fmla="*/ 0 w 42429"/>
                      <a:gd name="T3" fmla="*/ 0 h 25756"/>
                      <a:gd name="T4" fmla="*/ 0 w 42429"/>
                      <a:gd name="T5" fmla="*/ 0 h 25756"/>
                      <a:gd name="T6" fmla="*/ 0 60000 65536"/>
                      <a:gd name="T7" fmla="*/ 0 60000 65536"/>
                      <a:gd name="T8" fmla="*/ 0 60000 65536"/>
                      <a:gd name="T9" fmla="*/ 0 w 42429"/>
                      <a:gd name="T10" fmla="*/ 0 h 25756"/>
                      <a:gd name="T11" fmla="*/ 42429 w 42429"/>
                      <a:gd name="T12" fmla="*/ 25756 h 25756"/>
                    </a:gdLst>
                    <a:ahLst/>
                    <a:cxnLst>
                      <a:cxn ang="T6">
                        <a:pos x="T0" y="T1"/>
                      </a:cxn>
                      <a:cxn ang="T7">
                        <a:pos x="T2" y="T3"/>
                      </a:cxn>
                      <a:cxn ang="T8">
                        <a:pos x="T4" y="T5"/>
                      </a:cxn>
                    </a:cxnLst>
                    <a:rect l="T9" t="T10" r="T11" b="T12"/>
                    <a:pathLst>
                      <a:path w="42429" h="25756" fill="none" extrusionOk="0">
                        <a:moveTo>
                          <a:pt x="403" y="25756"/>
                        </a:moveTo>
                        <a:cubicBezTo>
                          <a:pt x="135" y="24387"/>
                          <a:pt x="0" y="22995"/>
                          <a:pt x="0" y="21600"/>
                        </a:cubicBezTo>
                        <a:cubicBezTo>
                          <a:pt x="0" y="9670"/>
                          <a:pt x="9670" y="0"/>
                          <a:pt x="21600" y="0"/>
                        </a:cubicBezTo>
                        <a:cubicBezTo>
                          <a:pt x="31326" y="-1"/>
                          <a:pt x="39853" y="6501"/>
                          <a:pt x="42429" y="15880"/>
                        </a:cubicBezTo>
                      </a:path>
                      <a:path w="42429" h="25756" stroke="0" extrusionOk="0">
                        <a:moveTo>
                          <a:pt x="403" y="25756"/>
                        </a:moveTo>
                        <a:cubicBezTo>
                          <a:pt x="135" y="24387"/>
                          <a:pt x="0" y="22995"/>
                          <a:pt x="0" y="21600"/>
                        </a:cubicBezTo>
                        <a:cubicBezTo>
                          <a:pt x="0" y="9670"/>
                          <a:pt x="9670" y="0"/>
                          <a:pt x="21600" y="0"/>
                        </a:cubicBezTo>
                        <a:cubicBezTo>
                          <a:pt x="31326" y="-1"/>
                          <a:pt x="39853" y="6501"/>
                          <a:pt x="42429" y="15880"/>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71728" name="Arc 35"/>
                  <p:cNvSpPr>
                    <a:spLocks/>
                  </p:cNvSpPr>
                  <p:nvPr/>
                </p:nvSpPr>
                <p:spPr bwMode="auto">
                  <a:xfrm>
                    <a:off x="1188" y="2598"/>
                    <a:ext cx="66" cy="78"/>
                  </a:xfrm>
                  <a:custGeom>
                    <a:avLst/>
                    <a:gdLst>
                      <a:gd name="T0" fmla="*/ 0 w 21600"/>
                      <a:gd name="T1" fmla="*/ 0 h 23433"/>
                      <a:gd name="T2" fmla="*/ 0 w 21600"/>
                      <a:gd name="T3" fmla="*/ 0 h 23433"/>
                      <a:gd name="T4" fmla="*/ 0 w 21600"/>
                      <a:gd name="T5" fmla="*/ 0 h 23433"/>
                      <a:gd name="T6" fmla="*/ 0 60000 65536"/>
                      <a:gd name="T7" fmla="*/ 0 60000 65536"/>
                      <a:gd name="T8" fmla="*/ 0 60000 65536"/>
                      <a:gd name="T9" fmla="*/ 0 w 21600"/>
                      <a:gd name="T10" fmla="*/ 0 h 23433"/>
                      <a:gd name="T11" fmla="*/ 21600 w 21600"/>
                      <a:gd name="T12" fmla="*/ 23433 h 23433"/>
                    </a:gdLst>
                    <a:ahLst/>
                    <a:cxnLst>
                      <a:cxn ang="T6">
                        <a:pos x="T0" y="T1"/>
                      </a:cxn>
                      <a:cxn ang="T7">
                        <a:pos x="T2" y="T3"/>
                      </a:cxn>
                      <a:cxn ang="T8">
                        <a:pos x="T4" y="T5"/>
                      </a:cxn>
                    </a:cxnLst>
                    <a:rect l="T9" t="T10" r="T11" b="T12"/>
                    <a:pathLst>
                      <a:path w="21600" h="23433" fill="none" extrusionOk="0">
                        <a:moveTo>
                          <a:pt x="467" y="23433"/>
                        </a:moveTo>
                        <a:cubicBezTo>
                          <a:pt x="156" y="21963"/>
                          <a:pt x="0" y="20465"/>
                          <a:pt x="0" y="18963"/>
                        </a:cubicBezTo>
                        <a:cubicBezTo>
                          <a:pt x="-1" y="11058"/>
                          <a:pt x="4317" y="3785"/>
                          <a:pt x="11257" y="0"/>
                        </a:cubicBezTo>
                      </a:path>
                      <a:path w="21600" h="23433" stroke="0" extrusionOk="0">
                        <a:moveTo>
                          <a:pt x="467" y="23433"/>
                        </a:moveTo>
                        <a:cubicBezTo>
                          <a:pt x="156" y="21963"/>
                          <a:pt x="0" y="20465"/>
                          <a:pt x="0" y="18963"/>
                        </a:cubicBezTo>
                        <a:cubicBezTo>
                          <a:pt x="-1" y="11058"/>
                          <a:pt x="4317" y="3785"/>
                          <a:pt x="11257" y="0"/>
                        </a:cubicBezTo>
                        <a:lnTo>
                          <a:pt x="21600" y="18963"/>
                        </a:lnTo>
                        <a:close/>
                      </a:path>
                    </a:pathLst>
                  </a:custGeom>
                  <a:solidFill>
                    <a:srgbClr val="3F1F00"/>
                  </a:solidFill>
                  <a:ln w="9525" cap="rnd">
                    <a:noFill/>
                    <a:round/>
                    <a:headEnd/>
                    <a:tailEnd/>
                  </a:ln>
                </p:spPr>
                <p:txBody>
                  <a:bodyPr/>
                  <a:lstStyle/>
                  <a:p>
                    <a:pPr algn="ctr" eaLnBrk="0" hangingPunct="0"/>
                    <a:endParaRPr lang="en-US"/>
                  </a:p>
                </p:txBody>
              </p:sp>
              <p:sp>
                <p:nvSpPr>
                  <p:cNvPr id="71729" name="Arc 36"/>
                  <p:cNvSpPr>
                    <a:spLocks/>
                  </p:cNvSpPr>
                  <p:nvPr/>
                </p:nvSpPr>
                <p:spPr bwMode="auto">
                  <a:xfrm>
                    <a:off x="1186" y="2585"/>
                    <a:ext cx="135" cy="92"/>
                  </a:xfrm>
                  <a:custGeom>
                    <a:avLst/>
                    <a:gdLst>
                      <a:gd name="T0" fmla="*/ 0 w 42341"/>
                      <a:gd name="T1" fmla="*/ 0 h 26411"/>
                      <a:gd name="T2" fmla="*/ 0 w 42341"/>
                      <a:gd name="T3" fmla="*/ 0 h 26411"/>
                      <a:gd name="T4" fmla="*/ 0 w 42341"/>
                      <a:gd name="T5" fmla="*/ 0 h 26411"/>
                      <a:gd name="T6" fmla="*/ 0 60000 65536"/>
                      <a:gd name="T7" fmla="*/ 0 60000 65536"/>
                      <a:gd name="T8" fmla="*/ 0 60000 65536"/>
                      <a:gd name="T9" fmla="*/ 0 w 42341"/>
                      <a:gd name="T10" fmla="*/ 0 h 26411"/>
                      <a:gd name="T11" fmla="*/ 42341 w 42341"/>
                      <a:gd name="T12" fmla="*/ 26411 h 26411"/>
                    </a:gdLst>
                    <a:ahLst/>
                    <a:cxnLst>
                      <a:cxn ang="T6">
                        <a:pos x="T0" y="T1"/>
                      </a:cxn>
                      <a:cxn ang="T7">
                        <a:pos x="T2" y="T3"/>
                      </a:cxn>
                      <a:cxn ang="T8">
                        <a:pos x="T4" y="T5"/>
                      </a:cxn>
                    </a:cxnLst>
                    <a:rect l="T9" t="T10" r="T11" b="T12"/>
                    <a:pathLst>
                      <a:path w="42341" h="26411" fill="none" extrusionOk="0">
                        <a:moveTo>
                          <a:pt x="542" y="26411"/>
                        </a:moveTo>
                        <a:cubicBezTo>
                          <a:pt x="182" y="24832"/>
                          <a:pt x="0" y="23218"/>
                          <a:pt x="0" y="21600"/>
                        </a:cubicBezTo>
                        <a:cubicBezTo>
                          <a:pt x="0" y="9670"/>
                          <a:pt x="9670" y="0"/>
                          <a:pt x="21600" y="0"/>
                        </a:cubicBezTo>
                        <a:cubicBezTo>
                          <a:pt x="31206" y="-1"/>
                          <a:pt x="39658" y="6344"/>
                          <a:pt x="42340" y="15569"/>
                        </a:cubicBezTo>
                      </a:path>
                      <a:path w="42341" h="26411" stroke="0" extrusionOk="0">
                        <a:moveTo>
                          <a:pt x="542" y="26411"/>
                        </a:moveTo>
                        <a:cubicBezTo>
                          <a:pt x="182" y="24832"/>
                          <a:pt x="0" y="23218"/>
                          <a:pt x="0" y="21600"/>
                        </a:cubicBezTo>
                        <a:cubicBezTo>
                          <a:pt x="0" y="9670"/>
                          <a:pt x="9670" y="0"/>
                          <a:pt x="21600" y="0"/>
                        </a:cubicBezTo>
                        <a:cubicBezTo>
                          <a:pt x="31206" y="-1"/>
                          <a:pt x="39658" y="6344"/>
                          <a:pt x="42340" y="15569"/>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1726" name="Arc 38"/>
                <p:cNvSpPr>
                  <a:spLocks/>
                </p:cNvSpPr>
                <p:nvPr/>
              </p:nvSpPr>
              <p:spPr bwMode="auto">
                <a:xfrm>
                  <a:off x="1192" y="2601"/>
                  <a:ext cx="136" cy="92"/>
                </a:xfrm>
                <a:custGeom>
                  <a:avLst/>
                  <a:gdLst>
                    <a:gd name="T0" fmla="*/ 0 w 42406"/>
                    <a:gd name="T1" fmla="*/ 0 h 26444"/>
                    <a:gd name="T2" fmla="*/ 0 w 42406"/>
                    <a:gd name="T3" fmla="*/ 0 h 26444"/>
                    <a:gd name="T4" fmla="*/ 0 w 42406"/>
                    <a:gd name="T5" fmla="*/ 0 h 26444"/>
                    <a:gd name="T6" fmla="*/ 0 60000 65536"/>
                    <a:gd name="T7" fmla="*/ 0 60000 65536"/>
                    <a:gd name="T8" fmla="*/ 0 60000 65536"/>
                    <a:gd name="T9" fmla="*/ 0 w 42406"/>
                    <a:gd name="T10" fmla="*/ 0 h 26444"/>
                    <a:gd name="T11" fmla="*/ 42406 w 42406"/>
                    <a:gd name="T12" fmla="*/ 26444 h 26444"/>
                  </a:gdLst>
                  <a:ahLst/>
                  <a:cxnLst>
                    <a:cxn ang="T6">
                      <a:pos x="T0" y="T1"/>
                    </a:cxn>
                    <a:cxn ang="T7">
                      <a:pos x="T2" y="T3"/>
                    </a:cxn>
                    <a:cxn ang="T8">
                      <a:pos x="T4" y="T5"/>
                    </a:cxn>
                  </a:cxnLst>
                  <a:rect l="T9" t="T10" r="T11" b="T12"/>
                  <a:pathLst>
                    <a:path w="42406" h="26444" fill="none" extrusionOk="0">
                      <a:moveTo>
                        <a:pt x="550" y="26443"/>
                      </a:moveTo>
                      <a:cubicBezTo>
                        <a:pt x="184" y="24855"/>
                        <a:pt x="0" y="23230"/>
                        <a:pt x="0" y="21600"/>
                      </a:cubicBezTo>
                      <a:cubicBezTo>
                        <a:pt x="0" y="9670"/>
                        <a:pt x="9670" y="0"/>
                        <a:pt x="21600" y="0"/>
                      </a:cubicBezTo>
                      <a:cubicBezTo>
                        <a:pt x="31294" y="-1"/>
                        <a:pt x="39800" y="6458"/>
                        <a:pt x="42405" y="15796"/>
                      </a:cubicBezTo>
                    </a:path>
                    <a:path w="42406" h="26444" stroke="0" extrusionOk="0">
                      <a:moveTo>
                        <a:pt x="550" y="26443"/>
                      </a:moveTo>
                      <a:cubicBezTo>
                        <a:pt x="184" y="24855"/>
                        <a:pt x="0" y="23230"/>
                        <a:pt x="0" y="21600"/>
                      </a:cubicBezTo>
                      <a:cubicBezTo>
                        <a:pt x="0" y="9670"/>
                        <a:pt x="9670" y="0"/>
                        <a:pt x="21600" y="0"/>
                      </a:cubicBezTo>
                      <a:cubicBezTo>
                        <a:pt x="31294" y="-1"/>
                        <a:pt x="39800" y="6458"/>
                        <a:pt x="42405" y="15796"/>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1702" name="Group 45"/>
              <p:cNvGrpSpPr>
                <a:grpSpLocks/>
              </p:cNvGrpSpPr>
              <p:nvPr/>
            </p:nvGrpSpPr>
            <p:grpSpPr bwMode="auto">
              <a:xfrm>
                <a:off x="1198" y="2614"/>
                <a:ext cx="143" cy="108"/>
                <a:chOff x="1198" y="2614"/>
                <a:chExt cx="143" cy="108"/>
              </a:xfrm>
            </p:grpSpPr>
            <p:grpSp>
              <p:nvGrpSpPr>
                <p:cNvPr id="71720" name="Group 43"/>
                <p:cNvGrpSpPr>
                  <a:grpSpLocks/>
                </p:cNvGrpSpPr>
                <p:nvPr/>
              </p:nvGrpSpPr>
              <p:grpSpPr bwMode="auto">
                <a:xfrm>
                  <a:off x="1198" y="2614"/>
                  <a:ext cx="136" cy="92"/>
                  <a:chOff x="1198" y="2614"/>
                  <a:chExt cx="136" cy="92"/>
                </a:xfrm>
              </p:grpSpPr>
              <p:sp>
                <p:nvSpPr>
                  <p:cNvPr id="71722" name="Arc 40"/>
                  <p:cNvSpPr>
                    <a:spLocks/>
                  </p:cNvSpPr>
                  <p:nvPr/>
                </p:nvSpPr>
                <p:spPr bwMode="auto">
                  <a:xfrm>
                    <a:off x="1200" y="2617"/>
                    <a:ext cx="131" cy="87"/>
                  </a:xfrm>
                  <a:custGeom>
                    <a:avLst/>
                    <a:gdLst>
                      <a:gd name="T0" fmla="*/ 0 w 42515"/>
                      <a:gd name="T1" fmla="*/ 0 h 26008"/>
                      <a:gd name="T2" fmla="*/ 0 w 42515"/>
                      <a:gd name="T3" fmla="*/ 0 h 26008"/>
                      <a:gd name="T4" fmla="*/ 0 w 42515"/>
                      <a:gd name="T5" fmla="*/ 0 h 26008"/>
                      <a:gd name="T6" fmla="*/ 0 60000 65536"/>
                      <a:gd name="T7" fmla="*/ 0 60000 65536"/>
                      <a:gd name="T8" fmla="*/ 0 60000 65536"/>
                      <a:gd name="T9" fmla="*/ 0 w 42515"/>
                      <a:gd name="T10" fmla="*/ 0 h 26008"/>
                      <a:gd name="T11" fmla="*/ 42515 w 42515"/>
                      <a:gd name="T12" fmla="*/ 26008 h 26008"/>
                    </a:gdLst>
                    <a:ahLst/>
                    <a:cxnLst>
                      <a:cxn ang="T6">
                        <a:pos x="T0" y="T1"/>
                      </a:cxn>
                      <a:cxn ang="T7">
                        <a:pos x="T2" y="T3"/>
                      </a:cxn>
                      <a:cxn ang="T8">
                        <a:pos x="T4" y="T5"/>
                      </a:cxn>
                    </a:cxnLst>
                    <a:rect l="T9" t="T10" r="T11" b="T12"/>
                    <a:pathLst>
                      <a:path w="42515" h="26008" fill="none" extrusionOk="0">
                        <a:moveTo>
                          <a:pt x="454" y="26008"/>
                        </a:moveTo>
                        <a:cubicBezTo>
                          <a:pt x="152" y="24558"/>
                          <a:pt x="0" y="23081"/>
                          <a:pt x="0" y="21600"/>
                        </a:cubicBezTo>
                        <a:cubicBezTo>
                          <a:pt x="0" y="9670"/>
                          <a:pt x="9670" y="0"/>
                          <a:pt x="21600" y="0"/>
                        </a:cubicBezTo>
                        <a:cubicBezTo>
                          <a:pt x="31451" y="-1"/>
                          <a:pt x="40054" y="6665"/>
                          <a:pt x="42515" y="16203"/>
                        </a:cubicBezTo>
                      </a:path>
                      <a:path w="42515" h="26008" stroke="0" extrusionOk="0">
                        <a:moveTo>
                          <a:pt x="454" y="26008"/>
                        </a:moveTo>
                        <a:cubicBezTo>
                          <a:pt x="152" y="24558"/>
                          <a:pt x="0" y="23081"/>
                          <a:pt x="0" y="21600"/>
                        </a:cubicBezTo>
                        <a:cubicBezTo>
                          <a:pt x="0" y="9670"/>
                          <a:pt x="9670" y="0"/>
                          <a:pt x="21600" y="0"/>
                        </a:cubicBezTo>
                        <a:cubicBezTo>
                          <a:pt x="31451" y="-1"/>
                          <a:pt x="40054" y="6665"/>
                          <a:pt x="42515" y="16203"/>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71723" name="Arc 41"/>
                  <p:cNvSpPr>
                    <a:spLocks/>
                  </p:cNvSpPr>
                  <p:nvPr/>
                </p:nvSpPr>
                <p:spPr bwMode="auto">
                  <a:xfrm>
                    <a:off x="1199" y="2626"/>
                    <a:ext cx="67" cy="78"/>
                  </a:xfrm>
                  <a:custGeom>
                    <a:avLst/>
                    <a:gdLst>
                      <a:gd name="T0" fmla="*/ 0 w 21600"/>
                      <a:gd name="T1" fmla="*/ 0 h 23297"/>
                      <a:gd name="T2" fmla="*/ 0 w 21600"/>
                      <a:gd name="T3" fmla="*/ 0 h 23297"/>
                      <a:gd name="T4" fmla="*/ 0 w 21600"/>
                      <a:gd name="T5" fmla="*/ 0 h 23297"/>
                      <a:gd name="T6" fmla="*/ 0 60000 65536"/>
                      <a:gd name="T7" fmla="*/ 0 60000 65536"/>
                      <a:gd name="T8" fmla="*/ 0 60000 65536"/>
                      <a:gd name="T9" fmla="*/ 0 w 21600"/>
                      <a:gd name="T10" fmla="*/ 0 h 23297"/>
                      <a:gd name="T11" fmla="*/ 21600 w 21600"/>
                      <a:gd name="T12" fmla="*/ 23297 h 23297"/>
                    </a:gdLst>
                    <a:ahLst/>
                    <a:cxnLst>
                      <a:cxn ang="T6">
                        <a:pos x="T0" y="T1"/>
                      </a:cxn>
                      <a:cxn ang="T7">
                        <a:pos x="T2" y="T3"/>
                      </a:cxn>
                      <a:cxn ang="T8">
                        <a:pos x="T4" y="T5"/>
                      </a:cxn>
                    </a:cxnLst>
                    <a:rect l="T9" t="T10" r="T11" b="T12"/>
                    <a:pathLst>
                      <a:path w="21600" h="23297" fill="none" extrusionOk="0">
                        <a:moveTo>
                          <a:pt x="460" y="23297"/>
                        </a:moveTo>
                        <a:cubicBezTo>
                          <a:pt x="154" y="21837"/>
                          <a:pt x="0" y="20350"/>
                          <a:pt x="0" y="18860"/>
                        </a:cubicBezTo>
                        <a:cubicBezTo>
                          <a:pt x="-1" y="11031"/>
                          <a:pt x="4235" y="3815"/>
                          <a:pt x="11070" y="-1"/>
                        </a:cubicBezTo>
                      </a:path>
                      <a:path w="21600" h="23297" stroke="0" extrusionOk="0">
                        <a:moveTo>
                          <a:pt x="460" y="23297"/>
                        </a:moveTo>
                        <a:cubicBezTo>
                          <a:pt x="154" y="21837"/>
                          <a:pt x="0" y="20350"/>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sp>
                <p:nvSpPr>
                  <p:cNvPr id="71724" name="Arc 42"/>
                  <p:cNvSpPr>
                    <a:spLocks/>
                  </p:cNvSpPr>
                  <p:nvPr/>
                </p:nvSpPr>
                <p:spPr bwMode="auto">
                  <a:xfrm>
                    <a:off x="1198" y="2614"/>
                    <a:ext cx="136" cy="92"/>
                  </a:xfrm>
                  <a:custGeom>
                    <a:avLst/>
                    <a:gdLst>
                      <a:gd name="T0" fmla="*/ 0 w 42498"/>
                      <a:gd name="T1" fmla="*/ 0 h 26112"/>
                      <a:gd name="T2" fmla="*/ 0 w 42498"/>
                      <a:gd name="T3" fmla="*/ 0 h 26112"/>
                      <a:gd name="T4" fmla="*/ 0 w 42498"/>
                      <a:gd name="T5" fmla="*/ 0 h 26112"/>
                      <a:gd name="T6" fmla="*/ 0 60000 65536"/>
                      <a:gd name="T7" fmla="*/ 0 60000 65536"/>
                      <a:gd name="T8" fmla="*/ 0 60000 65536"/>
                      <a:gd name="T9" fmla="*/ 0 w 42498"/>
                      <a:gd name="T10" fmla="*/ 0 h 26112"/>
                      <a:gd name="T11" fmla="*/ 42498 w 42498"/>
                      <a:gd name="T12" fmla="*/ 26112 h 26112"/>
                    </a:gdLst>
                    <a:ahLst/>
                    <a:cxnLst>
                      <a:cxn ang="T6">
                        <a:pos x="T0" y="T1"/>
                      </a:cxn>
                      <a:cxn ang="T7">
                        <a:pos x="T2" y="T3"/>
                      </a:cxn>
                      <a:cxn ang="T8">
                        <a:pos x="T4" y="T5"/>
                      </a:cxn>
                    </a:cxnLst>
                    <a:rect l="T9" t="T10" r="T11" b="T12"/>
                    <a:pathLst>
                      <a:path w="42498" h="26112" fill="none" extrusionOk="0">
                        <a:moveTo>
                          <a:pt x="476" y="26112"/>
                        </a:moveTo>
                        <a:cubicBezTo>
                          <a:pt x="159" y="24628"/>
                          <a:pt x="0" y="23116"/>
                          <a:pt x="0" y="21600"/>
                        </a:cubicBezTo>
                        <a:cubicBezTo>
                          <a:pt x="0" y="9670"/>
                          <a:pt x="9670" y="0"/>
                          <a:pt x="21600" y="0"/>
                        </a:cubicBezTo>
                        <a:cubicBezTo>
                          <a:pt x="31425" y="-1"/>
                          <a:pt x="40013" y="6631"/>
                          <a:pt x="42498" y="16137"/>
                        </a:cubicBezTo>
                      </a:path>
                      <a:path w="42498" h="26112" stroke="0" extrusionOk="0">
                        <a:moveTo>
                          <a:pt x="476" y="26112"/>
                        </a:moveTo>
                        <a:cubicBezTo>
                          <a:pt x="159" y="24628"/>
                          <a:pt x="0" y="23116"/>
                          <a:pt x="0" y="21600"/>
                        </a:cubicBezTo>
                        <a:cubicBezTo>
                          <a:pt x="0" y="9670"/>
                          <a:pt x="9670" y="0"/>
                          <a:pt x="21600" y="0"/>
                        </a:cubicBezTo>
                        <a:cubicBezTo>
                          <a:pt x="31425" y="-1"/>
                          <a:pt x="40013" y="6631"/>
                          <a:pt x="42498" y="16137"/>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71721" name="Arc 44"/>
                <p:cNvSpPr>
                  <a:spLocks/>
                </p:cNvSpPr>
                <p:nvPr/>
              </p:nvSpPr>
              <p:spPr bwMode="auto">
                <a:xfrm>
                  <a:off x="1206" y="2631"/>
                  <a:ext cx="135" cy="91"/>
                </a:xfrm>
                <a:custGeom>
                  <a:avLst/>
                  <a:gdLst>
                    <a:gd name="T0" fmla="*/ 0 w 42416"/>
                    <a:gd name="T1" fmla="*/ 0 h 26141"/>
                    <a:gd name="T2" fmla="*/ 0 w 42416"/>
                    <a:gd name="T3" fmla="*/ 0 h 26141"/>
                    <a:gd name="T4" fmla="*/ 0 w 42416"/>
                    <a:gd name="T5" fmla="*/ 0 h 26141"/>
                    <a:gd name="T6" fmla="*/ 0 60000 65536"/>
                    <a:gd name="T7" fmla="*/ 0 60000 65536"/>
                    <a:gd name="T8" fmla="*/ 0 60000 65536"/>
                    <a:gd name="T9" fmla="*/ 0 w 42416"/>
                    <a:gd name="T10" fmla="*/ 0 h 26141"/>
                    <a:gd name="T11" fmla="*/ 42416 w 42416"/>
                    <a:gd name="T12" fmla="*/ 26141 h 26141"/>
                  </a:gdLst>
                  <a:ahLst/>
                  <a:cxnLst>
                    <a:cxn ang="T6">
                      <a:pos x="T0" y="T1"/>
                    </a:cxn>
                    <a:cxn ang="T7">
                      <a:pos x="T2" y="T3"/>
                    </a:cxn>
                    <a:cxn ang="T8">
                      <a:pos x="T4" y="T5"/>
                    </a:cxn>
                  </a:cxnLst>
                  <a:rect l="T9" t="T10" r="T11" b="T12"/>
                  <a:pathLst>
                    <a:path w="42416" h="26141" fill="none" extrusionOk="0">
                      <a:moveTo>
                        <a:pt x="482" y="26141"/>
                      </a:moveTo>
                      <a:cubicBezTo>
                        <a:pt x="161" y="24648"/>
                        <a:pt x="0" y="23126"/>
                        <a:pt x="0" y="21600"/>
                      </a:cubicBezTo>
                      <a:cubicBezTo>
                        <a:pt x="0" y="9670"/>
                        <a:pt x="9670" y="0"/>
                        <a:pt x="21600" y="0"/>
                      </a:cubicBezTo>
                      <a:cubicBezTo>
                        <a:pt x="31309" y="-1"/>
                        <a:pt x="39825" y="6478"/>
                        <a:pt x="42416" y="15834"/>
                      </a:cubicBezTo>
                    </a:path>
                    <a:path w="42416" h="26141" stroke="0" extrusionOk="0">
                      <a:moveTo>
                        <a:pt x="482" y="26141"/>
                      </a:moveTo>
                      <a:cubicBezTo>
                        <a:pt x="161" y="24648"/>
                        <a:pt x="0" y="23126"/>
                        <a:pt x="0" y="21600"/>
                      </a:cubicBezTo>
                      <a:cubicBezTo>
                        <a:pt x="0" y="9670"/>
                        <a:pt x="9670" y="0"/>
                        <a:pt x="21600" y="0"/>
                      </a:cubicBezTo>
                      <a:cubicBezTo>
                        <a:pt x="31309" y="-1"/>
                        <a:pt x="39825" y="6478"/>
                        <a:pt x="42416" y="1583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1703" name="Group 48"/>
              <p:cNvGrpSpPr>
                <a:grpSpLocks/>
              </p:cNvGrpSpPr>
              <p:nvPr/>
            </p:nvGrpSpPr>
            <p:grpSpPr bwMode="auto">
              <a:xfrm>
                <a:off x="1213" y="2646"/>
                <a:ext cx="131" cy="86"/>
                <a:chOff x="1213" y="2646"/>
                <a:chExt cx="131" cy="86"/>
              </a:xfrm>
            </p:grpSpPr>
            <p:sp>
              <p:nvSpPr>
                <p:cNvPr id="71718" name="Arc 46"/>
                <p:cNvSpPr>
                  <a:spLocks/>
                </p:cNvSpPr>
                <p:nvPr/>
              </p:nvSpPr>
              <p:spPr bwMode="auto">
                <a:xfrm>
                  <a:off x="1213" y="2646"/>
                  <a:ext cx="131" cy="86"/>
                </a:xfrm>
                <a:custGeom>
                  <a:avLst/>
                  <a:gdLst>
                    <a:gd name="T0" fmla="*/ 0 w 42646"/>
                    <a:gd name="T1" fmla="*/ 0 h 25753"/>
                    <a:gd name="T2" fmla="*/ 0 w 42646"/>
                    <a:gd name="T3" fmla="*/ 0 h 25753"/>
                    <a:gd name="T4" fmla="*/ 0 w 42646"/>
                    <a:gd name="T5" fmla="*/ 0 h 25753"/>
                    <a:gd name="T6" fmla="*/ 0 60000 65536"/>
                    <a:gd name="T7" fmla="*/ 0 60000 65536"/>
                    <a:gd name="T8" fmla="*/ 0 60000 65536"/>
                    <a:gd name="T9" fmla="*/ 0 w 42646"/>
                    <a:gd name="T10" fmla="*/ 0 h 25753"/>
                    <a:gd name="T11" fmla="*/ 42646 w 42646"/>
                    <a:gd name="T12" fmla="*/ 25753 h 25753"/>
                  </a:gdLst>
                  <a:ahLst/>
                  <a:cxnLst>
                    <a:cxn ang="T6">
                      <a:pos x="T0" y="T1"/>
                    </a:cxn>
                    <a:cxn ang="T7">
                      <a:pos x="T2" y="T3"/>
                    </a:cxn>
                    <a:cxn ang="T8">
                      <a:pos x="T4" y="T5"/>
                    </a:cxn>
                  </a:cxnLst>
                  <a:rect l="T9" t="T10" r="T11" b="T12"/>
                  <a:pathLst>
                    <a:path w="42646" h="25753" fill="none" extrusionOk="0">
                      <a:moveTo>
                        <a:pt x="403" y="25752"/>
                      </a:moveTo>
                      <a:cubicBezTo>
                        <a:pt x="134" y="24384"/>
                        <a:pt x="0" y="22994"/>
                        <a:pt x="0" y="21600"/>
                      </a:cubicBezTo>
                      <a:cubicBezTo>
                        <a:pt x="0" y="9670"/>
                        <a:pt x="9670" y="0"/>
                        <a:pt x="21600" y="0"/>
                      </a:cubicBezTo>
                      <a:cubicBezTo>
                        <a:pt x="31656" y="-1"/>
                        <a:pt x="40383" y="6940"/>
                        <a:pt x="42646" y="16739"/>
                      </a:cubicBezTo>
                    </a:path>
                    <a:path w="42646" h="25753" stroke="0" extrusionOk="0">
                      <a:moveTo>
                        <a:pt x="403" y="25752"/>
                      </a:moveTo>
                      <a:cubicBezTo>
                        <a:pt x="134" y="24384"/>
                        <a:pt x="0" y="22994"/>
                        <a:pt x="0" y="21600"/>
                      </a:cubicBezTo>
                      <a:cubicBezTo>
                        <a:pt x="0" y="9670"/>
                        <a:pt x="9670" y="0"/>
                        <a:pt x="21600" y="0"/>
                      </a:cubicBezTo>
                      <a:cubicBezTo>
                        <a:pt x="31656" y="-1"/>
                        <a:pt x="40383" y="6940"/>
                        <a:pt x="42646" y="1673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71719" name="Arc 47"/>
                <p:cNvSpPr>
                  <a:spLocks/>
                </p:cNvSpPr>
                <p:nvPr/>
              </p:nvSpPr>
              <p:spPr bwMode="auto">
                <a:xfrm>
                  <a:off x="1213" y="2655"/>
                  <a:ext cx="67" cy="77"/>
                </a:xfrm>
                <a:custGeom>
                  <a:avLst/>
                  <a:gdLst>
                    <a:gd name="T0" fmla="*/ 0 w 21600"/>
                    <a:gd name="T1" fmla="*/ 0 h 23013"/>
                    <a:gd name="T2" fmla="*/ 0 w 21600"/>
                    <a:gd name="T3" fmla="*/ 0 h 23013"/>
                    <a:gd name="T4" fmla="*/ 0 w 21600"/>
                    <a:gd name="T5" fmla="*/ 0 h 23013"/>
                    <a:gd name="T6" fmla="*/ 0 60000 65536"/>
                    <a:gd name="T7" fmla="*/ 0 60000 65536"/>
                    <a:gd name="T8" fmla="*/ 0 60000 65536"/>
                    <a:gd name="T9" fmla="*/ 0 w 21600"/>
                    <a:gd name="T10" fmla="*/ 0 h 23013"/>
                    <a:gd name="T11" fmla="*/ 21600 w 21600"/>
                    <a:gd name="T12" fmla="*/ 23013 h 23013"/>
                  </a:gdLst>
                  <a:ahLst/>
                  <a:cxnLst>
                    <a:cxn ang="T6">
                      <a:pos x="T0" y="T1"/>
                    </a:cxn>
                    <a:cxn ang="T7">
                      <a:pos x="T2" y="T3"/>
                    </a:cxn>
                    <a:cxn ang="T8">
                      <a:pos x="T4" y="T5"/>
                    </a:cxn>
                  </a:cxnLst>
                  <a:rect l="T9" t="T10" r="T11" b="T12"/>
                  <a:pathLst>
                    <a:path w="21600" h="23013" fill="none" extrusionOk="0">
                      <a:moveTo>
                        <a:pt x="403" y="23012"/>
                      </a:moveTo>
                      <a:cubicBezTo>
                        <a:pt x="134" y="21644"/>
                        <a:pt x="0" y="20254"/>
                        <a:pt x="0" y="18860"/>
                      </a:cubicBezTo>
                      <a:cubicBezTo>
                        <a:pt x="-1" y="11031"/>
                        <a:pt x="4235" y="3815"/>
                        <a:pt x="11070" y="-1"/>
                      </a:cubicBezTo>
                    </a:path>
                    <a:path w="21600" h="23013" stroke="0" extrusionOk="0">
                      <a:moveTo>
                        <a:pt x="403" y="23012"/>
                      </a:moveTo>
                      <a:cubicBezTo>
                        <a:pt x="134" y="21644"/>
                        <a:pt x="0" y="20254"/>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grpSp>
          <p:grpSp>
            <p:nvGrpSpPr>
              <p:cNvPr id="71704" name="Group 51"/>
              <p:cNvGrpSpPr>
                <a:grpSpLocks/>
              </p:cNvGrpSpPr>
              <p:nvPr/>
            </p:nvGrpSpPr>
            <p:grpSpPr bwMode="auto">
              <a:xfrm>
                <a:off x="1212" y="2643"/>
                <a:ext cx="143" cy="106"/>
                <a:chOff x="1212" y="2643"/>
                <a:chExt cx="143" cy="106"/>
              </a:xfrm>
            </p:grpSpPr>
            <p:sp>
              <p:nvSpPr>
                <p:cNvPr id="71716" name="Arc 49"/>
                <p:cNvSpPr>
                  <a:spLocks/>
                </p:cNvSpPr>
                <p:nvPr/>
              </p:nvSpPr>
              <p:spPr bwMode="auto">
                <a:xfrm>
                  <a:off x="1212" y="2643"/>
                  <a:ext cx="137" cy="91"/>
                </a:xfrm>
                <a:custGeom>
                  <a:avLst/>
                  <a:gdLst>
                    <a:gd name="T0" fmla="*/ 0 w 42568"/>
                    <a:gd name="T1" fmla="*/ 0 h 26109"/>
                    <a:gd name="T2" fmla="*/ 0 w 42568"/>
                    <a:gd name="T3" fmla="*/ 0 h 26109"/>
                    <a:gd name="T4" fmla="*/ 0 w 42568"/>
                    <a:gd name="T5" fmla="*/ 0 h 26109"/>
                    <a:gd name="T6" fmla="*/ 0 60000 65536"/>
                    <a:gd name="T7" fmla="*/ 0 60000 65536"/>
                    <a:gd name="T8" fmla="*/ 0 60000 65536"/>
                    <a:gd name="T9" fmla="*/ 0 w 42568"/>
                    <a:gd name="T10" fmla="*/ 0 h 26109"/>
                    <a:gd name="T11" fmla="*/ 42568 w 42568"/>
                    <a:gd name="T12" fmla="*/ 26109 h 26109"/>
                  </a:gdLst>
                  <a:ahLst/>
                  <a:cxnLst>
                    <a:cxn ang="T6">
                      <a:pos x="T0" y="T1"/>
                    </a:cxn>
                    <a:cxn ang="T7">
                      <a:pos x="T2" y="T3"/>
                    </a:cxn>
                    <a:cxn ang="T8">
                      <a:pos x="T4" y="T5"/>
                    </a:cxn>
                  </a:cxnLst>
                  <a:rect l="T9" t="T10" r="T11" b="T12"/>
                  <a:pathLst>
                    <a:path w="42568" h="26109" fill="none" extrusionOk="0">
                      <a:moveTo>
                        <a:pt x="475" y="26109"/>
                      </a:moveTo>
                      <a:cubicBezTo>
                        <a:pt x="159" y="24626"/>
                        <a:pt x="0" y="23115"/>
                        <a:pt x="0" y="21600"/>
                      </a:cubicBezTo>
                      <a:cubicBezTo>
                        <a:pt x="0" y="9670"/>
                        <a:pt x="9670" y="0"/>
                        <a:pt x="21600" y="0"/>
                      </a:cubicBezTo>
                      <a:cubicBezTo>
                        <a:pt x="31531" y="-1"/>
                        <a:pt x="40183" y="6772"/>
                        <a:pt x="42568" y="16413"/>
                      </a:cubicBezTo>
                    </a:path>
                    <a:path w="42568" h="26109" stroke="0" extrusionOk="0">
                      <a:moveTo>
                        <a:pt x="475" y="26109"/>
                      </a:moveTo>
                      <a:cubicBezTo>
                        <a:pt x="159" y="24626"/>
                        <a:pt x="0" y="23115"/>
                        <a:pt x="0" y="21600"/>
                      </a:cubicBezTo>
                      <a:cubicBezTo>
                        <a:pt x="0" y="9670"/>
                        <a:pt x="9670" y="0"/>
                        <a:pt x="21600" y="0"/>
                      </a:cubicBezTo>
                      <a:cubicBezTo>
                        <a:pt x="31531" y="-1"/>
                        <a:pt x="40183" y="6772"/>
                        <a:pt x="42568" y="16413"/>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1717" name="Arc 50"/>
                <p:cNvSpPr>
                  <a:spLocks/>
                </p:cNvSpPr>
                <p:nvPr/>
              </p:nvSpPr>
              <p:spPr bwMode="auto">
                <a:xfrm>
                  <a:off x="1219" y="2659"/>
                  <a:ext cx="136" cy="90"/>
                </a:xfrm>
                <a:custGeom>
                  <a:avLst/>
                  <a:gdLst>
                    <a:gd name="T0" fmla="*/ 0 w 42480"/>
                    <a:gd name="T1" fmla="*/ 0 h 25896"/>
                    <a:gd name="T2" fmla="*/ 0 w 42480"/>
                    <a:gd name="T3" fmla="*/ 0 h 25896"/>
                    <a:gd name="T4" fmla="*/ 0 w 42480"/>
                    <a:gd name="T5" fmla="*/ 0 h 25896"/>
                    <a:gd name="T6" fmla="*/ 0 60000 65536"/>
                    <a:gd name="T7" fmla="*/ 0 60000 65536"/>
                    <a:gd name="T8" fmla="*/ 0 60000 65536"/>
                    <a:gd name="T9" fmla="*/ 0 w 42480"/>
                    <a:gd name="T10" fmla="*/ 0 h 25896"/>
                    <a:gd name="T11" fmla="*/ 42480 w 42480"/>
                    <a:gd name="T12" fmla="*/ 25896 h 25896"/>
                  </a:gdLst>
                  <a:ahLst/>
                  <a:cxnLst>
                    <a:cxn ang="T6">
                      <a:pos x="T0" y="T1"/>
                    </a:cxn>
                    <a:cxn ang="T7">
                      <a:pos x="T2" y="T3"/>
                    </a:cxn>
                    <a:cxn ang="T8">
                      <a:pos x="T4" y="T5"/>
                    </a:cxn>
                  </a:cxnLst>
                  <a:rect l="T9" t="T10" r="T11" b="T12"/>
                  <a:pathLst>
                    <a:path w="42480" h="25896" fill="none" extrusionOk="0">
                      <a:moveTo>
                        <a:pt x="431" y="25896"/>
                      </a:moveTo>
                      <a:cubicBezTo>
                        <a:pt x="144" y="24482"/>
                        <a:pt x="0" y="23042"/>
                        <a:pt x="0" y="21600"/>
                      </a:cubicBezTo>
                      <a:cubicBezTo>
                        <a:pt x="0" y="9670"/>
                        <a:pt x="9670" y="0"/>
                        <a:pt x="21600" y="0"/>
                      </a:cubicBezTo>
                      <a:cubicBezTo>
                        <a:pt x="31399" y="-1"/>
                        <a:pt x="39971" y="6597"/>
                        <a:pt x="42480" y="16069"/>
                      </a:cubicBezTo>
                    </a:path>
                    <a:path w="42480" h="25896" stroke="0" extrusionOk="0">
                      <a:moveTo>
                        <a:pt x="431" y="25896"/>
                      </a:moveTo>
                      <a:cubicBezTo>
                        <a:pt x="144" y="24482"/>
                        <a:pt x="0" y="23042"/>
                        <a:pt x="0" y="21600"/>
                      </a:cubicBezTo>
                      <a:cubicBezTo>
                        <a:pt x="0" y="9670"/>
                        <a:pt x="9670" y="0"/>
                        <a:pt x="21600" y="0"/>
                      </a:cubicBezTo>
                      <a:cubicBezTo>
                        <a:pt x="31399" y="-1"/>
                        <a:pt x="39971" y="6597"/>
                        <a:pt x="42480" y="16069"/>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71705" name="Group 54"/>
              <p:cNvGrpSpPr>
                <a:grpSpLocks/>
              </p:cNvGrpSpPr>
              <p:nvPr/>
            </p:nvGrpSpPr>
            <p:grpSpPr bwMode="auto">
              <a:xfrm>
                <a:off x="1140" y="2519"/>
                <a:ext cx="427" cy="713"/>
                <a:chOff x="1140" y="2519"/>
                <a:chExt cx="427" cy="713"/>
              </a:xfrm>
            </p:grpSpPr>
            <p:sp>
              <p:nvSpPr>
                <p:cNvPr id="71714" name="Line 52"/>
                <p:cNvSpPr>
                  <a:spLocks noChangeShapeType="1"/>
                </p:cNvSpPr>
                <p:nvPr/>
              </p:nvSpPr>
              <p:spPr bwMode="auto">
                <a:xfrm>
                  <a:off x="1264" y="2519"/>
                  <a:ext cx="303" cy="635"/>
                </a:xfrm>
                <a:prstGeom prst="line">
                  <a:avLst/>
                </a:prstGeom>
                <a:noFill/>
                <a:ln w="12700">
                  <a:solidFill>
                    <a:srgbClr val="000000"/>
                  </a:solidFill>
                  <a:round/>
                  <a:headEnd type="none" w="sm" len="sm"/>
                  <a:tailEnd type="none" w="sm" len="sm"/>
                </a:ln>
              </p:spPr>
              <p:txBody>
                <a:bodyPr/>
                <a:lstStyle/>
                <a:p>
                  <a:endParaRPr lang="en-US"/>
                </a:p>
              </p:txBody>
            </p:sp>
            <p:sp>
              <p:nvSpPr>
                <p:cNvPr id="71715" name="Line 53"/>
                <p:cNvSpPr>
                  <a:spLocks noChangeShapeType="1"/>
                </p:cNvSpPr>
                <p:nvPr/>
              </p:nvSpPr>
              <p:spPr bwMode="auto">
                <a:xfrm>
                  <a:off x="1140" y="2570"/>
                  <a:ext cx="304" cy="662"/>
                </a:xfrm>
                <a:prstGeom prst="line">
                  <a:avLst/>
                </a:prstGeom>
                <a:noFill/>
                <a:ln w="12700">
                  <a:solidFill>
                    <a:srgbClr val="000000"/>
                  </a:solidFill>
                  <a:round/>
                  <a:headEnd type="none" w="sm" len="sm"/>
                  <a:tailEnd type="none" w="sm" len="sm"/>
                </a:ln>
              </p:spPr>
              <p:txBody>
                <a:bodyPr/>
                <a:lstStyle/>
                <a:p>
                  <a:endParaRPr lang="en-US"/>
                </a:p>
              </p:txBody>
            </p:sp>
          </p:grpSp>
          <p:grpSp>
            <p:nvGrpSpPr>
              <p:cNvPr id="71706" name="Group 60"/>
              <p:cNvGrpSpPr>
                <a:grpSpLocks/>
              </p:cNvGrpSpPr>
              <p:nvPr/>
            </p:nvGrpSpPr>
            <p:grpSpPr bwMode="auto">
              <a:xfrm>
                <a:off x="1225" y="2671"/>
                <a:ext cx="141" cy="104"/>
                <a:chOff x="1225" y="2671"/>
                <a:chExt cx="141" cy="104"/>
              </a:xfrm>
            </p:grpSpPr>
            <p:grpSp>
              <p:nvGrpSpPr>
                <p:cNvPr id="71709" name="Group 57"/>
                <p:cNvGrpSpPr>
                  <a:grpSpLocks/>
                </p:cNvGrpSpPr>
                <p:nvPr/>
              </p:nvGrpSpPr>
              <p:grpSpPr bwMode="auto">
                <a:xfrm>
                  <a:off x="1226" y="2675"/>
                  <a:ext cx="133" cy="84"/>
                  <a:chOff x="1226" y="2675"/>
                  <a:chExt cx="133" cy="84"/>
                </a:xfrm>
              </p:grpSpPr>
              <p:sp>
                <p:nvSpPr>
                  <p:cNvPr id="71712" name="Arc 55"/>
                  <p:cNvSpPr>
                    <a:spLocks/>
                  </p:cNvSpPr>
                  <p:nvPr/>
                </p:nvSpPr>
                <p:spPr bwMode="auto">
                  <a:xfrm>
                    <a:off x="1227" y="2675"/>
                    <a:ext cx="132" cy="84"/>
                  </a:xfrm>
                  <a:custGeom>
                    <a:avLst/>
                    <a:gdLst>
                      <a:gd name="T0" fmla="*/ 0 w 42647"/>
                      <a:gd name="T1" fmla="*/ 0 h 25228"/>
                      <a:gd name="T2" fmla="*/ 0 w 42647"/>
                      <a:gd name="T3" fmla="*/ 0 h 25228"/>
                      <a:gd name="T4" fmla="*/ 0 w 42647"/>
                      <a:gd name="T5" fmla="*/ 0 h 25228"/>
                      <a:gd name="T6" fmla="*/ 0 60000 65536"/>
                      <a:gd name="T7" fmla="*/ 0 60000 65536"/>
                      <a:gd name="T8" fmla="*/ 0 60000 65536"/>
                      <a:gd name="T9" fmla="*/ 0 w 42647"/>
                      <a:gd name="T10" fmla="*/ 0 h 25228"/>
                      <a:gd name="T11" fmla="*/ 42647 w 42647"/>
                      <a:gd name="T12" fmla="*/ 25228 h 25228"/>
                    </a:gdLst>
                    <a:ahLst/>
                    <a:cxnLst>
                      <a:cxn ang="T6">
                        <a:pos x="T0" y="T1"/>
                      </a:cxn>
                      <a:cxn ang="T7">
                        <a:pos x="T2" y="T3"/>
                      </a:cxn>
                      <a:cxn ang="T8">
                        <a:pos x="T4" y="T5"/>
                      </a:cxn>
                    </a:cxnLst>
                    <a:rect l="T9" t="T10" r="T11" b="T12"/>
                    <a:pathLst>
                      <a:path w="42647" h="25228" fill="none" extrusionOk="0">
                        <a:moveTo>
                          <a:pt x="306" y="25228"/>
                        </a:moveTo>
                        <a:cubicBezTo>
                          <a:pt x="102" y="24029"/>
                          <a:pt x="0" y="22815"/>
                          <a:pt x="0" y="21600"/>
                        </a:cubicBezTo>
                        <a:cubicBezTo>
                          <a:pt x="0" y="9670"/>
                          <a:pt x="9670" y="0"/>
                          <a:pt x="21600" y="0"/>
                        </a:cubicBezTo>
                        <a:cubicBezTo>
                          <a:pt x="31658" y="-1"/>
                          <a:pt x="40386" y="6943"/>
                          <a:pt x="42647" y="16744"/>
                        </a:cubicBezTo>
                      </a:path>
                      <a:path w="42647" h="25228" stroke="0" extrusionOk="0">
                        <a:moveTo>
                          <a:pt x="306" y="25228"/>
                        </a:moveTo>
                        <a:cubicBezTo>
                          <a:pt x="102" y="24029"/>
                          <a:pt x="0" y="22815"/>
                          <a:pt x="0" y="21600"/>
                        </a:cubicBezTo>
                        <a:cubicBezTo>
                          <a:pt x="0" y="9670"/>
                          <a:pt x="9670" y="0"/>
                          <a:pt x="21600" y="0"/>
                        </a:cubicBezTo>
                        <a:cubicBezTo>
                          <a:pt x="31658" y="-1"/>
                          <a:pt x="40386" y="6943"/>
                          <a:pt x="42647" y="1674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71713" name="Arc 56"/>
                  <p:cNvSpPr>
                    <a:spLocks/>
                  </p:cNvSpPr>
                  <p:nvPr/>
                </p:nvSpPr>
                <p:spPr bwMode="auto">
                  <a:xfrm>
                    <a:off x="1226" y="2684"/>
                    <a:ext cx="67" cy="75"/>
                  </a:xfrm>
                  <a:custGeom>
                    <a:avLst/>
                    <a:gdLst>
                      <a:gd name="T0" fmla="*/ 0 w 21600"/>
                      <a:gd name="T1" fmla="*/ 0 h 22552"/>
                      <a:gd name="T2" fmla="*/ 0 w 21600"/>
                      <a:gd name="T3" fmla="*/ 0 h 22552"/>
                      <a:gd name="T4" fmla="*/ 0 w 21600"/>
                      <a:gd name="T5" fmla="*/ 0 h 22552"/>
                      <a:gd name="T6" fmla="*/ 0 60000 65536"/>
                      <a:gd name="T7" fmla="*/ 0 60000 65536"/>
                      <a:gd name="T8" fmla="*/ 0 60000 65536"/>
                      <a:gd name="T9" fmla="*/ 0 w 21600"/>
                      <a:gd name="T10" fmla="*/ 0 h 22552"/>
                      <a:gd name="T11" fmla="*/ 21600 w 21600"/>
                      <a:gd name="T12" fmla="*/ 22552 h 22552"/>
                    </a:gdLst>
                    <a:ahLst/>
                    <a:cxnLst>
                      <a:cxn ang="T6">
                        <a:pos x="T0" y="T1"/>
                      </a:cxn>
                      <a:cxn ang="T7">
                        <a:pos x="T2" y="T3"/>
                      </a:cxn>
                      <a:cxn ang="T8">
                        <a:pos x="T4" y="T5"/>
                      </a:cxn>
                    </a:cxnLst>
                    <a:rect l="T9" t="T10" r="T11" b="T12"/>
                    <a:pathLst>
                      <a:path w="21600" h="22552" fill="none" extrusionOk="0">
                        <a:moveTo>
                          <a:pt x="306" y="22552"/>
                        </a:moveTo>
                        <a:cubicBezTo>
                          <a:pt x="102" y="21353"/>
                          <a:pt x="0" y="20139"/>
                          <a:pt x="0" y="18924"/>
                        </a:cubicBezTo>
                        <a:cubicBezTo>
                          <a:pt x="-1" y="11048"/>
                          <a:pt x="4286" y="3796"/>
                          <a:pt x="11186" y="-1"/>
                        </a:cubicBezTo>
                      </a:path>
                      <a:path w="21600" h="22552" stroke="0" extrusionOk="0">
                        <a:moveTo>
                          <a:pt x="306" y="22552"/>
                        </a:moveTo>
                        <a:cubicBezTo>
                          <a:pt x="102" y="21353"/>
                          <a:pt x="0" y="20139"/>
                          <a:pt x="0" y="18924"/>
                        </a:cubicBezTo>
                        <a:cubicBezTo>
                          <a:pt x="-1" y="11048"/>
                          <a:pt x="4286" y="3796"/>
                          <a:pt x="11186" y="-1"/>
                        </a:cubicBezTo>
                        <a:lnTo>
                          <a:pt x="21600" y="18924"/>
                        </a:lnTo>
                        <a:close/>
                      </a:path>
                    </a:pathLst>
                  </a:custGeom>
                  <a:solidFill>
                    <a:srgbClr val="3F1F00"/>
                  </a:solidFill>
                  <a:ln w="9525" cap="rnd">
                    <a:noFill/>
                    <a:round/>
                    <a:headEnd/>
                    <a:tailEnd/>
                  </a:ln>
                </p:spPr>
                <p:txBody>
                  <a:bodyPr/>
                  <a:lstStyle/>
                  <a:p>
                    <a:pPr algn="ctr" eaLnBrk="0" hangingPunct="0"/>
                    <a:endParaRPr lang="en-US"/>
                  </a:p>
                </p:txBody>
              </p:sp>
            </p:grpSp>
            <p:sp>
              <p:nvSpPr>
                <p:cNvPr id="71710" name="Arc 58"/>
                <p:cNvSpPr>
                  <a:spLocks/>
                </p:cNvSpPr>
                <p:nvPr/>
              </p:nvSpPr>
              <p:spPr bwMode="auto">
                <a:xfrm>
                  <a:off x="1225" y="2671"/>
                  <a:ext cx="138" cy="89"/>
                </a:xfrm>
                <a:custGeom>
                  <a:avLst/>
                  <a:gdLst>
                    <a:gd name="T0" fmla="*/ 0 w 42577"/>
                    <a:gd name="T1" fmla="*/ 0 h 25593"/>
                    <a:gd name="T2" fmla="*/ 0 w 42577"/>
                    <a:gd name="T3" fmla="*/ 0 h 25593"/>
                    <a:gd name="T4" fmla="*/ 0 w 42577"/>
                    <a:gd name="T5" fmla="*/ 0 h 25593"/>
                    <a:gd name="T6" fmla="*/ 0 60000 65536"/>
                    <a:gd name="T7" fmla="*/ 0 60000 65536"/>
                    <a:gd name="T8" fmla="*/ 0 60000 65536"/>
                    <a:gd name="T9" fmla="*/ 0 w 42577"/>
                    <a:gd name="T10" fmla="*/ 0 h 25593"/>
                    <a:gd name="T11" fmla="*/ 42577 w 42577"/>
                    <a:gd name="T12" fmla="*/ 25593 h 25593"/>
                  </a:gdLst>
                  <a:ahLst/>
                  <a:cxnLst>
                    <a:cxn ang="T6">
                      <a:pos x="T0" y="T1"/>
                    </a:cxn>
                    <a:cxn ang="T7">
                      <a:pos x="T2" y="T3"/>
                    </a:cxn>
                    <a:cxn ang="T8">
                      <a:pos x="T4" y="T5"/>
                    </a:cxn>
                  </a:cxnLst>
                  <a:rect l="T9" t="T10" r="T11" b="T12"/>
                  <a:pathLst>
                    <a:path w="42577" h="25593" fill="none" extrusionOk="0">
                      <a:moveTo>
                        <a:pt x="372" y="25592"/>
                      </a:moveTo>
                      <a:cubicBezTo>
                        <a:pt x="124" y="24276"/>
                        <a:pt x="0" y="22939"/>
                        <a:pt x="0" y="21600"/>
                      </a:cubicBezTo>
                      <a:cubicBezTo>
                        <a:pt x="0" y="9670"/>
                        <a:pt x="9670" y="0"/>
                        <a:pt x="21600" y="0"/>
                      </a:cubicBezTo>
                      <a:cubicBezTo>
                        <a:pt x="31546" y="-1"/>
                        <a:pt x="40206" y="6792"/>
                        <a:pt x="42577" y="16451"/>
                      </a:cubicBezTo>
                    </a:path>
                    <a:path w="42577" h="25593" stroke="0" extrusionOk="0">
                      <a:moveTo>
                        <a:pt x="372" y="25592"/>
                      </a:moveTo>
                      <a:cubicBezTo>
                        <a:pt x="124" y="24276"/>
                        <a:pt x="0" y="22939"/>
                        <a:pt x="0" y="21600"/>
                      </a:cubicBezTo>
                      <a:cubicBezTo>
                        <a:pt x="0" y="9670"/>
                        <a:pt x="9670" y="0"/>
                        <a:pt x="21600" y="0"/>
                      </a:cubicBezTo>
                      <a:cubicBezTo>
                        <a:pt x="31546" y="-1"/>
                        <a:pt x="40206" y="6792"/>
                        <a:pt x="42577" y="1645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71711" name="Arc 59"/>
                <p:cNvSpPr>
                  <a:spLocks/>
                </p:cNvSpPr>
                <p:nvPr/>
              </p:nvSpPr>
              <p:spPr bwMode="auto">
                <a:xfrm>
                  <a:off x="1235" y="2687"/>
                  <a:ext cx="131" cy="88"/>
                </a:xfrm>
                <a:custGeom>
                  <a:avLst/>
                  <a:gdLst>
                    <a:gd name="T0" fmla="*/ 0 w 42418"/>
                    <a:gd name="T1" fmla="*/ 0 h 26288"/>
                    <a:gd name="T2" fmla="*/ 0 w 42418"/>
                    <a:gd name="T3" fmla="*/ 0 h 26288"/>
                    <a:gd name="T4" fmla="*/ 0 w 42418"/>
                    <a:gd name="T5" fmla="*/ 0 h 26288"/>
                    <a:gd name="T6" fmla="*/ 0 60000 65536"/>
                    <a:gd name="T7" fmla="*/ 0 60000 65536"/>
                    <a:gd name="T8" fmla="*/ 0 60000 65536"/>
                    <a:gd name="T9" fmla="*/ 0 w 42418"/>
                    <a:gd name="T10" fmla="*/ 0 h 26288"/>
                    <a:gd name="T11" fmla="*/ 42418 w 42418"/>
                    <a:gd name="T12" fmla="*/ 26288 h 26288"/>
                  </a:gdLst>
                  <a:ahLst/>
                  <a:cxnLst>
                    <a:cxn ang="T6">
                      <a:pos x="T0" y="T1"/>
                    </a:cxn>
                    <a:cxn ang="T7">
                      <a:pos x="T2" y="T3"/>
                    </a:cxn>
                    <a:cxn ang="T8">
                      <a:pos x="T4" y="T5"/>
                    </a:cxn>
                  </a:cxnLst>
                  <a:rect l="T9" t="T10" r="T11" b="T12"/>
                  <a:pathLst>
                    <a:path w="42418" h="26288" fill="none" extrusionOk="0">
                      <a:moveTo>
                        <a:pt x="514" y="26288"/>
                      </a:moveTo>
                      <a:cubicBezTo>
                        <a:pt x="172" y="24748"/>
                        <a:pt x="0" y="23176"/>
                        <a:pt x="0" y="21600"/>
                      </a:cubicBezTo>
                      <a:cubicBezTo>
                        <a:pt x="0" y="9670"/>
                        <a:pt x="9670" y="0"/>
                        <a:pt x="21600" y="0"/>
                      </a:cubicBezTo>
                      <a:cubicBezTo>
                        <a:pt x="31311" y="-1"/>
                        <a:pt x="39828" y="6481"/>
                        <a:pt x="42418" y="15840"/>
                      </a:cubicBezTo>
                    </a:path>
                    <a:path w="42418" h="26288" stroke="0" extrusionOk="0">
                      <a:moveTo>
                        <a:pt x="514" y="26288"/>
                      </a:moveTo>
                      <a:cubicBezTo>
                        <a:pt x="172" y="24748"/>
                        <a:pt x="0" y="23176"/>
                        <a:pt x="0" y="21600"/>
                      </a:cubicBezTo>
                      <a:cubicBezTo>
                        <a:pt x="0" y="9670"/>
                        <a:pt x="9670" y="0"/>
                        <a:pt x="21600" y="0"/>
                      </a:cubicBezTo>
                      <a:cubicBezTo>
                        <a:pt x="31311" y="-1"/>
                        <a:pt x="39828" y="6481"/>
                        <a:pt x="42418" y="15840"/>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71707" name="Freeform 61"/>
              <p:cNvSpPr>
                <a:spLocks/>
              </p:cNvSpPr>
              <p:nvPr/>
            </p:nvSpPr>
            <p:spPr bwMode="auto">
              <a:xfrm>
                <a:off x="1231" y="2692"/>
                <a:ext cx="265" cy="525"/>
              </a:xfrm>
              <a:custGeom>
                <a:avLst/>
                <a:gdLst>
                  <a:gd name="T0" fmla="*/ 33 w 265"/>
                  <a:gd name="T1" fmla="*/ 0 h 525"/>
                  <a:gd name="T2" fmla="*/ 23 w 265"/>
                  <a:gd name="T3" fmla="*/ 7 h 525"/>
                  <a:gd name="T4" fmla="*/ 16 w 265"/>
                  <a:gd name="T5" fmla="*/ 14 h 525"/>
                  <a:gd name="T6" fmla="*/ 9 w 265"/>
                  <a:gd name="T7" fmla="*/ 23 h 525"/>
                  <a:gd name="T8" fmla="*/ 6 w 265"/>
                  <a:gd name="T9" fmla="*/ 31 h 525"/>
                  <a:gd name="T10" fmla="*/ 3 w 265"/>
                  <a:gd name="T11" fmla="*/ 41 h 525"/>
                  <a:gd name="T12" fmla="*/ 0 w 265"/>
                  <a:gd name="T13" fmla="*/ 51 h 525"/>
                  <a:gd name="T14" fmla="*/ 0 w 265"/>
                  <a:gd name="T15" fmla="*/ 62 h 525"/>
                  <a:gd name="T16" fmla="*/ 0 w 265"/>
                  <a:gd name="T17" fmla="*/ 76 h 525"/>
                  <a:gd name="T18" fmla="*/ 204 w 265"/>
                  <a:gd name="T19" fmla="*/ 524 h 525"/>
                  <a:gd name="T20" fmla="*/ 264 w 265"/>
                  <a:gd name="T21" fmla="*/ 477 h 525"/>
                  <a:gd name="T22" fmla="*/ 33 w 265"/>
                  <a:gd name="T23" fmla="*/ 0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25"/>
                  <a:gd name="T38" fmla="*/ 265 w 265"/>
                  <a:gd name="T39" fmla="*/ 525 h 5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25">
                    <a:moveTo>
                      <a:pt x="33" y="0"/>
                    </a:moveTo>
                    <a:lnTo>
                      <a:pt x="23" y="7"/>
                    </a:lnTo>
                    <a:lnTo>
                      <a:pt x="16" y="14"/>
                    </a:lnTo>
                    <a:lnTo>
                      <a:pt x="9" y="23"/>
                    </a:lnTo>
                    <a:lnTo>
                      <a:pt x="6" y="31"/>
                    </a:lnTo>
                    <a:lnTo>
                      <a:pt x="3" y="41"/>
                    </a:lnTo>
                    <a:lnTo>
                      <a:pt x="0" y="51"/>
                    </a:lnTo>
                    <a:lnTo>
                      <a:pt x="0" y="62"/>
                    </a:lnTo>
                    <a:lnTo>
                      <a:pt x="0" y="76"/>
                    </a:lnTo>
                    <a:lnTo>
                      <a:pt x="204" y="524"/>
                    </a:lnTo>
                    <a:lnTo>
                      <a:pt x="264" y="477"/>
                    </a:lnTo>
                    <a:lnTo>
                      <a:pt x="33" y="0"/>
                    </a:lnTo>
                  </a:path>
                </a:pathLst>
              </a:custGeom>
              <a:solidFill>
                <a:srgbClr val="3F1F00"/>
              </a:solidFill>
              <a:ln w="9525" cap="rnd">
                <a:noFill/>
                <a:round/>
                <a:headEnd/>
                <a:tailEnd/>
              </a:ln>
            </p:spPr>
            <p:txBody>
              <a:bodyPr/>
              <a:lstStyle/>
              <a:p>
                <a:pPr algn="ctr" eaLnBrk="0" hangingPunct="0"/>
                <a:endParaRPr lang="en-US"/>
              </a:p>
            </p:txBody>
          </p:sp>
          <p:sp>
            <p:nvSpPr>
              <p:cNvPr id="71708" name="Oval 62"/>
              <p:cNvSpPr>
                <a:spLocks noChangeArrowheads="1"/>
              </p:cNvSpPr>
              <p:nvPr/>
            </p:nvSpPr>
            <p:spPr bwMode="auto">
              <a:xfrm>
                <a:off x="1440" y="3127"/>
                <a:ext cx="142" cy="160"/>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139329" name="Freeform 65"/>
          <p:cNvSpPr>
            <a:spLocks/>
          </p:cNvSpPr>
          <p:nvPr/>
        </p:nvSpPr>
        <p:spPr bwMode="auto">
          <a:xfrm>
            <a:off x="1790700" y="3429000"/>
            <a:ext cx="1068388" cy="592138"/>
          </a:xfrm>
          <a:custGeom>
            <a:avLst/>
            <a:gdLst>
              <a:gd name="T0" fmla="*/ 0 w 673"/>
              <a:gd name="T1" fmla="*/ 0 h 373"/>
              <a:gd name="T2" fmla="*/ 2147483647 w 673"/>
              <a:gd name="T3" fmla="*/ 2147483647 h 373"/>
              <a:gd name="T4" fmla="*/ 2147483647 w 673"/>
              <a:gd name="T5" fmla="*/ 2147483647 h 373"/>
              <a:gd name="T6" fmla="*/ 0 w 673"/>
              <a:gd name="T7" fmla="*/ 0 h 373"/>
              <a:gd name="T8" fmla="*/ 0 60000 65536"/>
              <a:gd name="T9" fmla="*/ 0 60000 65536"/>
              <a:gd name="T10" fmla="*/ 0 60000 65536"/>
              <a:gd name="T11" fmla="*/ 0 60000 65536"/>
              <a:gd name="T12" fmla="*/ 0 w 673"/>
              <a:gd name="T13" fmla="*/ 0 h 373"/>
              <a:gd name="T14" fmla="*/ 673 w 673"/>
              <a:gd name="T15" fmla="*/ 373 h 373"/>
            </a:gdLst>
            <a:ahLst/>
            <a:cxnLst>
              <a:cxn ang="T8">
                <a:pos x="T0" y="T1"/>
              </a:cxn>
              <a:cxn ang="T9">
                <a:pos x="T2" y="T3"/>
              </a:cxn>
              <a:cxn ang="T10">
                <a:pos x="T4" y="T5"/>
              </a:cxn>
              <a:cxn ang="T11">
                <a:pos x="T6" y="T7"/>
              </a:cxn>
            </a:cxnLst>
            <a:rect l="T12" t="T13" r="T14" b="T15"/>
            <a:pathLst>
              <a:path w="673" h="373">
                <a:moveTo>
                  <a:pt x="0" y="0"/>
                </a:moveTo>
                <a:lnTo>
                  <a:pt x="672" y="372"/>
                </a:lnTo>
                <a:lnTo>
                  <a:pt x="666" y="186"/>
                </a:lnTo>
                <a:lnTo>
                  <a:pt x="0" y="0"/>
                </a:lnTo>
              </a:path>
            </a:pathLst>
          </a:custGeom>
          <a:solidFill>
            <a:srgbClr val="FFFFCC"/>
          </a:solidFill>
          <a:ln w="12700" cap="rnd">
            <a:solidFill>
              <a:schemeClr val="tx1"/>
            </a:solidFill>
            <a:round/>
            <a:headEnd/>
            <a:tailEnd/>
          </a:ln>
        </p:spPr>
        <p:txBody>
          <a:bodyPr/>
          <a:lstStyle/>
          <a:p>
            <a:pPr algn="ctr" eaLnBrk="0" hangingPunct="0"/>
            <a:endParaRPr lang="en-US"/>
          </a:p>
        </p:txBody>
      </p:sp>
      <p:sp>
        <p:nvSpPr>
          <p:cNvPr id="139330" name="AutoShape 66"/>
          <p:cNvSpPr>
            <a:spLocks noChangeArrowheads="1"/>
          </p:cNvSpPr>
          <p:nvPr/>
        </p:nvSpPr>
        <p:spPr bwMode="auto">
          <a:xfrm>
            <a:off x="2851150" y="3162300"/>
            <a:ext cx="3987800" cy="1327150"/>
          </a:xfrm>
          <a:prstGeom prst="cube">
            <a:avLst>
              <a:gd name="adj" fmla="val 4995"/>
            </a:avLst>
          </a:prstGeom>
          <a:solidFill>
            <a:srgbClr val="FFFFCC"/>
          </a:solidFill>
          <a:ln w="12700">
            <a:solidFill>
              <a:schemeClr val="bg2"/>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600" b="1">
                <a:solidFill>
                  <a:srgbClr val="000000"/>
                </a:solidFill>
                <a:latin typeface="Arial" pitchFamily="34" charset="0"/>
                <a:cs typeface="+mn-cs"/>
              </a:rPr>
              <a:t>PROBLEM</a:t>
            </a:r>
          </a:p>
          <a:p>
            <a:pPr algn="ctr" eaLnBrk="0" hangingPunct="0">
              <a:defRPr/>
            </a:pPr>
            <a:r>
              <a:rPr lang="ru-RU" sz="1600" b="1">
                <a:solidFill>
                  <a:srgbClr val="000000"/>
                </a:solidFill>
                <a:latin typeface="Arial" pitchFamily="34" charset="0"/>
                <a:cs typeface="+mn-cs"/>
              </a:rPr>
              <a:t>To suggest a method that provides </a:t>
            </a:r>
          </a:p>
          <a:p>
            <a:pPr algn="ctr" eaLnBrk="0" hangingPunct="0">
              <a:defRPr/>
            </a:pPr>
            <a:r>
              <a:rPr lang="ru-RU" sz="1600" b="1">
                <a:solidFill>
                  <a:srgbClr val="000000"/>
                </a:solidFill>
                <a:latin typeface="Arial" pitchFamily="34" charset="0"/>
                <a:cs typeface="+mn-cs"/>
              </a:rPr>
              <a:t>internal and external heating of mashed </a:t>
            </a:r>
          </a:p>
          <a:p>
            <a:pPr algn="ctr" eaLnBrk="0" hangingPunct="0">
              <a:defRPr/>
            </a:pPr>
            <a:r>
              <a:rPr lang="ru-RU" sz="1600" b="1">
                <a:solidFill>
                  <a:srgbClr val="000000"/>
                </a:solidFill>
                <a:latin typeface="Arial" pitchFamily="34" charset="0"/>
                <a:cs typeface="+mn-cs"/>
              </a:rPr>
              <a:t>potato on the drum during drying</a:t>
            </a:r>
            <a:endParaRPr lang="ru-RU" sz="1600" b="1">
              <a:solidFill>
                <a:srgbClr val="000000"/>
              </a:solidFill>
              <a:latin typeface="Arial CYR" charset="-52"/>
              <a:cs typeface="+mn-cs"/>
            </a:endParaRPr>
          </a:p>
        </p:txBody>
      </p:sp>
      <p:sp>
        <p:nvSpPr>
          <p:cNvPr id="71692" name="Rectangle 6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advTm="2175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9271"/>
                                        </p:tgtEl>
                                        <p:attrNameLst>
                                          <p:attrName>style.visibility</p:attrName>
                                        </p:attrNameLst>
                                      </p:cBhvr>
                                      <p:to>
                                        <p:strVal val="visible"/>
                                      </p:to>
                                    </p:set>
                                    <p:animEffect transition="in" filter="wipe(down)">
                                      <p:cBhvr>
                                        <p:cTn id="7" dur="500"/>
                                        <p:tgtEl>
                                          <p:spTgt spid="13927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9329"/>
                                        </p:tgtEl>
                                        <p:attrNameLst>
                                          <p:attrName>style.visibility</p:attrName>
                                        </p:attrNameLst>
                                      </p:cBhvr>
                                      <p:to>
                                        <p:strVal val="visible"/>
                                      </p:to>
                                    </p:set>
                                    <p:animEffect transition="in" filter="wipe(left)">
                                      <p:cBhvr>
                                        <p:cTn id="20" dur="500"/>
                                        <p:tgtEl>
                                          <p:spTgt spid="139329"/>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9330"/>
                                        </p:tgtEl>
                                        <p:attrNameLst>
                                          <p:attrName>style.visibility</p:attrName>
                                        </p:attrNameLst>
                                      </p:cBhvr>
                                      <p:to>
                                        <p:strVal val="visible"/>
                                      </p:to>
                                    </p:set>
                                    <p:animEffect transition="in" filter="wipe(left)">
                                      <p:cBhvr>
                                        <p:cTn id="24" dur="500"/>
                                        <p:tgtEl>
                                          <p:spTgt spid="13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nimBg="1"/>
      <p:bldP spid="139329" grpId="0" animBg="1"/>
      <p:bldP spid="139330"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1314" name="Rectangle 2"/>
          <p:cNvSpPr>
            <a:spLocks noGrp="1" noChangeArrowheads="1"/>
          </p:cNvSpPr>
          <p:nvPr>
            <p:ph type="title"/>
          </p:nvPr>
        </p:nvSpPr>
        <p:spPr>
          <a:ln cap="flat"/>
        </p:spPr>
        <p:txBody>
          <a:bodyPr/>
          <a:lstStyle/>
          <a:p>
            <a:pPr algn="ctr">
              <a:defRPr/>
            </a:pPr>
            <a:r>
              <a:rPr lang="ru-RU" sz="3600" smtClean="0">
                <a:latin typeface="Arial" pitchFamily="34" charset="0"/>
              </a:rPr>
              <a:t>Alternative Systems Analysis</a:t>
            </a:r>
            <a:r>
              <a:rPr lang="ru-RU" sz="3200" b="1" smtClean="0">
                <a:latin typeface="Arial" pitchFamily="34" charset="0"/>
              </a:rPr>
              <a:t>. </a:t>
            </a:r>
            <a:r>
              <a:rPr lang="ru-RU" sz="3600" smtClean="0">
                <a:latin typeface="Arial" pitchFamily="34" charset="0"/>
              </a:rPr>
              <a:t/>
            </a:r>
            <a:br>
              <a:rPr lang="ru-RU" sz="3600" smtClean="0">
                <a:latin typeface="Arial" pitchFamily="34" charset="0"/>
              </a:rPr>
            </a:br>
            <a:r>
              <a:rPr lang="ru-RU" sz="3200" smtClean="0">
                <a:latin typeface="Arial" pitchFamily="34" charset="0"/>
              </a:rPr>
              <a:t>Conclusion.</a:t>
            </a:r>
            <a:endParaRPr lang="ru-RU" sz="3200" smtClean="0">
              <a:latin typeface="Arial CYR" charset="-52"/>
            </a:endParaRPr>
          </a:p>
        </p:txBody>
      </p:sp>
      <p:sp>
        <p:nvSpPr>
          <p:cNvPr id="72707" name="Rectangle 3"/>
          <p:cNvSpPr>
            <a:spLocks noChangeArrowheads="1"/>
          </p:cNvSpPr>
          <p:nvPr/>
        </p:nvSpPr>
        <p:spPr bwMode="auto">
          <a:xfrm>
            <a:off x="158750" y="1454150"/>
            <a:ext cx="8826500" cy="4025900"/>
          </a:xfrm>
          <a:prstGeom prst="rect">
            <a:avLst/>
          </a:prstGeom>
          <a:gradFill rotWithShape="0">
            <a:gsLst>
              <a:gs pos="0">
                <a:srgbClr val="CCFFCC"/>
              </a:gs>
              <a:gs pos="100000">
                <a:srgbClr val="8EB28E"/>
              </a:gs>
            </a:gsLst>
            <a:path path="rect">
              <a:fillToRect l="100000" b="100000"/>
            </a:path>
          </a:gradFill>
          <a:ln w="12700">
            <a:solidFill>
              <a:schemeClr val="bg2"/>
            </a:solidFill>
            <a:miter lim="800000"/>
            <a:headEnd/>
            <a:tailEnd/>
          </a:ln>
        </p:spPr>
        <p:txBody>
          <a:bodyPr wrap="none" anchor="ctr"/>
          <a:lstStyle/>
          <a:p>
            <a:pPr algn="ctr" eaLnBrk="0" hangingPunct="0"/>
            <a:endParaRPr lang="en-US"/>
          </a:p>
        </p:txBody>
      </p:sp>
      <p:sp>
        <p:nvSpPr>
          <p:cNvPr id="72708" name="Rectangle 4"/>
          <p:cNvSpPr>
            <a:spLocks noChangeArrowheads="1"/>
          </p:cNvSpPr>
          <p:nvPr/>
        </p:nvSpPr>
        <p:spPr bwMode="auto">
          <a:xfrm>
            <a:off x="152400" y="1676400"/>
            <a:ext cx="8915400" cy="2222500"/>
          </a:xfrm>
          <a:prstGeom prst="rect">
            <a:avLst/>
          </a:prstGeom>
          <a:noFill/>
          <a:ln w="9525">
            <a:noFill/>
            <a:miter lim="800000"/>
            <a:headEnd/>
            <a:tailEnd/>
          </a:ln>
        </p:spPr>
        <p:txBody>
          <a:bodyPr lIns="92075" tIns="46038" rIns="92075" bIns="46038">
            <a:spAutoFit/>
          </a:bodyPr>
          <a:lstStyle/>
          <a:p>
            <a:pPr algn="ctr" eaLnBrk="0" hangingPunct="0">
              <a:spcBef>
                <a:spcPct val="50000"/>
              </a:spcBef>
            </a:pPr>
            <a:endParaRPr lang="ru-RU" sz="2000" b="1">
              <a:solidFill>
                <a:srgbClr val="CC3300"/>
              </a:solidFill>
              <a:latin typeface="Arial" pitchFamily="34" charset="0"/>
            </a:endParaRPr>
          </a:p>
          <a:p>
            <a:pPr algn="ctr" eaLnBrk="0" hangingPunct="0">
              <a:spcBef>
                <a:spcPct val="50000"/>
              </a:spcBef>
            </a:pPr>
            <a:r>
              <a:rPr lang="ru-RU" sz="2400" b="1">
                <a:solidFill>
                  <a:srgbClr val="CC3300"/>
                </a:solidFill>
                <a:latin typeface="Arial" pitchFamily="34" charset="0"/>
              </a:rPr>
              <a:t>The following disadvantages has been revealed :</a:t>
            </a:r>
          </a:p>
          <a:p>
            <a:pPr algn="ctr" eaLnBrk="0" hangingPunct="0">
              <a:spcBef>
                <a:spcPct val="50000"/>
              </a:spcBef>
            </a:pPr>
            <a:r>
              <a:rPr lang="ru-RU" sz="2400" b="1">
                <a:solidFill>
                  <a:schemeClr val="bg2"/>
                </a:solidFill>
                <a:latin typeface="Arial" pitchFamily="34" charset="0"/>
              </a:rPr>
              <a:t> Low productive rate of drum dryer caused by limited 	thickness of material on the drum surface due to one-sided heat supply </a:t>
            </a:r>
            <a:endParaRPr lang="ru-RU" sz="2400" b="1">
              <a:solidFill>
                <a:schemeClr val="bg2"/>
              </a:solidFill>
              <a:latin typeface="Arial CYR"/>
            </a:endParaRPr>
          </a:p>
        </p:txBody>
      </p:sp>
      <p:sp>
        <p:nvSpPr>
          <p:cNvPr id="72709" name="Rectangle 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362" name="Rectangle 2"/>
          <p:cNvSpPr>
            <a:spLocks noGrp="1" noChangeArrowheads="1"/>
          </p:cNvSpPr>
          <p:nvPr>
            <p:ph type="title"/>
          </p:nvPr>
        </p:nvSpPr>
        <p:spPr>
          <a:ln cap="flat"/>
        </p:spPr>
        <p:txBody>
          <a:bodyPr/>
          <a:lstStyle/>
          <a:p>
            <a:pPr algn="ctr">
              <a:lnSpc>
                <a:spcPct val="80000"/>
              </a:lnSpc>
              <a:defRPr/>
            </a:pPr>
            <a:r>
              <a:rPr lang="ru-RU" smtClean="0">
                <a:latin typeface="Arial" pitchFamily="34" charset="0"/>
              </a:rPr>
              <a:t>Analytical Stage</a:t>
            </a:r>
            <a:endParaRPr lang="ru-RU" smtClean="0">
              <a:latin typeface="Arial CYR" charset="-52"/>
            </a:endParaRPr>
          </a:p>
        </p:txBody>
      </p:sp>
      <p:grpSp>
        <p:nvGrpSpPr>
          <p:cNvPr id="21508" name="Group 49"/>
          <p:cNvGrpSpPr>
            <a:grpSpLocks/>
          </p:cNvGrpSpPr>
          <p:nvPr/>
        </p:nvGrpSpPr>
        <p:grpSpPr bwMode="auto">
          <a:xfrm>
            <a:off x="311150" y="1377950"/>
            <a:ext cx="8521700" cy="5321300"/>
            <a:chOff x="196" y="868"/>
            <a:chExt cx="5368" cy="3352"/>
          </a:xfrm>
        </p:grpSpPr>
        <p:sp>
          <p:nvSpPr>
            <p:cNvPr id="143363" name="AutoShape 3"/>
            <p:cNvSpPr>
              <a:spLocks noChangeArrowheads="1"/>
            </p:cNvSpPr>
            <p:nvPr/>
          </p:nvSpPr>
          <p:spPr bwMode="auto">
            <a:xfrm>
              <a:off x="244" y="868"/>
              <a:ext cx="2776" cy="280"/>
            </a:xfrm>
            <a:prstGeom prst="cube">
              <a:avLst>
                <a:gd name="adj" fmla="val 80000"/>
              </a:avLst>
            </a:prstGeom>
            <a:blipFill dpi="0" rotWithShape="0">
              <a:blip r:embed="rId4"/>
              <a:srcRect/>
              <a:tile tx="0" ty="0" sx="100000" sy="100000" flip="none" algn="tl"/>
            </a:blip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64"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ru-RU" sz="1200" b="1">
                  <a:solidFill>
                    <a:srgbClr val="FFFF00"/>
                  </a:solidFill>
                  <a:effectLst>
                    <a:outerShdw blurRad="38100" dist="38100" dir="2700000" algn="tl">
                      <a:srgbClr val="000000"/>
                    </a:outerShdw>
                  </a:effectLst>
                  <a:latin typeface="Arial" pitchFamily="34" charset="0"/>
                  <a:cs typeface="+mn-cs"/>
                </a:rPr>
                <a:t>INFORMATION ON THE OBJECT</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43365" name="AutoShape 5"/>
            <p:cNvSpPr>
              <a:spLocks noChangeArrowheads="1"/>
            </p:cNvSpPr>
            <p:nvPr/>
          </p:nvSpPr>
          <p:spPr bwMode="auto">
            <a:xfrm>
              <a:off x="244" y="1252"/>
              <a:ext cx="2728"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66" name="Rectangle 6"/>
            <p:cNvSpPr>
              <a:spLocks noChangeArrowheads="1"/>
            </p:cNvSpPr>
            <p:nvPr/>
          </p:nvSpPr>
          <p:spPr bwMode="auto">
            <a:xfrm>
              <a:off x="768" y="1291"/>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14"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68" name="AutoShape 8"/>
            <p:cNvSpPr>
              <a:spLocks noChangeArrowheads="1"/>
            </p:cNvSpPr>
            <p:nvPr/>
          </p:nvSpPr>
          <p:spPr bwMode="auto">
            <a:xfrm>
              <a:off x="292" y="158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69" name="Rectangle 9"/>
            <p:cNvSpPr>
              <a:spLocks noChangeArrowheads="1"/>
            </p:cNvSpPr>
            <p:nvPr/>
          </p:nvSpPr>
          <p:spPr bwMode="auto">
            <a:xfrm>
              <a:off x="614" y="1613"/>
              <a:ext cx="1961"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STRUCTURAL COMPONENT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17" name="AutoShape 10"/>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71" name="AutoShape 11"/>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72" name="AutoShape 12"/>
            <p:cNvSpPr>
              <a:spLocks noChangeArrowheads="1"/>
            </p:cNvSpPr>
            <p:nvPr/>
          </p:nvSpPr>
          <p:spPr bwMode="auto">
            <a:xfrm>
              <a:off x="3172" y="1684"/>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73" name="Rectangle 13"/>
            <p:cNvSpPr>
              <a:spLocks noChangeArrowheads="1"/>
            </p:cNvSpPr>
            <p:nvPr/>
          </p:nvSpPr>
          <p:spPr bwMode="auto">
            <a:xfrm>
              <a:off x="3255" y="1723"/>
              <a:ext cx="2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374" name="AutoShape 14"/>
            <p:cNvSpPr>
              <a:spLocks noChangeArrowheads="1"/>
            </p:cNvSpPr>
            <p:nvPr/>
          </p:nvSpPr>
          <p:spPr bwMode="auto">
            <a:xfrm>
              <a:off x="244" y="192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75" name="Rectangle 15"/>
            <p:cNvSpPr>
              <a:spLocks noChangeArrowheads="1"/>
            </p:cNvSpPr>
            <p:nvPr/>
          </p:nvSpPr>
          <p:spPr bwMode="auto">
            <a:xfrm>
              <a:off x="374" y="1949"/>
              <a:ext cx="1945"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FUNCTIONAL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23" name="AutoShape 16"/>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77" name="AutoShape 17"/>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78" name="AutoShape 18"/>
            <p:cNvSpPr>
              <a:spLocks noChangeArrowheads="1"/>
            </p:cNvSpPr>
            <p:nvPr/>
          </p:nvSpPr>
          <p:spPr bwMode="auto">
            <a:xfrm>
              <a:off x="3124" y="1972"/>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79" name="Rectangle 19"/>
            <p:cNvSpPr>
              <a:spLocks noChangeArrowheads="1"/>
            </p:cNvSpPr>
            <p:nvPr/>
          </p:nvSpPr>
          <p:spPr bwMode="auto">
            <a:xfrm>
              <a:off x="3255" y="2011"/>
              <a:ext cx="159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380" name="AutoShape 20"/>
            <p:cNvSpPr>
              <a:spLocks noChangeArrowheads="1"/>
            </p:cNvSpPr>
            <p:nvPr/>
          </p:nvSpPr>
          <p:spPr bwMode="auto">
            <a:xfrm>
              <a:off x="3172" y="2260"/>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81" name="Rectangle 21"/>
            <p:cNvSpPr>
              <a:spLocks noChangeArrowheads="1"/>
            </p:cNvSpPr>
            <p:nvPr/>
          </p:nvSpPr>
          <p:spPr bwMode="auto">
            <a:xfrm>
              <a:off x="3351" y="2347"/>
              <a:ext cx="1712"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382" name="AutoShape 22"/>
            <p:cNvSpPr>
              <a:spLocks noChangeArrowheads="1"/>
            </p:cNvSpPr>
            <p:nvPr/>
          </p:nvSpPr>
          <p:spPr bwMode="auto">
            <a:xfrm>
              <a:off x="244" y="2260"/>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83" name="Rectangle 23"/>
            <p:cNvSpPr>
              <a:spLocks noChangeArrowheads="1"/>
            </p:cNvSpPr>
            <p:nvPr/>
          </p:nvSpPr>
          <p:spPr bwMode="auto">
            <a:xfrm>
              <a:off x="806" y="2285"/>
              <a:ext cx="1257"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31" name="AutoShape 24"/>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85" name="AutoShape 25"/>
            <p:cNvSpPr>
              <a:spLocks noChangeArrowheads="1"/>
            </p:cNvSpPr>
            <p:nvPr/>
          </p:nvSpPr>
          <p:spPr bwMode="auto">
            <a:xfrm>
              <a:off x="196" y="2596"/>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86" name="Rectangle 26"/>
            <p:cNvSpPr>
              <a:spLocks noChangeArrowheads="1"/>
            </p:cNvSpPr>
            <p:nvPr/>
          </p:nvSpPr>
          <p:spPr bwMode="auto">
            <a:xfrm>
              <a:off x="806" y="2635"/>
              <a:ext cx="12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1534" name="AutoShape 27"/>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88" name="AutoShape 28"/>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89" name="AutoShape 29"/>
            <p:cNvSpPr>
              <a:spLocks noChangeArrowheads="1"/>
            </p:cNvSpPr>
            <p:nvPr/>
          </p:nvSpPr>
          <p:spPr bwMode="auto">
            <a:xfrm>
              <a:off x="3124" y="2596"/>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90" name="Rectangle 30"/>
            <p:cNvSpPr>
              <a:spLocks noChangeArrowheads="1"/>
            </p:cNvSpPr>
            <p:nvPr/>
          </p:nvSpPr>
          <p:spPr bwMode="auto">
            <a:xfrm>
              <a:off x="3399" y="2635"/>
              <a:ext cx="667"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391" name="AutoShape 31"/>
            <p:cNvSpPr>
              <a:spLocks noChangeArrowheads="1"/>
            </p:cNvSpPr>
            <p:nvPr/>
          </p:nvSpPr>
          <p:spPr bwMode="auto">
            <a:xfrm>
              <a:off x="244" y="2932"/>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92" name="Rectangle 32"/>
            <p:cNvSpPr>
              <a:spLocks noChangeArrowheads="1"/>
            </p:cNvSpPr>
            <p:nvPr/>
          </p:nvSpPr>
          <p:spPr bwMode="auto">
            <a:xfrm>
              <a:off x="422" y="2957"/>
              <a:ext cx="2228"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40" name="AutoShape 33"/>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394" name="AutoShape 34"/>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95" name="AutoShape 35"/>
            <p:cNvSpPr>
              <a:spLocks noChangeArrowheads="1"/>
            </p:cNvSpPr>
            <p:nvPr/>
          </p:nvSpPr>
          <p:spPr bwMode="auto">
            <a:xfrm>
              <a:off x="2980" y="3028"/>
              <a:ext cx="2344" cy="328"/>
            </a:xfrm>
            <a:prstGeom prst="cube">
              <a:avLst>
                <a:gd name="adj" fmla="val 67792"/>
              </a:avLst>
            </a:prstGeom>
            <a:gradFill rotWithShape="0">
              <a:gsLst>
                <a:gs pos="0">
                  <a:srgbClr val="00CC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96" name="Rectangle 36"/>
            <p:cNvSpPr>
              <a:spLocks noChangeArrowheads="1"/>
            </p:cNvSpPr>
            <p:nvPr/>
          </p:nvSpPr>
          <p:spPr bwMode="auto">
            <a:xfrm>
              <a:off x="3159" y="3067"/>
              <a:ext cx="1414"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397" name="AutoShape 37"/>
            <p:cNvSpPr>
              <a:spLocks noChangeArrowheads="1"/>
            </p:cNvSpPr>
            <p:nvPr/>
          </p:nvSpPr>
          <p:spPr bwMode="auto">
            <a:xfrm>
              <a:off x="196" y="3268"/>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398" name="Rectangle 38"/>
            <p:cNvSpPr>
              <a:spLocks noChangeArrowheads="1"/>
            </p:cNvSpPr>
            <p:nvPr/>
          </p:nvSpPr>
          <p:spPr bwMode="auto">
            <a:xfrm>
              <a:off x="614" y="3293"/>
              <a:ext cx="1812" cy="173"/>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21546" name="AutoShape 39"/>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400" name="AutoShape 40"/>
            <p:cNvSpPr>
              <a:spLocks noChangeArrowheads="1"/>
            </p:cNvSpPr>
            <p:nvPr/>
          </p:nvSpPr>
          <p:spPr bwMode="auto">
            <a:xfrm>
              <a:off x="196" y="3604"/>
              <a:ext cx="2680" cy="232"/>
            </a:xfrm>
            <a:prstGeom prst="cube">
              <a:avLst>
                <a:gd name="adj" fmla="val 74995"/>
              </a:avLst>
            </a:prstGeom>
            <a:blipFill dpi="0" rotWithShape="0">
              <a:blip r:embed="rId5"/>
              <a:srcRect/>
              <a:tile tx="0" ty="0" sx="100000" sy="100000" flip="none" algn="tl"/>
            </a:blip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401" name="Rectangle 41"/>
            <p:cNvSpPr>
              <a:spLocks noChangeArrowheads="1"/>
            </p:cNvSpPr>
            <p:nvPr/>
          </p:nvSpPr>
          <p:spPr bwMode="auto">
            <a:xfrm>
              <a:off x="288" y="3629"/>
              <a:ext cx="2319"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ANALYSIS OF CHAINS OF UNDESIRABLE EFFECTS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21549" name="AutoShape 42"/>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3403" name="AutoShape 43"/>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404" name="AutoShape 44"/>
            <p:cNvSpPr>
              <a:spLocks noChangeArrowheads="1"/>
            </p:cNvSpPr>
            <p:nvPr/>
          </p:nvSpPr>
          <p:spPr bwMode="auto">
            <a:xfrm>
              <a:off x="3220" y="3412"/>
              <a:ext cx="2344" cy="328"/>
            </a:xfrm>
            <a:prstGeom prst="cube">
              <a:avLst>
                <a:gd name="adj" fmla="val 67792"/>
              </a:avLst>
            </a:prstGeom>
            <a:gradFill rotWithShape="0">
              <a:gsLst>
                <a:gs pos="0">
                  <a:srgbClr val="CC3300"/>
                </a:gs>
                <a:gs pos="100000">
                  <a:schemeClr val="tx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405" name="Rectangle 45"/>
            <p:cNvSpPr>
              <a:spLocks noChangeArrowheads="1"/>
            </p:cNvSpPr>
            <p:nvPr/>
          </p:nvSpPr>
          <p:spPr bwMode="auto">
            <a:xfrm>
              <a:off x="3783" y="3451"/>
              <a:ext cx="1018"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3406" name="AutoShape 46"/>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407" name="AutoShape 47"/>
            <p:cNvSpPr>
              <a:spLocks noChangeArrowheads="1"/>
            </p:cNvSpPr>
            <p:nvPr/>
          </p:nvSpPr>
          <p:spPr bwMode="auto">
            <a:xfrm>
              <a:off x="3220" y="3892"/>
              <a:ext cx="2344" cy="328"/>
            </a:xfrm>
            <a:prstGeom prst="cube">
              <a:avLst>
                <a:gd name="adj" fmla="val 67792"/>
              </a:avLst>
            </a:prstGeom>
            <a:gradFill rotWithShape="0">
              <a:gsLst>
                <a:gs pos="0">
                  <a:srgbClr val="CC3300"/>
                </a:gs>
                <a:gs pos="100000">
                  <a:srgbClr val="66FF3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3408" name="Rectangle 48"/>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143410" name="Object 50"/>
          <p:cNvGraphicFramePr>
            <a:graphicFrameLocks/>
          </p:cNvGraphicFramePr>
          <p:nvPr/>
        </p:nvGraphicFramePr>
        <p:xfrm>
          <a:off x="0" y="4495800"/>
          <a:ext cx="5334000" cy="2360613"/>
        </p:xfrm>
        <a:graphic>
          <a:graphicData uri="http://schemas.openxmlformats.org/presentationml/2006/ole">
            <p:oleObj spid="_x0000_s21506" name="ClipArt" r:id="rId6" imgW="2660400" imgH="3659040" progId="">
              <p:embed/>
            </p:oleObj>
          </a:graphicData>
        </a:graphic>
      </p:graphicFrame>
      <p:sp>
        <p:nvSpPr>
          <p:cNvPr id="21509"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0"/>
                                        </p:tgtEl>
                                        <p:attrNameLst>
                                          <p:attrName>style.visibility</p:attrName>
                                        </p:attrNameLst>
                                      </p:cBhvr>
                                      <p:to>
                                        <p:strVal val="visible"/>
                                      </p:to>
                                    </p:set>
                                    <p:anim calcmode="lin" valueType="num">
                                      <p:cBhvr additive="base">
                                        <p:cTn id="7" dur="500" fill="hold"/>
                                        <p:tgtEl>
                                          <p:spTgt spid="143410"/>
                                        </p:tgtEl>
                                        <p:attrNameLst>
                                          <p:attrName>ppt_x</p:attrName>
                                        </p:attrNameLst>
                                      </p:cBhvr>
                                      <p:tavLst>
                                        <p:tav tm="0">
                                          <p:val>
                                            <p:strVal val="1+#ppt_w/2"/>
                                          </p:val>
                                        </p:tav>
                                        <p:tav tm="100000">
                                          <p:val>
                                            <p:strVal val="#ppt_x"/>
                                          </p:val>
                                        </p:tav>
                                      </p:tavLst>
                                    </p:anim>
                                    <p:anim calcmode="lin" valueType="num">
                                      <p:cBhvr additive="base">
                                        <p:cTn id="8" dur="500" fill="hold"/>
                                        <p:tgtEl>
                                          <p:spTgt spid="143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86" name="Rectangle 2"/>
          <p:cNvSpPr>
            <a:spLocks noGrp="1" noChangeArrowheads="1"/>
          </p:cNvSpPr>
          <p:nvPr>
            <p:ph type="title"/>
          </p:nvPr>
        </p:nvSpPr>
        <p:spPr>
          <a:ln cap="flat"/>
        </p:spPr>
        <p:txBody>
          <a:bodyPr/>
          <a:lstStyle/>
          <a:p>
            <a:pPr algn="ctr">
              <a:defRPr/>
            </a:pPr>
            <a:r>
              <a:rPr lang="ru-RU" sz="4000" smtClean="0">
                <a:latin typeface="Arial" pitchFamily="34" charset="0"/>
              </a:rPr>
              <a:t>Innovative Technology of Design</a:t>
            </a:r>
            <a:r>
              <a:rPr lang="ru-RU" sz="4000" baseline="30000" smtClean="0">
                <a:latin typeface="Arial" pitchFamily="34" charset="0"/>
              </a:rPr>
              <a:t>TM</a:t>
            </a:r>
            <a:endParaRPr lang="ru-RU" sz="4000" baseline="30000" smtClean="0">
              <a:latin typeface="Arial CYR" charset="-52"/>
            </a:endParaRPr>
          </a:p>
        </p:txBody>
      </p:sp>
      <p:sp>
        <p:nvSpPr>
          <p:cNvPr id="16387" name="Rectangle 3"/>
          <p:cNvSpPr>
            <a:spLocks noChangeArrowheads="1"/>
          </p:cNvSpPr>
          <p:nvPr/>
        </p:nvSpPr>
        <p:spPr bwMode="auto">
          <a:xfrm>
            <a:off x="4121150" y="4425950"/>
            <a:ext cx="4635500" cy="1816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88" name="Rectangle 4"/>
          <p:cNvSpPr>
            <a:spLocks noChangeArrowheads="1"/>
          </p:cNvSpPr>
          <p:nvPr/>
        </p:nvSpPr>
        <p:spPr bwMode="auto">
          <a:xfrm>
            <a:off x="4121150" y="1454150"/>
            <a:ext cx="4635500" cy="23495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89" name="Rectangle 5"/>
          <p:cNvSpPr>
            <a:spLocks noChangeArrowheads="1"/>
          </p:cNvSpPr>
          <p:nvPr/>
        </p:nvSpPr>
        <p:spPr bwMode="auto">
          <a:xfrm>
            <a:off x="539750" y="1454150"/>
            <a:ext cx="2959100" cy="4864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90" name="Rectangle 6"/>
          <p:cNvSpPr>
            <a:spLocks noChangeArrowheads="1"/>
          </p:cNvSpPr>
          <p:nvPr/>
        </p:nvSpPr>
        <p:spPr bwMode="auto">
          <a:xfrm>
            <a:off x="692150" y="5110163"/>
            <a:ext cx="2501900" cy="674687"/>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Supporting Information</a:t>
            </a:r>
            <a:br>
              <a:rPr lang="ru-RU" sz="1800" b="1">
                <a:solidFill>
                  <a:srgbClr val="000000"/>
                </a:solidFill>
                <a:cs typeface="+mn-cs"/>
              </a:rPr>
            </a:br>
            <a:r>
              <a:rPr lang="ru-RU" sz="1800" b="1">
                <a:solidFill>
                  <a:srgbClr val="000000"/>
                </a:solidFill>
                <a:cs typeface="+mn-cs"/>
              </a:rPr>
              <a:t>Gathering</a:t>
            </a:r>
            <a:r>
              <a:rPr lang="ru-RU" sz="1800">
                <a:solidFill>
                  <a:srgbClr val="000000"/>
                </a:solidFill>
                <a:cs typeface="+mn-cs"/>
              </a:rPr>
              <a:t> </a:t>
            </a:r>
            <a:br>
              <a:rPr lang="ru-RU" sz="1800">
                <a:solidFill>
                  <a:srgbClr val="000000"/>
                </a:solidFill>
                <a:cs typeface="+mn-cs"/>
              </a:rPr>
            </a:br>
            <a:r>
              <a:rPr lang="ru-RU" sz="1400">
                <a:solidFill>
                  <a:srgbClr val="000000"/>
                </a:solidFill>
                <a:cs typeface="+mn-cs"/>
              </a:rPr>
              <a:t>Supporting information</a:t>
            </a:r>
          </a:p>
        </p:txBody>
      </p:sp>
      <p:sp>
        <p:nvSpPr>
          <p:cNvPr id="16391" name="Rectangle 7"/>
          <p:cNvSpPr>
            <a:spLocks noChangeArrowheads="1"/>
          </p:cNvSpPr>
          <p:nvPr/>
        </p:nvSpPr>
        <p:spPr bwMode="auto">
          <a:xfrm>
            <a:off x="4654550" y="1651000"/>
            <a:ext cx="2730500" cy="9334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Analysis of the Object</a:t>
            </a:r>
            <a:r>
              <a:rPr lang="ru-RU" sz="2400">
                <a:solidFill>
                  <a:srgbClr val="000000"/>
                </a:solidFill>
                <a:cs typeface="+mn-cs"/>
              </a:rPr>
              <a:t/>
            </a:r>
            <a:br>
              <a:rPr lang="ru-RU" sz="2400">
                <a:solidFill>
                  <a:srgbClr val="000000"/>
                </a:solidFill>
                <a:cs typeface="+mn-cs"/>
              </a:rPr>
            </a:br>
            <a:r>
              <a:rPr lang="ru-RU" sz="1400">
                <a:solidFill>
                  <a:srgbClr val="000000"/>
                </a:solidFill>
                <a:cs typeface="+mn-cs"/>
              </a:rPr>
              <a:t>Functional and Flow models, </a:t>
            </a:r>
            <a:br>
              <a:rPr lang="ru-RU" sz="1400">
                <a:solidFill>
                  <a:srgbClr val="000000"/>
                </a:solidFill>
                <a:cs typeface="+mn-cs"/>
              </a:rPr>
            </a:br>
            <a:r>
              <a:rPr lang="ru-RU" sz="1400">
                <a:solidFill>
                  <a:srgbClr val="000000"/>
                </a:solidFill>
                <a:cs typeface="+mn-cs"/>
              </a:rPr>
              <a:t>Evolution Trends, </a:t>
            </a:r>
            <a:br>
              <a:rPr lang="ru-RU" sz="1400">
                <a:solidFill>
                  <a:srgbClr val="000000"/>
                </a:solidFill>
                <a:cs typeface="+mn-cs"/>
              </a:rPr>
            </a:br>
            <a:r>
              <a:rPr lang="ru-RU" sz="1400">
                <a:solidFill>
                  <a:srgbClr val="000000"/>
                </a:solidFill>
                <a:cs typeface="+mn-cs"/>
              </a:rPr>
              <a:t>Key Disadvantages, Contradictions</a:t>
            </a:r>
          </a:p>
        </p:txBody>
      </p:sp>
      <p:sp>
        <p:nvSpPr>
          <p:cNvPr id="16392" name="Rectangle 8"/>
          <p:cNvSpPr>
            <a:spLocks noChangeArrowheads="1"/>
          </p:cNvSpPr>
          <p:nvPr/>
        </p:nvSpPr>
        <p:spPr bwMode="auto">
          <a:xfrm>
            <a:off x="4273550" y="4584700"/>
            <a:ext cx="2089150" cy="5905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Solution</a:t>
            </a:r>
            <a:r>
              <a:rPr lang="ru-RU" sz="2000">
                <a:solidFill>
                  <a:srgbClr val="000000"/>
                </a:solidFill>
                <a:cs typeface="+mn-cs"/>
              </a:rPr>
              <a:t/>
            </a:r>
            <a:br>
              <a:rPr lang="ru-RU" sz="2000">
                <a:solidFill>
                  <a:srgbClr val="000000"/>
                </a:solidFill>
                <a:cs typeface="+mn-cs"/>
              </a:rPr>
            </a:br>
            <a:r>
              <a:rPr lang="ru-RU" sz="1400">
                <a:solidFill>
                  <a:srgbClr val="000000"/>
                </a:solidFill>
                <a:cs typeface="+mn-cs"/>
              </a:rPr>
              <a:t>Engineering Solutions</a:t>
            </a:r>
          </a:p>
        </p:txBody>
      </p:sp>
      <p:sp>
        <p:nvSpPr>
          <p:cNvPr id="16393" name="Rectangle 9"/>
          <p:cNvSpPr>
            <a:spLocks noChangeArrowheads="1"/>
          </p:cNvSpPr>
          <p:nvPr/>
        </p:nvSpPr>
        <p:spPr bwMode="auto">
          <a:xfrm>
            <a:off x="768350" y="1627188"/>
            <a:ext cx="2425700" cy="6524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Data Gathering</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Background information</a:t>
            </a:r>
          </a:p>
        </p:txBody>
      </p:sp>
      <p:sp>
        <p:nvSpPr>
          <p:cNvPr id="16394" name="Rectangle 10"/>
          <p:cNvSpPr>
            <a:spLocks noChangeArrowheads="1"/>
          </p:cNvSpPr>
          <p:nvPr/>
        </p:nvSpPr>
        <p:spPr bwMode="auto">
          <a:xfrm>
            <a:off x="692150" y="3443288"/>
            <a:ext cx="2501900" cy="8937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Function Based</a:t>
            </a:r>
            <a:br>
              <a:rPr lang="ru-RU" sz="1800" b="1">
                <a:solidFill>
                  <a:srgbClr val="000000"/>
                </a:solidFill>
                <a:cs typeface="+mn-cs"/>
              </a:rPr>
            </a:br>
            <a:r>
              <a:rPr lang="ru-RU" sz="1800" b="1">
                <a:solidFill>
                  <a:srgbClr val="000000"/>
                </a:solidFill>
                <a:cs typeface="+mn-cs"/>
              </a:rPr>
              <a:t>Information Gathering</a:t>
            </a:r>
            <a:r>
              <a:rPr lang="ru-RU" sz="2000">
                <a:solidFill>
                  <a:srgbClr val="000000"/>
                </a:solidFill>
                <a:cs typeface="+mn-cs"/>
              </a:rPr>
              <a:t> </a:t>
            </a:r>
            <a:br>
              <a:rPr lang="ru-RU" sz="2000">
                <a:solidFill>
                  <a:srgbClr val="000000"/>
                </a:solidFill>
                <a:cs typeface="+mn-cs"/>
              </a:rPr>
            </a:br>
            <a:r>
              <a:rPr lang="ru-RU" sz="1400">
                <a:solidFill>
                  <a:srgbClr val="000000"/>
                </a:solidFill>
                <a:cs typeface="+mn-cs"/>
              </a:rPr>
              <a:t>Function oriented</a:t>
            </a:r>
            <a:br>
              <a:rPr lang="ru-RU" sz="1400">
                <a:solidFill>
                  <a:srgbClr val="000000"/>
                </a:solidFill>
                <a:cs typeface="+mn-cs"/>
              </a:rPr>
            </a:br>
            <a:r>
              <a:rPr lang="ru-RU" sz="1400">
                <a:solidFill>
                  <a:srgbClr val="000000"/>
                </a:solidFill>
                <a:cs typeface="+mn-cs"/>
              </a:rPr>
              <a:t>information</a:t>
            </a:r>
          </a:p>
        </p:txBody>
      </p:sp>
      <p:sp>
        <p:nvSpPr>
          <p:cNvPr id="26635" name="Rectangle 11"/>
          <p:cNvSpPr>
            <a:spLocks noChangeArrowheads="1"/>
          </p:cNvSpPr>
          <p:nvPr/>
        </p:nvSpPr>
        <p:spPr bwMode="auto">
          <a:xfrm>
            <a:off x="6688138" y="5899150"/>
            <a:ext cx="2106612"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CONCEPTUAL STAGE</a:t>
            </a:r>
          </a:p>
        </p:txBody>
      </p:sp>
      <p:sp>
        <p:nvSpPr>
          <p:cNvPr id="26636" name="Line 12"/>
          <p:cNvSpPr>
            <a:spLocks noChangeShapeType="1"/>
          </p:cNvSpPr>
          <p:nvPr/>
        </p:nvSpPr>
        <p:spPr bwMode="auto">
          <a:xfrm>
            <a:off x="3200400" y="1828800"/>
            <a:ext cx="1463675" cy="14288"/>
          </a:xfrm>
          <a:prstGeom prst="line">
            <a:avLst/>
          </a:prstGeom>
          <a:noFill/>
          <a:ln w="50800">
            <a:solidFill>
              <a:srgbClr val="FF0033"/>
            </a:solidFill>
            <a:round/>
            <a:headEnd type="none" w="sm" len="sm"/>
            <a:tailEnd type="stealth" w="med" len="lg"/>
          </a:ln>
        </p:spPr>
        <p:txBody>
          <a:bodyPr/>
          <a:lstStyle/>
          <a:p>
            <a:endParaRPr lang="en-US"/>
          </a:p>
        </p:txBody>
      </p:sp>
      <p:sp>
        <p:nvSpPr>
          <p:cNvPr id="26637" name="Line 13"/>
          <p:cNvSpPr>
            <a:spLocks noChangeShapeType="1"/>
          </p:cNvSpPr>
          <p:nvPr/>
        </p:nvSpPr>
        <p:spPr bwMode="auto">
          <a:xfrm>
            <a:off x="3200400" y="5562600"/>
            <a:ext cx="2590800" cy="0"/>
          </a:xfrm>
          <a:prstGeom prst="line">
            <a:avLst/>
          </a:prstGeom>
          <a:noFill/>
          <a:ln w="50800">
            <a:solidFill>
              <a:srgbClr val="FF0033"/>
            </a:solidFill>
            <a:round/>
            <a:headEnd type="none" w="sm" len="sm"/>
            <a:tailEnd type="stealth" w="med" len="lg"/>
          </a:ln>
        </p:spPr>
        <p:txBody>
          <a:bodyPr/>
          <a:lstStyle/>
          <a:p>
            <a:endParaRPr lang="en-US"/>
          </a:p>
        </p:txBody>
      </p:sp>
      <p:sp>
        <p:nvSpPr>
          <p:cNvPr id="26638" name="Freeform 14"/>
          <p:cNvSpPr>
            <a:spLocks/>
          </p:cNvSpPr>
          <p:nvPr/>
        </p:nvSpPr>
        <p:spPr bwMode="auto">
          <a:xfrm>
            <a:off x="6400800" y="4800600"/>
            <a:ext cx="992188" cy="382588"/>
          </a:xfrm>
          <a:custGeom>
            <a:avLst/>
            <a:gdLst>
              <a:gd name="T0" fmla="*/ 0 w 625"/>
              <a:gd name="T1" fmla="*/ 0 h 241"/>
              <a:gd name="T2" fmla="*/ 2147483647 w 625"/>
              <a:gd name="T3" fmla="*/ 0 h 241"/>
              <a:gd name="T4" fmla="*/ 2147483647 w 625"/>
              <a:gd name="T5" fmla="*/ 2147483647 h 241"/>
              <a:gd name="T6" fmla="*/ 0 60000 65536"/>
              <a:gd name="T7" fmla="*/ 0 60000 65536"/>
              <a:gd name="T8" fmla="*/ 0 60000 65536"/>
              <a:gd name="T9" fmla="*/ 0 w 625"/>
              <a:gd name="T10" fmla="*/ 0 h 241"/>
              <a:gd name="T11" fmla="*/ 625 w 625"/>
              <a:gd name="T12" fmla="*/ 241 h 241"/>
            </a:gdLst>
            <a:ahLst/>
            <a:cxnLst>
              <a:cxn ang="T6">
                <a:pos x="T0" y="T1"/>
              </a:cxn>
              <a:cxn ang="T7">
                <a:pos x="T2" y="T3"/>
              </a:cxn>
              <a:cxn ang="T8">
                <a:pos x="T4" y="T5"/>
              </a:cxn>
            </a:cxnLst>
            <a:rect l="T9" t="T10" r="T11" b="T12"/>
            <a:pathLst>
              <a:path w="625" h="241">
                <a:moveTo>
                  <a:pt x="0" y="0"/>
                </a:moveTo>
                <a:lnTo>
                  <a:pt x="624" y="0"/>
                </a:lnTo>
                <a:lnTo>
                  <a:pt x="624"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39" name="Freeform 15"/>
          <p:cNvSpPr>
            <a:spLocks/>
          </p:cNvSpPr>
          <p:nvPr/>
        </p:nvSpPr>
        <p:spPr bwMode="auto">
          <a:xfrm>
            <a:off x="3200400" y="4038600"/>
            <a:ext cx="1449388" cy="534988"/>
          </a:xfrm>
          <a:custGeom>
            <a:avLst/>
            <a:gdLst>
              <a:gd name="T0" fmla="*/ 0 w 913"/>
              <a:gd name="T1" fmla="*/ 0 h 337"/>
              <a:gd name="T2" fmla="*/ 2147483647 w 913"/>
              <a:gd name="T3" fmla="*/ 0 h 337"/>
              <a:gd name="T4" fmla="*/ 2147483647 w 913"/>
              <a:gd name="T5" fmla="*/ 2147483647 h 337"/>
              <a:gd name="T6" fmla="*/ 0 60000 65536"/>
              <a:gd name="T7" fmla="*/ 0 60000 65536"/>
              <a:gd name="T8" fmla="*/ 0 60000 65536"/>
              <a:gd name="T9" fmla="*/ 0 w 913"/>
              <a:gd name="T10" fmla="*/ 0 h 337"/>
              <a:gd name="T11" fmla="*/ 913 w 913"/>
              <a:gd name="T12" fmla="*/ 337 h 337"/>
            </a:gdLst>
            <a:ahLst/>
            <a:cxnLst>
              <a:cxn ang="T6">
                <a:pos x="T0" y="T1"/>
              </a:cxn>
              <a:cxn ang="T7">
                <a:pos x="T2" y="T3"/>
              </a:cxn>
              <a:cxn ang="T8">
                <a:pos x="T4" y="T5"/>
              </a:cxn>
            </a:cxnLst>
            <a:rect l="T9" t="T10" r="T11" b="T12"/>
            <a:pathLst>
              <a:path w="913" h="337">
                <a:moveTo>
                  <a:pt x="0" y="0"/>
                </a:moveTo>
                <a:lnTo>
                  <a:pt x="912" y="0"/>
                </a:lnTo>
                <a:lnTo>
                  <a:pt x="912"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40" name="Freeform 16"/>
          <p:cNvSpPr>
            <a:spLocks/>
          </p:cNvSpPr>
          <p:nvPr/>
        </p:nvSpPr>
        <p:spPr bwMode="auto">
          <a:xfrm>
            <a:off x="2743200" y="4724400"/>
            <a:ext cx="1525588" cy="382588"/>
          </a:xfrm>
          <a:custGeom>
            <a:avLst/>
            <a:gdLst>
              <a:gd name="T0" fmla="*/ 2147483647 w 961"/>
              <a:gd name="T1" fmla="*/ 0 h 241"/>
              <a:gd name="T2" fmla="*/ 0 w 961"/>
              <a:gd name="T3" fmla="*/ 0 h 241"/>
              <a:gd name="T4" fmla="*/ 0 w 961"/>
              <a:gd name="T5" fmla="*/ 2147483647 h 241"/>
              <a:gd name="T6" fmla="*/ 0 60000 65536"/>
              <a:gd name="T7" fmla="*/ 0 60000 65536"/>
              <a:gd name="T8" fmla="*/ 0 60000 65536"/>
              <a:gd name="T9" fmla="*/ 0 w 961"/>
              <a:gd name="T10" fmla="*/ 0 h 241"/>
              <a:gd name="T11" fmla="*/ 961 w 961"/>
              <a:gd name="T12" fmla="*/ 241 h 241"/>
            </a:gdLst>
            <a:ahLst/>
            <a:cxnLst>
              <a:cxn ang="T6">
                <a:pos x="T0" y="T1"/>
              </a:cxn>
              <a:cxn ang="T7">
                <a:pos x="T2" y="T3"/>
              </a:cxn>
              <a:cxn ang="T8">
                <a:pos x="T4" y="T5"/>
              </a:cxn>
            </a:cxnLst>
            <a:rect l="T9" t="T10" r="T11" b="T12"/>
            <a:pathLst>
              <a:path w="961" h="241">
                <a:moveTo>
                  <a:pt x="960" y="0"/>
                </a:moveTo>
                <a:lnTo>
                  <a:pt x="0" y="0"/>
                </a:lnTo>
                <a:lnTo>
                  <a:pt x="0"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41" name="Freeform 17"/>
          <p:cNvSpPr>
            <a:spLocks/>
          </p:cNvSpPr>
          <p:nvPr/>
        </p:nvSpPr>
        <p:spPr bwMode="auto">
          <a:xfrm>
            <a:off x="2438400" y="2438400"/>
            <a:ext cx="2211388" cy="992188"/>
          </a:xfrm>
          <a:custGeom>
            <a:avLst/>
            <a:gdLst>
              <a:gd name="T0" fmla="*/ 2147483647 w 1393"/>
              <a:gd name="T1" fmla="*/ 0 h 625"/>
              <a:gd name="T2" fmla="*/ 0 w 1393"/>
              <a:gd name="T3" fmla="*/ 0 h 625"/>
              <a:gd name="T4" fmla="*/ 0 w 1393"/>
              <a:gd name="T5" fmla="*/ 2147483647 h 625"/>
              <a:gd name="T6" fmla="*/ 0 60000 65536"/>
              <a:gd name="T7" fmla="*/ 0 60000 65536"/>
              <a:gd name="T8" fmla="*/ 0 60000 65536"/>
              <a:gd name="T9" fmla="*/ 0 w 1393"/>
              <a:gd name="T10" fmla="*/ 0 h 625"/>
              <a:gd name="T11" fmla="*/ 1393 w 1393"/>
              <a:gd name="T12" fmla="*/ 625 h 625"/>
            </a:gdLst>
            <a:ahLst/>
            <a:cxnLst>
              <a:cxn ang="T6">
                <a:pos x="T0" y="T1"/>
              </a:cxn>
              <a:cxn ang="T7">
                <a:pos x="T2" y="T3"/>
              </a:cxn>
              <a:cxn ang="T8">
                <a:pos x="T4" y="T5"/>
              </a:cxn>
            </a:cxnLst>
            <a:rect l="T9" t="T10" r="T11" b="T12"/>
            <a:pathLst>
              <a:path w="1393" h="625">
                <a:moveTo>
                  <a:pt x="1392" y="0"/>
                </a:moveTo>
                <a:lnTo>
                  <a:pt x="0" y="0"/>
                </a:lnTo>
                <a:lnTo>
                  <a:pt x="0" y="624"/>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42" name="Freeform 18"/>
          <p:cNvSpPr>
            <a:spLocks/>
          </p:cNvSpPr>
          <p:nvPr/>
        </p:nvSpPr>
        <p:spPr bwMode="auto">
          <a:xfrm>
            <a:off x="7424738" y="1905000"/>
            <a:ext cx="425450" cy="534988"/>
          </a:xfrm>
          <a:custGeom>
            <a:avLst/>
            <a:gdLst>
              <a:gd name="T0" fmla="*/ 0 w 268"/>
              <a:gd name="T1" fmla="*/ 0 h 337"/>
              <a:gd name="T2" fmla="*/ 2147483647 w 268"/>
              <a:gd name="T3" fmla="*/ 0 h 337"/>
              <a:gd name="T4" fmla="*/ 2147483647 w 268"/>
              <a:gd name="T5" fmla="*/ 2147483647 h 337"/>
              <a:gd name="T6" fmla="*/ 0 60000 65536"/>
              <a:gd name="T7" fmla="*/ 0 60000 65536"/>
              <a:gd name="T8" fmla="*/ 0 60000 65536"/>
              <a:gd name="T9" fmla="*/ 0 w 268"/>
              <a:gd name="T10" fmla="*/ 0 h 337"/>
              <a:gd name="T11" fmla="*/ 268 w 268"/>
              <a:gd name="T12" fmla="*/ 337 h 337"/>
            </a:gdLst>
            <a:ahLst/>
            <a:cxnLst>
              <a:cxn ang="T6">
                <a:pos x="T0" y="T1"/>
              </a:cxn>
              <a:cxn ang="T7">
                <a:pos x="T2" y="T3"/>
              </a:cxn>
              <a:cxn ang="T8">
                <a:pos x="T4" y="T5"/>
              </a:cxn>
            </a:cxnLst>
            <a:rect l="T9" t="T10" r="T11" b="T12"/>
            <a:pathLst>
              <a:path w="268" h="337">
                <a:moveTo>
                  <a:pt x="0" y="0"/>
                </a:moveTo>
                <a:lnTo>
                  <a:pt x="267" y="0"/>
                </a:lnTo>
                <a:lnTo>
                  <a:pt x="267"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43" name="Freeform 19"/>
          <p:cNvSpPr>
            <a:spLocks/>
          </p:cNvSpPr>
          <p:nvPr/>
        </p:nvSpPr>
        <p:spPr bwMode="auto">
          <a:xfrm>
            <a:off x="5715000" y="3352800"/>
            <a:ext cx="458788" cy="1220788"/>
          </a:xfrm>
          <a:custGeom>
            <a:avLst/>
            <a:gdLst>
              <a:gd name="T0" fmla="*/ 2147483647 w 289"/>
              <a:gd name="T1" fmla="*/ 0 h 769"/>
              <a:gd name="T2" fmla="*/ 2147483647 w 289"/>
              <a:gd name="T3" fmla="*/ 2147483647 h 769"/>
              <a:gd name="T4" fmla="*/ 0 w 289"/>
              <a:gd name="T5" fmla="*/ 2147483647 h 769"/>
              <a:gd name="T6" fmla="*/ 0 w 289"/>
              <a:gd name="T7" fmla="*/ 2147483647 h 769"/>
              <a:gd name="T8" fmla="*/ 0 60000 65536"/>
              <a:gd name="T9" fmla="*/ 0 60000 65536"/>
              <a:gd name="T10" fmla="*/ 0 60000 65536"/>
              <a:gd name="T11" fmla="*/ 0 60000 65536"/>
              <a:gd name="T12" fmla="*/ 0 w 289"/>
              <a:gd name="T13" fmla="*/ 0 h 769"/>
              <a:gd name="T14" fmla="*/ 289 w 289"/>
              <a:gd name="T15" fmla="*/ 769 h 769"/>
            </a:gdLst>
            <a:ahLst/>
            <a:cxnLst>
              <a:cxn ang="T8">
                <a:pos x="T0" y="T1"/>
              </a:cxn>
              <a:cxn ang="T9">
                <a:pos x="T2" y="T3"/>
              </a:cxn>
              <a:cxn ang="T10">
                <a:pos x="T4" y="T5"/>
              </a:cxn>
              <a:cxn ang="T11">
                <a:pos x="T6" y="T7"/>
              </a:cxn>
            </a:cxnLst>
            <a:rect l="T12" t="T13" r="T14" b="T15"/>
            <a:pathLst>
              <a:path w="289" h="769">
                <a:moveTo>
                  <a:pt x="288" y="0"/>
                </a:moveTo>
                <a:lnTo>
                  <a:pt x="288" y="432"/>
                </a:lnTo>
                <a:lnTo>
                  <a:pt x="0" y="432"/>
                </a:lnTo>
                <a:lnTo>
                  <a:pt x="0" y="768"/>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6644" name="Line 20"/>
          <p:cNvSpPr>
            <a:spLocks noChangeShapeType="1"/>
          </p:cNvSpPr>
          <p:nvPr/>
        </p:nvSpPr>
        <p:spPr bwMode="auto">
          <a:xfrm>
            <a:off x="5181600" y="2590800"/>
            <a:ext cx="0" cy="1981200"/>
          </a:xfrm>
          <a:prstGeom prst="line">
            <a:avLst/>
          </a:prstGeom>
          <a:noFill/>
          <a:ln w="50800">
            <a:solidFill>
              <a:srgbClr val="FF0033"/>
            </a:solidFill>
            <a:round/>
            <a:headEnd type="none" w="sm" len="sm"/>
            <a:tailEnd type="stealth" w="med" len="lg"/>
          </a:ln>
        </p:spPr>
        <p:txBody>
          <a:bodyPr/>
          <a:lstStyle/>
          <a:p>
            <a:endParaRPr lang="en-US"/>
          </a:p>
        </p:txBody>
      </p:sp>
      <p:sp>
        <p:nvSpPr>
          <p:cNvPr id="26645" name="Rectangle 21"/>
          <p:cNvSpPr>
            <a:spLocks noChangeArrowheads="1"/>
          </p:cNvSpPr>
          <p:nvPr/>
        </p:nvSpPr>
        <p:spPr bwMode="auto">
          <a:xfrm>
            <a:off x="1355725" y="5975350"/>
            <a:ext cx="2125663"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INFORMATION STAGE</a:t>
            </a:r>
          </a:p>
        </p:txBody>
      </p:sp>
      <p:sp>
        <p:nvSpPr>
          <p:cNvPr id="26646" name="Rectangle 22"/>
          <p:cNvSpPr>
            <a:spLocks noChangeArrowheads="1"/>
          </p:cNvSpPr>
          <p:nvPr/>
        </p:nvSpPr>
        <p:spPr bwMode="auto">
          <a:xfrm>
            <a:off x="6400800" y="3513138"/>
            <a:ext cx="2349500" cy="330200"/>
          </a:xfrm>
          <a:prstGeom prst="rect">
            <a:avLst/>
          </a:prstGeom>
          <a:solidFill>
            <a:srgbClr val="66FFFF"/>
          </a:solidFill>
          <a:ln w="25400">
            <a:solidFill>
              <a:srgbClr val="FF66FF"/>
            </a:solidFill>
            <a:miter lim="800000"/>
            <a:headEnd/>
            <a:tailEnd/>
          </a:ln>
        </p:spPr>
        <p:txBody>
          <a:bodyPr lIns="92075" tIns="46038" rIns="92075" bIns="46038">
            <a:spAutoFit/>
          </a:bodyPr>
          <a:lstStyle/>
          <a:p>
            <a:pPr algn="ctr" eaLnBrk="0" hangingPunct="0"/>
            <a:r>
              <a:rPr lang="ru-RU" sz="1400" b="1">
                <a:solidFill>
                  <a:schemeClr val="bg2"/>
                </a:solidFill>
                <a:latin typeface="Arial" pitchFamily="34" charset="0"/>
              </a:rPr>
              <a:t>ANALYTICAL STAGE</a:t>
            </a:r>
          </a:p>
        </p:txBody>
      </p:sp>
      <p:sp>
        <p:nvSpPr>
          <p:cNvPr id="16407" name="Rectangle 23"/>
          <p:cNvSpPr>
            <a:spLocks noChangeArrowheads="1"/>
          </p:cNvSpPr>
          <p:nvPr/>
        </p:nvSpPr>
        <p:spPr bwMode="auto">
          <a:xfrm>
            <a:off x="5797550" y="5102225"/>
            <a:ext cx="2708275" cy="606425"/>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Concept substantiation</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Concepts, </a:t>
            </a:r>
            <a:br>
              <a:rPr lang="ru-RU" sz="1400">
                <a:solidFill>
                  <a:srgbClr val="000000"/>
                </a:solidFill>
                <a:cs typeface="+mn-cs"/>
              </a:rPr>
            </a:br>
            <a:r>
              <a:rPr lang="ru-RU" sz="1400">
                <a:solidFill>
                  <a:srgbClr val="000000"/>
                </a:solidFill>
                <a:cs typeface="+mn-cs"/>
              </a:rPr>
              <a:t>Ideas for Further Development</a:t>
            </a:r>
          </a:p>
        </p:txBody>
      </p:sp>
      <p:sp>
        <p:nvSpPr>
          <p:cNvPr id="16408" name="Rectangle 24"/>
          <p:cNvSpPr>
            <a:spLocks noChangeArrowheads="1"/>
          </p:cNvSpPr>
          <p:nvPr/>
        </p:nvSpPr>
        <p:spPr bwMode="auto">
          <a:xfrm>
            <a:off x="6026150" y="2433638"/>
            <a:ext cx="2273300" cy="91281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Statement</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Trimming problems,</a:t>
            </a:r>
            <a:br>
              <a:rPr lang="ru-RU" sz="1400">
                <a:solidFill>
                  <a:srgbClr val="000000"/>
                </a:solidFill>
                <a:cs typeface="+mn-cs"/>
              </a:rPr>
            </a:br>
            <a:r>
              <a:rPr lang="ru-RU" sz="1400">
                <a:solidFill>
                  <a:srgbClr val="000000"/>
                </a:solidFill>
                <a:cs typeface="+mn-cs"/>
              </a:rPr>
              <a:t>Feature transfer problems, </a:t>
            </a:r>
            <a:br>
              <a:rPr lang="ru-RU" sz="1400">
                <a:solidFill>
                  <a:srgbClr val="000000"/>
                </a:solidFill>
                <a:cs typeface="+mn-cs"/>
              </a:rPr>
            </a:br>
            <a:r>
              <a:rPr lang="ru-RU" sz="1400">
                <a:solidFill>
                  <a:srgbClr val="000000"/>
                </a:solidFill>
                <a:cs typeface="+mn-cs"/>
              </a:rPr>
              <a:t>Key problems</a:t>
            </a:r>
          </a:p>
        </p:txBody>
      </p:sp>
      <p:sp>
        <p:nvSpPr>
          <p:cNvPr id="26649" name="Rectangle 2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5410" name="Rectangle 2"/>
          <p:cNvSpPr>
            <a:spLocks noGrp="1" noChangeArrowheads="1"/>
          </p:cNvSpPr>
          <p:nvPr>
            <p:ph type="title"/>
          </p:nvPr>
        </p:nvSpPr>
        <p:spPr>
          <a:ln cap="flat"/>
        </p:spPr>
        <p:txBody>
          <a:bodyPr/>
          <a:lstStyle/>
          <a:p>
            <a:pPr algn="ctr">
              <a:defRPr/>
            </a:pPr>
            <a:r>
              <a:rPr lang="ru-RU" smtClean="0">
                <a:latin typeface="Arial" pitchFamily="34" charset="0"/>
              </a:rPr>
              <a:t>Analytical Stage</a:t>
            </a:r>
            <a:endParaRPr lang="ru-RU" smtClean="0">
              <a:latin typeface="Arial CYR" charset="-52"/>
            </a:endParaRPr>
          </a:p>
        </p:txBody>
      </p:sp>
      <p:grpSp>
        <p:nvGrpSpPr>
          <p:cNvPr id="22532" name="Group 49"/>
          <p:cNvGrpSpPr>
            <a:grpSpLocks/>
          </p:cNvGrpSpPr>
          <p:nvPr/>
        </p:nvGrpSpPr>
        <p:grpSpPr bwMode="auto">
          <a:xfrm>
            <a:off x="311150" y="1377950"/>
            <a:ext cx="8521700" cy="5321300"/>
            <a:chOff x="196" y="868"/>
            <a:chExt cx="5368" cy="3352"/>
          </a:xfrm>
        </p:grpSpPr>
        <p:sp>
          <p:nvSpPr>
            <p:cNvPr id="145411" name="AutoShape 3"/>
            <p:cNvSpPr>
              <a:spLocks noChangeArrowheads="1"/>
            </p:cNvSpPr>
            <p:nvPr/>
          </p:nvSpPr>
          <p:spPr bwMode="auto">
            <a:xfrm>
              <a:off x="244" y="868"/>
              <a:ext cx="2776" cy="280"/>
            </a:xfrm>
            <a:prstGeom prst="cube">
              <a:avLst>
                <a:gd name="adj" fmla="val 80000"/>
              </a:avLst>
            </a:prstGeom>
            <a:solidFill>
              <a:srgbClr val="B2B2B2"/>
            </a:solidFill>
            <a:ln w="12700">
              <a:solidFill>
                <a:srgbClr val="000000"/>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12" name="Rectangle 4"/>
            <p:cNvSpPr>
              <a:spLocks noChangeArrowheads="1"/>
            </p:cNvSpPr>
            <p:nvPr/>
          </p:nvSpPr>
          <p:spPr bwMode="auto">
            <a:xfrm>
              <a:off x="816" y="907"/>
              <a:ext cx="1824"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INFORMATION ON THE OBJECT</a:t>
              </a:r>
              <a:r>
                <a:rPr lang="ru-RU" sz="1200" b="1">
                  <a:solidFill>
                    <a:srgbClr val="FFFF00"/>
                  </a:solidFill>
                  <a:effectLst>
                    <a:outerShdw blurRad="38100" dist="38100" dir="2700000" algn="tl">
                      <a:srgbClr val="000000"/>
                    </a:outerShdw>
                  </a:effectLst>
                  <a:latin typeface="Arial" pitchFamily="34" charset="0"/>
                  <a:cs typeface="+mn-cs"/>
                </a:rPr>
                <a:t> </a:t>
              </a:r>
              <a:endParaRPr lang="ru-RU" sz="1200" b="1">
                <a:solidFill>
                  <a:srgbClr val="FFFF00"/>
                </a:solidFill>
                <a:effectLst>
                  <a:outerShdw blurRad="38100" dist="38100" dir="2700000" algn="tl">
                    <a:srgbClr val="000000"/>
                  </a:outerShdw>
                </a:effectLst>
                <a:latin typeface="Arial CYR" charset="-52"/>
                <a:cs typeface="+mn-cs"/>
              </a:endParaRPr>
            </a:p>
          </p:txBody>
        </p:sp>
        <p:sp>
          <p:nvSpPr>
            <p:cNvPr id="145413" name="AutoShape 5"/>
            <p:cNvSpPr>
              <a:spLocks noChangeArrowheads="1"/>
            </p:cNvSpPr>
            <p:nvPr/>
          </p:nvSpPr>
          <p:spPr bwMode="auto">
            <a:xfrm>
              <a:off x="244" y="1252"/>
              <a:ext cx="2728"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14" name="Rectangle 6"/>
            <p:cNvSpPr>
              <a:spLocks noChangeArrowheads="1"/>
            </p:cNvSpPr>
            <p:nvPr/>
          </p:nvSpPr>
          <p:spPr bwMode="auto">
            <a:xfrm>
              <a:off x="1056" y="1291"/>
              <a:ext cx="1152" cy="17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ru-RU" sz="1200" b="1">
                  <a:solidFill>
                    <a:srgbClr val="000000"/>
                  </a:solidFill>
                  <a:effectLst>
                    <a:outerShdw blurRad="38100" dist="38100" dir="2700000" algn="tl">
                      <a:srgbClr val="FFFFFF"/>
                    </a:outerShdw>
                  </a:effectLst>
                  <a:latin typeface="Arial" pitchFamily="34" charset="0"/>
                  <a:cs typeface="+mn-cs"/>
                </a:rPr>
                <a:t>GENETIC ANALYSIS</a:t>
              </a:r>
              <a:r>
                <a:rPr lang="ru-RU" sz="1400" b="1">
                  <a:solidFill>
                    <a:srgbClr val="CC3300"/>
                  </a:solidFill>
                  <a:latin typeface="Arial" pitchFamily="34" charset="0"/>
                  <a:cs typeface="+mn-cs"/>
                </a:rPr>
                <a:t> </a:t>
              </a:r>
              <a:endParaRPr lang="ru-RU" sz="1400" b="1">
                <a:solidFill>
                  <a:srgbClr val="CC3300"/>
                </a:solidFill>
                <a:latin typeface="Arial CYR" charset="-52"/>
                <a:cs typeface="+mn-cs"/>
              </a:endParaRPr>
            </a:p>
          </p:txBody>
        </p:sp>
        <p:sp>
          <p:nvSpPr>
            <p:cNvPr id="22538" name="AutoShape 7"/>
            <p:cNvSpPr>
              <a:spLocks noChangeArrowheads="1"/>
            </p:cNvSpPr>
            <p:nvPr/>
          </p:nvSpPr>
          <p:spPr bwMode="auto">
            <a:xfrm>
              <a:off x="2836" y="106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16" name="AutoShape 8"/>
            <p:cNvSpPr>
              <a:spLocks noChangeArrowheads="1"/>
            </p:cNvSpPr>
            <p:nvPr/>
          </p:nvSpPr>
          <p:spPr bwMode="auto">
            <a:xfrm>
              <a:off x="292" y="158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40" name="AutoShape 9"/>
            <p:cNvSpPr>
              <a:spLocks noChangeArrowheads="1"/>
            </p:cNvSpPr>
            <p:nvPr/>
          </p:nvSpPr>
          <p:spPr bwMode="auto">
            <a:xfrm>
              <a:off x="2788" y="144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18" name="AutoShape 10"/>
            <p:cNvSpPr>
              <a:spLocks noChangeArrowheads="1"/>
            </p:cNvSpPr>
            <p:nvPr/>
          </p:nvSpPr>
          <p:spPr bwMode="auto">
            <a:xfrm>
              <a:off x="2932" y="1732"/>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19" name="AutoShape 11"/>
            <p:cNvSpPr>
              <a:spLocks noChangeArrowheads="1"/>
            </p:cNvSpPr>
            <p:nvPr/>
          </p:nvSpPr>
          <p:spPr bwMode="auto">
            <a:xfrm>
              <a:off x="3172" y="1684"/>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20" name="AutoShape 12"/>
            <p:cNvSpPr>
              <a:spLocks noChangeArrowheads="1"/>
            </p:cNvSpPr>
            <p:nvPr/>
          </p:nvSpPr>
          <p:spPr bwMode="auto">
            <a:xfrm>
              <a:off x="244" y="192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44" name="AutoShape 13"/>
            <p:cNvSpPr>
              <a:spLocks noChangeArrowheads="1"/>
            </p:cNvSpPr>
            <p:nvPr/>
          </p:nvSpPr>
          <p:spPr bwMode="auto">
            <a:xfrm>
              <a:off x="2788" y="1828"/>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22" name="AutoShape 14"/>
            <p:cNvSpPr>
              <a:spLocks noChangeArrowheads="1"/>
            </p:cNvSpPr>
            <p:nvPr/>
          </p:nvSpPr>
          <p:spPr bwMode="auto">
            <a:xfrm>
              <a:off x="2884" y="202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23" name="AutoShape 15"/>
            <p:cNvSpPr>
              <a:spLocks noChangeArrowheads="1"/>
            </p:cNvSpPr>
            <p:nvPr/>
          </p:nvSpPr>
          <p:spPr bwMode="auto">
            <a:xfrm>
              <a:off x="3124" y="197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24" name="AutoShape 16"/>
            <p:cNvSpPr>
              <a:spLocks noChangeArrowheads="1"/>
            </p:cNvSpPr>
            <p:nvPr/>
          </p:nvSpPr>
          <p:spPr bwMode="auto">
            <a:xfrm>
              <a:off x="3172" y="2260"/>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25" name="AutoShape 17"/>
            <p:cNvSpPr>
              <a:spLocks noChangeArrowheads="1"/>
            </p:cNvSpPr>
            <p:nvPr/>
          </p:nvSpPr>
          <p:spPr bwMode="auto">
            <a:xfrm>
              <a:off x="244" y="2260"/>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49" name="AutoShape 18"/>
            <p:cNvSpPr>
              <a:spLocks noChangeArrowheads="1"/>
            </p:cNvSpPr>
            <p:nvPr/>
          </p:nvSpPr>
          <p:spPr bwMode="auto">
            <a:xfrm>
              <a:off x="2788" y="2116"/>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27" name="AutoShape 19"/>
            <p:cNvSpPr>
              <a:spLocks noChangeArrowheads="1"/>
            </p:cNvSpPr>
            <p:nvPr/>
          </p:nvSpPr>
          <p:spPr bwMode="auto">
            <a:xfrm>
              <a:off x="196" y="2596"/>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51" name="AutoShape 20"/>
            <p:cNvSpPr>
              <a:spLocks noChangeArrowheads="1"/>
            </p:cNvSpPr>
            <p:nvPr/>
          </p:nvSpPr>
          <p:spPr bwMode="auto">
            <a:xfrm>
              <a:off x="2788" y="245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29" name="AutoShape 21"/>
            <p:cNvSpPr>
              <a:spLocks noChangeArrowheads="1"/>
            </p:cNvSpPr>
            <p:nvPr/>
          </p:nvSpPr>
          <p:spPr bwMode="auto">
            <a:xfrm>
              <a:off x="2884" y="264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30" name="AutoShape 22"/>
            <p:cNvSpPr>
              <a:spLocks noChangeArrowheads="1"/>
            </p:cNvSpPr>
            <p:nvPr/>
          </p:nvSpPr>
          <p:spPr bwMode="auto">
            <a:xfrm>
              <a:off x="3124" y="2596"/>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31" name="AutoShape 23"/>
            <p:cNvSpPr>
              <a:spLocks noChangeArrowheads="1"/>
            </p:cNvSpPr>
            <p:nvPr/>
          </p:nvSpPr>
          <p:spPr bwMode="auto">
            <a:xfrm>
              <a:off x="244" y="2932"/>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55" name="AutoShape 24"/>
            <p:cNvSpPr>
              <a:spLocks noChangeArrowheads="1"/>
            </p:cNvSpPr>
            <p:nvPr/>
          </p:nvSpPr>
          <p:spPr bwMode="auto">
            <a:xfrm>
              <a:off x="2788" y="2740"/>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33" name="AutoShape 25"/>
            <p:cNvSpPr>
              <a:spLocks noChangeArrowheads="1"/>
            </p:cNvSpPr>
            <p:nvPr/>
          </p:nvSpPr>
          <p:spPr bwMode="auto">
            <a:xfrm>
              <a:off x="2836" y="2980"/>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34" name="AutoShape 26"/>
            <p:cNvSpPr>
              <a:spLocks noChangeArrowheads="1"/>
            </p:cNvSpPr>
            <p:nvPr/>
          </p:nvSpPr>
          <p:spPr bwMode="auto">
            <a:xfrm>
              <a:off x="2980" y="3028"/>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35" name="AutoShape 27"/>
            <p:cNvSpPr>
              <a:spLocks noChangeArrowheads="1"/>
            </p:cNvSpPr>
            <p:nvPr/>
          </p:nvSpPr>
          <p:spPr bwMode="auto">
            <a:xfrm>
              <a:off x="196" y="3268"/>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59" name="AutoShape 28"/>
            <p:cNvSpPr>
              <a:spLocks noChangeArrowheads="1"/>
            </p:cNvSpPr>
            <p:nvPr/>
          </p:nvSpPr>
          <p:spPr bwMode="auto">
            <a:xfrm>
              <a:off x="2788" y="3124"/>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37" name="AutoShape 29"/>
            <p:cNvSpPr>
              <a:spLocks noChangeArrowheads="1"/>
            </p:cNvSpPr>
            <p:nvPr/>
          </p:nvSpPr>
          <p:spPr bwMode="auto">
            <a:xfrm>
              <a:off x="196" y="3604"/>
              <a:ext cx="2680" cy="232"/>
            </a:xfrm>
            <a:prstGeom prst="cube">
              <a:avLst>
                <a:gd name="adj" fmla="val 74995"/>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22561" name="AutoShape 30"/>
            <p:cNvSpPr>
              <a:spLocks noChangeArrowheads="1"/>
            </p:cNvSpPr>
            <p:nvPr/>
          </p:nvSpPr>
          <p:spPr bwMode="auto">
            <a:xfrm>
              <a:off x="2740" y="3412"/>
              <a:ext cx="88" cy="232"/>
            </a:xfrm>
            <a:prstGeom prst="downArrow">
              <a:avLst>
                <a:gd name="adj1" fmla="val 50000"/>
                <a:gd name="adj2" fmla="val 131830"/>
              </a:avLst>
            </a:prstGeom>
            <a:solidFill>
              <a:srgbClr val="CC3300"/>
            </a:solidFill>
            <a:ln w="12700">
              <a:solidFill>
                <a:schemeClr val="tx1"/>
              </a:solidFill>
              <a:miter lim="800000"/>
              <a:headEnd/>
              <a:tailEnd/>
            </a:ln>
          </p:spPr>
          <p:txBody>
            <a:bodyPr wrap="none" anchor="ctr"/>
            <a:lstStyle/>
            <a:p>
              <a:pPr algn="ctr" eaLnBrk="0" hangingPunct="0"/>
              <a:endParaRPr lang="en-US"/>
            </a:p>
          </p:txBody>
        </p:sp>
        <p:sp>
          <p:nvSpPr>
            <p:cNvPr id="145439" name="AutoShape 31"/>
            <p:cNvSpPr>
              <a:spLocks noChangeArrowheads="1"/>
            </p:cNvSpPr>
            <p:nvPr/>
          </p:nvSpPr>
          <p:spPr bwMode="auto">
            <a:xfrm>
              <a:off x="2884" y="3604"/>
              <a:ext cx="328" cy="136"/>
            </a:xfrm>
            <a:prstGeom prst="rightArrow">
              <a:avLst>
                <a:gd name="adj1" fmla="val 50000"/>
                <a:gd name="adj2" fmla="val 120599"/>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40" name="AutoShape 32"/>
            <p:cNvSpPr>
              <a:spLocks noChangeArrowheads="1"/>
            </p:cNvSpPr>
            <p:nvPr/>
          </p:nvSpPr>
          <p:spPr bwMode="auto">
            <a:xfrm>
              <a:off x="3220" y="341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41" name="AutoShape 33"/>
            <p:cNvSpPr>
              <a:spLocks noChangeArrowheads="1"/>
            </p:cNvSpPr>
            <p:nvPr/>
          </p:nvSpPr>
          <p:spPr bwMode="auto">
            <a:xfrm>
              <a:off x="4036" y="3748"/>
              <a:ext cx="616" cy="88"/>
            </a:xfrm>
            <a:prstGeom prst="downArrow">
              <a:avLst>
                <a:gd name="adj1" fmla="val 75009"/>
                <a:gd name="adj2" fmla="val 72306"/>
              </a:avLst>
            </a:prstGeom>
            <a:solidFill>
              <a:schemeClr val="accent1"/>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42" name="AutoShape 34"/>
            <p:cNvSpPr>
              <a:spLocks noChangeArrowheads="1"/>
            </p:cNvSpPr>
            <p:nvPr/>
          </p:nvSpPr>
          <p:spPr bwMode="auto">
            <a:xfrm>
              <a:off x="3220" y="3892"/>
              <a:ext cx="2344" cy="328"/>
            </a:xfrm>
            <a:prstGeom prst="cube">
              <a:avLst>
                <a:gd name="adj" fmla="val 67792"/>
              </a:avLst>
            </a:prstGeom>
            <a:solidFill>
              <a:srgbClr val="B2B2B2"/>
            </a:soli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5443" name="Rectangle 35"/>
            <p:cNvSpPr>
              <a:spLocks noChangeArrowheads="1"/>
            </p:cNvSpPr>
            <p:nvPr/>
          </p:nvSpPr>
          <p:spPr bwMode="auto">
            <a:xfrm>
              <a:off x="3543" y="3931"/>
              <a:ext cx="1489" cy="154"/>
            </a:xfrm>
            <a:prstGeom prst="rect">
              <a:avLst/>
            </a:prstGeom>
            <a:noFill/>
            <a:ln w="9525">
              <a:noFill/>
              <a:miter lim="800000"/>
              <a:headEnd/>
              <a:tailEnd/>
            </a:ln>
            <a:effectLst/>
          </p:spPr>
          <p:txBody>
            <a:bodyPr wrap="none"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PROBLEMS AND DIRECTIONS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44" name="Rectangle 36"/>
            <p:cNvSpPr>
              <a:spLocks noChangeArrowheads="1"/>
            </p:cNvSpPr>
            <p:nvPr/>
          </p:nvSpPr>
          <p:spPr bwMode="auto">
            <a:xfrm>
              <a:off x="480" y="1613"/>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latin typeface="Arial" pitchFamily="34" charset="0"/>
                  <a:cs typeface="+mn-cs"/>
                </a:rPr>
                <a:t>STRUCTURAL COMPONENT ANALYSIS</a:t>
              </a:r>
              <a:r>
                <a:rPr lang="ru-RU" sz="1200" b="1">
                  <a:solidFill>
                    <a:srgbClr val="000000"/>
                  </a:solidFill>
                  <a:effectLst>
                    <a:outerShdw blurRad="38100" dist="38100" dir="2700000" algn="tl">
                      <a:srgbClr val="FFFFFF"/>
                    </a:outerShdw>
                  </a:effectLst>
                  <a:latin typeface="Arial" pitchFamily="34" charset="0"/>
                  <a:cs typeface="+mn-cs"/>
                </a:rPr>
                <a:t>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5445" name="Rectangle 37"/>
            <p:cNvSpPr>
              <a:spLocks noChangeArrowheads="1"/>
            </p:cNvSpPr>
            <p:nvPr/>
          </p:nvSpPr>
          <p:spPr bwMode="auto">
            <a:xfrm>
              <a:off x="3255" y="1723"/>
              <a:ext cx="2267"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STRUCTURAL COMPONENT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46" name="Rectangle 38"/>
            <p:cNvSpPr>
              <a:spLocks noChangeArrowheads="1"/>
            </p:cNvSpPr>
            <p:nvPr/>
          </p:nvSpPr>
          <p:spPr bwMode="auto">
            <a:xfrm>
              <a:off x="374" y="1949"/>
              <a:ext cx="1945"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FUNCTION PARAMETRIC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5447" name="Rectangle 39"/>
            <p:cNvSpPr>
              <a:spLocks noChangeArrowheads="1"/>
            </p:cNvSpPr>
            <p:nvPr/>
          </p:nvSpPr>
          <p:spPr bwMode="auto">
            <a:xfrm>
              <a:off x="3255" y="2011"/>
              <a:ext cx="169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FUNCTION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48" name="Rectangle 40"/>
            <p:cNvSpPr>
              <a:spLocks noChangeArrowheads="1"/>
            </p:cNvSpPr>
            <p:nvPr/>
          </p:nvSpPr>
          <p:spPr bwMode="auto">
            <a:xfrm>
              <a:off x="3351" y="2299"/>
              <a:ext cx="1712"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PARAMETRIC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49" name="Rectangle 41"/>
            <p:cNvSpPr>
              <a:spLocks noChangeArrowheads="1"/>
            </p:cNvSpPr>
            <p:nvPr/>
          </p:nvSpPr>
          <p:spPr bwMode="auto">
            <a:xfrm>
              <a:off x="806" y="2285"/>
              <a:ext cx="1257"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DIAGNOSTIC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5450" name="Rectangle 42"/>
            <p:cNvSpPr>
              <a:spLocks noChangeArrowheads="1"/>
            </p:cNvSpPr>
            <p:nvPr/>
          </p:nvSpPr>
          <p:spPr bwMode="auto">
            <a:xfrm>
              <a:off x="806" y="2635"/>
              <a:ext cx="137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FUNCTION MODELING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51" name="Rectangle 43"/>
            <p:cNvSpPr>
              <a:spLocks noChangeArrowheads="1"/>
            </p:cNvSpPr>
            <p:nvPr/>
          </p:nvSpPr>
          <p:spPr bwMode="auto">
            <a:xfrm>
              <a:off x="3399" y="2635"/>
              <a:ext cx="1125" cy="154"/>
            </a:xfrm>
            <a:prstGeom prst="rect">
              <a:avLst/>
            </a:prstGeom>
            <a:noFill/>
            <a:ln w="9525">
              <a:noFill/>
              <a:miter lim="800000"/>
              <a:headEnd/>
              <a:tailEnd/>
            </a:ln>
            <a:effectLst/>
          </p:spPr>
          <p:txBody>
            <a:bodyPr lIns="92075" tIns="46038" rIns="92075" bIns="46038">
              <a:spAutoFit/>
            </a:bodyPr>
            <a:lstStyle/>
            <a:p>
              <a:pPr algn="ctr" eaLnBrk="0" hangingPunct="0">
                <a:defRPr/>
              </a:pPr>
              <a:r>
                <a:rPr lang="ru-RU" sz="1000" b="1">
                  <a:solidFill>
                    <a:srgbClr val="000000"/>
                  </a:solidFill>
                  <a:effectLst>
                    <a:outerShdw blurRad="38100" dist="38100" dir="2700000" algn="tl">
                      <a:srgbClr val="FFFFFF"/>
                    </a:outerShdw>
                  </a:effectLst>
                  <a:latin typeface="Arial" pitchFamily="34" charset="0"/>
                  <a:cs typeface="+mn-cs"/>
                </a:rPr>
                <a:t>IDEAL  MODEL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52" name="Rectangle 44"/>
            <p:cNvSpPr>
              <a:spLocks noChangeArrowheads="1"/>
            </p:cNvSpPr>
            <p:nvPr/>
          </p:nvSpPr>
          <p:spPr bwMode="auto">
            <a:xfrm>
              <a:off x="422" y="2957"/>
              <a:ext cx="2228"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SUBSTANCE AND ENERGY FLOW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5453" name="Rectangle 45"/>
            <p:cNvSpPr>
              <a:spLocks noChangeArrowheads="1"/>
            </p:cNvSpPr>
            <p:nvPr/>
          </p:nvSpPr>
          <p:spPr bwMode="auto">
            <a:xfrm>
              <a:off x="3159" y="3067"/>
              <a:ext cx="1414"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FLOW MODEL OF THE PROCESS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54" name="Rectangle 46"/>
            <p:cNvSpPr>
              <a:spLocks noChangeArrowheads="1"/>
            </p:cNvSpPr>
            <p:nvPr/>
          </p:nvSpPr>
          <p:spPr bwMode="auto">
            <a:xfrm>
              <a:off x="614" y="3293"/>
              <a:ext cx="1812"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000000"/>
                  </a:solidFill>
                  <a:effectLst>
                    <a:outerShdw blurRad="38100" dist="38100" dir="2700000" algn="tl">
                      <a:srgbClr val="FFFFFF"/>
                    </a:outerShdw>
                  </a:effectLst>
                  <a:latin typeface="Arial" pitchFamily="34" charset="0"/>
                  <a:cs typeface="+mn-cs"/>
                </a:rPr>
                <a:t>ALTERNATIVE SYSTEMS ANALYSIS </a:t>
              </a:r>
              <a:endParaRPr lang="ru-RU" sz="1200" b="1">
                <a:solidFill>
                  <a:srgbClr val="000000"/>
                </a:solidFill>
                <a:effectLst>
                  <a:outerShdw blurRad="38100" dist="38100" dir="2700000" algn="tl">
                    <a:srgbClr val="FFFFFF"/>
                  </a:outerShdw>
                </a:effectLst>
                <a:latin typeface="Arial CYR" charset="-52"/>
                <a:cs typeface="+mn-cs"/>
              </a:endParaRPr>
            </a:p>
          </p:txBody>
        </p:sp>
        <p:sp>
          <p:nvSpPr>
            <p:cNvPr id="145455" name="Rectangle 47"/>
            <p:cNvSpPr>
              <a:spLocks noChangeArrowheads="1"/>
            </p:cNvSpPr>
            <p:nvPr/>
          </p:nvSpPr>
          <p:spPr bwMode="auto">
            <a:xfrm>
              <a:off x="288" y="3629"/>
              <a:ext cx="2640" cy="173"/>
            </a:xfrm>
            <a:prstGeom prst="rect">
              <a:avLst/>
            </a:prstGeom>
            <a:noFill/>
            <a:ln w="9525">
              <a:noFill/>
              <a:miter lim="800000"/>
              <a:headEnd/>
              <a:tailEnd/>
            </a:ln>
            <a:effectLst/>
          </p:spPr>
          <p:txBody>
            <a:bodyPr lIns="92075" tIns="46038" rIns="92075" bIns="46038">
              <a:spAutoFit/>
            </a:bodyPr>
            <a:lstStyle/>
            <a:p>
              <a:pPr eaLnBrk="0" hangingPunct="0">
                <a:defRPr/>
              </a:pPr>
              <a:r>
                <a:rPr lang="ru-RU" sz="1200" b="1">
                  <a:solidFill>
                    <a:srgbClr val="FF0033"/>
                  </a:solidFill>
                  <a:latin typeface="Arial" pitchFamily="34" charset="0"/>
                  <a:cs typeface="+mn-cs"/>
                </a:rPr>
                <a:t>ANALYSIS OF CHAINS OF UNDESIRABLE EFFECTS</a:t>
              </a:r>
              <a:r>
                <a:rPr lang="ru-RU" sz="1000" b="1">
                  <a:solidFill>
                    <a:srgbClr val="000000"/>
                  </a:solidFill>
                  <a:effectLst>
                    <a:outerShdw blurRad="38100" dist="38100" dir="2700000" algn="tl">
                      <a:srgbClr val="FFFFFF"/>
                    </a:outerShdw>
                  </a:effectLst>
                  <a:latin typeface="Arial" pitchFamily="34" charset="0"/>
                  <a:cs typeface="+mn-cs"/>
                </a:rPr>
                <a:t> </a:t>
              </a:r>
              <a:endParaRPr lang="ru-RU" sz="1000" b="1">
                <a:solidFill>
                  <a:srgbClr val="000000"/>
                </a:solidFill>
                <a:effectLst>
                  <a:outerShdw blurRad="38100" dist="38100" dir="2700000" algn="tl">
                    <a:srgbClr val="FFFFFF"/>
                  </a:outerShdw>
                </a:effectLst>
                <a:latin typeface="Arial CYR" charset="-52"/>
                <a:cs typeface="+mn-cs"/>
              </a:endParaRPr>
            </a:p>
          </p:txBody>
        </p:sp>
        <p:sp>
          <p:nvSpPr>
            <p:cNvPr id="145456" name="Rectangle 48"/>
            <p:cNvSpPr>
              <a:spLocks noChangeArrowheads="1"/>
            </p:cNvSpPr>
            <p:nvPr/>
          </p:nvSpPr>
          <p:spPr bwMode="auto">
            <a:xfrm>
              <a:off x="3783" y="3451"/>
              <a:ext cx="1018" cy="154"/>
            </a:xfrm>
            <a:prstGeom prst="rect">
              <a:avLst/>
            </a:prstGeom>
            <a:noFill/>
            <a:ln w="9525">
              <a:noFill/>
              <a:miter lim="800000"/>
              <a:headEnd/>
              <a:tailEnd/>
            </a:ln>
            <a:effectLst/>
          </p:spPr>
          <p:txBody>
            <a:bodyPr lIns="92075" tIns="46038" rIns="92075" bIns="46038">
              <a:spAutoFit/>
            </a:bodyPr>
            <a:lstStyle/>
            <a:p>
              <a:pPr eaLnBrk="0" hangingPunct="0">
                <a:defRPr/>
              </a:pPr>
              <a:r>
                <a:rPr lang="ru-RU" sz="1000" b="1">
                  <a:solidFill>
                    <a:srgbClr val="000000"/>
                  </a:solidFill>
                  <a:effectLst>
                    <a:outerShdw blurRad="38100" dist="38100" dir="2700000" algn="tl">
                      <a:srgbClr val="FFFFFF"/>
                    </a:outerShdw>
                  </a:effectLst>
                  <a:latin typeface="Arial" pitchFamily="34" charset="0"/>
                  <a:cs typeface="+mn-cs"/>
                </a:rPr>
                <a:t>KEY DISADVANTAGES </a:t>
              </a:r>
              <a:endParaRPr lang="ru-RU" sz="1000" b="1">
                <a:solidFill>
                  <a:srgbClr val="000000"/>
                </a:solidFill>
                <a:effectLst>
                  <a:outerShdw blurRad="38100" dist="38100" dir="2700000" algn="tl">
                    <a:srgbClr val="FFFFFF"/>
                  </a:outerShdw>
                </a:effectLst>
                <a:latin typeface="Arial CYR" charset="-52"/>
                <a:cs typeface="+mn-cs"/>
              </a:endParaRPr>
            </a:p>
          </p:txBody>
        </p:sp>
      </p:grpSp>
      <p:graphicFrame>
        <p:nvGraphicFramePr>
          <p:cNvPr id="22530" name="Object 50"/>
          <p:cNvGraphicFramePr>
            <a:graphicFrameLocks/>
          </p:cNvGraphicFramePr>
          <p:nvPr/>
        </p:nvGraphicFramePr>
        <p:xfrm>
          <a:off x="0" y="4495800"/>
          <a:ext cx="5334000" cy="2360613"/>
        </p:xfrm>
        <a:graphic>
          <a:graphicData uri="http://schemas.openxmlformats.org/presentationml/2006/ole">
            <p:oleObj spid="_x0000_s22530" name="ClipArt" r:id="rId4" imgW="2660400" imgH="3659040" progId="">
              <p:embed/>
            </p:oleObj>
          </a:graphicData>
        </a:graphic>
      </p:graphicFrame>
      <p:sp>
        <p:nvSpPr>
          <p:cNvPr id="22533" name="Rectangle 5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7458" name="Rectangle 2"/>
          <p:cNvSpPr>
            <a:spLocks noGrp="1" noChangeArrowheads="1"/>
          </p:cNvSpPr>
          <p:nvPr>
            <p:ph type="title"/>
          </p:nvPr>
        </p:nvSpPr>
        <p:spPr>
          <a:ln cap="flat"/>
        </p:spPr>
        <p:txBody>
          <a:bodyPr/>
          <a:lstStyle/>
          <a:p>
            <a:pPr algn="ctr">
              <a:defRPr/>
            </a:pPr>
            <a:r>
              <a:rPr lang="ru-RU" sz="3600" smtClean="0">
                <a:latin typeface="Arial" pitchFamily="34" charset="0"/>
              </a:rPr>
              <a:t>Cause-and-Effect Analysis of Disadvantages</a:t>
            </a:r>
            <a:endParaRPr lang="ru-RU" sz="3600" smtClean="0">
              <a:latin typeface="Arial CYR" charset="-52"/>
            </a:endParaRPr>
          </a:p>
        </p:txBody>
      </p:sp>
      <p:sp>
        <p:nvSpPr>
          <p:cNvPr id="147459" name="AutoShape 3"/>
          <p:cNvSpPr>
            <a:spLocks noChangeArrowheads="1"/>
          </p:cNvSpPr>
          <p:nvPr/>
        </p:nvSpPr>
        <p:spPr bwMode="auto">
          <a:xfrm>
            <a:off x="1149350" y="1377950"/>
            <a:ext cx="1968500"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DIAGNOSTIC </a:t>
            </a:r>
          </a:p>
          <a:p>
            <a:pPr algn="ctr" eaLnBrk="0" hangingPunct="0">
              <a:defRPr/>
            </a:pPr>
            <a:r>
              <a:rPr lang="ru-RU" sz="1200" b="1">
                <a:solidFill>
                  <a:srgbClr val="000000"/>
                </a:solidFill>
                <a:latin typeface="Arial" pitchFamily="34" charset="0"/>
                <a:cs typeface="+mn-cs"/>
              </a:rPr>
              <a:t>ANALYSIS</a:t>
            </a:r>
            <a:endParaRPr lang="ru-RU" sz="1200" b="1">
              <a:solidFill>
                <a:srgbClr val="000000"/>
              </a:solidFill>
              <a:latin typeface="Arial CYR" charset="-52"/>
              <a:cs typeface="+mn-cs"/>
            </a:endParaRPr>
          </a:p>
        </p:txBody>
      </p:sp>
      <p:sp>
        <p:nvSpPr>
          <p:cNvPr id="147460" name="AutoShape 4"/>
          <p:cNvSpPr>
            <a:spLocks noChangeArrowheads="1"/>
          </p:cNvSpPr>
          <p:nvPr/>
        </p:nvSpPr>
        <p:spPr bwMode="auto">
          <a:xfrm>
            <a:off x="82550" y="4044950"/>
            <a:ext cx="1739900"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GENETIC </a:t>
            </a:r>
          </a:p>
          <a:p>
            <a:pPr algn="ctr" eaLnBrk="0" hangingPunct="0">
              <a:defRPr/>
            </a:pPr>
            <a:r>
              <a:rPr lang="ru-RU" sz="1200" b="1">
                <a:solidFill>
                  <a:srgbClr val="000000"/>
                </a:solidFill>
                <a:latin typeface="Arial" pitchFamily="34" charset="0"/>
                <a:cs typeface="+mn-cs"/>
              </a:rPr>
              <a:t>ANALYSIS</a:t>
            </a:r>
            <a:endParaRPr lang="ru-RU" sz="1200" b="1">
              <a:solidFill>
                <a:srgbClr val="000000"/>
              </a:solidFill>
              <a:latin typeface="Arial CYR" charset="-52"/>
              <a:cs typeface="+mn-cs"/>
            </a:endParaRPr>
          </a:p>
        </p:txBody>
      </p:sp>
      <p:sp>
        <p:nvSpPr>
          <p:cNvPr id="147461" name="AutoShape 5"/>
          <p:cNvSpPr>
            <a:spLocks noChangeArrowheads="1"/>
          </p:cNvSpPr>
          <p:nvPr/>
        </p:nvSpPr>
        <p:spPr bwMode="auto">
          <a:xfrm>
            <a:off x="6026150" y="1377950"/>
            <a:ext cx="1968500"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ENERGY AND </a:t>
            </a:r>
          </a:p>
          <a:p>
            <a:pPr algn="ctr" eaLnBrk="0" hangingPunct="0">
              <a:defRPr/>
            </a:pPr>
            <a:r>
              <a:rPr lang="ru-RU" sz="1200" b="1">
                <a:solidFill>
                  <a:srgbClr val="000000"/>
                </a:solidFill>
                <a:latin typeface="Arial" pitchFamily="34" charset="0"/>
                <a:cs typeface="+mn-cs"/>
              </a:rPr>
              <a:t>SUBSTANCE </a:t>
            </a:r>
          </a:p>
          <a:p>
            <a:pPr algn="ctr" eaLnBrk="0" hangingPunct="0">
              <a:defRPr/>
            </a:pPr>
            <a:r>
              <a:rPr lang="ru-RU" sz="1200" b="1">
                <a:solidFill>
                  <a:srgbClr val="000000"/>
                </a:solidFill>
                <a:latin typeface="Arial" pitchFamily="34" charset="0"/>
                <a:cs typeface="+mn-cs"/>
              </a:rPr>
              <a:t>FLOW ANALYSIS</a:t>
            </a:r>
            <a:endParaRPr lang="ru-RU" sz="1200" b="1">
              <a:solidFill>
                <a:srgbClr val="000000"/>
              </a:solidFill>
              <a:latin typeface="Arial CYR" charset="-52"/>
              <a:cs typeface="+mn-cs"/>
            </a:endParaRPr>
          </a:p>
        </p:txBody>
      </p:sp>
      <p:sp>
        <p:nvSpPr>
          <p:cNvPr id="147462" name="AutoShape 6"/>
          <p:cNvSpPr>
            <a:spLocks noChangeArrowheads="1"/>
          </p:cNvSpPr>
          <p:nvPr/>
        </p:nvSpPr>
        <p:spPr bwMode="auto">
          <a:xfrm>
            <a:off x="3587750" y="1377950"/>
            <a:ext cx="1968500"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FUNCTIONAL </a:t>
            </a:r>
          </a:p>
          <a:p>
            <a:pPr algn="ctr" eaLnBrk="0" hangingPunct="0">
              <a:defRPr/>
            </a:pPr>
            <a:r>
              <a:rPr lang="ru-RU" sz="1200" b="1">
                <a:solidFill>
                  <a:srgbClr val="000000"/>
                </a:solidFill>
                <a:latin typeface="Arial" pitchFamily="34" charset="0"/>
                <a:cs typeface="+mn-cs"/>
              </a:rPr>
              <a:t>PARAMETRIC </a:t>
            </a:r>
          </a:p>
          <a:p>
            <a:pPr algn="ctr" eaLnBrk="0" hangingPunct="0">
              <a:defRPr/>
            </a:pPr>
            <a:r>
              <a:rPr lang="ru-RU" sz="1200" b="1">
                <a:solidFill>
                  <a:srgbClr val="000000"/>
                </a:solidFill>
                <a:latin typeface="Arial" pitchFamily="34" charset="0"/>
                <a:cs typeface="+mn-cs"/>
              </a:rPr>
              <a:t>ANALYSIS</a:t>
            </a:r>
            <a:endParaRPr lang="ru-RU" sz="1200" b="1">
              <a:solidFill>
                <a:srgbClr val="000000"/>
              </a:solidFill>
              <a:latin typeface="Arial CYR" charset="-52"/>
              <a:cs typeface="+mn-cs"/>
            </a:endParaRPr>
          </a:p>
        </p:txBody>
      </p:sp>
      <p:sp>
        <p:nvSpPr>
          <p:cNvPr id="147463" name="AutoShape 7"/>
          <p:cNvSpPr>
            <a:spLocks noChangeArrowheads="1"/>
          </p:cNvSpPr>
          <p:nvPr/>
        </p:nvSpPr>
        <p:spPr bwMode="auto">
          <a:xfrm>
            <a:off x="7319963" y="4883150"/>
            <a:ext cx="1739900" cy="749300"/>
          </a:xfrm>
          <a:prstGeom prst="cube">
            <a:avLst>
              <a:gd name="adj" fmla="val 24995"/>
            </a:avLst>
          </a:prstGeom>
          <a:gradFill rotWithShape="0">
            <a:gsLst>
              <a:gs pos="0">
                <a:srgbClr val="FFEFD1"/>
              </a:gs>
              <a:gs pos="64999">
                <a:srgbClr val="F0EBD5"/>
              </a:gs>
              <a:gs pos="100000">
                <a:srgbClr val="D1C39F"/>
              </a:gs>
            </a:gsLst>
            <a:path path="rect">
              <a:fillToRect l="50000" t="50000" r="50000" b="50000"/>
            </a:path>
          </a:gradFill>
          <a:ln w="12700">
            <a:solidFill>
              <a:srgbClr val="000000"/>
            </a:solidFill>
            <a:miter lim="800000"/>
            <a:headEnd/>
            <a:tailEnd/>
          </a:ln>
          <a:effectLst>
            <a:outerShdw dist="96720" dir="4008085"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ALTERNATIVE </a:t>
            </a:r>
          </a:p>
          <a:p>
            <a:pPr algn="ctr" eaLnBrk="0" hangingPunct="0">
              <a:defRPr/>
            </a:pPr>
            <a:r>
              <a:rPr lang="ru-RU" sz="1200" b="1">
                <a:solidFill>
                  <a:srgbClr val="000000"/>
                </a:solidFill>
                <a:latin typeface="Arial" pitchFamily="34" charset="0"/>
                <a:cs typeface="+mn-cs"/>
              </a:rPr>
              <a:t>SYSTEMS ANALYSIS </a:t>
            </a:r>
          </a:p>
          <a:p>
            <a:pPr algn="ctr" eaLnBrk="0" hangingPunct="0">
              <a:defRPr/>
            </a:pPr>
            <a:endParaRPr lang="ru-RU" sz="1200" b="1">
              <a:solidFill>
                <a:srgbClr val="000000"/>
              </a:solidFill>
              <a:latin typeface="Arial CYR" charset="-52"/>
              <a:cs typeface="+mn-cs"/>
            </a:endParaRPr>
          </a:p>
        </p:txBody>
      </p:sp>
      <p:sp>
        <p:nvSpPr>
          <p:cNvPr id="147464" name="AutoShape 8"/>
          <p:cNvSpPr>
            <a:spLocks noChangeArrowheads="1"/>
          </p:cNvSpPr>
          <p:nvPr/>
        </p:nvSpPr>
        <p:spPr bwMode="auto">
          <a:xfrm>
            <a:off x="1225550" y="2368550"/>
            <a:ext cx="1587500" cy="596900"/>
          </a:xfrm>
          <a:prstGeom prst="cube">
            <a:avLst>
              <a:gd name="adj" fmla="val 155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UNDESIRABLE </a:t>
            </a:r>
          </a:p>
          <a:p>
            <a:pPr algn="ctr" eaLnBrk="0" hangingPunct="0">
              <a:defRPr/>
            </a:pPr>
            <a:r>
              <a:rPr lang="ru-RU" sz="1200" b="1">
                <a:solidFill>
                  <a:srgbClr val="000000"/>
                </a:solidFill>
                <a:latin typeface="Arial" pitchFamily="34" charset="0"/>
                <a:cs typeface="+mn-cs"/>
              </a:rPr>
              <a:t>EFFECTS</a:t>
            </a:r>
            <a:endParaRPr lang="ru-RU" sz="1200" b="1">
              <a:solidFill>
                <a:srgbClr val="000000"/>
              </a:solidFill>
              <a:latin typeface="Arial CYR" charset="-52"/>
              <a:cs typeface="+mn-cs"/>
            </a:endParaRPr>
          </a:p>
        </p:txBody>
      </p:sp>
      <p:sp>
        <p:nvSpPr>
          <p:cNvPr id="147465" name="AutoShape 9"/>
          <p:cNvSpPr>
            <a:spLocks noChangeArrowheads="1"/>
          </p:cNvSpPr>
          <p:nvPr/>
        </p:nvSpPr>
        <p:spPr bwMode="auto">
          <a:xfrm>
            <a:off x="1911350" y="2139950"/>
            <a:ext cx="292100" cy="292100"/>
          </a:xfrm>
          <a:prstGeom prst="downArrow">
            <a:avLst>
              <a:gd name="adj1" fmla="val 50000"/>
              <a:gd name="adj2" fmla="val 5000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66" name="AutoShape 10"/>
          <p:cNvSpPr>
            <a:spLocks noChangeArrowheads="1"/>
          </p:cNvSpPr>
          <p:nvPr/>
        </p:nvSpPr>
        <p:spPr bwMode="auto">
          <a:xfrm>
            <a:off x="158750" y="3206750"/>
            <a:ext cx="1587500" cy="596900"/>
          </a:xfrm>
          <a:prstGeom prst="cube">
            <a:avLst>
              <a:gd name="adj" fmla="val 155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UNDESIRABLE </a:t>
            </a:r>
          </a:p>
          <a:p>
            <a:pPr algn="ctr" eaLnBrk="0" hangingPunct="0">
              <a:defRPr/>
            </a:pPr>
            <a:r>
              <a:rPr lang="ru-RU" sz="1200" b="1">
                <a:solidFill>
                  <a:srgbClr val="000000"/>
                </a:solidFill>
                <a:latin typeface="Arial" pitchFamily="34" charset="0"/>
                <a:cs typeface="+mn-cs"/>
              </a:rPr>
              <a:t>EFFECTS</a:t>
            </a:r>
            <a:endParaRPr lang="ru-RU" sz="1200" b="1">
              <a:solidFill>
                <a:srgbClr val="000000"/>
              </a:solidFill>
              <a:latin typeface="Arial CYR" charset="-52"/>
              <a:cs typeface="+mn-cs"/>
            </a:endParaRPr>
          </a:p>
        </p:txBody>
      </p:sp>
      <p:sp>
        <p:nvSpPr>
          <p:cNvPr id="147467" name="AutoShape 11"/>
          <p:cNvSpPr>
            <a:spLocks noChangeArrowheads="1"/>
          </p:cNvSpPr>
          <p:nvPr/>
        </p:nvSpPr>
        <p:spPr bwMode="auto">
          <a:xfrm>
            <a:off x="768350" y="3816350"/>
            <a:ext cx="292100" cy="292100"/>
          </a:xfrm>
          <a:prstGeom prst="upArrow">
            <a:avLst>
              <a:gd name="adj1" fmla="val 50000"/>
              <a:gd name="adj2" fmla="val 4999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68" name="AutoShape 12"/>
          <p:cNvSpPr>
            <a:spLocks noChangeArrowheads="1"/>
          </p:cNvSpPr>
          <p:nvPr/>
        </p:nvSpPr>
        <p:spPr bwMode="auto">
          <a:xfrm>
            <a:off x="3663950" y="2368550"/>
            <a:ext cx="1587500" cy="596900"/>
          </a:xfrm>
          <a:prstGeom prst="cube">
            <a:avLst>
              <a:gd name="adj" fmla="val 155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UNDESIRABLE </a:t>
            </a:r>
          </a:p>
          <a:p>
            <a:pPr algn="ctr" eaLnBrk="0" hangingPunct="0">
              <a:defRPr/>
            </a:pPr>
            <a:r>
              <a:rPr lang="ru-RU" sz="1200" b="1">
                <a:solidFill>
                  <a:srgbClr val="000000"/>
                </a:solidFill>
                <a:latin typeface="Arial" pitchFamily="34" charset="0"/>
                <a:cs typeface="+mn-cs"/>
              </a:rPr>
              <a:t>EFFECTS</a:t>
            </a:r>
            <a:endParaRPr lang="ru-RU" sz="1200" b="1">
              <a:solidFill>
                <a:srgbClr val="000000"/>
              </a:solidFill>
              <a:latin typeface="Arial CYR" charset="-52"/>
              <a:cs typeface="+mn-cs"/>
            </a:endParaRPr>
          </a:p>
        </p:txBody>
      </p:sp>
      <p:sp>
        <p:nvSpPr>
          <p:cNvPr id="147469" name="AutoShape 13"/>
          <p:cNvSpPr>
            <a:spLocks noChangeArrowheads="1"/>
          </p:cNvSpPr>
          <p:nvPr/>
        </p:nvSpPr>
        <p:spPr bwMode="auto">
          <a:xfrm>
            <a:off x="4349750" y="2139950"/>
            <a:ext cx="292100" cy="292100"/>
          </a:xfrm>
          <a:prstGeom prst="downArrow">
            <a:avLst>
              <a:gd name="adj1" fmla="val 50000"/>
              <a:gd name="adj2" fmla="val 5000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0" name="AutoShape 14"/>
          <p:cNvSpPr>
            <a:spLocks noChangeArrowheads="1"/>
          </p:cNvSpPr>
          <p:nvPr/>
        </p:nvSpPr>
        <p:spPr bwMode="auto">
          <a:xfrm>
            <a:off x="6102350" y="2368550"/>
            <a:ext cx="1587500" cy="596900"/>
          </a:xfrm>
          <a:prstGeom prst="cube">
            <a:avLst>
              <a:gd name="adj" fmla="val 155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UNDESIRABLE </a:t>
            </a:r>
          </a:p>
          <a:p>
            <a:pPr algn="ctr" eaLnBrk="0" hangingPunct="0">
              <a:defRPr/>
            </a:pPr>
            <a:r>
              <a:rPr lang="ru-RU" sz="1200" b="1">
                <a:solidFill>
                  <a:srgbClr val="000000"/>
                </a:solidFill>
                <a:latin typeface="Arial" pitchFamily="34" charset="0"/>
                <a:cs typeface="+mn-cs"/>
              </a:rPr>
              <a:t>EFFECTS</a:t>
            </a:r>
            <a:endParaRPr lang="ru-RU" sz="1200" b="1">
              <a:solidFill>
                <a:srgbClr val="000000"/>
              </a:solidFill>
              <a:latin typeface="Arial CYR" charset="-52"/>
              <a:cs typeface="+mn-cs"/>
            </a:endParaRPr>
          </a:p>
        </p:txBody>
      </p:sp>
      <p:sp>
        <p:nvSpPr>
          <p:cNvPr id="147471" name="AutoShape 15"/>
          <p:cNvSpPr>
            <a:spLocks noChangeArrowheads="1"/>
          </p:cNvSpPr>
          <p:nvPr/>
        </p:nvSpPr>
        <p:spPr bwMode="auto">
          <a:xfrm>
            <a:off x="6788150" y="2139950"/>
            <a:ext cx="292100" cy="292100"/>
          </a:xfrm>
          <a:prstGeom prst="downArrow">
            <a:avLst>
              <a:gd name="adj1" fmla="val 50000"/>
              <a:gd name="adj2" fmla="val 50005"/>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2" name="AutoShape 16"/>
          <p:cNvSpPr>
            <a:spLocks noChangeArrowheads="1"/>
          </p:cNvSpPr>
          <p:nvPr/>
        </p:nvSpPr>
        <p:spPr bwMode="auto">
          <a:xfrm>
            <a:off x="7092950" y="3282950"/>
            <a:ext cx="1587500" cy="596900"/>
          </a:xfrm>
          <a:prstGeom prst="cube">
            <a:avLst>
              <a:gd name="adj" fmla="val 155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UNDESIRABLE </a:t>
            </a:r>
          </a:p>
          <a:p>
            <a:pPr algn="ctr" eaLnBrk="0" hangingPunct="0">
              <a:defRPr/>
            </a:pPr>
            <a:r>
              <a:rPr lang="ru-RU" sz="1200" b="1">
                <a:solidFill>
                  <a:srgbClr val="000000"/>
                </a:solidFill>
                <a:latin typeface="Arial" pitchFamily="34" charset="0"/>
                <a:cs typeface="+mn-cs"/>
              </a:rPr>
              <a:t>EFFECTS</a:t>
            </a:r>
            <a:endParaRPr lang="ru-RU" sz="1200" b="1">
              <a:solidFill>
                <a:srgbClr val="000000"/>
              </a:solidFill>
              <a:latin typeface="Arial CYR" charset="-52"/>
              <a:cs typeface="+mn-cs"/>
            </a:endParaRPr>
          </a:p>
        </p:txBody>
      </p:sp>
      <p:sp>
        <p:nvSpPr>
          <p:cNvPr id="147473" name="AutoShape 17"/>
          <p:cNvSpPr>
            <a:spLocks noChangeArrowheads="1"/>
          </p:cNvSpPr>
          <p:nvPr/>
        </p:nvSpPr>
        <p:spPr bwMode="auto">
          <a:xfrm>
            <a:off x="8007350" y="3892550"/>
            <a:ext cx="292100" cy="1054100"/>
          </a:xfrm>
          <a:prstGeom prst="upArrow">
            <a:avLst>
              <a:gd name="adj1" fmla="val 50000"/>
              <a:gd name="adj2" fmla="val 93809"/>
            </a:avLst>
          </a:prstGeom>
          <a:gradFill rotWithShape="0">
            <a:gsLst>
              <a:gs pos="0">
                <a:srgbClr val="FFEFD1"/>
              </a:gs>
              <a:gs pos="64999">
                <a:srgbClr val="F0EBD5"/>
              </a:gs>
              <a:gs pos="100000">
                <a:srgbClr val="D1C39F"/>
              </a:gs>
            </a:gsLst>
            <a:path path="rect">
              <a:fillToRect l="50000" t="50000" r="50000" b="50000"/>
            </a:path>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4" name="AutoShape 18"/>
          <p:cNvSpPr>
            <a:spLocks noChangeArrowheads="1"/>
          </p:cNvSpPr>
          <p:nvPr/>
        </p:nvSpPr>
        <p:spPr bwMode="auto">
          <a:xfrm>
            <a:off x="2063750" y="3282950"/>
            <a:ext cx="4254500" cy="520700"/>
          </a:xfrm>
          <a:prstGeom prst="cube">
            <a:avLst>
              <a:gd name="adj" fmla="val 24995"/>
            </a:avLst>
          </a:prstGeom>
          <a:gradFill rotWithShape="0">
            <a:gsLst>
              <a:gs pos="0">
                <a:srgbClr val="FF3300"/>
              </a:gs>
              <a:gs pos="100000">
                <a:schemeClr val="hlink"/>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400" b="1">
                <a:solidFill>
                  <a:srgbClr val="000000"/>
                </a:solidFill>
                <a:latin typeface="Arial" pitchFamily="34" charset="0"/>
                <a:cs typeface="+mn-cs"/>
              </a:rPr>
              <a:t>UNDESIRABLE EFFECTS</a:t>
            </a:r>
            <a:endParaRPr lang="ru-RU" sz="1400" b="1">
              <a:solidFill>
                <a:srgbClr val="000000"/>
              </a:solidFill>
              <a:latin typeface="Arial CYR" charset="-52"/>
              <a:cs typeface="+mn-cs"/>
            </a:endParaRPr>
          </a:p>
        </p:txBody>
      </p:sp>
      <p:sp>
        <p:nvSpPr>
          <p:cNvPr id="147475" name="AutoShape 19"/>
          <p:cNvSpPr>
            <a:spLocks noChangeArrowheads="1"/>
          </p:cNvSpPr>
          <p:nvPr/>
        </p:nvSpPr>
        <p:spPr bwMode="auto">
          <a:xfrm rot="16380000">
            <a:off x="1682750" y="3435350"/>
            <a:ext cx="368300" cy="368300"/>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6" name="AutoShape 20"/>
          <p:cNvSpPr>
            <a:spLocks noChangeArrowheads="1"/>
          </p:cNvSpPr>
          <p:nvPr/>
        </p:nvSpPr>
        <p:spPr bwMode="auto">
          <a:xfrm>
            <a:off x="2216150" y="2978150"/>
            <a:ext cx="368300" cy="368300"/>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7" name="AutoShape 21"/>
          <p:cNvSpPr>
            <a:spLocks noChangeArrowheads="1"/>
          </p:cNvSpPr>
          <p:nvPr/>
        </p:nvSpPr>
        <p:spPr bwMode="auto">
          <a:xfrm>
            <a:off x="4349750" y="2978150"/>
            <a:ext cx="368300" cy="368300"/>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8" name="AutoShape 22"/>
          <p:cNvSpPr>
            <a:spLocks noChangeArrowheads="1"/>
          </p:cNvSpPr>
          <p:nvPr/>
        </p:nvSpPr>
        <p:spPr bwMode="auto">
          <a:xfrm>
            <a:off x="6026150" y="2978150"/>
            <a:ext cx="368300" cy="368300"/>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79" name="AutoShape 23"/>
          <p:cNvSpPr>
            <a:spLocks noChangeArrowheads="1"/>
          </p:cNvSpPr>
          <p:nvPr/>
        </p:nvSpPr>
        <p:spPr bwMode="auto">
          <a:xfrm rot="5460000">
            <a:off x="6483350" y="3211513"/>
            <a:ext cx="368300" cy="825500"/>
          </a:xfrm>
          <a:prstGeom prst="downArrow">
            <a:avLst>
              <a:gd name="adj1" fmla="val 50000"/>
              <a:gd name="adj2" fmla="val 112079"/>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0" name="AutoShape 24"/>
          <p:cNvSpPr>
            <a:spLocks noChangeArrowheads="1"/>
          </p:cNvSpPr>
          <p:nvPr/>
        </p:nvSpPr>
        <p:spPr bwMode="auto">
          <a:xfrm>
            <a:off x="1911350" y="4044950"/>
            <a:ext cx="2044700" cy="673100"/>
          </a:xfrm>
          <a:prstGeom prst="cube">
            <a:avLst>
              <a:gd name="adj" fmla="val 15593"/>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INSUFFICIENT</a:t>
            </a:r>
          </a:p>
          <a:p>
            <a:pPr algn="ctr" eaLnBrk="0" hangingPunct="0">
              <a:defRPr/>
            </a:pPr>
            <a:r>
              <a:rPr lang="ru-RU" sz="1200" b="1">
                <a:solidFill>
                  <a:srgbClr val="000000"/>
                </a:solidFill>
                <a:latin typeface="Arial" pitchFamily="34" charset="0"/>
                <a:cs typeface="+mn-cs"/>
              </a:rPr>
              <a:t>PRODUCTIVITY</a:t>
            </a:r>
            <a:endParaRPr lang="ru-RU" sz="1200" b="1">
              <a:solidFill>
                <a:srgbClr val="000000"/>
              </a:solidFill>
              <a:latin typeface="Arial CYR" charset="-52"/>
              <a:cs typeface="+mn-cs"/>
            </a:endParaRPr>
          </a:p>
        </p:txBody>
      </p:sp>
      <p:sp>
        <p:nvSpPr>
          <p:cNvPr id="147481" name="AutoShape 25"/>
          <p:cNvSpPr>
            <a:spLocks noChangeArrowheads="1"/>
          </p:cNvSpPr>
          <p:nvPr/>
        </p:nvSpPr>
        <p:spPr bwMode="auto">
          <a:xfrm>
            <a:off x="2520950" y="3816350"/>
            <a:ext cx="596900" cy="292100"/>
          </a:xfrm>
          <a:prstGeom prst="downArrow">
            <a:avLst>
              <a:gd name="adj1" fmla="val 75009"/>
              <a:gd name="adj2" fmla="val 50005"/>
            </a:avLst>
          </a:prstGeom>
          <a:gradFill rotWithShape="0">
            <a:gsLst>
              <a:gs pos="0">
                <a:srgbClr val="FF3300"/>
              </a:gs>
              <a:gs pos="100000">
                <a:schemeClr val="hlink"/>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2" name="AutoShape 26"/>
          <p:cNvSpPr>
            <a:spLocks noChangeArrowheads="1"/>
          </p:cNvSpPr>
          <p:nvPr/>
        </p:nvSpPr>
        <p:spPr bwMode="auto">
          <a:xfrm>
            <a:off x="4044950" y="4044950"/>
            <a:ext cx="1587500" cy="673100"/>
          </a:xfrm>
          <a:prstGeom prst="cube">
            <a:avLst>
              <a:gd name="adj" fmla="val 15593"/>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HIGH COST</a:t>
            </a:r>
            <a:endParaRPr lang="ru-RU" sz="1200" b="1">
              <a:solidFill>
                <a:srgbClr val="000000"/>
              </a:solidFill>
              <a:latin typeface="Arial CYR" charset="-52"/>
              <a:cs typeface="+mn-cs"/>
            </a:endParaRPr>
          </a:p>
        </p:txBody>
      </p:sp>
      <p:sp>
        <p:nvSpPr>
          <p:cNvPr id="147483" name="AutoShape 27"/>
          <p:cNvSpPr>
            <a:spLocks noChangeArrowheads="1"/>
          </p:cNvSpPr>
          <p:nvPr/>
        </p:nvSpPr>
        <p:spPr bwMode="auto">
          <a:xfrm>
            <a:off x="4349750" y="3816350"/>
            <a:ext cx="596900" cy="292100"/>
          </a:xfrm>
          <a:prstGeom prst="downArrow">
            <a:avLst>
              <a:gd name="adj1" fmla="val 75009"/>
              <a:gd name="adj2" fmla="val 50005"/>
            </a:avLst>
          </a:prstGeom>
          <a:gradFill rotWithShape="0">
            <a:gsLst>
              <a:gs pos="0">
                <a:srgbClr val="FF3300"/>
              </a:gs>
              <a:gs pos="100000">
                <a:schemeClr val="hlink"/>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4" name="AutoShape 28"/>
          <p:cNvSpPr>
            <a:spLocks noChangeArrowheads="1"/>
          </p:cNvSpPr>
          <p:nvPr/>
        </p:nvSpPr>
        <p:spPr bwMode="auto">
          <a:xfrm>
            <a:off x="5797550" y="4044950"/>
            <a:ext cx="1587500" cy="673100"/>
          </a:xfrm>
          <a:prstGeom prst="cube">
            <a:avLst>
              <a:gd name="adj" fmla="val 15593"/>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000000"/>
                </a:solidFill>
                <a:latin typeface="Arial" pitchFamily="34" charset="0"/>
                <a:cs typeface="+mn-cs"/>
              </a:rPr>
              <a:t>INSUFFICIENT </a:t>
            </a:r>
          </a:p>
          <a:p>
            <a:pPr algn="ctr" eaLnBrk="0" hangingPunct="0">
              <a:defRPr/>
            </a:pPr>
            <a:r>
              <a:rPr lang="ru-RU" sz="1200" b="1">
                <a:solidFill>
                  <a:srgbClr val="000000"/>
                </a:solidFill>
                <a:latin typeface="Arial" pitchFamily="34" charset="0"/>
                <a:cs typeface="+mn-cs"/>
              </a:rPr>
              <a:t>QUALITY</a:t>
            </a:r>
            <a:endParaRPr lang="ru-RU" sz="1200" b="1">
              <a:solidFill>
                <a:srgbClr val="000000"/>
              </a:solidFill>
              <a:latin typeface="Arial CYR" charset="-52"/>
              <a:cs typeface="+mn-cs"/>
            </a:endParaRPr>
          </a:p>
        </p:txBody>
      </p:sp>
      <p:sp>
        <p:nvSpPr>
          <p:cNvPr id="147485" name="AutoShape 29"/>
          <p:cNvSpPr>
            <a:spLocks noChangeArrowheads="1"/>
          </p:cNvSpPr>
          <p:nvPr/>
        </p:nvSpPr>
        <p:spPr bwMode="auto">
          <a:xfrm>
            <a:off x="5645150" y="3816350"/>
            <a:ext cx="520700" cy="292100"/>
          </a:xfrm>
          <a:prstGeom prst="downArrow">
            <a:avLst>
              <a:gd name="adj1" fmla="val 75009"/>
              <a:gd name="adj2" fmla="val 50005"/>
            </a:avLst>
          </a:prstGeom>
          <a:gradFill rotWithShape="0">
            <a:gsLst>
              <a:gs pos="0">
                <a:srgbClr val="FF3300"/>
              </a:gs>
              <a:gs pos="100000">
                <a:schemeClr val="hlink"/>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6" name="AutoShape 30"/>
          <p:cNvSpPr>
            <a:spLocks noChangeArrowheads="1"/>
          </p:cNvSpPr>
          <p:nvPr/>
        </p:nvSpPr>
        <p:spPr bwMode="auto">
          <a:xfrm>
            <a:off x="692150" y="4959350"/>
            <a:ext cx="1968500" cy="1054100"/>
          </a:xfrm>
          <a:prstGeom prst="cube">
            <a:avLst>
              <a:gd name="adj" fmla="val 1249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7" name="Rectangle 31"/>
          <p:cNvSpPr>
            <a:spLocks noChangeArrowheads="1"/>
          </p:cNvSpPr>
          <p:nvPr/>
        </p:nvSpPr>
        <p:spPr bwMode="auto">
          <a:xfrm>
            <a:off x="838200" y="5181600"/>
            <a:ext cx="1752600" cy="8239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CHAINS OF </a:t>
            </a:r>
          </a:p>
          <a:p>
            <a:pPr algn="ctr" eaLnBrk="0" hangingPunct="0">
              <a:spcBef>
                <a:spcPct val="50000"/>
              </a:spcBef>
            </a:pPr>
            <a:r>
              <a:rPr lang="ru-RU" sz="1200" b="1">
                <a:solidFill>
                  <a:srgbClr val="000000"/>
                </a:solidFill>
                <a:latin typeface="Arial" pitchFamily="34" charset="0"/>
              </a:rPr>
              <a:t>UNDESIRABLE</a:t>
            </a:r>
          </a:p>
          <a:p>
            <a:pPr algn="ctr" eaLnBrk="0" hangingPunct="0">
              <a:spcBef>
                <a:spcPct val="50000"/>
              </a:spcBef>
            </a:pPr>
            <a:r>
              <a:rPr lang="ru-RU" sz="1200" b="1">
                <a:solidFill>
                  <a:srgbClr val="000000"/>
                </a:solidFill>
                <a:latin typeface="Arial" pitchFamily="34" charset="0"/>
              </a:rPr>
              <a:t> EFFECTS</a:t>
            </a:r>
            <a:endParaRPr lang="ru-RU" sz="1200" b="1">
              <a:solidFill>
                <a:srgbClr val="000000"/>
              </a:solidFill>
              <a:latin typeface="Arial CYR"/>
            </a:endParaRPr>
          </a:p>
        </p:txBody>
      </p:sp>
      <p:sp>
        <p:nvSpPr>
          <p:cNvPr id="147488" name="AutoShape 32"/>
          <p:cNvSpPr>
            <a:spLocks noChangeArrowheads="1"/>
          </p:cNvSpPr>
          <p:nvPr/>
        </p:nvSpPr>
        <p:spPr bwMode="auto">
          <a:xfrm>
            <a:off x="1987550" y="4730750"/>
            <a:ext cx="444500" cy="292100"/>
          </a:xfrm>
          <a:prstGeom prst="downArrow">
            <a:avLst>
              <a:gd name="adj1" fmla="val 50000"/>
              <a:gd name="adj2" fmla="val 5000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89" name="AutoShape 33"/>
          <p:cNvSpPr>
            <a:spLocks noChangeArrowheads="1"/>
          </p:cNvSpPr>
          <p:nvPr/>
        </p:nvSpPr>
        <p:spPr bwMode="auto">
          <a:xfrm>
            <a:off x="2978150" y="4959350"/>
            <a:ext cx="1968500" cy="1054100"/>
          </a:xfrm>
          <a:prstGeom prst="cube">
            <a:avLst>
              <a:gd name="adj" fmla="val 1249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90" name="Rectangle 34"/>
          <p:cNvSpPr>
            <a:spLocks noChangeArrowheads="1"/>
          </p:cNvSpPr>
          <p:nvPr/>
        </p:nvSpPr>
        <p:spPr bwMode="auto">
          <a:xfrm>
            <a:off x="3048000" y="5181600"/>
            <a:ext cx="1752600" cy="8239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CHAINS OF </a:t>
            </a:r>
          </a:p>
          <a:p>
            <a:pPr algn="ctr" eaLnBrk="0" hangingPunct="0">
              <a:spcBef>
                <a:spcPct val="50000"/>
              </a:spcBef>
            </a:pPr>
            <a:r>
              <a:rPr lang="ru-RU" sz="1200" b="1">
                <a:solidFill>
                  <a:srgbClr val="000000"/>
                </a:solidFill>
                <a:latin typeface="Arial" pitchFamily="34" charset="0"/>
              </a:rPr>
              <a:t>UNDESIRABLE</a:t>
            </a:r>
          </a:p>
          <a:p>
            <a:pPr algn="ctr" eaLnBrk="0" hangingPunct="0">
              <a:spcBef>
                <a:spcPct val="50000"/>
              </a:spcBef>
            </a:pPr>
            <a:r>
              <a:rPr lang="ru-RU" sz="1200" b="1">
                <a:solidFill>
                  <a:srgbClr val="000000"/>
                </a:solidFill>
                <a:latin typeface="Arial" pitchFamily="34" charset="0"/>
              </a:rPr>
              <a:t> EFFECTS</a:t>
            </a:r>
            <a:endParaRPr lang="ru-RU" sz="1200" b="1">
              <a:solidFill>
                <a:srgbClr val="000000"/>
              </a:solidFill>
              <a:latin typeface="Arial CYR"/>
            </a:endParaRPr>
          </a:p>
        </p:txBody>
      </p:sp>
      <p:sp>
        <p:nvSpPr>
          <p:cNvPr id="147491" name="AutoShape 35"/>
          <p:cNvSpPr>
            <a:spLocks noChangeArrowheads="1"/>
          </p:cNvSpPr>
          <p:nvPr/>
        </p:nvSpPr>
        <p:spPr bwMode="auto">
          <a:xfrm>
            <a:off x="4121150" y="4730750"/>
            <a:ext cx="444500" cy="292100"/>
          </a:xfrm>
          <a:prstGeom prst="downArrow">
            <a:avLst>
              <a:gd name="adj1" fmla="val 50000"/>
              <a:gd name="adj2" fmla="val 5000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92" name="AutoShape 36"/>
          <p:cNvSpPr>
            <a:spLocks noChangeArrowheads="1"/>
          </p:cNvSpPr>
          <p:nvPr/>
        </p:nvSpPr>
        <p:spPr bwMode="auto">
          <a:xfrm>
            <a:off x="5187950" y="4959350"/>
            <a:ext cx="1968500" cy="1054100"/>
          </a:xfrm>
          <a:prstGeom prst="cube">
            <a:avLst>
              <a:gd name="adj" fmla="val 1249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93" name="Rectangle 37"/>
          <p:cNvSpPr>
            <a:spLocks noChangeArrowheads="1"/>
          </p:cNvSpPr>
          <p:nvPr/>
        </p:nvSpPr>
        <p:spPr bwMode="auto">
          <a:xfrm>
            <a:off x="5257800" y="5181600"/>
            <a:ext cx="1752600" cy="8239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CHAINS OF </a:t>
            </a:r>
          </a:p>
          <a:p>
            <a:pPr algn="ctr" eaLnBrk="0" hangingPunct="0">
              <a:spcBef>
                <a:spcPct val="50000"/>
              </a:spcBef>
            </a:pPr>
            <a:r>
              <a:rPr lang="ru-RU" sz="1200" b="1">
                <a:solidFill>
                  <a:srgbClr val="000000"/>
                </a:solidFill>
                <a:latin typeface="Arial" pitchFamily="34" charset="0"/>
              </a:rPr>
              <a:t>UNDESIRABLE</a:t>
            </a:r>
          </a:p>
          <a:p>
            <a:pPr algn="ctr" eaLnBrk="0" hangingPunct="0">
              <a:spcBef>
                <a:spcPct val="50000"/>
              </a:spcBef>
            </a:pPr>
            <a:r>
              <a:rPr lang="ru-RU" sz="1200" b="1">
                <a:solidFill>
                  <a:srgbClr val="000000"/>
                </a:solidFill>
                <a:latin typeface="Arial" pitchFamily="34" charset="0"/>
              </a:rPr>
              <a:t> EFFECTS</a:t>
            </a:r>
            <a:endParaRPr lang="ru-RU" sz="1200" b="1">
              <a:solidFill>
                <a:srgbClr val="000000"/>
              </a:solidFill>
              <a:latin typeface="Arial CYR"/>
            </a:endParaRPr>
          </a:p>
        </p:txBody>
      </p:sp>
      <p:sp>
        <p:nvSpPr>
          <p:cNvPr id="147494" name="AutoShape 38"/>
          <p:cNvSpPr>
            <a:spLocks noChangeArrowheads="1"/>
          </p:cNvSpPr>
          <p:nvPr/>
        </p:nvSpPr>
        <p:spPr bwMode="auto">
          <a:xfrm>
            <a:off x="6178550" y="4730750"/>
            <a:ext cx="444500" cy="292100"/>
          </a:xfrm>
          <a:prstGeom prst="downArrow">
            <a:avLst>
              <a:gd name="adj1" fmla="val 50000"/>
              <a:gd name="adj2" fmla="val 5000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495" name="Line 39"/>
          <p:cNvSpPr>
            <a:spLocks noChangeShapeType="1"/>
          </p:cNvSpPr>
          <p:nvPr/>
        </p:nvSpPr>
        <p:spPr bwMode="auto">
          <a:xfrm>
            <a:off x="2743200" y="5257800"/>
            <a:ext cx="228600" cy="0"/>
          </a:xfrm>
          <a:prstGeom prst="line">
            <a:avLst/>
          </a:prstGeom>
          <a:noFill/>
          <a:ln w="50800">
            <a:solidFill>
              <a:srgbClr val="FFFF00"/>
            </a:solidFill>
            <a:round/>
            <a:headEnd type="none" w="sm" len="sm"/>
            <a:tailEnd type="stealth" w="med" len="med"/>
          </a:ln>
        </p:spPr>
        <p:txBody>
          <a:bodyPr/>
          <a:lstStyle/>
          <a:p>
            <a:endParaRPr lang="en-US"/>
          </a:p>
        </p:txBody>
      </p:sp>
      <p:sp>
        <p:nvSpPr>
          <p:cNvPr id="147496" name="Line 40"/>
          <p:cNvSpPr>
            <a:spLocks noChangeShapeType="1"/>
          </p:cNvSpPr>
          <p:nvPr/>
        </p:nvSpPr>
        <p:spPr bwMode="auto">
          <a:xfrm>
            <a:off x="2743200" y="5791200"/>
            <a:ext cx="228600" cy="0"/>
          </a:xfrm>
          <a:prstGeom prst="line">
            <a:avLst/>
          </a:prstGeom>
          <a:noFill/>
          <a:ln w="50800">
            <a:solidFill>
              <a:srgbClr val="777777"/>
            </a:solidFill>
            <a:round/>
            <a:headEnd type="stealth" w="med" len="med"/>
            <a:tailEnd type="none" w="sm" len="sm"/>
          </a:ln>
        </p:spPr>
        <p:txBody>
          <a:bodyPr/>
          <a:lstStyle/>
          <a:p>
            <a:endParaRPr lang="en-US"/>
          </a:p>
        </p:txBody>
      </p:sp>
      <p:sp>
        <p:nvSpPr>
          <p:cNvPr id="147497" name="Line 41"/>
          <p:cNvSpPr>
            <a:spLocks noChangeShapeType="1"/>
          </p:cNvSpPr>
          <p:nvPr/>
        </p:nvSpPr>
        <p:spPr bwMode="auto">
          <a:xfrm>
            <a:off x="4953000" y="5257800"/>
            <a:ext cx="228600" cy="0"/>
          </a:xfrm>
          <a:prstGeom prst="line">
            <a:avLst/>
          </a:prstGeom>
          <a:noFill/>
          <a:ln w="50800">
            <a:solidFill>
              <a:srgbClr val="B2B2B2"/>
            </a:solidFill>
            <a:round/>
            <a:headEnd type="none" w="sm" len="sm"/>
            <a:tailEnd type="stealth" w="med" len="med"/>
          </a:ln>
        </p:spPr>
        <p:txBody>
          <a:bodyPr/>
          <a:lstStyle/>
          <a:p>
            <a:endParaRPr lang="en-US"/>
          </a:p>
        </p:txBody>
      </p:sp>
      <p:sp>
        <p:nvSpPr>
          <p:cNvPr id="147498" name="Line 42"/>
          <p:cNvSpPr>
            <a:spLocks noChangeShapeType="1"/>
          </p:cNvSpPr>
          <p:nvPr/>
        </p:nvSpPr>
        <p:spPr bwMode="auto">
          <a:xfrm>
            <a:off x="4953000" y="5791200"/>
            <a:ext cx="228600" cy="0"/>
          </a:xfrm>
          <a:prstGeom prst="line">
            <a:avLst/>
          </a:prstGeom>
          <a:noFill/>
          <a:ln w="50800">
            <a:solidFill>
              <a:srgbClr val="777777"/>
            </a:solidFill>
            <a:round/>
            <a:headEnd type="stealth" w="med" len="med"/>
            <a:tailEnd type="none" w="sm" len="sm"/>
          </a:ln>
        </p:spPr>
        <p:txBody>
          <a:bodyPr/>
          <a:lstStyle/>
          <a:p>
            <a:endParaRPr lang="en-US"/>
          </a:p>
        </p:txBody>
      </p:sp>
      <p:sp>
        <p:nvSpPr>
          <p:cNvPr id="147499" name="AutoShape 43"/>
          <p:cNvSpPr>
            <a:spLocks noChangeArrowheads="1"/>
          </p:cNvSpPr>
          <p:nvPr/>
        </p:nvSpPr>
        <p:spPr bwMode="auto">
          <a:xfrm>
            <a:off x="311150" y="6254750"/>
            <a:ext cx="6997700" cy="520700"/>
          </a:xfrm>
          <a:prstGeom prst="cube">
            <a:avLst>
              <a:gd name="adj" fmla="val 24995"/>
            </a:avLst>
          </a:prstGeom>
          <a:gradFill rotWithShape="0">
            <a:gsLst>
              <a:gs pos="0">
                <a:srgbClr val="DDEBCF"/>
              </a:gs>
              <a:gs pos="50000">
                <a:srgbClr val="9CB86E"/>
              </a:gs>
              <a:gs pos="100000">
                <a:srgbClr val="156B13"/>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500" name="Rectangle 44"/>
          <p:cNvSpPr>
            <a:spLocks noChangeArrowheads="1"/>
          </p:cNvSpPr>
          <p:nvPr/>
        </p:nvSpPr>
        <p:spPr bwMode="auto">
          <a:xfrm>
            <a:off x="533400" y="6400800"/>
            <a:ext cx="67056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FFFF00"/>
                </a:solidFill>
                <a:latin typeface="Arial" pitchFamily="34" charset="0"/>
              </a:rPr>
              <a:t>KEY DISADVANTAGES OF THE TECHNOLOGICAL CYCLE</a:t>
            </a:r>
            <a:endParaRPr lang="ru-RU" sz="1400" b="1">
              <a:solidFill>
                <a:srgbClr val="FFFF00"/>
              </a:solidFill>
              <a:latin typeface="Arial CYR"/>
            </a:endParaRPr>
          </a:p>
        </p:txBody>
      </p:sp>
      <p:sp>
        <p:nvSpPr>
          <p:cNvPr id="147501" name="AutoShape 45"/>
          <p:cNvSpPr>
            <a:spLocks noChangeArrowheads="1"/>
          </p:cNvSpPr>
          <p:nvPr/>
        </p:nvSpPr>
        <p:spPr bwMode="auto">
          <a:xfrm>
            <a:off x="1530350" y="6026150"/>
            <a:ext cx="444500" cy="215900"/>
          </a:xfrm>
          <a:prstGeom prst="downArrow">
            <a:avLst>
              <a:gd name="adj1" fmla="val 50000"/>
              <a:gd name="adj2" fmla="val 5000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502" name="AutoShape 46"/>
          <p:cNvSpPr>
            <a:spLocks noChangeArrowheads="1"/>
          </p:cNvSpPr>
          <p:nvPr/>
        </p:nvSpPr>
        <p:spPr bwMode="auto">
          <a:xfrm>
            <a:off x="3740150" y="6026150"/>
            <a:ext cx="444500" cy="215900"/>
          </a:xfrm>
          <a:prstGeom prst="downArrow">
            <a:avLst>
              <a:gd name="adj1" fmla="val 50000"/>
              <a:gd name="adj2" fmla="val 5000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47503" name="AutoShape 47"/>
          <p:cNvSpPr>
            <a:spLocks noChangeArrowheads="1"/>
          </p:cNvSpPr>
          <p:nvPr/>
        </p:nvSpPr>
        <p:spPr bwMode="auto">
          <a:xfrm>
            <a:off x="5949950" y="6026150"/>
            <a:ext cx="444500" cy="215900"/>
          </a:xfrm>
          <a:prstGeom prst="downArrow">
            <a:avLst>
              <a:gd name="adj1" fmla="val 50000"/>
              <a:gd name="adj2" fmla="val 5000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3776" name="Rectangle 4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Effect transition="in" filter="box(out)">
                                      <p:cBhvr>
                                        <p:cTn id="7" dur="500"/>
                                        <p:tgtEl>
                                          <p:spTgt spid="14746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7465"/>
                                        </p:tgtEl>
                                        <p:attrNameLst>
                                          <p:attrName>style.visibility</p:attrName>
                                        </p:attrNameLst>
                                      </p:cBhvr>
                                      <p:to>
                                        <p:strVal val="visible"/>
                                      </p:to>
                                    </p:set>
                                    <p:animEffect transition="in" filter="wipe(up)">
                                      <p:cBhvr>
                                        <p:cTn id="11" dur="500"/>
                                        <p:tgtEl>
                                          <p:spTgt spid="147465"/>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47466"/>
                                        </p:tgtEl>
                                        <p:attrNameLst>
                                          <p:attrName>style.visibility</p:attrName>
                                        </p:attrNameLst>
                                      </p:cBhvr>
                                      <p:to>
                                        <p:strVal val="visible"/>
                                      </p:to>
                                    </p:set>
                                    <p:animEffect transition="in" filter="box(out)">
                                      <p:cBhvr>
                                        <p:cTn id="15" dur="500"/>
                                        <p:tgtEl>
                                          <p:spTgt spid="14746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7467"/>
                                        </p:tgtEl>
                                        <p:attrNameLst>
                                          <p:attrName>style.visibility</p:attrName>
                                        </p:attrNameLst>
                                      </p:cBhvr>
                                      <p:to>
                                        <p:strVal val="visible"/>
                                      </p:to>
                                    </p:set>
                                    <p:animEffect transition="in" filter="wipe(down)">
                                      <p:cBhvr>
                                        <p:cTn id="19" dur="500"/>
                                        <p:tgtEl>
                                          <p:spTgt spid="147467"/>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147468"/>
                                        </p:tgtEl>
                                        <p:attrNameLst>
                                          <p:attrName>style.visibility</p:attrName>
                                        </p:attrNameLst>
                                      </p:cBhvr>
                                      <p:to>
                                        <p:strVal val="visible"/>
                                      </p:to>
                                    </p:set>
                                    <p:animEffect transition="in" filter="box(out)">
                                      <p:cBhvr>
                                        <p:cTn id="23" dur="500"/>
                                        <p:tgtEl>
                                          <p:spTgt spid="14746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7469"/>
                                        </p:tgtEl>
                                        <p:attrNameLst>
                                          <p:attrName>style.visibility</p:attrName>
                                        </p:attrNameLst>
                                      </p:cBhvr>
                                      <p:to>
                                        <p:strVal val="visible"/>
                                      </p:to>
                                    </p:set>
                                    <p:animEffect transition="in" filter="wipe(up)">
                                      <p:cBhvr>
                                        <p:cTn id="27" dur="500"/>
                                        <p:tgtEl>
                                          <p:spTgt spid="147469"/>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147470"/>
                                        </p:tgtEl>
                                        <p:attrNameLst>
                                          <p:attrName>style.visibility</p:attrName>
                                        </p:attrNameLst>
                                      </p:cBhvr>
                                      <p:to>
                                        <p:strVal val="visible"/>
                                      </p:to>
                                    </p:set>
                                    <p:animEffect transition="in" filter="box(out)">
                                      <p:cBhvr>
                                        <p:cTn id="31" dur="500"/>
                                        <p:tgtEl>
                                          <p:spTgt spid="14747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47471"/>
                                        </p:tgtEl>
                                        <p:attrNameLst>
                                          <p:attrName>style.visibility</p:attrName>
                                        </p:attrNameLst>
                                      </p:cBhvr>
                                      <p:to>
                                        <p:strVal val="visible"/>
                                      </p:to>
                                    </p:set>
                                    <p:animEffect transition="in" filter="wipe(up)">
                                      <p:cBhvr>
                                        <p:cTn id="35" dur="500"/>
                                        <p:tgtEl>
                                          <p:spTgt spid="147471"/>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147472"/>
                                        </p:tgtEl>
                                        <p:attrNameLst>
                                          <p:attrName>style.visibility</p:attrName>
                                        </p:attrNameLst>
                                      </p:cBhvr>
                                      <p:to>
                                        <p:strVal val="visible"/>
                                      </p:to>
                                    </p:set>
                                    <p:animEffect transition="in" filter="box(out)">
                                      <p:cBhvr>
                                        <p:cTn id="39" dur="500"/>
                                        <p:tgtEl>
                                          <p:spTgt spid="14747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47473"/>
                                        </p:tgtEl>
                                        <p:attrNameLst>
                                          <p:attrName>style.visibility</p:attrName>
                                        </p:attrNameLst>
                                      </p:cBhvr>
                                      <p:to>
                                        <p:strVal val="visible"/>
                                      </p:to>
                                    </p:set>
                                    <p:animEffect transition="in" filter="wipe(down)">
                                      <p:cBhvr>
                                        <p:cTn id="43" dur="500"/>
                                        <p:tgtEl>
                                          <p:spTgt spid="147473"/>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147474"/>
                                        </p:tgtEl>
                                        <p:attrNameLst>
                                          <p:attrName>style.visibility</p:attrName>
                                        </p:attrNameLst>
                                      </p:cBhvr>
                                      <p:to>
                                        <p:strVal val="visible"/>
                                      </p:to>
                                    </p:set>
                                    <p:animEffect transition="in" filter="box(out)">
                                      <p:cBhvr>
                                        <p:cTn id="47" dur="500"/>
                                        <p:tgtEl>
                                          <p:spTgt spid="14747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7475"/>
                                        </p:tgtEl>
                                        <p:attrNameLst>
                                          <p:attrName>style.visibility</p:attrName>
                                        </p:attrNameLst>
                                      </p:cBhvr>
                                      <p:to>
                                        <p:strVal val="visible"/>
                                      </p:to>
                                    </p:set>
                                    <p:animEffect transition="in" filter="wipe(left)">
                                      <p:cBhvr>
                                        <p:cTn id="51" dur="500"/>
                                        <p:tgtEl>
                                          <p:spTgt spid="14747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7476"/>
                                        </p:tgtEl>
                                        <p:attrNameLst>
                                          <p:attrName>style.visibility</p:attrName>
                                        </p:attrNameLst>
                                      </p:cBhvr>
                                      <p:to>
                                        <p:strVal val="visible"/>
                                      </p:to>
                                    </p:set>
                                    <p:animEffect transition="in" filter="wipe(up)">
                                      <p:cBhvr>
                                        <p:cTn id="55" dur="500"/>
                                        <p:tgtEl>
                                          <p:spTgt spid="14747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47477"/>
                                        </p:tgtEl>
                                        <p:attrNameLst>
                                          <p:attrName>style.visibility</p:attrName>
                                        </p:attrNameLst>
                                      </p:cBhvr>
                                      <p:to>
                                        <p:strVal val="visible"/>
                                      </p:to>
                                    </p:set>
                                    <p:animEffect transition="in" filter="wipe(up)">
                                      <p:cBhvr>
                                        <p:cTn id="59" dur="500"/>
                                        <p:tgtEl>
                                          <p:spTgt spid="147477"/>
                                        </p:tgtEl>
                                      </p:cBhvr>
                                    </p:animEffect>
                                  </p:childTnLst>
                                </p:cTn>
                              </p:par>
                            </p:childTnLst>
                          </p:cTn>
                        </p:par>
                        <p:par>
                          <p:cTn id="60" fill="hold">
                            <p:stCondLst>
                              <p:cond delay="7000"/>
                            </p:stCondLst>
                            <p:childTnLst>
                              <p:par>
                                <p:cTn id="61" presetID="1" presetClass="entr" presetSubtype="0" fill="hold" grpId="0" nodeType="afterEffect">
                                  <p:stCondLst>
                                    <p:cond delay="0"/>
                                  </p:stCondLst>
                                  <p:childTnLst>
                                    <p:set>
                                      <p:cBhvr>
                                        <p:cTn id="62" dur="1" fill="hold">
                                          <p:stCondLst>
                                            <p:cond delay="499"/>
                                          </p:stCondLst>
                                        </p:cTn>
                                        <p:tgtEl>
                                          <p:spTgt spid="147478"/>
                                        </p:tgtEl>
                                        <p:attrNameLst>
                                          <p:attrName>style.visibility</p:attrName>
                                        </p:attrNameLst>
                                      </p:cBhvr>
                                      <p:to>
                                        <p:strVal val="visible"/>
                                      </p:to>
                                    </p:set>
                                  </p:childTnLst>
                                </p:cTn>
                              </p:par>
                            </p:childTnLst>
                          </p:cTn>
                        </p:par>
                        <p:par>
                          <p:cTn id="63" fill="hold">
                            <p:stCondLst>
                              <p:cond delay="7500"/>
                            </p:stCondLst>
                            <p:childTnLst>
                              <p:par>
                                <p:cTn id="64" presetID="22" presetClass="entr" presetSubtype="2" fill="hold" grpId="0" nodeType="afterEffect">
                                  <p:stCondLst>
                                    <p:cond delay="0"/>
                                  </p:stCondLst>
                                  <p:childTnLst>
                                    <p:set>
                                      <p:cBhvr>
                                        <p:cTn id="65" dur="1" fill="hold">
                                          <p:stCondLst>
                                            <p:cond delay="0"/>
                                          </p:stCondLst>
                                        </p:cTn>
                                        <p:tgtEl>
                                          <p:spTgt spid="147479"/>
                                        </p:tgtEl>
                                        <p:attrNameLst>
                                          <p:attrName>style.visibility</p:attrName>
                                        </p:attrNameLst>
                                      </p:cBhvr>
                                      <p:to>
                                        <p:strVal val="visible"/>
                                      </p:to>
                                    </p:set>
                                    <p:animEffect transition="in" filter="wipe(right)">
                                      <p:cBhvr>
                                        <p:cTn id="66" dur="500"/>
                                        <p:tgtEl>
                                          <p:spTgt spid="147479"/>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147480"/>
                                        </p:tgtEl>
                                        <p:attrNameLst>
                                          <p:attrName>style.visibility</p:attrName>
                                        </p:attrNameLst>
                                      </p:cBhvr>
                                      <p:to>
                                        <p:strVal val="visible"/>
                                      </p:to>
                                    </p:set>
                                    <p:animEffect transition="in" filter="randombar(vertical)">
                                      <p:cBhvr>
                                        <p:cTn id="71" dur="500"/>
                                        <p:tgtEl>
                                          <p:spTgt spid="147480"/>
                                        </p:tgtEl>
                                      </p:cBhvr>
                                    </p:animEffect>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147481"/>
                                        </p:tgtEl>
                                        <p:attrNameLst>
                                          <p:attrName>style.visibility</p:attrName>
                                        </p:attrNameLst>
                                      </p:cBhvr>
                                      <p:to>
                                        <p:strVal val="visible"/>
                                      </p:to>
                                    </p:set>
                                    <p:animEffect transition="in" filter="wipe(up)">
                                      <p:cBhvr>
                                        <p:cTn id="75" dur="500"/>
                                        <p:tgtEl>
                                          <p:spTgt spid="147481"/>
                                        </p:tgtEl>
                                      </p:cBhvr>
                                    </p:animEffect>
                                  </p:childTnLst>
                                </p:cTn>
                              </p:par>
                            </p:childTnLst>
                          </p:cTn>
                        </p:par>
                        <p:par>
                          <p:cTn id="76" fill="hold">
                            <p:stCondLst>
                              <p:cond delay="1000"/>
                            </p:stCondLst>
                            <p:childTnLst>
                              <p:par>
                                <p:cTn id="77" presetID="14" presetClass="entr" presetSubtype="10" fill="hold" grpId="0" nodeType="afterEffect">
                                  <p:stCondLst>
                                    <p:cond delay="0"/>
                                  </p:stCondLst>
                                  <p:childTnLst>
                                    <p:set>
                                      <p:cBhvr>
                                        <p:cTn id="78" dur="1" fill="hold">
                                          <p:stCondLst>
                                            <p:cond delay="0"/>
                                          </p:stCondLst>
                                        </p:cTn>
                                        <p:tgtEl>
                                          <p:spTgt spid="147482"/>
                                        </p:tgtEl>
                                        <p:attrNameLst>
                                          <p:attrName>style.visibility</p:attrName>
                                        </p:attrNameLst>
                                      </p:cBhvr>
                                      <p:to>
                                        <p:strVal val="visible"/>
                                      </p:to>
                                    </p:set>
                                    <p:animEffect transition="in" filter="randombar(horizontal)">
                                      <p:cBhvr>
                                        <p:cTn id="79" dur="500"/>
                                        <p:tgtEl>
                                          <p:spTgt spid="147482"/>
                                        </p:tgtEl>
                                      </p:cBhvr>
                                    </p:animEffect>
                                  </p:childTnLst>
                                </p:cTn>
                              </p:par>
                            </p:childTnLst>
                          </p:cTn>
                        </p:par>
                        <p:par>
                          <p:cTn id="80" fill="hold">
                            <p:stCondLst>
                              <p:cond delay="1500"/>
                            </p:stCondLst>
                            <p:childTnLst>
                              <p:par>
                                <p:cTn id="81" presetID="22" presetClass="entr" presetSubtype="1" fill="hold" grpId="0" nodeType="afterEffect">
                                  <p:stCondLst>
                                    <p:cond delay="0"/>
                                  </p:stCondLst>
                                  <p:childTnLst>
                                    <p:set>
                                      <p:cBhvr>
                                        <p:cTn id="82" dur="1" fill="hold">
                                          <p:stCondLst>
                                            <p:cond delay="0"/>
                                          </p:stCondLst>
                                        </p:cTn>
                                        <p:tgtEl>
                                          <p:spTgt spid="147483"/>
                                        </p:tgtEl>
                                        <p:attrNameLst>
                                          <p:attrName>style.visibility</p:attrName>
                                        </p:attrNameLst>
                                      </p:cBhvr>
                                      <p:to>
                                        <p:strVal val="visible"/>
                                      </p:to>
                                    </p:set>
                                    <p:animEffect transition="in" filter="wipe(up)">
                                      <p:cBhvr>
                                        <p:cTn id="83" dur="500"/>
                                        <p:tgtEl>
                                          <p:spTgt spid="147483"/>
                                        </p:tgtEl>
                                      </p:cBhvr>
                                    </p:animEffect>
                                  </p:childTnLst>
                                </p:cTn>
                              </p:par>
                            </p:childTnLst>
                          </p:cTn>
                        </p:par>
                        <p:par>
                          <p:cTn id="84" fill="hold">
                            <p:stCondLst>
                              <p:cond delay="2000"/>
                            </p:stCondLst>
                            <p:childTnLst>
                              <p:par>
                                <p:cTn id="85" presetID="16" presetClass="entr" presetSubtype="42" fill="hold" grpId="0" nodeType="afterEffect">
                                  <p:stCondLst>
                                    <p:cond delay="0"/>
                                  </p:stCondLst>
                                  <p:childTnLst>
                                    <p:set>
                                      <p:cBhvr>
                                        <p:cTn id="86" dur="1" fill="hold">
                                          <p:stCondLst>
                                            <p:cond delay="0"/>
                                          </p:stCondLst>
                                        </p:cTn>
                                        <p:tgtEl>
                                          <p:spTgt spid="147484"/>
                                        </p:tgtEl>
                                        <p:attrNameLst>
                                          <p:attrName>style.visibility</p:attrName>
                                        </p:attrNameLst>
                                      </p:cBhvr>
                                      <p:to>
                                        <p:strVal val="visible"/>
                                      </p:to>
                                    </p:set>
                                    <p:animEffect transition="in" filter="barn(outHorizontal)">
                                      <p:cBhvr>
                                        <p:cTn id="87" dur="500"/>
                                        <p:tgtEl>
                                          <p:spTgt spid="147484"/>
                                        </p:tgtEl>
                                      </p:cBhvr>
                                    </p:animEffect>
                                  </p:childTnLst>
                                </p:cTn>
                              </p:par>
                            </p:childTnLst>
                          </p:cTn>
                        </p:par>
                        <p:par>
                          <p:cTn id="88" fill="hold">
                            <p:stCondLst>
                              <p:cond delay="2500"/>
                            </p:stCondLst>
                            <p:childTnLst>
                              <p:par>
                                <p:cTn id="89" presetID="22" presetClass="entr" presetSubtype="1" fill="hold" grpId="0" nodeType="afterEffect">
                                  <p:stCondLst>
                                    <p:cond delay="0"/>
                                  </p:stCondLst>
                                  <p:childTnLst>
                                    <p:set>
                                      <p:cBhvr>
                                        <p:cTn id="90" dur="1" fill="hold">
                                          <p:stCondLst>
                                            <p:cond delay="0"/>
                                          </p:stCondLst>
                                        </p:cTn>
                                        <p:tgtEl>
                                          <p:spTgt spid="147485"/>
                                        </p:tgtEl>
                                        <p:attrNameLst>
                                          <p:attrName>style.visibility</p:attrName>
                                        </p:attrNameLst>
                                      </p:cBhvr>
                                      <p:to>
                                        <p:strVal val="visible"/>
                                      </p:to>
                                    </p:set>
                                    <p:animEffect transition="in" filter="wipe(up)">
                                      <p:cBhvr>
                                        <p:cTn id="91" dur="500"/>
                                        <p:tgtEl>
                                          <p:spTgt spid="147485"/>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32" fill="hold" grpId="0" nodeType="clickEffect">
                                  <p:stCondLst>
                                    <p:cond delay="0"/>
                                  </p:stCondLst>
                                  <p:childTnLst>
                                    <p:set>
                                      <p:cBhvr>
                                        <p:cTn id="95" dur="1" fill="hold">
                                          <p:stCondLst>
                                            <p:cond delay="0"/>
                                          </p:stCondLst>
                                        </p:cTn>
                                        <p:tgtEl>
                                          <p:spTgt spid="147486"/>
                                        </p:tgtEl>
                                        <p:attrNameLst>
                                          <p:attrName>style.visibility</p:attrName>
                                        </p:attrNameLst>
                                      </p:cBhvr>
                                      <p:to>
                                        <p:strVal val="visible"/>
                                      </p:to>
                                    </p:set>
                                    <p:animEffect transition="in" filter="box(out)">
                                      <p:cBhvr>
                                        <p:cTn id="96" dur="500"/>
                                        <p:tgtEl>
                                          <p:spTgt spid="147486"/>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147487"/>
                                        </p:tgtEl>
                                        <p:attrNameLst>
                                          <p:attrName>style.visibility</p:attrName>
                                        </p:attrNameLst>
                                      </p:cBhvr>
                                      <p:to>
                                        <p:strVal val="visible"/>
                                      </p:to>
                                    </p:set>
                                    <p:animEffect transition="in" filter="randombar(horizontal)">
                                      <p:cBhvr>
                                        <p:cTn id="100" dur="500"/>
                                        <p:tgtEl>
                                          <p:spTgt spid="147487"/>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147488"/>
                                        </p:tgtEl>
                                        <p:attrNameLst>
                                          <p:attrName>style.visibility</p:attrName>
                                        </p:attrNameLst>
                                      </p:cBhvr>
                                      <p:to>
                                        <p:strVal val="visible"/>
                                      </p:to>
                                    </p:set>
                                    <p:animEffect transition="in" filter="wipe(up)">
                                      <p:cBhvr>
                                        <p:cTn id="104" dur="500"/>
                                        <p:tgtEl>
                                          <p:spTgt spid="147488"/>
                                        </p:tgtEl>
                                      </p:cBhvr>
                                    </p:animEffect>
                                  </p:childTnLst>
                                </p:cTn>
                              </p:par>
                            </p:childTnLst>
                          </p:cTn>
                        </p:par>
                        <p:par>
                          <p:cTn id="105" fill="hold">
                            <p:stCondLst>
                              <p:cond delay="1500"/>
                            </p:stCondLst>
                            <p:childTnLst>
                              <p:par>
                                <p:cTn id="106" presetID="14" presetClass="entr" presetSubtype="5" fill="hold" grpId="0" nodeType="afterEffect">
                                  <p:stCondLst>
                                    <p:cond delay="0"/>
                                  </p:stCondLst>
                                  <p:childTnLst>
                                    <p:set>
                                      <p:cBhvr>
                                        <p:cTn id="107" dur="1" fill="hold">
                                          <p:stCondLst>
                                            <p:cond delay="0"/>
                                          </p:stCondLst>
                                        </p:cTn>
                                        <p:tgtEl>
                                          <p:spTgt spid="147489"/>
                                        </p:tgtEl>
                                        <p:attrNameLst>
                                          <p:attrName>style.visibility</p:attrName>
                                        </p:attrNameLst>
                                      </p:cBhvr>
                                      <p:to>
                                        <p:strVal val="visible"/>
                                      </p:to>
                                    </p:set>
                                    <p:animEffect transition="in" filter="randombar(vertical)">
                                      <p:cBhvr>
                                        <p:cTn id="108" dur="500"/>
                                        <p:tgtEl>
                                          <p:spTgt spid="147489"/>
                                        </p:tgtEl>
                                      </p:cBhvr>
                                    </p:animEffect>
                                  </p:childTnLst>
                                </p:cTn>
                              </p:par>
                            </p:childTnLst>
                          </p:cTn>
                        </p:par>
                        <p:par>
                          <p:cTn id="109" fill="hold">
                            <p:stCondLst>
                              <p:cond delay="2000"/>
                            </p:stCondLst>
                            <p:childTnLst>
                              <p:par>
                                <p:cTn id="110" presetID="14" presetClass="entr" presetSubtype="5" fill="hold" grpId="0" nodeType="afterEffect">
                                  <p:stCondLst>
                                    <p:cond delay="0"/>
                                  </p:stCondLst>
                                  <p:childTnLst>
                                    <p:set>
                                      <p:cBhvr>
                                        <p:cTn id="111" dur="1" fill="hold">
                                          <p:stCondLst>
                                            <p:cond delay="0"/>
                                          </p:stCondLst>
                                        </p:cTn>
                                        <p:tgtEl>
                                          <p:spTgt spid="147490"/>
                                        </p:tgtEl>
                                        <p:attrNameLst>
                                          <p:attrName>style.visibility</p:attrName>
                                        </p:attrNameLst>
                                      </p:cBhvr>
                                      <p:to>
                                        <p:strVal val="visible"/>
                                      </p:to>
                                    </p:set>
                                    <p:animEffect transition="in" filter="randombar(vertical)">
                                      <p:cBhvr>
                                        <p:cTn id="112" dur="500"/>
                                        <p:tgtEl>
                                          <p:spTgt spid="147490"/>
                                        </p:tgtEl>
                                      </p:cBhvr>
                                    </p:animEffect>
                                  </p:childTnLst>
                                </p:cTn>
                              </p:par>
                            </p:childTnLst>
                          </p:cTn>
                        </p:par>
                        <p:par>
                          <p:cTn id="113" fill="hold">
                            <p:stCondLst>
                              <p:cond delay="2500"/>
                            </p:stCondLst>
                            <p:childTnLst>
                              <p:par>
                                <p:cTn id="114" presetID="22" presetClass="entr" presetSubtype="1" fill="hold" grpId="0" nodeType="afterEffect">
                                  <p:stCondLst>
                                    <p:cond delay="0"/>
                                  </p:stCondLst>
                                  <p:childTnLst>
                                    <p:set>
                                      <p:cBhvr>
                                        <p:cTn id="115" dur="1" fill="hold">
                                          <p:stCondLst>
                                            <p:cond delay="0"/>
                                          </p:stCondLst>
                                        </p:cTn>
                                        <p:tgtEl>
                                          <p:spTgt spid="147491"/>
                                        </p:tgtEl>
                                        <p:attrNameLst>
                                          <p:attrName>style.visibility</p:attrName>
                                        </p:attrNameLst>
                                      </p:cBhvr>
                                      <p:to>
                                        <p:strVal val="visible"/>
                                      </p:to>
                                    </p:set>
                                    <p:animEffect transition="in" filter="wipe(up)">
                                      <p:cBhvr>
                                        <p:cTn id="116" dur="500"/>
                                        <p:tgtEl>
                                          <p:spTgt spid="147491"/>
                                        </p:tgtEl>
                                      </p:cBhvr>
                                    </p:animEffect>
                                  </p:childTnLst>
                                </p:cTn>
                              </p:par>
                            </p:childTnLst>
                          </p:cTn>
                        </p:par>
                        <p:par>
                          <p:cTn id="117" fill="hold">
                            <p:stCondLst>
                              <p:cond delay="3000"/>
                            </p:stCondLst>
                            <p:childTnLst>
                              <p:par>
                                <p:cTn id="118" presetID="14" presetClass="entr" presetSubtype="5" fill="hold" grpId="0" nodeType="afterEffect">
                                  <p:stCondLst>
                                    <p:cond delay="0"/>
                                  </p:stCondLst>
                                  <p:childTnLst>
                                    <p:set>
                                      <p:cBhvr>
                                        <p:cTn id="119" dur="1" fill="hold">
                                          <p:stCondLst>
                                            <p:cond delay="0"/>
                                          </p:stCondLst>
                                        </p:cTn>
                                        <p:tgtEl>
                                          <p:spTgt spid="147492"/>
                                        </p:tgtEl>
                                        <p:attrNameLst>
                                          <p:attrName>style.visibility</p:attrName>
                                        </p:attrNameLst>
                                      </p:cBhvr>
                                      <p:to>
                                        <p:strVal val="visible"/>
                                      </p:to>
                                    </p:set>
                                    <p:animEffect transition="in" filter="randombar(vertical)">
                                      <p:cBhvr>
                                        <p:cTn id="120" dur="500"/>
                                        <p:tgtEl>
                                          <p:spTgt spid="147492"/>
                                        </p:tgtEl>
                                      </p:cBhvr>
                                    </p:animEffect>
                                  </p:childTnLst>
                                </p:cTn>
                              </p:par>
                            </p:childTnLst>
                          </p:cTn>
                        </p:par>
                        <p:par>
                          <p:cTn id="121" fill="hold">
                            <p:stCondLst>
                              <p:cond delay="3500"/>
                            </p:stCondLst>
                            <p:childTnLst>
                              <p:par>
                                <p:cTn id="122" presetID="14" presetClass="entr" presetSubtype="5" fill="hold" grpId="0" nodeType="afterEffect">
                                  <p:stCondLst>
                                    <p:cond delay="0"/>
                                  </p:stCondLst>
                                  <p:childTnLst>
                                    <p:set>
                                      <p:cBhvr>
                                        <p:cTn id="123" dur="1" fill="hold">
                                          <p:stCondLst>
                                            <p:cond delay="0"/>
                                          </p:stCondLst>
                                        </p:cTn>
                                        <p:tgtEl>
                                          <p:spTgt spid="147493"/>
                                        </p:tgtEl>
                                        <p:attrNameLst>
                                          <p:attrName>style.visibility</p:attrName>
                                        </p:attrNameLst>
                                      </p:cBhvr>
                                      <p:to>
                                        <p:strVal val="visible"/>
                                      </p:to>
                                    </p:set>
                                    <p:animEffect transition="in" filter="randombar(vertical)">
                                      <p:cBhvr>
                                        <p:cTn id="124" dur="500"/>
                                        <p:tgtEl>
                                          <p:spTgt spid="147493"/>
                                        </p:tgtEl>
                                      </p:cBhvr>
                                    </p:animEffect>
                                  </p:childTnLst>
                                </p:cTn>
                              </p:par>
                            </p:childTnLst>
                          </p:cTn>
                        </p:par>
                        <p:par>
                          <p:cTn id="125" fill="hold">
                            <p:stCondLst>
                              <p:cond delay="4000"/>
                            </p:stCondLst>
                            <p:childTnLst>
                              <p:par>
                                <p:cTn id="126" presetID="22" presetClass="entr" presetSubtype="1" fill="hold" grpId="0" nodeType="afterEffect">
                                  <p:stCondLst>
                                    <p:cond delay="0"/>
                                  </p:stCondLst>
                                  <p:childTnLst>
                                    <p:set>
                                      <p:cBhvr>
                                        <p:cTn id="127" dur="1" fill="hold">
                                          <p:stCondLst>
                                            <p:cond delay="0"/>
                                          </p:stCondLst>
                                        </p:cTn>
                                        <p:tgtEl>
                                          <p:spTgt spid="147494"/>
                                        </p:tgtEl>
                                        <p:attrNameLst>
                                          <p:attrName>style.visibility</p:attrName>
                                        </p:attrNameLst>
                                      </p:cBhvr>
                                      <p:to>
                                        <p:strVal val="visible"/>
                                      </p:to>
                                    </p:set>
                                    <p:animEffect transition="in" filter="wipe(up)">
                                      <p:cBhvr>
                                        <p:cTn id="128" dur="500"/>
                                        <p:tgtEl>
                                          <p:spTgt spid="147494"/>
                                        </p:tgtEl>
                                      </p:cBhvr>
                                    </p:animEffect>
                                  </p:childTnLst>
                                </p:cTn>
                              </p:par>
                            </p:childTnLst>
                          </p:cTn>
                        </p:par>
                        <p:par>
                          <p:cTn id="129" fill="hold">
                            <p:stCondLst>
                              <p:cond delay="4500"/>
                            </p:stCondLst>
                            <p:childTnLst>
                              <p:par>
                                <p:cTn id="130" presetID="22" presetClass="entr" presetSubtype="8" fill="hold" grpId="0" nodeType="afterEffect">
                                  <p:stCondLst>
                                    <p:cond delay="0"/>
                                  </p:stCondLst>
                                  <p:childTnLst>
                                    <p:set>
                                      <p:cBhvr>
                                        <p:cTn id="131" dur="1" fill="hold">
                                          <p:stCondLst>
                                            <p:cond delay="0"/>
                                          </p:stCondLst>
                                        </p:cTn>
                                        <p:tgtEl>
                                          <p:spTgt spid="147495"/>
                                        </p:tgtEl>
                                        <p:attrNameLst>
                                          <p:attrName>style.visibility</p:attrName>
                                        </p:attrNameLst>
                                      </p:cBhvr>
                                      <p:to>
                                        <p:strVal val="visible"/>
                                      </p:to>
                                    </p:set>
                                    <p:animEffect transition="in" filter="wipe(left)">
                                      <p:cBhvr>
                                        <p:cTn id="132" dur="500"/>
                                        <p:tgtEl>
                                          <p:spTgt spid="147495"/>
                                        </p:tgtEl>
                                      </p:cBhvr>
                                    </p:animEffect>
                                  </p:childTnLst>
                                </p:cTn>
                              </p:par>
                            </p:childTnLst>
                          </p:cTn>
                        </p:par>
                        <p:par>
                          <p:cTn id="133" fill="hold">
                            <p:stCondLst>
                              <p:cond delay="5000"/>
                            </p:stCondLst>
                            <p:childTnLst>
                              <p:par>
                                <p:cTn id="134" presetID="22" presetClass="entr" presetSubtype="2" fill="hold" grpId="0" nodeType="afterEffect">
                                  <p:stCondLst>
                                    <p:cond delay="0"/>
                                  </p:stCondLst>
                                  <p:childTnLst>
                                    <p:set>
                                      <p:cBhvr>
                                        <p:cTn id="135" dur="1" fill="hold">
                                          <p:stCondLst>
                                            <p:cond delay="0"/>
                                          </p:stCondLst>
                                        </p:cTn>
                                        <p:tgtEl>
                                          <p:spTgt spid="147496"/>
                                        </p:tgtEl>
                                        <p:attrNameLst>
                                          <p:attrName>style.visibility</p:attrName>
                                        </p:attrNameLst>
                                      </p:cBhvr>
                                      <p:to>
                                        <p:strVal val="visible"/>
                                      </p:to>
                                    </p:set>
                                    <p:animEffect transition="in" filter="wipe(right)">
                                      <p:cBhvr>
                                        <p:cTn id="136" dur="500"/>
                                        <p:tgtEl>
                                          <p:spTgt spid="147496"/>
                                        </p:tgtEl>
                                      </p:cBhvr>
                                    </p:animEffect>
                                  </p:childTnLst>
                                </p:cTn>
                              </p:par>
                            </p:childTnLst>
                          </p:cTn>
                        </p:par>
                        <p:par>
                          <p:cTn id="137" fill="hold">
                            <p:stCondLst>
                              <p:cond delay="5500"/>
                            </p:stCondLst>
                            <p:childTnLst>
                              <p:par>
                                <p:cTn id="138" presetID="22" presetClass="entr" presetSubtype="8" fill="hold" grpId="0" nodeType="afterEffect">
                                  <p:stCondLst>
                                    <p:cond delay="0"/>
                                  </p:stCondLst>
                                  <p:childTnLst>
                                    <p:set>
                                      <p:cBhvr>
                                        <p:cTn id="139" dur="1" fill="hold">
                                          <p:stCondLst>
                                            <p:cond delay="0"/>
                                          </p:stCondLst>
                                        </p:cTn>
                                        <p:tgtEl>
                                          <p:spTgt spid="147497"/>
                                        </p:tgtEl>
                                        <p:attrNameLst>
                                          <p:attrName>style.visibility</p:attrName>
                                        </p:attrNameLst>
                                      </p:cBhvr>
                                      <p:to>
                                        <p:strVal val="visible"/>
                                      </p:to>
                                    </p:set>
                                    <p:animEffect transition="in" filter="wipe(left)">
                                      <p:cBhvr>
                                        <p:cTn id="140" dur="500"/>
                                        <p:tgtEl>
                                          <p:spTgt spid="147497"/>
                                        </p:tgtEl>
                                      </p:cBhvr>
                                    </p:animEffect>
                                  </p:childTnLst>
                                </p:cTn>
                              </p:par>
                            </p:childTnLst>
                          </p:cTn>
                        </p:par>
                        <p:par>
                          <p:cTn id="141" fill="hold">
                            <p:stCondLst>
                              <p:cond delay="6000"/>
                            </p:stCondLst>
                            <p:childTnLst>
                              <p:par>
                                <p:cTn id="142" presetID="22" presetClass="entr" presetSubtype="2" fill="hold" grpId="0" nodeType="afterEffect">
                                  <p:stCondLst>
                                    <p:cond delay="0"/>
                                  </p:stCondLst>
                                  <p:childTnLst>
                                    <p:set>
                                      <p:cBhvr>
                                        <p:cTn id="143" dur="1" fill="hold">
                                          <p:stCondLst>
                                            <p:cond delay="0"/>
                                          </p:stCondLst>
                                        </p:cTn>
                                        <p:tgtEl>
                                          <p:spTgt spid="147498"/>
                                        </p:tgtEl>
                                        <p:attrNameLst>
                                          <p:attrName>style.visibility</p:attrName>
                                        </p:attrNameLst>
                                      </p:cBhvr>
                                      <p:to>
                                        <p:strVal val="visible"/>
                                      </p:to>
                                    </p:set>
                                    <p:animEffect transition="in" filter="wipe(right)">
                                      <p:cBhvr>
                                        <p:cTn id="144" dur="500"/>
                                        <p:tgtEl>
                                          <p:spTgt spid="147498"/>
                                        </p:tgtEl>
                                      </p:cBhvr>
                                    </p:animEffect>
                                  </p:childTnLst>
                                </p:cTn>
                              </p:par>
                            </p:childTnLst>
                          </p:cTn>
                        </p:par>
                        <p:par>
                          <p:cTn id="145" fill="hold">
                            <p:stCondLst>
                              <p:cond delay="6500"/>
                            </p:stCondLst>
                            <p:childTnLst>
                              <p:par>
                                <p:cTn id="146" presetID="2" presetClass="entr" presetSubtype="1" fill="hold" grpId="0" nodeType="afterEffect">
                                  <p:stCondLst>
                                    <p:cond delay="0"/>
                                  </p:stCondLst>
                                  <p:childTnLst>
                                    <p:set>
                                      <p:cBhvr>
                                        <p:cTn id="147" dur="1" fill="hold">
                                          <p:stCondLst>
                                            <p:cond delay="0"/>
                                          </p:stCondLst>
                                        </p:cTn>
                                        <p:tgtEl>
                                          <p:spTgt spid="147499"/>
                                        </p:tgtEl>
                                        <p:attrNameLst>
                                          <p:attrName>style.visibility</p:attrName>
                                        </p:attrNameLst>
                                      </p:cBhvr>
                                      <p:to>
                                        <p:strVal val="visible"/>
                                      </p:to>
                                    </p:set>
                                    <p:anim calcmode="lin" valueType="num">
                                      <p:cBhvr additive="base">
                                        <p:cTn id="148" dur="500" fill="hold"/>
                                        <p:tgtEl>
                                          <p:spTgt spid="147499"/>
                                        </p:tgtEl>
                                        <p:attrNameLst>
                                          <p:attrName>ppt_x</p:attrName>
                                        </p:attrNameLst>
                                      </p:cBhvr>
                                      <p:tavLst>
                                        <p:tav tm="0">
                                          <p:val>
                                            <p:strVal val="#ppt_x"/>
                                          </p:val>
                                        </p:tav>
                                        <p:tav tm="100000">
                                          <p:val>
                                            <p:strVal val="#ppt_x"/>
                                          </p:val>
                                        </p:tav>
                                      </p:tavLst>
                                    </p:anim>
                                    <p:anim calcmode="lin" valueType="num">
                                      <p:cBhvr additive="base">
                                        <p:cTn id="149" dur="500" fill="hold"/>
                                        <p:tgtEl>
                                          <p:spTgt spid="147499"/>
                                        </p:tgtEl>
                                        <p:attrNameLst>
                                          <p:attrName>ppt_y</p:attrName>
                                        </p:attrNameLst>
                                      </p:cBhvr>
                                      <p:tavLst>
                                        <p:tav tm="0">
                                          <p:val>
                                            <p:strVal val="0-#ppt_h/2"/>
                                          </p:val>
                                        </p:tav>
                                        <p:tav tm="100000">
                                          <p:val>
                                            <p:strVal val="#ppt_y"/>
                                          </p:val>
                                        </p:tav>
                                      </p:tavLst>
                                    </p:anim>
                                  </p:childTnLst>
                                </p:cTn>
                              </p:par>
                            </p:childTnLst>
                          </p:cTn>
                        </p:par>
                        <p:par>
                          <p:cTn id="150" fill="hold">
                            <p:stCondLst>
                              <p:cond delay="7000"/>
                            </p:stCondLst>
                            <p:childTnLst>
                              <p:par>
                                <p:cTn id="151" presetID="3" presetClass="entr" presetSubtype="5" fill="hold" grpId="0" nodeType="afterEffect">
                                  <p:stCondLst>
                                    <p:cond delay="0"/>
                                  </p:stCondLst>
                                  <p:childTnLst>
                                    <p:set>
                                      <p:cBhvr>
                                        <p:cTn id="152" dur="1" fill="hold">
                                          <p:stCondLst>
                                            <p:cond delay="0"/>
                                          </p:stCondLst>
                                        </p:cTn>
                                        <p:tgtEl>
                                          <p:spTgt spid="147500"/>
                                        </p:tgtEl>
                                        <p:attrNameLst>
                                          <p:attrName>style.visibility</p:attrName>
                                        </p:attrNameLst>
                                      </p:cBhvr>
                                      <p:to>
                                        <p:strVal val="visible"/>
                                      </p:to>
                                    </p:set>
                                    <p:animEffect transition="in" filter="blinds(vertical)">
                                      <p:cBhvr>
                                        <p:cTn id="153" dur="500"/>
                                        <p:tgtEl>
                                          <p:spTgt spid="147500"/>
                                        </p:tgtEl>
                                      </p:cBhvr>
                                    </p:animEffect>
                                  </p:childTnLst>
                                </p:cTn>
                              </p:par>
                            </p:childTnLst>
                          </p:cTn>
                        </p:par>
                        <p:par>
                          <p:cTn id="154" fill="hold">
                            <p:stCondLst>
                              <p:cond delay="7500"/>
                            </p:stCondLst>
                            <p:childTnLst>
                              <p:par>
                                <p:cTn id="155" presetID="22" presetClass="entr" presetSubtype="1" fill="hold" grpId="0" nodeType="afterEffect">
                                  <p:stCondLst>
                                    <p:cond delay="0"/>
                                  </p:stCondLst>
                                  <p:childTnLst>
                                    <p:set>
                                      <p:cBhvr>
                                        <p:cTn id="156" dur="1" fill="hold">
                                          <p:stCondLst>
                                            <p:cond delay="0"/>
                                          </p:stCondLst>
                                        </p:cTn>
                                        <p:tgtEl>
                                          <p:spTgt spid="147501"/>
                                        </p:tgtEl>
                                        <p:attrNameLst>
                                          <p:attrName>style.visibility</p:attrName>
                                        </p:attrNameLst>
                                      </p:cBhvr>
                                      <p:to>
                                        <p:strVal val="visible"/>
                                      </p:to>
                                    </p:set>
                                    <p:animEffect transition="in" filter="wipe(up)">
                                      <p:cBhvr>
                                        <p:cTn id="157" dur="500"/>
                                        <p:tgtEl>
                                          <p:spTgt spid="147501"/>
                                        </p:tgtEl>
                                      </p:cBhvr>
                                    </p:animEffect>
                                  </p:childTnLst>
                                </p:cTn>
                              </p:par>
                            </p:childTnLst>
                          </p:cTn>
                        </p:par>
                        <p:par>
                          <p:cTn id="158" fill="hold">
                            <p:stCondLst>
                              <p:cond delay="8000"/>
                            </p:stCondLst>
                            <p:childTnLst>
                              <p:par>
                                <p:cTn id="159" presetID="22" presetClass="entr" presetSubtype="1" fill="hold" grpId="0" nodeType="afterEffect">
                                  <p:stCondLst>
                                    <p:cond delay="0"/>
                                  </p:stCondLst>
                                  <p:childTnLst>
                                    <p:set>
                                      <p:cBhvr>
                                        <p:cTn id="160" dur="1" fill="hold">
                                          <p:stCondLst>
                                            <p:cond delay="0"/>
                                          </p:stCondLst>
                                        </p:cTn>
                                        <p:tgtEl>
                                          <p:spTgt spid="147502"/>
                                        </p:tgtEl>
                                        <p:attrNameLst>
                                          <p:attrName>style.visibility</p:attrName>
                                        </p:attrNameLst>
                                      </p:cBhvr>
                                      <p:to>
                                        <p:strVal val="visible"/>
                                      </p:to>
                                    </p:set>
                                    <p:animEffect transition="in" filter="wipe(up)">
                                      <p:cBhvr>
                                        <p:cTn id="161" dur="500"/>
                                        <p:tgtEl>
                                          <p:spTgt spid="147502"/>
                                        </p:tgtEl>
                                      </p:cBhvr>
                                    </p:animEffect>
                                  </p:childTnLst>
                                </p:cTn>
                              </p:par>
                            </p:childTnLst>
                          </p:cTn>
                        </p:par>
                        <p:par>
                          <p:cTn id="162" fill="hold">
                            <p:stCondLst>
                              <p:cond delay="8500"/>
                            </p:stCondLst>
                            <p:childTnLst>
                              <p:par>
                                <p:cTn id="163" presetID="22" presetClass="entr" presetSubtype="1" fill="hold" grpId="0" nodeType="afterEffect">
                                  <p:stCondLst>
                                    <p:cond delay="0"/>
                                  </p:stCondLst>
                                  <p:childTnLst>
                                    <p:set>
                                      <p:cBhvr>
                                        <p:cTn id="164" dur="1" fill="hold">
                                          <p:stCondLst>
                                            <p:cond delay="0"/>
                                          </p:stCondLst>
                                        </p:cTn>
                                        <p:tgtEl>
                                          <p:spTgt spid="147503"/>
                                        </p:tgtEl>
                                        <p:attrNameLst>
                                          <p:attrName>style.visibility</p:attrName>
                                        </p:attrNameLst>
                                      </p:cBhvr>
                                      <p:to>
                                        <p:strVal val="visible"/>
                                      </p:to>
                                    </p:set>
                                    <p:animEffect transition="in" filter="wipe(up)">
                                      <p:cBhvr>
                                        <p:cTn id="165" dur="500"/>
                                        <p:tgtEl>
                                          <p:spTgt spid="147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nimBg="1" autoUpdateAnimBg="0"/>
      <p:bldP spid="147465" grpId="0" animBg="1"/>
      <p:bldP spid="147466" grpId="0" animBg="1" autoUpdateAnimBg="0"/>
      <p:bldP spid="147467" grpId="0" animBg="1"/>
      <p:bldP spid="147468" grpId="0" animBg="1" autoUpdateAnimBg="0"/>
      <p:bldP spid="147469" grpId="0" animBg="1"/>
      <p:bldP spid="147470" grpId="0" animBg="1" autoUpdateAnimBg="0"/>
      <p:bldP spid="147471" grpId="0" animBg="1"/>
      <p:bldP spid="147472" grpId="0" animBg="1" autoUpdateAnimBg="0"/>
      <p:bldP spid="147473" grpId="0" animBg="1"/>
      <p:bldP spid="147474" grpId="0" animBg="1" autoUpdateAnimBg="0"/>
      <p:bldP spid="147475" grpId="0" animBg="1"/>
      <p:bldP spid="147476" grpId="0" animBg="1"/>
      <p:bldP spid="147477" grpId="0" animBg="1"/>
      <p:bldP spid="147478" grpId="0" animBg="1"/>
      <p:bldP spid="147479" grpId="0" animBg="1"/>
      <p:bldP spid="147480" grpId="0" animBg="1" autoUpdateAnimBg="0"/>
      <p:bldP spid="147481" grpId="0" animBg="1"/>
      <p:bldP spid="147482" grpId="0" animBg="1" autoUpdateAnimBg="0"/>
      <p:bldP spid="147483" grpId="0" animBg="1"/>
      <p:bldP spid="147484" grpId="0" animBg="1" autoUpdateAnimBg="0"/>
      <p:bldP spid="147485" grpId="0" animBg="1"/>
      <p:bldP spid="147486" grpId="0" animBg="1"/>
      <p:bldP spid="147487" grpId="0" autoUpdateAnimBg="0"/>
      <p:bldP spid="147488" grpId="0" animBg="1"/>
      <p:bldP spid="147489" grpId="0" animBg="1"/>
      <p:bldP spid="147490" grpId="0" autoUpdateAnimBg="0"/>
      <p:bldP spid="147491" grpId="0" animBg="1"/>
      <p:bldP spid="147492" grpId="0" animBg="1"/>
      <p:bldP spid="147493" grpId="0" autoUpdateAnimBg="0"/>
      <p:bldP spid="147494" grpId="0" animBg="1"/>
      <p:bldP spid="147495" grpId="0" animBg="1"/>
      <p:bldP spid="147496" grpId="0" animBg="1"/>
      <p:bldP spid="147497" grpId="0" animBg="1"/>
      <p:bldP spid="147498" grpId="0" animBg="1"/>
      <p:bldP spid="147499" grpId="0" animBg="1"/>
      <p:bldP spid="147500" grpId="0" autoUpdateAnimBg="0"/>
      <p:bldP spid="147501" grpId="0" animBg="1"/>
      <p:bldP spid="147502" grpId="0" animBg="1"/>
      <p:bldP spid="14750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9506" name="Rectangle 2"/>
          <p:cNvSpPr>
            <a:spLocks noGrp="1" noChangeArrowheads="1"/>
          </p:cNvSpPr>
          <p:nvPr>
            <p:ph type="title"/>
          </p:nvPr>
        </p:nvSpPr>
        <p:spPr>
          <a:ln cap="flat"/>
        </p:spPr>
        <p:txBody>
          <a:bodyPr/>
          <a:lstStyle/>
          <a:p>
            <a:pPr algn="ctr">
              <a:defRPr/>
            </a:pPr>
            <a:r>
              <a:rPr lang="ru-RU" sz="3600" smtClean="0">
                <a:latin typeface="Arial" pitchFamily="34" charset="0"/>
              </a:rPr>
              <a:t>Cause-and-Effect Analysis of Disadvantages</a:t>
            </a:r>
            <a:endParaRPr lang="ru-RU" sz="3600" smtClean="0">
              <a:latin typeface="Arial CYR" charset="-52"/>
            </a:endParaRPr>
          </a:p>
        </p:txBody>
      </p:sp>
      <p:sp>
        <p:nvSpPr>
          <p:cNvPr id="149507" name="AutoShape 3"/>
          <p:cNvSpPr>
            <a:spLocks noChangeArrowheads="1"/>
          </p:cNvSpPr>
          <p:nvPr/>
        </p:nvSpPr>
        <p:spPr bwMode="auto">
          <a:xfrm>
            <a:off x="82550" y="1454150"/>
            <a:ext cx="2578100" cy="825500"/>
          </a:xfrm>
          <a:prstGeom prst="cube">
            <a:avLst>
              <a:gd name="adj" fmla="val 27194"/>
            </a:avLst>
          </a:prstGeom>
          <a:gradFill rotWithShape="0">
            <a:gsLst>
              <a:gs pos="0">
                <a:srgbClr val="03D4A8"/>
              </a:gs>
              <a:gs pos="25000">
                <a:srgbClr val="21D6E0"/>
              </a:gs>
              <a:gs pos="75000">
                <a:srgbClr val="0087E6"/>
              </a:gs>
              <a:gs pos="100000">
                <a:srgbClr val="005CBF"/>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663300"/>
                </a:solidFill>
                <a:latin typeface="Arial" pitchFamily="34" charset="0"/>
                <a:cs typeface="+mn-cs"/>
              </a:rPr>
              <a:t>INSUFFICIENT PRODUCTIVITY </a:t>
            </a:r>
            <a:endParaRPr lang="ru-RU" sz="1200">
              <a:solidFill>
                <a:srgbClr val="FFFF00"/>
              </a:solidFill>
              <a:latin typeface="Arial" pitchFamily="34" charset="0"/>
              <a:cs typeface="+mn-cs"/>
            </a:endParaRPr>
          </a:p>
          <a:p>
            <a:pPr algn="ctr" eaLnBrk="0" hangingPunct="0">
              <a:defRPr/>
            </a:pPr>
            <a:r>
              <a:rPr lang="ru-RU" sz="1200" b="1">
                <a:solidFill>
                  <a:srgbClr val="663300"/>
                </a:solidFill>
                <a:latin typeface="Arial" pitchFamily="34" charset="0"/>
                <a:cs typeface="+mn-cs"/>
              </a:rPr>
              <a:t>OF THE TECHNOLOGICAL LINE</a:t>
            </a:r>
            <a:endParaRPr lang="ru-RU" sz="1200" b="1">
              <a:solidFill>
                <a:srgbClr val="663300"/>
              </a:solidFill>
              <a:latin typeface="Arial CYR" charset="-52"/>
              <a:cs typeface="+mn-cs"/>
            </a:endParaRPr>
          </a:p>
        </p:txBody>
      </p:sp>
      <p:sp>
        <p:nvSpPr>
          <p:cNvPr id="149508" name="AutoShape 4"/>
          <p:cNvSpPr>
            <a:spLocks noChangeArrowheads="1"/>
          </p:cNvSpPr>
          <p:nvPr/>
        </p:nvSpPr>
        <p:spPr bwMode="auto">
          <a:xfrm>
            <a:off x="2901950" y="1530350"/>
            <a:ext cx="2654300" cy="8382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chemeClr val="tx2"/>
                </a:solidFill>
                <a:latin typeface="Arial" pitchFamily="34" charset="0"/>
                <a:cs typeface="+mn-cs"/>
              </a:rPr>
              <a:t>REMOVAL OF OUTER  </a:t>
            </a:r>
          </a:p>
          <a:p>
            <a:pPr algn="ctr" eaLnBrk="0" hangingPunct="0">
              <a:defRPr/>
            </a:pPr>
            <a:r>
              <a:rPr lang="ru-RU" sz="1200" b="1">
                <a:solidFill>
                  <a:schemeClr val="tx2"/>
                </a:solidFill>
                <a:latin typeface="Arial" pitchFamily="34" charset="0"/>
                <a:cs typeface="+mn-cs"/>
              </a:rPr>
              <a:t>LAYER OF POTATO TUBERS</a:t>
            </a:r>
          </a:p>
          <a:p>
            <a:pPr algn="ctr" eaLnBrk="0" hangingPunct="0">
              <a:defRPr/>
            </a:pPr>
            <a:r>
              <a:rPr lang="ru-RU" sz="1200" b="1">
                <a:solidFill>
                  <a:schemeClr val="tx2"/>
                </a:solidFill>
                <a:latin typeface="Arial" pitchFamily="34" charset="0"/>
                <a:cs typeface="+mn-cs"/>
              </a:rPr>
              <a:t> BY MECHANICAL SCRUBBING</a:t>
            </a:r>
            <a:endParaRPr lang="ru-RU" sz="1200" b="1">
              <a:solidFill>
                <a:schemeClr val="tx2"/>
              </a:solidFill>
              <a:latin typeface="Arial CYR" charset="-52"/>
              <a:cs typeface="+mn-cs"/>
            </a:endParaRPr>
          </a:p>
        </p:txBody>
      </p:sp>
      <p:sp>
        <p:nvSpPr>
          <p:cNvPr id="149509" name="AutoShape 5"/>
          <p:cNvSpPr>
            <a:spLocks noChangeArrowheads="1"/>
          </p:cNvSpPr>
          <p:nvPr/>
        </p:nvSpPr>
        <p:spPr bwMode="auto">
          <a:xfrm>
            <a:off x="2514600" y="1828800"/>
            <a:ext cx="457200" cy="304800"/>
          </a:xfrm>
          <a:prstGeom prst="leftArrow">
            <a:avLst>
              <a:gd name="adj1" fmla="val 50000"/>
              <a:gd name="adj2" fmla="val 74993"/>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10" name="AutoShape 6"/>
          <p:cNvSpPr>
            <a:spLocks noChangeArrowheads="1"/>
          </p:cNvSpPr>
          <p:nvPr/>
        </p:nvSpPr>
        <p:spPr bwMode="auto">
          <a:xfrm>
            <a:off x="6026150" y="1530350"/>
            <a:ext cx="2425700" cy="8255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LOOSENING </a:t>
            </a:r>
            <a:r>
              <a:rPr lang="ru-RU" sz="1200" b="1">
                <a:solidFill>
                  <a:schemeClr val="tx2"/>
                </a:solidFill>
                <a:latin typeface="Arial" pitchFamily="34" charset="0"/>
                <a:cs typeface="+mn-cs"/>
              </a:rPr>
              <a:t>OF OUTER  </a:t>
            </a:r>
          </a:p>
          <a:p>
            <a:pPr algn="ctr" eaLnBrk="0" hangingPunct="0">
              <a:defRPr/>
            </a:pPr>
            <a:r>
              <a:rPr lang="ru-RU" sz="1200" b="1">
                <a:solidFill>
                  <a:schemeClr val="tx2"/>
                </a:solidFill>
                <a:latin typeface="Arial" pitchFamily="34" charset="0"/>
                <a:cs typeface="+mn-cs"/>
              </a:rPr>
              <a:t>LAYER OF POTATO TUBERS</a:t>
            </a:r>
          </a:p>
          <a:p>
            <a:pPr algn="ctr" eaLnBrk="0" hangingPunct="0">
              <a:defRPr/>
            </a:pPr>
            <a:r>
              <a:rPr lang="ru-RU" sz="1200" b="1">
                <a:solidFill>
                  <a:schemeClr val="tx2"/>
                </a:solidFill>
                <a:latin typeface="Arial" pitchFamily="34" charset="0"/>
                <a:cs typeface="+mn-cs"/>
              </a:rPr>
              <a:t> BY STEAM  PEELING</a:t>
            </a:r>
            <a:endParaRPr lang="ru-RU" sz="1200" b="1">
              <a:solidFill>
                <a:schemeClr val="tx2"/>
              </a:solidFill>
              <a:latin typeface="Arial CYR" charset="-52"/>
              <a:cs typeface="+mn-cs"/>
            </a:endParaRPr>
          </a:p>
        </p:txBody>
      </p:sp>
      <p:sp>
        <p:nvSpPr>
          <p:cNvPr id="149511" name="AutoShape 7"/>
          <p:cNvSpPr>
            <a:spLocks noChangeArrowheads="1"/>
          </p:cNvSpPr>
          <p:nvPr/>
        </p:nvSpPr>
        <p:spPr bwMode="auto">
          <a:xfrm>
            <a:off x="5562600" y="1835150"/>
            <a:ext cx="457200" cy="387350"/>
          </a:xfrm>
          <a:prstGeom prst="leftArrow">
            <a:avLst>
              <a:gd name="adj1" fmla="val 50000"/>
              <a:gd name="adj2" fmla="val 59011"/>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12" name="AutoShape 8"/>
          <p:cNvSpPr>
            <a:spLocks noChangeArrowheads="1"/>
          </p:cNvSpPr>
          <p:nvPr/>
        </p:nvSpPr>
        <p:spPr bwMode="auto">
          <a:xfrm>
            <a:off x="5949950" y="2901950"/>
            <a:ext cx="2578100" cy="825500"/>
          </a:xfrm>
          <a:prstGeom prst="cube">
            <a:avLst>
              <a:gd name="adj" fmla="val 17194"/>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endParaRPr lang="ru-RU" sz="1200" b="1">
              <a:solidFill>
                <a:srgbClr val="FFFF00"/>
              </a:solidFill>
              <a:latin typeface="Arial" pitchFamily="34" charset="0"/>
              <a:cs typeface="+mn-cs"/>
            </a:endParaRPr>
          </a:p>
          <a:p>
            <a:pPr algn="ctr" eaLnBrk="0" hangingPunct="0">
              <a:defRPr/>
            </a:pPr>
            <a:r>
              <a:rPr lang="ru-RU" sz="1200" b="1">
                <a:solidFill>
                  <a:srgbClr val="FFFF00"/>
                </a:solidFill>
                <a:latin typeface="Arial" pitchFamily="34" charset="0"/>
                <a:cs typeface="+mn-cs"/>
              </a:rPr>
              <a:t>DISSOLVING OF PECTIN </a:t>
            </a:r>
          </a:p>
          <a:p>
            <a:pPr algn="ctr" eaLnBrk="0" hangingPunct="0">
              <a:defRPr/>
            </a:pPr>
            <a:r>
              <a:rPr lang="ru-RU" sz="1200" b="1">
                <a:solidFill>
                  <a:srgbClr val="FFFF00"/>
                </a:solidFill>
                <a:latin typeface="Arial" pitchFamily="34" charset="0"/>
                <a:cs typeface="+mn-cs"/>
              </a:rPr>
              <a:t>CONTAINED IN</a:t>
            </a:r>
          </a:p>
          <a:p>
            <a:pPr algn="ctr" eaLnBrk="0" hangingPunct="0">
              <a:defRPr/>
            </a:pPr>
            <a:r>
              <a:rPr lang="ru-RU" sz="1200" b="1">
                <a:solidFill>
                  <a:srgbClr val="FFFF00"/>
                </a:solidFill>
                <a:latin typeface="Arial" pitchFamily="34" charset="0"/>
                <a:cs typeface="+mn-cs"/>
              </a:rPr>
              <a:t>TUBER OUTER LAYER  </a:t>
            </a:r>
          </a:p>
          <a:p>
            <a:pPr algn="ctr" eaLnBrk="0" hangingPunct="0">
              <a:defRPr/>
            </a:pPr>
            <a:endParaRPr lang="ru-RU" sz="1200" b="1">
              <a:solidFill>
                <a:srgbClr val="FFFF00"/>
              </a:solidFill>
              <a:latin typeface="Arial CYR" charset="-52"/>
              <a:cs typeface="+mn-cs"/>
            </a:endParaRPr>
          </a:p>
        </p:txBody>
      </p:sp>
      <p:sp>
        <p:nvSpPr>
          <p:cNvPr id="149513" name="AutoShape 9"/>
          <p:cNvSpPr>
            <a:spLocks noChangeArrowheads="1"/>
          </p:cNvSpPr>
          <p:nvPr/>
        </p:nvSpPr>
        <p:spPr bwMode="auto">
          <a:xfrm>
            <a:off x="7086600" y="2298700"/>
            <a:ext cx="381000" cy="619125"/>
          </a:xfrm>
          <a:prstGeom prst="upArrow">
            <a:avLst>
              <a:gd name="adj1" fmla="val 50000"/>
              <a:gd name="adj2" fmla="val 81242"/>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14" name="AutoShape 10"/>
          <p:cNvSpPr>
            <a:spLocks noChangeArrowheads="1"/>
          </p:cNvSpPr>
          <p:nvPr/>
        </p:nvSpPr>
        <p:spPr bwMode="auto">
          <a:xfrm>
            <a:off x="2825750" y="2901950"/>
            <a:ext cx="2578100" cy="8255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a:solidFill>
                  <a:srgbClr val="FFFF00"/>
                </a:solidFill>
                <a:latin typeface="Arial" pitchFamily="34" charset="0"/>
                <a:cs typeface="+mn-cs"/>
              </a:rPr>
              <a:t> </a:t>
            </a:r>
          </a:p>
          <a:p>
            <a:pPr algn="ctr" eaLnBrk="0" hangingPunct="0">
              <a:defRPr/>
            </a:pPr>
            <a:r>
              <a:rPr lang="ru-RU" sz="1200" b="1">
                <a:solidFill>
                  <a:srgbClr val="FFFF00"/>
                </a:solidFill>
                <a:latin typeface="Arial" pitchFamily="34" charset="0"/>
                <a:cs typeface="+mn-cs"/>
              </a:rPr>
              <a:t>TRANSITION OF PROTOPECTIN</a:t>
            </a:r>
          </a:p>
          <a:p>
            <a:pPr algn="ctr" eaLnBrk="0" hangingPunct="0">
              <a:defRPr/>
            </a:pPr>
            <a:r>
              <a:rPr lang="ru-RU" sz="1200" b="1">
                <a:solidFill>
                  <a:srgbClr val="FFFF00"/>
                </a:solidFill>
                <a:latin typeface="Arial" pitchFamily="34" charset="0"/>
                <a:cs typeface="+mn-cs"/>
              </a:rPr>
              <a:t>INTO WATER-SOLUBLE PECTIN</a:t>
            </a:r>
          </a:p>
          <a:p>
            <a:pPr algn="ctr" eaLnBrk="0" hangingPunct="0">
              <a:defRPr/>
            </a:pPr>
            <a:r>
              <a:rPr lang="ru-RU" sz="1200">
                <a:solidFill>
                  <a:srgbClr val="FFFF00"/>
                </a:solidFill>
                <a:latin typeface="Arial" pitchFamily="34" charset="0"/>
                <a:cs typeface="+mn-cs"/>
              </a:rPr>
              <a:t> </a:t>
            </a:r>
            <a:endParaRPr lang="ru-RU" sz="1200">
              <a:solidFill>
                <a:srgbClr val="FFFF00"/>
              </a:solidFill>
              <a:latin typeface="Arial CYR" charset="-52"/>
              <a:cs typeface="+mn-cs"/>
            </a:endParaRPr>
          </a:p>
        </p:txBody>
      </p:sp>
      <p:sp>
        <p:nvSpPr>
          <p:cNvPr id="149515" name="AutoShape 11"/>
          <p:cNvSpPr>
            <a:spLocks noChangeArrowheads="1"/>
          </p:cNvSpPr>
          <p:nvPr/>
        </p:nvSpPr>
        <p:spPr bwMode="auto">
          <a:xfrm>
            <a:off x="5334000" y="3152775"/>
            <a:ext cx="609600" cy="463550"/>
          </a:xfrm>
          <a:prstGeom prst="rightArrow">
            <a:avLst>
              <a:gd name="adj1" fmla="val 50000"/>
              <a:gd name="adj2" fmla="val 65760"/>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16" name="AutoShape 12"/>
          <p:cNvSpPr>
            <a:spLocks noChangeArrowheads="1"/>
          </p:cNvSpPr>
          <p:nvPr/>
        </p:nvSpPr>
        <p:spPr bwMode="auto">
          <a:xfrm>
            <a:off x="234950" y="2978150"/>
            <a:ext cx="2197100" cy="7493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CHANGES IN POTATO </a:t>
            </a:r>
          </a:p>
          <a:p>
            <a:pPr algn="ctr" eaLnBrk="0" hangingPunct="0">
              <a:defRPr/>
            </a:pPr>
            <a:r>
              <a:rPr lang="ru-RU" sz="1200" b="1">
                <a:solidFill>
                  <a:srgbClr val="FFFF00"/>
                </a:solidFill>
                <a:latin typeface="Arial" pitchFamily="34" charset="0"/>
                <a:cs typeface="+mn-cs"/>
              </a:rPr>
              <a:t>TUBER AT HEATING</a:t>
            </a:r>
            <a:endParaRPr lang="ru-RU" sz="1200" b="1">
              <a:solidFill>
                <a:srgbClr val="FFFF00"/>
              </a:solidFill>
              <a:latin typeface="Arial CYR" charset="-52"/>
              <a:cs typeface="+mn-cs"/>
            </a:endParaRPr>
          </a:p>
        </p:txBody>
      </p:sp>
      <p:sp>
        <p:nvSpPr>
          <p:cNvPr id="149517" name="AutoShape 13"/>
          <p:cNvSpPr>
            <a:spLocks noChangeArrowheads="1"/>
          </p:cNvSpPr>
          <p:nvPr/>
        </p:nvSpPr>
        <p:spPr bwMode="auto">
          <a:xfrm>
            <a:off x="2362200" y="3151188"/>
            <a:ext cx="457200" cy="463550"/>
          </a:xfrm>
          <a:prstGeom prst="rightArrow">
            <a:avLst>
              <a:gd name="adj1" fmla="val 50000"/>
              <a:gd name="adj2" fmla="val 50005"/>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18" name="AutoShape 14"/>
          <p:cNvSpPr>
            <a:spLocks noChangeArrowheads="1"/>
          </p:cNvSpPr>
          <p:nvPr/>
        </p:nvSpPr>
        <p:spPr bwMode="auto">
          <a:xfrm>
            <a:off x="158750" y="4197350"/>
            <a:ext cx="2425700" cy="7493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VERY DEEP HEATING </a:t>
            </a:r>
          </a:p>
          <a:p>
            <a:pPr algn="ctr" eaLnBrk="0" hangingPunct="0">
              <a:defRPr/>
            </a:pPr>
            <a:r>
              <a:rPr lang="ru-RU" sz="1200" b="1">
                <a:solidFill>
                  <a:srgbClr val="FFFF00"/>
                </a:solidFill>
                <a:latin typeface="Arial" pitchFamily="34" charset="0"/>
                <a:cs typeface="+mn-cs"/>
              </a:rPr>
              <a:t>OF TUBER</a:t>
            </a:r>
            <a:endParaRPr lang="ru-RU" sz="1200" b="1">
              <a:solidFill>
                <a:srgbClr val="FFFF00"/>
              </a:solidFill>
              <a:latin typeface="Arial CYR" charset="-52"/>
              <a:cs typeface="+mn-cs"/>
            </a:endParaRPr>
          </a:p>
        </p:txBody>
      </p:sp>
      <p:sp>
        <p:nvSpPr>
          <p:cNvPr id="149519" name="AutoShape 15"/>
          <p:cNvSpPr>
            <a:spLocks noChangeArrowheads="1"/>
          </p:cNvSpPr>
          <p:nvPr/>
        </p:nvSpPr>
        <p:spPr bwMode="auto">
          <a:xfrm>
            <a:off x="1143000" y="3810000"/>
            <a:ext cx="381000" cy="533400"/>
          </a:xfrm>
          <a:prstGeom prst="upArrow">
            <a:avLst>
              <a:gd name="adj1" fmla="val 50000"/>
              <a:gd name="adj2" fmla="val 69994"/>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20" name="AutoShape 16"/>
          <p:cNvSpPr>
            <a:spLocks noChangeArrowheads="1"/>
          </p:cNvSpPr>
          <p:nvPr/>
        </p:nvSpPr>
        <p:spPr bwMode="auto">
          <a:xfrm>
            <a:off x="3130550" y="4197350"/>
            <a:ext cx="2882900" cy="8255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PROLONGED HEATING</a:t>
            </a:r>
            <a:endParaRPr lang="ru-RU" sz="1200" b="1">
              <a:solidFill>
                <a:srgbClr val="FFFF00"/>
              </a:solidFill>
              <a:latin typeface="Arial CYR" charset="-52"/>
              <a:cs typeface="+mn-cs"/>
            </a:endParaRPr>
          </a:p>
        </p:txBody>
      </p:sp>
      <p:sp>
        <p:nvSpPr>
          <p:cNvPr id="149521" name="AutoShape 17"/>
          <p:cNvSpPr>
            <a:spLocks noChangeArrowheads="1"/>
          </p:cNvSpPr>
          <p:nvPr/>
        </p:nvSpPr>
        <p:spPr bwMode="auto">
          <a:xfrm>
            <a:off x="2590800" y="4495800"/>
            <a:ext cx="533400" cy="381000"/>
          </a:xfrm>
          <a:prstGeom prst="leftArrow">
            <a:avLst>
              <a:gd name="adj1" fmla="val 50000"/>
              <a:gd name="adj2" fmla="val 69994"/>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22" name="AutoShape 18"/>
          <p:cNvSpPr>
            <a:spLocks noChangeArrowheads="1"/>
          </p:cNvSpPr>
          <p:nvPr/>
        </p:nvSpPr>
        <p:spPr bwMode="auto">
          <a:xfrm>
            <a:off x="6407150" y="4197350"/>
            <a:ext cx="2425700" cy="749300"/>
          </a:xfrm>
          <a:prstGeom prst="cube">
            <a:avLst>
              <a:gd name="adj" fmla="val 24995"/>
            </a:avLst>
          </a:prstGeom>
          <a:gradFill rotWithShape="0">
            <a:gsLst>
              <a:gs pos="0">
                <a:srgbClr val="D6B19C"/>
              </a:gs>
              <a:gs pos="30000">
                <a:srgbClr val="D49E6C"/>
              </a:gs>
              <a:gs pos="70000">
                <a:srgbClr val="A65528"/>
              </a:gs>
              <a:gs pos="100000">
                <a:srgbClr val="663012"/>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INSUFFICIENT INTENSITY</a:t>
            </a:r>
          </a:p>
          <a:p>
            <a:pPr algn="ctr" eaLnBrk="0" hangingPunct="0">
              <a:defRPr/>
            </a:pPr>
            <a:r>
              <a:rPr lang="ru-RU" sz="1200" b="1">
                <a:solidFill>
                  <a:srgbClr val="FFFF00"/>
                </a:solidFill>
                <a:latin typeface="Arial" pitchFamily="34" charset="0"/>
                <a:cs typeface="+mn-cs"/>
              </a:rPr>
              <a:t>OF HEATING</a:t>
            </a:r>
            <a:endParaRPr lang="ru-RU" sz="1200" b="1">
              <a:solidFill>
                <a:srgbClr val="FFFF00"/>
              </a:solidFill>
              <a:latin typeface="Arial CYR" charset="-52"/>
              <a:cs typeface="+mn-cs"/>
            </a:endParaRPr>
          </a:p>
        </p:txBody>
      </p:sp>
      <p:sp>
        <p:nvSpPr>
          <p:cNvPr id="149523" name="AutoShape 19"/>
          <p:cNvSpPr>
            <a:spLocks noChangeArrowheads="1"/>
          </p:cNvSpPr>
          <p:nvPr/>
        </p:nvSpPr>
        <p:spPr bwMode="auto">
          <a:xfrm>
            <a:off x="5867400" y="4572000"/>
            <a:ext cx="533400" cy="457200"/>
          </a:xfrm>
          <a:prstGeom prst="leftArrow">
            <a:avLst>
              <a:gd name="adj1" fmla="val 50000"/>
              <a:gd name="adj2" fmla="val 58328"/>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p:spPr>
        <p:txBody>
          <a:bodyPr wrap="none" anchor="ctr"/>
          <a:lstStyle/>
          <a:p>
            <a:pPr algn="ctr" eaLnBrk="0" hangingPunct="0"/>
            <a:endParaRPr lang="en-US"/>
          </a:p>
        </p:txBody>
      </p:sp>
      <p:sp>
        <p:nvSpPr>
          <p:cNvPr id="149524" name="AutoShape 20"/>
          <p:cNvSpPr>
            <a:spLocks noChangeArrowheads="1"/>
          </p:cNvSpPr>
          <p:nvPr/>
        </p:nvSpPr>
        <p:spPr bwMode="auto">
          <a:xfrm>
            <a:off x="3130550" y="5568950"/>
            <a:ext cx="2578100" cy="749300"/>
          </a:xfrm>
          <a:prstGeom prst="cube">
            <a:avLst>
              <a:gd name="adj" fmla="val 24995"/>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NONUNIFORM STEAM SUPPLY </a:t>
            </a:r>
          </a:p>
          <a:p>
            <a:pPr algn="ctr" eaLnBrk="0" hangingPunct="0">
              <a:defRPr/>
            </a:pPr>
            <a:r>
              <a:rPr lang="ru-RU" sz="1200" b="1">
                <a:solidFill>
                  <a:srgbClr val="FFFF00"/>
                </a:solidFill>
                <a:latin typeface="Arial" pitchFamily="34" charset="0"/>
                <a:cs typeface="+mn-cs"/>
              </a:rPr>
              <a:t>TO TUBERS</a:t>
            </a:r>
            <a:endParaRPr lang="ru-RU" sz="1200" b="1">
              <a:solidFill>
                <a:srgbClr val="FFFF00"/>
              </a:solidFill>
              <a:latin typeface="Arial CYR" charset="-52"/>
              <a:cs typeface="+mn-cs"/>
            </a:endParaRPr>
          </a:p>
        </p:txBody>
      </p:sp>
      <p:sp>
        <p:nvSpPr>
          <p:cNvPr id="149525" name="AutoShape 21"/>
          <p:cNvSpPr>
            <a:spLocks noChangeArrowheads="1"/>
          </p:cNvSpPr>
          <p:nvPr/>
        </p:nvSpPr>
        <p:spPr bwMode="auto">
          <a:xfrm rot="-2580000">
            <a:off x="5410200" y="5402263"/>
            <a:ext cx="1562100" cy="274637"/>
          </a:xfrm>
          <a:prstGeom prst="rightArrow">
            <a:avLst>
              <a:gd name="adj1" fmla="val 50000"/>
              <a:gd name="adj2" fmla="val 190017"/>
            </a:avLst>
          </a:prstGeom>
          <a:gradFill rotWithShape="0">
            <a:gsLst>
              <a:gs pos="0">
                <a:srgbClr val="FFF200"/>
              </a:gs>
              <a:gs pos="45000">
                <a:srgbClr val="FF7A00"/>
              </a:gs>
              <a:gs pos="70000">
                <a:srgbClr val="FF0300"/>
              </a:gs>
              <a:gs pos="100000">
                <a:srgbClr val="4D0808"/>
              </a:gs>
            </a:gsLst>
            <a:lin ang="5400000" scaled="1"/>
          </a:gradFill>
          <a:ln w="9525">
            <a:noFill/>
            <a:miter lim="800000"/>
            <a:headEnd/>
            <a:tailEnd/>
          </a:ln>
        </p:spPr>
        <p:txBody>
          <a:bodyPr wrap="none" anchor="ctr"/>
          <a:lstStyle/>
          <a:p>
            <a:pPr algn="ctr" eaLnBrk="0" hangingPunct="0"/>
            <a:endParaRPr lang="en-US"/>
          </a:p>
        </p:txBody>
      </p:sp>
      <p:sp>
        <p:nvSpPr>
          <p:cNvPr id="149526" name="AutoShape 22"/>
          <p:cNvSpPr>
            <a:spLocks noChangeArrowheads="1"/>
          </p:cNvSpPr>
          <p:nvPr/>
        </p:nvSpPr>
        <p:spPr bwMode="auto">
          <a:xfrm>
            <a:off x="6254750" y="5568950"/>
            <a:ext cx="2425700" cy="749300"/>
          </a:xfrm>
          <a:prstGeom prst="cube">
            <a:avLst>
              <a:gd name="adj" fmla="val 200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a:tailEnd/>
          </a:ln>
          <a:effectLst>
            <a:outerShdw dist="179605" dir="2700000" algn="ctr" rotWithShape="0">
              <a:srgbClr val="000000">
                <a:alpha val="50000"/>
              </a:srgbClr>
            </a:outerShdw>
          </a:effectLst>
        </p:spPr>
        <p:txBody>
          <a:bodyPr wrap="none" lIns="92075" tIns="46038" rIns="92075" bIns="46038" anchor="ctr"/>
          <a:lstStyle/>
          <a:p>
            <a:pPr algn="ctr" eaLnBrk="0" hangingPunct="0">
              <a:defRPr/>
            </a:pPr>
            <a:r>
              <a:rPr lang="ru-RU" sz="1200" b="1">
                <a:solidFill>
                  <a:srgbClr val="FFFF00"/>
                </a:solidFill>
                <a:latin typeface="Arial" pitchFamily="34" charset="0"/>
                <a:cs typeface="+mn-cs"/>
              </a:rPr>
              <a:t>LOW STEAM  PARAMETERS</a:t>
            </a:r>
            <a:endParaRPr lang="ru-RU" sz="1200" b="1">
              <a:solidFill>
                <a:srgbClr val="FFFF00"/>
              </a:solidFill>
              <a:latin typeface="Arial CYR" charset="-52"/>
              <a:cs typeface="+mn-cs"/>
            </a:endParaRPr>
          </a:p>
        </p:txBody>
      </p:sp>
      <p:sp>
        <p:nvSpPr>
          <p:cNvPr id="149527" name="AutoShape 23"/>
          <p:cNvSpPr>
            <a:spLocks noChangeArrowheads="1"/>
          </p:cNvSpPr>
          <p:nvPr/>
        </p:nvSpPr>
        <p:spPr bwMode="auto">
          <a:xfrm>
            <a:off x="7239000" y="5029200"/>
            <a:ext cx="381000" cy="533400"/>
          </a:xfrm>
          <a:prstGeom prst="upArrow">
            <a:avLst>
              <a:gd name="adj1" fmla="val 50000"/>
              <a:gd name="adj2" fmla="val 69994"/>
            </a:avLst>
          </a:prstGeom>
          <a:gradFill rotWithShape="0">
            <a:gsLst>
              <a:gs pos="0">
                <a:srgbClr val="FFF200"/>
              </a:gs>
              <a:gs pos="45000">
                <a:srgbClr val="FF7A00"/>
              </a:gs>
              <a:gs pos="70000">
                <a:srgbClr val="FF0300"/>
              </a:gs>
              <a:gs pos="100000">
                <a:srgbClr val="4D0808"/>
              </a:gs>
            </a:gsLst>
            <a:lin ang="5400000" scaled="1"/>
          </a:gradFill>
          <a:ln w="9525">
            <a:noFill/>
            <a:miter lim="800000"/>
            <a:headEnd/>
            <a:tailEnd/>
          </a:ln>
        </p:spPr>
        <p:txBody>
          <a:bodyPr wrap="none" anchor="ctr"/>
          <a:lstStyle/>
          <a:p>
            <a:pPr algn="ctr" eaLnBrk="0" hangingPunct="0"/>
            <a:endParaRPr lang="en-US"/>
          </a:p>
        </p:txBody>
      </p:sp>
      <p:sp>
        <p:nvSpPr>
          <p:cNvPr id="74776" name="Rectangle 2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box(out)">
                                      <p:cBhvr>
                                        <p:cTn id="7" dur="500"/>
                                        <p:tgtEl>
                                          <p:spTgt spid="149507"/>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49508"/>
                                        </p:tgtEl>
                                        <p:attrNameLst>
                                          <p:attrName>style.visibility</p:attrName>
                                        </p:attrNameLst>
                                      </p:cBhvr>
                                      <p:to>
                                        <p:strVal val="visible"/>
                                      </p:to>
                                    </p:set>
                                    <p:animEffect transition="in" filter="box(out)">
                                      <p:cBhvr>
                                        <p:cTn id="11" dur="500"/>
                                        <p:tgtEl>
                                          <p:spTgt spid="14950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9509"/>
                                        </p:tgtEl>
                                        <p:attrNameLst>
                                          <p:attrName>style.visibility</p:attrName>
                                        </p:attrNameLst>
                                      </p:cBhvr>
                                      <p:to>
                                        <p:strVal val="visible"/>
                                      </p:to>
                                    </p:set>
                                    <p:animEffect transition="in" filter="wipe(right)">
                                      <p:cBhvr>
                                        <p:cTn id="15" dur="500"/>
                                        <p:tgtEl>
                                          <p:spTgt spid="149509"/>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49510"/>
                                        </p:tgtEl>
                                        <p:attrNameLst>
                                          <p:attrName>style.visibility</p:attrName>
                                        </p:attrNameLst>
                                      </p:cBhvr>
                                      <p:to>
                                        <p:strVal val="visible"/>
                                      </p:to>
                                    </p:set>
                                    <p:animEffect transition="in" filter="box(out)">
                                      <p:cBhvr>
                                        <p:cTn id="19" dur="500"/>
                                        <p:tgtEl>
                                          <p:spTgt spid="1495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49511"/>
                                        </p:tgtEl>
                                        <p:attrNameLst>
                                          <p:attrName>style.visibility</p:attrName>
                                        </p:attrNameLst>
                                      </p:cBhvr>
                                      <p:to>
                                        <p:strVal val="visible"/>
                                      </p:to>
                                    </p:set>
                                    <p:animEffect transition="in" filter="wipe(right)">
                                      <p:cBhvr>
                                        <p:cTn id="23" dur="500"/>
                                        <p:tgtEl>
                                          <p:spTgt spid="149511"/>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49512"/>
                                        </p:tgtEl>
                                        <p:attrNameLst>
                                          <p:attrName>style.visibility</p:attrName>
                                        </p:attrNameLst>
                                      </p:cBhvr>
                                      <p:to>
                                        <p:strVal val="visible"/>
                                      </p:to>
                                    </p:set>
                                    <p:animEffect transition="in" filter="box(out)">
                                      <p:cBhvr>
                                        <p:cTn id="27" dur="500"/>
                                        <p:tgtEl>
                                          <p:spTgt spid="14951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9513"/>
                                        </p:tgtEl>
                                        <p:attrNameLst>
                                          <p:attrName>style.visibility</p:attrName>
                                        </p:attrNameLst>
                                      </p:cBhvr>
                                      <p:to>
                                        <p:strVal val="visible"/>
                                      </p:to>
                                    </p:set>
                                    <p:animEffect transition="in" filter="wipe(down)">
                                      <p:cBhvr>
                                        <p:cTn id="31" dur="500"/>
                                        <p:tgtEl>
                                          <p:spTgt spid="149513"/>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149514"/>
                                        </p:tgtEl>
                                        <p:attrNameLst>
                                          <p:attrName>style.visibility</p:attrName>
                                        </p:attrNameLst>
                                      </p:cBhvr>
                                      <p:to>
                                        <p:strVal val="visible"/>
                                      </p:to>
                                    </p:set>
                                    <p:animEffect transition="in" filter="box(out)">
                                      <p:cBhvr>
                                        <p:cTn id="35" dur="500"/>
                                        <p:tgtEl>
                                          <p:spTgt spid="1495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9515"/>
                                        </p:tgtEl>
                                        <p:attrNameLst>
                                          <p:attrName>style.visibility</p:attrName>
                                        </p:attrNameLst>
                                      </p:cBhvr>
                                      <p:to>
                                        <p:strVal val="visible"/>
                                      </p:to>
                                    </p:set>
                                    <p:animEffect transition="in" filter="wipe(left)">
                                      <p:cBhvr>
                                        <p:cTn id="39" dur="500"/>
                                        <p:tgtEl>
                                          <p:spTgt spid="149515"/>
                                        </p:tgtEl>
                                      </p:cBhvr>
                                    </p:animEffect>
                                  </p:childTnLst>
                                </p:cTn>
                              </p:par>
                            </p:childTnLst>
                          </p:cTn>
                        </p:par>
                        <p:par>
                          <p:cTn id="40" fill="hold">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149516"/>
                                        </p:tgtEl>
                                        <p:attrNameLst>
                                          <p:attrName>style.visibility</p:attrName>
                                        </p:attrNameLst>
                                      </p:cBhvr>
                                      <p:to>
                                        <p:strVal val="visible"/>
                                      </p:to>
                                    </p:set>
                                    <p:animEffect transition="in" filter="box(out)">
                                      <p:cBhvr>
                                        <p:cTn id="43" dur="500"/>
                                        <p:tgtEl>
                                          <p:spTgt spid="1495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49517"/>
                                        </p:tgtEl>
                                        <p:attrNameLst>
                                          <p:attrName>style.visibility</p:attrName>
                                        </p:attrNameLst>
                                      </p:cBhvr>
                                      <p:to>
                                        <p:strVal val="visible"/>
                                      </p:to>
                                    </p:set>
                                    <p:animEffect transition="in" filter="wipe(left)">
                                      <p:cBhvr>
                                        <p:cTn id="47" dur="500"/>
                                        <p:tgtEl>
                                          <p:spTgt spid="149517"/>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149518"/>
                                        </p:tgtEl>
                                        <p:attrNameLst>
                                          <p:attrName>style.visibility</p:attrName>
                                        </p:attrNameLst>
                                      </p:cBhvr>
                                      <p:to>
                                        <p:strVal val="visible"/>
                                      </p:to>
                                    </p:set>
                                    <p:animEffect transition="in" filter="box(out)">
                                      <p:cBhvr>
                                        <p:cTn id="51" dur="500"/>
                                        <p:tgtEl>
                                          <p:spTgt spid="149518"/>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9519"/>
                                        </p:tgtEl>
                                        <p:attrNameLst>
                                          <p:attrName>style.visibility</p:attrName>
                                        </p:attrNameLst>
                                      </p:cBhvr>
                                      <p:to>
                                        <p:strVal val="visible"/>
                                      </p:to>
                                    </p:set>
                                    <p:animEffect transition="in" filter="wipe(down)">
                                      <p:cBhvr>
                                        <p:cTn id="55" dur="500"/>
                                        <p:tgtEl>
                                          <p:spTgt spid="149519"/>
                                        </p:tgtEl>
                                      </p:cBhvr>
                                    </p:animEffect>
                                  </p:child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149520"/>
                                        </p:tgtEl>
                                        <p:attrNameLst>
                                          <p:attrName>style.visibility</p:attrName>
                                        </p:attrNameLst>
                                      </p:cBhvr>
                                      <p:to>
                                        <p:strVal val="visible"/>
                                      </p:to>
                                    </p:set>
                                    <p:animEffect transition="in" filter="box(out)">
                                      <p:cBhvr>
                                        <p:cTn id="59" dur="500"/>
                                        <p:tgtEl>
                                          <p:spTgt spid="149520"/>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149521"/>
                                        </p:tgtEl>
                                        <p:attrNameLst>
                                          <p:attrName>style.visibility</p:attrName>
                                        </p:attrNameLst>
                                      </p:cBhvr>
                                      <p:to>
                                        <p:strVal val="visible"/>
                                      </p:to>
                                    </p:set>
                                    <p:animEffect transition="in" filter="wipe(right)">
                                      <p:cBhvr>
                                        <p:cTn id="63" dur="500"/>
                                        <p:tgtEl>
                                          <p:spTgt spid="149521"/>
                                        </p:tgtEl>
                                      </p:cBhvr>
                                    </p:animEffect>
                                  </p:childTnLst>
                                </p:cTn>
                              </p:par>
                            </p:childTnLst>
                          </p:cTn>
                        </p:par>
                        <p:par>
                          <p:cTn id="64" fill="hold">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149522"/>
                                        </p:tgtEl>
                                        <p:attrNameLst>
                                          <p:attrName>style.visibility</p:attrName>
                                        </p:attrNameLst>
                                      </p:cBhvr>
                                      <p:to>
                                        <p:strVal val="visible"/>
                                      </p:to>
                                    </p:set>
                                    <p:animEffect transition="in" filter="box(out)">
                                      <p:cBhvr>
                                        <p:cTn id="67" dur="500"/>
                                        <p:tgtEl>
                                          <p:spTgt spid="149522"/>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149523"/>
                                        </p:tgtEl>
                                        <p:attrNameLst>
                                          <p:attrName>style.visibility</p:attrName>
                                        </p:attrNameLst>
                                      </p:cBhvr>
                                      <p:to>
                                        <p:strVal val="visible"/>
                                      </p:to>
                                    </p:set>
                                    <p:animEffect transition="in" filter="wipe(right)">
                                      <p:cBhvr>
                                        <p:cTn id="71" dur="500"/>
                                        <p:tgtEl>
                                          <p:spTgt spid="149523"/>
                                        </p:tgtEl>
                                      </p:cBhvr>
                                    </p:animEffect>
                                  </p:childTnLst>
                                </p:cTn>
                              </p:par>
                            </p:childTnLst>
                          </p:cTn>
                        </p:par>
                        <p:par>
                          <p:cTn id="72" fill="hold">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149524"/>
                                        </p:tgtEl>
                                        <p:attrNameLst>
                                          <p:attrName>style.visibility</p:attrName>
                                        </p:attrNameLst>
                                      </p:cBhvr>
                                      <p:to>
                                        <p:strVal val="visible"/>
                                      </p:to>
                                    </p:set>
                                    <p:animEffect transition="in" filter="box(out)">
                                      <p:cBhvr>
                                        <p:cTn id="75" dur="500"/>
                                        <p:tgtEl>
                                          <p:spTgt spid="149524"/>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49525"/>
                                        </p:tgtEl>
                                        <p:attrNameLst>
                                          <p:attrName>style.visibility</p:attrName>
                                        </p:attrNameLst>
                                      </p:cBhvr>
                                      <p:to>
                                        <p:strVal val="visible"/>
                                      </p:to>
                                    </p:set>
                                    <p:animEffect transition="in" filter="wipe(down)">
                                      <p:cBhvr>
                                        <p:cTn id="79" dur="500"/>
                                        <p:tgtEl>
                                          <p:spTgt spid="149525"/>
                                        </p:tgtEl>
                                      </p:cBhvr>
                                    </p:animEffect>
                                  </p:childTnLst>
                                </p:cTn>
                              </p:par>
                            </p:childTnLst>
                          </p:cTn>
                        </p:par>
                        <p:par>
                          <p:cTn id="80" fill="hold">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149526"/>
                                        </p:tgtEl>
                                        <p:attrNameLst>
                                          <p:attrName>style.visibility</p:attrName>
                                        </p:attrNameLst>
                                      </p:cBhvr>
                                      <p:to>
                                        <p:strVal val="visible"/>
                                      </p:to>
                                    </p:set>
                                    <p:animEffect transition="in" filter="box(out)">
                                      <p:cBhvr>
                                        <p:cTn id="83" dur="500"/>
                                        <p:tgtEl>
                                          <p:spTgt spid="149526"/>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149527"/>
                                        </p:tgtEl>
                                        <p:attrNameLst>
                                          <p:attrName>style.visibility</p:attrName>
                                        </p:attrNameLst>
                                      </p:cBhvr>
                                      <p:to>
                                        <p:strVal val="visible"/>
                                      </p:to>
                                    </p:set>
                                    <p:animEffect transition="in" filter="wipe(down)">
                                      <p:cBhvr>
                                        <p:cTn id="87" dur="500"/>
                                        <p:tgtEl>
                                          <p:spTgt spid="149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autoUpdateAnimBg="0"/>
      <p:bldP spid="149508" grpId="0" animBg="1" autoUpdateAnimBg="0"/>
      <p:bldP spid="149509" grpId="0" animBg="1"/>
      <p:bldP spid="149510" grpId="0" animBg="1" autoUpdateAnimBg="0"/>
      <p:bldP spid="149511" grpId="0" animBg="1"/>
      <p:bldP spid="149512" grpId="0" animBg="1" autoUpdateAnimBg="0"/>
      <p:bldP spid="149513" grpId="0" animBg="1"/>
      <p:bldP spid="149514" grpId="0" animBg="1" autoUpdateAnimBg="0"/>
      <p:bldP spid="149515" grpId="0" animBg="1"/>
      <p:bldP spid="149516" grpId="0" animBg="1" autoUpdateAnimBg="0"/>
      <p:bldP spid="149517" grpId="0" animBg="1"/>
      <p:bldP spid="149518" grpId="0" animBg="1" autoUpdateAnimBg="0"/>
      <p:bldP spid="149519" grpId="0" animBg="1"/>
      <p:bldP spid="149520" grpId="0" animBg="1" autoUpdateAnimBg="0"/>
      <p:bldP spid="149521" grpId="0" animBg="1"/>
      <p:bldP spid="149522" grpId="0" animBg="1" autoUpdateAnimBg="0"/>
      <p:bldP spid="149523" grpId="0" animBg="1"/>
      <p:bldP spid="149524" grpId="0" animBg="1" autoUpdateAnimBg="0"/>
      <p:bldP spid="149525" grpId="0" animBg="1"/>
      <p:bldP spid="149526" grpId="0" animBg="1" autoUpdateAnimBg="0"/>
      <p:bldP spid="14952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51554" name="Rectangle 2"/>
          <p:cNvSpPr>
            <a:spLocks noGrp="1" noChangeArrowheads="1"/>
          </p:cNvSpPr>
          <p:nvPr>
            <p:ph type="title"/>
          </p:nvPr>
        </p:nvSpPr>
        <p:spPr>
          <a:ln cap="flat"/>
        </p:spPr>
        <p:txBody>
          <a:bodyPr/>
          <a:lstStyle/>
          <a:p>
            <a:pPr algn="ctr">
              <a:defRPr/>
            </a:pPr>
            <a:r>
              <a:rPr lang="ru-RU" smtClean="0">
                <a:latin typeface="Arial" pitchFamily="34" charset="0"/>
              </a:rPr>
              <a:t>Classes of Key Problems</a:t>
            </a:r>
            <a:endParaRPr lang="ru-RU" smtClean="0">
              <a:latin typeface="Arial CYR" charset="-52"/>
            </a:endParaRPr>
          </a:p>
        </p:txBody>
      </p:sp>
      <p:sp>
        <p:nvSpPr>
          <p:cNvPr id="151555" name="Rectangle 3"/>
          <p:cNvSpPr>
            <a:spLocks noChangeArrowheads="1"/>
          </p:cNvSpPr>
          <p:nvPr/>
        </p:nvSpPr>
        <p:spPr bwMode="auto">
          <a:xfrm>
            <a:off x="0" y="2133600"/>
            <a:ext cx="9142413" cy="1295400"/>
          </a:xfrm>
          <a:prstGeom prst="rect">
            <a:avLst/>
          </a:prstGeom>
          <a:gradFill rotWithShape="0">
            <a:gsLst>
              <a:gs pos="0">
                <a:srgbClr val="CCFFCC"/>
              </a:gs>
              <a:gs pos="100000">
                <a:srgbClr val="3D4C3D"/>
              </a:gs>
            </a:gsLst>
            <a:lin ang="5400000" scaled="1"/>
          </a:gradFill>
          <a:ln w="9525">
            <a:noFill/>
            <a:miter lim="800000"/>
            <a:headEnd/>
            <a:tailEnd/>
          </a:ln>
        </p:spPr>
        <p:txBody>
          <a:bodyPr wrap="none" anchor="ctr"/>
          <a:lstStyle/>
          <a:p>
            <a:pPr algn="ctr" eaLnBrk="0" hangingPunct="0"/>
            <a:endParaRPr lang="en-US"/>
          </a:p>
        </p:txBody>
      </p:sp>
      <p:sp>
        <p:nvSpPr>
          <p:cNvPr id="151556" name="Rectangle 4"/>
          <p:cNvSpPr>
            <a:spLocks noChangeArrowheads="1"/>
          </p:cNvSpPr>
          <p:nvPr/>
        </p:nvSpPr>
        <p:spPr bwMode="auto">
          <a:xfrm>
            <a:off x="0" y="3429000"/>
            <a:ext cx="9142413" cy="3427413"/>
          </a:xfrm>
          <a:prstGeom prst="rect">
            <a:avLst/>
          </a:prstGeom>
          <a:gradFill rotWithShape="0">
            <a:gsLst>
              <a:gs pos="0">
                <a:srgbClr val="D6B19C"/>
              </a:gs>
              <a:gs pos="30000">
                <a:srgbClr val="D49E6C"/>
              </a:gs>
              <a:gs pos="70000">
                <a:srgbClr val="A65528"/>
              </a:gs>
              <a:gs pos="100000">
                <a:srgbClr val="663012"/>
              </a:gs>
            </a:gsLst>
            <a:lin ang="54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2" name="Group 7"/>
          <p:cNvGrpSpPr>
            <a:grpSpLocks/>
          </p:cNvGrpSpPr>
          <p:nvPr/>
        </p:nvGrpSpPr>
        <p:grpSpPr bwMode="auto">
          <a:xfrm>
            <a:off x="844550" y="1530350"/>
            <a:ext cx="7759700" cy="444500"/>
            <a:chOff x="532" y="964"/>
            <a:chExt cx="4888" cy="280"/>
          </a:xfrm>
        </p:grpSpPr>
        <p:sp>
          <p:nvSpPr>
            <p:cNvPr id="151557" name="AutoShape 5"/>
            <p:cNvSpPr>
              <a:spLocks noChangeArrowheads="1"/>
            </p:cNvSpPr>
            <p:nvPr/>
          </p:nvSpPr>
          <p:spPr bwMode="auto">
            <a:xfrm>
              <a:off x="532" y="964"/>
              <a:ext cx="4888" cy="280"/>
            </a:xfrm>
            <a:prstGeom prst="cube">
              <a:avLst>
                <a:gd name="adj" fmla="val 79093"/>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60" name="Rectangle 6"/>
            <p:cNvSpPr>
              <a:spLocks noChangeArrowheads="1"/>
            </p:cNvSpPr>
            <p:nvPr/>
          </p:nvSpPr>
          <p:spPr bwMode="auto">
            <a:xfrm>
              <a:off x="709" y="1008"/>
              <a:ext cx="4443" cy="21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b="1">
                  <a:solidFill>
                    <a:srgbClr val="000066"/>
                  </a:solidFill>
                  <a:latin typeface="Arial" pitchFamily="34" charset="0"/>
                </a:rPr>
                <a:t>DIRECTIONS OF PRODUCTION LINE IMPROVEMENT</a:t>
              </a:r>
              <a:endParaRPr lang="ru-RU" sz="1600" b="1">
                <a:solidFill>
                  <a:srgbClr val="000066"/>
                </a:solidFill>
                <a:latin typeface="Arial CYR"/>
              </a:endParaRPr>
            </a:p>
          </p:txBody>
        </p:sp>
      </p:grpSp>
      <p:sp>
        <p:nvSpPr>
          <p:cNvPr id="151560" name="Arc 8"/>
          <p:cNvSpPr>
            <a:spLocks/>
          </p:cNvSpPr>
          <p:nvPr/>
        </p:nvSpPr>
        <p:spPr bwMode="auto">
          <a:xfrm>
            <a:off x="2209800" y="4343400"/>
            <a:ext cx="306388" cy="152400"/>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9525" cap="rnd">
            <a:no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sp>
        <p:nvSpPr>
          <p:cNvPr id="151561" name="Arc 9"/>
          <p:cNvSpPr>
            <a:spLocks/>
          </p:cNvSpPr>
          <p:nvPr/>
        </p:nvSpPr>
        <p:spPr bwMode="auto">
          <a:xfrm>
            <a:off x="2286000" y="4343400"/>
            <a:ext cx="1982788" cy="533400"/>
          </a:xfrm>
          <a:custGeom>
            <a:avLst/>
            <a:gdLst>
              <a:gd name="G0" fmla="+- 17 0 0"/>
              <a:gd name="G1" fmla="+- 21600 0 0"/>
              <a:gd name="G2" fmla="+- 21600 0 0"/>
              <a:gd name="T0" fmla="*/ 0 w 21617"/>
              <a:gd name="T1" fmla="*/ 0 h 21600"/>
              <a:gd name="T2" fmla="*/ 21617 w 21617"/>
              <a:gd name="T3" fmla="*/ 21600 h 21600"/>
              <a:gd name="T4" fmla="*/ 17 w 21617"/>
              <a:gd name="T5" fmla="*/ 21600 h 21600"/>
            </a:gdLst>
            <a:ahLst/>
            <a:cxnLst>
              <a:cxn ang="0">
                <a:pos x="T0" y="T1"/>
              </a:cxn>
              <a:cxn ang="0">
                <a:pos x="T2" y="T3"/>
              </a:cxn>
              <a:cxn ang="0">
                <a:pos x="T4" y="T5"/>
              </a:cxn>
            </a:cxnLst>
            <a:rect l="0" t="0" r="r" b="b"/>
            <a:pathLst>
              <a:path w="21617" h="21600" fill="none" extrusionOk="0">
                <a:moveTo>
                  <a:pt x="0" y="0"/>
                </a:moveTo>
                <a:cubicBezTo>
                  <a:pt x="5" y="0"/>
                  <a:pt x="11" y="-1"/>
                  <a:pt x="17" y="0"/>
                </a:cubicBezTo>
                <a:cubicBezTo>
                  <a:pt x="11946" y="0"/>
                  <a:pt x="21617" y="9670"/>
                  <a:pt x="21617" y="21600"/>
                </a:cubicBezTo>
              </a:path>
              <a:path w="21617" h="21600" stroke="0" extrusionOk="0">
                <a:moveTo>
                  <a:pt x="0" y="0"/>
                </a:moveTo>
                <a:cubicBezTo>
                  <a:pt x="5" y="0"/>
                  <a:pt x="11" y="-1"/>
                  <a:pt x="17" y="0"/>
                </a:cubicBezTo>
                <a:cubicBezTo>
                  <a:pt x="11946" y="0"/>
                  <a:pt x="21617" y="9670"/>
                  <a:pt x="21617" y="21600"/>
                </a:cubicBezTo>
                <a:lnTo>
                  <a:pt x="17" y="21600"/>
                </a:lnTo>
                <a:close/>
              </a:path>
            </a:pathLst>
          </a:custGeom>
          <a:noFill/>
          <a:ln w="9525" cap="rnd">
            <a:no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sp>
        <p:nvSpPr>
          <p:cNvPr id="151562" name="Arc 10"/>
          <p:cNvSpPr>
            <a:spLocks/>
          </p:cNvSpPr>
          <p:nvPr/>
        </p:nvSpPr>
        <p:spPr bwMode="auto">
          <a:xfrm>
            <a:off x="2589213" y="2897188"/>
            <a:ext cx="915987" cy="2971800"/>
          </a:xfrm>
          <a:custGeom>
            <a:avLst/>
            <a:gdLst>
              <a:gd name="G0" fmla="+- 38 0 0"/>
              <a:gd name="G1" fmla="+- 21600 0 0"/>
              <a:gd name="G2" fmla="+- 21600 0 0"/>
              <a:gd name="T0" fmla="*/ 0 w 21638"/>
              <a:gd name="T1" fmla="*/ 0 h 21600"/>
              <a:gd name="T2" fmla="*/ 21638 w 21638"/>
              <a:gd name="T3" fmla="*/ 21600 h 21600"/>
              <a:gd name="T4" fmla="*/ 38 w 21638"/>
              <a:gd name="T5" fmla="*/ 21600 h 21600"/>
            </a:gdLst>
            <a:ahLst/>
            <a:cxnLst>
              <a:cxn ang="0">
                <a:pos x="T0" y="T1"/>
              </a:cxn>
              <a:cxn ang="0">
                <a:pos x="T2" y="T3"/>
              </a:cxn>
              <a:cxn ang="0">
                <a:pos x="T4" y="T5"/>
              </a:cxn>
            </a:cxnLst>
            <a:rect l="0" t="0" r="r" b="b"/>
            <a:pathLst>
              <a:path w="21638" h="21600" fill="none" extrusionOk="0">
                <a:moveTo>
                  <a:pt x="0" y="0"/>
                </a:moveTo>
                <a:cubicBezTo>
                  <a:pt x="12" y="0"/>
                  <a:pt x="25" y="-1"/>
                  <a:pt x="38" y="0"/>
                </a:cubicBezTo>
                <a:cubicBezTo>
                  <a:pt x="11967" y="0"/>
                  <a:pt x="21638" y="9670"/>
                  <a:pt x="21638" y="21600"/>
                </a:cubicBezTo>
              </a:path>
              <a:path w="21638" h="21600" stroke="0" extrusionOk="0">
                <a:moveTo>
                  <a:pt x="0" y="0"/>
                </a:moveTo>
                <a:cubicBezTo>
                  <a:pt x="12" y="0"/>
                  <a:pt x="25" y="-1"/>
                  <a:pt x="38" y="0"/>
                </a:cubicBezTo>
                <a:cubicBezTo>
                  <a:pt x="11967" y="0"/>
                  <a:pt x="21638" y="9670"/>
                  <a:pt x="21638" y="21600"/>
                </a:cubicBezTo>
                <a:lnTo>
                  <a:pt x="38" y="21600"/>
                </a:lnTo>
                <a:close/>
              </a:path>
            </a:pathLst>
          </a:custGeom>
          <a:noFill/>
          <a:ln w="9525" cap="rnd">
            <a:no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nvGrpSpPr>
          <p:cNvPr id="3" name="Group 17"/>
          <p:cNvGrpSpPr>
            <a:grpSpLocks/>
          </p:cNvGrpSpPr>
          <p:nvPr/>
        </p:nvGrpSpPr>
        <p:grpSpPr bwMode="auto">
          <a:xfrm>
            <a:off x="82550" y="2286000"/>
            <a:ext cx="8902700" cy="755650"/>
            <a:chOff x="52" y="1440"/>
            <a:chExt cx="5608" cy="476"/>
          </a:xfrm>
        </p:grpSpPr>
        <p:sp>
          <p:nvSpPr>
            <p:cNvPr id="151563" name="AutoShape 11"/>
            <p:cNvSpPr>
              <a:spLocks noChangeArrowheads="1"/>
            </p:cNvSpPr>
            <p:nvPr/>
          </p:nvSpPr>
          <p:spPr bwMode="auto">
            <a:xfrm>
              <a:off x="52" y="1444"/>
              <a:ext cx="1864" cy="472"/>
            </a:xfrm>
            <a:prstGeom prst="cube">
              <a:avLst>
                <a:gd name="adj" fmla="val 7849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54" name="Rectangle 12"/>
            <p:cNvSpPr>
              <a:spLocks noChangeArrowheads="1"/>
            </p:cNvSpPr>
            <p:nvPr/>
          </p:nvSpPr>
          <p:spPr bwMode="auto">
            <a:xfrm>
              <a:off x="144" y="1440"/>
              <a:ext cx="1680" cy="326"/>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000000"/>
                  </a:solidFill>
                  <a:latin typeface="Arial" pitchFamily="34" charset="0"/>
                </a:rPr>
                <a:t>1. PRODUCTIVITY INCREASE</a:t>
              </a:r>
              <a:r>
                <a:rPr lang="ru-RU" sz="1400">
                  <a:solidFill>
                    <a:srgbClr val="FFFF00"/>
                  </a:solidFill>
                  <a:latin typeface="Arial" pitchFamily="34" charset="0"/>
                </a:rPr>
                <a:t> </a:t>
              </a:r>
              <a:endParaRPr lang="ru-RU" sz="1400">
                <a:solidFill>
                  <a:srgbClr val="FFFF00"/>
                </a:solidFill>
                <a:latin typeface="Arial CYR"/>
              </a:endParaRPr>
            </a:p>
          </p:txBody>
        </p:sp>
        <p:sp>
          <p:nvSpPr>
            <p:cNvPr id="151565" name="AutoShape 13"/>
            <p:cNvSpPr>
              <a:spLocks noChangeArrowheads="1"/>
            </p:cNvSpPr>
            <p:nvPr/>
          </p:nvSpPr>
          <p:spPr bwMode="auto">
            <a:xfrm>
              <a:off x="1972" y="1444"/>
              <a:ext cx="1864" cy="472"/>
            </a:xfrm>
            <a:prstGeom prst="cube">
              <a:avLst>
                <a:gd name="adj" fmla="val 7849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56" name="Rectangle 14"/>
            <p:cNvSpPr>
              <a:spLocks noChangeArrowheads="1"/>
            </p:cNvSpPr>
            <p:nvPr/>
          </p:nvSpPr>
          <p:spPr bwMode="auto">
            <a:xfrm>
              <a:off x="2016" y="1440"/>
              <a:ext cx="1680" cy="19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000000"/>
                  </a:solidFill>
                  <a:latin typeface="Arial" pitchFamily="34" charset="0"/>
                </a:rPr>
                <a:t>2. COST REDUCTION</a:t>
              </a:r>
              <a:r>
                <a:rPr lang="ru-RU" sz="1400">
                  <a:solidFill>
                    <a:srgbClr val="FFFF00"/>
                  </a:solidFill>
                  <a:latin typeface="Arial" pitchFamily="34" charset="0"/>
                </a:rPr>
                <a:t> </a:t>
              </a:r>
              <a:endParaRPr lang="ru-RU" sz="1400">
                <a:solidFill>
                  <a:srgbClr val="FFFF00"/>
                </a:solidFill>
                <a:latin typeface="Arial CYR"/>
              </a:endParaRPr>
            </a:p>
          </p:txBody>
        </p:sp>
        <p:sp>
          <p:nvSpPr>
            <p:cNvPr id="151567" name="AutoShape 15"/>
            <p:cNvSpPr>
              <a:spLocks noChangeArrowheads="1"/>
            </p:cNvSpPr>
            <p:nvPr/>
          </p:nvSpPr>
          <p:spPr bwMode="auto">
            <a:xfrm>
              <a:off x="3796" y="1444"/>
              <a:ext cx="1864" cy="472"/>
            </a:xfrm>
            <a:prstGeom prst="cube">
              <a:avLst>
                <a:gd name="adj" fmla="val 7849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58" name="Rectangle 16"/>
            <p:cNvSpPr>
              <a:spLocks noChangeArrowheads="1"/>
            </p:cNvSpPr>
            <p:nvPr/>
          </p:nvSpPr>
          <p:spPr bwMode="auto">
            <a:xfrm>
              <a:off x="3840" y="1440"/>
              <a:ext cx="1680" cy="39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000000"/>
                  </a:solidFill>
                  <a:latin typeface="Arial" pitchFamily="34" charset="0"/>
                </a:rPr>
                <a:t>3. QUALITY </a:t>
              </a:r>
            </a:p>
            <a:p>
              <a:pPr algn="ctr" eaLnBrk="0" hangingPunct="0">
                <a:spcBef>
                  <a:spcPct val="50000"/>
                </a:spcBef>
              </a:pPr>
              <a:r>
                <a:rPr lang="ru-RU" sz="1400" b="1">
                  <a:solidFill>
                    <a:srgbClr val="000000"/>
                  </a:solidFill>
                  <a:latin typeface="Arial" pitchFamily="34" charset="0"/>
                </a:rPr>
                <a:t>ENHANCEMENT</a:t>
              </a:r>
              <a:endParaRPr lang="ru-RU" sz="1400" b="1">
                <a:solidFill>
                  <a:srgbClr val="000000"/>
                </a:solidFill>
                <a:latin typeface="Arial CYR"/>
              </a:endParaRPr>
            </a:p>
          </p:txBody>
        </p:sp>
      </p:grpSp>
      <p:grpSp>
        <p:nvGrpSpPr>
          <p:cNvPr id="4" name="Group 21"/>
          <p:cNvGrpSpPr>
            <a:grpSpLocks/>
          </p:cNvGrpSpPr>
          <p:nvPr/>
        </p:nvGrpSpPr>
        <p:grpSpPr bwMode="auto">
          <a:xfrm>
            <a:off x="1454150" y="1987550"/>
            <a:ext cx="6464300" cy="292100"/>
            <a:chOff x="916" y="1252"/>
            <a:chExt cx="4072" cy="184"/>
          </a:xfrm>
        </p:grpSpPr>
        <p:sp>
          <p:nvSpPr>
            <p:cNvPr id="151570" name="AutoShape 18"/>
            <p:cNvSpPr>
              <a:spLocks noChangeArrowheads="1"/>
            </p:cNvSpPr>
            <p:nvPr/>
          </p:nvSpPr>
          <p:spPr bwMode="auto">
            <a:xfrm>
              <a:off x="916" y="1252"/>
              <a:ext cx="232" cy="184"/>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1571" name="AutoShape 19"/>
            <p:cNvSpPr>
              <a:spLocks noChangeArrowheads="1"/>
            </p:cNvSpPr>
            <p:nvPr/>
          </p:nvSpPr>
          <p:spPr bwMode="auto">
            <a:xfrm>
              <a:off x="4756" y="1252"/>
              <a:ext cx="232" cy="184"/>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151572" name="AutoShape 20"/>
            <p:cNvSpPr>
              <a:spLocks noChangeArrowheads="1"/>
            </p:cNvSpPr>
            <p:nvPr/>
          </p:nvSpPr>
          <p:spPr bwMode="auto">
            <a:xfrm>
              <a:off x="2884" y="1252"/>
              <a:ext cx="232" cy="184"/>
            </a:xfrm>
            <a:prstGeom prst="downArrow">
              <a:avLst>
                <a:gd name="adj1" fmla="val 50000"/>
                <a:gd name="adj2" fmla="val 50005"/>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sp>
        <p:nvSpPr>
          <p:cNvPr id="151574" name="Rectangle 22"/>
          <p:cNvSpPr>
            <a:spLocks noChangeArrowheads="1"/>
          </p:cNvSpPr>
          <p:nvPr/>
        </p:nvSpPr>
        <p:spPr bwMode="auto">
          <a:xfrm>
            <a:off x="0" y="3200400"/>
            <a:ext cx="2209800" cy="3048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400" b="1">
                <a:solidFill>
                  <a:schemeClr val="tx2"/>
                </a:solidFill>
                <a:latin typeface="Arial" pitchFamily="34" charset="0"/>
              </a:rPr>
              <a:t>Project goals</a:t>
            </a:r>
            <a:endParaRPr lang="ru-RU" sz="1400" b="1">
              <a:solidFill>
                <a:schemeClr val="tx2"/>
              </a:solidFill>
              <a:latin typeface="Arial CYR"/>
            </a:endParaRPr>
          </a:p>
        </p:txBody>
      </p:sp>
      <p:sp>
        <p:nvSpPr>
          <p:cNvPr id="151575" name="AutoShape 23"/>
          <p:cNvSpPr>
            <a:spLocks noChangeArrowheads="1"/>
          </p:cNvSpPr>
          <p:nvPr/>
        </p:nvSpPr>
        <p:spPr bwMode="auto">
          <a:xfrm>
            <a:off x="2133600" y="3048000"/>
            <a:ext cx="381000" cy="381000"/>
          </a:xfrm>
          <a:prstGeom prst="downArrow">
            <a:avLst>
              <a:gd name="adj1" fmla="val 50000"/>
              <a:gd name="adj2" fmla="val 5000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5" name="Group 26"/>
          <p:cNvGrpSpPr>
            <a:grpSpLocks/>
          </p:cNvGrpSpPr>
          <p:nvPr/>
        </p:nvGrpSpPr>
        <p:grpSpPr bwMode="auto">
          <a:xfrm>
            <a:off x="82550" y="3505200"/>
            <a:ext cx="4260850" cy="755650"/>
            <a:chOff x="52" y="2208"/>
            <a:chExt cx="2684" cy="476"/>
          </a:xfrm>
        </p:grpSpPr>
        <p:sp>
          <p:nvSpPr>
            <p:cNvPr id="151576" name="AutoShape 24"/>
            <p:cNvSpPr>
              <a:spLocks noChangeArrowheads="1"/>
            </p:cNvSpPr>
            <p:nvPr/>
          </p:nvSpPr>
          <p:spPr bwMode="auto">
            <a:xfrm>
              <a:off x="52" y="2212"/>
              <a:ext cx="2680" cy="472"/>
            </a:xfrm>
            <a:prstGeom prst="cube">
              <a:avLst>
                <a:gd name="adj" fmla="val 7849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49" name="Rectangle 25"/>
            <p:cNvSpPr>
              <a:spLocks noChangeArrowheads="1"/>
            </p:cNvSpPr>
            <p:nvPr/>
          </p:nvSpPr>
          <p:spPr bwMode="auto">
            <a:xfrm>
              <a:off x="336" y="2208"/>
              <a:ext cx="2400" cy="2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1.1. DRYING AND OTHER TECHNOLOGICAL OPERATIONS  </a:t>
              </a:r>
              <a:endParaRPr lang="ru-RU" sz="1200" b="1">
                <a:solidFill>
                  <a:srgbClr val="000000"/>
                </a:solidFill>
                <a:latin typeface="Arial CYR"/>
              </a:endParaRPr>
            </a:p>
          </p:txBody>
        </p:sp>
      </p:grpSp>
      <p:grpSp>
        <p:nvGrpSpPr>
          <p:cNvPr id="6" name="Group 29"/>
          <p:cNvGrpSpPr>
            <a:grpSpLocks/>
          </p:cNvGrpSpPr>
          <p:nvPr/>
        </p:nvGrpSpPr>
        <p:grpSpPr bwMode="auto">
          <a:xfrm>
            <a:off x="6350" y="5384800"/>
            <a:ext cx="3797300" cy="781050"/>
            <a:chOff x="4" y="3392"/>
            <a:chExt cx="2392" cy="492"/>
          </a:xfrm>
        </p:grpSpPr>
        <p:sp>
          <p:nvSpPr>
            <p:cNvPr id="151579" name="AutoShape 27"/>
            <p:cNvSpPr>
              <a:spLocks noChangeArrowheads="1"/>
            </p:cNvSpPr>
            <p:nvPr/>
          </p:nvSpPr>
          <p:spPr bwMode="auto">
            <a:xfrm>
              <a:off x="4" y="3392"/>
              <a:ext cx="2392" cy="492"/>
            </a:xfrm>
            <a:prstGeom prst="cube">
              <a:avLst>
                <a:gd name="adj" fmla="val 78495"/>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47" name="Rectangle 28"/>
            <p:cNvSpPr>
              <a:spLocks noChangeArrowheads="1"/>
            </p:cNvSpPr>
            <p:nvPr/>
          </p:nvSpPr>
          <p:spPr bwMode="auto">
            <a:xfrm>
              <a:off x="240" y="3488"/>
              <a:ext cx="2064" cy="2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1.2. REDUCTION OF POTATO LOSSES DURING PROCESSING</a:t>
              </a:r>
              <a:endParaRPr lang="ru-RU" sz="1200" b="1">
                <a:solidFill>
                  <a:srgbClr val="000000"/>
                </a:solidFill>
                <a:latin typeface="Arial CYR"/>
              </a:endParaRPr>
            </a:p>
          </p:txBody>
        </p:sp>
      </p:grpSp>
      <p:sp>
        <p:nvSpPr>
          <p:cNvPr id="151582" name="AutoShape 30"/>
          <p:cNvSpPr>
            <a:spLocks noChangeArrowheads="1"/>
          </p:cNvSpPr>
          <p:nvPr/>
        </p:nvSpPr>
        <p:spPr bwMode="auto">
          <a:xfrm>
            <a:off x="1981200" y="4191000"/>
            <a:ext cx="381000" cy="1190625"/>
          </a:xfrm>
          <a:prstGeom prst="downArrow">
            <a:avLst>
              <a:gd name="adj1" fmla="val 50000"/>
              <a:gd name="adj2" fmla="val 85648"/>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7" name="Group 34"/>
          <p:cNvGrpSpPr>
            <a:grpSpLocks/>
          </p:cNvGrpSpPr>
          <p:nvPr/>
        </p:nvGrpSpPr>
        <p:grpSpPr bwMode="auto">
          <a:xfrm>
            <a:off x="152400" y="4267200"/>
            <a:ext cx="609600" cy="609600"/>
            <a:chOff x="96" y="2688"/>
            <a:chExt cx="384" cy="384"/>
          </a:xfrm>
        </p:grpSpPr>
        <p:sp>
          <p:nvSpPr>
            <p:cNvPr id="151583" name="Rectangle 31"/>
            <p:cNvSpPr>
              <a:spLocks noChangeArrowheads="1"/>
            </p:cNvSpPr>
            <p:nvPr/>
          </p:nvSpPr>
          <p:spPr bwMode="auto">
            <a:xfrm>
              <a:off x="96" y="2880"/>
              <a:ext cx="384" cy="19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44" name="Rectangle 32"/>
            <p:cNvSpPr>
              <a:spLocks noChangeArrowheads="1"/>
            </p:cNvSpPr>
            <p:nvPr/>
          </p:nvSpPr>
          <p:spPr bwMode="auto">
            <a:xfrm>
              <a:off x="144" y="2880"/>
              <a:ext cx="336"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1.1.1</a:t>
              </a:r>
              <a:endParaRPr lang="ru-RU" sz="1200" b="1">
                <a:solidFill>
                  <a:srgbClr val="000000"/>
                </a:solidFill>
                <a:latin typeface="Arial CYR"/>
              </a:endParaRPr>
            </a:p>
          </p:txBody>
        </p:sp>
        <p:sp>
          <p:nvSpPr>
            <p:cNvPr id="151585" name="Line 33"/>
            <p:cNvSpPr>
              <a:spLocks noChangeShapeType="1"/>
            </p:cNvSpPr>
            <p:nvPr/>
          </p:nvSpPr>
          <p:spPr bwMode="auto">
            <a:xfrm>
              <a:off x="288" y="2688"/>
              <a:ext cx="0" cy="192"/>
            </a:xfrm>
            <a:prstGeom prst="line">
              <a:avLst/>
            </a:prstGeom>
            <a:noFill/>
            <a:ln w="12700">
              <a:solidFill>
                <a:schemeClr val="hlink"/>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grpSp>
        <p:nvGrpSpPr>
          <p:cNvPr id="8" name="Group 38"/>
          <p:cNvGrpSpPr>
            <a:grpSpLocks/>
          </p:cNvGrpSpPr>
          <p:nvPr/>
        </p:nvGrpSpPr>
        <p:grpSpPr bwMode="auto">
          <a:xfrm>
            <a:off x="685800" y="4267200"/>
            <a:ext cx="609600" cy="685800"/>
            <a:chOff x="432" y="2688"/>
            <a:chExt cx="384" cy="432"/>
          </a:xfrm>
        </p:grpSpPr>
        <p:sp>
          <p:nvSpPr>
            <p:cNvPr id="151587" name="Rectangle 35"/>
            <p:cNvSpPr>
              <a:spLocks noChangeArrowheads="1"/>
            </p:cNvSpPr>
            <p:nvPr/>
          </p:nvSpPr>
          <p:spPr bwMode="auto">
            <a:xfrm>
              <a:off x="432" y="2928"/>
              <a:ext cx="384" cy="19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41" name="Rectangle 36"/>
            <p:cNvSpPr>
              <a:spLocks noChangeArrowheads="1"/>
            </p:cNvSpPr>
            <p:nvPr/>
          </p:nvSpPr>
          <p:spPr bwMode="auto">
            <a:xfrm>
              <a:off x="480" y="2928"/>
              <a:ext cx="336"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1.1.2</a:t>
              </a:r>
              <a:endParaRPr lang="ru-RU" sz="1200" b="1">
                <a:solidFill>
                  <a:srgbClr val="000000"/>
                </a:solidFill>
                <a:latin typeface="Arial CYR"/>
              </a:endParaRPr>
            </a:p>
          </p:txBody>
        </p:sp>
        <p:sp>
          <p:nvSpPr>
            <p:cNvPr id="151589" name="Line 37"/>
            <p:cNvSpPr>
              <a:spLocks noChangeShapeType="1"/>
            </p:cNvSpPr>
            <p:nvPr/>
          </p:nvSpPr>
          <p:spPr bwMode="auto">
            <a:xfrm>
              <a:off x="624" y="2688"/>
              <a:ext cx="0" cy="240"/>
            </a:xfrm>
            <a:prstGeom prst="line">
              <a:avLst/>
            </a:prstGeom>
            <a:noFill/>
            <a:ln w="12700">
              <a:solidFill>
                <a:schemeClr val="hlink"/>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grpSp>
        <p:nvGrpSpPr>
          <p:cNvPr id="9" name="Group 42"/>
          <p:cNvGrpSpPr>
            <a:grpSpLocks/>
          </p:cNvGrpSpPr>
          <p:nvPr/>
        </p:nvGrpSpPr>
        <p:grpSpPr bwMode="auto">
          <a:xfrm>
            <a:off x="1219200" y="4267200"/>
            <a:ext cx="609600" cy="914400"/>
            <a:chOff x="768" y="2688"/>
            <a:chExt cx="384" cy="576"/>
          </a:xfrm>
        </p:grpSpPr>
        <p:sp>
          <p:nvSpPr>
            <p:cNvPr id="151591" name="Rectangle 39"/>
            <p:cNvSpPr>
              <a:spLocks noChangeArrowheads="1"/>
            </p:cNvSpPr>
            <p:nvPr/>
          </p:nvSpPr>
          <p:spPr bwMode="auto">
            <a:xfrm>
              <a:off x="768" y="3072"/>
              <a:ext cx="384" cy="19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38" name="Rectangle 40"/>
            <p:cNvSpPr>
              <a:spLocks noChangeArrowheads="1"/>
            </p:cNvSpPr>
            <p:nvPr/>
          </p:nvSpPr>
          <p:spPr bwMode="auto">
            <a:xfrm>
              <a:off x="816" y="3072"/>
              <a:ext cx="336"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1.1.3</a:t>
              </a:r>
              <a:endParaRPr lang="ru-RU" sz="1200" b="1">
                <a:solidFill>
                  <a:srgbClr val="000000"/>
                </a:solidFill>
                <a:latin typeface="Arial CYR"/>
              </a:endParaRPr>
            </a:p>
          </p:txBody>
        </p:sp>
        <p:sp>
          <p:nvSpPr>
            <p:cNvPr id="151593" name="Line 41"/>
            <p:cNvSpPr>
              <a:spLocks noChangeShapeType="1"/>
            </p:cNvSpPr>
            <p:nvPr/>
          </p:nvSpPr>
          <p:spPr bwMode="auto">
            <a:xfrm>
              <a:off x="960" y="2688"/>
              <a:ext cx="0" cy="384"/>
            </a:xfrm>
            <a:prstGeom prst="line">
              <a:avLst/>
            </a:prstGeom>
            <a:noFill/>
            <a:ln w="12700">
              <a:solidFill>
                <a:schemeClr val="hlink"/>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grpSp>
        <p:nvGrpSpPr>
          <p:cNvPr id="10" name="Group 46"/>
          <p:cNvGrpSpPr>
            <a:grpSpLocks/>
          </p:cNvGrpSpPr>
          <p:nvPr/>
        </p:nvGrpSpPr>
        <p:grpSpPr bwMode="auto">
          <a:xfrm>
            <a:off x="685800" y="6172200"/>
            <a:ext cx="609600" cy="609600"/>
            <a:chOff x="432" y="3888"/>
            <a:chExt cx="384" cy="384"/>
          </a:xfrm>
        </p:grpSpPr>
        <p:sp>
          <p:nvSpPr>
            <p:cNvPr id="151595" name="Rectangle 43"/>
            <p:cNvSpPr>
              <a:spLocks noChangeArrowheads="1"/>
            </p:cNvSpPr>
            <p:nvPr/>
          </p:nvSpPr>
          <p:spPr bwMode="auto">
            <a:xfrm>
              <a:off x="432" y="4080"/>
              <a:ext cx="384" cy="19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35" name="Rectangle 44"/>
            <p:cNvSpPr>
              <a:spLocks noChangeArrowheads="1"/>
            </p:cNvSpPr>
            <p:nvPr/>
          </p:nvSpPr>
          <p:spPr bwMode="auto">
            <a:xfrm>
              <a:off x="480" y="4080"/>
              <a:ext cx="336"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1.2.1</a:t>
              </a:r>
              <a:endParaRPr lang="ru-RU" sz="1200" b="1">
                <a:solidFill>
                  <a:srgbClr val="000000"/>
                </a:solidFill>
                <a:latin typeface="Arial CYR"/>
              </a:endParaRPr>
            </a:p>
          </p:txBody>
        </p:sp>
        <p:sp>
          <p:nvSpPr>
            <p:cNvPr id="151597" name="Line 45"/>
            <p:cNvSpPr>
              <a:spLocks noChangeShapeType="1"/>
            </p:cNvSpPr>
            <p:nvPr/>
          </p:nvSpPr>
          <p:spPr bwMode="auto">
            <a:xfrm>
              <a:off x="624" y="3888"/>
              <a:ext cx="0" cy="192"/>
            </a:xfrm>
            <a:prstGeom prst="line">
              <a:avLst/>
            </a:prstGeom>
            <a:noFill/>
            <a:ln w="12700">
              <a:solidFill>
                <a:schemeClr val="tx2"/>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grpSp>
        <p:nvGrpSpPr>
          <p:cNvPr id="11" name="Group 50"/>
          <p:cNvGrpSpPr>
            <a:grpSpLocks/>
          </p:cNvGrpSpPr>
          <p:nvPr/>
        </p:nvGrpSpPr>
        <p:grpSpPr bwMode="auto">
          <a:xfrm>
            <a:off x="1447800" y="6172200"/>
            <a:ext cx="609600" cy="684213"/>
            <a:chOff x="912" y="3888"/>
            <a:chExt cx="384" cy="431"/>
          </a:xfrm>
        </p:grpSpPr>
        <p:sp>
          <p:nvSpPr>
            <p:cNvPr id="151599" name="Rectangle 47"/>
            <p:cNvSpPr>
              <a:spLocks noChangeArrowheads="1"/>
            </p:cNvSpPr>
            <p:nvPr/>
          </p:nvSpPr>
          <p:spPr bwMode="auto">
            <a:xfrm>
              <a:off x="912" y="4127"/>
              <a:ext cx="384" cy="19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32" name="Rectangle 48"/>
            <p:cNvSpPr>
              <a:spLocks noChangeArrowheads="1"/>
            </p:cNvSpPr>
            <p:nvPr/>
          </p:nvSpPr>
          <p:spPr bwMode="auto">
            <a:xfrm>
              <a:off x="960" y="4127"/>
              <a:ext cx="336"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1.2.2</a:t>
              </a:r>
              <a:endParaRPr lang="ru-RU" sz="1200" b="1">
                <a:solidFill>
                  <a:srgbClr val="000000"/>
                </a:solidFill>
                <a:latin typeface="Arial CYR"/>
              </a:endParaRPr>
            </a:p>
          </p:txBody>
        </p:sp>
        <p:sp>
          <p:nvSpPr>
            <p:cNvPr id="151601" name="Line 49"/>
            <p:cNvSpPr>
              <a:spLocks noChangeShapeType="1"/>
            </p:cNvSpPr>
            <p:nvPr/>
          </p:nvSpPr>
          <p:spPr bwMode="auto">
            <a:xfrm>
              <a:off x="1104" y="3888"/>
              <a:ext cx="0" cy="239"/>
            </a:xfrm>
            <a:prstGeom prst="line">
              <a:avLst/>
            </a:prstGeom>
            <a:noFill/>
            <a:ln w="12700">
              <a:solidFill>
                <a:schemeClr val="tx2"/>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sp>
        <p:nvSpPr>
          <p:cNvPr id="151603" name="AutoShape 51"/>
          <p:cNvSpPr>
            <a:spLocks noChangeArrowheads="1"/>
          </p:cNvSpPr>
          <p:nvPr/>
        </p:nvSpPr>
        <p:spPr bwMode="auto">
          <a:xfrm>
            <a:off x="4495800" y="3048000"/>
            <a:ext cx="381000" cy="1447800"/>
          </a:xfrm>
          <a:prstGeom prst="downArrow">
            <a:avLst>
              <a:gd name="adj1" fmla="val 50000"/>
              <a:gd name="adj2" fmla="val 87048"/>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12" name="Group 54"/>
          <p:cNvGrpSpPr>
            <a:grpSpLocks/>
          </p:cNvGrpSpPr>
          <p:nvPr/>
        </p:nvGrpSpPr>
        <p:grpSpPr bwMode="auto">
          <a:xfrm>
            <a:off x="2673350" y="4425950"/>
            <a:ext cx="3949700" cy="749300"/>
            <a:chOff x="1684" y="2788"/>
            <a:chExt cx="2488" cy="472"/>
          </a:xfrm>
        </p:grpSpPr>
        <p:sp>
          <p:nvSpPr>
            <p:cNvPr id="151604" name="AutoShape 52"/>
            <p:cNvSpPr>
              <a:spLocks noChangeArrowheads="1"/>
            </p:cNvSpPr>
            <p:nvPr/>
          </p:nvSpPr>
          <p:spPr bwMode="auto">
            <a:xfrm>
              <a:off x="1684" y="2788"/>
              <a:ext cx="2488" cy="472"/>
            </a:xfrm>
            <a:prstGeom prst="cube">
              <a:avLst>
                <a:gd name="adj" fmla="val 7849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30" name="Rectangle 53"/>
            <p:cNvSpPr>
              <a:spLocks noChangeArrowheads="1"/>
            </p:cNvSpPr>
            <p:nvPr/>
          </p:nvSpPr>
          <p:spPr bwMode="auto">
            <a:xfrm>
              <a:off x="2160" y="2832"/>
              <a:ext cx="1632" cy="326"/>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000000"/>
                  </a:solidFill>
                  <a:latin typeface="Arial" pitchFamily="34" charset="0"/>
                </a:rPr>
                <a:t>2.1. NUMBER OF OPERATIONS  REDUCTION </a:t>
              </a:r>
              <a:endParaRPr lang="ru-RU" sz="1400" b="1">
                <a:solidFill>
                  <a:srgbClr val="000000"/>
                </a:solidFill>
                <a:latin typeface="Arial CYR"/>
              </a:endParaRPr>
            </a:p>
          </p:txBody>
        </p:sp>
      </p:grpSp>
      <p:sp>
        <p:nvSpPr>
          <p:cNvPr id="151607" name="AutoShape 55"/>
          <p:cNvSpPr>
            <a:spLocks noChangeArrowheads="1"/>
          </p:cNvSpPr>
          <p:nvPr/>
        </p:nvSpPr>
        <p:spPr bwMode="auto">
          <a:xfrm>
            <a:off x="5562600" y="5181600"/>
            <a:ext cx="457200" cy="152400"/>
          </a:xfrm>
          <a:prstGeom prst="downArrow">
            <a:avLst>
              <a:gd name="adj1" fmla="val 50000"/>
              <a:gd name="adj2" fmla="val 5000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13" name="Group 58"/>
          <p:cNvGrpSpPr>
            <a:grpSpLocks/>
          </p:cNvGrpSpPr>
          <p:nvPr/>
        </p:nvGrpSpPr>
        <p:grpSpPr bwMode="auto">
          <a:xfrm>
            <a:off x="4654550" y="5340350"/>
            <a:ext cx="3949700" cy="749300"/>
            <a:chOff x="2932" y="3364"/>
            <a:chExt cx="2488" cy="472"/>
          </a:xfrm>
        </p:grpSpPr>
        <p:sp>
          <p:nvSpPr>
            <p:cNvPr id="151608" name="AutoShape 56"/>
            <p:cNvSpPr>
              <a:spLocks noChangeArrowheads="1"/>
            </p:cNvSpPr>
            <p:nvPr/>
          </p:nvSpPr>
          <p:spPr bwMode="auto">
            <a:xfrm>
              <a:off x="2932" y="3364"/>
              <a:ext cx="2488" cy="472"/>
            </a:xfrm>
            <a:prstGeom prst="cube">
              <a:avLst>
                <a:gd name="adj" fmla="val 78495"/>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28" name="Rectangle 57"/>
            <p:cNvSpPr>
              <a:spLocks noChangeArrowheads="1"/>
            </p:cNvSpPr>
            <p:nvPr/>
          </p:nvSpPr>
          <p:spPr bwMode="auto">
            <a:xfrm>
              <a:off x="3168" y="3408"/>
              <a:ext cx="1920" cy="2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200" b="1">
                  <a:solidFill>
                    <a:srgbClr val="000000"/>
                  </a:solidFill>
                  <a:latin typeface="Arial" pitchFamily="34" charset="0"/>
                </a:rPr>
                <a:t>2.2.  REDUCTION OF POWER CONSUMPTION   </a:t>
              </a:r>
              <a:endParaRPr lang="ru-RU" sz="1200" b="1">
                <a:solidFill>
                  <a:srgbClr val="000000"/>
                </a:solidFill>
                <a:latin typeface="Arial CYR"/>
              </a:endParaRPr>
            </a:p>
          </p:txBody>
        </p:sp>
      </p:grpSp>
      <p:sp>
        <p:nvSpPr>
          <p:cNvPr id="75801" name="Rectangle 59"/>
          <p:cNvSpPr>
            <a:spLocks noChangeArrowheads="1"/>
          </p:cNvSpPr>
          <p:nvPr/>
        </p:nvSpPr>
        <p:spPr bwMode="auto">
          <a:xfrm>
            <a:off x="3962400" y="5638800"/>
            <a:ext cx="609600" cy="304800"/>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sz="2400">
              <a:latin typeface="Book Antiqua" pitchFamily="18" charset="0"/>
            </a:endParaRPr>
          </a:p>
        </p:txBody>
      </p:sp>
      <p:grpSp>
        <p:nvGrpSpPr>
          <p:cNvPr id="14" name="Group 64"/>
          <p:cNvGrpSpPr>
            <a:grpSpLocks/>
          </p:cNvGrpSpPr>
          <p:nvPr/>
        </p:nvGrpSpPr>
        <p:grpSpPr bwMode="auto">
          <a:xfrm>
            <a:off x="3967163" y="5181600"/>
            <a:ext cx="757237" cy="684213"/>
            <a:chOff x="2499" y="3264"/>
            <a:chExt cx="477" cy="431"/>
          </a:xfrm>
        </p:grpSpPr>
        <p:sp>
          <p:nvSpPr>
            <p:cNvPr id="151612" name="Rectangle 60"/>
            <p:cNvSpPr>
              <a:spLocks noChangeArrowheads="1"/>
            </p:cNvSpPr>
            <p:nvPr/>
          </p:nvSpPr>
          <p:spPr bwMode="auto">
            <a:xfrm>
              <a:off x="2499" y="3503"/>
              <a:ext cx="384" cy="192"/>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75824" name="Group 63"/>
            <p:cNvGrpSpPr>
              <a:grpSpLocks/>
            </p:cNvGrpSpPr>
            <p:nvPr/>
          </p:nvGrpSpPr>
          <p:grpSpPr bwMode="auto">
            <a:xfrm>
              <a:off x="2544" y="3264"/>
              <a:ext cx="432" cy="413"/>
              <a:chOff x="2544" y="3264"/>
              <a:chExt cx="432" cy="413"/>
            </a:xfrm>
          </p:grpSpPr>
          <p:sp>
            <p:nvSpPr>
              <p:cNvPr id="151613" name="Line 61"/>
              <p:cNvSpPr>
                <a:spLocks noChangeShapeType="1"/>
              </p:cNvSpPr>
              <p:nvPr/>
            </p:nvSpPr>
            <p:spPr bwMode="auto">
              <a:xfrm>
                <a:off x="2688" y="3264"/>
                <a:ext cx="0" cy="240"/>
              </a:xfrm>
              <a:prstGeom prst="line">
                <a:avLst/>
              </a:prstGeom>
              <a:noFill/>
              <a:ln w="12700">
                <a:solidFill>
                  <a:srgbClr val="CBCBCB"/>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sp>
            <p:nvSpPr>
              <p:cNvPr id="75826" name="Rectangle 62"/>
              <p:cNvSpPr>
                <a:spLocks noChangeArrowheads="1"/>
              </p:cNvSpPr>
              <p:nvPr/>
            </p:nvSpPr>
            <p:spPr bwMode="auto">
              <a:xfrm>
                <a:off x="2544" y="3504"/>
                <a:ext cx="432"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2.1.1</a:t>
                </a:r>
                <a:endParaRPr lang="ru-RU" sz="1200" b="1">
                  <a:solidFill>
                    <a:srgbClr val="000000"/>
                  </a:solidFill>
                  <a:latin typeface="Arial CYR"/>
                </a:endParaRPr>
              </a:p>
            </p:txBody>
          </p:sp>
        </p:grpSp>
      </p:grpSp>
      <p:grpSp>
        <p:nvGrpSpPr>
          <p:cNvPr id="16" name="Group 69"/>
          <p:cNvGrpSpPr>
            <a:grpSpLocks/>
          </p:cNvGrpSpPr>
          <p:nvPr/>
        </p:nvGrpSpPr>
        <p:grpSpPr bwMode="auto">
          <a:xfrm>
            <a:off x="5795963" y="6096000"/>
            <a:ext cx="757237" cy="684213"/>
            <a:chOff x="3651" y="3840"/>
            <a:chExt cx="477" cy="431"/>
          </a:xfrm>
        </p:grpSpPr>
        <p:sp>
          <p:nvSpPr>
            <p:cNvPr id="151617" name="Rectangle 65"/>
            <p:cNvSpPr>
              <a:spLocks noChangeArrowheads="1"/>
            </p:cNvSpPr>
            <p:nvPr/>
          </p:nvSpPr>
          <p:spPr bwMode="auto">
            <a:xfrm>
              <a:off x="3651" y="4079"/>
              <a:ext cx="384" cy="192"/>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75820" name="Group 68"/>
            <p:cNvGrpSpPr>
              <a:grpSpLocks/>
            </p:cNvGrpSpPr>
            <p:nvPr/>
          </p:nvGrpSpPr>
          <p:grpSpPr bwMode="auto">
            <a:xfrm>
              <a:off x="3696" y="3840"/>
              <a:ext cx="432" cy="413"/>
              <a:chOff x="3696" y="3840"/>
              <a:chExt cx="432" cy="413"/>
            </a:xfrm>
          </p:grpSpPr>
          <p:sp>
            <p:nvSpPr>
              <p:cNvPr id="151618" name="Line 66"/>
              <p:cNvSpPr>
                <a:spLocks noChangeShapeType="1"/>
              </p:cNvSpPr>
              <p:nvPr/>
            </p:nvSpPr>
            <p:spPr bwMode="auto">
              <a:xfrm>
                <a:off x="3840" y="3840"/>
                <a:ext cx="0" cy="240"/>
              </a:xfrm>
              <a:prstGeom prst="line">
                <a:avLst/>
              </a:prstGeom>
              <a:noFill/>
              <a:ln w="12700">
                <a:solidFill>
                  <a:srgbClr val="CBCBCB"/>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sp>
            <p:nvSpPr>
              <p:cNvPr id="75822" name="Rectangle 67"/>
              <p:cNvSpPr>
                <a:spLocks noChangeArrowheads="1"/>
              </p:cNvSpPr>
              <p:nvPr/>
            </p:nvSpPr>
            <p:spPr bwMode="auto">
              <a:xfrm>
                <a:off x="3696" y="4080"/>
                <a:ext cx="432"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2.2.1</a:t>
                </a:r>
                <a:endParaRPr lang="ru-RU" sz="1200" b="1">
                  <a:solidFill>
                    <a:srgbClr val="000000"/>
                  </a:solidFill>
                  <a:latin typeface="Arial CYR"/>
                </a:endParaRPr>
              </a:p>
            </p:txBody>
          </p:sp>
        </p:grpSp>
      </p:grpSp>
      <p:grpSp>
        <p:nvGrpSpPr>
          <p:cNvPr id="18" name="Group 74"/>
          <p:cNvGrpSpPr>
            <a:grpSpLocks/>
          </p:cNvGrpSpPr>
          <p:nvPr/>
        </p:nvGrpSpPr>
        <p:grpSpPr bwMode="auto">
          <a:xfrm>
            <a:off x="6634163" y="6096000"/>
            <a:ext cx="757237" cy="760413"/>
            <a:chOff x="4179" y="3840"/>
            <a:chExt cx="477" cy="479"/>
          </a:xfrm>
        </p:grpSpPr>
        <p:grpSp>
          <p:nvGrpSpPr>
            <p:cNvPr id="75815" name="Group 72"/>
            <p:cNvGrpSpPr>
              <a:grpSpLocks/>
            </p:cNvGrpSpPr>
            <p:nvPr/>
          </p:nvGrpSpPr>
          <p:grpSpPr bwMode="auto">
            <a:xfrm>
              <a:off x="4179" y="4127"/>
              <a:ext cx="477" cy="192"/>
              <a:chOff x="4179" y="4127"/>
              <a:chExt cx="477" cy="192"/>
            </a:xfrm>
          </p:grpSpPr>
          <p:sp>
            <p:nvSpPr>
              <p:cNvPr id="151622" name="Rectangle 70"/>
              <p:cNvSpPr>
                <a:spLocks noChangeArrowheads="1"/>
              </p:cNvSpPr>
              <p:nvPr/>
            </p:nvSpPr>
            <p:spPr bwMode="auto">
              <a:xfrm>
                <a:off x="4179" y="4127"/>
                <a:ext cx="384" cy="192"/>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18" name="Rectangle 71"/>
              <p:cNvSpPr>
                <a:spLocks noChangeArrowheads="1"/>
              </p:cNvSpPr>
              <p:nvPr/>
            </p:nvSpPr>
            <p:spPr bwMode="auto">
              <a:xfrm>
                <a:off x="4224" y="4128"/>
                <a:ext cx="432"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2.2.2</a:t>
                </a:r>
                <a:endParaRPr lang="ru-RU" sz="1200" b="1">
                  <a:solidFill>
                    <a:srgbClr val="000000"/>
                  </a:solidFill>
                  <a:latin typeface="Arial CYR"/>
                </a:endParaRPr>
              </a:p>
            </p:txBody>
          </p:sp>
        </p:grpSp>
        <p:sp>
          <p:nvSpPr>
            <p:cNvPr id="151625" name="Line 73"/>
            <p:cNvSpPr>
              <a:spLocks noChangeShapeType="1"/>
            </p:cNvSpPr>
            <p:nvPr/>
          </p:nvSpPr>
          <p:spPr bwMode="auto">
            <a:xfrm>
              <a:off x="4368" y="3840"/>
              <a:ext cx="0" cy="288"/>
            </a:xfrm>
            <a:prstGeom prst="line">
              <a:avLst/>
            </a:prstGeom>
            <a:noFill/>
            <a:ln w="12700">
              <a:solidFill>
                <a:srgbClr val="CBCBCB"/>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sp>
        <p:nvSpPr>
          <p:cNvPr id="151627" name="AutoShape 75"/>
          <p:cNvSpPr>
            <a:spLocks noChangeArrowheads="1"/>
          </p:cNvSpPr>
          <p:nvPr/>
        </p:nvSpPr>
        <p:spPr bwMode="auto">
          <a:xfrm>
            <a:off x="7086600" y="3048000"/>
            <a:ext cx="381000" cy="381000"/>
          </a:xfrm>
          <a:prstGeom prst="downArrow">
            <a:avLst>
              <a:gd name="adj1" fmla="val 50000"/>
              <a:gd name="adj2" fmla="val 5000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grpSp>
        <p:nvGrpSpPr>
          <p:cNvPr id="20" name="Group 78"/>
          <p:cNvGrpSpPr>
            <a:grpSpLocks/>
          </p:cNvGrpSpPr>
          <p:nvPr/>
        </p:nvGrpSpPr>
        <p:grpSpPr bwMode="auto">
          <a:xfrm>
            <a:off x="4959350" y="3511550"/>
            <a:ext cx="4102100" cy="749300"/>
            <a:chOff x="3124" y="2212"/>
            <a:chExt cx="2584" cy="472"/>
          </a:xfrm>
        </p:grpSpPr>
        <p:sp>
          <p:nvSpPr>
            <p:cNvPr id="151628" name="AutoShape 76"/>
            <p:cNvSpPr>
              <a:spLocks noChangeArrowheads="1"/>
            </p:cNvSpPr>
            <p:nvPr/>
          </p:nvSpPr>
          <p:spPr bwMode="auto">
            <a:xfrm>
              <a:off x="3124" y="2212"/>
              <a:ext cx="2584" cy="472"/>
            </a:xfrm>
            <a:prstGeom prst="cube">
              <a:avLst>
                <a:gd name="adj" fmla="val 78495"/>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12700">
              <a:solidFill>
                <a:srgbClr val="000000"/>
              </a:solid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14" name="Rectangle 77"/>
            <p:cNvSpPr>
              <a:spLocks noChangeArrowheads="1"/>
            </p:cNvSpPr>
            <p:nvPr/>
          </p:nvSpPr>
          <p:spPr bwMode="auto">
            <a:xfrm>
              <a:off x="3444" y="2256"/>
              <a:ext cx="2160" cy="326"/>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400" b="1">
                  <a:solidFill>
                    <a:srgbClr val="000000"/>
                  </a:solidFill>
                  <a:latin typeface="Arial" pitchFamily="34" charset="0"/>
                </a:rPr>
                <a:t>3.1. QUANTITY OF DESTROYED CELLS REDUCTION </a:t>
              </a:r>
              <a:endParaRPr lang="ru-RU" sz="1400" b="1">
                <a:solidFill>
                  <a:srgbClr val="000000"/>
                </a:solidFill>
                <a:latin typeface="Arial CYR"/>
              </a:endParaRPr>
            </a:p>
          </p:txBody>
        </p:sp>
      </p:grpSp>
      <p:grpSp>
        <p:nvGrpSpPr>
          <p:cNvPr id="21" name="Group 83"/>
          <p:cNvGrpSpPr>
            <a:grpSpLocks/>
          </p:cNvGrpSpPr>
          <p:nvPr/>
        </p:nvGrpSpPr>
        <p:grpSpPr bwMode="auto">
          <a:xfrm>
            <a:off x="6862763" y="4267200"/>
            <a:ext cx="757237" cy="760413"/>
            <a:chOff x="4323" y="2688"/>
            <a:chExt cx="477" cy="479"/>
          </a:xfrm>
        </p:grpSpPr>
        <p:grpSp>
          <p:nvGrpSpPr>
            <p:cNvPr id="75809" name="Group 81"/>
            <p:cNvGrpSpPr>
              <a:grpSpLocks/>
            </p:cNvGrpSpPr>
            <p:nvPr/>
          </p:nvGrpSpPr>
          <p:grpSpPr bwMode="auto">
            <a:xfrm>
              <a:off x="4323" y="2975"/>
              <a:ext cx="477" cy="192"/>
              <a:chOff x="4323" y="2975"/>
              <a:chExt cx="477" cy="192"/>
            </a:xfrm>
          </p:grpSpPr>
          <p:sp>
            <p:nvSpPr>
              <p:cNvPr id="151631" name="Rectangle 79"/>
              <p:cNvSpPr>
                <a:spLocks noChangeArrowheads="1"/>
              </p:cNvSpPr>
              <p:nvPr/>
            </p:nvSpPr>
            <p:spPr bwMode="auto">
              <a:xfrm>
                <a:off x="4323" y="2975"/>
                <a:ext cx="384" cy="192"/>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noFill/>
                <a:miter lim="800000"/>
                <a:headEnd/>
                <a:tailEnd/>
              </a:ln>
              <a:effectLst>
                <a:outerShdw dist="107763" dir="2700000" algn="ctr" rotWithShape="0">
                  <a:srgbClr val="000000">
                    <a:alpha val="50000"/>
                  </a:srgbClr>
                </a:outerShdw>
              </a:effectLst>
            </p:spPr>
            <p:txBody>
              <a:bodyPr wrap="none" anchor="ctr"/>
              <a:lstStyle/>
              <a:p>
                <a:pPr algn="ctr" eaLnBrk="0" hangingPunct="0">
                  <a:defRPr/>
                </a:pPr>
                <a:endParaRPr lang="en-US">
                  <a:cs typeface="+mn-cs"/>
                </a:endParaRPr>
              </a:p>
            </p:txBody>
          </p:sp>
          <p:sp>
            <p:nvSpPr>
              <p:cNvPr id="75812" name="Rectangle 80"/>
              <p:cNvSpPr>
                <a:spLocks noChangeArrowheads="1"/>
              </p:cNvSpPr>
              <p:nvPr/>
            </p:nvSpPr>
            <p:spPr bwMode="auto">
              <a:xfrm>
                <a:off x="4368" y="2976"/>
                <a:ext cx="432" cy="17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rgbClr val="000000"/>
                    </a:solidFill>
                    <a:latin typeface="Arial" pitchFamily="34" charset="0"/>
                  </a:rPr>
                  <a:t>3.1.1</a:t>
                </a:r>
                <a:endParaRPr lang="ru-RU" sz="1200" b="1">
                  <a:solidFill>
                    <a:srgbClr val="000000"/>
                  </a:solidFill>
                  <a:latin typeface="Arial CYR"/>
                </a:endParaRPr>
              </a:p>
            </p:txBody>
          </p:sp>
        </p:grpSp>
        <p:sp>
          <p:nvSpPr>
            <p:cNvPr id="151634" name="Line 82"/>
            <p:cNvSpPr>
              <a:spLocks noChangeShapeType="1"/>
            </p:cNvSpPr>
            <p:nvPr/>
          </p:nvSpPr>
          <p:spPr bwMode="auto">
            <a:xfrm>
              <a:off x="4512" y="2688"/>
              <a:ext cx="0" cy="288"/>
            </a:xfrm>
            <a:prstGeom prst="line">
              <a:avLst/>
            </a:prstGeom>
            <a:noFill/>
            <a:ln w="12700">
              <a:solidFill>
                <a:srgbClr val="CBCBCB"/>
              </a:solidFill>
              <a:round/>
              <a:headEnd type="none" w="sm" len="sm"/>
              <a:tailEnd type="none" w="sm" len="sm"/>
            </a:ln>
            <a:effectLst>
              <a:outerShdw dist="107763" dir="2700000" algn="ctr" rotWithShape="0">
                <a:srgbClr val="000000">
                  <a:alpha val="50000"/>
                </a:srgbClr>
              </a:outerShdw>
            </a:effectLst>
          </p:spPr>
          <p:txBody>
            <a:bodyPr/>
            <a:lstStyle/>
            <a:p>
              <a:pPr algn="ctr" eaLnBrk="0" hangingPunct="0">
                <a:defRPr/>
              </a:pPr>
              <a:endParaRPr lang="en-US">
                <a:cs typeface="+mn-cs"/>
              </a:endParaRPr>
            </a:p>
          </p:txBody>
        </p:sp>
      </p:grpSp>
      <p:sp>
        <p:nvSpPr>
          <p:cNvPr id="75808" name="Rectangle 8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randombar(horizontal)">
                                      <p:cBhvr>
                                        <p:cTn id="7" dur="500"/>
                                        <p:tgtEl>
                                          <p:spTgt spid="15155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1556"/>
                                        </p:tgtEl>
                                        <p:attrNameLst>
                                          <p:attrName>style.visibility</p:attrName>
                                        </p:attrNameLst>
                                      </p:cBhvr>
                                      <p:to>
                                        <p:strVal val="visible"/>
                                      </p:to>
                                    </p:set>
                                    <p:animEffect transition="in" filter="barn(outHorizontal)">
                                      <p:cBhvr>
                                        <p:cTn id="11" dur="500"/>
                                        <p:tgtEl>
                                          <p:spTgt spid="15155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1000"/>
                            </p:stCondLst>
                            <p:childTnLst>
                              <p:par>
                                <p:cTn id="26" presetID="4" presetClass="entr" presetSubtype="32" fill="hold" grpId="0" nodeType="afterEffect">
                                  <p:stCondLst>
                                    <p:cond delay="0"/>
                                  </p:stCondLst>
                                  <p:childTnLst>
                                    <p:set>
                                      <p:cBhvr>
                                        <p:cTn id="27" dur="1" fill="hold">
                                          <p:stCondLst>
                                            <p:cond delay="0"/>
                                          </p:stCondLst>
                                        </p:cTn>
                                        <p:tgtEl>
                                          <p:spTgt spid="151574"/>
                                        </p:tgtEl>
                                        <p:attrNameLst>
                                          <p:attrName>style.visibility</p:attrName>
                                        </p:attrNameLst>
                                      </p:cBhvr>
                                      <p:to>
                                        <p:strVal val="visible"/>
                                      </p:to>
                                    </p:set>
                                    <p:animEffect transition="in" filter="box(out)">
                                      <p:cBhvr>
                                        <p:cTn id="28" dur="500"/>
                                        <p:tgtEl>
                                          <p:spTgt spid="15157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1575"/>
                                        </p:tgtEl>
                                        <p:attrNameLst>
                                          <p:attrName>style.visibility</p:attrName>
                                        </p:attrNameLst>
                                      </p:cBhvr>
                                      <p:to>
                                        <p:strVal val="visible"/>
                                      </p:to>
                                    </p:set>
                                    <p:animEffect transition="in" filter="wipe(up)">
                                      <p:cBhvr>
                                        <p:cTn id="33" dur="500"/>
                                        <p:tgtEl>
                                          <p:spTgt spid="151575"/>
                                        </p:tgtEl>
                                      </p:cBhvr>
                                    </p:animEffect>
                                  </p:childTnLst>
                                </p:cTn>
                              </p:par>
                            </p:childTnLst>
                          </p:cTn>
                        </p:par>
                        <p:par>
                          <p:cTn id="34" fill="hold">
                            <p:stCondLst>
                              <p:cond delay="500"/>
                            </p:stCondLst>
                            <p:childTnLst>
                              <p:par>
                                <p:cTn id="35" presetID="4" presetClass="entr" presetSubtype="3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out)">
                                      <p:cBhvr>
                                        <p:cTn id="37" dur="500"/>
                                        <p:tgtEl>
                                          <p:spTgt spid="5"/>
                                        </p:tgtEl>
                                      </p:cBhvr>
                                    </p:animEffect>
                                  </p:childTnLst>
                                </p:cTn>
                              </p:par>
                            </p:childTnLst>
                          </p:cTn>
                        </p:par>
                        <p:par>
                          <p:cTn id="38" fill="hold">
                            <p:stCondLst>
                              <p:cond delay="1000"/>
                            </p:stCondLst>
                            <p:childTnLst>
                              <p:par>
                                <p:cTn id="39" presetID="4" presetClass="entr" presetSubtype="32"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out)">
                                      <p:cBhvr>
                                        <p:cTn id="41" dur="500"/>
                                        <p:tgtEl>
                                          <p:spTgt spid="6"/>
                                        </p:tgtEl>
                                      </p:cBhvr>
                                    </p:animEffect>
                                  </p:childTnLst>
                                </p:cTn>
                              </p:par>
                            </p:childTnLst>
                          </p:cTn>
                        </p:par>
                        <p:par>
                          <p:cTn id="42" fill="hold">
                            <p:stCondLst>
                              <p:cond delay="1500"/>
                            </p:stCondLst>
                            <p:childTnLst>
                              <p:par>
                                <p:cTn id="43" presetID="4" presetClass="entr" presetSubtype="32" fill="hold" grpId="0" nodeType="afterEffect">
                                  <p:stCondLst>
                                    <p:cond delay="0"/>
                                  </p:stCondLst>
                                  <p:childTnLst>
                                    <p:set>
                                      <p:cBhvr>
                                        <p:cTn id="44" dur="1" fill="hold">
                                          <p:stCondLst>
                                            <p:cond delay="0"/>
                                          </p:stCondLst>
                                        </p:cTn>
                                        <p:tgtEl>
                                          <p:spTgt spid="151582"/>
                                        </p:tgtEl>
                                        <p:attrNameLst>
                                          <p:attrName>style.visibility</p:attrName>
                                        </p:attrNameLst>
                                      </p:cBhvr>
                                      <p:to>
                                        <p:strVal val="visible"/>
                                      </p:to>
                                    </p:set>
                                    <p:animEffect transition="in" filter="box(out)">
                                      <p:cBhvr>
                                        <p:cTn id="45" dur="500"/>
                                        <p:tgtEl>
                                          <p:spTgt spid="151582"/>
                                        </p:tgtEl>
                                      </p:cBhvr>
                                    </p:animEffect>
                                  </p:childTnLst>
                                </p:cTn>
                              </p:par>
                            </p:childTnLst>
                          </p:cTn>
                        </p:par>
                        <p:par>
                          <p:cTn id="46" fill="hold">
                            <p:stCondLst>
                              <p:cond delay="2000"/>
                            </p:stCondLst>
                            <p:childTnLst>
                              <p:par>
                                <p:cTn id="47" presetID="3" presetClass="entr" presetSubtype="1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par>
                          <p:cTn id="50" fill="hold">
                            <p:stCondLst>
                              <p:cond delay="2500"/>
                            </p:stCondLst>
                            <p:childTnLst>
                              <p:par>
                                <p:cTn id="51" presetID="3" presetClass="entr" presetSubtype="5"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linds(vertical)">
                                      <p:cBhvr>
                                        <p:cTn id="53" dur="500"/>
                                        <p:tgtEl>
                                          <p:spTgt spid="8"/>
                                        </p:tgtEl>
                                      </p:cBhvr>
                                    </p:animEffect>
                                  </p:childTnLst>
                                </p:cTn>
                              </p:par>
                            </p:childTnLst>
                          </p:cTn>
                        </p:par>
                        <p:par>
                          <p:cTn id="54" fill="hold">
                            <p:stCondLst>
                              <p:cond delay="3000"/>
                            </p:stCondLst>
                            <p:childTnLst>
                              <p:par>
                                <p:cTn id="55" presetID="3" presetClass="entr" presetSubtype="5"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vertical)">
                                      <p:cBhvr>
                                        <p:cTn id="57" dur="500"/>
                                        <p:tgtEl>
                                          <p:spTgt spid="9"/>
                                        </p:tgtEl>
                                      </p:cBhvr>
                                    </p:animEffect>
                                  </p:childTnLst>
                                </p:cTn>
                              </p:par>
                            </p:childTnLst>
                          </p:cTn>
                        </p:par>
                        <p:par>
                          <p:cTn id="58" fill="hold">
                            <p:stCondLst>
                              <p:cond delay="3500"/>
                            </p:stCondLst>
                            <p:childTnLst>
                              <p:par>
                                <p:cTn id="59" presetID="3" presetClass="entr" presetSubtype="5"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vertical)">
                                      <p:cBhvr>
                                        <p:cTn id="61" dur="500"/>
                                        <p:tgtEl>
                                          <p:spTgt spid="10"/>
                                        </p:tgtEl>
                                      </p:cBhvr>
                                    </p:animEffect>
                                  </p:childTnLst>
                                </p:cTn>
                              </p:par>
                            </p:childTnLst>
                          </p:cTn>
                        </p:par>
                        <p:par>
                          <p:cTn id="62" fill="hold">
                            <p:stCondLst>
                              <p:cond delay="4000"/>
                            </p:stCondLst>
                            <p:childTnLst>
                              <p:par>
                                <p:cTn id="63" presetID="3" presetClass="entr" presetSubtype="5"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vertic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51603"/>
                                        </p:tgtEl>
                                        <p:attrNameLst>
                                          <p:attrName>style.visibility</p:attrName>
                                        </p:attrNameLst>
                                      </p:cBhvr>
                                      <p:to>
                                        <p:strVal val="visible"/>
                                      </p:to>
                                    </p:set>
                                    <p:animEffect transition="in" filter="wipe(up)">
                                      <p:cBhvr>
                                        <p:cTn id="70" dur="500"/>
                                        <p:tgtEl>
                                          <p:spTgt spid="151603"/>
                                        </p:tgtEl>
                                      </p:cBhvr>
                                    </p:animEffect>
                                  </p:childTnLst>
                                </p:cTn>
                              </p:par>
                            </p:childTnLst>
                          </p:cTn>
                        </p:par>
                        <p:par>
                          <p:cTn id="71" fill="hold">
                            <p:stCondLst>
                              <p:cond delay="500"/>
                            </p:stCondLst>
                            <p:childTnLst>
                              <p:par>
                                <p:cTn id="72" presetID="3" presetClass="entr" presetSubtype="5"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linds(vertical)">
                                      <p:cBhvr>
                                        <p:cTn id="74" dur="500"/>
                                        <p:tgtEl>
                                          <p:spTgt spid="12"/>
                                        </p:tgtEl>
                                      </p:cBhvr>
                                    </p:animEffect>
                                  </p:childTnLst>
                                </p:cTn>
                              </p:par>
                            </p:childTnLst>
                          </p:cTn>
                        </p:par>
                        <p:par>
                          <p:cTn id="75" fill="hold">
                            <p:stCondLst>
                              <p:cond delay="1000"/>
                            </p:stCondLst>
                            <p:childTnLst>
                              <p:par>
                                <p:cTn id="76" presetID="22" presetClass="entr" presetSubtype="1" fill="hold" grpId="0" nodeType="afterEffect">
                                  <p:stCondLst>
                                    <p:cond delay="0"/>
                                  </p:stCondLst>
                                  <p:childTnLst>
                                    <p:set>
                                      <p:cBhvr>
                                        <p:cTn id="77" dur="1" fill="hold">
                                          <p:stCondLst>
                                            <p:cond delay="0"/>
                                          </p:stCondLst>
                                        </p:cTn>
                                        <p:tgtEl>
                                          <p:spTgt spid="151607"/>
                                        </p:tgtEl>
                                        <p:attrNameLst>
                                          <p:attrName>style.visibility</p:attrName>
                                        </p:attrNameLst>
                                      </p:cBhvr>
                                      <p:to>
                                        <p:strVal val="visible"/>
                                      </p:to>
                                    </p:set>
                                    <p:animEffect transition="in" filter="wipe(up)">
                                      <p:cBhvr>
                                        <p:cTn id="78" dur="500"/>
                                        <p:tgtEl>
                                          <p:spTgt spid="151607"/>
                                        </p:tgtEl>
                                      </p:cBhvr>
                                    </p:animEffect>
                                  </p:childTnLst>
                                </p:cTn>
                              </p:par>
                            </p:childTnLst>
                          </p:cTn>
                        </p:par>
                        <p:par>
                          <p:cTn id="79" fill="hold">
                            <p:stCondLst>
                              <p:cond delay="1500"/>
                            </p:stCondLst>
                            <p:childTnLst>
                              <p:par>
                                <p:cTn id="80" presetID="4" presetClass="entr" presetSubtype="32"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ox(out)">
                                      <p:cBhvr>
                                        <p:cTn id="82" dur="500"/>
                                        <p:tgtEl>
                                          <p:spTgt spid="13"/>
                                        </p:tgtEl>
                                      </p:cBhvr>
                                    </p:animEffect>
                                  </p:childTnLst>
                                </p:cTn>
                              </p:par>
                            </p:childTnLst>
                          </p:cTn>
                        </p:par>
                        <p:par>
                          <p:cTn id="83" fill="hold">
                            <p:stCondLst>
                              <p:cond delay="2000"/>
                            </p:stCondLst>
                            <p:childTnLst>
                              <p:par>
                                <p:cTn id="84" presetID="3" presetClass="entr" presetSubtype="5"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linds(vertical)">
                                      <p:cBhvr>
                                        <p:cTn id="86" dur="500"/>
                                        <p:tgtEl>
                                          <p:spTgt spid="14"/>
                                        </p:tgtEl>
                                      </p:cBhvr>
                                    </p:animEffect>
                                  </p:childTnLst>
                                </p:cTn>
                              </p:par>
                            </p:childTnLst>
                          </p:cTn>
                        </p:par>
                        <p:par>
                          <p:cTn id="87" fill="hold">
                            <p:stCondLst>
                              <p:cond delay="2500"/>
                            </p:stCondLst>
                            <p:childTnLst>
                              <p:par>
                                <p:cTn id="88" presetID="3" presetClass="entr" presetSubtype="5"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linds(vertical)">
                                      <p:cBhvr>
                                        <p:cTn id="90" dur="500"/>
                                        <p:tgtEl>
                                          <p:spTgt spid="16"/>
                                        </p:tgtEl>
                                      </p:cBhvr>
                                    </p:animEffect>
                                  </p:childTnLst>
                                </p:cTn>
                              </p:par>
                            </p:childTnLst>
                          </p:cTn>
                        </p:par>
                        <p:par>
                          <p:cTn id="91" fill="hold">
                            <p:stCondLst>
                              <p:cond delay="3000"/>
                            </p:stCondLst>
                            <p:childTnLst>
                              <p:par>
                                <p:cTn id="92" presetID="3" presetClass="entr" presetSubtype="5"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linds(vertical)">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51627"/>
                                        </p:tgtEl>
                                        <p:attrNameLst>
                                          <p:attrName>style.visibility</p:attrName>
                                        </p:attrNameLst>
                                      </p:cBhvr>
                                      <p:to>
                                        <p:strVal val="visible"/>
                                      </p:to>
                                    </p:set>
                                    <p:animEffect transition="in" filter="wipe(up)">
                                      <p:cBhvr>
                                        <p:cTn id="99" dur="500"/>
                                        <p:tgtEl>
                                          <p:spTgt spid="151627"/>
                                        </p:tgtEl>
                                      </p:cBhvr>
                                    </p:animEffect>
                                  </p:childTnLst>
                                </p:cTn>
                              </p:par>
                            </p:childTnLst>
                          </p:cTn>
                        </p:par>
                        <p:par>
                          <p:cTn id="100" fill="hold">
                            <p:stCondLst>
                              <p:cond delay="500"/>
                            </p:stCondLst>
                            <p:childTnLst>
                              <p:par>
                                <p:cTn id="101" presetID="3" presetClass="entr" presetSubtype="10" fill="hold"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blinds(horizontal)">
                                      <p:cBhvr>
                                        <p:cTn id="103" dur="500"/>
                                        <p:tgtEl>
                                          <p:spTgt spid="20"/>
                                        </p:tgtEl>
                                      </p:cBhvr>
                                    </p:animEffect>
                                  </p:childTnLst>
                                </p:cTn>
                              </p:par>
                            </p:childTnLst>
                          </p:cTn>
                        </p:par>
                        <p:par>
                          <p:cTn id="104" fill="hold">
                            <p:stCondLst>
                              <p:cond delay="1000"/>
                            </p:stCondLst>
                            <p:childTnLst>
                              <p:par>
                                <p:cTn id="105" presetID="3" presetClass="entr" presetSubtype="5"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linds(vertical)">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P spid="151556" grpId="0" animBg="1"/>
      <p:bldP spid="151574" grpId="0" autoUpdateAnimBg="0"/>
      <p:bldP spid="151575" grpId="0" animBg="1"/>
      <p:bldP spid="151582" grpId="0" animBg="1"/>
      <p:bldP spid="151603" grpId="0" animBg="1"/>
      <p:bldP spid="151607" grpId="0" animBg="1"/>
      <p:bldP spid="15162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53602" name="Rectangle 2"/>
          <p:cNvSpPr>
            <a:spLocks noGrp="1" noChangeArrowheads="1"/>
          </p:cNvSpPr>
          <p:nvPr>
            <p:ph type="title"/>
          </p:nvPr>
        </p:nvSpPr>
        <p:spPr>
          <a:xfrm>
            <a:off x="311150" y="101600"/>
            <a:ext cx="7531100" cy="1339850"/>
          </a:xfrm>
          <a:ln cap="flat">
            <a:solidFill>
              <a:schemeClr val="tx2"/>
            </a:solidFill>
          </a:ln>
        </p:spPr>
        <p:txBody>
          <a:bodyPr lIns="101600" tIns="50800" rIns="101600" bIns="50800"/>
          <a:lstStyle/>
          <a:p>
            <a:pPr algn="ctr">
              <a:lnSpc>
                <a:spcPct val="70000"/>
              </a:lnSpc>
              <a:defRPr/>
            </a:pPr>
            <a:r>
              <a:rPr lang="ru-RU" sz="2400" smtClean="0">
                <a:latin typeface="Arial" pitchFamily="34" charset="0"/>
              </a:rPr>
              <a:t>List of Key Problems.  Direction 1.1</a:t>
            </a:r>
            <a:br>
              <a:rPr lang="ru-RU" sz="2400" smtClean="0">
                <a:latin typeface="Arial" pitchFamily="34" charset="0"/>
              </a:rPr>
            </a:br>
            <a:r>
              <a:rPr lang="ru-RU" sz="2400" smtClean="0">
                <a:latin typeface="Arial" pitchFamily="34" charset="0"/>
              </a:rPr>
              <a:t>Drying and Other Technological Operations </a:t>
            </a:r>
            <a:endParaRPr lang="ru-RU" sz="2400" smtClean="0">
              <a:latin typeface="Arial CYR" charset="-52"/>
            </a:endParaRPr>
          </a:p>
        </p:txBody>
      </p:sp>
      <p:sp>
        <p:nvSpPr>
          <p:cNvPr id="153603" name="Rectangle 3"/>
          <p:cNvSpPr>
            <a:spLocks noGrp="1" noChangeArrowheads="1"/>
          </p:cNvSpPr>
          <p:nvPr>
            <p:ph type="body" idx="1"/>
          </p:nvPr>
        </p:nvSpPr>
        <p:spPr>
          <a:xfrm>
            <a:off x="609600" y="1828800"/>
            <a:ext cx="7772400" cy="4191000"/>
          </a:xfrm>
          <a:blipFill dpi="0" rotWithShape="0">
            <a:blip r:embed="rId3"/>
            <a:srcRect/>
            <a:tile tx="0" ty="0" sx="100000" sy="100000" flip="none" algn="tl"/>
          </a:blipFill>
          <a:effectLst>
            <a:outerShdw dist="107763" dir="2700000" algn="ctr" rotWithShape="0">
              <a:schemeClr val="bg2">
                <a:alpha val="50000"/>
              </a:schemeClr>
            </a:outerShdw>
          </a:effectLst>
        </p:spPr>
        <p:txBody>
          <a:bodyPr lIns="101600" tIns="50800" rIns="101600" bIns="50800"/>
          <a:lstStyle/>
          <a:p>
            <a:pPr>
              <a:lnSpc>
                <a:spcPct val="180000"/>
              </a:lnSpc>
              <a:buFont typeface="Monotype Sorts" charset="0"/>
              <a:buNone/>
              <a:defRPr/>
            </a:pPr>
            <a:r>
              <a:rPr lang="ru-RU" sz="2400" smtClean="0">
                <a:solidFill>
                  <a:srgbClr val="FFFF00"/>
                </a:solidFill>
                <a:latin typeface="Arial" pitchFamily="34" charset="0"/>
              </a:rPr>
              <a:t>1.1.1  To suggest a method providing an outer and inner heating of layer of mashed potato during drying </a:t>
            </a:r>
          </a:p>
          <a:p>
            <a:pPr>
              <a:lnSpc>
                <a:spcPct val="180000"/>
              </a:lnSpc>
              <a:buFont typeface="Monotype Sorts" charset="0"/>
              <a:buNone/>
              <a:defRPr/>
            </a:pPr>
            <a:r>
              <a:rPr lang="ru-RU" sz="2400" smtClean="0">
                <a:solidFill>
                  <a:srgbClr val="FFFF00"/>
                </a:solidFill>
                <a:latin typeface="Arial" pitchFamily="34" charset="0"/>
              </a:rPr>
              <a:t>1.1.2  To suggest a method to accelerate loosening of intercellular bonds</a:t>
            </a:r>
          </a:p>
          <a:p>
            <a:pPr>
              <a:lnSpc>
                <a:spcPct val="150000"/>
              </a:lnSpc>
              <a:buFont typeface="Monotype Sorts" charset="0"/>
              <a:buNone/>
              <a:defRPr/>
            </a:pPr>
            <a:r>
              <a:rPr lang="ru-RU" sz="2400" smtClean="0">
                <a:solidFill>
                  <a:srgbClr val="FFFF00"/>
                </a:solidFill>
                <a:latin typeface="Arial" pitchFamily="34" charset="0"/>
              </a:rPr>
              <a:t>1.1.3   To suggest a method to accelerate water removal during drying</a:t>
            </a:r>
            <a:endParaRPr lang="ru-RU" sz="2400" smtClean="0">
              <a:solidFill>
                <a:srgbClr val="FFFF00"/>
              </a:solidFill>
              <a:latin typeface="Arial CYR" charset="-52"/>
            </a:endParaRPr>
          </a:p>
        </p:txBody>
      </p:sp>
      <p:sp>
        <p:nvSpPr>
          <p:cNvPr id="76804"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randombar(horizontal)">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randombar(horizontal)">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randombar(horizontal)">
                                      <p:cBhvr>
                                        <p:cTn id="17" dur="500"/>
                                        <p:tgtEl>
                                          <p:spTgt spid="15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55650" name="Rectangle 2"/>
          <p:cNvSpPr>
            <a:spLocks noGrp="1" noChangeArrowheads="1"/>
          </p:cNvSpPr>
          <p:nvPr>
            <p:ph type="title"/>
          </p:nvPr>
        </p:nvSpPr>
        <p:spPr>
          <a:xfrm>
            <a:off x="311150" y="101600"/>
            <a:ext cx="6616700" cy="1339850"/>
          </a:xfrm>
          <a:ln cap="flat">
            <a:solidFill>
              <a:schemeClr val="tx2"/>
            </a:solidFill>
          </a:ln>
        </p:spPr>
        <p:txBody>
          <a:bodyPr lIns="101600" tIns="50800" rIns="101600" bIns="50800"/>
          <a:lstStyle/>
          <a:p>
            <a:pPr algn="ctr">
              <a:defRPr/>
            </a:pPr>
            <a:r>
              <a:rPr lang="ru-RU" sz="2800" smtClean="0">
                <a:latin typeface="Arial" pitchFamily="34" charset="0"/>
              </a:rPr>
              <a:t>List of Key Problems.  </a:t>
            </a:r>
            <a:r>
              <a:rPr lang="ru-RU" sz="2400" smtClean="0">
                <a:latin typeface="Arial" pitchFamily="34" charset="0"/>
              </a:rPr>
              <a:t>Direction 1.2</a:t>
            </a:r>
            <a:br>
              <a:rPr lang="ru-RU" sz="2400" smtClean="0">
                <a:latin typeface="Arial" pitchFamily="34" charset="0"/>
              </a:rPr>
            </a:br>
            <a:r>
              <a:rPr lang="ru-RU" sz="2400" smtClean="0">
                <a:latin typeface="Arial" pitchFamily="34" charset="0"/>
              </a:rPr>
              <a:t>Reduction of Potato Losses During  Processing</a:t>
            </a:r>
            <a:endParaRPr lang="ru-RU" sz="2400" smtClean="0">
              <a:latin typeface="Arial CYR" charset="-52"/>
            </a:endParaRPr>
          </a:p>
        </p:txBody>
      </p:sp>
      <p:sp>
        <p:nvSpPr>
          <p:cNvPr id="155651" name="Rectangle 3"/>
          <p:cNvSpPr>
            <a:spLocks noGrp="1" noChangeArrowheads="1"/>
          </p:cNvSpPr>
          <p:nvPr>
            <p:ph type="body" idx="1"/>
          </p:nvPr>
        </p:nvSpPr>
        <p:spPr>
          <a:xfrm>
            <a:off x="609600" y="1828800"/>
            <a:ext cx="7772400" cy="4191000"/>
          </a:xfrm>
          <a:blipFill dpi="0" rotWithShape="0">
            <a:blip r:embed="rId3"/>
            <a:srcRect/>
            <a:tile tx="0" ty="0" sx="100000" sy="100000" flip="none" algn="tl"/>
          </a:blipFill>
          <a:effectLst>
            <a:outerShdw dist="107763" dir="2700000" algn="ctr" rotWithShape="0">
              <a:schemeClr val="bg2">
                <a:alpha val="50000"/>
              </a:schemeClr>
            </a:outerShdw>
          </a:effectLst>
        </p:spPr>
        <p:txBody>
          <a:bodyPr lIns="101600" tIns="50800" rIns="101600" bIns="50800"/>
          <a:lstStyle/>
          <a:p>
            <a:pPr>
              <a:lnSpc>
                <a:spcPct val="180000"/>
              </a:lnSpc>
              <a:buFont typeface="Monotype Sorts" charset="0"/>
              <a:buNone/>
              <a:defRPr/>
            </a:pPr>
            <a:r>
              <a:rPr lang="ru-RU" sz="2400" smtClean="0">
                <a:solidFill>
                  <a:srgbClr val="FFFF00"/>
                </a:solidFill>
                <a:latin typeface="Arial" pitchFamily="34" charset="0"/>
              </a:rPr>
              <a:t>1.2.1  To suggest a method to enhance the thermal effect on skin during peeling</a:t>
            </a:r>
          </a:p>
          <a:p>
            <a:pPr>
              <a:lnSpc>
                <a:spcPct val="180000"/>
              </a:lnSpc>
              <a:buFont typeface="Monotype Sorts" charset="0"/>
              <a:buNone/>
              <a:defRPr/>
            </a:pPr>
            <a:r>
              <a:rPr lang="ru-RU" sz="2400" smtClean="0">
                <a:solidFill>
                  <a:srgbClr val="FFFF00"/>
                </a:solidFill>
                <a:latin typeface="Arial" pitchFamily="34" charset="0"/>
              </a:rPr>
              <a:t>1.2.2  To suggest a better method for rejection of low quality potatoes from the standard material.</a:t>
            </a:r>
            <a:endParaRPr lang="ru-RU" sz="2400" smtClean="0">
              <a:solidFill>
                <a:srgbClr val="FFFF00"/>
              </a:solidFill>
              <a:latin typeface="Arial CYR" charset="-52"/>
            </a:endParaRPr>
          </a:p>
        </p:txBody>
      </p:sp>
      <p:sp>
        <p:nvSpPr>
          <p:cNvPr id="77828"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randombar(horizontal)">
                                      <p:cBhvr>
                                        <p:cTn id="7" dur="500"/>
                                        <p:tgtEl>
                                          <p:spTgt spid="155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randombar(horizontal)">
                                      <p:cBhvr>
                                        <p:cTn id="12" dur="500"/>
                                        <p:tgtEl>
                                          <p:spTgt spid="155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57698" name="Rectangle 2"/>
          <p:cNvSpPr>
            <a:spLocks noGrp="1" noChangeArrowheads="1"/>
          </p:cNvSpPr>
          <p:nvPr>
            <p:ph type="title"/>
          </p:nvPr>
        </p:nvSpPr>
        <p:spPr>
          <a:xfrm>
            <a:off x="311150" y="101600"/>
            <a:ext cx="7531100" cy="1339850"/>
          </a:xfrm>
          <a:ln cap="flat">
            <a:solidFill>
              <a:schemeClr val="tx2"/>
            </a:solidFill>
          </a:ln>
        </p:spPr>
        <p:txBody>
          <a:bodyPr lIns="101600" tIns="50800" rIns="101600" bIns="50800"/>
          <a:lstStyle/>
          <a:p>
            <a:pPr algn="ctr">
              <a:defRPr/>
            </a:pPr>
            <a:r>
              <a:rPr lang="ru-RU" sz="2800" smtClean="0">
                <a:latin typeface="Arial" pitchFamily="34" charset="0"/>
              </a:rPr>
              <a:t>List of Key Problems.  </a:t>
            </a:r>
            <a:r>
              <a:rPr lang="ru-RU" sz="2400" smtClean="0">
                <a:latin typeface="Arial" pitchFamily="34" charset="0"/>
              </a:rPr>
              <a:t>Direction 2.1</a:t>
            </a:r>
            <a:br>
              <a:rPr lang="ru-RU" sz="2400" smtClean="0">
                <a:latin typeface="Arial" pitchFamily="34" charset="0"/>
              </a:rPr>
            </a:br>
            <a:r>
              <a:rPr lang="ru-RU" sz="2400" smtClean="0">
                <a:latin typeface="Arial" pitchFamily="34" charset="0"/>
              </a:rPr>
              <a:t>Reduction of the Number of Technological Operations</a:t>
            </a:r>
            <a:endParaRPr lang="ru-RU" sz="2400" smtClean="0">
              <a:latin typeface="Arial CYR" charset="-52"/>
            </a:endParaRPr>
          </a:p>
        </p:txBody>
      </p:sp>
      <p:sp>
        <p:nvSpPr>
          <p:cNvPr id="157699" name="Rectangle 3"/>
          <p:cNvSpPr>
            <a:spLocks noGrp="1" noChangeArrowheads="1"/>
          </p:cNvSpPr>
          <p:nvPr>
            <p:ph type="body" idx="1"/>
          </p:nvPr>
        </p:nvSpPr>
        <p:spPr>
          <a:xfrm>
            <a:off x="609600" y="2438400"/>
            <a:ext cx="7772400" cy="3124200"/>
          </a:xfrm>
          <a:blipFill dpi="0" rotWithShape="0">
            <a:blip r:embed="rId3"/>
            <a:srcRect/>
            <a:tile tx="0" ty="0" sx="100000" sy="100000" flip="none" algn="tl"/>
          </a:blipFill>
          <a:effectLst>
            <a:outerShdw dist="107763" dir="2700000" algn="ctr" rotWithShape="0">
              <a:schemeClr val="bg2">
                <a:alpha val="50000"/>
              </a:schemeClr>
            </a:outerShdw>
          </a:effectLst>
        </p:spPr>
        <p:txBody>
          <a:bodyPr lIns="101600" tIns="50800" rIns="101600" bIns="50800"/>
          <a:lstStyle/>
          <a:p>
            <a:pPr>
              <a:lnSpc>
                <a:spcPct val="220000"/>
              </a:lnSpc>
              <a:buFont typeface="Monotype Sorts" charset="0"/>
              <a:buNone/>
              <a:defRPr/>
            </a:pPr>
            <a:r>
              <a:rPr lang="ru-RU" sz="2800" b="1" smtClean="0">
                <a:solidFill>
                  <a:srgbClr val="660033"/>
                </a:solidFill>
                <a:latin typeface="Arial" pitchFamily="34" charset="0"/>
              </a:rPr>
              <a:t>2.1.1  To suggest a way to reduce the number of providing operations</a:t>
            </a:r>
            <a:endParaRPr lang="ru-RU" sz="2800" b="1" smtClean="0">
              <a:solidFill>
                <a:srgbClr val="660033"/>
              </a:solidFill>
              <a:latin typeface="Arial CYR" charset="-52"/>
            </a:endParaRPr>
          </a:p>
        </p:txBody>
      </p:sp>
      <p:sp>
        <p:nvSpPr>
          <p:cNvPr id="78852"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randombar(horizontal)">
                                      <p:cBhvr>
                                        <p:cTn id="7" dur="500"/>
                                        <p:tgtEl>
                                          <p:spTgt spid="157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59746" name="Rectangle 2"/>
          <p:cNvSpPr>
            <a:spLocks noGrp="1" noChangeArrowheads="1"/>
          </p:cNvSpPr>
          <p:nvPr>
            <p:ph type="title"/>
          </p:nvPr>
        </p:nvSpPr>
        <p:spPr>
          <a:xfrm>
            <a:off x="311150" y="101600"/>
            <a:ext cx="7531100" cy="1339850"/>
          </a:xfrm>
          <a:ln cap="flat">
            <a:solidFill>
              <a:schemeClr val="tx2"/>
            </a:solidFill>
          </a:ln>
        </p:spPr>
        <p:txBody>
          <a:bodyPr lIns="101600" tIns="50800" rIns="101600" bIns="50800"/>
          <a:lstStyle/>
          <a:p>
            <a:pPr algn="ctr">
              <a:defRPr/>
            </a:pPr>
            <a:r>
              <a:rPr lang="ru-RU" sz="2800" smtClean="0">
                <a:latin typeface="Arial" pitchFamily="34" charset="0"/>
              </a:rPr>
              <a:t>List of Key Problems.  </a:t>
            </a:r>
            <a:r>
              <a:rPr lang="ru-RU" sz="2400" smtClean="0">
                <a:latin typeface="Arial" pitchFamily="34" charset="0"/>
              </a:rPr>
              <a:t>Direction 2.2</a:t>
            </a:r>
            <a:br>
              <a:rPr lang="ru-RU" sz="2400" smtClean="0">
                <a:latin typeface="Arial" pitchFamily="34" charset="0"/>
              </a:rPr>
            </a:br>
            <a:r>
              <a:rPr lang="ru-RU" sz="2400" smtClean="0">
                <a:latin typeface="Arial" pitchFamily="34" charset="0"/>
              </a:rPr>
              <a:t>Reduction of Energy Consumption </a:t>
            </a:r>
            <a:endParaRPr lang="ru-RU" sz="2400" smtClean="0">
              <a:latin typeface="Arial CYR" charset="-52"/>
            </a:endParaRPr>
          </a:p>
        </p:txBody>
      </p:sp>
      <p:sp>
        <p:nvSpPr>
          <p:cNvPr id="159747" name="Rectangle 3"/>
          <p:cNvSpPr>
            <a:spLocks noGrp="1" noChangeArrowheads="1"/>
          </p:cNvSpPr>
          <p:nvPr>
            <p:ph type="body" idx="1"/>
          </p:nvPr>
        </p:nvSpPr>
        <p:spPr>
          <a:xfrm>
            <a:off x="609600" y="2438400"/>
            <a:ext cx="7772400" cy="3124200"/>
          </a:xfrm>
          <a:blipFill dpi="0" rotWithShape="0">
            <a:blip r:embed="rId3"/>
            <a:srcRect/>
            <a:tile tx="0" ty="0" sx="100000" sy="100000" flip="none" algn="tl"/>
          </a:blipFill>
          <a:effectLst>
            <a:outerShdw dist="107763" dir="2700000" algn="ctr" rotWithShape="0">
              <a:schemeClr val="bg2">
                <a:alpha val="50000"/>
              </a:schemeClr>
            </a:outerShdw>
          </a:effectLst>
        </p:spPr>
        <p:txBody>
          <a:bodyPr lIns="101600" tIns="50800" rIns="101600" bIns="50800"/>
          <a:lstStyle/>
          <a:p>
            <a:pPr>
              <a:lnSpc>
                <a:spcPct val="160000"/>
              </a:lnSpc>
              <a:buFont typeface="Monotype Sorts" charset="0"/>
              <a:buNone/>
              <a:defRPr/>
            </a:pPr>
            <a:r>
              <a:rPr lang="ru-RU" sz="2400" b="1" smtClean="0">
                <a:solidFill>
                  <a:srgbClr val="FFCC00"/>
                </a:solidFill>
                <a:latin typeface="Arial" pitchFamily="34" charset="0"/>
              </a:rPr>
              <a:t>2.2.1  To suggest a method to reduce power consumption of peeling, cooking and drying</a:t>
            </a:r>
          </a:p>
          <a:p>
            <a:pPr>
              <a:lnSpc>
                <a:spcPct val="160000"/>
              </a:lnSpc>
              <a:buFont typeface="Monotype Sorts" charset="0"/>
              <a:buNone/>
              <a:defRPr/>
            </a:pPr>
            <a:r>
              <a:rPr lang="ru-RU" sz="2400" b="1" smtClean="0">
                <a:solidFill>
                  <a:srgbClr val="FFCC00"/>
                </a:solidFill>
                <a:latin typeface="Arial" pitchFamily="34" charset="0"/>
              </a:rPr>
              <a:t>2.2.2  To suggest a method to reduce the amount of heat for maintaining the optimal drying temperature </a:t>
            </a:r>
            <a:endParaRPr lang="ru-RU" sz="2400" b="1" smtClean="0">
              <a:solidFill>
                <a:srgbClr val="FFCC00"/>
              </a:solidFill>
              <a:latin typeface="Arial CYR" charset="-52"/>
            </a:endParaRPr>
          </a:p>
        </p:txBody>
      </p:sp>
      <p:sp>
        <p:nvSpPr>
          <p:cNvPr id="79876"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randombar(horizontal)">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randombar(horizontal)">
                                      <p:cBhvr>
                                        <p:cTn id="12" dur="5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61794" name="Rectangle 2"/>
          <p:cNvSpPr>
            <a:spLocks noGrp="1" noChangeArrowheads="1"/>
          </p:cNvSpPr>
          <p:nvPr>
            <p:ph type="title"/>
          </p:nvPr>
        </p:nvSpPr>
        <p:spPr>
          <a:xfrm>
            <a:off x="311150" y="101600"/>
            <a:ext cx="7531100" cy="1339850"/>
          </a:xfrm>
          <a:ln cap="flat">
            <a:solidFill>
              <a:schemeClr val="tx2"/>
            </a:solidFill>
          </a:ln>
        </p:spPr>
        <p:txBody>
          <a:bodyPr lIns="101600" tIns="50800" rIns="101600" bIns="50800"/>
          <a:lstStyle/>
          <a:p>
            <a:pPr algn="ctr">
              <a:defRPr/>
            </a:pPr>
            <a:r>
              <a:rPr lang="ru-RU" sz="2800" smtClean="0">
                <a:latin typeface="Arial" pitchFamily="34" charset="0"/>
              </a:rPr>
              <a:t>List of Key Problems.  </a:t>
            </a:r>
            <a:r>
              <a:rPr lang="ru-RU" sz="2400" smtClean="0">
                <a:latin typeface="Arial" pitchFamily="34" charset="0"/>
              </a:rPr>
              <a:t>Direction 3.1</a:t>
            </a:r>
            <a:br>
              <a:rPr lang="ru-RU" sz="2400" smtClean="0">
                <a:latin typeface="Arial" pitchFamily="34" charset="0"/>
              </a:rPr>
            </a:br>
            <a:r>
              <a:rPr lang="ru-RU" sz="2400" smtClean="0">
                <a:latin typeface="Arial" pitchFamily="34" charset="0"/>
              </a:rPr>
              <a:t> Quantity of Destroyed Cells Reduction</a:t>
            </a:r>
            <a:endParaRPr lang="ru-RU" sz="2400" smtClean="0">
              <a:latin typeface="Arial CYR" charset="-52"/>
            </a:endParaRPr>
          </a:p>
        </p:txBody>
      </p:sp>
      <p:sp>
        <p:nvSpPr>
          <p:cNvPr id="161795" name="Rectangle 3"/>
          <p:cNvSpPr>
            <a:spLocks noGrp="1" noChangeArrowheads="1"/>
          </p:cNvSpPr>
          <p:nvPr>
            <p:ph type="body" idx="1"/>
          </p:nvPr>
        </p:nvSpPr>
        <p:spPr>
          <a:xfrm>
            <a:off x="609600" y="1981200"/>
            <a:ext cx="7772400" cy="4419600"/>
          </a:xfrm>
          <a:blipFill dpi="0" rotWithShape="0">
            <a:blip r:embed="rId3"/>
            <a:srcRect/>
            <a:tile tx="0" ty="0" sx="100000" sy="100000" flip="none" algn="tl"/>
          </a:blipFill>
          <a:effectLst>
            <a:outerShdw dist="107763" dir="2700000" algn="ctr" rotWithShape="0">
              <a:schemeClr val="bg2">
                <a:alpha val="50000"/>
              </a:schemeClr>
            </a:outerShdw>
          </a:effectLst>
        </p:spPr>
        <p:txBody>
          <a:bodyPr lIns="101600" tIns="50800" rIns="101600" bIns="50800"/>
          <a:lstStyle/>
          <a:p>
            <a:pPr>
              <a:lnSpc>
                <a:spcPct val="130000"/>
              </a:lnSpc>
              <a:buFont typeface="Monotype Sorts" charset="0"/>
              <a:buNone/>
              <a:defRPr/>
            </a:pPr>
            <a:r>
              <a:rPr lang="ru-RU" sz="2400" b="1" smtClean="0">
                <a:solidFill>
                  <a:srgbClr val="660066"/>
                </a:solidFill>
                <a:latin typeface="Arial" pitchFamily="34" charset="0"/>
              </a:rPr>
              <a:t>3.1.1  To suggest a method to reduce the cell damage during high temperature cooking and drying</a:t>
            </a:r>
          </a:p>
          <a:p>
            <a:pPr>
              <a:lnSpc>
                <a:spcPct val="130000"/>
              </a:lnSpc>
              <a:buFont typeface="Monotype Sorts" charset="0"/>
              <a:buNone/>
              <a:defRPr/>
            </a:pPr>
            <a:r>
              <a:rPr lang="ru-RU" sz="2400" b="1" smtClean="0">
                <a:solidFill>
                  <a:srgbClr val="660066"/>
                </a:solidFill>
                <a:latin typeface="Arial" pitchFamily="34" charset="0"/>
              </a:rPr>
              <a:t>3.1.2  To suggest a method to provide a uniform potato heating during pre-cooking and cooking</a:t>
            </a:r>
          </a:p>
          <a:p>
            <a:pPr>
              <a:lnSpc>
                <a:spcPct val="130000"/>
              </a:lnSpc>
              <a:buFont typeface="Monotype Sorts" charset="0"/>
              <a:buNone/>
              <a:defRPr/>
            </a:pPr>
            <a:r>
              <a:rPr lang="ru-RU" sz="2400" b="1" smtClean="0">
                <a:solidFill>
                  <a:srgbClr val="660066"/>
                </a:solidFill>
                <a:latin typeface="Arial" pitchFamily="34" charset="0"/>
              </a:rPr>
              <a:t>3.1.3  To suggest a method to reduce the number of cells destroyed during grinding</a:t>
            </a:r>
            <a:endParaRPr lang="ru-RU" sz="2400" b="1" smtClean="0">
              <a:solidFill>
                <a:srgbClr val="660066"/>
              </a:solidFill>
              <a:latin typeface="Arial CYR" charset="-52"/>
            </a:endParaRPr>
          </a:p>
        </p:txBody>
      </p:sp>
      <p:sp>
        <p:nvSpPr>
          <p:cNvPr id="80900" name="Rectangle 3"/>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randombar(horizontal)">
                                      <p:cBhvr>
                                        <p:cTn id="7" dur="500"/>
                                        <p:tgtEl>
                                          <p:spTgt spid="16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randombar(horizontal)">
                                      <p:cBhvr>
                                        <p:cTn id="12" dur="500"/>
                                        <p:tgtEl>
                                          <p:spTgt spid="161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randombar(horizontal)">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842" name="Rectangle 2"/>
          <p:cNvSpPr>
            <a:spLocks noGrp="1" noChangeArrowheads="1"/>
          </p:cNvSpPr>
          <p:nvPr>
            <p:ph type="title"/>
          </p:nvPr>
        </p:nvSpPr>
        <p:spPr>
          <a:ln cap="flat"/>
        </p:spPr>
        <p:txBody>
          <a:bodyPr/>
          <a:lstStyle/>
          <a:p>
            <a:pPr>
              <a:defRPr/>
            </a:pPr>
            <a:endParaRPr lang="en-US" smtClean="0"/>
          </a:p>
        </p:txBody>
      </p:sp>
      <p:sp>
        <p:nvSpPr>
          <p:cNvPr id="163843" name="Rectangle 3"/>
          <p:cNvSpPr>
            <a:spLocks noChangeArrowheads="1"/>
          </p:cNvSpPr>
          <p:nvPr/>
        </p:nvSpPr>
        <p:spPr bwMode="auto">
          <a:xfrm>
            <a:off x="4121150" y="4425950"/>
            <a:ext cx="4635500" cy="1816100"/>
          </a:xfrm>
          <a:prstGeom prst="rect">
            <a:avLst/>
          </a:prstGeom>
          <a:gradFill rotWithShape="0">
            <a:gsLst>
              <a:gs pos="0">
                <a:srgbClr val="00CC00"/>
              </a:gs>
              <a:gs pos="50000">
                <a:srgbClr val="00CC00">
                  <a:gamma/>
                  <a:tint val="50196"/>
                  <a:invGamma/>
                </a:srgbClr>
              </a:gs>
              <a:gs pos="100000">
                <a:srgbClr val="00CC00"/>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844" name="Rectangle 4"/>
          <p:cNvSpPr>
            <a:spLocks noChangeArrowheads="1"/>
          </p:cNvSpPr>
          <p:nvPr/>
        </p:nvSpPr>
        <p:spPr bwMode="auto">
          <a:xfrm>
            <a:off x="4121150" y="1454150"/>
            <a:ext cx="4635500" cy="23495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845" name="Rectangle 5"/>
          <p:cNvSpPr>
            <a:spLocks noChangeArrowheads="1"/>
          </p:cNvSpPr>
          <p:nvPr/>
        </p:nvSpPr>
        <p:spPr bwMode="auto">
          <a:xfrm>
            <a:off x="539750" y="1454150"/>
            <a:ext cx="2959100" cy="4864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63846" name="Rectangle 6"/>
          <p:cNvSpPr>
            <a:spLocks noChangeArrowheads="1"/>
          </p:cNvSpPr>
          <p:nvPr/>
        </p:nvSpPr>
        <p:spPr bwMode="auto">
          <a:xfrm>
            <a:off x="692150" y="5110163"/>
            <a:ext cx="2501900" cy="674687"/>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Supporting Information</a:t>
            </a:r>
            <a:br>
              <a:rPr lang="ru-RU" sz="1800" b="1">
                <a:solidFill>
                  <a:srgbClr val="000000"/>
                </a:solidFill>
                <a:cs typeface="+mn-cs"/>
              </a:rPr>
            </a:br>
            <a:r>
              <a:rPr lang="ru-RU" sz="1800" b="1">
                <a:solidFill>
                  <a:srgbClr val="000000"/>
                </a:solidFill>
                <a:cs typeface="+mn-cs"/>
              </a:rPr>
              <a:t>Gathering</a:t>
            </a:r>
            <a:r>
              <a:rPr lang="ru-RU" sz="1800">
                <a:solidFill>
                  <a:srgbClr val="000000"/>
                </a:solidFill>
                <a:cs typeface="+mn-cs"/>
              </a:rPr>
              <a:t> </a:t>
            </a:r>
            <a:br>
              <a:rPr lang="ru-RU" sz="1800">
                <a:solidFill>
                  <a:srgbClr val="000000"/>
                </a:solidFill>
                <a:cs typeface="+mn-cs"/>
              </a:rPr>
            </a:br>
            <a:r>
              <a:rPr lang="ru-RU" sz="1400">
                <a:solidFill>
                  <a:srgbClr val="000000"/>
                </a:solidFill>
                <a:cs typeface="+mn-cs"/>
              </a:rPr>
              <a:t>Supporting information</a:t>
            </a:r>
          </a:p>
        </p:txBody>
      </p:sp>
      <p:sp useBgFill="1">
        <p:nvSpPr>
          <p:cNvPr id="163847" name="Rectangle 7"/>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4400" i="1">
                <a:solidFill>
                  <a:schemeClr val="tx2"/>
                </a:solidFill>
                <a:effectLst>
                  <a:outerShdw blurRad="38100" dist="38100" dir="2700000" algn="tl">
                    <a:srgbClr val="000000"/>
                  </a:outerShdw>
                </a:effectLst>
                <a:latin typeface="Arial" pitchFamily="34" charset="0"/>
                <a:cs typeface="+mn-cs"/>
              </a:rPr>
              <a:t>ITD</a:t>
            </a:r>
            <a:r>
              <a:rPr lang="ru-RU" sz="4400" i="1" baseline="30000">
                <a:solidFill>
                  <a:schemeClr val="tx2"/>
                </a:solidFill>
                <a:effectLst>
                  <a:outerShdw blurRad="38100" dist="38100" dir="2700000" algn="tl">
                    <a:srgbClr val="000000"/>
                  </a:outerShdw>
                </a:effectLst>
                <a:latin typeface="Arial" pitchFamily="34" charset="0"/>
                <a:cs typeface="+mn-cs"/>
              </a:rPr>
              <a:t>TM</a:t>
            </a:r>
            <a:r>
              <a:rPr lang="ru-RU" sz="4400" i="1">
                <a:solidFill>
                  <a:schemeClr val="tx2"/>
                </a:solidFill>
                <a:effectLst>
                  <a:outerShdw blurRad="38100" dist="38100" dir="2700000" algn="tl">
                    <a:srgbClr val="000000"/>
                  </a:outerShdw>
                </a:effectLst>
                <a:latin typeface="Arial" pitchFamily="34" charset="0"/>
                <a:cs typeface="+mn-cs"/>
              </a:rPr>
              <a:t>: Concepual Stage</a:t>
            </a:r>
            <a:endParaRPr lang="ru-RU" sz="4400" i="1">
              <a:solidFill>
                <a:schemeClr val="tx2"/>
              </a:solidFill>
              <a:effectLst>
                <a:outerShdw blurRad="38100" dist="38100" dir="2700000" algn="tl">
                  <a:srgbClr val="000000"/>
                </a:outerShdw>
              </a:effectLst>
              <a:latin typeface="Arial CYR" charset="-52"/>
              <a:cs typeface="+mn-cs"/>
            </a:endParaRPr>
          </a:p>
        </p:txBody>
      </p:sp>
      <p:sp>
        <p:nvSpPr>
          <p:cNvPr id="163848" name="Rectangle 8"/>
          <p:cNvSpPr>
            <a:spLocks noChangeArrowheads="1"/>
          </p:cNvSpPr>
          <p:nvPr/>
        </p:nvSpPr>
        <p:spPr bwMode="auto">
          <a:xfrm>
            <a:off x="4654550" y="1651000"/>
            <a:ext cx="2730500" cy="9334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Analysis of the Object</a:t>
            </a:r>
            <a:r>
              <a:rPr lang="ru-RU" sz="2400">
                <a:solidFill>
                  <a:srgbClr val="000000"/>
                </a:solidFill>
                <a:cs typeface="+mn-cs"/>
              </a:rPr>
              <a:t/>
            </a:r>
            <a:br>
              <a:rPr lang="ru-RU" sz="2400">
                <a:solidFill>
                  <a:srgbClr val="000000"/>
                </a:solidFill>
                <a:cs typeface="+mn-cs"/>
              </a:rPr>
            </a:br>
            <a:r>
              <a:rPr lang="ru-RU" sz="1400">
                <a:solidFill>
                  <a:srgbClr val="000000"/>
                </a:solidFill>
                <a:cs typeface="+mn-cs"/>
              </a:rPr>
              <a:t>Functional and Flow models, </a:t>
            </a:r>
            <a:br>
              <a:rPr lang="ru-RU" sz="1400">
                <a:solidFill>
                  <a:srgbClr val="000000"/>
                </a:solidFill>
                <a:cs typeface="+mn-cs"/>
              </a:rPr>
            </a:br>
            <a:r>
              <a:rPr lang="ru-RU" sz="1400">
                <a:solidFill>
                  <a:srgbClr val="000000"/>
                </a:solidFill>
                <a:cs typeface="+mn-cs"/>
              </a:rPr>
              <a:t>Evolution Trends, </a:t>
            </a:r>
            <a:br>
              <a:rPr lang="ru-RU" sz="1400">
                <a:solidFill>
                  <a:srgbClr val="000000"/>
                </a:solidFill>
                <a:cs typeface="+mn-cs"/>
              </a:rPr>
            </a:br>
            <a:r>
              <a:rPr lang="ru-RU" sz="1400">
                <a:solidFill>
                  <a:srgbClr val="000000"/>
                </a:solidFill>
                <a:cs typeface="+mn-cs"/>
              </a:rPr>
              <a:t>Key Disadvantages, Contradictions</a:t>
            </a:r>
          </a:p>
        </p:txBody>
      </p:sp>
      <p:sp>
        <p:nvSpPr>
          <p:cNvPr id="163849" name="Rectangle 9"/>
          <p:cNvSpPr>
            <a:spLocks noChangeArrowheads="1"/>
          </p:cNvSpPr>
          <p:nvPr/>
        </p:nvSpPr>
        <p:spPr bwMode="auto">
          <a:xfrm>
            <a:off x="4273550" y="4584700"/>
            <a:ext cx="2089150" cy="5905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Solution</a:t>
            </a:r>
            <a:r>
              <a:rPr lang="ru-RU" sz="2000">
                <a:solidFill>
                  <a:srgbClr val="000000"/>
                </a:solidFill>
                <a:cs typeface="+mn-cs"/>
              </a:rPr>
              <a:t/>
            </a:r>
            <a:br>
              <a:rPr lang="ru-RU" sz="2000">
                <a:solidFill>
                  <a:srgbClr val="000000"/>
                </a:solidFill>
                <a:cs typeface="+mn-cs"/>
              </a:rPr>
            </a:br>
            <a:r>
              <a:rPr lang="ru-RU" sz="1400">
                <a:solidFill>
                  <a:srgbClr val="000000"/>
                </a:solidFill>
                <a:cs typeface="+mn-cs"/>
              </a:rPr>
              <a:t>Engineering Solutions</a:t>
            </a:r>
          </a:p>
        </p:txBody>
      </p:sp>
      <p:sp>
        <p:nvSpPr>
          <p:cNvPr id="163850" name="Rectangle 10"/>
          <p:cNvSpPr>
            <a:spLocks noChangeArrowheads="1"/>
          </p:cNvSpPr>
          <p:nvPr/>
        </p:nvSpPr>
        <p:spPr bwMode="auto">
          <a:xfrm>
            <a:off x="768350" y="1627188"/>
            <a:ext cx="2425700" cy="6524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Data Gathering</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Background information</a:t>
            </a:r>
          </a:p>
        </p:txBody>
      </p:sp>
      <p:sp>
        <p:nvSpPr>
          <p:cNvPr id="163851" name="Rectangle 11"/>
          <p:cNvSpPr>
            <a:spLocks noChangeArrowheads="1"/>
          </p:cNvSpPr>
          <p:nvPr/>
        </p:nvSpPr>
        <p:spPr bwMode="auto">
          <a:xfrm>
            <a:off x="692150" y="3443288"/>
            <a:ext cx="2501900" cy="8937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Function Based</a:t>
            </a:r>
            <a:br>
              <a:rPr lang="ru-RU" sz="1800" b="1">
                <a:solidFill>
                  <a:srgbClr val="000000"/>
                </a:solidFill>
                <a:cs typeface="+mn-cs"/>
              </a:rPr>
            </a:br>
            <a:r>
              <a:rPr lang="ru-RU" sz="1800" b="1">
                <a:solidFill>
                  <a:srgbClr val="000000"/>
                </a:solidFill>
                <a:cs typeface="+mn-cs"/>
              </a:rPr>
              <a:t>Information Gathering</a:t>
            </a:r>
            <a:r>
              <a:rPr lang="ru-RU" sz="2000">
                <a:solidFill>
                  <a:srgbClr val="000000"/>
                </a:solidFill>
                <a:cs typeface="+mn-cs"/>
              </a:rPr>
              <a:t> </a:t>
            </a:r>
            <a:br>
              <a:rPr lang="ru-RU" sz="2000">
                <a:solidFill>
                  <a:srgbClr val="000000"/>
                </a:solidFill>
                <a:cs typeface="+mn-cs"/>
              </a:rPr>
            </a:br>
            <a:r>
              <a:rPr lang="ru-RU" sz="1400">
                <a:solidFill>
                  <a:srgbClr val="000000"/>
                </a:solidFill>
                <a:cs typeface="+mn-cs"/>
              </a:rPr>
              <a:t>Function oriented</a:t>
            </a:r>
            <a:br>
              <a:rPr lang="ru-RU" sz="1400">
                <a:solidFill>
                  <a:srgbClr val="000000"/>
                </a:solidFill>
                <a:cs typeface="+mn-cs"/>
              </a:rPr>
            </a:br>
            <a:r>
              <a:rPr lang="ru-RU" sz="1400">
                <a:solidFill>
                  <a:srgbClr val="000000"/>
                </a:solidFill>
                <a:cs typeface="+mn-cs"/>
              </a:rPr>
              <a:t>information</a:t>
            </a:r>
          </a:p>
        </p:txBody>
      </p:sp>
      <p:sp>
        <p:nvSpPr>
          <p:cNvPr id="81932" name="Rectangle 12"/>
          <p:cNvSpPr>
            <a:spLocks noChangeArrowheads="1"/>
          </p:cNvSpPr>
          <p:nvPr/>
        </p:nvSpPr>
        <p:spPr bwMode="auto">
          <a:xfrm>
            <a:off x="6688138" y="5899150"/>
            <a:ext cx="2106612"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CONCEPTUAL STAGE</a:t>
            </a:r>
          </a:p>
        </p:txBody>
      </p:sp>
      <p:sp>
        <p:nvSpPr>
          <p:cNvPr id="81933" name="Line 13"/>
          <p:cNvSpPr>
            <a:spLocks noChangeShapeType="1"/>
          </p:cNvSpPr>
          <p:nvPr/>
        </p:nvSpPr>
        <p:spPr bwMode="auto">
          <a:xfrm>
            <a:off x="3200400" y="1828800"/>
            <a:ext cx="1463675" cy="14288"/>
          </a:xfrm>
          <a:prstGeom prst="line">
            <a:avLst/>
          </a:prstGeom>
          <a:noFill/>
          <a:ln w="50800">
            <a:solidFill>
              <a:srgbClr val="FF0033"/>
            </a:solidFill>
            <a:round/>
            <a:headEnd type="none" w="sm" len="sm"/>
            <a:tailEnd type="stealth" w="med" len="lg"/>
          </a:ln>
        </p:spPr>
        <p:txBody>
          <a:bodyPr/>
          <a:lstStyle/>
          <a:p>
            <a:endParaRPr lang="en-US"/>
          </a:p>
        </p:txBody>
      </p:sp>
      <p:sp>
        <p:nvSpPr>
          <p:cNvPr id="81934" name="Line 14"/>
          <p:cNvSpPr>
            <a:spLocks noChangeShapeType="1"/>
          </p:cNvSpPr>
          <p:nvPr/>
        </p:nvSpPr>
        <p:spPr bwMode="auto">
          <a:xfrm>
            <a:off x="3200400" y="5562600"/>
            <a:ext cx="2590800" cy="0"/>
          </a:xfrm>
          <a:prstGeom prst="line">
            <a:avLst/>
          </a:prstGeom>
          <a:noFill/>
          <a:ln w="50800">
            <a:solidFill>
              <a:srgbClr val="FF0033"/>
            </a:solidFill>
            <a:round/>
            <a:headEnd type="none" w="sm" len="sm"/>
            <a:tailEnd type="stealth" w="med" len="lg"/>
          </a:ln>
        </p:spPr>
        <p:txBody>
          <a:bodyPr/>
          <a:lstStyle/>
          <a:p>
            <a:endParaRPr lang="en-US"/>
          </a:p>
        </p:txBody>
      </p:sp>
      <p:sp>
        <p:nvSpPr>
          <p:cNvPr id="81935" name="Freeform 15"/>
          <p:cNvSpPr>
            <a:spLocks/>
          </p:cNvSpPr>
          <p:nvPr/>
        </p:nvSpPr>
        <p:spPr bwMode="auto">
          <a:xfrm>
            <a:off x="6400800" y="4800600"/>
            <a:ext cx="992188" cy="382588"/>
          </a:xfrm>
          <a:custGeom>
            <a:avLst/>
            <a:gdLst>
              <a:gd name="T0" fmla="*/ 0 w 625"/>
              <a:gd name="T1" fmla="*/ 0 h 241"/>
              <a:gd name="T2" fmla="*/ 2147483647 w 625"/>
              <a:gd name="T3" fmla="*/ 0 h 241"/>
              <a:gd name="T4" fmla="*/ 2147483647 w 625"/>
              <a:gd name="T5" fmla="*/ 2147483647 h 241"/>
              <a:gd name="T6" fmla="*/ 0 60000 65536"/>
              <a:gd name="T7" fmla="*/ 0 60000 65536"/>
              <a:gd name="T8" fmla="*/ 0 60000 65536"/>
              <a:gd name="T9" fmla="*/ 0 w 625"/>
              <a:gd name="T10" fmla="*/ 0 h 241"/>
              <a:gd name="T11" fmla="*/ 625 w 625"/>
              <a:gd name="T12" fmla="*/ 241 h 241"/>
            </a:gdLst>
            <a:ahLst/>
            <a:cxnLst>
              <a:cxn ang="T6">
                <a:pos x="T0" y="T1"/>
              </a:cxn>
              <a:cxn ang="T7">
                <a:pos x="T2" y="T3"/>
              </a:cxn>
              <a:cxn ang="T8">
                <a:pos x="T4" y="T5"/>
              </a:cxn>
            </a:cxnLst>
            <a:rect l="T9" t="T10" r="T11" b="T12"/>
            <a:pathLst>
              <a:path w="625" h="241">
                <a:moveTo>
                  <a:pt x="0" y="0"/>
                </a:moveTo>
                <a:lnTo>
                  <a:pt x="624" y="0"/>
                </a:lnTo>
                <a:lnTo>
                  <a:pt x="624"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36" name="Freeform 16"/>
          <p:cNvSpPr>
            <a:spLocks/>
          </p:cNvSpPr>
          <p:nvPr/>
        </p:nvSpPr>
        <p:spPr bwMode="auto">
          <a:xfrm>
            <a:off x="3200400" y="4038600"/>
            <a:ext cx="1449388" cy="534988"/>
          </a:xfrm>
          <a:custGeom>
            <a:avLst/>
            <a:gdLst>
              <a:gd name="T0" fmla="*/ 0 w 913"/>
              <a:gd name="T1" fmla="*/ 0 h 337"/>
              <a:gd name="T2" fmla="*/ 2147483647 w 913"/>
              <a:gd name="T3" fmla="*/ 0 h 337"/>
              <a:gd name="T4" fmla="*/ 2147483647 w 913"/>
              <a:gd name="T5" fmla="*/ 2147483647 h 337"/>
              <a:gd name="T6" fmla="*/ 0 60000 65536"/>
              <a:gd name="T7" fmla="*/ 0 60000 65536"/>
              <a:gd name="T8" fmla="*/ 0 60000 65536"/>
              <a:gd name="T9" fmla="*/ 0 w 913"/>
              <a:gd name="T10" fmla="*/ 0 h 337"/>
              <a:gd name="T11" fmla="*/ 913 w 913"/>
              <a:gd name="T12" fmla="*/ 337 h 337"/>
            </a:gdLst>
            <a:ahLst/>
            <a:cxnLst>
              <a:cxn ang="T6">
                <a:pos x="T0" y="T1"/>
              </a:cxn>
              <a:cxn ang="T7">
                <a:pos x="T2" y="T3"/>
              </a:cxn>
              <a:cxn ang="T8">
                <a:pos x="T4" y="T5"/>
              </a:cxn>
            </a:cxnLst>
            <a:rect l="T9" t="T10" r="T11" b="T12"/>
            <a:pathLst>
              <a:path w="913" h="337">
                <a:moveTo>
                  <a:pt x="0" y="0"/>
                </a:moveTo>
                <a:lnTo>
                  <a:pt x="912" y="0"/>
                </a:lnTo>
                <a:lnTo>
                  <a:pt x="912"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37" name="Freeform 17"/>
          <p:cNvSpPr>
            <a:spLocks/>
          </p:cNvSpPr>
          <p:nvPr/>
        </p:nvSpPr>
        <p:spPr bwMode="auto">
          <a:xfrm>
            <a:off x="2743200" y="4724400"/>
            <a:ext cx="1525588" cy="382588"/>
          </a:xfrm>
          <a:custGeom>
            <a:avLst/>
            <a:gdLst>
              <a:gd name="T0" fmla="*/ 2147483647 w 961"/>
              <a:gd name="T1" fmla="*/ 0 h 241"/>
              <a:gd name="T2" fmla="*/ 0 w 961"/>
              <a:gd name="T3" fmla="*/ 0 h 241"/>
              <a:gd name="T4" fmla="*/ 0 w 961"/>
              <a:gd name="T5" fmla="*/ 2147483647 h 241"/>
              <a:gd name="T6" fmla="*/ 0 60000 65536"/>
              <a:gd name="T7" fmla="*/ 0 60000 65536"/>
              <a:gd name="T8" fmla="*/ 0 60000 65536"/>
              <a:gd name="T9" fmla="*/ 0 w 961"/>
              <a:gd name="T10" fmla="*/ 0 h 241"/>
              <a:gd name="T11" fmla="*/ 961 w 961"/>
              <a:gd name="T12" fmla="*/ 241 h 241"/>
            </a:gdLst>
            <a:ahLst/>
            <a:cxnLst>
              <a:cxn ang="T6">
                <a:pos x="T0" y="T1"/>
              </a:cxn>
              <a:cxn ang="T7">
                <a:pos x="T2" y="T3"/>
              </a:cxn>
              <a:cxn ang="T8">
                <a:pos x="T4" y="T5"/>
              </a:cxn>
            </a:cxnLst>
            <a:rect l="T9" t="T10" r="T11" b="T12"/>
            <a:pathLst>
              <a:path w="961" h="241">
                <a:moveTo>
                  <a:pt x="960" y="0"/>
                </a:moveTo>
                <a:lnTo>
                  <a:pt x="0" y="0"/>
                </a:lnTo>
                <a:lnTo>
                  <a:pt x="0"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38" name="Freeform 18"/>
          <p:cNvSpPr>
            <a:spLocks/>
          </p:cNvSpPr>
          <p:nvPr/>
        </p:nvSpPr>
        <p:spPr bwMode="auto">
          <a:xfrm>
            <a:off x="2438400" y="2438400"/>
            <a:ext cx="2211388" cy="992188"/>
          </a:xfrm>
          <a:custGeom>
            <a:avLst/>
            <a:gdLst>
              <a:gd name="T0" fmla="*/ 2147483647 w 1393"/>
              <a:gd name="T1" fmla="*/ 0 h 625"/>
              <a:gd name="T2" fmla="*/ 0 w 1393"/>
              <a:gd name="T3" fmla="*/ 0 h 625"/>
              <a:gd name="T4" fmla="*/ 0 w 1393"/>
              <a:gd name="T5" fmla="*/ 2147483647 h 625"/>
              <a:gd name="T6" fmla="*/ 0 60000 65536"/>
              <a:gd name="T7" fmla="*/ 0 60000 65536"/>
              <a:gd name="T8" fmla="*/ 0 60000 65536"/>
              <a:gd name="T9" fmla="*/ 0 w 1393"/>
              <a:gd name="T10" fmla="*/ 0 h 625"/>
              <a:gd name="T11" fmla="*/ 1393 w 1393"/>
              <a:gd name="T12" fmla="*/ 625 h 625"/>
            </a:gdLst>
            <a:ahLst/>
            <a:cxnLst>
              <a:cxn ang="T6">
                <a:pos x="T0" y="T1"/>
              </a:cxn>
              <a:cxn ang="T7">
                <a:pos x="T2" y="T3"/>
              </a:cxn>
              <a:cxn ang="T8">
                <a:pos x="T4" y="T5"/>
              </a:cxn>
            </a:cxnLst>
            <a:rect l="T9" t="T10" r="T11" b="T12"/>
            <a:pathLst>
              <a:path w="1393" h="625">
                <a:moveTo>
                  <a:pt x="1392" y="0"/>
                </a:moveTo>
                <a:lnTo>
                  <a:pt x="0" y="0"/>
                </a:lnTo>
                <a:lnTo>
                  <a:pt x="0" y="624"/>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39" name="Freeform 19"/>
          <p:cNvSpPr>
            <a:spLocks/>
          </p:cNvSpPr>
          <p:nvPr/>
        </p:nvSpPr>
        <p:spPr bwMode="auto">
          <a:xfrm>
            <a:off x="7424738" y="1905000"/>
            <a:ext cx="425450" cy="534988"/>
          </a:xfrm>
          <a:custGeom>
            <a:avLst/>
            <a:gdLst>
              <a:gd name="T0" fmla="*/ 0 w 268"/>
              <a:gd name="T1" fmla="*/ 0 h 337"/>
              <a:gd name="T2" fmla="*/ 2147483647 w 268"/>
              <a:gd name="T3" fmla="*/ 0 h 337"/>
              <a:gd name="T4" fmla="*/ 2147483647 w 268"/>
              <a:gd name="T5" fmla="*/ 2147483647 h 337"/>
              <a:gd name="T6" fmla="*/ 0 60000 65536"/>
              <a:gd name="T7" fmla="*/ 0 60000 65536"/>
              <a:gd name="T8" fmla="*/ 0 60000 65536"/>
              <a:gd name="T9" fmla="*/ 0 w 268"/>
              <a:gd name="T10" fmla="*/ 0 h 337"/>
              <a:gd name="T11" fmla="*/ 268 w 268"/>
              <a:gd name="T12" fmla="*/ 337 h 337"/>
            </a:gdLst>
            <a:ahLst/>
            <a:cxnLst>
              <a:cxn ang="T6">
                <a:pos x="T0" y="T1"/>
              </a:cxn>
              <a:cxn ang="T7">
                <a:pos x="T2" y="T3"/>
              </a:cxn>
              <a:cxn ang="T8">
                <a:pos x="T4" y="T5"/>
              </a:cxn>
            </a:cxnLst>
            <a:rect l="T9" t="T10" r="T11" b="T12"/>
            <a:pathLst>
              <a:path w="268" h="337">
                <a:moveTo>
                  <a:pt x="0" y="0"/>
                </a:moveTo>
                <a:lnTo>
                  <a:pt x="267" y="0"/>
                </a:lnTo>
                <a:lnTo>
                  <a:pt x="267"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40" name="Freeform 20"/>
          <p:cNvSpPr>
            <a:spLocks/>
          </p:cNvSpPr>
          <p:nvPr/>
        </p:nvSpPr>
        <p:spPr bwMode="auto">
          <a:xfrm>
            <a:off x="5715000" y="3352800"/>
            <a:ext cx="458788" cy="1220788"/>
          </a:xfrm>
          <a:custGeom>
            <a:avLst/>
            <a:gdLst>
              <a:gd name="T0" fmla="*/ 2147483647 w 289"/>
              <a:gd name="T1" fmla="*/ 0 h 769"/>
              <a:gd name="T2" fmla="*/ 2147483647 w 289"/>
              <a:gd name="T3" fmla="*/ 2147483647 h 769"/>
              <a:gd name="T4" fmla="*/ 0 w 289"/>
              <a:gd name="T5" fmla="*/ 2147483647 h 769"/>
              <a:gd name="T6" fmla="*/ 0 w 289"/>
              <a:gd name="T7" fmla="*/ 2147483647 h 769"/>
              <a:gd name="T8" fmla="*/ 0 60000 65536"/>
              <a:gd name="T9" fmla="*/ 0 60000 65536"/>
              <a:gd name="T10" fmla="*/ 0 60000 65536"/>
              <a:gd name="T11" fmla="*/ 0 60000 65536"/>
              <a:gd name="T12" fmla="*/ 0 w 289"/>
              <a:gd name="T13" fmla="*/ 0 h 769"/>
              <a:gd name="T14" fmla="*/ 289 w 289"/>
              <a:gd name="T15" fmla="*/ 769 h 769"/>
            </a:gdLst>
            <a:ahLst/>
            <a:cxnLst>
              <a:cxn ang="T8">
                <a:pos x="T0" y="T1"/>
              </a:cxn>
              <a:cxn ang="T9">
                <a:pos x="T2" y="T3"/>
              </a:cxn>
              <a:cxn ang="T10">
                <a:pos x="T4" y="T5"/>
              </a:cxn>
              <a:cxn ang="T11">
                <a:pos x="T6" y="T7"/>
              </a:cxn>
            </a:cxnLst>
            <a:rect l="T12" t="T13" r="T14" b="T15"/>
            <a:pathLst>
              <a:path w="289" h="769">
                <a:moveTo>
                  <a:pt x="288" y="0"/>
                </a:moveTo>
                <a:lnTo>
                  <a:pt x="288" y="432"/>
                </a:lnTo>
                <a:lnTo>
                  <a:pt x="0" y="432"/>
                </a:lnTo>
                <a:lnTo>
                  <a:pt x="0" y="768"/>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81941" name="Line 21"/>
          <p:cNvSpPr>
            <a:spLocks noChangeShapeType="1"/>
          </p:cNvSpPr>
          <p:nvPr/>
        </p:nvSpPr>
        <p:spPr bwMode="auto">
          <a:xfrm>
            <a:off x="5181600" y="2590800"/>
            <a:ext cx="0" cy="1981200"/>
          </a:xfrm>
          <a:prstGeom prst="line">
            <a:avLst/>
          </a:prstGeom>
          <a:noFill/>
          <a:ln w="50800">
            <a:solidFill>
              <a:srgbClr val="FF0033"/>
            </a:solidFill>
            <a:round/>
            <a:headEnd type="none" w="sm" len="sm"/>
            <a:tailEnd type="stealth" w="med" len="lg"/>
          </a:ln>
        </p:spPr>
        <p:txBody>
          <a:bodyPr/>
          <a:lstStyle/>
          <a:p>
            <a:endParaRPr lang="en-US"/>
          </a:p>
        </p:txBody>
      </p:sp>
      <p:sp>
        <p:nvSpPr>
          <p:cNvPr id="81942" name="Rectangle 22"/>
          <p:cNvSpPr>
            <a:spLocks noChangeArrowheads="1"/>
          </p:cNvSpPr>
          <p:nvPr/>
        </p:nvSpPr>
        <p:spPr bwMode="auto">
          <a:xfrm>
            <a:off x="1355725" y="5975350"/>
            <a:ext cx="2125663"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INFORMATION STAGE</a:t>
            </a:r>
          </a:p>
        </p:txBody>
      </p:sp>
      <p:sp>
        <p:nvSpPr>
          <p:cNvPr id="81943" name="Rectangle 23"/>
          <p:cNvSpPr>
            <a:spLocks noChangeArrowheads="1"/>
          </p:cNvSpPr>
          <p:nvPr/>
        </p:nvSpPr>
        <p:spPr bwMode="auto">
          <a:xfrm>
            <a:off x="6400800" y="3513138"/>
            <a:ext cx="2349500" cy="330200"/>
          </a:xfrm>
          <a:prstGeom prst="rect">
            <a:avLst/>
          </a:prstGeom>
          <a:solidFill>
            <a:srgbClr val="66FFFF"/>
          </a:solidFill>
          <a:ln w="25400">
            <a:solidFill>
              <a:srgbClr val="FF66FF"/>
            </a:solidFill>
            <a:miter lim="800000"/>
            <a:headEnd/>
            <a:tailEnd/>
          </a:ln>
        </p:spPr>
        <p:txBody>
          <a:bodyPr lIns="92075" tIns="46038" rIns="92075" bIns="46038">
            <a:spAutoFit/>
          </a:bodyPr>
          <a:lstStyle/>
          <a:p>
            <a:pPr algn="ctr" eaLnBrk="0" hangingPunct="0"/>
            <a:r>
              <a:rPr lang="ru-RU" sz="1400" b="1">
                <a:solidFill>
                  <a:schemeClr val="bg2"/>
                </a:solidFill>
                <a:latin typeface="Arial" pitchFamily="34" charset="0"/>
              </a:rPr>
              <a:t>ANALYTICAL STAGE</a:t>
            </a:r>
          </a:p>
        </p:txBody>
      </p:sp>
      <p:sp>
        <p:nvSpPr>
          <p:cNvPr id="163864" name="Rectangle 24"/>
          <p:cNvSpPr>
            <a:spLocks noChangeArrowheads="1"/>
          </p:cNvSpPr>
          <p:nvPr/>
        </p:nvSpPr>
        <p:spPr bwMode="auto">
          <a:xfrm>
            <a:off x="5797550" y="5102225"/>
            <a:ext cx="2708275" cy="606425"/>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Concept substantiation</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Concepts, </a:t>
            </a:r>
            <a:br>
              <a:rPr lang="ru-RU" sz="1400">
                <a:solidFill>
                  <a:srgbClr val="000000"/>
                </a:solidFill>
                <a:cs typeface="+mn-cs"/>
              </a:rPr>
            </a:br>
            <a:r>
              <a:rPr lang="ru-RU" sz="1400">
                <a:solidFill>
                  <a:srgbClr val="000000"/>
                </a:solidFill>
                <a:cs typeface="+mn-cs"/>
              </a:rPr>
              <a:t>Ideas for Further Development</a:t>
            </a:r>
          </a:p>
        </p:txBody>
      </p:sp>
      <p:sp>
        <p:nvSpPr>
          <p:cNvPr id="163865" name="Rectangle 25"/>
          <p:cNvSpPr>
            <a:spLocks noChangeArrowheads="1"/>
          </p:cNvSpPr>
          <p:nvPr/>
        </p:nvSpPr>
        <p:spPr bwMode="auto">
          <a:xfrm>
            <a:off x="6026150" y="2433638"/>
            <a:ext cx="2273300" cy="91281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Statement</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Trimming problems,</a:t>
            </a:r>
            <a:br>
              <a:rPr lang="ru-RU" sz="1400">
                <a:solidFill>
                  <a:srgbClr val="000000"/>
                </a:solidFill>
                <a:cs typeface="+mn-cs"/>
              </a:rPr>
            </a:br>
            <a:r>
              <a:rPr lang="ru-RU" sz="1400">
                <a:solidFill>
                  <a:srgbClr val="000000"/>
                </a:solidFill>
                <a:cs typeface="+mn-cs"/>
              </a:rPr>
              <a:t>Feature transfer problems, </a:t>
            </a:r>
            <a:br>
              <a:rPr lang="ru-RU" sz="1400">
                <a:solidFill>
                  <a:srgbClr val="000000"/>
                </a:solidFill>
                <a:cs typeface="+mn-cs"/>
              </a:rPr>
            </a:br>
            <a:r>
              <a:rPr lang="ru-RU" sz="1400">
                <a:solidFill>
                  <a:srgbClr val="000000"/>
                </a:solidFill>
                <a:cs typeface="+mn-cs"/>
              </a:rPr>
              <a:t>Key problems</a:t>
            </a:r>
          </a:p>
        </p:txBody>
      </p:sp>
      <p:sp>
        <p:nvSpPr>
          <p:cNvPr id="81946" name="Rectangle 2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Rectangle 2"/>
          <p:cNvSpPr>
            <a:spLocks noGrp="1" noChangeArrowheads="1"/>
          </p:cNvSpPr>
          <p:nvPr>
            <p:ph type="title"/>
          </p:nvPr>
        </p:nvSpPr>
        <p:spPr>
          <a:ln cap="flat"/>
        </p:spPr>
        <p:txBody>
          <a:bodyPr/>
          <a:lstStyle/>
          <a:p>
            <a:pPr algn="ctr">
              <a:defRPr/>
            </a:pPr>
            <a:r>
              <a:rPr lang="ru-RU" smtClean="0">
                <a:latin typeface="Arial" pitchFamily="34" charset="0"/>
              </a:rPr>
              <a:t>ITD</a:t>
            </a:r>
            <a:r>
              <a:rPr lang="ru-RU" baseline="30000" smtClean="0">
                <a:latin typeface="Arial" pitchFamily="34" charset="0"/>
              </a:rPr>
              <a:t>TM</a:t>
            </a:r>
            <a:r>
              <a:rPr lang="ru-RU" smtClean="0">
                <a:latin typeface="Arial" pitchFamily="34" charset="0"/>
              </a:rPr>
              <a:t>: Information Stage</a:t>
            </a:r>
            <a:endParaRPr lang="ru-RU" smtClean="0">
              <a:latin typeface="Arial CYR" charset="-52"/>
            </a:endParaRPr>
          </a:p>
        </p:txBody>
      </p:sp>
      <p:sp>
        <p:nvSpPr>
          <p:cNvPr id="18435" name="Rectangle 3"/>
          <p:cNvSpPr>
            <a:spLocks noChangeArrowheads="1"/>
          </p:cNvSpPr>
          <p:nvPr/>
        </p:nvSpPr>
        <p:spPr bwMode="auto">
          <a:xfrm>
            <a:off x="4121150" y="4425950"/>
            <a:ext cx="4635500" cy="18161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8436" name="Rectangle 4"/>
          <p:cNvSpPr>
            <a:spLocks noChangeArrowheads="1"/>
          </p:cNvSpPr>
          <p:nvPr/>
        </p:nvSpPr>
        <p:spPr bwMode="auto">
          <a:xfrm>
            <a:off x="4121150" y="1454150"/>
            <a:ext cx="4635500" cy="2349500"/>
          </a:xfrm>
          <a:prstGeom prst="rect">
            <a:avLst/>
          </a:prstGeom>
          <a:solidFill>
            <a:srgbClr val="CCFFCC"/>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8437" name="Rectangle 5"/>
          <p:cNvSpPr>
            <a:spLocks noChangeArrowheads="1"/>
          </p:cNvSpPr>
          <p:nvPr/>
        </p:nvSpPr>
        <p:spPr bwMode="auto">
          <a:xfrm>
            <a:off x="539750" y="1454150"/>
            <a:ext cx="2959100" cy="4864100"/>
          </a:xfrm>
          <a:prstGeom prst="rect">
            <a:avLst/>
          </a:prstGeom>
          <a:gradFill rotWithShape="0">
            <a:gsLst>
              <a:gs pos="0">
                <a:srgbClr val="00CC00"/>
              </a:gs>
              <a:gs pos="50000">
                <a:srgbClr val="00CC00">
                  <a:gamma/>
                  <a:tint val="50196"/>
                  <a:invGamma/>
                </a:srgbClr>
              </a:gs>
              <a:gs pos="100000">
                <a:srgbClr val="00CC00"/>
              </a:gs>
            </a:gsLst>
            <a:lin ang="5400000" scaled="1"/>
          </a:gra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endParaRPr lang="en-US">
              <a:cs typeface="+mn-cs"/>
            </a:endParaRPr>
          </a:p>
        </p:txBody>
      </p:sp>
      <p:sp>
        <p:nvSpPr>
          <p:cNvPr id="18438" name="Rectangle 6"/>
          <p:cNvSpPr>
            <a:spLocks noChangeArrowheads="1"/>
          </p:cNvSpPr>
          <p:nvPr/>
        </p:nvSpPr>
        <p:spPr bwMode="auto">
          <a:xfrm>
            <a:off x="692150" y="5110163"/>
            <a:ext cx="2501900" cy="674687"/>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Supporting Information</a:t>
            </a:r>
            <a:br>
              <a:rPr lang="ru-RU" sz="1800" b="1">
                <a:solidFill>
                  <a:srgbClr val="000000"/>
                </a:solidFill>
                <a:cs typeface="+mn-cs"/>
              </a:rPr>
            </a:br>
            <a:r>
              <a:rPr lang="ru-RU" sz="1800" b="1">
                <a:solidFill>
                  <a:srgbClr val="000000"/>
                </a:solidFill>
                <a:cs typeface="+mn-cs"/>
              </a:rPr>
              <a:t>Gathering</a:t>
            </a:r>
            <a:r>
              <a:rPr lang="ru-RU" sz="1800">
                <a:solidFill>
                  <a:srgbClr val="000000"/>
                </a:solidFill>
                <a:cs typeface="+mn-cs"/>
              </a:rPr>
              <a:t> </a:t>
            </a:r>
            <a:br>
              <a:rPr lang="ru-RU" sz="1800">
                <a:solidFill>
                  <a:srgbClr val="000000"/>
                </a:solidFill>
                <a:cs typeface="+mn-cs"/>
              </a:rPr>
            </a:br>
            <a:r>
              <a:rPr lang="ru-RU" sz="1400">
                <a:solidFill>
                  <a:srgbClr val="000000"/>
                </a:solidFill>
                <a:cs typeface="+mn-cs"/>
              </a:rPr>
              <a:t>Supporting information</a:t>
            </a:r>
          </a:p>
        </p:txBody>
      </p:sp>
      <p:sp>
        <p:nvSpPr>
          <p:cNvPr id="18439" name="Rectangle 7"/>
          <p:cNvSpPr>
            <a:spLocks noChangeArrowheads="1"/>
          </p:cNvSpPr>
          <p:nvPr/>
        </p:nvSpPr>
        <p:spPr bwMode="auto">
          <a:xfrm>
            <a:off x="4654550" y="1651000"/>
            <a:ext cx="2730500" cy="9334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Analysis of the Object</a:t>
            </a:r>
            <a:r>
              <a:rPr lang="ru-RU" sz="2400">
                <a:solidFill>
                  <a:srgbClr val="000000"/>
                </a:solidFill>
                <a:cs typeface="+mn-cs"/>
              </a:rPr>
              <a:t/>
            </a:r>
            <a:br>
              <a:rPr lang="ru-RU" sz="2400">
                <a:solidFill>
                  <a:srgbClr val="000000"/>
                </a:solidFill>
                <a:cs typeface="+mn-cs"/>
              </a:rPr>
            </a:br>
            <a:r>
              <a:rPr lang="ru-RU" sz="1400">
                <a:solidFill>
                  <a:srgbClr val="000000"/>
                </a:solidFill>
                <a:cs typeface="+mn-cs"/>
              </a:rPr>
              <a:t>Functional and Flow models, </a:t>
            </a:r>
            <a:br>
              <a:rPr lang="ru-RU" sz="1400">
                <a:solidFill>
                  <a:srgbClr val="000000"/>
                </a:solidFill>
                <a:cs typeface="+mn-cs"/>
              </a:rPr>
            </a:br>
            <a:r>
              <a:rPr lang="ru-RU" sz="1400">
                <a:solidFill>
                  <a:srgbClr val="000000"/>
                </a:solidFill>
                <a:cs typeface="+mn-cs"/>
              </a:rPr>
              <a:t>Evolution Trends, </a:t>
            </a:r>
            <a:br>
              <a:rPr lang="ru-RU" sz="1400">
                <a:solidFill>
                  <a:srgbClr val="000000"/>
                </a:solidFill>
                <a:cs typeface="+mn-cs"/>
              </a:rPr>
            </a:br>
            <a:r>
              <a:rPr lang="ru-RU" sz="1400">
                <a:solidFill>
                  <a:srgbClr val="000000"/>
                </a:solidFill>
                <a:cs typeface="+mn-cs"/>
              </a:rPr>
              <a:t>Key Disadvantages, Contradictions</a:t>
            </a:r>
          </a:p>
        </p:txBody>
      </p:sp>
      <p:sp>
        <p:nvSpPr>
          <p:cNvPr id="18440" name="Rectangle 8"/>
          <p:cNvSpPr>
            <a:spLocks noChangeArrowheads="1"/>
          </p:cNvSpPr>
          <p:nvPr/>
        </p:nvSpPr>
        <p:spPr bwMode="auto">
          <a:xfrm>
            <a:off x="4273550" y="4584700"/>
            <a:ext cx="2089150" cy="590550"/>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Solution</a:t>
            </a:r>
            <a:r>
              <a:rPr lang="ru-RU" sz="2000">
                <a:solidFill>
                  <a:srgbClr val="000000"/>
                </a:solidFill>
                <a:cs typeface="+mn-cs"/>
              </a:rPr>
              <a:t/>
            </a:r>
            <a:br>
              <a:rPr lang="ru-RU" sz="2000">
                <a:solidFill>
                  <a:srgbClr val="000000"/>
                </a:solidFill>
                <a:cs typeface="+mn-cs"/>
              </a:rPr>
            </a:br>
            <a:r>
              <a:rPr lang="ru-RU" sz="1400">
                <a:solidFill>
                  <a:srgbClr val="000000"/>
                </a:solidFill>
                <a:cs typeface="+mn-cs"/>
              </a:rPr>
              <a:t>Engineering Solutions</a:t>
            </a:r>
          </a:p>
        </p:txBody>
      </p:sp>
      <p:sp>
        <p:nvSpPr>
          <p:cNvPr id="18441" name="Rectangle 9"/>
          <p:cNvSpPr>
            <a:spLocks noChangeArrowheads="1"/>
          </p:cNvSpPr>
          <p:nvPr/>
        </p:nvSpPr>
        <p:spPr bwMode="auto">
          <a:xfrm>
            <a:off x="768350" y="1627188"/>
            <a:ext cx="2425700" cy="6524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Data Gathering</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Background information</a:t>
            </a:r>
          </a:p>
        </p:txBody>
      </p:sp>
      <p:sp>
        <p:nvSpPr>
          <p:cNvPr id="18442" name="Rectangle 10"/>
          <p:cNvSpPr>
            <a:spLocks noChangeArrowheads="1"/>
          </p:cNvSpPr>
          <p:nvPr/>
        </p:nvSpPr>
        <p:spPr bwMode="auto">
          <a:xfrm>
            <a:off x="692150" y="3443288"/>
            <a:ext cx="2501900" cy="89376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Function Based</a:t>
            </a:r>
            <a:br>
              <a:rPr lang="ru-RU" sz="1800" b="1">
                <a:solidFill>
                  <a:srgbClr val="000000"/>
                </a:solidFill>
                <a:cs typeface="+mn-cs"/>
              </a:rPr>
            </a:br>
            <a:r>
              <a:rPr lang="ru-RU" sz="1800" b="1">
                <a:solidFill>
                  <a:srgbClr val="000000"/>
                </a:solidFill>
                <a:cs typeface="+mn-cs"/>
              </a:rPr>
              <a:t>Information Gathering</a:t>
            </a:r>
            <a:r>
              <a:rPr lang="ru-RU" sz="2000">
                <a:solidFill>
                  <a:srgbClr val="000000"/>
                </a:solidFill>
                <a:cs typeface="+mn-cs"/>
              </a:rPr>
              <a:t> </a:t>
            </a:r>
            <a:br>
              <a:rPr lang="ru-RU" sz="2000">
                <a:solidFill>
                  <a:srgbClr val="000000"/>
                </a:solidFill>
                <a:cs typeface="+mn-cs"/>
              </a:rPr>
            </a:br>
            <a:r>
              <a:rPr lang="ru-RU" sz="1400">
                <a:solidFill>
                  <a:srgbClr val="000000"/>
                </a:solidFill>
                <a:cs typeface="+mn-cs"/>
              </a:rPr>
              <a:t>Function oriented</a:t>
            </a:r>
            <a:br>
              <a:rPr lang="ru-RU" sz="1400">
                <a:solidFill>
                  <a:srgbClr val="000000"/>
                </a:solidFill>
                <a:cs typeface="+mn-cs"/>
              </a:rPr>
            </a:br>
            <a:r>
              <a:rPr lang="ru-RU" sz="1400">
                <a:solidFill>
                  <a:srgbClr val="000000"/>
                </a:solidFill>
                <a:cs typeface="+mn-cs"/>
              </a:rPr>
              <a:t>information</a:t>
            </a:r>
          </a:p>
        </p:txBody>
      </p:sp>
      <p:sp>
        <p:nvSpPr>
          <p:cNvPr id="27659" name="Rectangle 11"/>
          <p:cNvSpPr>
            <a:spLocks noChangeArrowheads="1"/>
          </p:cNvSpPr>
          <p:nvPr/>
        </p:nvSpPr>
        <p:spPr bwMode="auto">
          <a:xfrm>
            <a:off x="6688138" y="5899150"/>
            <a:ext cx="2106612"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CONCEPTUAL STAGE</a:t>
            </a:r>
          </a:p>
        </p:txBody>
      </p:sp>
      <p:sp>
        <p:nvSpPr>
          <p:cNvPr id="27660" name="Line 12"/>
          <p:cNvSpPr>
            <a:spLocks noChangeShapeType="1"/>
          </p:cNvSpPr>
          <p:nvPr/>
        </p:nvSpPr>
        <p:spPr bwMode="auto">
          <a:xfrm>
            <a:off x="3200400" y="1828800"/>
            <a:ext cx="1463675" cy="14288"/>
          </a:xfrm>
          <a:prstGeom prst="line">
            <a:avLst/>
          </a:prstGeom>
          <a:noFill/>
          <a:ln w="50800">
            <a:solidFill>
              <a:srgbClr val="FF0033"/>
            </a:solidFill>
            <a:round/>
            <a:headEnd type="none" w="sm" len="sm"/>
            <a:tailEnd type="stealth" w="med" len="lg"/>
          </a:ln>
        </p:spPr>
        <p:txBody>
          <a:bodyPr/>
          <a:lstStyle/>
          <a:p>
            <a:endParaRPr lang="en-US"/>
          </a:p>
        </p:txBody>
      </p:sp>
      <p:sp>
        <p:nvSpPr>
          <p:cNvPr id="27661" name="Line 13"/>
          <p:cNvSpPr>
            <a:spLocks noChangeShapeType="1"/>
          </p:cNvSpPr>
          <p:nvPr/>
        </p:nvSpPr>
        <p:spPr bwMode="auto">
          <a:xfrm>
            <a:off x="3200400" y="5562600"/>
            <a:ext cx="2590800" cy="0"/>
          </a:xfrm>
          <a:prstGeom prst="line">
            <a:avLst/>
          </a:prstGeom>
          <a:noFill/>
          <a:ln w="50800">
            <a:solidFill>
              <a:srgbClr val="FF0033"/>
            </a:solidFill>
            <a:round/>
            <a:headEnd type="none" w="sm" len="sm"/>
            <a:tailEnd type="stealth" w="med" len="lg"/>
          </a:ln>
        </p:spPr>
        <p:txBody>
          <a:bodyPr/>
          <a:lstStyle/>
          <a:p>
            <a:endParaRPr lang="en-US"/>
          </a:p>
        </p:txBody>
      </p:sp>
      <p:sp>
        <p:nvSpPr>
          <p:cNvPr id="27662" name="Freeform 14"/>
          <p:cNvSpPr>
            <a:spLocks/>
          </p:cNvSpPr>
          <p:nvPr/>
        </p:nvSpPr>
        <p:spPr bwMode="auto">
          <a:xfrm>
            <a:off x="6400800" y="4800600"/>
            <a:ext cx="992188" cy="382588"/>
          </a:xfrm>
          <a:custGeom>
            <a:avLst/>
            <a:gdLst>
              <a:gd name="T0" fmla="*/ 0 w 625"/>
              <a:gd name="T1" fmla="*/ 0 h 241"/>
              <a:gd name="T2" fmla="*/ 2147483647 w 625"/>
              <a:gd name="T3" fmla="*/ 0 h 241"/>
              <a:gd name="T4" fmla="*/ 2147483647 w 625"/>
              <a:gd name="T5" fmla="*/ 2147483647 h 241"/>
              <a:gd name="T6" fmla="*/ 0 60000 65536"/>
              <a:gd name="T7" fmla="*/ 0 60000 65536"/>
              <a:gd name="T8" fmla="*/ 0 60000 65536"/>
              <a:gd name="T9" fmla="*/ 0 w 625"/>
              <a:gd name="T10" fmla="*/ 0 h 241"/>
              <a:gd name="T11" fmla="*/ 625 w 625"/>
              <a:gd name="T12" fmla="*/ 241 h 241"/>
            </a:gdLst>
            <a:ahLst/>
            <a:cxnLst>
              <a:cxn ang="T6">
                <a:pos x="T0" y="T1"/>
              </a:cxn>
              <a:cxn ang="T7">
                <a:pos x="T2" y="T3"/>
              </a:cxn>
              <a:cxn ang="T8">
                <a:pos x="T4" y="T5"/>
              </a:cxn>
            </a:cxnLst>
            <a:rect l="T9" t="T10" r="T11" b="T12"/>
            <a:pathLst>
              <a:path w="625" h="241">
                <a:moveTo>
                  <a:pt x="0" y="0"/>
                </a:moveTo>
                <a:lnTo>
                  <a:pt x="624" y="0"/>
                </a:lnTo>
                <a:lnTo>
                  <a:pt x="624"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3" name="Freeform 15"/>
          <p:cNvSpPr>
            <a:spLocks/>
          </p:cNvSpPr>
          <p:nvPr/>
        </p:nvSpPr>
        <p:spPr bwMode="auto">
          <a:xfrm>
            <a:off x="3200400" y="4038600"/>
            <a:ext cx="1449388" cy="534988"/>
          </a:xfrm>
          <a:custGeom>
            <a:avLst/>
            <a:gdLst>
              <a:gd name="T0" fmla="*/ 0 w 913"/>
              <a:gd name="T1" fmla="*/ 0 h 337"/>
              <a:gd name="T2" fmla="*/ 2147483647 w 913"/>
              <a:gd name="T3" fmla="*/ 0 h 337"/>
              <a:gd name="T4" fmla="*/ 2147483647 w 913"/>
              <a:gd name="T5" fmla="*/ 2147483647 h 337"/>
              <a:gd name="T6" fmla="*/ 0 60000 65536"/>
              <a:gd name="T7" fmla="*/ 0 60000 65536"/>
              <a:gd name="T8" fmla="*/ 0 60000 65536"/>
              <a:gd name="T9" fmla="*/ 0 w 913"/>
              <a:gd name="T10" fmla="*/ 0 h 337"/>
              <a:gd name="T11" fmla="*/ 913 w 913"/>
              <a:gd name="T12" fmla="*/ 337 h 337"/>
            </a:gdLst>
            <a:ahLst/>
            <a:cxnLst>
              <a:cxn ang="T6">
                <a:pos x="T0" y="T1"/>
              </a:cxn>
              <a:cxn ang="T7">
                <a:pos x="T2" y="T3"/>
              </a:cxn>
              <a:cxn ang="T8">
                <a:pos x="T4" y="T5"/>
              </a:cxn>
            </a:cxnLst>
            <a:rect l="T9" t="T10" r="T11" b="T12"/>
            <a:pathLst>
              <a:path w="913" h="337">
                <a:moveTo>
                  <a:pt x="0" y="0"/>
                </a:moveTo>
                <a:lnTo>
                  <a:pt x="912" y="0"/>
                </a:lnTo>
                <a:lnTo>
                  <a:pt x="912"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4" name="Freeform 16"/>
          <p:cNvSpPr>
            <a:spLocks/>
          </p:cNvSpPr>
          <p:nvPr/>
        </p:nvSpPr>
        <p:spPr bwMode="auto">
          <a:xfrm>
            <a:off x="2743200" y="4724400"/>
            <a:ext cx="1525588" cy="382588"/>
          </a:xfrm>
          <a:custGeom>
            <a:avLst/>
            <a:gdLst>
              <a:gd name="T0" fmla="*/ 2147483647 w 961"/>
              <a:gd name="T1" fmla="*/ 0 h 241"/>
              <a:gd name="T2" fmla="*/ 0 w 961"/>
              <a:gd name="T3" fmla="*/ 0 h 241"/>
              <a:gd name="T4" fmla="*/ 0 w 961"/>
              <a:gd name="T5" fmla="*/ 2147483647 h 241"/>
              <a:gd name="T6" fmla="*/ 0 60000 65536"/>
              <a:gd name="T7" fmla="*/ 0 60000 65536"/>
              <a:gd name="T8" fmla="*/ 0 60000 65536"/>
              <a:gd name="T9" fmla="*/ 0 w 961"/>
              <a:gd name="T10" fmla="*/ 0 h 241"/>
              <a:gd name="T11" fmla="*/ 961 w 961"/>
              <a:gd name="T12" fmla="*/ 241 h 241"/>
            </a:gdLst>
            <a:ahLst/>
            <a:cxnLst>
              <a:cxn ang="T6">
                <a:pos x="T0" y="T1"/>
              </a:cxn>
              <a:cxn ang="T7">
                <a:pos x="T2" y="T3"/>
              </a:cxn>
              <a:cxn ang="T8">
                <a:pos x="T4" y="T5"/>
              </a:cxn>
            </a:cxnLst>
            <a:rect l="T9" t="T10" r="T11" b="T12"/>
            <a:pathLst>
              <a:path w="961" h="241">
                <a:moveTo>
                  <a:pt x="960" y="0"/>
                </a:moveTo>
                <a:lnTo>
                  <a:pt x="0" y="0"/>
                </a:lnTo>
                <a:lnTo>
                  <a:pt x="0" y="240"/>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5" name="Freeform 17"/>
          <p:cNvSpPr>
            <a:spLocks/>
          </p:cNvSpPr>
          <p:nvPr/>
        </p:nvSpPr>
        <p:spPr bwMode="auto">
          <a:xfrm>
            <a:off x="2438400" y="2438400"/>
            <a:ext cx="2211388" cy="992188"/>
          </a:xfrm>
          <a:custGeom>
            <a:avLst/>
            <a:gdLst>
              <a:gd name="T0" fmla="*/ 2147483647 w 1393"/>
              <a:gd name="T1" fmla="*/ 0 h 625"/>
              <a:gd name="T2" fmla="*/ 0 w 1393"/>
              <a:gd name="T3" fmla="*/ 0 h 625"/>
              <a:gd name="T4" fmla="*/ 0 w 1393"/>
              <a:gd name="T5" fmla="*/ 2147483647 h 625"/>
              <a:gd name="T6" fmla="*/ 0 60000 65536"/>
              <a:gd name="T7" fmla="*/ 0 60000 65536"/>
              <a:gd name="T8" fmla="*/ 0 60000 65536"/>
              <a:gd name="T9" fmla="*/ 0 w 1393"/>
              <a:gd name="T10" fmla="*/ 0 h 625"/>
              <a:gd name="T11" fmla="*/ 1393 w 1393"/>
              <a:gd name="T12" fmla="*/ 625 h 625"/>
            </a:gdLst>
            <a:ahLst/>
            <a:cxnLst>
              <a:cxn ang="T6">
                <a:pos x="T0" y="T1"/>
              </a:cxn>
              <a:cxn ang="T7">
                <a:pos x="T2" y="T3"/>
              </a:cxn>
              <a:cxn ang="T8">
                <a:pos x="T4" y="T5"/>
              </a:cxn>
            </a:cxnLst>
            <a:rect l="T9" t="T10" r="T11" b="T12"/>
            <a:pathLst>
              <a:path w="1393" h="625">
                <a:moveTo>
                  <a:pt x="1392" y="0"/>
                </a:moveTo>
                <a:lnTo>
                  <a:pt x="0" y="0"/>
                </a:lnTo>
                <a:lnTo>
                  <a:pt x="0" y="624"/>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6" name="Freeform 18"/>
          <p:cNvSpPr>
            <a:spLocks/>
          </p:cNvSpPr>
          <p:nvPr/>
        </p:nvSpPr>
        <p:spPr bwMode="auto">
          <a:xfrm>
            <a:off x="7424738" y="1905000"/>
            <a:ext cx="425450" cy="534988"/>
          </a:xfrm>
          <a:custGeom>
            <a:avLst/>
            <a:gdLst>
              <a:gd name="T0" fmla="*/ 0 w 268"/>
              <a:gd name="T1" fmla="*/ 0 h 337"/>
              <a:gd name="T2" fmla="*/ 2147483647 w 268"/>
              <a:gd name="T3" fmla="*/ 0 h 337"/>
              <a:gd name="T4" fmla="*/ 2147483647 w 268"/>
              <a:gd name="T5" fmla="*/ 2147483647 h 337"/>
              <a:gd name="T6" fmla="*/ 0 60000 65536"/>
              <a:gd name="T7" fmla="*/ 0 60000 65536"/>
              <a:gd name="T8" fmla="*/ 0 60000 65536"/>
              <a:gd name="T9" fmla="*/ 0 w 268"/>
              <a:gd name="T10" fmla="*/ 0 h 337"/>
              <a:gd name="T11" fmla="*/ 268 w 268"/>
              <a:gd name="T12" fmla="*/ 337 h 337"/>
            </a:gdLst>
            <a:ahLst/>
            <a:cxnLst>
              <a:cxn ang="T6">
                <a:pos x="T0" y="T1"/>
              </a:cxn>
              <a:cxn ang="T7">
                <a:pos x="T2" y="T3"/>
              </a:cxn>
              <a:cxn ang="T8">
                <a:pos x="T4" y="T5"/>
              </a:cxn>
            </a:cxnLst>
            <a:rect l="T9" t="T10" r="T11" b="T12"/>
            <a:pathLst>
              <a:path w="268" h="337">
                <a:moveTo>
                  <a:pt x="0" y="0"/>
                </a:moveTo>
                <a:lnTo>
                  <a:pt x="267" y="0"/>
                </a:lnTo>
                <a:lnTo>
                  <a:pt x="267" y="336"/>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7" name="Freeform 19"/>
          <p:cNvSpPr>
            <a:spLocks/>
          </p:cNvSpPr>
          <p:nvPr/>
        </p:nvSpPr>
        <p:spPr bwMode="auto">
          <a:xfrm>
            <a:off x="5715000" y="3352800"/>
            <a:ext cx="458788" cy="1220788"/>
          </a:xfrm>
          <a:custGeom>
            <a:avLst/>
            <a:gdLst>
              <a:gd name="T0" fmla="*/ 2147483647 w 289"/>
              <a:gd name="T1" fmla="*/ 0 h 769"/>
              <a:gd name="T2" fmla="*/ 2147483647 w 289"/>
              <a:gd name="T3" fmla="*/ 2147483647 h 769"/>
              <a:gd name="T4" fmla="*/ 0 w 289"/>
              <a:gd name="T5" fmla="*/ 2147483647 h 769"/>
              <a:gd name="T6" fmla="*/ 0 w 289"/>
              <a:gd name="T7" fmla="*/ 2147483647 h 769"/>
              <a:gd name="T8" fmla="*/ 0 60000 65536"/>
              <a:gd name="T9" fmla="*/ 0 60000 65536"/>
              <a:gd name="T10" fmla="*/ 0 60000 65536"/>
              <a:gd name="T11" fmla="*/ 0 60000 65536"/>
              <a:gd name="T12" fmla="*/ 0 w 289"/>
              <a:gd name="T13" fmla="*/ 0 h 769"/>
              <a:gd name="T14" fmla="*/ 289 w 289"/>
              <a:gd name="T15" fmla="*/ 769 h 769"/>
            </a:gdLst>
            <a:ahLst/>
            <a:cxnLst>
              <a:cxn ang="T8">
                <a:pos x="T0" y="T1"/>
              </a:cxn>
              <a:cxn ang="T9">
                <a:pos x="T2" y="T3"/>
              </a:cxn>
              <a:cxn ang="T10">
                <a:pos x="T4" y="T5"/>
              </a:cxn>
              <a:cxn ang="T11">
                <a:pos x="T6" y="T7"/>
              </a:cxn>
            </a:cxnLst>
            <a:rect l="T12" t="T13" r="T14" b="T15"/>
            <a:pathLst>
              <a:path w="289" h="769">
                <a:moveTo>
                  <a:pt x="288" y="0"/>
                </a:moveTo>
                <a:lnTo>
                  <a:pt x="288" y="432"/>
                </a:lnTo>
                <a:lnTo>
                  <a:pt x="0" y="432"/>
                </a:lnTo>
                <a:lnTo>
                  <a:pt x="0" y="768"/>
                </a:lnTo>
              </a:path>
            </a:pathLst>
          </a:custGeom>
          <a:noFill/>
          <a:ln w="50800" cap="rnd">
            <a:solidFill>
              <a:srgbClr val="FF0033"/>
            </a:solidFill>
            <a:round/>
            <a:headEnd type="none" w="sm" len="sm"/>
            <a:tailEnd type="stealth" w="med" len="lg"/>
          </a:ln>
        </p:spPr>
        <p:txBody>
          <a:bodyPr/>
          <a:lstStyle/>
          <a:p>
            <a:pPr algn="ctr" eaLnBrk="0" hangingPunct="0"/>
            <a:endParaRPr lang="en-US"/>
          </a:p>
        </p:txBody>
      </p:sp>
      <p:sp>
        <p:nvSpPr>
          <p:cNvPr id="27668" name="Line 20"/>
          <p:cNvSpPr>
            <a:spLocks noChangeShapeType="1"/>
          </p:cNvSpPr>
          <p:nvPr/>
        </p:nvSpPr>
        <p:spPr bwMode="auto">
          <a:xfrm>
            <a:off x="5181600" y="2590800"/>
            <a:ext cx="0" cy="1981200"/>
          </a:xfrm>
          <a:prstGeom prst="line">
            <a:avLst/>
          </a:prstGeom>
          <a:noFill/>
          <a:ln w="50800">
            <a:solidFill>
              <a:srgbClr val="FF0033"/>
            </a:solidFill>
            <a:round/>
            <a:headEnd type="none" w="sm" len="sm"/>
            <a:tailEnd type="stealth" w="med" len="lg"/>
          </a:ln>
        </p:spPr>
        <p:txBody>
          <a:bodyPr/>
          <a:lstStyle/>
          <a:p>
            <a:endParaRPr lang="en-US"/>
          </a:p>
        </p:txBody>
      </p:sp>
      <p:sp>
        <p:nvSpPr>
          <p:cNvPr id="27669" name="Rectangle 21"/>
          <p:cNvSpPr>
            <a:spLocks noChangeArrowheads="1"/>
          </p:cNvSpPr>
          <p:nvPr/>
        </p:nvSpPr>
        <p:spPr bwMode="auto">
          <a:xfrm>
            <a:off x="1355725" y="5975350"/>
            <a:ext cx="2125663" cy="330200"/>
          </a:xfrm>
          <a:prstGeom prst="rect">
            <a:avLst/>
          </a:prstGeom>
          <a:solidFill>
            <a:srgbClr val="99FFFF"/>
          </a:solidFill>
          <a:ln w="25400">
            <a:solidFill>
              <a:srgbClr val="FF66FF"/>
            </a:solidFill>
            <a:miter lim="800000"/>
            <a:headEnd/>
            <a:tailEnd/>
          </a:ln>
        </p:spPr>
        <p:txBody>
          <a:bodyPr wrap="none" lIns="92075" tIns="46038" rIns="92075" bIns="46038">
            <a:spAutoFit/>
          </a:bodyPr>
          <a:lstStyle/>
          <a:p>
            <a:pPr algn="ctr" eaLnBrk="0" hangingPunct="0"/>
            <a:r>
              <a:rPr lang="ru-RU" sz="1400" b="1">
                <a:solidFill>
                  <a:schemeClr val="bg2"/>
                </a:solidFill>
                <a:latin typeface="Arial" pitchFamily="34" charset="0"/>
              </a:rPr>
              <a:t>INFORMATION STAGE</a:t>
            </a:r>
          </a:p>
        </p:txBody>
      </p:sp>
      <p:sp>
        <p:nvSpPr>
          <p:cNvPr id="27670" name="Rectangle 22"/>
          <p:cNvSpPr>
            <a:spLocks noChangeArrowheads="1"/>
          </p:cNvSpPr>
          <p:nvPr/>
        </p:nvSpPr>
        <p:spPr bwMode="auto">
          <a:xfrm>
            <a:off x="6400800" y="3513138"/>
            <a:ext cx="2349500" cy="330200"/>
          </a:xfrm>
          <a:prstGeom prst="rect">
            <a:avLst/>
          </a:prstGeom>
          <a:solidFill>
            <a:srgbClr val="66FFFF"/>
          </a:solidFill>
          <a:ln w="25400">
            <a:solidFill>
              <a:srgbClr val="FF66FF"/>
            </a:solidFill>
            <a:miter lim="800000"/>
            <a:headEnd/>
            <a:tailEnd/>
          </a:ln>
        </p:spPr>
        <p:txBody>
          <a:bodyPr lIns="92075" tIns="46038" rIns="92075" bIns="46038">
            <a:spAutoFit/>
          </a:bodyPr>
          <a:lstStyle/>
          <a:p>
            <a:pPr algn="ctr" eaLnBrk="0" hangingPunct="0"/>
            <a:r>
              <a:rPr lang="ru-RU" sz="1400" b="1">
                <a:solidFill>
                  <a:schemeClr val="bg2"/>
                </a:solidFill>
                <a:latin typeface="Arial" pitchFamily="34" charset="0"/>
              </a:rPr>
              <a:t>ANALYTICAL STAGE</a:t>
            </a:r>
          </a:p>
        </p:txBody>
      </p:sp>
      <p:sp>
        <p:nvSpPr>
          <p:cNvPr id="18455" name="Rectangle 23"/>
          <p:cNvSpPr>
            <a:spLocks noChangeArrowheads="1"/>
          </p:cNvSpPr>
          <p:nvPr/>
        </p:nvSpPr>
        <p:spPr bwMode="auto">
          <a:xfrm>
            <a:off x="5797550" y="5102225"/>
            <a:ext cx="2708275" cy="606425"/>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80000"/>
              </a:lnSpc>
              <a:defRPr/>
            </a:pPr>
            <a:r>
              <a:rPr lang="ru-RU" sz="1800" b="1">
                <a:solidFill>
                  <a:srgbClr val="000000"/>
                </a:solidFill>
                <a:cs typeface="+mn-cs"/>
              </a:rPr>
              <a:t>Concept substantiation</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Concepts, </a:t>
            </a:r>
            <a:br>
              <a:rPr lang="ru-RU" sz="1400">
                <a:solidFill>
                  <a:srgbClr val="000000"/>
                </a:solidFill>
                <a:cs typeface="+mn-cs"/>
              </a:rPr>
            </a:br>
            <a:r>
              <a:rPr lang="ru-RU" sz="1400">
                <a:solidFill>
                  <a:srgbClr val="000000"/>
                </a:solidFill>
                <a:cs typeface="+mn-cs"/>
              </a:rPr>
              <a:t>Ideas for Further Development</a:t>
            </a:r>
          </a:p>
        </p:txBody>
      </p:sp>
      <p:sp>
        <p:nvSpPr>
          <p:cNvPr id="18456" name="Rectangle 24"/>
          <p:cNvSpPr>
            <a:spLocks noChangeArrowheads="1"/>
          </p:cNvSpPr>
          <p:nvPr/>
        </p:nvSpPr>
        <p:spPr bwMode="auto">
          <a:xfrm>
            <a:off x="6026150" y="2433638"/>
            <a:ext cx="2273300" cy="912812"/>
          </a:xfrm>
          <a:prstGeom prst="rect">
            <a:avLst/>
          </a:prstGeom>
          <a:solidFill>
            <a:schemeClr val="tx2"/>
          </a:solidFill>
          <a:ln w="12700">
            <a:solidFill>
              <a:srgbClr val="000000"/>
            </a:solidFill>
            <a:miter lim="800000"/>
            <a:headEnd/>
            <a:tailEnd/>
          </a:ln>
          <a:effectLst>
            <a:outerShdw dist="107763" dir="2700000" algn="ctr" rotWithShape="0">
              <a:schemeClr val="bg2">
                <a:alpha val="50000"/>
              </a:schemeClr>
            </a:outerShdw>
          </a:effectLst>
        </p:spPr>
        <p:txBody>
          <a:bodyPr wrap="none" lIns="38100" tIns="46038" rIns="38100" bIns="46038"/>
          <a:lstStyle/>
          <a:p>
            <a:pPr algn="ctr" eaLnBrk="0" hangingPunct="0">
              <a:lnSpc>
                <a:spcPct val="90000"/>
              </a:lnSpc>
              <a:defRPr/>
            </a:pPr>
            <a:r>
              <a:rPr lang="ru-RU" sz="1800" b="1">
                <a:solidFill>
                  <a:srgbClr val="000000"/>
                </a:solidFill>
                <a:cs typeface="+mn-cs"/>
              </a:rPr>
              <a:t>Problem Statement</a:t>
            </a:r>
            <a:r>
              <a:rPr lang="ru-RU" sz="1800">
                <a:solidFill>
                  <a:srgbClr val="000000"/>
                </a:solidFill>
                <a:cs typeface="+mn-cs"/>
              </a:rPr>
              <a:t/>
            </a:r>
            <a:br>
              <a:rPr lang="ru-RU" sz="1800">
                <a:solidFill>
                  <a:srgbClr val="000000"/>
                </a:solidFill>
                <a:cs typeface="+mn-cs"/>
              </a:rPr>
            </a:br>
            <a:r>
              <a:rPr lang="ru-RU" sz="1400">
                <a:solidFill>
                  <a:srgbClr val="000000"/>
                </a:solidFill>
                <a:cs typeface="+mn-cs"/>
              </a:rPr>
              <a:t>Trimming problems,</a:t>
            </a:r>
            <a:br>
              <a:rPr lang="ru-RU" sz="1400">
                <a:solidFill>
                  <a:srgbClr val="000000"/>
                </a:solidFill>
                <a:cs typeface="+mn-cs"/>
              </a:rPr>
            </a:br>
            <a:r>
              <a:rPr lang="ru-RU" sz="1400">
                <a:solidFill>
                  <a:srgbClr val="000000"/>
                </a:solidFill>
                <a:cs typeface="+mn-cs"/>
              </a:rPr>
              <a:t>Feature transfer problems, </a:t>
            </a:r>
            <a:br>
              <a:rPr lang="ru-RU" sz="1400">
                <a:solidFill>
                  <a:srgbClr val="000000"/>
                </a:solidFill>
                <a:cs typeface="+mn-cs"/>
              </a:rPr>
            </a:br>
            <a:r>
              <a:rPr lang="ru-RU" sz="1400">
                <a:solidFill>
                  <a:srgbClr val="000000"/>
                </a:solidFill>
                <a:cs typeface="+mn-cs"/>
              </a:rPr>
              <a:t>Key problems</a:t>
            </a:r>
          </a:p>
        </p:txBody>
      </p:sp>
      <p:sp>
        <p:nvSpPr>
          <p:cNvPr id="27673" name="Rectangle 2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65890"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1.1</a:t>
            </a:r>
            <a:r>
              <a:rPr lang="ru-RU" sz="3600" smtClean="0">
                <a:latin typeface="Arial" pitchFamily="34" charset="0"/>
              </a:rPr>
              <a:t> Intensification of Drying Process</a:t>
            </a:r>
          </a:p>
        </p:txBody>
      </p:sp>
      <p:sp>
        <p:nvSpPr>
          <p:cNvPr id="82947" name="Oval 3"/>
          <p:cNvSpPr>
            <a:spLocks noChangeArrowheads="1"/>
          </p:cNvSpPr>
          <p:nvPr/>
        </p:nvSpPr>
        <p:spPr bwMode="auto">
          <a:xfrm>
            <a:off x="1778000" y="2463800"/>
            <a:ext cx="3302000" cy="3302000"/>
          </a:xfrm>
          <a:prstGeom prst="ellipse">
            <a:avLst/>
          </a:prstGeom>
          <a:pattFill prst="lgConfetti">
            <a:fgClr>
              <a:srgbClr val="FC0128"/>
            </a:fgClr>
            <a:bgClr>
              <a:schemeClr val="tx1"/>
            </a:bgClr>
          </a:pattFill>
          <a:ln w="50800">
            <a:solidFill>
              <a:schemeClr val="bg2"/>
            </a:solidFill>
            <a:round/>
            <a:headEnd/>
            <a:tailEnd/>
          </a:ln>
        </p:spPr>
        <p:txBody>
          <a:bodyPr wrap="none" anchor="ctr"/>
          <a:lstStyle/>
          <a:p>
            <a:pPr algn="ctr" eaLnBrk="0" hangingPunct="0"/>
            <a:endParaRPr lang="en-US"/>
          </a:p>
        </p:txBody>
      </p:sp>
      <p:sp>
        <p:nvSpPr>
          <p:cNvPr id="82948" name="Oval 4"/>
          <p:cNvSpPr>
            <a:spLocks noChangeArrowheads="1"/>
          </p:cNvSpPr>
          <p:nvPr/>
        </p:nvSpPr>
        <p:spPr bwMode="auto">
          <a:xfrm>
            <a:off x="2597150" y="1987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2949" name="Oval 5"/>
          <p:cNvSpPr>
            <a:spLocks noChangeArrowheads="1"/>
          </p:cNvSpPr>
          <p:nvPr/>
        </p:nvSpPr>
        <p:spPr bwMode="auto">
          <a:xfrm>
            <a:off x="1454150" y="29019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2950" name="Oval 6"/>
          <p:cNvSpPr>
            <a:spLocks noChangeArrowheads="1"/>
          </p:cNvSpPr>
          <p:nvPr/>
        </p:nvSpPr>
        <p:spPr bwMode="auto">
          <a:xfrm>
            <a:off x="1225550" y="41973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2951" name="Oval 7"/>
          <p:cNvSpPr>
            <a:spLocks noChangeArrowheads="1"/>
          </p:cNvSpPr>
          <p:nvPr/>
        </p:nvSpPr>
        <p:spPr bwMode="auto">
          <a:xfrm>
            <a:off x="1987550" y="5416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2952" name="Freeform 8"/>
          <p:cNvSpPr>
            <a:spLocks/>
          </p:cNvSpPr>
          <p:nvPr/>
        </p:nvSpPr>
        <p:spPr bwMode="auto">
          <a:xfrm>
            <a:off x="4173538" y="2332038"/>
            <a:ext cx="493712" cy="657225"/>
          </a:xfrm>
          <a:custGeom>
            <a:avLst/>
            <a:gdLst>
              <a:gd name="T0" fmla="*/ 2147483647 w 311"/>
              <a:gd name="T1" fmla="*/ 2147483647 h 414"/>
              <a:gd name="T2" fmla="*/ 2147483647 w 311"/>
              <a:gd name="T3" fmla="*/ 0 h 414"/>
              <a:gd name="T4" fmla="*/ 0 w 311"/>
              <a:gd name="T5" fmla="*/ 2147483647 h 414"/>
              <a:gd name="T6" fmla="*/ 2147483647 w 311"/>
              <a:gd name="T7" fmla="*/ 2147483647 h 414"/>
              <a:gd name="T8" fmla="*/ 2147483647 w 311"/>
              <a:gd name="T9" fmla="*/ 2147483647 h 414"/>
              <a:gd name="T10" fmla="*/ 0 60000 65536"/>
              <a:gd name="T11" fmla="*/ 0 60000 65536"/>
              <a:gd name="T12" fmla="*/ 0 60000 65536"/>
              <a:gd name="T13" fmla="*/ 0 60000 65536"/>
              <a:gd name="T14" fmla="*/ 0 60000 65536"/>
              <a:gd name="T15" fmla="*/ 0 w 311"/>
              <a:gd name="T16" fmla="*/ 0 h 414"/>
              <a:gd name="T17" fmla="*/ 311 w 311"/>
              <a:gd name="T18" fmla="*/ 414 h 414"/>
            </a:gdLst>
            <a:ahLst/>
            <a:cxnLst>
              <a:cxn ang="T10">
                <a:pos x="T0" y="T1"/>
              </a:cxn>
              <a:cxn ang="T11">
                <a:pos x="T2" y="T3"/>
              </a:cxn>
              <a:cxn ang="T12">
                <a:pos x="T4" y="T5"/>
              </a:cxn>
              <a:cxn ang="T13">
                <a:pos x="T6" y="T7"/>
              </a:cxn>
              <a:cxn ang="T14">
                <a:pos x="T8" y="T9"/>
              </a:cxn>
            </a:cxnLst>
            <a:rect l="T15" t="T16" r="T17" b="T18"/>
            <a:pathLst>
              <a:path w="311" h="414">
                <a:moveTo>
                  <a:pt x="296" y="368"/>
                </a:moveTo>
                <a:lnTo>
                  <a:pt x="184" y="0"/>
                </a:lnTo>
                <a:lnTo>
                  <a:pt x="0" y="57"/>
                </a:lnTo>
                <a:lnTo>
                  <a:pt x="310" y="413"/>
                </a:lnTo>
                <a:lnTo>
                  <a:pt x="296" y="368"/>
                </a:lnTo>
              </a:path>
            </a:pathLst>
          </a:custGeom>
          <a:solidFill>
            <a:srgbClr val="DADADA"/>
          </a:solidFill>
          <a:ln w="12700" cap="rnd">
            <a:solidFill>
              <a:schemeClr val="bg2"/>
            </a:solidFill>
            <a:round/>
            <a:headEnd/>
            <a:tailEnd/>
          </a:ln>
        </p:spPr>
        <p:txBody>
          <a:bodyPr/>
          <a:lstStyle/>
          <a:p>
            <a:pPr algn="ctr" eaLnBrk="0" hangingPunct="0"/>
            <a:endParaRPr lang="en-US"/>
          </a:p>
        </p:txBody>
      </p:sp>
      <p:sp>
        <p:nvSpPr>
          <p:cNvPr id="165897" name="Freeform 9"/>
          <p:cNvSpPr>
            <a:spLocks/>
          </p:cNvSpPr>
          <p:nvPr/>
        </p:nvSpPr>
        <p:spPr bwMode="auto">
          <a:xfrm>
            <a:off x="2959100" y="1905000"/>
            <a:ext cx="471488" cy="584200"/>
          </a:xfrm>
          <a:custGeom>
            <a:avLst/>
            <a:gdLst>
              <a:gd name="T0" fmla="*/ 2147483647 w 297"/>
              <a:gd name="T1" fmla="*/ 2147483647 h 368"/>
              <a:gd name="T2" fmla="*/ 2147483647 w 297"/>
              <a:gd name="T3" fmla="*/ 0 h 368"/>
              <a:gd name="T4" fmla="*/ 2147483647 w 297"/>
              <a:gd name="T5" fmla="*/ 0 h 368"/>
              <a:gd name="T6" fmla="*/ 0 w 297"/>
              <a:gd name="T7" fmla="*/ 2147483647 h 368"/>
              <a:gd name="T8" fmla="*/ 2147483647 w 297"/>
              <a:gd name="T9" fmla="*/ 2147483647 h 368"/>
              <a:gd name="T10" fmla="*/ 2147483647 w 297"/>
              <a:gd name="T11" fmla="*/ 2147483647 h 368"/>
              <a:gd name="T12" fmla="*/ 2147483647 w 297"/>
              <a:gd name="T13" fmla="*/ 2147483647 h 368"/>
              <a:gd name="T14" fmla="*/ 2147483647 w 297"/>
              <a:gd name="T15" fmla="*/ 2147483647 h 368"/>
              <a:gd name="T16" fmla="*/ 2147483647 w 297"/>
              <a:gd name="T17" fmla="*/ 2147483647 h 368"/>
              <a:gd name="T18" fmla="*/ 2147483647 w 297"/>
              <a:gd name="T19" fmla="*/ 2147483647 h 368"/>
              <a:gd name="T20" fmla="*/ 2147483647 w 297"/>
              <a:gd name="T21" fmla="*/ 2147483647 h 368"/>
              <a:gd name="T22" fmla="*/ 2147483647 w 297"/>
              <a:gd name="T23" fmla="*/ 2147483647 h 368"/>
              <a:gd name="T24" fmla="*/ 2147483647 w 297"/>
              <a:gd name="T25" fmla="*/ 2147483647 h 368"/>
              <a:gd name="T26" fmla="*/ 2147483647 w 297"/>
              <a:gd name="T27" fmla="*/ 2147483647 h 368"/>
              <a:gd name="T28" fmla="*/ 2147483647 w 297"/>
              <a:gd name="T29" fmla="*/ 2147483647 h 368"/>
              <a:gd name="T30" fmla="*/ 2147483647 w 297"/>
              <a:gd name="T31" fmla="*/ 2147483647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368"/>
              <a:gd name="T50" fmla="*/ 297 w 297"/>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368">
                <a:moveTo>
                  <a:pt x="295" y="330"/>
                </a:moveTo>
                <a:lnTo>
                  <a:pt x="296" y="0"/>
                </a:lnTo>
                <a:lnTo>
                  <a:pt x="8" y="0"/>
                </a:lnTo>
                <a:lnTo>
                  <a:pt x="0" y="58"/>
                </a:lnTo>
                <a:lnTo>
                  <a:pt x="34" y="78"/>
                </a:lnTo>
                <a:lnTo>
                  <a:pt x="56" y="96"/>
                </a:lnTo>
                <a:lnTo>
                  <a:pt x="92" y="144"/>
                </a:lnTo>
                <a:lnTo>
                  <a:pt x="109" y="194"/>
                </a:lnTo>
                <a:lnTo>
                  <a:pt x="109" y="246"/>
                </a:lnTo>
                <a:lnTo>
                  <a:pt x="88" y="295"/>
                </a:lnTo>
                <a:lnTo>
                  <a:pt x="62" y="336"/>
                </a:lnTo>
                <a:lnTo>
                  <a:pt x="24" y="367"/>
                </a:lnTo>
                <a:lnTo>
                  <a:pt x="56" y="353"/>
                </a:lnTo>
                <a:lnTo>
                  <a:pt x="104" y="347"/>
                </a:lnTo>
                <a:lnTo>
                  <a:pt x="152" y="336"/>
                </a:lnTo>
                <a:lnTo>
                  <a:pt x="295" y="330"/>
                </a:lnTo>
              </a:path>
            </a:pathLst>
          </a:custGeom>
          <a:solidFill>
            <a:srgbClr val="FEB986"/>
          </a:solidFill>
          <a:ln w="9525" cap="rnd">
            <a:noFill/>
            <a:round/>
            <a:headEnd/>
            <a:tailEnd/>
          </a:ln>
        </p:spPr>
        <p:txBody>
          <a:bodyPr/>
          <a:lstStyle/>
          <a:p>
            <a:pPr algn="ctr" eaLnBrk="0" hangingPunct="0"/>
            <a:endParaRPr lang="en-US"/>
          </a:p>
        </p:txBody>
      </p:sp>
      <p:sp>
        <p:nvSpPr>
          <p:cNvPr id="165898" name="Arc 10"/>
          <p:cNvSpPr>
            <a:spLocks/>
          </p:cNvSpPr>
          <p:nvPr/>
        </p:nvSpPr>
        <p:spPr bwMode="auto">
          <a:xfrm>
            <a:off x="2132013" y="2439988"/>
            <a:ext cx="1304925" cy="1690687"/>
          </a:xfrm>
          <a:custGeom>
            <a:avLst/>
            <a:gdLst>
              <a:gd name="T0" fmla="*/ 0 w 16663"/>
              <a:gd name="T1" fmla="*/ 2147483647 h 21600"/>
              <a:gd name="T2" fmla="*/ 2147483647 w 16663"/>
              <a:gd name="T3" fmla="*/ 0 h 21600"/>
              <a:gd name="T4" fmla="*/ 2147483647 w 16663"/>
              <a:gd name="T5" fmla="*/ 2147483647 h 21600"/>
              <a:gd name="T6" fmla="*/ 0 60000 65536"/>
              <a:gd name="T7" fmla="*/ 0 60000 65536"/>
              <a:gd name="T8" fmla="*/ 0 60000 65536"/>
              <a:gd name="T9" fmla="*/ 0 w 16663"/>
              <a:gd name="T10" fmla="*/ 0 h 21600"/>
              <a:gd name="T11" fmla="*/ 16663 w 16663"/>
              <a:gd name="T12" fmla="*/ 21600 h 21600"/>
            </a:gdLst>
            <a:ahLst/>
            <a:cxnLst>
              <a:cxn ang="T6">
                <a:pos x="T0" y="T1"/>
              </a:cxn>
              <a:cxn ang="T7">
                <a:pos x="T2" y="T3"/>
              </a:cxn>
              <a:cxn ang="T8">
                <a:pos x="T4" y="T5"/>
              </a:cxn>
            </a:cxnLst>
            <a:rect l="T9" t="T10" r="T11" b="T12"/>
            <a:pathLst>
              <a:path w="16663" h="21600" fill="none" extrusionOk="0">
                <a:moveTo>
                  <a:pt x="-1" y="7855"/>
                </a:moveTo>
                <a:cubicBezTo>
                  <a:pt x="4098" y="2886"/>
                  <a:pt x="10201" y="5"/>
                  <a:pt x="16643" y="0"/>
                </a:cubicBezTo>
              </a:path>
              <a:path w="16663" h="21600" stroke="0" extrusionOk="0">
                <a:moveTo>
                  <a:pt x="-1" y="7855"/>
                </a:moveTo>
                <a:cubicBezTo>
                  <a:pt x="4098" y="2886"/>
                  <a:pt x="10201" y="5"/>
                  <a:pt x="16643" y="0"/>
                </a:cubicBezTo>
                <a:lnTo>
                  <a:pt x="16663"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899" name="Arc 11"/>
          <p:cNvSpPr>
            <a:spLocks/>
          </p:cNvSpPr>
          <p:nvPr/>
        </p:nvSpPr>
        <p:spPr bwMode="auto">
          <a:xfrm>
            <a:off x="1744663" y="3036888"/>
            <a:ext cx="1692275" cy="1085850"/>
          </a:xfrm>
          <a:custGeom>
            <a:avLst/>
            <a:gdLst>
              <a:gd name="T0" fmla="*/ 0 w 21600"/>
              <a:gd name="T1" fmla="*/ 2147483647 h 13850"/>
              <a:gd name="T2" fmla="*/ 2147483647 w 21600"/>
              <a:gd name="T3" fmla="*/ 0 h 13850"/>
              <a:gd name="T4" fmla="*/ 2147483647 w 21600"/>
              <a:gd name="T5" fmla="*/ 2147483647 h 13850"/>
              <a:gd name="T6" fmla="*/ 0 60000 65536"/>
              <a:gd name="T7" fmla="*/ 0 60000 65536"/>
              <a:gd name="T8" fmla="*/ 0 60000 65536"/>
              <a:gd name="T9" fmla="*/ 0 w 21600"/>
              <a:gd name="T10" fmla="*/ 0 h 13850"/>
              <a:gd name="T11" fmla="*/ 21600 w 21600"/>
              <a:gd name="T12" fmla="*/ 13850 h 13850"/>
            </a:gdLst>
            <a:ahLst/>
            <a:cxnLst>
              <a:cxn ang="T6">
                <a:pos x="T0" y="T1"/>
              </a:cxn>
              <a:cxn ang="T7">
                <a:pos x="T2" y="T3"/>
              </a:cxn>
              <a:cxn ang="T8">
                <a:pos x="T4" y="T5"/>
              </a:cxn>
            </a:cxnLst>
            <a:rect l="T9" t="T10" r="T11" b="T12"/>
            <a:pathLst>
              <a:path w="21600" h="13850" fill="none" extrusionOk="0">
                <a:moveTo>
                  <a:pt x="0" y="13789"/>
                </a:moveTo>
                <a:cubicBezTo>
                  <a:pt x="14" y="8747"/>
                  <a:pt x="1791" y="3868"/>
                  <a:pt x="5024" y="-1"/>
                </a:cubicBezTo>
              </a:path>
              <a:path w="21600" h="13850" stroke="0" extrusionOk="0">
                <a:moveTo>
                  <a:pt x="0" y="13789"/>
                </a:moveTo>
                <a:cubicBezTo>
                  <a:pt x="14" y="8747"/>
                  <a:pt x="1791" y="3868"/>
                  <a:pt x="5024" y="-1"/>
                </a:cubicBezTo>
                <a:lnTo>
                  <a:pt x="21600" y="1385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0" name="Arc 12"/>
          <p:cNvSpPr>
            <a:spLocks/>
          </p:cNvSpPr>
          <p:nvPr/>
        </p:nvSpPr>
        <p:spPr bwMode="auto">
          <a:xfrm rot="10800000">
            <a:off x="1751013" y="41370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1" name="Arc 13"/>
          <p:cNvSpPr>
            <a:spLocks/>
          </p:cNvSpPr>
          <p:nvPr/>
        </p:nvSpPr>
        <p:spPr bwMode="auto">
          <a:xfrm rot="10800000">
            <a:off x="2147888" y="4152900"/>
            <a:ext cx="1304925" cy="1662113"/>
          </a:xfrm>
          <a:custGeom>
            <a:avLst/>
            <a:gdLst>
              <a:gd name="T0" fmla="*/ 0 w 16680"/>
              <a:gd name="T1" fmla="*/ 0 h 21600"/>
              <a:gd name="T2" fmla="*/ 2147483647 w 16680"/>
              <a:gd name="T3" fmla="*/ 2147483647 h 21600"/>
              <a:gd name="T4" fmla="*/ 2147483647 w 16680"/>
              <a:gd name="T5" fmla="*/ 2147483647 h 21600"/>
              <a:gd name="T6" fmla="*/ 0 60000 65536"/>
              <a:gd name="T7" fmla="*/ 0 60000 65536"/>
              <a:gd name="T8" fmla="*/ 0 60000 65536"/>
              <a:gd name="T9" fmla="*/ 0 w 16680"/>
              <a:gd name="T10" fmla="*/ 0 h 21600"/>
              <a:gd name="T11" fmla="*/ 16680 w 16680"/>
              <a:gd name="T12" fmla="*/ 21600 h 21600"/>
            </a:gdLst>
            <a:ahLst/>
            <a:cxnLst>
              <a:cxn ang="T6">
                <a:pos x="T0" y="T1"/>
              </a:cxn>
              <a:cxn ang="T7">
                <a:pos x="T2" y="T3"/>
              </a:cxn>
              <a:cxn ang="T8">
                <a:pos x="T4" y="T5"/>
              </a:cxn>
            </a:cxnLst>
            <a:rect l="T9" t="T10" r="T11" b="T12"/>
            <a:pathLst>
              <a:path w="16680" h="21600" fill="none" extrusionOk="0">
                <a:moveTo>
                  <a:pt x="0" y="0"/>
                </a:moveTo>
                <a:cubicBezTo>
                  <a:pt x="6" y="0"/>
                  <a:pt x="13" y="-1"/>
                  <a:pt x="20" y="0"/>
                </a:cubicBezTo>
                <a:cubicBezTo>
                  <a:pt x="6467" y="0"/>
                  <a:pt x="12577" y="2879"/>
                  <a:pt x="16680" y="7852"/>
                </a:cubicBezTo>
              </a:path>
              <a:path w="16680" h="21600" stroke="0" extrusionOk="0">
                <a:moveTo>
                  <a:pt x="0" y="0"/>
                </a:moveTo>
                <a:cubicBezTo>
                  <a:pt x="6" y="0"/>
                  <a:pt x="13" y="-1"/>
                  <a:pt x="20" y="0"/>
                </a:cubicBezTo>
                <a:cubicBezTo>
                  <a:pt x="6467" y="0"/>
                  <a:pt x="12577" y="2879"/>
                  <a:pt x="16680" y="7852"/>
                </a:cubicBezTo>
                <a:lnTo>
                  <a:pt x="20"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2" name="Arc 14"/>
          <p:cNvSpPr>
            <a:spLocks/>
          </p:cNvSpPr>
          <p:nvPr/>
        </p:nvSpPr>
        <p:spPr bwMode="auto">
          <a:xfrm rot="10800000">
            <a:off x="3440113" y="4149725"/>
            <a:ext cx="1304925" cy="1671638"/>
          </a:xfrm>
          <a:custGeom>
            <a:avLst/>
            <a:gdLst>
              <a:gd name="T0" fmla="*/ 0 w 16667"/>
              <a:gd name="T1" fmla="*/ 2147483647 h 21600"/>
              <a:gd name="T2" fmla="*/ 2147483647 w 16667"/>
              <a:gd name="T3" fmla="*/ 0 h 21600"/>
              <a:gd name="T4" fmla="*/ 2147483647 w 16667"/>
              <a:gd name="T5" fmla="*/ 2147483647 h 21600"/>
              <a:gd name="T6" fmla="*/ 0 60000 65536"/>
              <a:gd name="T7" fmla="*/ 0 60000 65536"/>
              <a:gd name="T8" fmla="*/ 0 60000 65536"/>
              <a:gd name="T9" fmla="*/ 0 w 16667"/>
              <a:gd name="T10" fmla="*/ 0 h 21600"/>
              <a:gd name="T11" fmla="*/ 16667 w 16667"/>
              <a:gd name="T12" fmla="*/ 21600 h 21600"/>
            </a:gdLst>
            <a:ahLst/>
            <a:cxnLst>
              <a:cxn ang="T6">
                <a:pos x="T0" y="T1"/>
              </a:cxn>
              <a:cxn ang="T7">
                <a:pos x="T2" y="T3"/>
              </a:cxn>
              <a:cxn ang="T8">
                <a:pos x="T4" y="T5"/>
              </a:cxn>
            </a:cxnLst>
            <a:rect l="T9" t="T10" r="T11" b="T12"/>
            <a:pathLst>
              <a:path w="16667" h="21600" fill="none" extrusionOk="0">
                <a:moveTo>
                  <a:pt x="0" y="7860"/>
                </a:moveTo>
                <a:cubicBezTo>
                  <a:pt x="4099" y="2888"/>
                  <a:pt x="10203" y="5"/>
                  <a:pt x="16647" y="0"/>
                </a:cubicBezTo>
              </a:path>
              <a:path w="16667" h="21600" stroke="0" extrusionOk="0">
                <a:moveTo>
                  <a:pt x="0" y="7860"/>
                </a:moveTo>
                <a:cubicBezTo>
                  <a:pt x="4099" y="2888"/>
                  <a:pt x="10203" y="5"/>
                  <a:pt x="16647" y="0"/>
                </a:cubicBezTo>
                <a:lnTo>
                  <a:pt x="16667"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3" name="Arc 15"/>
          <p:cNvSpPr>
            <a:spLocks/>
          </p:cNvSpPr>
          <p:nvPr/>
        </p:nvSpPr>
        <p:spPr bwMode="auto">
          <a:xfrm rot="10800000">
            <a:off x="3438525" y="4089400"/>
            <a:ext cx="1692275" cy="1136650"/>
          </a:xfrm>
          <a:custGeom>
            <a:avLst/>
            <a:gdLst>
              <a:gd name="T0" fmla="*/ 2147483647 w 21600"/>
              <a:gd name="T1" fmla="*/ 2147483647 h 14158"/>
              <a:gd name="T2" fmla="*/ 2147483647 w 21600"/>
              <a:gd name="T3" fmla="*/ 0 h 14158"/>
              <a:gd name="T4" fmla="*/ 2147483647 w 21600"/>
              <a:gd name="T5" fmla="*/ 2147483647 h 14158"/>
              <a:gd name="T6" fmla="*/ 0 60000 65536"/>
              <a:gd name="T7" fmla="*/ 0 60000 65536"/>
              <a:gd name="T8" fmla="*/ 0 60000 65536"/>
              <a:gd name="T9" fmla="*/ 0 w 21600"/>
              <a:gd name="T10" fmla="*/ 0 h 14158"/>
              <a:gd name="T11" fmla="*/ 21600 w 21600"/>
              <a:gd name="T12" fmla="*/ 14158 h 14158"/>
            </a:gdLst>
            <a:ahLst/>
            <a:cxnLst>
              <a:cxn ang="T6">
                <a:pos x="T0" y="T1"/>
              </a:cxn>
              <a:cxn ang="T7">
                <a:pos x="T2" y="T3"/>
              </a:cxn>
              <a:cxn ang="T8">
                <a:pos x="T4" y="T5"/>
              </a:cxn>
            </a:cxnLst>
            <a:rect l="T9" t="T10" r="T11" b="T12"/>
            <a:pathLst>
              <a:path w="21600" h="14158" fill="none" extrusionOk="0">
                <a:moveTo>
                  <a:pt x="2" y="14157"/>
                </a:moveTo>
                <a:cubicBezTo>
                  <a:pt x="0" y="14052"/>
                  <a:pt x="0" y="13947"/>
                  <a:pt x="0" y="13842"/>
                </a:cubicBezTo>
                <a:cubicBezTo>
                  <a:pt x="-1" y="8782"/>
                  <a:pt x="1775" y="3883"/>
                  <a:pt x="5018" y="0"/>
                </a:cubicBezTo>
              </a:path>
              <a:path w="21600" h="14158" stroke="0" extrusionOk="0">
                <a:moveTo>
                  <a:pt x="2" y="14157"/>
                </a:moveTo>
                <a:cubicBezTo>
                  <a:pt x="0" y="14052"/>
                  <a:pt x="0" y="13947"/>
                  <a:pt x="0" y="13842"/>
                </a:cubicBezTo>
                <a:cubicBezTo>
                  <a:pt x="-1" y="8782"/>
                  <a:pt x="1775" y="3883"/>
                  <a:pt x="5018" y="0"/>
                </a:cubicBezTo>
                <a:lnTo>
                  <a:pt x="21600" y="13842"/>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4" name="Arc 16"/>
          <p:cNvSpPr>
            <a:spLocks/>
          </p:cNvSpPr>
          <p:nvPr/>
        </p:nvSpPr>
        <p:spPr bwMode="auto">
          <a:xfrm>
            <a:off x="3429000" y="30067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5905" name="Arc 17"/>
          <p:cNvSpPr>
            <a:spLocks/>
          </p:cNvSpPr>
          <p:nvPr/>
        </p:nvSpPr>
        <p:spPr bwMode="auto">
          <a:xfrm>
            <a:off x="4645025" y="2774950"/>
            <a:ext cx="309563" cy="252413"/>
          </a:xfrm>
          <a:custGeom>
            <a:avLst/>
            <a:gdLst>
              <a:gd name="T0" fmla="*/ 2147483647 w 21600"/>
              <a:gd name="T1" fmla="*/ 2147483647 h 17575"/>
              <a:gd name="T2" fmla="*/ 2147483647 w 21600"/>
              <a:gd name="T3" fmla="*/ 0 h 17575"/>
              <a:gd name="T4" fmla="*/ 2147483647 w 21600"/>
              <a:gd name="T5" fmla="*/ 2147483647 h 17575"/>
              <a:gd name="T6" fmla="*/ 0 60000 65536"/>
              <a:gd name="T7" fmla="*/ 0 60000 65536"/>
              <a:gd name="T8" fmla="*/ 0 60000 65536"/>
              <a:gd name="T9" fmla="*/ 0 w 21600"/>
              <a:gd name="T10" fmla="*/ 0 h 17575"/>
              <a:gd name="T11" fmla="*/ 21600 w 21600"/>
              <a:gd name="T12" fmla="*/ 17575 h 17575"/>
            </a:gdLst>
            <a:ahLst/>
            <a:cxnLst>
              <a:cxn ang="T6">
                <a:pos x="T0" y="T1"/>
              </a:cxn>
              <a:cxn ang="T7">
                <a:pos x="T2" y="T3"/>
              </a:cxn>
              <a:cxn ang="T8">
                <a:pos x="T4" y="T5"/>
              </a:cxn>
            </a:cxnLst>
            <a:rect l="T9" t="T10" r="T11" b="T12"/>
            <a:pathLst>
              <a:path w="21600" h="17575" fill="none" extrusionOk="0">
                <a:moveTo>
                  <a:pt x="5006" y="17574"/>
                </a:moveTo>
                <a:cubicBezTo>
                  <a:pt x="1771" y="13692"/>
                  <a:pt x="0" y="8799"/>
                  <a:pt x="0" y="3747"/>
                </a:cubicBezTo>
                <a:cubicBezTo>
                  <a:pt x="-1" y="2490"/>
                  <a:pt x="109" y="1237"/>
                  <a:pt x="327" y="-1"/>
                </a:cubicBezTo>
              </a:path>
              <a:path w="21600" h="17575" stroke="0" extrusionOk="0">
                <a:moveTo>
                  <a:pt x="5006" y="17574"/>
                </a:moveTo>
                <a:cubicBezTo>
                  <a:pt x="1771" y="13692"/>
                  <a:pt x="0" y="8799"/>
                  <a:pt x="0" y="3747"/>
                </a:cubicBezTo>
                <a:cubicBezTo>
                  <a:pt x="-1" y="2490"/>
                  <a:pt x="109" y="1237"/>
                  <a:pt x="327" y="-1"/>
                </a:cubicBezTo>
                <a:lnTo>
                  <a:pt x="21600" y="3747"/>
                </a:lnTo>
                <a:close/>
              </a:path>
            </a:pathLst>
          </a:custGeom>
          <a:noFill/>
          <a:ln w="25400" cap="rnd">
            <a:solidFill>
              <a:schemeClr val="accent1"/>
            </a:solidFill>
            <a:round/>
            <a:headEnd type="none" w="sm" len="sm"/>
            <a:tailEnd type="none" w="sm" len="sm"/>
          </a:ln>
        </p:spPr>
        <p:txBody>
          <a:bodyPr/>
          <a:lstStyle/>
          <a:p>
            <a:pPr algn="ctr" eaLnBrk="0" hangingPunct="0"/>
            <a:endParaRPr lang="en-US"/>
          </a:p>
        </p:txBody>
      </p:sp>
      <p:sp>
        <p:nvSpPr>
          <p:cNvPr id="165906" name="Arc 18"/>
          <p:cNvSpPr>
            <a:spLocks/>
          </p:cNvSpPr>
          <p:nvPr/>
        </p:nvSpPr>
        <p:spPr bwMode="auto">
          <a:xfrm>
            <a:off x="4652963" y="2538413"/>
            <a:ext cx="300037" cy="288925"/>
          </a:xfrm>
          <a:custGeom>
            <a:avLst/>
            <a:gdLst>
              <a:gd name="T0" fmla="*/ 0 w 20968"/>
              <a:gd name="T1" fmla="*/ 2147483647 h 20211"/>
              <a:gd name="T2" fmla="*/ 2147483647 w 20968"/>
              <a:gd name="T3" fmla="*/ 0 h 20211"/>
              <a:gd name="T4" fmla="*/ 2147483647 w 20968"/>
              <a:gd name="T5" fmla="*/ 2147483647 h 20211"/>
              <a:gd name="T6" fmla="*/ 0 60000 65536"/>
              <a:gd name="T7" fmla="*/ 0 60000 65536"/>
              <a:gd name="T8" fmla="*/ 0 60000 65536"/>
              <a:gd name="T9" fmla="*/ 0 w 20968"/>
              <a:gd name="T10" fmla="*/ 0 h 20211"/>
              <a:gd name="T11" fmla="*/ 20968 w 20968"/>
              <a:gd name="T12" fmla="*/ 20211 h 20211"/>
            </a:gdLst>
            <a:ahLst/>
            <a:cxnLst>
              <a:cxn ang="T6">
                <a:pos x="T0" y="T1"/>
              </a:cxn>
              <a:cxn ang="T7">
                <a:pos x="T2" y="T3"/>
              </a:cxn>
              <a:cxn ang="T8">
                <a:pos x="T4" y="T5"/>
              </a:cxn>
            </a:cxnLst>
            <a:rect l="T9" t="T10" r="T11" b="T12"/>
            <a:pathLst>
              <a:path w="20968" h="20211" fill="none" extrusionOk="0">
                <a:moveTo>
                  <a:pt x="0" y="15024"/>
                </a:moveTo>
                <a:cubicBezTo>
                  <a:pt x="1706" y="8125"/>
                  <a:pt x="6697" y="2507"/>
                  <a:pt x="13347" y="0"/>
                </a:cubicBezTo>
              </a:path>
              <a:path w="20968" h="20211" stroke="0" extrusionOk="0">
                <a:moveTo>
                  <a:pt x="0" y="15024"/>
                </a:moveTo>
                <a:cubicBezTo>
                  <a:pt x="1706" y="8125"/>
                  <a:pt x="6697" y="2507"/>
                  <a:pt x="13347" y="0"/>
                </a:cubicBezTo>
                <a:lnTo>
                  <a:pt x="20968" y="20211"/>
                </a:lnTo>
                <a:close/>
              </a:path>
            </a:pathLst>
          </a:custGeom>
          <a:noFill/>
          <a:ln w="25400" cap="rnd">
            <a:solidFill>
              <a:srgbClr val="F76681"/>
            </a:solidFill>
            <a:round/>
            <a:headEnd type="none" w="sm" len="sm"/>
            <a:tailEnd type="none" w="sm" len="sm"/>
          </a:ln>
        </p:spPr>
        <p:txBody>
          <a:bodyPr/>
          <a:lstStyle/>
          <a:p>
            <a:pPr algn="ctr" eaLnBrk="0" hangingPunct="0"/>
            <a:endParaRPr lang="en-US"/>
          </a:p>
        </p:txBody>
      </p:sp>
      <p:sp>
        <p:nvSpPr>
          <p:cNvPr id="165907" name="Arc 19"/>
          <p:cNvSpPr>
            <a:spLocks/>
          </p:cNvSpPr>
          <p:nvPr/>
        </p:nvSpPr>
        <p:spPr bwMode="auto">
          <a:xfrm>
            <a:off x="4849813" y="2519363"/>
            <a:ext cx="296862" cy="309562"/>
          </a:xfrm>
          <a:custGeom>
            <a:avLst/>
            <a:gdLst>
              <a:gd name="T0" fmla="*/ 0 w 20692"/>
              <a:gd name="T1" fmla="*/ 2147483647 h 21600"/>
              <a:gd name="T2" fmla="*/ 2147483647 w 20692"/>
              <a:gd name="T3" fmla="*/ 2147483647 h 21600"/>
              <a:gd name="T4" fmla="*/ 2147483647 w 20692"/>
              <a:gd name="T5" fmla="*/ 2147483647 h 21600"/>
              <a:gd name="T6" fmla="*/ 0 60000 65536"/>
              <a:gd name="T7" fmla="*/ 0 60000 65536"/>
              <a:gd name="T8" fmla="*/ 0 60000 65536"/>
              <a:gd name="T9" fmla="*/ 0 w 20692"/>
              <a:gd name="T10" fmla="*/ 0 h 21600"/>
              <a:gd name="T11" fmla="*/ 20692 w 20692"/>
              <a:gd name="T12" fmla="*/ 21600 h 21600"/>
            </a:gdLst>
            <a:ahLst/>
            <a:cxnLst>
              <a:cxn ang="T6">
                <a:pos x="T0" y="T1"/>
              </a:cxn>
              <a:cxn ang="T7">
                <a:pos x="T2" y="T3"/>
              </a:cxn>
              <a:cxn ang="T8">
                <a:pos x="T4" y="T5"/>
              </a:cxn>
            </a:cxnLst>
            <a:rect l="T9" t="T10" r="T11" b="T12"/>
            <a:pathLst>
              <a:path w="20692" h="21600" fill="none" extrusionOk="0">
                <a:moveTo>
                  <a:pt x="0" y="1268"/>
                </a:moveTo>
                <a:cubicBezTo>
                  <a:pt x="2339" y="429"/>
                  <a:pt x="4807" y="-1"/>
                  <a:pt x="7293" y="0"/>
                </a:cubicBezTo>
                <a:cubicBezTo>
                  <a:pt x="12156" y="0"/>
                  <a:pt x="16877" y="1641"/>
                  <a:pt x="20691" y="4658"/>
                </a:cubicBezTo>
              </a:path>
              <a:path w="20692" h="21600" stroke="0" extrusionOk="0">
                <a:moveTo>
                  <a:pt x="0" y="1268"/>
                </a:moveTo>
                <a:cubicBezTo>
                  <a:pt x="2339" y="429"/>
                  <a:pt x="4807" y="-1"/>
                  <a:pt x="7293" y="0"/>
                </a:cubicBezTo>
                <a:cubicBezTo>
                  <a:pt x="12156" y="0"/>
                  <a:pt x="16877" y="1641"/>
                  <a:pt x="20691" y="4658"/>
                </a:cubicBezTo>
                <a:lnTo>
                  <a:pt x="7293" y="21600"/>
                </a:lnTo>
                <a:close/>
              </a:path>
            </a:pathLst>
          </a:custGeom>
          <a:noFill/>
          <a:ln w="25400" cap="rnd">
            <a:solidFill>
              <a:srgbClr val="FEB986"/>
            </a:solidFill>
            <a:round/>
            <a:headEnd type="none" w="sm" len="sm"/>
            <a:tailEnd type="none" w="sm" len="sm"/>
          </a:ln>
        </p:spPr>
        <p:txBody>
          <a:bodyPr/>
          <a:lstStyle/>
          <a:p>
            <a:pPr algn="ctr" eaLnBrk="0" hangingPunct="0"/>
            <a:endParaRPr lang="en-US"/>
          </a:p>
        </p:txBody>
      </p:sp>
      <p:sp>
        <p:nvSpPr>
          <p:cNvPr id="165908" name="Line 20"/>
          <p:cNvSpPr>
            <a:spLocks noChangeShapeType="1"/>
          </p:cNvSpPr>
          <p:nvPr/>
        </p:nvSpPr>
        <p:spPr bwMode="auto">
          <a:xfrm>
            <a:off x="5130800" y="2586038"/>
            <a:ext cx="2413000" cy="2290762"/>
          </a:xfrm>
          <a:prstGeom prst="line">
            <a:avLst/>
          </a:prstGeom>
          <a:noFill/>
          <a:ln w="25400">
            <a:solidFill>
              <a:schemeClr val="hlink"/>
            </a:solidFill>
            <a:round/>
            <a:headEnd type="none" w="sm" len="sm"/>
            <a:tailEnd type="none" w="sm" len="sm"/>
          </a:ln>
        </p:spPr>
        <p:txBody>
          <a:bodyPr/>
          <a:lstStyle/>
          <a:p>
            <a:endParaRPr lang="en-US"/>
          </a:p>
        </p:txBody>
      </p:sp>
      <p:sp>
        <p:nvSpPr>
          <p:cNvPr id="82965" name="Freeform 21"/>
          <p:cNvSpPr>
            <a:spLocks/>
          </p:cNvSpPr>
          <p:nvPr/>
        </p:nvSpPr>
        <p:spPr bwMode="auto">
          <a:xfrm>
            <a:off x="4800600" y="2667000"/>
            <a:ext cx="2744788" cy="2363788"/>
          </a:xfrm>
          <a:custGeom>
            <a:avLst/>
            <a:gdLst>
              <a:gd name="T0" fmla="*/ 2147483647 w 1729"/>
              <a:gd name="T1" fmla="*/ 2147483647 h 1489"/>
              <a:gd name="T2" fmla="*/ 0 w 1729"/>
              <a:gd name="T3" fmla="*/ 2147483647 h 1489"/>
              <a:gd name="T4" fmla="*/ 0 w 1729"/>
              <a:gd name="T5" fmla="*/ 2147483647 h 1489"/>
              <a:gd name="T6" fmla="*/ 2147483647 w 1729"/>
              <a:gd name="T7" fmla="*/ 0 h 1489"/>
              <a:gd name="T8" fmla="*/ 2147483647 w 1729"/>
              <a:gd name="T9" fmla="*/ 2147483647 h 1489"/>
              <a:gd name="T10" fmla="*/ 2147483647 w 1729"/>
              <a:gd name="T11" fmla="*/ 2147483647 h 1489"/>
              <a:gd name="T12" fmla="*/ 2147483647 w 1729"/>
              <a:gd name="T13" fmla="*/ 2147483647 h 1489"/>
              <a:gd name="T14" fmla="*/ 2147483647 w 1729"/>
              <a:gd name="T15" fmla="*/ 2147483647 h 1489"/>
              <a:gd name="T16" fmla="*/ 2147483647 w 1729"/>
              <a:gd name="T17" fmla="*/ 2147483647 h 1489"/>
              <a:gd name="T18" fmla="*/ 2147483647 w 1729"/>
              <a:gd name="T19" fmla="*/ 2147483647 h 1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9"/>
              <a:gd name="T31" fmla="*/ 0 h 1489"/>
              <a:gd name="T32" fmla="*/ 1729 w 1729"/>
              <a:gd name="T33" fmla="*/ 1489 h 1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9" h="1489">
                <a:moveTo>
                  <a:pt x="1248" y="1392"/>
                </a:moveTo>
                <a:lnTo>
                  <a:pt x="0" y="240"/>
                </a:lnTo>
                <a:lnTo>
                  <a:pt x="0" y="96"/>
                </a:lnTo>
                <a:lnTo>
                  <a:pt x="96" y="0"/>
                </a:lnTo>
                <a:lnTo>
                  <a:pt x="240" y="48"/>
                </a:lnTo>
                <a:lnTo>
                  <a:pt x="1728" y="1440"/>
                </a:lnTo>
                <a:lnTo>
                  <a:pt x="1632" y="1488"/>
                </a:lnTo>
                <a:lnTo>
                  <a:pt x="1488" y="1488"/>
                </a:lnTo>
                <a:lnTo>
                  <a:pt x="1392" y="1488"/>
                </a:lnTo>
                <a:lnTo>
                  <a:pt x="1248" y="1392"/>
                </a:lnTo>
              </a:path>
            </a:pathLst>
          </a:custGeom>
          <a:pattFill prst="narHorz">
            <a:fgClr>
              <a:srgbClr val="DADADA"/>
            </a:fgClr>
            <a:bgClr>
              <a:schemeClr val="bg2"/>
            </a:bgClr>
          </a:pattFill>
          <a:ln w="12700" cap="rnd">
            <a:solidFill>
              <a:schemeClr val="bg2"/>
            </a:solidFill>
            <a:round/>
            <a:headEnd/>
            <a:tailEnd/>
          </a:ln>
        </p:spPr>
        <p:txBody>
          <a:bodyPr/>
          <a:lstStyle/>
          <a:p>
            <a:pPr algn="ctr" eaLnBrk="0" hangingPunct="0"/>
            <a:endParaRPr lang="en-US"/>
          </a:p>
        </p:txBody>
      </p:sp>
      <p:sp>
        <p:nvSpPr>
          <p:cNvPr id="82966" name="Line 22"/>
          <p:cNvSpPr>
            <a:spLocks noChangeShapeType="1"/>
          </p:cNvSpPr>
          <p:nvPr/>
        </p:nvSpPr>
        <p:spPr bwMode="auto">
          <a:xfrm>
            <a:off x="3200400" y="1447800"/>
            <a:ext cx="0" cy="381000"/>
          </a:xfrm>
          <a:prstGeom prst="line">
            <a:avLst/>
          </a:prstGeom>
          <a:noFill/>
          <a:ln w="25400">
            <a:solidFill>
              <a:schemeClr val="tx1"/>
            </a:solidFill>
            <a:round/>
            <a:headEnd type="none" w="sm" len="sm"/>
            <a:tailEnd type="stealth" w="med" len="med"/>
          </a:ln>
        </p:spPr>
        <p:txBody>
          <a:bodyPr/>
          <a:lstStyle/>
          <a:p>
            <a:endParaRPr lang="en-US"/>
          </a:p>
        </p:txBody>
      </p:sp>
      <p:sp>
        <p:nvSpPr>
          <p:cNvPr id="82967" name="Line 23"/>
          <p:cNvSpPr>
            <a:spLocks noChangeShapeType="1"/>
          </p:cNvSpPr>
          <p:nvPr/>
        </p:nvSpPr>
        <p:spPr bwMode="auto">
          <a:xfrm>
            <a:off x="7010400" y="3962400"/>
            <a:ext cx="684213" cy="684213"/>
          </a:xfrm>
          <a:prstGeom prst="line">
            <a:avLst/>
          </a:prstGeom>
          <a:noFill/>
          <a:ln w="25400">
            <a:solidFill>
              <a:schemeClr val="tx1"/>
            </a:solidFill>
            <a:round/>
            <a:headEnd type="none" w="sm" len="sm"/>
            <a:tailEnd type="stealth" w="med" len="med"/>
          </a:ln>
        </p:spPr>
        <p:txBody>
          <a:bodyPr/>
          <a:lstStyle/>
          <a:p>
            <a:endParaRPr lang="en-US"/>
          </a:p>
        </p:txBody>
      </p:sp>
      <p:sp>
        <p:nvSpPr>
          <p:cNvPr id="82968" name="Rectangle 24"/>
          <p:cNvSpPr>
            <a:spLocks noChangeArrowheads="1"/>
          </p:cNvSpPr>
          <p:nvPr/>
        </p:nvSpPr>
        <p:spPr bwMode="auto">
          <a:xfrm>
            <a:off x="517525" y="1584325"/>
            <a:ext cx="658813"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Old</a:t>
            </a:r>
            <a:endParaRPr lang="ru-RU" sz="2400">
              <a:solidFill>
                <a:schemeClr val="hlink"/>
              </a:solidFill>
              <a:latin typeface="Arial CYR"/>
            </a:endParaRPr>
          </a:p>
        </p:txBody>
      </p:sp>
      <p:sp>
        <p:nvSpPr>
          <p:cNvPr id="82969" name="Rectangle 25"/>
          <p:cNvSpPr>
            <a:spLocks noChangeArrowheads="1"/>
          </p:cNvSpPr>
          <p:nvPr/>
        </p:nvSpPr>
        <p:spPr bwMode="auto">
          <a:xfrm>
            <a:off x="4708525" y="1584325"/>
            <a:ext cx="928688"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Drum</a:t>
            </a:r>
          </a:p>
        </p:txBody>
      </p:sp>
      <p:sp>
        <p:nvSpPr>
          <p:cNvPr id="82970" name="Arc 26"/>
          <p:cNvSpPr>
            <a:spLocks/>
          </p:cNvSpPr>
          <p:nvPr/>
        </p:nvSpPr>
        <p:spPr bwMode="auto">
          <a:xfrm>
            <a:off x="2209800" y="4191000"/>
            <a:ext cx="1066800" cy="874713"/>
          </a:xfrm>
          <a:custGeom>
            <a:avLst/>
            <a:gdLst>
              <a:gd name="T0" fmla="*/ 2147483647 w 21600"/>
              <a:gd name="T1" fmla="*/ 2147483647 h 17706"/>
              <a:gd name="T2" fmla="*/ 0 w 21600"/>
              <a:gd name="T3" fmla="*/ 0 h 17706"/>
              <a:gd name="T4" fmla="*/ 2147483647 w 21600"/>
              <a:gd name="T5" fmla="*/ 0 h 17706"/>
              <a:gd name="T6" fmla="*/ 0 60000 65536"/>
              <a:gd name="T7" fmla="*/ 0 60000 65536"/>
              <a:gd name="T8" fmla="*/ 0 60000 65536"/>
              <a:gd name="T9" fmla="*/ 0 w 21600"/>
              <a:gd name="T10" fmla="*/ 0 h 17706"/>
              <a:gd name="T11" fmla="*/ 21600 w 21600"/>
              <a:gd name="T12" fmla="*/ 17706 h 17706"/>
            </a:gdLst>
            <a:ahLst/>
            <a:cxnLst>
              <a:cxn ang="T6">
                <a:pos x="T0" y="T1"/>
              </a:cxn>
              <a:cxn ang="T7">
                <a:pos x="T2" y="T3"/>
              </a:cxn>
              <a:cxn ang="T8">
                <a:pos x="T4" y="T5"/>
              </a:cxn>
            </a:cxnLst>
            <a:rect l="T9" t="T10" r="T11" b="T12"/>
            <a:pathLst>
              <a:path w="21600" h="17706" fill="none" extrusionOk="0">
                <a:moveTo>
                  <a:pt x="9228" y="17705"/>
                </a:moveTo>
                <a:cubicBezTo>
                  <a:pt x="3445" y="13665"/>
                  <a:pt x="0" y="7054"/>
                  <a:pt x="0" y="0"/>
                </a:cubicBezTo>
              </a:path>
              <a:path w="21600" h="17706" stroke="0" extrusionOk="0">
                <a:moveTo>
                  <a:pt x="9228" y="17705"/>
                </a:moveTo>
                <a:cubicBezTo>
                  <a:pt x="3445" y="13665"/>
                  <a:pt x="0" y="7054"/>
                  <a:pt x="0" y="0"/>
                </a:cubicBezTo>
                <a:lnTo>
                  <a:pt x="21600" y="0"/>
                </a:lnTo>
                <a:close/>
              </a:path>
            </a:pathLst>
          </a:custGeom>
          <a:noFill/>
          <a:ln w="25400" cap="rnd">
            <a:solidFill>
              <a:schemeClr val="bg2"/>
            </a:solidFill>
            <a:round/>
            <a:headEnd type="stealth" w="med" len="lg"/>
            <a:tailEnd type="none" w="sm" len="sm"/>
          </a:ln>
        </p:spPr>
        <p:txBody>
          <a:bodyPr/>
          <a:lstStyle/>
          <a:p>
            <a:pPr algn="ctr" eaLnBrk="0" hangingPunct="0"/>
            <a:endParaRPr lang="en-US"/>
          </a:p>
        </p:txBody>
      </p:sp>
      <p:sp>
        <p:nvSpPr>
          <p:cNvPr id="82971" name="Rectangle 27"/>
          <p:cNvSpPr>
            <a:spLocks noChangeArrowheads="1"/>
          </p:cNvSpPr>
          <p:nvPr/>
        </p:nvSpPr>
        <p:spPr bwMode="auto">
          <a:xfrm>
            <a:off x="669925" y="5135563"/>
            <a:ext cx="606425" cy="701675"/>
          </a:xfrm>
          <a:prstGeom prst="rect">
            <a:avLst/>
          </a:prstGeom>
          <a:noFill/>
          <a:ln w="9525">
            <a:noFill/>
            <a:miter lim="800000"/>
            <a:headEnd/>
            <a:tailEnd/>
          </a:ln>
        </p:spPr>
        <p:txBody>
          <a:bodyPr wrap="none" lIns="92075" tIns="46038" rIns="92075" bIns="46038">
            <a:spAutoFit/>
          </a:bodyPr>
          <a:lstStyle/>
          <a:p>
            <a:pPr eaLnBrk="0" hangingPunct="0"/>
            <a:r>
              <a:rPr lang="ru-RU" sz="4000">
                <a:solidFill>
                  <a:schemeClr val="hlink"/>
                </a:solidFill>
                <a:latin typeface="Arial" pitchFamily="34" charset="0"/>
              </a:rPr>
              <a:t>V</a:t>
            </a:r>
            <a:r>
              <a:rPr lang="ru-RU" sz="1200">
                <a:solidFill>
                  <a:schemeClr val="hlink"/>
                </a:solidFill>
                <a:latin typeface="Arial" pitchFamily="34" charset="0"/>
              </a:rPr>
              <a:t>0</a:t>
            </a:r>
          </a:p>
        </p:txBody>
      </p:sp>
      <p:sp>
        <p:nvSpPr>
          <p:cNvPr id="82972" name="Line 28"/>
          <p:cNvSpPr>
            <a:spLocks noChangeShapeType="1"/>
          </p:cNvSpPr>
          <p:nvPr/>
        </p:nvSpPr>
        <p:spPr bwMode="auto">
          <a:xfrm>
            <a:off x="685800" y="5715000"/>
            <a:ext cx="609600" cy="0"/>
          </a:xfrm>
          <a:prstGeom prst="line">
            <a:avLst/>
          </a:prstGeom>
          <a:noFill/>
          <a:ln w="12700">
            <a:solidFill>
              <a:schemeClr val="tx1"/>
            </a:solidFill>
            <a:round/>
            <a:headEnd type="none" w="sm" len="sm"/>
            <a:tailEnd type="none" w="sm" len="sm"/>
          </a:ln>
        </p:spPr>
        <p:txBody>
          <a:bodyPr/>
          <a:lstStyle/>
          <a:p>
            <a:endParaRPr lang="en-US"/>
          </a:p>
        </p:txBody>
      </p:sp>
      <p:sp>
        <p:nvSpPr>
          <p:cNvPr id="82973" name="Line 29"/>
          <p:cNvSpPr>
            <a:spLocks noChangeShapeType="1"/>
          </p:cNvSpPr>
          <p:nvPr/>
        </p:nvSpPr>
        <p:spPr bwMode="auto">
          <a:xfrm flipV="1">
            <a:off x="1295400" y="4724400"/>
            <a:ext cx="1066800" cy="990600"/>
          </a:xfrm>
          <a:prstGeom prst="line">
            <a:avLst/>
          </a:prstGeom>
          <a:noFill/>
          <a:ln w="12700">
            <a:solidFill>
              <a:schemeClr val="tx1"/>
            </a:solidFill>
            <a:round/>
            <a:headEnd type="none" w="sm" len="sm"/>
            <a:tailEnd type="none" w="sm" len="sm"/>
          </a:ln>
        </p:spPr>
        <p:txBody>
          <a:bodyPr/>
          <a:lstStyle/>
          <a:p>
            <a:endParaRPr lang="en-US"/>
          </a:p>
        </p:txBody>
      </p:sp>
      <p:sp>
        <p:nvSpPr>
          <p:cNvPr id="82974" name="Rectangle 29"/>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7"/>
                                        </p:tgtEl>
                                        <p:attrNameLst>
                                          <p:attrName>style.visibility</p:attrName>
                                        </p:attrNameLst>
                                      </p:cBhvr>
                                      <p:to>
                                        <p:strVal val="visible"/>
                                      </p:to>
                                    </p:set>
                                    <p:animEffect transition="in" filter="wipe(up)">
                                      <p:cBhvr>
                                        <p:cTn id="7" dur="500"/>
                                        <p:tgtEl>
                                          <p:spTgt spid="16589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5898"/>
                                        </p:tgtEl>
                                        <p:attrNameLst>
                                          <p:attrName>style.visibility</p:attrName>
                                        </p:attrNameLst>
                                      </p:cBhvr>
                                      <p:to>
                                        <p:strVal val="visible"/>
                                      </p:to>
                                    </p:set>
                                    <p:animEffect transition="in" filter="strips(downLeft)">
                                      <p:cBhvr>
                                        <p:cTn id="11" dur="500"/>
                                        <p:tgtEl>
                                          <p:spTgt spid="165898"/>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65899"/>
                                        </p:tgtEl>
                                        <p:attrNameLst>
                                          <p:attrName>style.visibility</p:attrName>
                                        </p:attrNameLst>
                                      </p:cBhvr>
                                      <p:to>
                                        <p:strVal val="visible"/>
                                      </p:to>
                                    </p:set>
                                    <p:animEffect transition="in" filter="strips(downLeft)">
                                      <p:cBhvr>
                                        <p:cTn id="15" dur="500"/>
                                        <p:tgtEl>
                                          <p:spTgt spid="165899"/>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65900"/>
                                        </p:tgtEl>
                                        <p:attrNameLst>
                                          <p:attrName>style.visibility</p:attrName>
                                        </p:attrNameLst>
                                      </p:cBhvr>
                                      <p:to>
                                        <p:strVal val="visible"/>
                                      </p:to>
                                    </p:set>
                                    <p:animEffect transition="in" filter="strips(downRight)">
                                      <p:cBhvr>
                                        <p:cTn id="19" dur="500"/>
                                        <p:tgtEl>
                                          <p:spTgt spid="165900"/>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65901"/>
                                        </p:tgtEl>
                                        <p:attrNameLst>
                                          <p:attrName>style.visibility</p:attrName>
                                        </p:attrNameLst>
                                      </p:cBhvr>
                                      <p:to>
                                        <p:strVal val="visible"/>
                                      </p:to>
                                    </p:set>
                                    <p:animEffect transition="in" filter="strips(downRight)">
                                      <p:cBhvr>
                                        <p:cTn id="23" dur="500"/>
                                        <p:tgtEl>
                                          <p:spTgt spid="165901"/>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65902"/>
                                        </p:tgtEl>
                                        <p:attrNameLst>
                                          <p:attrName>style.visibility</p:attrName>
                                        </p:attrNameLst>
                                      </p:cBhvr>
                                      <p:to>
                                        <p:strVal val="visible"/>
                                      </p:to>
                                    </p:set>
                                    <p:animEffect transition="in" filter="strips(upRight)">
                                      <p:cBhvr>
                                        <p:cTn id="27" dur="500"/>
                                        <p:tgtEl>
                                          <p:spTgt spid="165902"/>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65903"/>
                                        </p:tgtEl>
                                        <p:attrNameLst>
                                          <p:attrName>style.visibility</p:attrName>
                                        </p:attrNameLst>
                                      </p:cBhvr>
                                      <p:to>
                                        <p:strVal val="visible"/>
                                      </p:to>
                                    </p:set>
                                    <p:animEffect transition="in" filter="strips(upRight)">
                                      <p:cBhvr>
                                        <p:cTn id="31" dur="500"/>
                                        <p:tgtEl>
                                          <p:spTgt spid="165903"/>
                                        </p:tgtEl>
                                      </p:cBhvr>
                                    </p:animEffect>
                                  </p:childTnLst>
                                </p:cTn>
                              </p:par>
                            </p:childTnLst>
                          </p:cTn>
                        </p:par>
                        <p:par>
                          <p:cTn id="32" fill="hold">
                            <p:stCondLst>
                              <p:cond delay="3500"/>
                            </p:stCondLst>
                            <p:childTnLst>
                              <p:par>
                                <p:cTn id="33" presetID="18" presetClass="entr" presetSubtype="9" fill="hold" grpId="0" nodeType="afterEffect">
                                  <p:stCondLst>
                                    <p:cond delay="0"/>
                                  </p:stCondLst>
                                  <p:childTnLst>
                                    <p:set>
                                      <p:cBhvr>
                                        <p:cTn id="34" dur="1" fill="hold">
                                          <p:stCondLst>
                                            <p:cond delay="0"/>
                                          </p:stCondLst>
                                        </p:cTn>
                                        <p:tgtEl>
                                          <p:spTgt spid="165904"/>
                                        </p:tgtEl>
                                        <p:attrNameLst>
                                          <p:attrName>style.visibility</p:attrName>
                                        </p:attrNameLst>
                                      </p:cBhvr>
                                      <p:to>
                                        <p:strVal val="visible"/>
                                      </p:to>
                                    </p:set>
                                    <p:animEffect transition="in" filter="strips(upLeft)">
                                      <p:cBhvr>
                                        <p:cTn id="35" dur="500"/>
                                        <p:tgtEl>
                                          <p:spTgt spid="165904"/>
                                        </p:tgtEl>
                                      </p:cBhvr>
                                    </p:animEffect>
                                  </p:childTnLst>
                                </p:cTn>
                              </p:par>
                            </p:childTnLst>
                          </p:cTn>
                        </p:par>
                        <p:par>
                          <p:cTn id="36" fill="hold">
                            <p:stCondLst>
                              <p:cond delay="4000"/>
                            </p:stCondLst>
                            <p:childTnLst>
                              <p:par>
                                <p:cTn id="37" presetID="18" presetClass="entr" presetSubtype="9" fill="hold" grpId="0" nodeType="afterEffect">
                                  <p:stCondLst>
                                    <p:cond delay="0"/>
                                  </p:stCondLst>
                                  <p:childTnLst>
                                    <p:set>
                                      <p:cBhvr>
                                        <p:cTn id="38" dur="1" fill="hold">
                                          <p:stCondLst>
                                            <p:cond delay="0"/>
                                          </p:stCondLst>
                                        </p:cTn>
                                        <p:tgtEl>
                                          <p:spTgt spid="165905"/>
                                        </p:tgtEl>
                                        <p:attrNameLst>
                                          <p:attrName>style.visibility</p:attrName>
                                        </p:attrNameLst>
                                      </p:cBhvr>
                                      <p:to>
                                        <p:strVal val="visible"/>
                                      </p:to>
                                    </p:set>
                                    <p:animEffect transition="in" filter="strips(upLeft)">
                                      <p:cBhvr>
                                        <p:cTn id="39" dur="500"/>
                                        <p:tgtEl>
                                          <p:spTgt spid="165905"/>
                                        </p:tgtEl>
                                      </p:cBhvr>
                                    </p:animEffect>
                                  </p:childTnLst>
                                </p:cTn>
                              </p:par>
                            </p:childTnLst>
                          </p:cTn>
                        </p:par>
                        <p:par>
                          <p:cTn id="40" fill="hold">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165906"/>
                                        </p:tgtEl>
                                        <p:attrNameLst>
                                          <p:attrName>style.visibility</p:attrName>
                                        </p:attrNameLst>
                                      </p:cBhvr>
                                      <p:to>
                                        <p:strVal val="visible"/>
                                      </p:to>
                                    </p:set>
                                    <p:animEffect transition="in" filter="strips(upRight)">
                                      <p:cBhvr>
                                        <p:cTn id="43" dur="500"/>
                                        <p:tgtEl>
                                          <p:spTgt spid="165906"/>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65907"/>
                                        </p:tgtEl>
                                        <p:attrNameLst>
                                          <p:attrName>style.visibility</p:attrName>
                                        </p:attrNameLst>
                                      </p:cBhvr>
                                      <p:to>
                                        <p:strVal val="visible"/>
                                      </p:to>
                                    </p:set>
                                    <p:animEffect transition="in" filter="strips(downRight)">
                                      <p:cBhvr>
                                        <p:cTn id="47" dur="500"/>
                                        <p:tgtEl>
                                          <p:spTgt spid="165907"/>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165908"/>
                                        </p:tgtEl>
                                        <p:attrNameLst>
                                          <p:attrName>style.visibility</p:attrName>
                                        </p:attrNameLst>
                                      </p:cBhvr>
                                      <p:to>
                                        <p:strVal val="visible"/>
                                      </p:to>
                                    </p:set>
                                    <p:animEffect transition="in" filter="strips(downRight)">
                                      <p:cBhvr>
                                        <p:cTn id="51" dur="500"/>
                                        <p:tgtEl>
                                          <p:spTgt spid="16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7938" name="Rectangle 2"/>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3600" i="1" u="sng">
                <a:solidFill>
                  <a:schemeClr val="tx2"/>
                </a:solidFill>
                <a:effectLst>
                  <a:outerShdw blurRad="38100" dist="38100" dir="2700000" algn="tl">
                    <a:srgbClr val="000000"/>
                  </a:outerShdw>
                </a:effectLst>
                <a:latin typeface="Arial" pitchFamily="34" charset="0"/>
                <a:cs typeface="+mn-cs"/>
              </a:rPr>
              <a:t>Conceptual Direction 1.1</a:t>
            </a:r>
            <a:r>
              <a:rPr lang="ru-RU" sz="3600" i="1">
                <a:solidFill>
                  <a:schemeClr val="tx2"/>
                </a:solidFill>
                <a:effectLst>
                  <a:outerShdw blurRad="38100" dist="38100" dir="2700000" algn="tl">
                    <a:srgbClr val="000000"/>
                  </a:outerShdw>
                </a:effectLst>
                <a:latin typeface="Arial" pitchFamily="34" charset="0"/>
                <a:cs typeface="+mn-cs"/>
              </a:rPr>
              <a:t> Intensification of Drying Process</a:t>
            </a:r>
          </a:p>
        </p:txBody>
      </p:sp>
      <p:sp>
        <p:nvSpPr>
          <p:cNvPr id="83971" name="Oval 3"/>
          <p:cNvSpPr>
            <a:spLocks noChangeArrowheads="1"/>
          </p:cNvSpPr>
          <p:nvPr/>
        </p:nvSpPr>
        <p:spPr bwMode="auto">
          <a:xfrm>
            <a:off x="1778000" y="2463800"/>
            <a:ext cx="3302000" cy="3302000"/>
          </a:xfrm>
          <a:prstGeom prst="ellipse">
            <a:avLst/>
          </a:prstGeom>
          <a:pattFill prst="lgConfetti">
            <a:fgClr>
              <a:srgbClr val="FC0128"/>
            </a:fgClr>
            <a:bgClr>
              <a:schemeClr val="tx1"/>
            </a:bgClr>
          </a:pattFill>
          <a:ln w="50800">
            <a:solidFill>
              <a:schemeClr val="bg2"/>
            </a:solidFill>
            <a:round/>
            <a:headEnd/>
            <a:tailEnd/>
          </a:ln>
        </p:spPr>
        <p:txBody>
          <a:bodyPr wrap="none" anchor="ctr"/>
          <a:lstStyle/>
          <a:p>
            <a:pPr algn="ctr" eaLnBrk="0" hangingPunct="0"/>
            <a:endParaRPr lang="en-US"/>
          </a:p>
        </p:txBody>
      </p:sp>
      <p:sp>
        <p:nvSpPr>
          <p:cNvPr id="83972" name="Oval 4"/>
          <p:cNvSpPr>
            <a:spLocks noChangeArrowheads="1"/>
          </p:cNvSpPr>
          <p:nvPr/>
        </p:nvSpPr>
        <p:spPr bwMode="auto">
          <a:xfrm>
            <a:off x="2597150" y="1987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3973" name="Oval 5"/>
          <p:cNvSpPr>
            <a:spLocks noChangeArrowheads="1"/>
          </p:cNvSpPr>
          <p:nvPr/>
        </p:nvSpPr>
        <p:spPr bwMode="auto">
          <a:xfrm>
            <a:off x="1454150" y="29019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3974" name="Oval 6"/>
          <p:cNvSpPr>
            <a:spLocks noChangeArrowheads="1"/>
          </p:cNvSpPr>
          <p:nvPr/>
        </p:nvSpPr>
        <p:spPr bwMode="auto">
          <a:xfrm>
            <a:off x="1225550" y="41973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3975" name="Oval 7"/>
          <p:cNvSpPr>
            <a:spLocks noChangeArrowheads="1"/>
          </p:cNvSpPr>
          <p:nvPr/>
        </p:nvSpPr>
        <p:spPr bwMode="auto">
          <a:xfrm>
            <a:off x="1987550" y="5416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3976" name="Freeform 8"/>
          <p:cNvSpPr>
            <a:spLocks/>
          </p:cNvSpPr>
          <p:nvPr/>
        </p:nvSpPr>
        <p:spPr bwMode="auto">
          <a:xfrm>
            <a:off x="4173538" y="2332038"/>
            <a:ext cx="493712" cy="657225"/>
          </a:xfrm>
          <a:custGeom>
            <a:avLst/>
            <a:gdLst>
              <a:gd name="T0" fmla="*/ 2147483647 w 311"/>
              <a:gd name="T1" fmla="*/ 2147483647 h 414"/>
              <a:gd name="T2" fmla="*/ 2147483647 w 311"/>
              <a:gd name="T3" fmla="*/ 0 h 414"/>
              <a:gd name="T4" fmla="*/ 0 w 311"/>
              <a:gd name="T5" fmla="*/ 2147483647 h 414"/>
              <a:gd name="T6" fmla="*/ 2147483647 w 311"/>
              <a:gd name="T7" fmla="*/ 2147483647 h 414"/>
              <a:gd name="T8" fmla="*/ 2147483647 w 311"/>
              <a:gd name="T9" fmla="*/ 2147483647 h 414"/>
              <a:gd name="T10" fmla="*/ 0 60000 65536"/>
              <a:gd name="T11" fmla="*/ 0 60000 65536"/>
              <a:gd name="T12" fmla="*/ 0 60000 65536"/>
              <a:gd name="T13" fmla="*/ 0 60000 65536"/>
              <a:gd name="T14" fmla="*/ 0 60000 65536"/>
              <a:gd name="T15" fmla="*/ 0 w 311"/>
              <a:gd name="T16" fmla="*/ 0 h 414"/>
              <a:gd name="T17" fmla="*/ 311 w 311"/>
              <a:gd name="T18" fmla="*/ 414 h 414"/>
            </a:gdLst>
            <a:ahLst/>
            <a:cxnLst>
              <a:cxn ang="T10">
                <a:pos x="T0" y="T1"/>
              </a:cxn>
              <a:cxn ang="T11">
                <a:pos x="T2" y="T3"/>
              </a:cxn>
              <a:cxn ang="T12">
                <a:pos x="T4" y="T5"/>
              </a:cxn>
              <a:cxn ang="T13">
                <a:pos x="T6" y="T7"/>
              </a:cxn>
              <a:cxn ang="T14">
                <a:pos x="T8" y="T9"/>
              </a:cxn>
            </a:cxnLst>
            <a:rect l="T15" t="T16" r="T17" b="T18"/>
            <a:pathLst>
              <a:path w="311" h="414">
                <a:moveTo>
                  <a:pt x="296" y="368"/>
                </a:moveTo>
                <a:lnTo>
                  <a:pt x="184" y="0"/>
                </a:lnTo>
                <a:lnTo>
                  <a:pt x="0" y="57"/>
                </a:lnTo>
                <a:lnTo>
                  <a:pt x="310" y="413"/>
                </a:lnTo>
                <a:lnTo>
                  <a:pt x="296" y="368"/>
                </a:lnTo>
              </a:path>
            </a:pathLst>
          </a:custGeom>
          <a:solidFill>
            <a:srgbClr val="DADADA"/>
          </a:solidFill>
          <a:ln w="12700" cap="rnd">
            <a:solidFill>
              <a:schemeClr val="bg2"/>
            </a:solidFill>
            <a:round/>
            <a:headEnd/>
            <a:tailEnd/>
          </a:ln>
        </p:spPr>
        <p:txBody>
          <a:bodyPr/>
          <a:lstStyle/>
          <a:p>
            <a:pPr algn="ctr" eaLnBrk="0" hangingPunct="0"/>
            <a:endParaRPr lang="en-US"/>
          </a:p>
        </p:txBody>
      </p:sp>
      <p:sp>
        <p:nvSpPr>
          <p:cNvPr id="167945" name="Freeform 9"/>
          <p:cNvSpPr>
            <a:spLocks/>
          </p:cNvSpPr>
          <p:nvPr/>
        </p:nvSpPr>
        <p:spPr bwMode="auto">
          <a:xfrm>
            <a:off x="2959100" y="1905000"/>
            <a:ext cx="471488" cy="584200"/>
          </a:xfrm>
          <a:custGeom>
            <a:avLst/>
            <a:gdLst>
              <a:gd name="T0" fmla="*/ 2147483647 w 297"/>
              <a:gd name="T1" fmla="*/ 2147483647 h 368"/>
              <a:gd name="T2" fmla="*/ 2147483647 w 297"/>
              <a:gd name="T3" fmla="*/ 0 h 368"/>
              <a:gd name="T4" fmla="*/ 2147483647 w 297"/>
              <a:gd name="T5" fmla="*/ 0 h 368"/>
              <a:gd name="T6" fmla="*/ 0 w 297"/>
              <a:gd name="T7" fmla="*/ 2147483647 h 368"/>
              <a:gd name="T8" fmla="*/ 2147483647 w 297"/>
              <a:gd name="T9" fmla="*/ 2147483647 h 368"/>
              <a:gd name="T10" fmla="*/ 2147483647 w 297"/>
              <a:gd name="T11" fmla="*/ 2147483647 h 368"/>
              <a:gd name="T12" fmla="*/ 2147483647 w 297"/>
              <a:gd name="T13" fmla="*/ 2147483647 h 368"/>
              <a:gd name="T14" fmla="*/ 2147483647 w 297"/>
              <a:gd name="T15" fmla="*/ 2147483647 h 368"/>
              <a:gd name="T16" fmla="*/ 2147483647 w 297"/>
              <a:gd name="T17" fmla="*/ 2147483647 h 368"/>
              <a:gd name="T18" fmla="*/ 2147483647 w 297"/>
              <a:gd name="T19" fmla="*/ 2147483647 h 368"/>
              <a:gd name="T20" fmla="*/ 2147483647 w 297"/>
              <a:gd name="T21" fmla="*/ 2147483647 h 368"/>
              <a:gd name="T22" fmla="*/ 2147483647 w 297"/>
              <a:gd name="T23" fmla="*/ 2147483647 h 368"/>
              <a:gd name="T24" fmla="*/ 2147483647 w 297"/>
              <a:gd name="T25" fmla="*/ 2147483647 h 368"/>
              <a:gd name="T26" fmla="*/ 2147483647 w 297"/>
              <a:gd name="T27" fmla="*/ 2147483647 h 368"/>
              <a:gd name="T28" fmla="*/ 2147483647 w 297"/>
              <a:gd name="T29" fmla="*/ 2147483647 h 368"/>
              <a:gd name="T30" fmla="*/ 2147483647 w 297"/>
              <a:gd name="T31" fmla="*/ 2147483647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368"/>
              <a:gd name="T50" fmla="*/ 297 w 297"/>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368">
                <a:moveTo>
                  <a:pt x="295" y="330"/>
                </a:moveTo>
                <a:lnTo>
                  <a:pt x="296" y="0"/>
                </a:lnTo>
                <a:lnTo>
                  <a:pt x="8" y="0"/>
                </a:lnTo>
                <a:lnTo>
                  <a:pt x="0" y="58"/>
                </a:lnTo>
                <a:lnTo>
                  <a:pt x="34" y="78"/>
                </a:lnTo>
                <a:lnTo>
                  <a:pt x="56" y="96"/>
                </a:lnTo>
                <a:lnTo>
                  <a:pt x="92" y="144"/>
                </a:lnTo>
                <a:lnTo>
                  <a:pt x="109" y="194"/>
                </a:lnTo>
                <a:lnTo>
                  <a:pt x="109" y="246"/>
                </a:lnTo>
                <a:lnTo>
                  <a:pt x="88" y="295"/>
                </a:lnTo>
                <a:lnTo>
                  <a:pt x="62" y="336"/>
                </a:lnTo>
                <a:lnTo>
                  <a:pt x="24" y="367"/>
                </a:lnTo>
                <a:lnTo>
                  <a:pt x="56" y="353"/>
                </a:lnTo>
                <a:lnTo>
                  <a:pt x="104" y="347"/>
                </a:lnTo>
                <a:lnTo>
                  <a:pt x="152" y="336"/>
                </a:lnTo>
                <a:lnTo>
                  <a:pt x="295" y="330"/>
                </a:lnTo>
              </a:path>
            </a:pathLst>
          </a:custGeom>
          <a:solidFill>
            <a:srgbClr val="FEB986"/>
          </a:solidFill>
          <a:ln w="9525" cap="rnd">
            <a:noFill/>
            <a:round/>
            <a:headEnd/>
            <a:tailEnd/>
          </a:ln>
        </p:spPr>
        <p:txBody>
          <a:bodyPr/>
          <a:lstStyle/>
          <a:p>
            <a:pPr algn="ctr" eaLnBrk="0" hangingPunct="0"/>
            <a:endParaRPr lang="en-US"/>
          </a:p>
        </p:txBody>
      </p:sp>
      <p:sp>
        <p:nvSpPr>
          <p:cNvPr id="167946" name="Arc 10"/>
          <p:cNvSpPr>
            <a:spLocks/>
          </p:cNvSpPr>
          <p:nvPr/>
        </p:nvSpPr>
        <p:spPr bwMode="auto">
          <a:xfrm>
            <a:off x="2132013" y="2439988"/>
            <a:ext cx="1304925" cy="1690687"/>
          </a:xfrm>
          <a:custGeom>
            <a:avLst/>
            <a:gdLst>
              <a:gd name="T0" fmla="*/ 0 w 16663"/>
              <a:gd name="T1" fmla="*/ 2147483647 h 21600"/>
              <a:gd name="T2" fmla="*/ 2147483647 w 16663"/>
              <a:gd name="T3" fmla="*/ 0 h 21600"/>
              <a:gd name="T4" fmla="*/ 2147483647 w 16663"/>
              <a:gd name="T5" fmla="*/ 2147483647 h 21600"/>
              <a:gd name="T6" fmla="*/ 0 60000 65536"/>
              <a:gd name="T7" fmla="*/ 0 60000 65536"/>
              <a:gd name="T8" fmla="*/ 0 60000 65536"/>
              <a:gd name="T9" fmla="*/ 0 w 16663"/>
              <a:gd name="T10" fmla="*/ 0 h 21600"/>
              <a:gd name="T11" fmla="*/ 16663 w 16663"/>
              <a:gd name="T12" fmla="*/ 21600 h 21600"/>
            </a:gdLst>
            <a:ahLst/>
            <a:cxnLst>
              <a:cxn ang="T6">
                <a:pos x="T0" y="T1"/>
              </a:cxn>
              <a:cxn ang="T7">
                <a:pos x="T2" y="T3"/>
              </a:cxn>
              <a:cxn ang="T8">
                <a:pos x="T4" y="T5"/>
              </a:cxn>
            </a:cxnLst>
            <a:rect l="T9" t="T10" r="T11" b="T12"/>
            <a:pathLst>
              <a:path w="16663" h="21600" fill="none" extrusionOk="0">
                <a:moveTo>
                  <a:pt x="-1" y="7855"/>
                </a:moveTo>
                <a:cubicBezTo>
                  <a:pt x="4098" y="2886"/>
                  <a:pt x="10201" y="5"/>
                  <a:pt x="16643" y="0"/>
                </a:cubicBezTo>
              </a:path>
              <a:path w="16663" h="21600" stroke="0" extrusionOk="0">
                <a:moveTo>
                  <a:pt x="-1" y="7855"/>
                </a:moveTo>
                <a:cubicBezTo>
                  <a:pt x="4098" y="2886"/>
                  <a:pt x="10201" y="5"/>
                  <a:pt x="16643" y="0"/>
                </a:cubicBezTo>
                <a:lnTo>
                  <a:pt x="16663"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47" name="Arc 11"/>
          <p:cNvSpPr>
            <a:spLocks/>
          </p:cNvSpPr>
          <p:nvPr/>
        </p:nvSpPr>
        <p:spPr bwMode="auto">
          <a:xfrm>
            <a:off x="1744663" y="3036888"/>
            <a:ext cx="1692275" cy="1085850"/>
          </a:xfrm>
          <a:custGeom>
            <a:avLst/>
            <a:gdLst>
              <a:gd name="T0" fmla="*/ 0 w 21600"/>
              <a:gd name="T1" fmla="*/ 2147483647 h 13850"/>
              <a:gd name="T2" fmla="*/ 2147483647 w 21600"/>
              <a:gd name="T3" fmla="*/ 0 h 13850"/>
              <a:gd name="T4" fmla="*/ 2147483647 w 21600"/>
              <a:gd name="T5" fmla="*/ 2147483647 h 13850"/>
              <a:gd name="T6" fmla="*/ 0 60000 65536"/>
              <a:gd name="T7" fmla="*/ 0 60000 65536"/>
              <a:gd name="T8" fmla="*/ 0 60000 65536"/>
              <a:gd name="T9" fmla="*/ 0 w 21600"/>
              <a:gd name="T10" fmla="*/ 0 h 13850"/>
              <a:gd name="T11" fmla="*/ 21600 w 21600"/>
              <a:gd name="T12" fmla="*/ 13850 h 13850"/>
            </a:gdLst>
            <a:ahLst/>
            <a:cxnLst>
              <a:cxn ang="T6">
                <a:pos x="T0" y="T1"/>
              </a:cxn>
              <a:cxn ang="T7">
                <a:pos x="T2" y="T3"/>
              </a:cxn>
              <a:cxn ang="T8">
                <a:pos x="T4" y="T5"/>
              </a:cxn>
            </a:cxnLst>
            <a:rect l="T9" t="T10" r="T11" b="T12"/>
            <a:pathLst>
              <a:path w="21600" h="13850" fill="none" extrusionOk="0">
                <a:moveTo>
                  <a:pt x="0" y="13789"/>
                </a:moveTo>
                <a:cubicBezTo>
                  <a:pt x="14" y="8747"/>
                  <a:pt x="1791" y="3868"/>
                  <a:pt x="5024" y="-1"/>
                </a:cubicBezTo>
              </a:path>
              <a:path w="21600" h="13850" stroke="0" extrusionOk="0">
                <a:moveTo>
                  <a:pt x="0" y="13789"/>
                </a:moveTo>
                <a:cubicBezTo>
                  <a:pt x="14" y="8747"/>
                  <a:pt x="1791" y="3868"/>
                  <a:pt x="5024" y="-1"/>
                </a:cubicBezTo>
                <a:lnTo>
                  <a:pt x="21600" y="1385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48" name="Arc 12"/>
          <p:cNvSpPr>
            <a:spLocks/>
          </p:cNvSpPr>
          <p:nvPr/>
        </p:nvSpPr>
        <p:spPr bwMode="auto">
          <a:xfrm rot="10800000">
            <a:off x="1751013" y="41370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49" name="Arc 13"/>
          <p:cNvSpPr>
            <a:spLocks/>
          </p:cNvSpPr>
          <p:nvPr/>
        </p:nvSpPr>
        <p:spPr bwMode="auto">
          <a:xfrm rot="10800000">
            <a:off x="2147888" y="4152900"/>
            <a:ext cx="1304925" cy="1662113"/>
          </a:xfrm>
          <a:custGeom>
            <a:avLst/>
            <a:gdLst>
              <a:gd name="T0" fmla="*/ 0 w 16680"/>
              <a:gd name="T1" fmla="*/ 0 h 21600"/>
              <a:gd name="T2" fmla="*/ 2147483647 w 16680"/>
              <a:gd name="T3" fmla="*/ 2147483647 h 21600"/>
              <a:gd name="T4" fmla="*/ 2147483647 w 16680"/>
              <a:gd name="T5" fmla="*/ 2147483647 h 21600"/>
              <a:gd name="T6" fmla="*/ 0 60000 65536"/>
              <a:gd name="T7" fmla="*/ 0 60000 65536"/>
              <a:gd name="T8" fmla="*/ 0 60000 65536"/>
              <a:gd name="T9" fmla="*/ 0 w 16680"/>
              <a:gd name="T10" fmla="*/ 0 h 21600"/>
              <a:gd name="T11" fmla="*/ 16680 w 16680"/>
              <a:gd name="T12" fmla="*/ 21600 h 21600"/>
            </a:gdLst>
            <a:ahLst/>
            <a:cxnLst>
              <a:cxn ang="T6">
                <a:pos x="T0" y="T1"/>
              </a:cxn>
              <a:cxn ang="T7">
                <a:pos x="T2" y="T3"/>
              </a:cxn>
              <a:cxn ang="T8">
                <a:pos x="T4" y="T5"/>
              </a:cxn>
            </a:cxnLst>
            <a:rect l="T9" t="T10" r="T11" b="T12"/>
            <a:pathLst>
              <a:path w="16680" h="21600" fill="none" extrusionOk="0">
                <a:moveTo>
                  <a:pt x="0" y="0"/>
                </a:moveTo>
                <a:cubicBezTo>
                  <a:pt x="6" y="0"/>
                  <a:pt x="13" y="-1"/>
                  <a:pt x="20" y="0"/>
                </a:cubicBezTo>
                <a:cubicBezTo>
                  <a:pt x="6467" y="0"/>
                  <a:pt x="12577" y="2879"/>
                  <a:pt x="16680" y="7852"/>
                </a:cubicBezTo>
              </a:path>
              <a:path w="16680" h="21600" stroke="0" extrusionOk="0">
                <a:moveTo>
                  <a:pt x="0" y="0"/>
                </a:moveTo>
                <a:cubicBezTo>
                  <a:pt x="6" y="0"/>
                  <a:pt x="13" y="-1"/>
                  <a:pt x="20" y="0"/>
                </a:cubicBezTo>
                <a:cubicBezTo>
                  <a:pt x="6467" y="0"/>
                  <a:pt x="12577" y="2879"/>
                  <a:pt x="16680" y="7852"/>
                </a:cubicBezTo>
                <a:lnTo>
                  <a:pt x="20"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50" name="Arc 14"/>
          <p:cNvSpPr>
            <a:spLocks/>
          </p:cNvSpPr>
          <p:nvPr/>
        </p:nvSpPr>
        <p:spPr bwMode="auto">
          <a:xfrm rot="10800000">
            <a:off x="3440113" y="4138613"/>
            <a:ext cx="1304925" cy="1671637"/>
          </a:xfrm>
          <a:custGeom>
            <a:avLst/>
            <a:gdLst>
              <a:gd name="T0" fmla="*/ 0 w 16667"/>
              <a:gd name="T1" fmla="*/ 2147483647 h 21600"/>
              <a:gd name="T2" fmla="*/ 2147483647 w 16667"/>
              <a:gd name="T3" fmla="*/ 0 h 21600"/>
              <a:gd name="T4" fmla="*/ 2147483647 w 16667"/>
              <a:gd name="T5" fmla="*/ 2147483647 h 21600"/>
              <a:gd name="T6" fmla="*/ 0 60000 65536"/>
              <a:gd name="T7" fmla="*/ 0 60000 65536"/>
              <a:gd name="T8" fmla="*/ 0 60000 65536"/>
              <a:gd name="T9" fmla="*/ 0 w 16667"/>
              <a:gd name="T10" fmla="*/ 0 h 21600"/>
              <a:gd name="T11" fmla="*/ 16667 w 16667"/>
              <a:gd name="T12" fmla="*/ 21600 h 21600"/>
            </a:gdLst>
            <a:ahLst/>
            <a:cxnLst>
              <a:cxn ang="T6">
                <a:pos x="T0" y="T1"/>
              </a:cxn>
              <a:cxn ang="T7">
                <a:pos x="T2" y="T3"/>
              </a:cxn>
              <a:cxn ang="T8">
                <a:pos x="T4" y="T5"/>
              </a:cxn>
            </a:cxnLst>
            <a:rect l="T9" t="T10" r="T11" b="T12"/>
            <a:pathLst>
              <a:path w="16667" h="21600" fill="none" extrusionOk="0">
                <a:moveTo>
                  <a:pt x="0" y="7860"/>
                </a:moveTo>
                <a:cubicBezTo>
                  <a:pt x="4099" y="2888"/>
                  <a:pt x="10203" y="5"/>
                  <a:pt x="16647" y="0"/>
                </a:cubicBezTo>
              </a:path>
              <a:path w="16667" h="21600" stroke="0" extrusionOk="0">
                <a:moveTo>
                  <a:pt x="0" y="7860"/>
                </a:moveTo>
                <a:cubicBezTo>
                  <a:pt x="4099" y="2888"/>
                  <a:pt x="10203" y="5"/>
                  <a:pt x="16647" y="0"/>
                </a:cubicBezTo>
                <a:lnTo>
                  <a:pt x="16667"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51" name="Arc 15"/>
          <p:cNvSpPr>
            <a:spLocks/>
          </p:cNvSpPr>
          <p:nvPr/>
        </p:nvSpPr>
        <p:spPr bwMode="auto">
          <a:xfrm rot="10800000">
            <a:off x="3438525" y="4089400"/>
            <a:ext cx="1692275" cy="1136650"/>
          </a:xfrm>
          <a:custGeom>
            <a:avLst/>
            <a:gdLst>
              <a:gd name="T0" fmla="*/ 2147483647 w 21600"/>
              <a:gd name="T1" fmla="*/ 2147483647 h 14158"/>
              <a:gd name="T2" fmla="*/ 2147483647 w 21600"/>
              <a:gd name="T3" fmla="*/ 0 h 14158"/>
              <a:gd name="T4" fmla="*/ 2147483647 w 21600"/>
              <a:gd name="T5" fmla="*/ 2147483647 h 14158"/>
              <a:gd name="T6" fmla="*/ 0 60000 65536"/>
              <a:gd name="T7" fmla="*/ 0 60000 65536"/>
              <a:gd name="T8" fmla="*/ 0 60000 65536"/>
              <a:gd name="T9" fmla="*/ 0 w 21600"/>
              <a:gd name="T10" fmla="*/ 0 h 14158"/>
              <a:gd name="T11" fmla="*/ 21600 w 21600"/>
              <a:gd name="T12" fmla="*/ 14158 h 14158"/>
            </a:gdLst>
            <a:ahLst/>
            <a:cxnLst>
              <a:cxn ang="T6">
                <a:pos x="T0" y="T1"/>
              </a:cxn>
              <a:cxn ang="T7">
                <a:pos x="T2" y="T3"/>
              </a:cxn>
              <a:cxn ang="T8">
                <a:pos x="T4" y="T5"/>
              </a:cxn>
            </a:cxnLst>
            <a:rect l="T9" t="T10" r="T11" b="T12"/>
            <a:pathLst>
              <a:path w="21600" h="14158" fill="none" extrusionOk="0">
                <a:moveTo>
                  <a:pt x="2" y="14157"/>
                </a:moveTo>
                <a:cubicBezTo>
                  <a:pt x="0" y="14052"/>
                  <a:pt x="0" y="13947"/>
                  <a:pt x="0" y="13842"/>
                </a:cubicBezTo>
                <a:cubicBezTo>
                  <a:pt x="-1" y="8782"/>
                  <a:pt x="1775" y="3883"/>
                  <a:pt x="5018" y="0"/>
                </a:cubicBezTo>
              </a:path>
              <a:path w="21600" h="14158" stroke="0" extrusionOk="0">
                <a:moveTo>
                  <a:pt x="2" y="14157"/>
                </a:moveTo>
                <a:cubicBezTo>
                  <a:pt x="0" y="14052"/>
                  <a:pt x="0" y="13947"/>
                  <a:pt x="0" y="13842"/>
                </a:cubicBezTo>
                <a:cubicBezTo>
                  <a:pt x="-1" y="8782"/>
                  <a:pt x="1775" y="3883"/>
                  <a:pt x="5018" y="0"/>
                </a:cubicBezTo>
                <a:lnTo>
                  <a:pt x="21600" y="13842"/>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52" name="Arc 16"/>
          <p:cNvSpPr>
            <a:spLocks/>
          </p:cNvSpPr>
          <p:nvPr/>
        </p:nvSpPr>
        <p:spPr bwMode="auto">
          <a:xfrm>
            <a:off x="3429000" y="30067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7953" name="Arc 17"/>
          <p:cNvSpPr>
            <a:spLocks/>
          </p:cNvSpPr>
          <p:nvPr/>
        </p:nvSpPr>
        <p:spPr bwMode="auto">
          <a:xfrm>
            <a:off x="4645025" y="2774950"/>
            <a:ext cx="309563" cy="252413"/>
          </a:xfrm>
          <a:custGeom>
            <a:avLst/>
            <a:gdLst>
              <a:gd name="T0" fmla="*/ 2147483647 w 21600"/>
              <a:gd name="T1" fmla="*/ 2147483647 h 17575"/>
              <a:gd name="T2" fmla="*/ 2147483647 w 21600"/>
              <a:gd name="T3" fmla="*/ 0 h 17575"/>
              <a:gd name="T4" fmla="*/ 2147483647 w 21600"/>
              <a:gd name="T5" fmla="*/ 2147483647 h 17575"/>
              <a:gd name="T6" fmla="*/ 0 60000 65536"/>
              <a:gd name="T7" fmla="*/ 0 60000 65536"/>
              <a:gd name="T8" fmla="*/ 0 60000 65536"/>
              <a:gd name="T9" fmla="*/ 0 w 21600"/>
              <a:gd name="T10" fmla="*/ 0 h 17575"/>
              <a:gd name="T11" fmla="*/ 21600 w 21600"/>
              <a:gd name="T12" fmla="*/ 17575 h 17575"/>
            </a:gdLst>
            <a:ahLst/>
            <a:cxnLst>
              <a:cxn ang="T6">
                <a:pos x="T0" y="T1"/>
              </a:cxn>
              <a:cxn ang="T7">
                <a:pos x="T2" y="T3"/>
              </a:cxn>
              <a:cxn ang="T8">
                <a:pos x="T4" y="T5"/>
              </a:cxn>
            </a:cxnLst>
            <a:rect l="T9" t="T10" r="T11" b="T12"/>
            <a:pathLst>
              <a:path w="21600" h="17575" fill="none" extrusionOk="0">
                <a:moveTo>
                  <a:pt x="5006" y="17574"/>
                </a:moveTo>
                <a:cubicBezTo>
                  <a:pt x="1771" y="13692"/>
                  <a:pt x="0" y="8799"/>
                  <a:pt x="0" y="3747"/>
                </a:cubicBezTo>
                <a:cubicBezTo>
                  <a:pt x="-1" y="2490"/>
                  <a:pt x="109" y="1237"/>
                  <a:pt x="327" y="-1"/>
                </a:cubicBezTo>
              </a:path>
              <a:path w="21600" h="17575" stroke="0" extrusionOk="0">
                <a:moveTo>
                  <a:pt x="5006" y="17574"/>
                </a:moveTo>
                <a:cubicBezTo>
                  <a:pt x="1771" y="13692"/>
                  <a:pt x="0" y="8799"/>
                  <a:pt x="0" y="3747"/>
                </a:cubicBezTo>
                <a:cubicBezTo>
                  <a:pt x="-1" y="2490"/>
                  <a:pt x="109" y="1237"/>
                  <a:pt x="327" y="-1"/>
                </a:cubicBezTo>
                <a:lnTo>
                  <a:pt x="21600" y="3747"/>
                </a:lnTo>
                <a:close/>
              </a:path>
            </a:pathLst>
          </a:custGeom>
          <a:noFill/>
          <a:ln w="25400" cap="rnd">
            <a:solidFill>
              <a:schemeClr val="accent1"/>
            </a:solidFill>
            <a:round/>
            <a:headEnd type="none" w="sm" len="sm"/>
            <a:tailEnd type="none" w="sm" len="sm"/>
          </a:ln>
        </p:spPr>
        <p:txBody>
          <a:bodyPr/>
          <a:lstStyle/>
          <a:p>
            <a:pPr algn="ctr" eaLnBrk="0" hangingPunct="0"/>
            <a:endParaRPr lang="en-US"/>
          </a:p>
        </p:txBody>
      </p:sp>
      <p:sp>
        <p:nvSpPr>
          <p:cNvPr id="167954" name="Arc 18"/>
          <p:cNvSpPr>
            <a:spLocks/>
          </p:cNvSpPr>
          <p:nvPr/>
        </p:nvSpPr>
        <p:spPr bwMode="auto">
          <a:xfrm>
            <a:off x="4652963" y="2538413"/>
            <a:ext cx="300037" cy="288925"/>
          </a:xfrm>
          <a:custGeom>
            <a:avLst/>
            <a:gdLst>
              <a:gd name="T0" fmla="*/ 0 w 20968"/>
              <a:gd name="T1" fmla="*/ 2147483647 h 20211"/>
              <a:gd name="T2" fmla="*/ 2147483647 w 20968"/>
              <a:gd name="T3" fmla="*/ 0 h 20211"/>
              <a:gd name="T4" fmla="*/ 2147483647 w 20968"/>
              <a:gd name="T5" fmla="*/ 2147483647 h 20211"/>
              <a:gd name="T6" fmla="*/ 0 60000 65536"/>
              <a:gd name="T7" fmla="*/ 0 60000 65536"/>
              <a:gd name="T8" fmla="*/ 0 60000 65536"/>
              <a:gd name="T9" fmla="*/ 0 w 20968"/>
              <a:gd name="T10" fmla="*/ 0 h 20211"/>
              <a:gd name="T11" fmla="*/ 20968 w 20968"/>
              <a:gd name="T12" fmla="*/ 20211 h 20211"/>
            </a:gdLst>
            <a:ahLst/>
            <a:cxnLst>
              <a:cxn ang="T6">
                <a:pos x="T0" y="T1"/>
              </a:cxn>
              <a:cxn ang="T7">
                <a:pos x="T2" y="T3"/>
              </a:cxn>
              <a:cxn ang="T8">
                <a:pos x="T4" y="T5"/>
              </a:cxn>
            </a:cxnLst>
            <a:rect l="T9" t="T10" r="T11" b="T12"/>
            <a:pathLst>
              <a:path w="20968" h="20211" fill="none" extrusionOk="0">
                <a:moveTo>
                  <a:pt x="0" y="15024"/>
                </a:moveTo>
                <a:cubicBezTo>
                  <a:pt x="1706" y="8125"/>
                  <a:pt x="6697" y="2507"/>
                  <a:pt x="13347" y="0"/>
                </a:cubicBezTo>
              </a:path>
              <a:path w="20968" h="20211" stroke="0" extrusionOk="0">
                <a:moveTo>
                  <a:pt x="0" y="15024"/>
                </a:moveTo>
                <a:cubicBezTo>
                  <a:pt x="1706" y="8125"/>
                  <a:pt x="6697" y="2507"/>
                  <a:pt x="13347" y="0"/>
                </a:cubicBezTo>
                <a:lnTo>
                  <a:pt x="20968" y="20211"/>
                </a:lnTo>
                <a:close/>
              </a:path>
            </a:pathLst>
          </a:custGeom>
          <a:noFill/>
          <a:ln w="25400" cap="rnd">
            <a:solidFill>
              <a:srgbClr val="F76681"/>
            </a:solidFill>
            <a:round/>
            <a:headEnd type="none" w="sm" len="sm"/>
            <a:tailEnd type="none" w="sm" len="sm"/>
          </a:ln>
        </p:spPr>
        <p:txBody>
          <a:bodyPr/>
          <a:lstStyle/>
          <a:p>
            <a:pPr algn="ctr" eaLnBrk="0" hangingPunct="0"/>
            <a:endParaRPr lang="en-US"/>
          </a:p>
        </p:txBody>
      </p:sp>
      <p:sp>
        <p:nvSpPr>
          <p:cNvPr id="167955" name="Arc 19"/>
          <p:cNvSpPr>
            <a:spLocks/>
          </p:cNvSpPr>
          <p:nvPr/>
        </p:nvSpPr>
        <p:spPr bwMode="auto">
          <a:xfrm>
            <a:off x="4849813" y="2519363"/>
            <a:ext cx="296862" cy="309562"/>
          </a:xfrm>
          <a:custGeom>
            <a:avLst/>
            <a:gdLst>
              <a:gd name="T0" fmla="*/ 0 w 20692"/>
              <a:gd name="T1" fmla="*/ 2147483647 h 21600"/>
              <a:gd name="T2" fmla="*/ 2147483647 w 20692"/>
              <a:gd name="T3" fmla="*/ 2147483647 h 21600"/>
              <a:gd name="T4" fmla="*/ 2147483647 w 20692"/>
              <a:gd name="T5" fmla="*/ 2147483647 h 21600"/>
              <a:gd name="T6" fmla="*/ 0 60000 65536"/>
              <a:gd name="T7" fmla="*/ 0 60000 65536"/>
              <a:gd name="T8" fmla="*/ 0 60000 65536"/>
              <a:gd name="T9" fmla="*/ 0 w 20692"/>
              <a:gd name="T10" fmla="*/ 0 h 21600"/>
              <a:gd name="T11" fmla="*/ 20692 w 20692"/>
              <a:gd name="T12" fmla="*/ 21600 h 21600"/>
            </a:gdLst>
            <a:ahLst/>
            <a:cxnLst>
              <a:cxn ang="T6">
                <a:pos x="T0" y="T1"/>
              </a:cxn>
              <a:cxn ang="T7">
                <a:pos x="T2" y="T3"/>
              </a:cxn>
              <a:cxn ang="T8">
                <a:pos x="T4" y="T5"/>
              </a:cxn>
            </a:cxnLst>
            <a:rect l="T9" t="T10" r="T11" b="T12"/>
            <a:pathLst>
              <a:path w="20692" h="21600" fill="none" extrusionOk="0">
                <a:moveTo>
                  <a:pt x="0" y="1268"/>
                </a:moveTo>
                <a:cubicBezTo>
                  <a:pt x="2339" y="429"/>
                  <a:pt x="4807" y="-1"/>
                  <a:pt x="7293" y="0"/>
                </a:cubicBezTo>
                <a:cubicBezTo>
                  <a:pt x="12156" y="0"/>
                  <a:pt x="16877" y="1641"/>
                  <a:pt x="20691" y="4658"/>
                </a:cubicBezTo>
              </a:path>
              <a:path w="20692" h="21600" stroke="0" extrusionOk="0">
                <a:moveTo>
                  <a:pt x="0" y="1268"/>
                </a:moveTo>
                <a:cubicBezTo>
                  <a:pt x="2339" y="429"/>
                  <a:pt x="4807" y="-1"/>
                  <a:pt x="7293" y="0"/>
                </a:cubicBezTo>
                <a:cubicBezTo>
                  <a:pt x="12156" y="0"/>
                  <a:pt x="16877" y="1641"/>
                  <a:pt x="20691" y="4658"/>
                </a:cubicBezTo>
                <a:lnTo>
                  <a:pt x="7293" y="21600"/>
                </a:lnTo>
                <a:close/>
              </a:path>
            </a:pathLst>
          </a:custGeom>
          <a:noFill/>
          <a:ln w="25400" cap="rnd">
            <a:solidFill>
              <a:srgbClr val="F76681"/>
            </a:solidFill>
            <a:round/>
            <a:headEnd type="none" w="sm" len="sm"/>
            <a:tailEnd type="none" w="sm" len="sm"/>
          </a:ln>
        </p:spPr>
        <p:txBody>
          <a:bodyPr/>
          <a:lstStyle/>
          <a:p>
            <a:pPr algn="ctr" eaLnBrk="0" hangingPunct="0"/>
            <a:endParaRPr lang="en-US"/>
          </a:p>
        </p:txBody>
      </p:sp>
      <p:grpSp>
        <p:nvGrpSpPr>
          <p:cNvPr id="83988" name="Group 22"/>
          <p:cNvGrpSpPr>
            <a:grpSpLocks/>
          </p:cNvGrpSpPr>
          <p:nvPr/>
        </p:nvGrpSpPr>
        <p:grpSpPr bwMode="auto">
          <a:xfrm>
            <a:off x="6080125" y="2286000"/>
            <a:ext cx="627063" cy="611188"/>
            <a:chOff x="3830" y="1440"/>
            <a:chExt cx="395" cy="385"/>
          </a:xfrm>
        </p:grpSpPr>
        <p:sp>
          <p:nvSpPr>
            <p:cNvPr id="167956" name="Freeform 20"/>
            <p:cNvSpPr>
              <a:spLocks/>
            </p:cNvSpPr>
            <p:nvPr/>
          </p:nvSpPr>
          <p:spPr bwMode="auto">
            <a:xfrm>
              <a:off x="3840" y="1440"/>
              <a:ext cx="385" cy="385"/>
            </a:xfrm>
            <a:custGeom>
              <a:avLst/>
              <a:gdLst/>
              <a:ahLst/>
              <a:cxnLst>
                <a:cxn ang="0">
                  <a:pos x="0" y="0"/>
                </a:cxn>
                <a:cxn ang="0">
                  <a:pos x="384" y="0"/>
                </a:cxn>
                <a:cxn ang="0">
                  <a:pos x="384" y="384"/>
                </a:cxn>
              </a:cxnLst>
              <a:rect l="0" t="0" r="r" b="b"/>
              <a:pathLst>
                <a:path w="385" h="385">
                  <a:moveTo>
                    <a:pt x="0" y="0"/>
                  </a:moveTo>
                  <a:lnTo>
                    <a:pt x="384" y="0"/>
                  </a:lnTo>
                  <a:lnTo>
                    <a:pt x="384" y="384"/>
                  </a:lnTo>
                </a:path>
              </a:pathLst>
            </a:custGeom>
            <a:gradFill rotWithShape="0">
              <a:gsLst>
                <a:gs pos="0">
                  <a:schemeClr val="hlink"/>
                </a:gs>
                <a:gs pos="100000">
                  <a:schemeClr val="hlink">
                    <a:gamma/>
                    <a:shade val="89804"/>
                    <a:invGamma/>
                  </a:schemeClr>
                </a:gs>
              </a:gsLst>
              <a:lin ang="18900000" scaled="1"/>
            </a:gradFill>
            <a:ln w="12700" cap="rnd" cmpd="sng">
              <a:solidFill>
                <a:schemeClr val="bg2"/>
              </a:solidFill>
              <a:prstDash val="solid"/>
              <a:round/>
              <a:headEnd type="none" w="sm" len="sm"/>
              <a:tailEnd type="none" w="sm" len="sm"/>
            </a:ln>
            <a:effectLst/>
          </p:spPr>
          <p:txBody>
            <a:bodyPr/>
            <a:lstStyle/>
            <a:p>
              <a:pPr algn="ctr" eaLnBrk="0" hangingPunct="0">
                <a:defRPr/>
              </a:pPr>
              <a:endParaRPr lang="en-US">
                <a:cs typeface="+mn-cs"/>
              </a:endParaRPr>
            </a:p>
          </p:txBody>
        </p:sp>
        <p:sp>
          <p:nvSpPr>
            <p:cNvPr id="84015" name="Arc 21"/>
            <p:cNvSpPr>
              <a:spLocks/>
            </p:cNvSpPr>
            <p:nvPr/>
          </p:nvSpPr>
          <p:spPr bwMode="auto">
            <a:xfrm>
              <a:off x="3830" y="1440"/>
              <a:ext cx="395" cy="384"/>
            </a:xfrm>
            <a:custGeom>
              <a:avLst/>
              <a:gdLst>
                <a:gd name="T0" fmla="*/ 0 w 22218"/>
                <a:gd name="T1" fmla="*/ 0 h 21600"/>
                <a:gd name="T2" fmla="*/ 0 w 22218"/>
                <a:gd name="T3" fmla="*/ 0 h 21600"/>
                <a:gd name="T4" fmla="*/ 0 w 22218"/>
                <a:gd name="T5" fmla="*/ 0 h 21600"/>
                <a:gd name="T6" fmla="*/ 0 60000 65536"/>
                <a:gd name="T7" fmla="*/ 0 60000 65536"/>
                <a:gd name="T8" fmla="*/ 0 60000 65536"/>
                <a:gd name="T9" fmla="*/ 0 w 22218"/>
                <a:gd name="T10" fmla="*/ 0 h 21600"/>
                <a:gd name="T11" fmla="*/ 22218 w 22218"/>
                <a:gd name="T12" fmla="*/ 21600 h 21600"/>
              </a:gdLst>
              <a:ahLst/>
              <a:cxnLst>
                <a:cxn ang="T6">
                  <a:pos x="T0" y="T1"/>
                </a:cxn>
                <a:cxn ang="T7">
                  <a:pos x="T2" y="T3"/>
                </a:cxn>
                <a:cxn ang="T8">
                  <a:pos x="T4" y="T5"/>
                </a:cxn>
              </a:cxnLst>
              <a:rect l="T9" t="T10" r="T11" b="T12"/>
              <a:pathLst>
                <a:path w="22218" h="21600" fill="none" extrusionOk="0">
                  <a:moveTo>
                    <a:pt x="-1" y="8"/>
                  </a:moveTo>
                  <a:cubicBezTo>
                    <a:pt x="205" y="2"/>
                    <a:pt x="411" y="-1"/>
                    <a:pt x="618" y="0"/>
                  </a:cubicBezTo>
                  <a:cubicBezTo>
                    <a:pt x="12547" y="0"/>
                    <a:pt x="22218" y="9670"/>
                    <a:pt x="22218" y="21600"/>
                  </a:cubicBezTo>
                </a:path>
                <a:path w="22218" h="21600" stroke="0" extrusionOk="0">
                  <a:moveTo>
                    <a:pt x="-1" y="8"/>
                  </a:moveTo>
                  <a:cubicBezTo>
                    <a:pt x="205" y="2"/>
                    <a:pt x="411" y="-1"/>
                    <a:pt x="618" y="0"/>
                  </a:cubicBezTo>
                  <a:cubicBezTo>
                    <a:pt x="12547" y="0"/>
                    <a:pt x="22218" y="9670"/>
                    <a:pt x="22218" y="21600"/>
                  </a:cubicBezTo>
                  <a:lnTo>
                    <a:pt x="618"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3" name="Group 25"/>
          <p:cNvGrpSpPr>
            <a:grpSpLocks/>
          </p:cNvGrpSpPr>
          <p:nvPr/>
        </p:nvGrpSpPr>
        <p:grpSpPr bwMode="auto">
          <a:xfrm>
            <a:off x="5105400" y="2514600"/>
            <a:ext cx="1373188" cy="1220788"/>
            <a:chOff x="3216" y="1584"/>
            <a:chExt cx="865" cy="769"/>
          </a:xfrm>
        </p:grpSpPr>
        <p:sp>
          <p:nvSpPr>
            <p:cNvPr id="84012" name="Freeform 23"/>
            <p:cNvSpPr>
              <a:spLocks/>
            </p:cNvSpPr>
            <p:nvPr/>
          </p:nvSpPr>
          <p:spPr bwMode="auto">
            <a:xfrm>
              <a:off x="3216" y="1584"/>
              <a:ext cx="865" cy="769"/>
            </a:xfrm>
            <a:custGeom>
              <a:avLst/>
              <a:gdLst>
                <a:gd name="T0" fmla="*/ 0 w 865"/>
                <a:gd name="T1" fmla="*/ 48 h 769"/>
                <a:gd name="T2" fmla="*/ 864 w 865"/>
                <a:gd name="T3" fmla="*/ 0 h 769"/>
                <a:gd name="T4" fmla="*/ 768 w 865"/>
                <a:gd name="T5" fmla="*/ 768 h 769"/>
                <a:gd name="T6" fmla="*/ 0 60000 65536"/>
                <a:gd name="T7" fmla="*/ 0 60000 65536"/>
                <a:gd name="T8" fmla="*/ 0 60000 65536"/>
                <a:gd name="T9" fmla="*/ 0 w 865"/>
                <a:gd name="T10" fmla="*/ 0 h 769"/>
                <a:gd name="T11" fmla="*/ 865 w 865"/>
                <a:gd name="T12" fmla="*/ 769 h 769"/>
              </a:gdLst>
              <a:ahLst/>
              <a:cxnLst>
                <a:cxn ang="T6">
                  <a:pos x="T0" y="T1"/>
                </a:cxn>
                <a:cxn ang="T7">
                  <a:pos x="T2" y="T3"/>
                </a:cxn>
                <a:cxn ang="T8">
                  <a:pos x="T4" y="T5"/>
                </a:cxn>
              </a:cxnLst>
              <a:rect l="T9" t="T10" r="T11" b="T12"/>
              <a:pathLst>
                <a:path w="865" h="769">
                  <a:moveTo>
                    <a:pt x="0" y="48"/>
                  </a:moveTo>
                  <a:lnTo>
                    <a:pt x="864" y="0"/>
                  </a:lnTo>
                  <a:lnTo>
                    <a:pt x="768" y="768"/>
                  </a:lnTo>
                </a:path>
              </a:pathLst>
            </a:custGeom>
            <a:gradFill rotWithShape="0">
              <a:gsLst>
                <a:gs pos="0">
                  <a:schemeClr val="bg1"/>
                </a:gs>
                <a:gs pos="100000">
                  <a:srgbClr val="FC0128"/>
                </a:gs>
              </a:gsLst>
              <a:lin ang="18900000" scaled="1"/>
            </a:gradFill>
            <a:ln w="9525" cap="rnd">
              <a:noFill/>
              <a:round/>
              <a:headEnd type="none" w="sm" len="sm"/>
              <a:tailEnd type="none" w="sm" len="sm"/>
            </a:ln>
          </p:spPr>
          <p:txBody>
            <a:bodyPr/>
            <a:lstStyle/>
            <a:p>
              <a:pPr algn="ctr" eaLnBrk="0" hangingPunct="0"/>
              <a:endParaRPr lang="en-US"/>
            </a:p>
          </p:txBody>
        </p:sp>
        <p:sp>
          <p:nvSpPr>
            <p:cNvPr id="84013" name="Oval 24"/>
            <p:cNvSpPr>
              <a:spLocks noChangeArrowheads="1"/>
            </p:cNvSpPr>
            <p:nvPr/>
          </p:nvSpPr>
          <p:spPr bwMode="auto">
            <a:xfrm>
              <a:off x="3988" y="1588"/>
              <a:ext cx="88" cy="88"/>
            </a:xfrm>
            <a:prstGeom prst="ellipse">
              <a:avLst/>
            </a:prstGeom>
            <a:pattFill prst="pct75">
              <a:fgClr>
                <a:srgbClr val="FC0128"/>
              </a:fgClr>
              <a:bgClr>
                <a:schemeClr val="tx1"/>
              </a:bgClr>
            </a:pattFill>
            <a:ln w="12700">
              <a:solidFill>
                <a:srgbClr val="FC0128"/>
              </a:solidFill>
              <a:round/>
              <a:headEnd/>
              <a:tailEnd/>
            </a:ln>
          </p:spPr>
          <p:txBody>
            <a:bodyPr wrap="none" anchor="ctr"/>
            <a:lstStyle/>
            <a:p>
              <a:pPr algn="ctr" eaLnBrk="0" hangingPunct="0"/>
              <a:endParaRPr lang="en-US"/>
            </a:p>
          </p:txBody>
        </p:sp>
      </p:grpSp>
      <p:sp>
        <p:nvSpPr>
          <p:cNvPr id="167962" name="Line 26"/>
          <p:cNvSpPr>
            <a:spLocks noChangeShapeType="1"/>
          </p:cNvSpPr>
          <p:nvPr/>
        </p:nvSpPr>
        <p:spPr bwMode="auto">
          <a:xfrm>
            <a:off x="5130800" y="2586038"/>
            <a:ext cx="1117600" cy="1060450"/>
          </a:xfrm>
          <a:prstGeom prst="line">
            <a:avLst/>
          </a:prstGeom>
          <a:noFill/>
          <a:ln w="25400">
            <a:solidFill>
              <a:srgbClr val="FC0128"/>
            </a:solidFill>
            <a:round/>
            <a:headEnd type="none" w="sm" len="sm"/>
            <a:tailEnd type="none" w="sm" len="sm"/>
          </a:ln>
        </p:spPr>
        <p:txBody>
          <a:bodyPr/>
          <a:lstStyle/>
          <a:p>
            <a:endParaRPr lang="en-US"/>
          </a:p>
        </p:txBody>
      </p:sp>
      <p:sp>
        <p:nvSpPr>
          <p:cNvPr id="83991" name="Freeform 27"/>
          <p:cNvSpPr>
            <a:spLocks/>
          </p:cNvSpPr>
          <p:nvPr/>
        </p:nvSpPr>
        <p:spPr bwMode="auto">
          <a:xfrm>
            <a:off x="4800600" y="2667000"/>
            <a:ext cx="2744788" cy="2363788"/>
          </a:xfrm>
          <a:custGeom>
            <a:avLst/>
            <a:gdLst>
              <a:gd name="T0" fmla="*/ 2147483647 w 1729"/>
              <a:gd name="T1" fmla="*/ 2147483647 h 1489"/>
              <a:gd name="T2" fmla="*/ 0 w 1729"/>
              <a:gd name="T3" fmla="*/ 2147483647 h 1489"/>
              <a:gd name="T4" fmla="*/ 0 w 1729"/>
              <a:gd name="T5" fmla="*/ 2147483647 h 1489"/>
              <a:gd name="T6" fmla="*/ 2147483647 w 1729"/>
              <a:gd name="T7" fmla="*/ 0 h 1489"/>
              <a:gd name="T8" fmla="*/ 2147483647 w 1729"/>
              <a:gd name="T9" fmla="*/ 2147483647 h 1489"/>
              <a:gd name="T10" fmla="*/ 2147483647 w 1729"/>
              <a:gd name="T11" fmla="*/ 2147483647 h 1489"/>
              <a:gd name="T12" fmla="*/ 2147483647 w 1729"/>
              <a:gd name="T13" fmla="*/ 2147483647 h 1489"/>
              <a:gd name="T14" fmla="*/ 2147483647 w 1729"/>
              <a:gd name="T15" fmla="*/ 2147483647 h 1489"/>
              <a:gd name="T16" fmla="*/ 2147483647 w 1729"/>
              <a:gd name="T17" fmla="*/ 2147483647 h 1489"/>
              <a:gd name="T18" fmla="*/ 2147483647 w 1729"/>
              <a:gd name="T19" fmla="*/ 2147483647 h 1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9"/>
              <a:gd name="T31" fmla="*/ 0 h 1489"/>
              <a:gd name="T32" fmla="*/ 1729 w 1729"/>
              <a:gd name="T33" fmla="*/ 1489 h 1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9" h="1489">
                <a:moveTo>
                  <a:pt x="1248" y="1392"/>
                </a:moveTo>
                <a:lnTo>
                  <a:pt x="0" y="240"/>
                </a:lnTo>
                <a:lnTo>
                  <a:pt x="0" y="96"/>
                </a:lnTo>
                <a:lnTo>
                  <a:pt x="96" y="0"/>
                </a:lnTo>
                <a:lnTo>
                  <a:pt x="240" y="48"/>
                </a:lnTo>
                <a:lnTo>
                  <a:pt x="1728" y="1440"/>
                </a:lnTo>
                <a:lnTo>
                  <a:pt x="1632" y="1488"/>
                </a:lnTo>
                <a:lnTo>
                  <a:pt x="1488" y="1488"/>
                </a:lnTo>
                <a:lnTo>
                  <a:pt x="1392" y="1488"/>
                </a:lnTo>
                <a:lnTo>
                  <a:pt x="1248" y="1392"/>
                </a:lnTo>
              </a:path>
            </a:pathLst>
          </a:custGeom>
          <a:pattFill prst="narHorz">
            <a:fgClr>
              <a:srgbClr val="DADADA"/>
            </a:fgClr>
            <a:bgClr>
              <a:schemeClr val="bg2"/>
            </a:bgClr>
          </a:pattFill>
          <a:ln w="12700" cap="rnd">
            <a:solidFill>
              <a:schemeClr val="bg2"/>
            </a:solidFill>
            <a:round/>
            <a:headEnd/>
            <a:tailEnd/>
          </a:ln>
        </p:spPr>
        <p:txBody>
          <a:bodyPr/>
          <a:lstStyle/>
          <a:p>
            <a:pPr algn="ctr" eaLnBrk="0" hangingPunct="0"/>
            <a:endParaRPr lang="en-US"/>
          </a:p>
        </p:txBody>
      </p:sp>
      <p:sp>
        <p:nvSpPr>
          <p:cNvPr id="83992" name="Line 28"/>
          <p:cNvSpPr>
            <a:spLocks noChangeShapeType="1"/>
          </p:cNvSpPr>
          <p:nvPr/>
        </p:nvSpPr>
        <p:spPr bwMode="auto">
          <a:xfrm>
            <a:off x="3200400" y="1447800"/>
            <a:ext cx="0" cy="381000"/>
          </a:xfrm>
          <a:prstGeom prst="line">
            <a:avLst/>
          </a:prstGeom>
          <a:noFill/>
          <a:ln w="25400">
            <a:solidFill>
              <a:schemeClr val="tx1"/>
            </a:solidFill>
            <a:round/>
            <a:headEnd type="none" w="sm" len="sm"/>
            <a:tailEnd type="stealth" w="med" len="med"/>
          </a:ln>
        </p:spPr>
        <p:txBody>
          <a:bodyPr/>
          <a:lstStyle/>
          <a:p>
            <a:endParaRPr lang="en-US"/>
          </a:p>
        </p:txBody>
      </p:sp>
      <p:sp>
        <p:nvSpPr>
          <p:cNvPr id="83993" name="Line 29"/>
          <p:cNvSpPr>
            <a:spLocks noChangeShapeType="1"/>
          </p:cNvSpPr>
          <p:nvPr/>
        </p:nvSpPr>
        <p:spPr bwMode="auto">
          <a:xfrm>
            <a:off x="7543800" y="4419600"/>
            <a:ext cx="914400" cy="914400"/>
          </a:xfrm>
          <a:prstGeom prst="line">
            <a:avLst/>
          </a:prstGeom>
          <a:noFill/>
          <a:ln w="76200">
            <a:solidFill>
              <a:schemeClr val="tx1"/>
            </a:solidFill>
            <a:round/>
            <a:headEnd type="none" w="sm" len="sm"/>
            <a:tailEnd type="stealth" w="med" len="med"/>
          </a:ln>
        </p:spPr>
        <p:txBody>
          <a:bodyPr/>
          <a:lstStyle/>
          <a:p>
            <a:endParaRPr lang="en-US"/>
          </a:p>
        </p:txBody>
      </p:sp>
      <p:sp>
        <p:nvSpPr>
          <p:cNvPr id="83994" name="Rectangle 30"/>
          <p:cNvSpPr>
            <a:spLocks noChangeArrowheads="1"/>
          </p:cNvSpPr>
          <p:nvPr/>
        </p:nvSpPr>
        <p:spPr bwMode="auto">
          <a:xfrm>
            <a:off x="676275" y="1584325"/>
            <a:ext cx="1471613" cy="822325"/>
          </a:xfrm>
          <a:prstGeom prst="rect">
            <a:avLst/>
          </a:prstGeom>
          <a:noFill/>
          <a:ln w="9525">
            <a:noFill/>
            <a:miter lim="800000"/>
            <a:headEnd/>
            <a:tailEnd/>
          </a:ln>
        </p:spPr>
        <p:txBody>
          <a:bodyPr wrap="none" lIns="92075" tIns="46038" rIns="92075" bIns="46038">
            <a:spAutoFit/>
          </a:bodyPr>
          <a:lstStyle/>
          <a:p>
            <a:pPr algn="ctr" eaLnBrk="0" hangingPunct="0"/>
            <a:r>
              <a:rPr lang="ru-RU" sz="2400">
                <a:solidFill>
                  <a:schemeClr val="hlink"/>
                </a:solidFill>
                <a:latin typeface="Arial" pitchFamily="34" charset="0"/>
              </a:rPr>
              <a:t>New</a:t>
            </a:r>
            <a:br>
              <a:rPr lang="ru-RU" sz="2400">
                <a:solidFill>
                  <a:schemeClr val="hlink"/>
                </a:solidFill>
                <a:latin typeface="Arial" pitchFamily="34" charset="0"/>
              </a:rPr>
            </a:br>
            <a:r>
              <a:rPr lang="ru-RU" sz="2400">
                <a:solidFill>
                  <a:schemeClr val="hlink"/>
                </a:solidFill>
                <a:latin typeface="Arial" pitchFamily="34" charset="0"/>
              </a:rPr>
              <a:t>(option 1)</a:t>
            </a:r>
            <a:endParaRPr lang="ru-RU" sz="2400">
              <a:solidFill>
                <a:schemeClr val="hlink"/>
              </a:solidFill>
              <a:latin typeface="Arial CYR"/>
            </a:endParaRPr>
          </a:p>
        </p:txBody>
      </p:sp>
      <p:grpSp>
        <p:nvGrpSpPr>
          <p:cNvPr id="83995" name="Group 33"/>
          <p:cNvGrpSpPr>
            <a:grpSpLocks/>
          </p:cNvGrpSpPr>
          <p:nvPr/>
        </p:nvGrpSpPr>
        <p:grpSpPr bwMode="auto">
          <a:xfrm>
            <a:off x="7223125" y="3352800"/>
            <a:ext cx="627063" cy="611188"/>
            <a:chOff x="4550" y="2112"/>
            <a:chExt cx="395" cy="385"/>
          </a:xfrm>
        </p:grpSpPr>
        <p:sp>
          <p:nvSpPr>
            <p:cNvPr id="167967" name="Freeform 31"/>
            <p:cNvSpPr>
              <a:spLocks/>
            </p:cNvSpPr>
            <p:nvPr/>
          </p:nvSpPr>
          <p:spPr bwMode="auto">
            <a:xfrm>
              <a:off x="4560" y="2112"/>
              <a:ext cx="385" cy="385"/>
            </a:xfrm>
            <a:custGeom>
              <a:avLst/>
              <a:gdLst/>
              <a:ahLst/>
              <a:cxnLst>
                <a:cxn ang="0">
                  <a:pos x="0" y="0"/>
                </a:cxn>
                <a:cxn ang="0">
                  <a:pos x="384" y="0"/>
                </a:cxn>
                <a:cxn ang="0">
                  <a:pos x="384" y="384"/>
                </a:cxn>
              </a:cxnLst>
              <a:rect l="0" t="0" r="r" b="b"/>
              <a:pathLst>
                <a:path w="385" h="385">
                  <a:moveTo>
                    <a:pt x="0" y="0"/>
                  </a:moveTo>
                  <a:lnTo>
                    <a:pt x="384" y="0"/>
                  </a:lnTo>
                  <a:lnTo>
                    <a:pt x="384" y="384"/>
                  </a:lnTo>
                </a:path>
              </a:pathLst>
            </a:custGeom>
            <a:gradFill rotWithShape="0">
              <a:gsLst>
                <a:gs pos="0">
                  <a:schemeClr val="hlink"/>
                </a:gs>
                <a:gs pos="100000">
                  <a:schemeClr val="hlink">
                    <a:gamma/>
                    <a:shade val="89804"/>
                    <a:invGamma/>
                  </a:schemeClr>
                </a:gs>
              </a:gsLst>
              <a:lin ang="18900000" scaled="1"/>
            </a:gradFill>
            <a:ln w="12700" cap="rnd" cmpd="sng">
              <a:solidFill>
                <a:schemeClr val="bg2"/>
              </a:solidFill>
              <a:prstDash val="solid"/>
              <a:round/>
              <a:headEnd type="none" w="sm" len="sm"/>
              <a:tailEnd type="none" w="sm" len="sm"/>
            </a:ln>
            <a:effectLst/>
          </p:spPr>
          <p:txBody>
            <a:bodyPr/>
            <a:lstStyle/>
            <a:p>
              <a:pPr algn="ctr" eaLnBrk="0" hangingPunct="0">
                <a:defRPr/>
              </a:pPr>
              <a:endParaRPr lang="en-US">
                <a:cs typeface="+mn-cs"/>
              </a:endParaRPr>
            </a:p>
          </p:txBody>
        </p:sp>
        <p:sp>
          <p:nvSpPr>
            <p:cNvPr id="84011" name="Arc 32"/>
            <p:cNvSpPr>
              <a:spLocks/>
            </p:cNvSpPr>
            <p:nvPr/>
          </p:nvSpPr>
          <p:spPr bwMode="auto">
            <a:xfrm>
              <a:off x="4550" y="2112"/>
              <a:ext cx="395" cy="384"/>
            </a:xfrm>
            <a:custGeom>
              <a:avLst/>
              <a:gdLst>
                <a:gd name="T0" fmla="*/ 0 w 22218"/>
                <a:gd name="T1" fmla="*/ 0 h 21600"/>
                <a:gd name="T2" fmla="*/ 0 w 22218"/>
                <a:gd name="T3" fmla="*/ 0 h 21600"/>
                <a:gd name="T4" fmla="*/ 0 w 22218"/>
                <a:gd name="T5" fmla="*/ 0 h 21600"/>
                <a:gd name="T6" fmla="*/ 0 60000 65536"/>
                <a:gd name="T7" fmla="*/ 0 60000 65536"/>
                <a:gd name="T8" fmla="*/ 0 60000 65536"/>
                <a:gd name="T9" fmla="*/ 0 w 22218"/>
                <a:gd name="T10" fmla="*/ 0 h 21600"/>
                <a:gd name="T11" fmla="*/ 22218 w 22218"/>
                <a:gd name="T12" fmla="*/ 21600 h 21600"/>
              </a:gdLst>
              <a:ahLst/>
              <a:cxnLst>
                <a:cxn ang="T6">
                  <a:pos x="T0" y="T1"/>
                </a:cxn>
                <a:cxn ang="T7">
                  <a:pos x="T2" y="T3"/>
                </a:cxn>
                <a:cxn ang="T8">
                  <a:pos x="T4" y="T5"/>
                </a:cxn>
              </a:cxnLst>
              <a:rect l="T9" t="T10" r="T11" b="T12"/>
              <a:pathLst>
                <a:path w="22218" h="21600" fill="none" extrusionOk="0">
                  <a:moveTo>
                    <a:pt x="-1" y="8"/>
                  </a:moveTo>
                  <a:cubicBezTo>
                    <a:pt x="205" y="2"/>
                    <a:pt x="411" y="-1"/>
                    <a:pt x="618" y="0"/>
                  </a:cubicBezTo>
                  <a:cubicBezTo>
                    <a:pt x="12547" y="0"/>
                    <a:pt x="22218" y="9670"/>
                    <a:pt x="22218" y="21600"/>
                  </a:cubicBezTo>
                </a:path>
                <a:path w="22218" h="21600" stroke="0" extrusionOk="0">
                  <a:moveTo>
                    <a:pt x="-1" y="8"/>
                  </a:moveTo>
                  <a:cubicBezTo>
                    <a:pt x="205" y="2"/>
                    <a:pt x="411" y="-1"/>
                    <a:pt x="618" y="0"/>
                  </a:cubicBezTo>
                  <a:cubicBezTo>
                    <a:pt x="12547" y="0"/>
                    <a:pt x="22218" y="9670"/>
                    <a:pt x="22218" y="21600"/>
                  </a:cubicBezTo>
                  <a:lnTo>
                    <a:pt x="618"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5" name="Group 36"/>
          <p:cNvGrpSpPr>
            <a:grpSpLocks/>
          </p:cNvGrpSpPr>
          <p:nvPr/>
        </p:nvGrpSpPr>
        <p:grpSpPr bwMode="auto">
          <a:xfrm>
            <a:off x="6248400" y="3581400"/>
            <a:ext cx="1373188" cy="1220788"/>
            <a:chOff x="3936" y="2256"/>
            <a:chExt cx="865" cy="769"/>
          </a:xfrm>
        </p:grpSpPr>
        <p:sp>
          <p:nvSpPr>
            <p:cNvPr id="84008" name="Freeform 34"/>
            <p:cNvSpPr>
              <a:spLocks/>
            </p:cNvSpPr>
            <p:nvPr/>
          </p:nvSpPr>
          <p:spPr bwMode="auto">
            <a:xfrm>
              <a:off x="3936" y="2256"/>
              <a:ext cx="865" cy="769"/>
            </a:xfrm>
            <a:custGeom>
              <a:avLst/>
              <a:gdLst>
                <a:gd name="T0" fmla="*/ 0 w 865"/>
                <a:gd name="T1" fmla="*/ 48 h 769"/>
                <a:gd name="T2" fmla="*/ 864 w 865"/>
                <a:gd name="T3" fmla="*/ 0 h 769"/>
                <a:gd name="T4" fmla="*/ 768 w 865"/>
                <a:gd name="T5" fmla="*/ 768 h 769"/>
                <a:gd name="T6" fmla="*/ 0 60000 65536"/>
                <a:gd name="T7" fmla="*/ 0 60000 65536"/>
                <a:gd name="T8" fmla="*/ 0 60000 65536"/>
                <a:gd name="T9" fmla="*/ 0 w 865"/>
                <a:gd name="T10" fmla="*/ 0 h 769"/>
                <a:gd name="T11" fmla="*/ 865 w 865"/>
                <a:gd name="T12" fmla="*/ 769 h 769"/>
              </a:gdLst>
              <a:ahLst/>
              <a:cxnLst>
                <a:cxn ang="T6">
                  <a:pos x="T0" y="T1"/>
                </a:cxn>
                <a:cxn ang="T7">
                  <a:pos x="T2" y="T3"/>
                </a:cxn>
                <a:cxn ang="T8">
                  <a:pos x="T4" y="T5"/>
                </a:cxn>
              </a:cxnLst>
              <a:rect l="T9" t="T10" r="T11" b="T12"/>
              <a:pathLst>
                <a:path w="865" h="769">
                  <a:moveTo>
                    <a:pt x="0" y="48"/>
                  </a:moveTo>
                  <a:lnTo>
                    <a:pt x="864" y="0"/>
                  </a:lnTo>
                  <a:lnTo>
                    <a:pt x="768" y="768"/>
                  </a:lnTo>
                </a:path>
              </a:pathLst>
            </a:custGeom>
            <a:gradFill rotWithShape="0">
              <a:gsLst>
                <a:gs pos="0">
                  <a:schemeClr val="bg1"/>
                </a:gs>
                <a:gs pos="100000">
                  <a:srgbClr val="FC0128"/>
                </a:gs>
              </a:gsLst>
              <a:lin ang="18900000" scaled="1"/>
            </a:gradFill>
            <a:ln w="9525" cap="rnd">
              <a:noFill/>
              <a:round/>
              <a:headEnd type="none" w="sm" len="sm"/>
              <a:tailEnd type="none" w="sm" len="sm"/>
            </a:ln>
          </p:spPr>
          <p:txBody>
            <a:bodyPr/>
            <a:lstStyle/>
            <a:p>
              <a:pPr algn="ctr" eaLnBrk="0" hangingPunct="0"/>
              <a:endParaRPr lang="en-US"/>
            </a:p>
          </p:txBody>
        </p:sp>
        <p:sp>
          <p:nvSpPr>
            <p:cNvPr id="84009" name="Oval 35"/>
            <p:cNvSpPr>
              <a:spLocks noChangeArrowheads="1"/>
            </p:cNvSpPr>
            <p:nvPr/>
          </p:nvSpPr>
          <p:spPr bwMode="auto">
            <a:xfrm>
              <a:off x="4708" y="2260"/>
              <a:ext cx="88" cy="88"/>
            </a:xfrm>
            <a:prstGeom prst="ellipse">
              <a:avLst/>
            </a:prstGeom>
            <a:pattFill prst="pct75">
              <a:fgClr>
                <a:srgbClr val="FC0128"/>
              </a:fgClr>
              <a:bgClr>
                <a:schemeClr val="tx1"/>
              </a:bgClr>
            </a:pattFill>
            <a:ln w="12700">
              <a:solidFill>
                <a:srgbClr val="FC0128"/>
              </a:solidFill>
              <a:round/>
              <a:headEnd/>
              <a:tailEnd/>
            </a:ln>
          </p:spPr>
          <p:txBody>
            <a:bodyPr wrap="none" anchor="ctr"/>
            <a:lstStyle/>
            <a:p>
              <a:pPr algn="ctr" eaLnBrk="0" hangingPunct="0"/>
              <a:endParaRPr lang="en-US"/>
            </a:p>
          </p:txBody>
        </p:sp>
      </p:grpSp>
      <p:sp>
        <p:nvSpPr>
          <p:cNvPr id="167973" name="Line 37"/>
          <p:cNvSpPr>
            <a:spLocks noChangeShapeType="1"/>
          </p:cNvSpPr>
          <p:nvPr/>
        </p:nvSpPr>
        <p:spPr bwMode="auto">
          <a:xfrm>
            <a:off x="6243638" y="3652838"/>
            <a:ext cx="1370012" cy="1300162"/>
          </a:xfrm>
          <a:prstGeom prst="line">
            <a:avLst/>
          </a:prstGeom>
          <a:noFill/>
          <a:ln w="25400">
            <a:solidFill>
              <a:srgbClr val="FC0128"/>
            </a:solidFill>
            <a:round/>
            <a:headEnd type="none" w="sm" len="sm"/>
            <a:tailEnd type="none" w="sm" len="sm"/>
          </a:ln>
        </p:spPr>
        <p:txBody>
          <a:bodyPr/>
          <a:lstStyle/>
          <a:p>
            <a:endParaRPr lang="en-US"/>
          </a:p>
        </p:txBody>
      </p:sp>
      <p:sp>
        <p:nvSpPr>
          <p:cNvPr id="83998" name="Rectangle 38"/>
          <p:cNvSpPr>
            <a:spLocks noChangeArrowheads="1"/>
          </p:cNvSpPr>
          <p:nvPr/>
        </p:nvSpPr>
        <p:spPr bwMode="auto">
          <a:xfrm>
            <a:off x="4708525" y="1584325"/>
            <a:ext cx="2682875"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Drum + IR heaters</a:t>
            </a:r>
          </a:p>
        </p:txBody>
      </p:sp>
      <p:sp>
        <p:nvSpPr>
          <p:cNvPr id="83999" name="Arc 39"/>
          <p:cNvSpPr>
            <a:spLocks/>
          </p:cNvSpPr>
          <p:nvPr/>
        </p:nvSpPr>
        <p:spPr bwMode="auto">
          <a:xfrm>
            <a:off x="2209800" y="4191000"/>
            <a:ext cx="1066800" cy="1066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bg2"/>
            </a:solidFill>
            <a:round/>
            <a:headEnd type="stealth" w="med" len="lg"/>
            <a:tailEnd type="none" w="sm" len="sm"/>
          </a:ln>
        </p:spPr>
        <p:txBody>
          <a:bodyPr/>
          <a:lstStyle/>
          <a:p>
            <a:pPr algn="ctr" eaLnBrk="0" hangingPunct="0"/>
            <a:endParaRPr lang="en-US"/>
          </a:p>
        </p:txBody>
      </p:sp>
      <p:sp>
        <p:nvSpPr>
          <p:cNvPr id="84000" name="Rectangle 40"/>
          <p:cNvSpPr>
            <a:spLocks noChangeArrowheads="1"/>
          </p:cNvSpPr>
          <p:nvPr/>
        </p:nvSpPr>
        <p:spPr bwMode="auto">
          <a:xfrm>
            <a:off x="212725" y="4983163"/>
            <a:ext cx="1338263" cy="701675"/>
          </a:xfrm>
          <a:prstGeom prst="rect">
            <a:avLst/>
          </a:prstGeom>
          <a:noFill/>
          <a:ln w="9525">
            <a:noFill/>
            <a:miter lim="800000"/>
            <a:headEnd/>
            <a:tailEnd/>
          </a:ln>
        </p:spPr>
        <p:txBody>
          <a:bodyPr wrap="none" lIns="92075" tIns="46038" rIns="92075" bIns="46038">
            <a:spAutoFit/>
          </a:bodyPr>
          <a:lstStyle/>
          <a:p>
            <a:pPr eaLnBrk="0" hangingPunct="0"/>
            <a:r>
              <a:rPr lang="ru-RU" sz="4000">
                <a:solidFill>
                  <a:schemeClr val="hlink"/>
                </a:solidFill>
                <a:latin typeface="Arial" pitchFamily="34" charset="0"/>
              </a:rPr>
              <a:t>V</a:t>
            </a:r>
            <a:r>
              <a:rPr lang="ru-RU" sz="1200">
                <a:solidFill>
                  <a:schemeClr val="hlink"/>
                </a:solidFill>
                <a:latin typeface="Arial" pitchFamily="34" charset="0"/>
              </a:rPr>
              <a:t>1</a:t>
            </a:r>
            <a:r>
              <a:rPr lang="ru-RU" sz="3600">
                <a:solidFill>
                  <a:schemeClr val="hlink"/>
                </a:solidFill>
                <a:latin typeface="Arial" pitchFamily="34" charset="0"/>
              </a:rPr>
              <a:t>&gt;</a:t>
            </a:r>
            <a:r>
              <a:rPr lang="ru-RU" sz="1200">
                <a:solidFill>
                  <a:schemeClr val="hlink"/>
                </a:solidFill>
                <a:latin typeface="Arial" pitchFamily="34" charset="0"/>
              </a:rPr>
              <a:t> </a:t>
            </a:r>
            <a:r>
              <a:rPr lang="ru-RU" sz="4000">
                <a:solidFill>
                  <a:schemeClr val="hlink"/>
                </a:solidFill>
                <a:latin typeface="Arial" pitchFamily="34" charset="0"/>
              </a:rPr>
              <a:t>V</a:t>
            </a:r>
            <a:r>
              <a:rPr lang="ru-RU" sz="1200">
                <a:solidFill>
                  <a:schemeClr val="hlink"/>
                </a:solidFill>
                <a:latin typeface="Arial" pitchFamily="34" charset="0"/>
              </a:rPr>
              <a:t>0</a:t>
            </a:r>
          </a:p>
        </p:txBody>
      </p:sp>
      <p:sp>
        <p:nvSpPr>
          <p:cNvPr id="84001" name="Line 41"/>
          <p:cNvSpPr>
            <a:spLocks noChangeShapeType="1"/>
          </p:cNvSpPr>
          <p:nvPr/>
        </p:nvSpPr>
        <p:spPr bwMode="auto">
          <a:xfrm>
            <a:off x="304800" y="5562600"/>
            <a:ext cx="1143000" cy="0"/>
          </a:xfrm>
          <a:prstGeom prst="line">
            <a:avLst/>
          </a:prstGeom>
          <a:noFill/>
          <a:ln w="12700">
            <a:solidFill>
              <a:schemeClr val="tx1"/>
            </a:solidFill>
            <a:round/>
            <a:headEnd type="none" w="sm" len="sm"/>
            <a:tailEnd type="none" w="sm" len="sm"/>
          </a:ln>
        </p:spPr>
        <p:txBody>
          <a:bodyPr/>
          <a:lstStyle/>
          <a:p>
            <a:endParaRPr lang="en-US"/>
          </a:p>
        </p:txBody>
      </p:sp>
      <p:sp>
        <p:nvSpPr>
          <p:cNvPr id="84002" name="Line 42"/>
          <p:cNvSpPr>
            <a:spLocks noChangeShapeType="1"/>
          </p:cNvSpPr>
          <p:nvPr/>
        </p:nvSpPr>
        <p:spPr bwMode="auto">
          <a:xfrm flipV="1">
            <a:off x="1447800" y="4724400"/>
            <a:ext cx="914400" cy="838200"/>
          </a:xfrm>
          <a:prstGeom prst="line">
            <a:avLst/>
          </a:prstGeom>
          <a:noFill/>
          <a:ln w="12700">
            <a:solidFill>
              <a:schemeClr val="tx1"/>
            </a:solidFill>
            <a:round/>
            <a:headEnd type="none" w="sm" len="sm"/>
            <a:tailEnd type="none" w="sm" len="sm"/>
          </a:ln>
        </p:spPr>
        <p:txBody>
          <a:bodyPr/>
          <a:lstStyle/>
          <a:p>
            <a:endParaRPr lang="en-US"/>
          </a:p>
        </p:txBody>
      </p:sp>
      <p:sp>
        <p:nvSpPr>
          <p:cNvPr id="84003" name="Rectangle 43"/>
          <p:cNvSpPr>
            <a:spLocks noChangeArrowheads="1"/>
          </p:cNvSpPr>
          <p:nvPr/>
        </p:nvSpPr>
        <p:spPr bwMode="auto">
          <a:xfrm>
            <a:off x="7451725" y="2117725"/>
            <a:ext cx="1590675"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IR heaters</a:t>
            </a:r>
            <a:endParaRPr lang="ru-RU" sz="2400">
              <a:solidFill>
                <a:schemeClr val="hlink"/>
              </a:solidFill>
              <a:latin typeface="Arial CYR"/>
            </a:endParaRPr>
          </a:p>
        </p:txBody>
      </p:sp>
      <p:sp>
        <p:nvSpPr>
          <p:cNvPr id="84004" name="Line 44"/>
          <p:cNvSpPr>
            <a:spLocks noChangeShapeType="1"/>
          </p:cNvSpPr>
          <p:nvPr/>
        </p:nvSpPr>
        <p:spPr bwMode="auto">
          <a:xfrm flipV="1">
            <a:off x="6629400" y="2514600"/>
            <a:ext cx="838200" cy="76200"/>
          </a:xfrm>
          <a:prstGeom prst="line">
            <a:avLst/>
          </a:prstGeom>
          <a:noFill/>
          <a:ln w="12700">
            <a:solidFill>
              <a:schemeClr val="tx1"/>
            </a:solidFill>
            <a:round/>
            <a:headEnd type="none" w="sm" len="sm"/>
            <a:tailEnd type="none" w="sm" len="sm"/>
          </a:ln>
        </p:spPr>
        <p:txBody>
          <a:bodyPr/>
          <a:lstStyle/>
          <a:p>
            <a:endParaRPr lang="en-US"/>
          </a:p>
        </p:txBody>
      </p:sp>
      <p:sp>
        <p:nvSpPr>
          <p:cNvPr id="84005" name="Line 45"/>
          <p:cNvSpPr>
            <a:spLocks noChangeShapeType="1"/>
          </p:cNvSpPr>
          <p:nvPr/>
        </p:nvSpPr>
        <p:spPr bwMode="auto">
          <a:xfrm>
            <a:off x="7467600" y="2514600"/>
            <a:ext cx="1524000" cy="0"/>
          </a:xfrm>
          <a:prstGeom prst="line">
            <a:avLst/>
          </a:prstGeom>
          <a:noFill/>
          <a:ln w="12700">
            <a:solidFill>
              <a:schemeClr val="tx1"/>
            </a:solidFill>
            <a:round/>
            <a:headEnd type="none" w="sm" len="sm"/>
            <a:tailEnd type="none" w="sm" len="sm"/>
          </a:ln>
        </p:spPr>
        <p:txBody>
          <a:bodyPr/>
          <a:lstStyle/>
          <a:p>
            <a:endParaRPr lang="en-US"/>
          </a:p>
        </p:txBody>
      </p:sp>
      <p:sp>
        <p:nvSpPr>
          <p:cNvPr id="84006" name="Line 46"/>
          <p:cNvSpPr>
            <a:spLocks noChangeShapeType="1"/>
          </p:cNvSpPr>
          <p:nvPr/>
        </p:nvSpPr>
        <p:spPr bwMode="auto">
          <a:xfrm flipH="1" flipV="1">
            <a:off x="7467600" y="2514600"/>
            <a:ext cx="152400" cy="914400"/>
          </a:xfrm>
          <a:prstGeom prst="line">
            <a:avLst/>
          </a:prstGeom>
          <a:noFill/>
          <a:ln w="12700">
            <a:solidFill>
              <a:schemeClr val="tx1"/>
            </a:solidFill>
            <a:round/>
            <a:headEnd type="none" w="sm" len="sm"/>
            <a:tailEnd type="none" w="sm" len="sm"/>
          </a:ln>
        </p:spPr>
        <p:txBody>
          <a:bodyPr/>
          <a:lstStyle/>
          <a:p>
            <a:endParaRPr lang="en-US"/>
          </a:p>
        </p:txBody>
      </p:sp>
      <p:sp>
        <p:nvSpPr>
          <p:cNvPr id="84007" name="Rectangle 4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7945"/>
                                        </p:tgtEl>
                                        <p:attrNameLst>
                                          <p:attrName>style.visibility</p:attrName>
                                        </p:attrNameLst>
                                      </p:cBhvr>
                                      <p:to>
                                        <p:strVal val="visible"/>
                                      </p:to>
                                    </p:set>
                                    <p:animEffect transition="in" filter="wipe(up)">
                                      <p:cBhvr>
                                        <p:cTn id="7" dur="500"/>
                                        <p:tgtEl>
                                          <p:spTgt spid="16794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7946"/>
                                        </p:tgtEl>
                                        <p:attrNameLst>
                                          <p:attrName>style.visibility</p:attrName>
                                        </p:attrNameLst>
                                      </p:cBhvr>
                                      <p:to>
                                        <p:strVal val="visible"/>
                                      </p:to>
                                    </p:set>
                                    <p:animEffect transition="in" filter="strips(downLeft)">
                                      <p:cBhvr>
                                        <p:cTn id="11" dur="500"/>
                                        <p:tgtEl>
                                          <p:spTgt spid="16794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67947"/>
                                        </p:tgtEl>
                                        <p:attrNameLst>
                                          <p:attrName>style.visibility</p:attrName>
                                        </p:attrNameLst>
                                      </p:cBhvr>
                                      <p:to>
                                        <p:strVal val="visible"/>
                                      </p:to>
                                    </p:set>
                                    <p:animEffect transition="in" filter="strips(downLeft)">
                                      <p:cBhvr>
                                        <p:cTn id="15" dur="500"/>
                                        <p:tgtEl>
                                          <p:spTgt spid="167947"/>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67948"/>
                                        </p:tgtEl>
                                        <p:attrNameLst>
                                          <p:attrName>style.visibility</p:attrName>
                                        </p:attrNameLst>
                                      </p:cBhvr>
                                      <p:to>
                                        <p:strVal val="visible"/>
                                      </p:to>
                                    </p:set>
                                    <p:animEffect transition="in" filter="strips(downRight)">
                                      <p:cBhvr>
                                        <p:cTn id="19" dur="500"/>
                                        <p:tgtEl>
                                          <p:spTgt spid="167948"/>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67949"/>
                                        </p:tgtEl>
                                        <p:attrNameLst>
                                          <p:attrName>style.visibility</p:attrName>
                                        </p:attrNameLst>
                                      </p:cBhvr>
                                      <p:to>
                                        <p:strVal val="visible"/>
                                      </p:to>
                                    </p:set>
                                    <p:animEffect transition="in" filter="strips(downRight)">
                                      <p:cBhvr>
                                        <p:cTn id="23" dur="500"/>
                                        <p:tgtEl>
                                          <p:spTgt spid="167949"/>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67950"/>
                                        </p:tgtEl>
                                        <p:attrNameLst>
                                          <p:attrName>style.visibility</p:attrName>
                                        </p:attrNameLst>
                                      </p:cBhvr>
                                      <p:to>
                                        <p:strVal val="visible"/>
                                      </p:to>
                                    </p:set>
                                    <p:animEffect transition="in" filter="strips(upRight)">
                                      <p:cBhvr>
                                        <p:cTn id="27" dur="500"/>
                                        <p:tgtEl>
                                          <p:spTgt spid="167950"/>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67951"/>
                                        </p:tgtEl>
                                        <p:attrNameLst>
                                          <p:attrName>style.visibility</p:attrName>
                                        </p:attrNameLst>
                                      </p:cBhvr>
                                      <p:to>
                                        <p:strVal val="visible"/>
                                      </p:to>
                                    </p:set>
                                    <p:animEffect transition="in" filter="strips(upRight)">
                                      <p:cBhvr>
                                        <p:cTn id="31" dur="500"/>
                                        <p:tgtEl>
                                          <p:spTgt spid="167951"/>
                                        </p:tgtEl>
                                      </p:cBhvr>
                                    </p:animEffect>
                                  </p:childTnLst>
                                </p:cTn>
                              </p:par>
                            </p:childTnLst>
                          </p:cTn>
                        </p:par>
                        <p:par>
                          <p:cTn id="32" fill="hold">
                            <p:stCondLst>
                              <p:cond delay="3500"/>
                            </p:stCondLst>
                            <p:childTnLst>
                              <p:par>
                                <p:cTn id="33" presetID="18" presetClass="entr" presetSubtype="9" fill="hold" grpId="0" nodeType="afterEffect">
                                  <p:stCondLst>
                                    <p:cond delay="0"/>
                                  </p:stCondLst>
                                  <p:childTnLst>
                                    <p:set>
                                      <p:cBhvr>
                                        <p:cTn id="34" dur="1" fill="hold">
                                          <p:stCondLst>
                                            <p:cond delay="0"/>
                                          </p:stCondLst>
                                        </p:cTn>
                                        <p:tgtEl>
                                          <p:spTgt spid="167952"/>
                                        </p:tgtEl>
                                        <p:attrNameLst>
                                          <p:attrName>style.visibility</p:attrName>
                                        </p:attrNameLst>
                                      </p:cBhvr>
                                      <p:to>
                                        <p:strVal val="visible"/>
                                      </p:to>
                                    </p:set>
                                    <p:animEffect transition="in" filter="strips(upLeft)">
                                      <p:cBhvr>
                                        <p:cTn id="35" dur="500"/>
                                        <p:tgtEl>
                                          <p:spTgt spid="167952"/>
                                        </p:tgtEl>
                                      </p:cBhvr>
                                    </p:animEffect>
                                  </p:childTnLst>
                                </p:cTn>
                              </p:par>
                            </p:childTnLst>
                          </p:cTn>
                        </p:par>
                        <p:par>
                          <p:cTn id="36" fill="hold">
                            <p:stCondLst>
                              <p:cond delay="4000"/>
                            </p:stCondLst>
                            <p:childTnLst>
                              <p:par>
                                <p:cTn id="37" presetID="18" presetClass="entr" presetSubtype="9" fill="hold" grpId="0" nodeType="afterEffect">
                                  <p:stCondLst>
                                    <p:cond delay="0"/>
                                  </p:stCondLst>
                                  <p:childTnLst>
                                    <p:set>
                                      <p:cBhvr>
                                        <p:cTn id="38" dur="1" fill="hold">
                                          <p:stCondLst>
                                            <p:cond delay="0"/>
                                          </p:stCondLst>
                                        </p:cTn>
                                        <p:tgtEl>
                                          <p:spTgt spid="167953"/>
                                        </p:tgtEl>
                                        <p:attrNameLst>
                                          <p:attrName>style.visibility</p:attrName>
                                        </p:attrNameLst>
                                      </p:cBhvr>
                                      <p:to>
                                        <p:strVal val="visible"/>
                                      </p:to>
                                    </p:set>
                                    <p:animEffect transition="in" filter="strips(upLeft)">
                                      <p:cBhvr>
                                        <p:cTn id="39" dur="500"/>
                                        <p:tgtEl>
                                          <p:spTgt spid="167953"/>
                                        </p:tgtEl>
                                      </p:cBhvr>
                                    </p:animEffect>
                                  </p:childTnLst>
                                </p:cTn>
                              </p:par>
                            </p:childTnLst>
                          </p:cTn>
                        </p:par>
                        <p:par>
                          <p:cTn id="40" fill="hold">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167954"/>
                                        </p:tgtEl>
                                        <p:attrNameLst>
                                          <p:attrName>style.visibility</p:attrName>
                                        </p:attrNameLst>
                                      </p:cBhvr>
                                      <p:to>
                                        <p:strVal val="visible"/>
                                      </p:to>
                                    </p:set>
                                    <p:animEffect transition="in" filter="strips(upRight)">
                                      <p:cBhvr>
                                        <p:cTn id="43" dur="500"/>
                                        <p:tgtEl>
                                          <p:spTgt spid="167954"/>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67955"/>
                                        </p:tgtEl>
                                        <p:attrNameLst>
                                          <p:attrName>style.visibility</p:attrName>
                                        </p:attrNameLst>
                                      </p:cBhvr>
                                      <p:to>
                                        <p:strVal val="visible"/>
                                      </p:to>
                                    </p:set>
                                    <p:animEffect transition="in" filter="strips(downRight)">
                                      <p:cBhvr>
                                        <p:cTn id="47" dur="500"/>
                                        <p:tgtEl>
                                          <p:spTgt spid="167955"/>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499"/>
                                          </p:stCondLst>
                                        </p:cTn>
                                        <p:tgtEl>
                                          <p:spTgt spid="3"/>
                                        </p:tgtEl>
                                        <p:attrNameLst>
                                          <p:attrName>style.visibility</p:attrName>
                                        </p:attrNameLst>
                                      </p:cBhvr>
                                      <p:to>
                                        <p:strVal val="visible"/>
                                      </p:to>
                                    </p:set>
                                  </p:childTnLst>
                                </p:cTn>
                              </p:par>
                            </p:childTnLst>
                          </p:cTn>
                        </p:par>
                        <p:par>
                          <p:cTn id="51" fill="hold">
                            <p:stCondLst>
                              <p:cond delay="6000"/>
                            </p:stCondLst>
                            <p:childTnLst>
                              <p:par>
                                <p:cTn id="52" presetID="18" presetClass="entr" presetSubtype="6" fill="hold" grpId="0" nodeType="afterEffect">
                                  <p:stCondLst>
                                    <p:cond delay="0"/>
                                  </p:stCondLst>
                                  <p:childTnLst>
                                    <p:set>
                                      <p:cBhvr>
                                        <p:cTn id="53" dur="1" fill="hold">
                                          <p:stCondLst>
                                            <p:cond delay="0"/>
                                          </p:stCondLst>
                                        </p:cTn>
                                        <p:tgtEl>
                                          <p:spTgt spid="167962"/>
                                        </p:tgtEl>
                                        <p:attrNameLst>
                                          <p:attrName>style.visibility</p:attrName>
                                        </p:attrNameLst>
                                      </p:cBhvr>
                                      <p:to>
                                        <p:strVal val="visible"/>
                                      </p:to>
                                    </p:set>
                                    <p:animEffect transition="in" filter="strips(downRight)">
                                      <p:cBhvr>
                                        <p:cTn id="54" dur="500"/>
                                        <p:tgtEl>
                                          <p:spTgt spid="167962"/>
                                        </p:tgtEl>
                                      </p:cBhvr>
                                    </p:animEffect>
                                  </p:childTnLst>
                                </p:cTn>
                              </p:par>
                            </p:childTnLst>
                          </p:cTn>
                        </p:par>
                        <p:par>
                          <p:cTn id="55" fill="hold">
                            <p:stCondLst>
                              <p:cond delay="6500"/>
                            </p:stCondLst>
                            <p:childTnLst>
                              <p:par>
                                <p:cTn id="56" presetID="1" presetClass="entr" presetSubtype="0" fill="hold" nodeType="afterEffect">
                                  <p:stCondLst>
                                    <p:cond delay="0"/>
                                  </p:stCondLst>
                                  <p:childTnLst>
                                    <p:set>
                                      <p:cBhvr>
                                        <p:cTn id="57" dur="1" fill="hold">
                                          <p:stCondLst>
                                            <p:cond delay="499"/>
                                          </p:stCondLst>
                                        </p:cTn>
                                        <p:tgtEl>
                                          <p:spTgt spid="5"/>
                                        </p:tgtEl>
                                        <p:attrNameLst>
                                          <p:attrName>style.visibility</p:attrName>
                                        </p:attrNameLst>
                                      </p:cBhvr>
                                      <p:to>
                                        <p:strVal val="visible"/>
                                      </p:to>
                                    </p:set>
                                  </p:childTnLst>
                                </p:cTn>
                              </p:par>
                            </p:childTnLst>
                          </p:cTn>
                        </p:par>
                        <p:par>
                          <p:cTn id="58" fill="hold">
                            <p:stCondLst>
                              <p:cond delay="7000"/>
                            </p:stCondLst>
                            <p:childTnLst>
                              <p:par>
                                <p:cTn id="59" presetID="18" presetClass="entr" presetSubtype="6" fill="hold" grpId="0" nodeType="afterEffect">
                                  <p:stCondLst>
                                    <p:cond delay="0"/>
                                  </p:stCondLst>
                                  <p:childTnLst>
                                    <p:set>
                                      <p:cBhvr>
                                        <p:cTn id="60" dur="1" fill="hold">
                                          <p:stCondLst>
                                            <p:cond delay="0"/>
                                          </p:stCondLst>
                                        </p:cTn>
                                        <p:tgtEl>
                                          <p:spTgt spid="167973"/>
                                        </p:tgtEl>
                                        <p:attrNameLst>
                                          <p:attrName>style.visibility</p:attrName>
                                        </p:attrNameLst>
                                      </p:cBhvr>
                                      <p:to>
                                        <p:strVal val="visible"/>
                                      </p:to>
                                    </p:set>
                                    <p:animEffect transition="in" filter="strips(downRight)">
                                      <p:cBhvr>
                                        <p:cTn id="61" dur="500"/>
                                        <p:tgtEl>
                                          <p:spTgt spid="16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animBg="1"/>
      <p:bldP spid="167946" grpId="0" animBg="1"/>
      <p:bldP spid="167947" grpId="0" animBg="1"/>
      <p:bldP spid="167948" grpId="0" animBg="1"/>
      <p:bldP spid="167949" grpId="0" animBg="1"/>
      <p:bldP spid="167950" grpId="0" animBg="1"/>
      <p:bldP spid="167951" grpId="0" animBg="1"/>
      <p:bldP spid="167952" grpId="0" animBg="1"/>
      <p:bldP spid="167953" grpId="0" animBg="1"/>
      <p:bldP spid="167954" grpId="0" animBg="1"/>
      <p:bldP spid="167955" grpId="0" animBg="1"/>
      <p:bldP spid="167962" grpId="0" animBg="1"/>
      <p:bldP spid="16797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9986" name="Rectangle 2"/>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3600" i="1" u="sng">
                <a:solidFill>
                  <a:schemeClr val="tx2"/>
                </a:solidFill>
                <a:effectLst>
                  <a:outerShdw blurRad="38100" dist="38100" dir="2700000" algn="tl">
                    <a:srgbClr val="000000"/>
                  </a:outerShdw>
                </a:effectLst>
                <a:latin typeface="Arial" pitchFamily="34" charset="0"/>
                <a:cs typeface="+mn-cs"/>
              </a:rPr>
              <a:t>Conceptual Direction 1.1</a:t>
            </a:r>
            <a:r>
              <a:rPr lang="ru-RU" sz="3600" i="1">
                <a:solidFill>
                  <a:schemeClr val="tx2"/>
                </a:solidFill>
                <a:effectLst>
                  <a:outerShdw blurRad="38100" dist="38100" dir="2700000" algn="tl">
                    <a:srgbClr val="000000"/>
                  </a:outerShdw>
                </a:effectLst>
                <a:latin typeface="Arial" pitchFamily="34" charset="0"/>
                <a:cs typeface="+mn-cs"/>
              </a:rPr>
              <a:t> Intensification of Drying Process</a:t>
            </a:r>
          </a:p>
        </p:txBody>
      </p:sp>
      <p:sp>
        <p:nvSpPr>
          <p:cNvPr id="84995" name="Oval 3"/>
          <p:cNvSpPr>
            <a:spLocks noChangeArrowheads="1"/>
          </p:cNvSpPr>
          <p:nvPr/>
        </p:nvSpPr>
        <p:spPr bwMode="auto">
          <a:xfrm>
            <a:off x="1778000" y="2463800"/>
            <a:ext cx="3302000" cy="3302000"/>
          </a:xfrm>
          <a:prstGeom prst="ellipse">
            <a:avLst/>
          </a:prstGeom>
          <a:pattFill prst="lgConfetti">
            <a:fgClr>
              <a:srgbClr val="FC0128"/>
            </a:fgClr>
            <a:bgClr>
              <a:schemeClr val="tx1"/>
            </a:bgClr>
          </a:pattFill>
          <a:ln w="50800">
            <a:solidFill>
              <a:schemeClr val="bg2"/>
            </a:solidFill>
            <a:round/>
            <a:headEnd/>
            <a:tailEnd/>
          </a:ln>
        </p:spPr>
        <p:txBody>
          <a:bodyPr wrap="none" anchor="ctr"/>
          <a:lstStyle/>
          <a:p>
            <a:pPr algn="ctr" eaLnBrk="0" hangingPunct="0"/>
            <a:endParaRPr lang="en-US"/>
          </a:p>
        </p:txBody>
      </p:sp>
      <p:sp>
        <p:nvSpPr>
          <p:cNvPr id="84996" name="Oval 4"/>
          <p:cNvSpPr>
            <a:spLocks noChangeArrowheads="1"/>
          </p:cNvSpPr>
          <p:nvPr/>
        </p:nvSpPr>
        <p:spPr bwMode="auto">
          <a:xfrm>
            <a:off x="2597150" y="1987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4997" name="Oval 5"/>
          <p:cNvSpPr>
            <a:spLocks noChangeArrowheads="1"/>
          </p:cNvSpPr>
          <p:nvPr/>
        </p:nvSpPr>
        <p:spPr bwMode="auto">
          <a:xfrm>
            <a:off x="1454150" y="29019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4998" name="Oval 6"/>
          <p:cNvSpPr>
            <a:spLocks noChangeArrowheads="1"/>
          </p:cNvSpPr>
          <p:nvPr/>
        </p:nvSpPr>
        <p:spPr bwMode="auto">
          <a:xfrm>
            <a:off x="1225550" y="41973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4999" name="Oval 7"/>
          <p:cNvSpPr>
            <a:spLocks noChangeArrowheads="1"/>
          </p:cNvSpPr>
          <p:nvPr/>
        </p:nvSpPr>
        <p:spPr bwMode="auto">
          <a:xfrm>
            <a:off x="1987550" y="5416550"/>
            <a:ext cx="520700" cy="520700"/>
          </a:xfrm>
          <a:prstGeom prst="ellipse">
            <a:avLst/>
          </a:prstGeom>
          <a:pattFill prst="dkUpDiag">
            <a:fgClr>
              <a:srgbClr val="DADADA"/>
            </a:fgClr>
            <a:bgClr>
              <a:schemeClr val="bg2"/>
            </a:bgClr>
          </a:pattFill>
          <a:ln w="12700">
            <a:solidFill>
              <a:schemeClr val="bg2"/>
            </a:solidFill>
            <a:round/>
            <a:headEnd/>
            <a:tailEnd/>
          </a:ln>
        </p:spPr>
        <p:txBody>
          <a:bodyPr wrap="none" anchor="ctr"/>
          <a:lstStyle/>
          <a:p>
            <a:pPr algn="ctr" eaLnBrk="0" hangingPunct="0"/>
            <a:endParaRPr lang="en-US"/>
          </a:p>
        </p:txBody>
      </p:sp>
      <p:sp>
        <p:nvSpPr>
          <p:cNvPr id="85000" name="Freeform 8"/>
          <p:cNvSpPr>
            <a:spLocks/>
          </p:cNvSpPr>
          <p:nvPr/>
        </p:nvSpPr>
        <p:spPr bwMode="auto">
          <a:xfrm>
            <a:off x="4173538" y="2332038"/>
            <a:ext cx="493712" cy="657225"/>
          </a:xfrm>
          <a:custGeom>
            <a:avLst/>
            <a:gdLst>
              <a:gd name="T0" fmla="*/ 2147483647 w 311"/>
              <a:gd name="T1" fmla="*/ 2147483647 h 414"/>
              <a:gd name="T2" fmla="*/ 2147483647 w 311"/>
              <a:gd name="T3" fmla="*/ 0 h 414"/>
              <a:gd name="T4" fmla="*/ 0 w 311"/>
              <a:gd name="T5" fmla="*/ 2147483647 h 414"/>
              <a:gd name="T6" fmla="*/ 2147483647 w 311"/>
              <a:gd name="T7" fmla="*/ 2147483647 h 414"/>
              <a:gd name="T8" fmla="*/ 2147483647 w 311"/>
              <a:gd name="T9" fmla="*/ 2147483647 h 414"/>
              <a:gd name="T10" fmla="*/ 0 60000 65536"/>
              <a:gd name="T11" fmla="*/ 0 60000 65536"/>
              <a:gd name="T12" fmla="*/ 0 60000 65536"/>
              <a:gd name="T13" fmla="*/ 0 60000 65536"/>
              <a:gd name="T14" fmla="*/ 0 60000 65536"/>
              <a:gd name="T15" fmla="*/ 0 w 311"/>
              <a:gd name="T16" fmla="*/ 0 h 414"/>
              <a:gd name="T17" fmla="*/ 311 w 311"/>
              <a:gd name="T18" fmla="*/ 414 h 414"/>
            </a:gdLst>
            <a:ahLst/>
            <a:cxnLst>
              <a:cxn ang="T10">
                <a:pos x="T0" y="T1"/>
              </a:cxn>
              <a:cxn ang="T11">
                <a:pos x="T2" y="T3"/>
              </a:cxn>
              <a:cxn ang="T12">
                <a:pos x="T4" y="T5"/>
              </a:cxn>
              <a:cxn ang="T13">
                <a:pos x="T6" y="T7"/>
              </a:cxn>
              <a:cxn ang="T14">
                <a:pos x="T8" y="T9"/>
              </a:cxn>
            </a:cxnLst>
            <a:rect l="T15" t="T16" r="T17" b="T18"/>
            <a:pathLst>
              <a:path w="311" h="414">
                <a:moveTo>
                  <a:pt x="296" y="368"/>
                </a:moveTo>
                <a:lnTo>
                  <a:pt x="184" y="0"/>
                </a:lnTo>
                <a:lnTo>
                  <a:pt x="0" y="57"/>
                </a:lnTo>
                <a:lnTo>
                  <a:pt x="310" y="413"/>
                </a:lnTo>
                <a:lnTo>
                  <a:pt x="296" y="368"/>
                </a:lnTo>
              </a:path>
            </a:pathLst>
          </a:custGeom>
          <a:solidFill>
            <a:srgbClr val="DADADA"/>
          </a:solidFill>
          <a:ln w="12700" cap="rnd">
            <a:solidFill>
              <a:schemeClr val="bg2"/>
            </a:solidFill>
            <a:round/>
            <a:headEnd/>
            <a:tailEnd/>
          </a:ln>
        </p:spPr>
        <p:txBody>
          <a:bodyPr/>
          <a:lstStyle/>
          <a:p>
            <a:pPr algn="ctr" eaLnBrk="0" hangingPunct="0"/>
            <a:endParaRPr lang="en-US"/>
          </a:p>
        </p:txBody>
      </p:sp>
      <p:sp>
        <p:nvSpPr>
          <p:cNvPr id="169993" name="Freeform 9"/>
          <p:cNvSpPr>
            <a:spLocks/>
          </p:cNvSpPr>
          <p:nvPr/>
        </p:nvSpPr>
        <p:spPr bwMode="auto">
          <a:xfrm>
            <a:off x="2959100" y="1905000"/>
            <a:ext cx="471488" cy="584200"/>
          </a:xfrm>
          <a:custGeom>
            <a:avLst/>
            <a:gdLst>
              <a:gd name="T0" fmla="*/ 2147483647 w 297"/>
              <a:gd name="T1" fmla="*/ 2147483647 h 368"/>
              <a:gd name="T2" fmla="*/ 2147483647 w 297"/>
              <a:gd name="T3" fmla="*/ 0 h 368"/>
              <a:gd name="T4" fmla="*/ 2147483647 w 297"/>
              <a:gd name="T5" fmla="*/ 0 h 368"/>
              <a:gd name="T6" fmla="*/ 0 w 297"/>
              <a:gd name="T7" fmla="*/ 2147483647 h 368"/>
              <a:gd name="T8" fmla="*/ 2147483647 w 297"/>
              <a:gd name="T9" fmla="*/ 2147483647 h 368"/>
              <a:gd name="T10" fmla="*/ 2147483647 w 297"/>
              <a:gd name="T11" fmla="*/ 2147483647 h 368"/>
              <a:gd name="T12" fmla="*/ 2147483647 w 297"/>
              <a:gd name="T13" fmla="*/ 2147483647 h 368"/>
              <a:gd name="T14" fmla="*/ 2147483647 w 297"/>
              <a:gd name="T15" fmla="*/ 2147483647 h 368"/>
              <a:gd name="T16" fmla="*/ 2147483647 w 297"/>
              <a:gd name="T17" fmla="*/ 2147483647 h 368"/>
              <a:gd name="T18" fmla="*/ 2147483647 w 297"/>
              <a:gd name="T19" fmla="*/ 2147483647 h 368"/>
              <a:gd name="T20" fmla="*/ 2147483647 w 297"/>
              <a:gd name="T21" fmla="*/ 2147483647 h 368"/>
              <a:gd name="T22" fmla="*/ 2147483647 w 297"/>
              <a:gd name="T23" fmla="*/ 2147483647 h 368"/>
              <a:gd name="T24" fmla="*/ 2147483647 w 297"/>
              <a:gd name="T25" fmla="*/ 2147483647 h 368"/>
              <a:gd name="T26" fmla="*/ 2147483647 w 297"/>
              <a:gd name="T27" fmla="*/ 2147483647 h 368"/>
              <a:gd name="T28" fmla="*/ 2147483647 w 297"/>
              <a:gd name="T29" fmla="*/ 2147483647 h 368"/>
              <a:gd name="T30" fmla="*/ 2147483647 w 297"/>
              <a:gd name="T31" fmla="*/ 2147483647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368"/>
              <a:gd name="T50" fmla="*/ 297 w 297"/>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368">
                <a:moveTo>
                  <a:pt x="295" y="330"/>
                </a:moveTo>
                <a:lnTo>
                  <a:pt x="296" y="0"/>
                </a:lnTo>
                <a:lnTo>
                  <a:pt x="8" y="0"/>
                </a:lnTo>
                <a:lnTo>
                  <a:pt x="0" y="58"/>
                </a:lnTo>
                <a:lnTo>
                  <a:pt x="34" y="78"/>
                </a:lnTo>
                <a:lnTo>
                  <a:pt x="56" y="96"/>
                </a:lnTo>
                <a:lnTo>
                  <a:pt x="92" y="144"/>
                </a:lnTo>
                <a:lnTo>
                  <a:pt x="109" y="194"/>
                </a:lnTo>
                <a:lnTo>
                  <a:pt x="109" y="246"/>
                </a:lnTo>
                <a:lnTo>
                  <a:pt x="88" y="295"/>
                </a:lnTo>
                <a:lnTo>
                  <a:pt x="62" y="336"/>
                </a:lnTo>
                <a:lnTo>
                  <a:pt x="24" y="367"/>
                </a:lnTo>
                <a:lnTo>
                  <a:pt x="56" y="353"/>
                </a:lnTo>
                <a:lnTo>
                  <a:pt x="104" y="347"/>
                </a:lnTo>
                <a:lnTo>
                  <a:pt x="152" y="336"/>
                </a:lnTo>
                <a:lnTo>
                  <a:pt x="295" y="330"/>
                </a:lnTo>
              </a:path>
            </a:pathLst>
          </a:custGeom>
          <a:solidFill>
            <a:srgbClr val="FEB986"/>
          </a:solidFill>
          <a:ln w="9525" cap="rnd">
            <a:noFill/>
            <a:round/>
            <a:headEnd/>
            <a:tailEnd/>
          </a:ln>
        </p:spPr>
        <p:txBody>
          <a:bodyPr/>
          <a:lstStyle/>
          <a:p>
            <a:pPr algn="ctr" eaLnBrk="0" hangingPunct="0"/>
            <a:endParaRPr lang="en-US"/>
          </a:p>
        </p:txBody>
      </p:sp>
      <p:sp>
        <p:nvSpPr>
          <p:cNvPr id="169994" name="Arc 10"/>
          <p:cNvSpPr>
            <a:spLocks/>
          </p:cNvSpPr>
          <p:nvPr/>
        </p:nvSpPr>
        <p:spPr bwMode="auto">
          <a:xfrm>
            <a:off x="2132013" y="2439988"/>
            <a:ext cx="1304925" cy="1690687"/>
          </a:xfrm>
          <a:custGeom>
            <a:avLst/>
            <a:gdLst>
              <a:gd name="T0" fmla="*/ 0 w 16663"/>
              <a:gd name="T1" fmla="*/ 2147483647 h 21600"/>
              <a:gd name="T2" fmla="*/ 2147483647 w 16663"/>
              <a:gd name="T3" fmla="*/ 0 h 21600"/>
              <a:gd name="T4" fmla="*/ 2147483647 w 16663"/>
              <a:gd name="T5" fmla="*/ 2147483647 h 21600"/>
              <a:gd name="T6" fmla="*/ 0 60000 65536"/>
              <a:gd name="T7" fmla="*/ 0 60000 65536"/>
              <a:gd name="T8" fmla="*/ 0 60000 65536"/>
              <a:gd name="T9" fmla="*/ 0 w 16663"/>
              <a:gd name="T10" fmla="*/ 0 h 21600"/>
              <a:gd name="T11" fmla="*/ 16663 w 16663"/>
              <a:gd name="T12" fmla="*/ 21600 h 21600"/>
            </a:gdLst>
            <a:ahLst/>
            <a:cxnLst>
              <a:cxn ang="T6">
                <a:pos x="T0" y="T1"/>
              </a:cxn>
              <a:cxn ang="T7">
                <a:pos x="T2" y="T3"/>
              </a:cxn>
              <a:cxn ang="T8">
                <a:pos x="T4" y="T5"/>
              </a:cxn>
            </a:cxnLst>
            <a:rect l="T9" t="T10" r="T11" b="T12"/>
            <a:pathLst>
              <a:path w="16663" h="21600" fill="none" extrusionOk="0">
                <a:moveTo>
                  <a:pt x="-1" y="7855"/>
                </a:moveTo>
                <a:cubicBezTo>
                  <a:pt x="4098" y="2886"/>
                  <a:pt x="10201" y="5"/>
                  <a:pt x="16643" y="0"/>
                </a:cubicBezTo>
              </a:path>
              <a:path w="16663" h="21600" stroke="0" extrusionOk="0">
                <a:moveTo>
                  <a:pt x="-1" y="7855"/>
                </a:moveTo>
                <a:cubicBezTo>
                  <a:pt x="4098" y="2886"/>
                  <a:pt x="10201" y="5"/>
                  <a:pt x="16643" y="0"/>
                </a:cubicBezTo>
                <a:lnTo>
                  <a:pt x="16663"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9995" name="Arc 11"/>
          <p:cNvSpPr>
            <a:spLocks/>
          </p:cNvSpPr>
          <p:nvPr/>
        </p:nvSpPr>
        <p:spPr bwMode="auto">
          <a:xfrm>
            <a:off x="1744663" y="3036888"/>
            <a:ext cx="1692275" cy="1085850"/>
          </a:xfrm>
          <a:custGeom>
            <a:avLst/>
            <a:gdLst>
              <a:gd name="T0" fmla="*/ 0 w 21600"/>
              <a:gd name="T1" fmla="*/ 2147483647 h 13850"/>
              <a:gd name="T2" fmla="*/ 2147483647 w 21600"/>
              <a:gd name="T3" fmla="*/ 0 h 13850"/>
              <a:gd name="T4" fmla="*/ 2147483647 w 21600"/>
              <a:gd name="T5" fmla="*/ 2147483647 h 13850"/>
              <a:gd name="T6" fmla="*/ 0 60000 65536"/>
              <a:gd name="T7" fmla="*/ 0 60000 65536"/>
              <a:gd name="T8" fmla="*/ 0 60000 65536"/>
              <a:gd name="T9" fmla="*/ 0 w 21600"/>
              <a:gd name="T10" fmla="*/ 0 h 13850"/>
              <a:gd name="T11" fmla="*/ 21600 w 21600"/>
              <a:gd name="T12" fmla="*/ 13850 h 13850"/>
            </a:gdLst>
            <a:ahLst/>
            <a:cxnLst>
              <a:cxn ang="T6">
                <a:pos x="T0" y="T1"/>
              </a:cxn>
              <a:cxn ang="T7">
                <a:pos x="T2" y="T3"/>
              </a:cxn>
              <a:cxn ang="T8">
                <a:pos x="T4" y="T5"/>
              </a:cxn>
            </a:cxnLst>
            <a:rect l="T9" t="T10" r="T11" b="T12"/>
            <a:pathLst>
              <a:path w="21600" h="13850" fill="none" extrusionOk="0">
                <a:moveTo>
                  <a:pt x="0" y="13789"/>
                </a:moveTo>
                <a:cubicBezTo>
                  <a:pt x="14" y="8747"/>
                  <a:pt x="1791" y="3868"/>
                  <a:pt x="5024" y="-1"/>
                </a:cubicBezTo>
              </a:path>
              <a:path w="21600" h="13850" stroke="0" extrusionOk="0">
                <a:moveTo>
                  <a:pt x="0" y="13789"/>
                </a:moveTo>
                <a:cubicBezTo>
                  <a:pt x="14" y="8747"/>
                  <a:pt x="1791" y="3868"/>
                  <a:pt x="5024" y="-1"/>
                </a:cubicBezTo>
                <a:lnTo>
                  <a:pt x="21600" y="1385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9996" name="Arc 12"/>
          <p:cNvSpPr>
            <a:spLocks/>
          </p:cNvSpPr>
          <p:nvPr/>
        </p:nvSpPr>
        <p:spPr bwMode="auto">
          <a:xfrm rot="10800000">
            <a:off x="1751013" y="41370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9997" name="Arc 13"/>
          <p:cNvSpPr>
            <a:spLocks/>
          </p:cNvSpPr>
          <p:nvPr/>
        </p:nvSpPr>
        <p:spPr bwMode="auto">
          <a:xfrm rot="10800000">
            <a:off x="2147888" y="4152900"/>
            <a:ext cx="1304925" cy="1662113"/>
          </a:xfrm>
          <a:custGeom>
            <a:avLst/>
            <a:gdLst>
              <a:gd name="T0" fmla="*/ 0 w 16680"/>
              <a:gd name="T1" fmla="*/ 0 h 21600"/>
              <a:gd name="T2" fmla="*/ 2147483647 w 16680"/>
              <a:gd name="T3" fmla="*/ 2147483647 h 21600"/>
              <a:gd name="T4" fmla="*/ 2147483647 w 16680"/>
              <a:gd name="T5" fmla="*/ 2147483647 h 21600"/>
              <a:gd name="T6" fmla="*/ 0 60000 65536"/>
              <a:gd name="T7" fmla="*/ 0 60000 65536"/>
              <a:gd name="T8" fmla="*/ 0 60000 65536"/>
              <a:gd name="T9" fmla="*/ 0 w 16680"/>
              <a:gd name="T10" fmla="*/ 0 h 21600"/>
              <a:gd name="T11" fmla="*/ 16680 w 16680"/>
              <a:gd name="T12" fmla="*/ 21600 h 21600"/>
            </a:gdLst>
            <a:ahLst/>
            <a:cxnLst>
              <a:cxn ang="T6">
                <a:pos x="T0" y="T1"/>
              </a:cxn>
              <a:cxn ang="T7">
                <a:pos x="T2" y="T3"/>
              </a:cxn>
              <a:cxn ang="T8">
                <a:pos x="T4" y="T5"/>
              </a:cxn>
            </a:cxnLst>
            <a:rect l="T9" t="T10" r="T11" b="T12"/>
            <a:pathLst>
              <a:path w="16680" h="21600" fill="none" extrusionOk="0">
                <a:moveTo>
                  <a:pt x="0" y="0"/>
                </a:moveTo>
                <a:cubicBezTo>
                  <a:pt x="6" y="0"/>
                  <a:pt x="13" y="-1"/>
                  <a:pt x="20" y="0"/>
                </a:cubicBezTo>
                <a:cubicBezTo>
                  <a:pt x="6467" y="0"/>
                  <a:pt x="12577" y="2879"/>
                  <a:pt x="16680" y="7852"/>
                </a:cubicBezTo>
              </a:path>
              <a:path w="16680" h="21600" stroke="0" extrusionOk="0">
                <a:moveTo>
                  <a:pt x="0" y="0"/>
                </a:moveTo>
                <a:cubicBezTo>
                  <a:pt x="6" y="0"/>
                  <a:pt x="13" y="-1"/>
                  <a:pt x="20" y="0"/>
                </a:cubicBezTo>
                <a:cubicBezTo>
                  <a:pt x="6467" y="0"/>
                  <a:pt x="12577" y="2879"/>
                  <a:pt x="16680" y="7852"/>
                </a:cubicBezTo>
                <a:lnTo>
                  <a:pt x="20"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9998" name="Arc 14"/>
          <p:cNvSpPr>
            <a:spLocks/>
          </p:cNvSpPr>
          <p:nvPr/>
        </p:nvSpPr>
        <p:spPr bwMode="auto">
          <a:xfrm rot="10800000">
            <a:off x="3440113" y="4138613"/>
            <a:ext cx="1304925" cy="1671637"/>
          </a:xfrm>
          <a:custGeom>
            <a:avLst/>
            <a:gdLst>
              <a:gd name="T0" fmla="*/ 0 w 16667"/>
              <a:gd name="T1" fmla="*/ 2147483647 h 21600"/>
              <a:gd name="T2" fmla="*/ 2147483647 w 16667"/>
              <a:gd name="T3" fmla="*/ 0 h 21600"/>
              <a:gd name="T4" fmla="*/ 2147483647 w 16667"/>
              <a:gd name="T5" fmla="*/ 2147483647 h 21600"/>
              <a:gd name="T6" fmla="*/ 0 60000 65536"/>
              <a:gd name="T7" fmla="*/ 0 60000 65536"/>
              <a:gd name="T8" fmla="*/ 0 60000 65536"/>
              <a:gd name="T9" fmla="*/ 0 w 16667"/>
              <a:gd name="T10" fmla="*/ 0 h 21600"/>
              <a:gd name="T11" fmla="*/ 16667 w 16667"/>
              <a:gd name="T12" fmla="*/ 21600 h 21600"/>
            </a:gdLst>
            <a:ahLst/>
            <a:cxnLst>
              <a:cxn ang="T6">
                <a:pos x="T0" y="T1"/>
              </a:cxn>
              <a:cxn ang="T7">
                <a:pos x="T2" y="T3"/>
              </a:cxn>
              <a:cxn ang="T8">
                <a:pos x="T4" y="T5"/>
              </a:cxn>
            </a:cxnLst>
            <a:rect l="T9" t="T10" r="T11" b="T12"/>
            <a:pathLst>
              <a:path w="16667" h="21600" fill="none" extrusionOk="0">
                <a:moveTo>
                  <a:pt x="0" y="7860"/>
                </a:moveTo>
                <a:cubicBezTo>
                  <a:pt x="4099" y="2888"/>
                  <a:pt x="10203" y="5"/>
                  <a:pt x="16647" y="0"/>
                </a:cubicBezTo>
              </a:path>
              <a:path w="16667" h="21600" stroke="0" extrusionOk="0">
                <a:moveTo>
                  <a:pt x="0" y="7860"/>
                </a:moveTo>
                <a:cubicBezTo>
                  <a:pt x="4099" y="2888"/>
                  <a:pt x="10203" y="5"/>
                  <a:pt x="16647" y="0"/>
                </a:cubicBezTo>
                <a:lnTo>
                  <a:pt x="16667" y="2160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69999" name="Arc 15"/>
          <p:cNvSpPr>
            <a:spLocks/>
          </p:cNvSpPr>
          <p:nvPr/>
        </p:nvSpPr>
        <p:spPr bwMode="auto">
          <a:xfrm rot="10800000">
            <a:off x="3438525" y="4089400"/>
            <a:ext cx="1692275" cy="1136650"/>
          </a:xfrm>
          <a:custGeom>
            <a:avLst/>
            <a:gdLst>
              <a:gd name="T0" fmla="*/ 2147483647 w 21600"/>
              <a:gd name="T1" fmla="*/ 2147483647 h 14158"/>
              <a:gd name="T2" fmla="*/ 2147483647 w 21600"/>
              <a:gd name="T3" fmla="*/ 0 h 14158"/>
              <a:gd name="T4" fmla="*/ 2147483647 w 21600"/>
              <a:gd name="T5" fmla="*/ 2147483647 h 14158"/>
              <a:gd name="T6" fmla="*/ 0 60000 65536"/>
              <a:gd name="T7" fmla="*/ 0 60000 65536"/>
              <a:gd name="T8" fmla="*/ 0 60000 65536"/>
              <a:gd name="T9" fmla="*/ 0 w 21600"/>
              <a:gd name="T10" fmla="*/ 0 h 14158"/>
              <a:gd name="T11" fmla="*/ 21600 w 21600"/>
              <a:gd name="T12" fmla="*/ 14158 h 14158"/>
            </a:gdLst>
            <a:ahLst/>
            <a:cxnLst>
              <a:cxn ang="T6">
                <a:pos x="T0" y="T1"/>
              </a:cxn>
              <a:cxn ang="T7">
                <a:pos x="T2" y="T3"/>
              </a:cxn>
              <a:cxn ang="T8">
                <a:pos x="T4" y="T5"/>
              </a:cxn>
            </a:cxnLst>
            <a:rect l="T9" t="T10" r="T11" b="T12"/>
            <a:pathLst>
              <a:path w="21600" h="14158" fill="none" extrusionOk="0">
                <a:moveTo>
                  <a:pt x="2" y="14157"/>
                </a:moveTo>
                <a:cubicBezTo>
                  <a:pt x="0" y="14052"/>
                  <a:pt x="0" y="13947"/>
                  <a:pt x="0" y="13842"/>
                </a:cubicBezTo>
                <a:cubicBezTo>
                  <a:pt x="-1" y="8782"/>
                  <a:pt x="1775" y="3883"/>
                  <a:pt x="5018" y="0"/>
                </a:cubicBezTo>
              </a:path>
              <a:path w="21600" h="14158" stroke="0" extrusionOk="0">
                <a:moveTo>
                  <a:pt x="2" y="14157"/>
                </a:moveTo>
                <a:cubicBezTo>
                  <a:pt x="0" y="14052"/>
                  <a:pt x="0" y="13947"/>
                  <a:pt x="0" y="13842"/>
                </a:cubicBezTo>
                <a:cubicBezTo>
                  <a:pt x="-1" y="8782"/>
                  <a:pt x="1775" y="3883"/>
                  <a:pt x="5018" y="0"/>
                </a:cubicBezTo>
                <a:lnTo>
                  <a:pt x="21600" y="13842"/>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70000" name="Arc 16"/>
          <p:cNvSpPr>
            <a:spLocks/>
          </p:cNvSpPr>
          <p:nvPr/>
        </p:nvSpPr>
        <p:spPr bwMode="auto">
          <a:xfrm>
            <a:off x="3429000" y="3006725"/>
            <a:ext cx="1692275" cy="1087438"/>
          </a:xfrm>
          <a:custGeom>
            <a:avLst/>
            <a:gdLst>
              <a:gd name="T0" fmla="*/ 2147483647 w 21600"/>
              <a:gd name="T1" fmla="*/ 0 h 13860"/>
              <a:gd name="T2" fmla="*/ 2147483647 w 21600"/>
              <a:gd name="T3" fmla="*/ 2147483647 h 13860"/>
              <a:gd name="T4" fmla="*/ 0 w 21600"/>
              <a:gd name="T5" fmla="*/ 2147483647 h 13860"/>
              <a:gd name="T6" fmla="*/ 0 60000 65536"/>
              <a:gd name="T7" fmla="*/ 0 60000 65536"/>
              <a:gd name="T8" fmla="*/ 0 60000 65536"/>
              <a:gd name="T9" fmla="*/ 0 w 21600"/>
              <a:gd name="T10" fmla="*/ 0 h 13860"/>
              <a:gd name="T11" fmla="*/ 21600 w 21600"/>
              <a:gd name="T12" fmla="*/ 13860 h 13860"/>
            </a:gdLst>
            <a:ahLst/>
            <a:cxnLst>
              <a:cxn ang="T6">
                <a:pos x="T0" y="T1"/>
              </a:cxn>
              <a:cxn ang="T7">
                <a:pos x="T2" y="T3"/>
              </a:cxn>
              <a:cxn ang="T8">
                <a:pos x="T4" y="T5"/>
              </a:cxn>
            </a:cxnLst>
            <a:rect l="T9" t="T10" r="T11" b="T12"/>
            <a:pathLst>
              <a:path w="21600" h="13860" fill="none" extrusionOk="0">
                <a:moveTo>
                  <a:pt x="16566" y="0"/>
                </a:moveTo>
                <a:cubicBezTo>
                  <a:pt x="19804" y="3870"/>
                  <a:pt x="21585" y="8752"/>
                  <a:pt x="21599" y="13799"/>
                </a:cubicBezTo>
              </a:path>
              <a:path w="21600" h="13860" stroke="0" extrusionOk="0">
                <a:moveTo>
                  <a:pt x="16566" y="0"/>
                </a:moveTo>
                <a:cubicBezTo>
                  <a:pt x="19804" y="3870"/>
                  <a:pt x="21585" y="8752"/>
                  <a:pt x="21599" y="13799"/>
                </a:cubicBezTo>
                <a:lnTo>
                  <a:pt x="0" y="13860"/>
                </a:lnTo>
                <a:close/>
              </a:path>
            </a:pathLst>
          </a:custGeom>
          <a:noFill/>
          <a:ln w="25400" cap="rnd">
            <a:solidFill>
              <a:srgbClr val="FC0128"/>
            </a:solidFill>
            <a:round/>
            <a:headEnd type="none" w="sm" len="sm"/>
            <a:tailEnd type="none" w="sm" len="sm"/>
          </a:ln>
        </p:spPr>
        <p:txBody>
          <a:bodyPr/>
          <a:lstStyle/>
          <a:p>
            <a:pPr algn="ctr" eaLnBrk="0" hangingPunct="0"/>
            <a:endParaRPr lang="en-US"/>
          </a:p>
        </p:txBody>
      </p:sp>
      <p:sp>
        <p:nvSpPr>
          <p:cNvPr id="170001" name="Arc 17"/>
          <p:cNvSpPr>
            <a:spLocks/>
          </p:cNvSpPr>
          <p:nvPr/>
        </p:nvSpPr>
        <p:spPr bwMode="auto">
          <a:xfrm>
            <a:off x="4645025" y="2774950"/>
            <a:ext cx="309563" cy="252413"/>
          </a:xfrm>
          <a:custGeom>
            <a:avLst/>
            <a:gdLst>
              <a:gd name="T0" fmla="*/ 2147483647 w 21600"/>
              <a:gd name="T1" fmla="*/ 2147483647 h 17575"/>
              <a:gd name="T2" fmla="*/ 2147483647 w 21600"/>
              <a:gd name="T3" fmla="*/ 0 h 17575"/>
              <a:gd name="T4" fmla="*/ 2147483647 w 21600"/>
              <a:gd name="T5" fmla="*/ 2147483647 h 17575"/>
              <a:gd name="T6" fmla="*/ 0 60000 65536"/>
              <a:gd name="T7" fmla="*/ 0 60000 65536"/>
              <a:gd name="T8" fmla="*/ 0 60000 65536"/>
              <a:gd name="T9" fmla="*/ 0 w 21600"/>
              <a:gd name="T10" fmla="*/ 0 h 17575"/>
              <a:gd name="T11" fmla="*/ 21600 w 21600"/>
              <a:gd name="T12" fmla="*/ 17575 h 17575"/>
            </a:gdLst>
            <a:ahLst/>
            <a:cxnLst>
              <a:cxn ang="T6">
                <a:pos x="T0" y="T1"/>
              </a:cxn>
              <a:cxn ang="T7">
                <a:pos x="T2" y="T3"/>
              </a:cxn>
              <a:cxn ang="T8">
                <a:pos x="T4" y="T5"/>
              </a:cxn>
            </a:cxnLst>
            <a:rect l="T9" t="T10" r="T11" b="T12"/>
            <a:pathLst>
              <a:path w="21600" h="17575" fill="none" extrusionOk="0">
                <a:moveTo>
                  <a:pt x="5006" y="17574"/>
                </a:moveTo>
                <a:cubicBezTo>
                  <a:pt x="1771" y="13692"/>
                  <a:pt x="0" y="8799"/>
                  <a:pt x="0" y="3747"/>
                </a:cubicBezTo>
                <a:cubicBezTo>
                  <a:pt x="-1" y="2490"/>
                  <a:pt x="109" y="1237"/>
                  <a:pt x="327" y="-1"/>
                </a:cubicBezTo>
              </a:path>
              <a:path w="21600" h="17575" stroke="0" extrusionOk="0">
                <a:moveTo>
                  <a:pt x="5006" y="17574"/>
                </a:moveTo>
                <a:cubicBezTo>
                  <a:pt x="1771" y="13692"/>
                  <a:pt x="0" y="8799"/>
                  <a:pt x="0" y="3747"/>
                </a:cubicBezTo>
                <a:cubicBezTo>
                  <a:pt x="-1" y="2490"/>
                  <a:pt x="109" y="1237"/>
                  <a:pt x="327" y="-1"/>
                </a:cubicBezTo>
                <a:lnTo>
                  <a:pt x="21600" y="3747"/>
                </a:lnTo>
                <a:close/>
              </a:path>
            </a:pathLst>
          </a:custGeom>
          <a:noFill/>
          <a:ln w="25400" cap="rnd">
            <a:solidFill>
              <a:schemeClr val="accent1"/>
            </a:solidFill>
            <a:round/>
            <a:headEnd type="none" w="sm" len="sm"/>
            <a:tailEnd type="none" w="sm" len="sm"/>
          </a:ln>
        </p:spPr>
        <p:txBody>
          <a:bodyPr/>
          <a:lstStyle/>
          <a:p>
            <a:pPr algn="ctr" eaLnBrk="0" hangingPunct="0"/>
            <a:endParaRPr lang="en-US"/>
          </a:p>
        </p:txBody>
      </p:sp>
      <p:sp>
        <p:nvSpPr>
          <p:cNvPr id="170002" name="Arc 18"/>
          <p:cNvSpPr>
            <a:spLocks/>
          </p:cNvSpPr>
          <p:nvPr/>
        </p:nvSpPr>
        <p:spPr bwMode="auto">
          <a:xfrm>
            <a:off x="4652963" y="2538413"/>
            <a:ext cx="300037" cy="288925"/>
          </a:xfrm>
          <a:custGeom>
            <a:avLst/>
            <a:gdLst>
              <a:gd name="T0" fmla="*/ 0 w 20968"/>
              <a:gd name="T1" fmla="*/ 2147483647 h 20211"/>
              <a:gd name="T2" fmla="*/ 2147483647 w 20968"/>
              <a:gd name="T3" fmla="*/ 0 h 20211"/>
              <a:gd name="T4" fmla="*/ 2147483647 w 20968"/>
              <a:gd name="T5" fmla="*/ 2147483647 h 20211"/>
              <a:gd name="T6" fmla="*/ 0 60000 65536"/>
              <a:gd name="T7" fmla="*/ 0 60000 65536"/>
              <a:gd name="T8" fmla="*/ 0 60000 65536"/>
              <a:gd name="T9" fmla="*/ 0 w 20968"/>
              <a:gd name="T10" fmla="*/ 0 h 20211"/>
              <a:gd name="T11" fmla="*/ 20968 w 20968"/>
              <a:gd name="T12" fmla="*/ 20211 h 20211"/>
            </a:gdLst>
            <a:ahLst/>
            <a:cxnLst>
              <a:cxn ang="T6">
                <a:pos x="T0" y="T1"/>
              </a:cxn>
              <a:cxn ang="T7">
                <a:pos x="T2" y="T3"/>
              </a:cxn>
              <a:cxn ang="T8">
                <a:pos x="T4" y="T5"/>
              </a:cxn>
            </a:cxnLst>
            <a:rect l="T9" t="T10" r="T11" b="T12"/>
            <a:pathLst>
              <a:path w="20968" h="20211" fill="none" extrusionOk="0">
                <a:moveTo>
                  <a:pt x="0" y="15024"/>
                </a:moveTo>
                <a:cubicBezTo>
                  <a:pt x="1706" y="8125"/>
                  <a:pt x="6697" y="2507"/>
                  <a:pt x="13347" y="0"/>
                </a:cubicBezTo>
              </a:path>
              <a:path w="20968" h="20211" stroke="0" extrusionOk="0">
                <a:moveTo>
                  <a:pt x="0" y="15024"/>
                </a:moveTo>
                <a:cubicBezTo>
                  <a:pt x="1706" y="8125"/>
                  <a:pt x="6697" y="2507"/>
                  <a:pt x="13347" y="0"/>
                </a:cubicBezTo>
                <a:lnTo>
                  <a:pt x="20968" y="20211"/>
                </a:lnTo>
                <a:close/>
              </a:path>
            </a:pathLst>
          </a:custGeom>
          <a:noFill/>
          <a:ln w="25400" cap="rnd">
            <a:solidFill>
              <a:srgbClr val="F76681"/>
            </a:solidFill>
            <a:round/>
            <a:headEnd type="none" w="sm" len="sm"/>
            <a:tailEnd type="none" w="sm" len="sm"/>
          </a:ln>
        </p:spPr>
        <p:txBody>
          <a:bodyPr/>
          <a:lstStyle/>
          <a:p>
            <a:pPr algn="ctr" eaLnBrk="0" hangingPunct="0"/>
            <a:endParaRPr lang="en-US"/>
          </a:p>
        </p:txBody>
      </p:sp>
      <p:sp>
        <p:nvSpPr>
          <p:cNvPr id="170003" name="Arc 19"/>
          <p:cNvSpPr>
            <a:spLocks/>
          </p:cNvSpPr>
          <p:nvPr/>
        </p:nvSpPr>
        <p:spPr bwMode="auto">
          <a:xfrm>
            <a:off x="4849813" y="2519363"/>
            <a:ext cx="296862" cy="309562"/>
          </a:xfrm>
          <a:custGeom>
            <a:avLst/>
            <a:gdLst>
              <a:gd name="T0" fmla="*/ 0 w 20692"/>
              <a:gd name="T1" fmla="*/ 2147483647 h 21600"/>
              <a:gd name="T2" fmla="*/ 2147483647 w 20692"/>
              <a:gd name="T3" fmla="*/ 2147483647 h 21600"/>
              <a:gd name="T4" fmla="*/ 2147483647 w 20692"/>
              <a:gd name="T5" fmla="*/ 2147483647 h 21600"/>
              <a:gd name="T6" fmla="*/ 0 60000 65536"/>
              <a:gd name="T7" fmla="*/ 0 60000 65536"/>
              <a:gd name="T8" fmla="*/ 0 60000 65536"/>
              <a:gd name="T9" fmla="*/ 0 w 20692"/>
              <a:gd name="T10" fmla="*/ 0 h 21600"/>
              <a:gd name="T11" fmla="*/ 20692 w 20692"/>
              <a:gd name="T12" fmla="*/ 21600 h 21600"/>
            </a:gdLst>
            <a:ahLst/>
            <a:cxnLst>
              <a:cxn ang="T6">
                <a:pos x="T0" y="T1"/>
              </a:cxn>
              <a:cxn ang="T7">
                <a:pos x="T2" y="T3"/>
              </a:cxn>
              <a:cxn ang="T8">
                <a:pos x="T4" y="T5"/>
              </a:cxn>
            </a:cxnLst>
            <a:rect l="T9" t="T10" r="T11" b="T12"/>
            <a:pathLst>
              <a:path w="20692" h="21600" fill="none" extrusionOk="0">
                <a:moveTo>
                  <a:pt x="0" y="1268"/>
                </a:moveTo>
                <a:cubicBezTo>
                  <a:pt x="2339" y="429"/>
                  <a:pt x="4807" y="-1"/>
                  <a:pt x="7293" y="0"/>
                </a:cubicBezTo>
                <a:cubicBezTo>
                  <a:pt x="12156" y="0"/>
                  <a:pt x="16877" y="1641"/>
                  <a:pt x="20691" y="4658"/>
                </a:cubicBezTo>
              </a:path>
              <a:path w="20692" h="21600" stroke="0" extrusionOk="0">
                <a:moveTo>
                  <a:pt x="0" y="1268"/>
                </a:moveTo>
                <a:cubicBezTo>
                  <a:pt x="2339" y="429"/>
                  <a:pt x="4807" y="-1"/>
                  <a:pt x="7293" y="0"/>
                </a:cubicBezTo>
                <a:cubicBezTo>
                  <a:pt x="12156" y="0"/>
                  <a:pt x="16877" y="1641"/>
                  <a:pt x="20691" y="4658"/>
                </a:cubicBezTo>
                <a:lnTo>
                  <a:pt x="7293" y="21600"/>
                </a:lnTo>
                <a:close/>
              </a:path>
            </a:pathLst>
          </a:custGeom>
          <a:noFill/>
          <a:ln w="25400" cap="rnd">
            <a:solidFill>
              <a:srgbClr val="FEB986"/>
            </a:solidFill>
            <a:round/>
            <a:headEnd type="none" w="sm" len="sm"/>
            <a:tailEnd type="none" w="sm" len="sm"/>
          </a:ln>
        </p:spPr>
        <p:txBody>
          <a:bodyPr/>
          <a:lstStyle/>
          <a:p>
            <a:pPr algn="ctr" eaLnBrk="0" hangingPunct="0"/>
            <a:endParaRPr lang="en-US"/>
          </a:p>
        </p:txBody>
      </p:sp>
      <p:sp>
        <p:nvSpPr>
          <p:cNvPr id="170004" name="Line 20"/>
          <p:cNvSpPr>
            <a:spLocks noChangeShapeType="1"/>
          </p:cNvSpPr>
          <p:nvPr/>
        </p:nvSpPr>
        <p:spPr bwMode="auto">
          <a:xfrm>
            <a:off x="5130800" y="2586038"/>
            <a:ext cx="127000" cy="157162"/>
          </a:xfrm>
          <a:prstGeom prst="line">
            <a:avLst/>
          </a:prstGeom>
          <a:noFill/>
          <a:ln w="25400">
            <a:solidFill>
              <a:srgbClr val="F76681"/>
            </a:solidFill>
            <a:round/>
            <a:headEnd type="none" w="sm" len="sm"/>
            <a:tailEnd type="none" w="sm" len="sm"/>
          </a:ln>
        </p:spPr>
        <p:txBody>
          <a:bodyPr/>
          <a:lstStyle/>
          <a:p>
            <a:endParaRPr lang="en-US"/>
          </a:p>
        </p:txBody>
      </p:sp>
      <p:sp>
        <p:nvSpPr>
          <p:cNvPr id="85013" name="Freeform 21"/>
          <p:cNvSpPr>
            <a:spLocks/>
          </p:cNvSpPr>
          <p:nvPr/>
        </p:nvSpPr>
        <p:spPr bwMode="auto">
          <a:xfrm>
            <a:off x="4760913" y="2624138"/>
            <a:ext cx="2670175" cy="2447925"/>
          </a:xfrm>
          <a:custGeom>
            <a:avLst/>
            <a:gdLst>
              <a:gd name="T0" fmla="*/ 2147483647 w 1682"/>
              <a:gd name="T1" fmla="*/ 2147483647 h 1542"/>
              <a:gd name="T2" fmla="*/ 2147483647 w 1682"/>
              <a:gd name="T3" fmla="*/ 2147483647 h 1542"/>
              <a:gd name="T4" fmla="*/ 0 w 1682"/>
              <a:gd name="T5" fmla="*/ 2147483647 h 1542"/>
              <a:gd name="T6" fmla="*/ 2147483647 w 1682"/>
              <a:gd name="T7" fmla="*/ 0 h 1542"/>
              <a:gd name="T8" fmla="*/ 2147483647 w 1682"/>
              <a:gd name="T9" fmla="*/ 2147483647 h 1542"/>
              <a:gd name="T10" fmla="*/ 2147483647 w 1682"/>
              <a:gd name="T11" fmla="*/ 2147483647 h 1542"/>
              <a:gd name="T12" fmla="*/ 2147483647 w 1682"/>
              <a:gd name="T13" fmla="*/ 2147483647 h 1542"/>
              <a:gd name="T14" fmla="*/ 2147483647 w 1682"/>
              <a:gd name="T15" fmla="*/ 2147483647 h 1542"/>
              <a:gd name="T16" fmla="*/ 2147483647 w 1682"/>
              <a:gd name="T17" fmla="*/ 2147483647 h 1542"/>
              <a:gd name="T18" fmla="*/ 2147483647 w 1682"/>
              <a:gd name="T19" fmla="*/ 2147483647 h 1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2"/>
              <a:gd name="T31" fmla="*/ 0 h 1542"/>
              <a:gd name="T32" fmla="*/ 1682 w 1682"/>
              <a:gd name="T33" fmla="*/ 1542 h 1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2" h="1542">
                <a:moveTo>
                  <a:pt x="1202" y="1432"/>
                </a:moveTo>
                <a:lnTo>
                  <a:pt x="25" y="219"/>
                </a:lnTo>
                <a:lnTo>
                  <a:pt x="0" y="94"/>
                </a:lnTo>
                <a:lnTo>
                  <a:pt x="100" y="0"/>
                </a:lnTo>
                <a:lnTo>
                  <a:pt x="242" y="53"/>
                </a:lnTo>
                <a:lnTo>
                  <a:pt x="1681" y="1496"/>
                </a:lnTo>
                <a:lnTo>
                  <a:pt x="1582" y="1541"/>
                </a:lnTo>
                <a:lnTo>
                  <a:pt x="1439" y="1536"/>
                </a:lnTo>
                <a:lnTo>
                  <a:pt x="1343" y="1533"/>
                </a:lnTo>
                <a:lnTo>
                  <a:pt x="1202" y="1432"/>
                </a:lnTo>
              </a:path>
            </a:pathLst>
          </a:custGeom>
          <a:pattFill prst="narHorz">
            <a:fgClr>
              <a:srgbClr val="DADADA"/>
            </a:fgClr>
            <a:bgClr>
              <a:schemeClr val="bg2"/>
            </a:bgClr>
          </a:pattFill>
          <a:ln w="12700" cap="rnd">
            <a:solidFill>
              <a:schemeClr val="bg2"/>
            </a:solidFill>
            <a:round/>
            <a:headEnd/>
            <a:tailEnd/>
          </a:ln>
        </p:spPr>
        <p:txBody>
          <a:bodyPr/>
          <a:lstStyle/>
          <a:p>
            <a:pPr algn="ctr" eaLnBrk="0" hangingPunct="0"/>
            <a:endParaRPr lang="en-US"/>
          </a:p>
        </p:txBody>
      </p:sp>
      <p:sp>
        <p:nvSpPr>
          <p:cNvPr id="85014" name="Line 22"/>
          <p:cNvSpPr>
            <a:spLocks noChangeShapeType="1"/>
          </p:cNvSpPr>
          <p:nvPr/>
        </p:nvSpPr>
        <p:spPr bwMode="auto">
          <a:xfrm>
            <a:off x="3200400" y="1447800"/>
            <a:ext cx="0" cy="381000"/>
          </a:xfrm>
          <a:prstGeom prst="line">
            <a:avLst/>
          </a:prstGeom>
          <a:noFill/>
          <a:ln w="25400">
            <a:solidFill>
              <a:schemeClr val="tx1"/>
            </a:solidFill>
            <a:round/>
            <a:headEnd type="none" w="sm" len="sm"/>
            <a:tailEnd type="stealth" w="med" len="med"/>
          </a:ln>
        </p:spPr>
        <p:txBody>
          <a:bodyPr/>
          <a:lstStyle/>
          <a:p>
            <a:endParaRPr lang="en-US"/>
          </a:p>
        </p:txBody>
      </p:sp>
      <p:sp>
        <p:nvSpPr>
          <p:cNvPr id="85015" name="Rectangle 23"/>
          <p:cNvSpPr>
            <a:spLocks noChangeArrowheads="1"/>
          </p:cNvSpPr>
          <p:nvPr/>
        </p:nvSpPr>
        <p:spPr bwMode="auto">
          <a:xfrm>
            <a:off x="676275" y="1584325"/>
            <a:ext cx="1471613" cy="822325"/>
          </a:xfrm>
          <a:prstGeom prst="rect">
            <a:avLst/>
          </a:prstGeom>
          <a:noFill/>
          <a:ln w="9525">
            <a:noFill/>
            <a:miter lim="800000"/>
            <a:headEnd/>
            <a:tailEnd/>
          </a:ln>
        </p:spPr>
        <p:txBody>
          <a:bodyPr wrap="none" lIns="92075" tIns="46038" rIns="92075" bIns="46038">
            <a:spAutoFit/>
          </a:bodyPr>
          <a:lstStyle/>
          <a:p>
            <a:pPr algn="ctr" eaLnBrk="0" hangingPunct="0"/>
            <a:r>
              <a:rPr lang="ru-RU" sz="2400">
                <a:solidFill>
                  <a:schemeClr val="hlink"/>
                </a:solidFill>
                <a:latin typeface="Arial" pitchFamily="34" charset="0"/>
              </a:rPr>
              <a:t>New</a:t>
            </a:r>
            <a:br>
              <a:rPr lang="ru-RU" sz="2400">
                <a:solidFill>
                  <a:schemeClr val="hlink"/>
                </a:solidFill>
                <a:latin typeface="Arial" pitchFamily="34" charset="0"/>
              </a:rPr>
            </a:br>
            <a:r>
              <a:rPr lang="ru-RU" sz="2400">
                <a:solidFill>
                  <a:schemeClr val="hlink"/>
                </a:solidFill>
                <a:latin typeface="Arial" pitchFamily="34" charset="0"/>
              </a:rPr>
              <a:t>(option 2)</a:t>
            </a:r>
            <a:endParaRPr lang="ru-RU" sz="2400">
              <a:solidFill>
                <a:schemeClr val="hlink"/>
              </a:solidFill>
              <a:latin typeface="Arial CYR"/>
            </a:endParaRPr>
          </a:p>
        </p:txBody>
      </p:sp>
      <p:grpSp>
        <p:nvGrpSpPr>
          <p:cNvPr id="2" name="Group 36"/>
          <p:cNvGrpSpPr>
            <a:grpSpLocks/>
          </p:cNvGrpSpPr>
          <p:nvPr/>
        </p:nvGrpSpPr>
        <p:grpSpPr bwMode="auto">
          <a:xfrm>
            <a:off x="5289550" y="2668588"/>
            <a:ext cx="2046288" cy="1873250"/>
            <a:chOff x="3332" y="1681"/>
            <a:chExt cx="1289" cy="1180"/>
          </a:xfrm>
        </p:grpSpPr>
        <p:sp>
          <p:nvSpPr>
            <p:cNvPr id="85030" name="Rectangle 24"/>
            <p:cNvSpPr>
              <a:spLocks noChangeArrowheads="1"/>
            </p:cNvSpPr>
            <p:nvPr/>
          </p:nvSpPr>
          <p:spPr bwMode="auto">
            <a:xfrm rot="2700000">
              <a:off x="3389" y="1624"/>
              <a:ext cx="123"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1" name="Rectangle 25"/>
            <p:cNvSpPr>
              <a:spLocks noChangeArrowheads="1"/>
            </p:cNvSpPr>
            <p:nvPr/>
          </p:nvSpPr>
          <p:spPr bwMode="auto">
            <a:xfrm rot="2700000">
              <a:off x="3474" y="1715"/>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2" name="Rectangle 26"/>
            <p:cNvSpPr>
              <a:spLocks noChangeArrowheads="1"/>
            </p:cNvSpPr>
            <p:nvPr/>
          </p:nvSpPr>
          <p:spPr bwMode="auto">
            <a:xfrm rot="2700000">
              <a:off x="3570" y="1811"/>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3" name="Rectangle 27"/>
            <p:cNvSpPr>
              <a:spLocks noChangeArrowheads="1"/>
            </p:cNvSpPr>
            <p:nvPr/>
          </p:nvSpPr>
          <p:spPr bwMode="auto">
            <a:xfrm rot="2700000">
              <a:off x="3666" y="1907"/>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4" name="Rectangle 28"/>
            <p:cNvSpPr>
              <a:spLocks noChangeArrowheads="1"/>
            </p:cNvSpPr>
            <p:nvPr/>
          </p:nvSpPr>
          <p:spPr bwMode="auto">
            <a:xfrm rot="2700000">
              <a:off x="3762" y="2003"/>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5" name="Rectangle 29"/>
            <p:cNvSpPr>
              <a:spLocks noChangeArrowheads="1"/>
            </p:cNvSpPr>
            <p:nvPr/>
          </p:nvSpPr>
          <p:spPr bwMode="auto">
            <a:xfrm rot="2700000">
              <a:off x="3858" y="2099"/>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6" name="Rectangle 30"/>
            <p:cNvSpPr>
              <a:spLocks noChangeArrowheads="1"/>
            </p:cNvSpPr>
            <p:nvPr/>
          </p:nvSpPr>
          <p:spPr bwMode="auto">
            <a:xfrm rot="2700000">
              <a:off x="3954" y="2195"/>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7" name="Rectangle 31"/>
            <p:cNvSpPr>
              <a:spLocks noChangeArrowheads="1"/>
            </p:cNvSpPr>
            <p:nvPr/>
          </p:nvSpPr>
          <p:spPr bwMode="auto">
            <a:xfrm rot="2700000">
              <a:off x="4050" y="2291"/>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8" name="Rectangle 32"/>
            <p:cNvSpPr>
              <a:spLocks noChangeArrowheads="1"/>
            </p:cNvSpPr>
            <p:nvPr/>
          </p:nvSpPr>
          <p:spPr bwMode="auto">
            <a:xfrm rot="2700000">
              <a:off x="4146" y="2387"/>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39" name="Rectangle 33"/>
            <p:cNvSpPr>
              <a:spLocks noChangeArrowheads="1"/>
            </p:cNvSpPr>
            <p:nvPr/>
          </p:nvSpPr>
          <p:spPr bwMode="auto">
            <a:xfrm rot="2700000">
              <a:off x="4242" y="2483"/>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40" name="Rectangle 34"/>
            <p:cNvSpPr>
              <a:spLocks noChangeArrowheads="1"/>
            </p:cNvSpPr>
            <p:nvPr/>
          </p:nvSpPr>
          <p:spPr bwMode="auto">
            <a:xfrm rot="2700000">
              <a:off x="4338" y="2579"/>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sp>
          <p:nvSpPr>
            <p:cNvPr id="85041" name="Rectangle 35"/>
            <p:cNvSpPr>
              <a:spLocks noChangeArrowheads="1"/>
            </p:cNvSpPr>
            <p:nvPr/>
          </p:nvSpPr>
          <p:spPr bwMode="auto">
            <a:xfrm rot="2700000">
              <a:off x="4434" y="2675"/>
              <a:ext cx="135" cy="238"/>
            </a:xfrm>
            <a:prstGeom prst="rect">
              <a:avLst/>
            </a:prstGeom>
            <a:gradFill rotWithShape="0">
              <a:gsLst>
                <a:gs pos="0">
                  <a:srgbClr val="FF9999"/>
                </a:gs>
                <a:gs pos="100000">
                  <a:schemeClr val="bg1"/>
                </a:gs>
              </a:gsLst>
              <a:lin ang="18900000" scaled="1"/>
            </a:gradFill>
            <a:ln w="9525">
              <a:noFill/>
              <a:miter lim="800000"/>
              <a:headEnd/>
              <a:tailEnd/>
            </a:ln>
          </p:spPr>
          <p:txBody>
            <a:bodyPr wrap="none" anchor="ctr"/>
            <a:lstStyle/>
            <a:p>
              <a:pPr algn="ctr" eaLnBrk="0" hangingPunct="0"/>
              <a:endParaRPr lang="en-US"/>
            </a:p>
          </p:txBody>
        </p:sp>
      </p:grpSp>
      <p:sp>
        <p:nvSpPr>
          <p:cNvPr id="170021" name="Line 37"/>
          <p:cNvSpPr>
            <a:spLocks noChangeShapeType="1"/>
          </p:cNvSpPr>
          <p:nvPr/>
        </p:nvSpPr>
        <p:spPr bwMode="auto">
          <a:xfrm>
            <a:off x="5257800" y="2743200"/>
            <a:ext cx="1905000" cy="1905000"/>
          </a:xfrm>
          <a:prstGeom prst="line">
            <a:avLst/>
          </a:prstGeom>
          <a:noFill/>
          <a:ln w="25400">
            <a:solidFill>
              <a:srgbClr val="FC0128"/>
            </a:solidFill>
            <a:round/>
            <a:headEnd type="none" w="sm" len="sm"/>
            <a:tailEnd type="none" w="sm" len="sm"/>
          </a:ln>
        </p:spPr>
        <p:txBody>
          <a:bodyPr/>
          <a:lstStyle/>
          <a:p>
            <a:endParaRPr lang="en-US"/>
          </a:p>
        </p:txBody>
      </p:sp>
      <p:sp>
        <p:nvSpPr>
          <p:cNvPr id="85018" name="Rectangle 38"/>
          <p:cNvSpPr>
            <a:spLocks noChangeArrowheads="1"/>
          </p:cNvSpPr>
          <p:nvPr/>
        </p:nvSpPr>
        <p:spPr bwMode="auto">
          <a:xfrm rot="2700000">
            <a:off x="4883150" y="3740150"/>
            <a:ext cx="2578100" cy="63500"/>
          </a:xfrm>
          <a:prstGeom prst="rect">
            <a:avLst/>
          </a:prstGeom>
          <a:pattFill prst="openDmnd">
            <a:fgClr>
              <a:schemeClr val="bg2"/>
            </a:fgClr>
            <a:bgClr>
              <a:schemeClr val="tx1"/>
            </a:bgClr>
          </a:pattFill>
          <a:ln w="12700">
            <a:solidFill>
              <a:schemeClr val="bg2"/>
            </a:solidFill>
            <a:miter lim="800000"/>
            <a:headEnd/>
            <a:tailEnd/>
          </a:ln>
        </p:spPr>
        <p:txBody>
          <a:bodyPr wrap="none" anchor="ctr"/>
          <a:lstStyle/>
          <a:p>
            <a:pPr algn="ctr" eaLnBrk="0" hangingPunct="0"/>
            <a:endParaRPr lang="en-US"/>
          </a:p>
        </p:txBody>
      </p:sp>
      <p:sp>
        <p:nvSpPr>
          <p:cNvPr id="170023" name="Line 39"/>
          <p:cNvSpPr>
            <a:spLocks noChangeShapeType="1"/>
          </p:cNvSpPr>
          <p:nvPr/>
        </p:nvSpPr>
        <p:spPr bwMode="auto">
          <a:xfrm>
            <a:off x="7162800" y="4648200"/>
            <a:ext cx="304800" cy="304800"/>
          </a:xfrm>
          <a:prstGeom prst="line">
            <a:avLst/>
          </a:prstGeom>
          <a:noFill/>
          <a:ln w="25400">
            <a:solidFill>
              <a:schemeClr val="hlink"/>
            </a:solidFill>
            <a:round/>
            <a:headEnd type="none" w="sm" len="sm"/>
            <a:tailEnd type="none" w="sm" len="sm"/>
          </a:ln>
        </p:spPr>
        <p:txBody>
          <a:bodyPr/>
          <a:lstStyle/>
          <a:p>
            <a:endParaRPr lang="en-US"/>
          </a:p>
        </p:txBody>
      </p:sp>
      <p:sp>
        <p:nvSpPr>
          <p:cNvPr id="85020" name="Rectangle 40"/>
          <p:cNvSpPr>
            <a:spLocks noChangeArrowheads="1"/>
          </p:cNvSpPr>
          <p:nvPr/>
        </p:nvSpPr>
        <p:spPr bwMode="auto">
          <a:xfrm>
            <a:off x="4708525" y="1584325"/>
            <a:ext cx="1885950"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Drum + SHF</a:t>
            </a:r>
          </a:p>
        </p:txBody>
      </p:sp>
      <p:sp>
        <p:nvSpPr>
          <p:cNvPr id="85021" name="Line 41"/>
          <p:cNvSpPr>
            <a:spLocks noChangeShapeType="1"/>
          </p:cNvSpPr>
          <p:nvPr/>
        </p:nvSpPr>
        <p:spPr bwMode="auto">
          <a:xfrm>
            <a:off x="6934200" y="4114800"/>
            <a:ext cx="914400" cy="914400"/>
          </a:xfrm>
          <a:prstGeom prst="line">
            <a:avLst/>
          </a:prstGeom>
          <a:noFill/>
          <a:ln w="76200">
            <a:solidFill>
              <a:schemeClr val="tx1"/>
            </a:solidFill>
            <a:round/>
            <a:headEnd type="none" w="sm" len="sm"/>
            <a:tailEnd type="stealth" w="med" len="med"/>
          </a:ln>
        </p:spPr>
        <p:txBody>
          <a:bodyPr/>
          <a:lstStyle/>
          <a:p>
            <a:endParaRPr lang="en-US"/>
          </a:p>
        </p:txBody>
      </p:sp>
      <p:sp>
        <p:nvSpPr>
          <p:cNvPr id="85022" name="Arc 42"/>
          <p:cNvSpPr>
            <a:spLocks/>
          </p:cNvSpPr>
          <p:nvPr/>
        </p:nvSpPr>
        <p:spPr bwMode="auto">
          <a:xfrm>
            <a:off x="2209800" y="4191000"/>
            <a:ext cx="1066800" cy="1066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bg2"/>
            </a:solidFill>
            <a:round/>
            <a:headEnd type="stealth" w="med" len="lg"/>
            <a:tailEnd type="none" w="sm" len="sm"/>
          </a:ln>
        </p:spPr>
        <p:txBody>
          <a:bodyPr/>
          <a:lstStyle/>
          <a:p>
            <a:pPr algn="ctr" eaLnBrk="0" hangingPunct="0"/>
            <a:endParaRPr lang="en-US"/>
          </a:p>
        </p:txBody>
      </p:sp>
      <p:sp>
        <p:nvSpPr>
          <p:cNvPr id="85023" name="Rectangle 43"/>
          <p:cNvSpPr>
            <a:spLocks noChangeArrowheads="1"/>
          </p:cNvSpPr>
          <p:nvPr/>
        </p:nvSpPr>
        <p:spPr bwMode="auto">
          <a:xfrm>
            <a:off x="212725" y="4983163"/>
            <a:ext cx="1338263" cy="701675"/>
          </a:xfrm>
          <a:prstGeom prst="rect">
            <a:avLst/>
          </a:prstGeom>
          <a:noFill/>
          <a:ln w="9525">
            <a:noFill/>
            <a:miter lim="800000"/>
            <a:headEnd/>
            <a:tailEnd/>
          </a:ln>
        </p:spPr>
        <p:txBody>
          <a:bodyPr wrap="none" lIns="92075" tIns="46038" rIns="92075" bIns="46038">
            <a:spAutoFit/>
          </a:bodyPr>
          <a:lstStyle/>
          <a:p>
            <a:pPr eaLnBrk="0" hangingPunct="0"/>
            <a:r>
              <a:rPr lang="ru-RU" sz="4000">
                <a:solidFill>
                  <a:schemeClr val="hlink"/>
                </a:solidFill>
                <a:latin typeface="Arial" pitchFamily="34" charset="0"/>
              </a:rPr>
              <a:t>V</a:t>
            </a:r>
            <a:r>
              <a:rPr lang="ru-RU" sz="1200">
                <a:solidFill>
                  <a:schemeClr val="hlink"/>
                </a:solidFill>
                <a:latin typeface="Arial" pitchFamily="34" charset="0"/>
              </a:rPr>
              <a:t>2</a:t>
            </a:r>
            <a:r>
              <a:rPr lang="ru-RU" sz="3600">
                <a:solidFill>
                  <a:schemeClr val="hlink"/>
                </a:solidFill>
                <a:latin typeface="Arial" pitchFamily="34" charset="0"/>
              </a:rPr>
              <a:t>&gt;</a:t>
            </a:r>
            <a:r>
              <a:rPr lang="ru-RU" sz="1200">
                <a:solidFill>
                  <a:schemeClr val="hlink"/>
                </a:solidFill>
                <a:latin typeface="Arial" pitchFamily="34" charset="0"/>
              </a:rPr>
              <a:t> </a:t>
            </a:r>
            <a:r>
              <a:rPr lang="ru-RU" sz="4000">
                <a:solidFill>
                  <a:schemeClr val="hlink"/>
                </a:solidFill>
                <a:latin typeface="Arial" pitchFamily="34" charset="0"/>
              </a:rPr>
              <a:t>V</a:t>
            </a:r>
            <a:r>
              <a:rPr lang="ru-RU" sz="1200">
                <a:solidFill>
                  <a:schemeClr val="hlink"/>
                </a:solidFill>
                <a:latin typeface="Arial" pitchFamily="34" charset="0"/>
              </a:rPr>
              <a:t>0</a:t>
            </a:r>
          </a:p>
        </p:txBody>
      </p:sp>
      <p:sp>
        <p:nvSpPr>
          <p:cNvPr id="85024" name="Line 44"/>
          <p:cNvSpPr>
            <a:spLocks noChangeShapeType="1"/>
          </p:cNvSpPr>
          <p:nvPr/>
        </p:nvSpPr>
        <p:spPr bwMode="auto">
          <a:xfrm>
            <a:off x="304800" y="5562600"/>
            <a:ext cx="1143000" cy="0"/>
          </a:xfrm>
          <a:prstGeom prst="line">
            <a:avLst/>
          </a:prstGeom>
          <a:noFill/>
          <a:ln w="12700">
            <a:solidFill>
              <a:schemeClr val="tx1"/>
            </a:solidFill>
            <a:round/>
            <a:headEnd type="none" w="sm" len="sm"/>
            <a:tailEnd type="none" w="sm" len="sm"/>
          </a:ln>
        </p:spPr>
        <p:txBody>
          <a:bodyPr/>
          <a:lstStyle/>
          <a:p>
            <a:endParaRPr lang="en-US"/>
          </a:p>
        </p:txBody>
      </p:sp>
      <p:sp>
        <p:nvSpPr>
          <p:cNvPr id="85025" name="Line 45"/>
          <p:cNvSpPr>
            <a:spLocks noChangeShapeType="1"/>
          </p:cNvSpPr>
          <p:nvPr/>
        </p:nvSpPr>
        <p:spPr bwMode="auto">
          <a:xfrm flipV="1">
            <a:off x="1447800" y="4724400"/>
            <a:ext cx="914400" cy="838200"/>
          </a:xfrm>
          <a:prstGeom prst="line">
            <a:avLst/>
          </a:prstGeom>
          <a:noFill/>
          <a:ln w="12700">
            <a:solidFill>
              <a:schemeClr val="tx1"/>
            </a:solidFill>
            <a:round/>
            <a:headEnd type="none" w="sm" len="sm"/>
            <a:tailEnd type="none" w="sm" len="sm"/>
          </a:ln>
        </p:spPr>
        <p:txBody>
          <a:bodyPr/>
          <a:lstStyle/>
          <a:p>
            <a:endParaRPr lang="en-US"/>
          </a:p>
        </p:txBody>
      </p:sp>
      <p:sp>
        <p:nvSpPr>
          <p:cNvPr id="85026" name="Rectangle 46"/>
          <p:cNvSpPr>
            <a:spLocks noChangeArrowheads="1"/>
          </p:cNvSpPr>
          <p:nvPr/>
        </p:nvSpPr>
        <p:spPr bwMode="auto">
          <a:xfrm>
            <a:off x="6308725" y="2346325"/>
            <a:ext cx="2182813"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SHF generator</a:t>
            </a:r>
            <a:endParaRPr lang="ru-RU" sz="2400">
              <a:solidFill>
                <a:schemeClr val="hlink"/>
              </a:solidFill>
              <a:latin typeface="Arial CYR"/>
            </a:endParaRPr>
          </a:p>
        </p:txBody>
      </p:sp>
      <p:sp>
        <p:nvSpPr>
          <p:cNvPr id="85027" name="Line 47"/>
          <p:cNvSpPr>
            <a:spLocks noChangeShapeType="1"/>
          </p:cNvSpPr>
          <p:nvPr/>
        </p:nvSpPr>
        <p:spPr bwMode="auto">
          <a:xfrm flipV="1">
            <a:off x="6172200" y="2743200"/>
            <a:ext cx="152400" cy="990600"/>
          </a:xfrm>
          <a:prstGeom prst="line">
            <a:avLst/>
          </a:prstGeom>
          <a:noFill/>
          <a:ln w="12700">
            <a:solidFill>
              <a:schemeClr val="tx1"/>
            </a:solidFill>
            <a:round/>
            <a:headEnd type="none" w="sm" len="sm"/>
            <a:tailEnd type="none" w="sm" len="sm"/>
          </a:ln>
        </p:spPr>
        <p:txBody>
          <a:bodyPr/>
          <a:lstStyle/>
          <a:p>
            <a:endParaRPr lang="en-US"/>
          </a:p>
        </p:txBody>
      </p:sp>
      <p:sp>
        <p:nvSpPr>
          <p:cNvPr id="85028" name="Line 48"/>
          <p:cNvSpPr>
            <a:spLocks noChangeShapeType="1"/>
          </p:cNvSpPr>
          <p:nvPr/>
        </p:nvSpPr>
        <p:spPr bwMode="auto">
          <a:xfrm>
            <a:off x="6324600" y="2743200"/>
            <a:ext cx="2209800" cy="0"/>
          </a:xfrm>
          <a:prstGeom prst="line">
            <a:avLst/>
          </a:prstGeom>
          <a:noFill/>
          <a:ln w="12700">
            <a:solidFill>
              <a:schemeClr val="tx1"/>
            </a:solidFill>
            <a:round/>
            <a:headEnd type="none" w="sm" len="sm"/>
            <a:tailEnd type="none" w="sm" len="sm"/>
          </a:ln>
        </p:spPr>
        <p:txBody>
          <a:bodyPr/>
          <a:lstStyle/>
          <a:p>
            <a:endParaRPr lang="en-US"/>
          </a:p>
        </p:txBody>
      </p:sp>
      <p:sp>
        <p:nvSpPr>
          <p:cNvPr id="85029" name="Rectangle 4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93"/>
                                        </p:tgtEl>
                                        <p:attrNameLst>
                                          <p:attrName>style.visibility</p:attrName>
                                        </p:attrNameLst>
                                      </p:cBhvr>
                                      <p:to>
                                        <p:strVal val="visible"/>
                                      </p:to>
                                    </p:set>
                                    <p:animEffect transition="in" filter="wipe(up)">
                                      <p:cBhvr>
                                        <p:cTn id="7" dur="500"/>
                                        <p:tgtEl>
                                          <p:spTgt spid="16999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9994"/>
                                        </p:tgtEl>
                                        <p:attrNameLst>
                                          <p:attrName>style.visibility</p:attrName>
                                        </p:attrNameLst>
                                      </p:cBhvr>
                                      <p:to>
                                        <p:strVal val="visible"/>
                                      </p:to>
                                    </p:set>
                                    <p:animEffect transition="in" filter="strips(downLeft)">
                                      <p:cBhvr>
                                        <p:cTn id="11" dur="500"/>
                                        <p:tgtEl>
                                          <p:spTgt spid="16999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69995"/>
                                        </p:tgtEl>
                                        <p:attrNameLst>
                                          <p:attrName>style.visibility</p:attrName>
                                        </p:attrNameLst>
                                      </p:cBhvr>
                                      <p:to>
                                        <p:strVal val="visible"/>
                                      </p:to>
                                    </p:set>
                                    <p:animEffect transition="in" filter="strips(downLeft)">
                                      <p:cBhvr>
                                        <p:cTn id="15" dur="500"/>
                                        <p:tgtEl>
                                          <p:spTgt spid="16999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69996"/>
                                        </p:tgtEl>
                                        <p:attrNameLst>
                                          <p:attrName>style.visibility</p:attrName>
                                        </p:attrNameLst>
                                      </p:cBhvr>
                                      <p:to>
                                        <p:strVal val="visible"/>
                                      </p:to>
                                    </p:set>
                                    <p:animEffect transition="in" filter="strips(downRight)">
                                      <p:cBhvr>
                                        <p:cTn id="19" dur="500"/>
                                        <p:tgtEl>
                                          <p:spTgt spid="169996"/>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69997"/>
                                        </p:tgtEl>
                                        <p:attrNameLst>
                                          <p:attrName>style.visibility</p:attrName>
                                        </p:attrNameLst>
                                      </p:cBhvr>
                                      <p:to>
                                        <p:strVal val="visible"/>
                                      </p:to>
                                    </p:set>
                                    <p:animEffect transition="in" filter="strips(downRight)">
                                      <p:cBhvr>
                                        <p:cTn id="23" dur="500"/>
                                        <p:tgtEl>
                                          <p:spTgt spid="169997"/>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69998"/>
                                        </p:tgtEl>
                                        <p:attrNameLst>
                                          <p:attrName>style.visibility</p:attrName>
                                        </p:attrNameLst>
                                      </p:cBhvr>
                                      <p:to>
                                        <p:strVal val="visible"/>
                                      </p:to>
                                    </p:set>
                                    <p:animEffect transition="in" filter="strips(upRight)">
                                      <p:cBhvr>
                                        <p:cTn id="27" dur="500"/>
                                        <p:tgtEl>
                                          <p:spTgt spid="169998"/>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69999"/>
                                        </p:tgtEl>
                                        <p:attrNameLst>
                                          <p:attrName>style.visibility</p:attrName>
                                        </p:attrNameLst>
                                      </p:cBhvr>
                                      <p:to>
                                        <p:strVal val="visible"/>
                                      </p:to>
                                    </p:set>
                                    <p:animEffect transition="in" filter="strips(upRight)">
                                      <p:cBhvr>
                                        <p:cTn id="31" dur="500"/>
                                        <p:tgtEl>
                                          <p:spTgt spid="169999"/>
                                        </p:tgtEl>
                                      </p:cBhvr>
                                    </p:animEffect>
                                  </p:childTnLst>
                                </p:cTn>
                              </p:par>
                            </p:childTnLst>
                          </p:cTn>
                        </p:par>
                        <p:par>
                          <p:cTn id="32" fill="hold">
                            <p:stCondLst>
                              <p:cond delay="3500"/>
                            </p:stCondLst>
                            <p:childTnLst>
                              <p:par>
                                <p:cTn id="33" presetID="18" presetClass="entr" presetSubtype="9" fill="hold" grpId="0" nodeType="afterEffect">
                                  <p:stCondLst>
                                    <p:cond delay="0"/>
                                  </p:stCondLst>
                                  <p:childTnLst>
                                    <p:set>
                                      <p:cBhvr>
                                        <p:cTn id="34" dur="1" fill="hold">
                                          <p:stCondLst>
                                            <p:cond delay="0"/>
                                          </p:stCondLst>
                                        </p:cTn>
                                        <p:tgtEl>
                                          <p:spTgt spid="170000"/>
                                        </p:tgtEl>
                                        <p:attrNameLst>
                                          <p:attrName>style.visibility</p:attrName>
                                        </p:attrNameLst>
                                      </p:cBhvr>
                                      <p:to>
                                        <p:strVal val="visible"/>
                                      </p:to>
                                    </p:set>
                                    <p:animEffect transition="in" filter="strips(upLeft)">
                                      <p:cBhvr>
                                        <p:cTn id="35" dur="500"/>
                                        <p:tgtEl>
                                          <p:spTgt spid="170000"/>
                                        </p:tgtEl>
                                      </p:cBhvr>
                                    </p:animEffect>
                                  </p:childTnLst>
                                </p:cTn>
                              </p:par>
                            </p:childTnLst>
                          </p:cTn>
                        </p:par>
                        <p:par>
                          <p:cTn id="36" fill="hold">
                            <p:stCondLst>
                              <p:cond delay="4000"/>
                            </p:stCondLst>
                            <p:childTnLst>
                              <p:par>
                                <p:cTn id="37" presetID="18" presetClass="entr" presetSubtype="9" fill="hold" grpId="0" nodeType="afterEffect">
                                  <p:stCondLst>
                                    <p:cond delay="0"/>
                                  </p:stCondLst>
                                  <p:childTnLst>
                                    <p:set>
                                      <p:cBhvr>
                                        <p:cTn id="38" dur="1" fill="hold">
                                          <p:stCondLst>
                                            <p:cond delay="0"/>
                                          </p:stCondLst>
                                        </p:cTn>
                                        <p:tgtEl>
                                          <p:spTgt spid="170001"/>
                                        </p:tgtEl>
                                        <p:attrNameLst>
                                          <p:attrName>style.visibility</p:attrName>
                                        </p:attrNameLst>
                                      </p:cBhvr>
                                      <p:to>
                                        <p:strVal val="visible"/>
                                      </p:to>
                                    </p:set>
                                    <p:animEffect transition="in" filter="strips(upLeft)">
                                      <p:cBhvr>
                                        <p:cTn id="39" dur="500"/>
                                        <p:tgtEl>
                                          <p:spTgt spid="170001"/>
                                        </p:tgtEl>
                                      </p:cBhvr>
                                    </p:animEffect>
                                  </p:childTnLst>
                                </p:cTn>
                              </p:par>
                            </p:childTnLst>
                          </p:cTn>
                        </p:par>
                        <p:par>
                          <p:cTn id="40" fill="hold">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170002"/>
                                        </p:tgtEl>
                                        <p:attrNameLst>
                                          <p:attrName>style.visibility</p:attrName>
                                        </p:attrNameLst>
                                      </p:cBhvr>
                                      <p:to>
                                        <p:strVal val="visible"/>
                                      </p:to>
                                    </p:set>
                                    <p:animEffect transition="in" filter="strips(upRight)">
                                      <p:cBhvr>
                                        <p:cTn id="43" dur="500"/>
                                        <p:tgtEl>
                                          <p:spTgt spid="170002"/>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70003"/>
                                        </p:tgtEl>
                                        <p:attrNameLst>
                                          <p:attrName>style.visibility</p:attrName>
                                        </p:attrNameLst>
                                      </p:cBhvr>
                                      <p:to>
                                        <p:strVal val="visible"/>
                                      </p:to>
                                    </p:set>
                                    <p:animEffect transition="in" filter="strips(downRight)">
                                      <p:cBhvr>
                                        <p:cTn id="47" dur="500"/>
                                        <p:tgtEl>
                                          <p:spTgt spid="170003"/>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170004"/>
                                        </p:tgtEl>
                                        <p:attrNameLst>
                                          <p:attrName>style.visibility</p:attrName>
                                        </p:attrNameLst>
                                      </p:cBhvr>
                                      <p:to>
                                        <p:strVal val="visible"/>
                                      </p:to>
                                    </p:set>
                                    <p:animEffect transition="in" filter="strips(downRight)">
                                      <p:cBhvr>
                                        <p:cTn id="51" dur="500"/>
                                        <p:tgtEl>
                                          <p:spTgt spid="170004"/>
                                        </p:tgtEl>
                                      </p:cBhvr>
                                    </p:animEffect>
                                  </p:childTnLst>
                                </p:cTn>
                              </p:par>
                            </p:childTnLst>
                          </p:cTn>
                        </p:par>
                        <p:par>
                          <p:cTn id="52" fill="hold">
                            <p:stCondLst>
                              <p:cond delay="6000"/>
                            </p:stCondLst>
                            <p:childTnLst>
                              <p:par>
                                <p:cTn id="53" presetID="18" presetClass="entr" presetSubtype="3"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strips(upRight)">
                                      <p:cBhvr>
                                        <p:cTn id="55" dur="500"/>
                                        <p:tgtEl>
                                          <p:spTgt spid="2"/>
                                        </p:tgtEl>
                                      </p:cBhvr>
                                    </p:animEffect>
                                  </p:childTnLst>
                                </p:cTn>
                              </p:par>
                            </p:childTnLst>
                          </p:cTn>
                        </p:par>
                        <p:par>
                          <p:cTn id="56" fill="hold">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170021"/>
                                        </p:tgtEl>
                                        <p:attrNameLst>
                                          <p:attrName>style.visibility</p:attrName>
                                        </p:attrNameLst>
                                      </p:cBhvr>
                                      <p:to>
                                        <p:strVal val="visible"/>
                                      </p:to>
                                    </p:set>
                                    <p:animEffect transition="in" filter="strips(downRight)">
                                      <p:cBhvr>
                                        <p:cTn id="59" dur="500"/>
                                        <p:tgtEl>
                                          <p:spTgt spid="170021"/>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170023"/>
                                        </p:tgtEl>
                                        <p:attrNameLst>
                                          <p:attrName>style.visibility</p:attrName>
                                        </p:attrNameLst>
                                      </p:cBhvr>
                                      <p:to>
                                        <p:strVal val="visible"/>
                                      </p:to>
                                    </p:set>
                                    <p:animEffect transition="in" filter="strips(downRight)">
                                      <p:cBhvr>
                                        <p:cTn id="63" dur="500"/>
                                        <p:tgtEl>
                                          <p:spTgt spid="170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animBg="1"/>
      <p:bldP spid="169994" grpId="0" animBg="1"/>
      <p:bldP spid="169995" grpId="0" animBg="1"/>
      <p:bldP spid="169996" grpId="0" animBg="1"/>
      <p:bldP spid="169997" grpId="0" animBg="1"/>
      <p:bldP spid="169998" grpId="0" animBg="1"/>
      <p:bldP spid="169999" grpId="0" animBg="1"/>
      <p:bldP spid="170000" grpId="0" animBg="1"/>
      <p:bldP spid="170001" grpId="0" animBg="1"/>
      <p:bldP spid="170002" grpId="0" animBg="1"/>
      <p:bldP spid="170003" grpId="0" animBg="1"/>
      <p:bldP spid="170004" grpId="0" animBg="1"/>
      <p:bldP spid="170021" grpId="0" animBg="1"/>
      <p:bldP spid="1700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2034"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Steam Peeling</a:t>
            </a:r>
          </a:p>
        </p:txBody>
      </p:sp>
      <p:sp>
        <p:nvSpPr>
          <p:cNvPr id="86019" name="Rectangle 3"/>
          <p:cNvSpPr>
            <a:spLocks noChangeArrowheads="1"/>
          </p:cNvSpPr>
          <p:nvPr/>
        </p:nvSpPr>
        <p:spPr bwMode="auto">
          <a:xfrm>
            <a:off x="330200" y="1454150"/>
            <a:ext cx="8712200" cy="49022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rgbClr val="CCFFCC"/>
            </a:solidFill>
            <a:miter lim="800000"/>
            <a:headEnd/>
            <a:tailEnd/>
          </a:ln>
        </p:spPr>
        <p:txBody>
          <a:bodyPr wrap="none" anchor="ctr"/>
          <a:lstStyle/>
          <a:p>
            <a:pPr algn="ctr" eaLnBrk="0" hangingPunct="0"/>
            <a:endParaRPr lang="en-US"/>
          </a:p>
        </p:txBody>
      </p:sp>
      <p:sp>
        <p:nvSpPr>
          <p:cNvPr id="86020" name="AutoShape 4"/>
          <p:cNvSpPr>
            <a:spLocks noChangeArrowheads="1"/>
          </p:cNvSpPr>
          <p:nvPr/>
        </p:nvSpPr>
        <p:spPr bwMode="auto">
          <a:xfrm>
            <a:off x="2036763" y="4000500"/>
            <a:ext cx="2255837" cy="158750"/>
          </a:xfrm>
          <a:prstGeom prst="roundRect">
            <a:avLst>
              <a:gd name="adj" fmla="val 12495"/>
            </a:avLst>
          </a:prstGeom>
          <a:noFill/>
          <a:ln w="25400">
            <a:solidFill>
              <a:srgbClr val="000000"/>
            </a:solidFill>
            <a:round/>
            <a:headEnd/>
            <a:tailEnd/>
          </a:ln>
        </p:spPr>
        <p:txBody>
          <a:bodyPr wrap="none" anchor="ctr"/>
          <a:lstStyle/>
          <a:p>
            <a:pPr algn="ctr" eaLnBrk="0" hangingPunct="0"/>
            <a:endParaRPr lang="en-US"/>
          </a:p>
        </p:txBody>
      </p:sp>
      <p:sp>
        <p:nvSpPr>
          <p:cNvPr id="86021" name="Arc 5"/>
          <p:cNvSpPr>
            <a:spLocks/>
          </p:cNvSpPr>
          <p:nvPr/>
        </p:nvSpPr>
        <p:spPr bwMode="auto">
          <a:xfrm>
            <a:off x="5173663" y="3805238"/>
            <a:ext cx="42862" cy="1185862"/>
          </a:xfrm>
          <a:custGeom>
            <a:avLst/>
            <a:gdLst>
              <a:gd name="T0" fmla="*/ 0 w 780"/>
              <a:gd name="T1" fmla="*/ 2147483647 h 21600"/>
              <a:gd name="T2" fmla="*/ 2147483647 w 780"/>
              <a:gd name="T3" fmla="*/ 0 h 21600"/>
              <a:gd name="T4" fmla="*/ 2147483647 w 780"/>
              <a:gd name="T5" fmla="*/ 2147483647 h 21600"/>
              <a:gd name="T6" fmla="*/ 0 60000 65536"/>
              <a:gd name="T7" fmla="*/ 0 60000 65536"/>
              <a:gd name="T8" fmla="*/ 0 60000 65536"/>
              <a:gd name="T9" fmla="*/ 0 w 780"/>
              <a:gd name="T10" fmla="*/ 0 h 21600"/>
              <a:gd name="T11" fmla="*/ 780 w 780"/>
              <a:gd name="T12" fmla="*/ 21600 h 21600"/>
            </a:gdLst>
            <a:ahLst/>
            <a:cxnLst>
              <a:cxn ang="T6">
                <a:pos x="T0" y="T1"/>
              </a:cxn>
              <a:cxn ang="T7">
                <a:pos x="T2" y="T3"/>
              </a:cxn>
              <a:cxn ang="T8">
                <a:pos x="T4" y="T5"/>
              </a:cxn>
            </a:cxnLst>
            <a:rect l="T9" t="T10" r="T11" b="T12"/>
            <a:pathLst>
              <a:path w="780" h="21600" fill="none" extrusionOk="0">
                <a:moveTo>
                  <a:pt x="0" y="14"/>
                </a:moveTo>
                <a:cubicBezTo>
                  <a:pt x="250" y="5"/>
                  <a:pt x="500" y="0"/>
                  <a:pt x="751" y="0"/>
                </a:cubicBezTo>
              </a:path>
              <a:path w="780" h="21600" stroke="0" extrusionOk="0">
                <a:moveTo>
                  <a:pt x="0" y="14"/>
                </a:moveTo>
                <a:cubicBezTo>
                  <a:pt x="250" y="5"/>
                  <a:pt x="500" y="0"/>
                  <a:pt x="751" y="0"/>
                </a:cubicBezTo>
                <a:lnTo>
                  <a:pt x="78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2" name="Arc 6"/>
          <p:cNvSpPr>
            <a:spLocks/>
          </p:cNvSpPr>
          <p:nvPr/>
        </p:nvSpPr>
        <p:spPr bwMode="auto">
          <a:xfrm>
            <a:off x="5137150" y="3808413"/>
            <a:ext cx="79375" cy="1182687"/>
          </a:xfrm>
          <a:custGeom>
            <a:avLst/>
            <a:gdLst>
              <a:gd name="T0" fmla="*/ 0 w 1444"/>
              <a:gd name="T1" fmla="*/ 2147483647 h 21563"/>
              <a:gd name="T2" fmla="*/ 2147483647 w 1444"/>
              <a:gd name="T3" fmla="*/ 0 h 21563"/>
              <a:gd name="T4" fmla="*/ 2147483647 w 1444"/>
              <a:gd name="T5" fmla="*/ 2147483647 h 21563"/>
              <a:gd name="T6" fmla="*/ 0 60000 65536"/>
              <a:gd name="T7" fmla="*/ 0 60000 65536"/>
              <a:gd name="T8" fmla="*/ 0 60000 65536"/>
              <a:gd name="T9" fmla="*/ 0 w 1444"/>
              <a:gd name="T10" fmla="*/ 0 h 21563"/>
              <a:gd name="T11" fmla="*/ 1444 w 1444"/>
              <a:gd name="T12" fmla="*/ 21563 h 21563"/>
            </a:gdLst>
            <a:ahLst/>
            <a:cxnLst>
              <a:cxn ang="T6">
                <a:pos x="T0" y="T1"/>
              </a:cxn>
              <a:cxn ang="T7">
                <a:pos x="T2" y="T3"/>
              </a:cxn>
              <a:cxn ang="T8">
                <a:pos x="T4" y="T5"/>
              </a:cxn>
            </a:cxnLst>
            <a:rect l="T9" t="T10" r="T11" b="T12"/>
            <a:pathLst>
              <a:path w="1444" h="21563" fill="none" extrusionOk="0">
                <a:moveTo>
                  <a:pt x="0" y="11"/>
                </a:moveTo>
                <a:cubicBezTo>
                  <a:pt x="57" y="7"/>
                  <a:pt x="115" y="3"/>
                  <a:pt x="173" y="0"/>
                </a:cubicBezTo>
              </a:path>
              <a:path w="1444" h="21563" stroke="0" extrusionOk="0">
                <a:moveTo>
                  <a:pt x="0" y="11"/>
                </a:moveTo>
                <a:cubicBezTo>
                  <a:pt x="57" y="7"/>
                  <a:pt x="115" y="3"/>
                  <a:pt x="173" y="0"/>
                </a:cubicBezTo>
                <a:lnTo>
                  <a:pt x="1444" y="2156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3" name="Arc 7"/>
          <p:cNvSpPr>
            <a:spLocks/>
          </p:cNvSpPr>
          <p:nvPr/>
        </p:nvSpPr>
        <p:spPr bwMode="auto">
          <a:xfrm>
            <a:off x="5070475" y="3810000"/>
            <a:ext cx="146050" cy="1181100"/>
          </a:xfrm>
          <a:custGeom>
            <a:avLst/>
            <a:gdLst>
              <a:gd name="T0" fmla="*/ 0 w 2656"/>
              <a:gd name="T1" fmla="*/ 2147483647 h 21516"/>
              <a:gd name="T2" fmla="*/ 2147483647 w 2656"/>
              <a:gd name="T3" fmla="*/ 0 h 21516"/>
              <a:gd name="T4" fmla="*/ 2147483647 w 2656"/>
              <a:gd name="T5" fmla="*/ 2147483647 h 21516"/>
              <a:gd name="T6" fmla="*/ 0 60000 65536"/>
              <a:gd name="T7" fmla="*/ 0 60000 65536"/>
              <a:gd name="T8" fmla="*/ 0 60000 65536"/>
              <a:gd name="T9" fmla="*/ 0 w 2656"/>
              <a:gd name="T10" fmla="*/ 0 h 21516"/>
              <a:gd name="T11" fmla="*/ 2656 w 2656"/>
              <a:gd name="T12" fmla="*/ 21516 h 21516"/>
            </a:gdLst>
            <a:ahLst/>
            <a:cxnLst>
              <a:cxn ang="T6">
                <a:pos x="T0" y="T1"/>
              </a:cxn>
              <a:cxn ang="T7">
                <a:pos x="T2" y="T3"/>
              </a:cxn>
              <a:cxn ang="T8">
                <a:pos x="T4" y="T5"/>
              </a:cxn>
            </a:cxnLst>
            <a:rect l="T9" t="T10" r="T11" b="T12"/>
            <a:pathLst>
              <a:path w="2656" h="21516" fill="none" extrusionOk="0">
                <a:moveTo>
                  <a:pt x="-1" y="79"/>
                </a:moveTo>
                <a:cubicBezTo>
                  <a:pt x="249" y="48"/>
                  <a:pt x="500" y="22"/>
                  <a:pt x="751" y="0"/>
                </a:cubicBezTo>
              </a:path>
              <a:path w="2656" h="21516" stroke="0" extrusionOk="0">
                <a:moveTo>
                  <a:pt x="-1" y="79"/>
                </a:moveTo>
                <a:cubicBezTo>
                  <a:pt x="249" y="48"/>
                  <a:pt x="500" y="22"/>
                  <a:pt x="751" y="0"/>
                </a:cubicBezTo>
                <a:lnTo>
                  <a:pt x="2656" y="2151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4" name="Arc 8"/>
          <p:cNvSpPr>
            <a:spLocks/>
          </p:cNvSpPr>
          <p:nvPr/>
        </p:nvSpPr>
        <p:spPr bwMode="auto">
          <a:xfrm>
            <a:off x="5033963" y="3817938"/>
            <a:ext cx="184150" cy="1173162"/>
          </a:xfrm>
          <a:custGeom>
            <a:avLst/>
            <a:gdLst>
              <a:gd name="T0" fmla="*/ 0 w 3347"/>
              <a:gd name="T1" fmla="*/ 2147483647 h 21374"/>
              <a:gd name="T2" fmla="*/ 2147483647 w 3347"/>
              <a:gd name="T3" fmla="*/ 0 h 21374"/>
              <a:gd name="T4" fmla="*/ 2147483647 w 3347"/>
              <a:gd name="T5" fmla="*/ 2147483647 h 21374"/>
              <a:gd name="T6" fmla="*/ 0 60000 65536"/>
              <a:gd name="T7" fmla="*/ 0 60000 65536"/>
              <a:gd name="T8" fmla="*/ 0 60000 65536"/>
              <a:gd name="T9" fmla="*/ 0 w 3347"/>
              <a:gd name="T10" fmla="*/ 0 h 21374"/>
              <a:gd name="T11" fmla="*/ 3347 w 3347"/>
              <a:gd name="T12" fmla="*/ 21374 h 21374"/>
            </a:gdLst>
            <a:ahLst/>
            <a:cxnLst>
              <a:cxn ang="T6">
                <a:pos x="T0" y="T1"/>
              </a:cxn>
              <a:cxn ang="T7">
                <a:pos x="T2" y="T3"/>
              </a:cxn>
              <a:cxn ang="T8">
                <a:pos x="T4" y="T5"/>
              </a:cxn>
            </a:cxnLst>
            <a:rect l="T9" t="T10" r="T11" b="T12"/>
            <a:pathLst>
              <a:path w="3347" h="21374" fill="none" extrusionOk="0">
                <a:moveTo>
                  <a:pt x="-1" y="34"/>
                </a:moveTo>
                <a:cubicBezTo>
                  <a:pt x="76" y="22"/>
                  <a:pt x="153" y="11"/>
                  <a:pt x="230" y="0"/>
                </a:cubicBezTo>
              </a:path>
              <a:path w="3347" h="21374" stroke="0" extrusionOk="0">
                <a:moveTo>
                  <a:pt x="-1" y="34"/>
                </a:moveTo>
                <a:cubicBezTo>
                  <a:pt x="76" y="22"/>
                  <a:pt x="153" y="11"/>
                  <a:pt x="230" y="0"/>
                </a:cubicBezTo>
                <a:lnTo>
                  <a:pt x="3347" y="2137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5" name="Arc 9"/>
          <p:cNvSpPr>
            <a:spLocks/>
          </p:cNvSpPr>
          <p:nvPr/>
        </p:nvSpPr>
        <p:spPr bwMode="auto">
          <a:xfrm>
            <a:off x="4967288" y="3824288"/>
            <a:ext cx="249237" cy="1166812"/>
          </a:xfrm>
          <a:custGeom>
            <a:avLst/>
            <a:gdLst>
              <a:gd name="T0" fmla="*/ 0 w 4533"/>
              <a:gd name="T1" fmla="*/ 2147483647 h 21261"/>
              <a:gd name="T2" fmla="*/ 2147483647 w 4533"/>
              <a:gd name="T3" fmla="*/ 0 h 21261"/>
              <a:gd name="T4" fmla="*/ 2147483647 w 4533"/>
              <a:gd name="T5" fmla="*/ 2147483647 h 21261"/>
              <a:gd name="T6" fmla="*/ 0 60000 65536"/>
              <a:gd name="T7" fmla="*/ 0 60000 65536"/>
              <a:gd name="T8" fmla="*/ 0 60000 65536"/>
              <a:gd name="T9" fmla="*/ 0 w 4533"/>
              <a:gd name="T10" fmla="*/ 0 h 21261"/>
              <a:gd name="T11" fmla="*/ 4533 w 4533"/>
              <a:gd name="T12" fmla="*/ 21261 h 21261"/>
            </a:gdLst>
            <a:ahLst/>
            <a:cxnLst>
              <a:cxn ang="T6">
                <a:pos x="T0" y="T1"/>
              </a:cxn>
              <a:cxn ang="T7">
                <a:pos x="T2" y="T3"/>
              </a:cxn>
              <a:cxn ang="T8">
                <a:pos x="T4" y="T5"/>
              </a:cxn>
            </a:cxnLst>
            <a:rect l="T9" t="T10" r="T11" b="T12"/>
            <a:pathLst>
              <a:path w="4533" h="21261" fill="none" extrusionOk="0">
                <a:moveTo>
                  <a:pt x="0" y="142"/>
                </a:moveTo>
                <a:cubicBezTo>
                  <a:pt x="239" y="90"/>
                  <a:pt x="480" y="43"/>
                  <a:pt x="721" y="-1"/>
                </a:cubicBezTo>
              </a:path>
              <a:path w="4533" h="21261" stroke="0" extrusionOk="0">
                <a:moveTo>
                  <a:pt x="0" y="142"/>
                </a:moveTo>
                <a:cubicBezTo>
                  <a:pt x="239" y="90"/>
                  <a:pt x="480" y="43"/>
                  <a:pt x="721" y="-1"/>
                </a:cubicBezTo>
                <a:lnTo>
                  <a:pt x="4533" y="212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6" name="Arc 10"/>
          <p:cNvSpPr>
            <a:spLocks/>
          </p:cNvSpPr>
          <p:nvPr/>
        </p:nvSpPr>
        <p:spPr bwMode="auto">
          <a:xfrm>
            <a:off x="4930775" y="3838575"/>
            <a:ext cx="285750" cy="1152525"/>
          </a:xfrm>
          <a:custGeom>
            <a:avLst/>
            <a:gdLst>
              <a:gd name="T0" fmla="*/ 0 w 5195"/>
              <a:gd name="T1" fmla="*/ 2147483647 h 21014"/>
              <a:gd name="T2" fmla="*/ 2147483647 w 5195"/>
              <a:gd name="T3" fmla="*/ 0 h 21014"/>
              <a:gd name="T4" fmla="*/ 2147483647 w 5195"/>
              <a:gd name="T5" fmla="*/ 2147483647 h 21014"/>
              <a:gd name="T6" fmla="*/ 0 60000 65536"/>
              <a:gd name="T7" fmla="*/ 0 60000 65536"/>
              <a:gd name="T8" fmla="*/ 0 60000 65536"/>
              <a:gd name="T9" fmla="*/ 0 w 5195"/>
              <a:gd name="T10" fmla="*/ 0 h 21014"/>
              <a:gd name="T11" fmla="*/ 5195 w 5195"/>
              <a:gd name="T12" fmla="*/ 21014 h 21014"/>
            </a:gdLst>
            <a:ahLst/>
            <a:cxnLst>
              <a:cxn ang="T6">
                <a:pos x="T0" y="T1"/>
              </a:cxn>
              <a:cxn ang="T7">
                <a:pos x="T2" y="T3"/>
              </a:cxn>
              <a:cxn ang="T8">
                <a:pos x="T4" y="T5"/>
              </a:cxn>
            </a:cxnLst>
            <a:rect l="T9" t="T10" r="T11" b="T12"/>
            <a:pathLst>
              <a:path w="5195" h="21014" fill="none" extrusionOk="0">
                <a:moveTo>
                  <a:pt x="0" y="48"/>
                </a:moveTo>
                <a:cubicBezTo>
                  <a:pt x="65" y="31"/>
                  <a:pt x="131" y="15"/>
                  <a:pt x="197" y="-1"/>
                </a:cubicBezTo>
              </a:path>
              <a:path w="5195" h="21014" stroke="0" extrusionOk="0">
                <a:moveTo>
                  <a:pt x="0" y="48"/>
                </a:moveTo>
                <a:cubicBezTo>
                  <a:pt x="65" y="31"/>
                  <a:pt x="131" y="15"/>
                  <a:pt x="197" y="-1"/>
                </a:cubicBezTo>
                <a:lnTo>
                  <a:pt x="5195" y="2101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7" name="Arc 11"/>
          <p:cNvSpPr>
            <a:spLocks/>
          </p:cNvSpPr>
          <p:nvPr/>
        </p:nvSpPr>
        <p:spPr bwMode="auto">
          <a:xfrm>
            <a:off x="4865688" y="3846513"/>
            <a:ext cx="350837" cy="1144587"/>
          </a:xfrm>
          <a:custGeom>
            <a:avLst/>
            <a:gdLst>
              <a:gd name="T0" fmla="*/ 0 w 6383"/>
              <a:gd name="T1" fmla="*/ 2147483647 h 20854"/>
              <a:gd name="T2" fmla="*/ 2147483647 w 6383"/>
              <a:gd name="T3" fmla="*/ 0 h 20854"/>
              <a:gd name="T4" fmla="*/ 2147483647 w 6383"/>
              <a:gd name="T5" fmla="*/ 2147483647 h 20854"/>
              <a:gd name="T6" fmla="*/ 0 60000 65536"/>
              <a:gd name="T7" fmla="*/ 0 60000 65536"/>
              <a:gd name="T8" fmla="*/ 0 60000 65536"/>
              <a:gd name="T9" fmla="*/ 0 w 6383"/>
              <a:gd name="T10" fmla="*/ 0 h 20854"/>
              <a:gd name="T11" fmla="*/ 6383 w 6383"/>
              <a:gd name="T12" fmla="*/ 20854 h 20854"/>
            </a:gdLst>
            <a:ahLst/>
            <a:cxnLst>
              <a:cxn ang="T6">
                <a:pos x="T0" y="T1"/>
              </a:cxn>
              <a:cxn ang="T7">
                <a:pos x="T2" y="T3"/>
              </a:cxn>
              <a:cxn ang="T8">
                <a:pos x="T4" y="T5"/>
              </a:cxn>
            </a:cxnLst>
            <a:rect l="T9" t="T10" r="T11" b="T12"/>
            <a:pathLst>
              <a:path w="6383" h="20854" fill="none" extrusionOk="0">
                <a:moveTo>
                  <a:pt x="-1" y="218"/>
                </a:moveTo>
                <a:cubicBezTo>
                  <a:pt x="250" y="141"/>
                  <a:pt x="502" y="68"/>
                  <a:pt x="755" y="0"/>
                </a:cubicBezTo>
              </a:path>
              <a:path w="6383" h="20854" stroke="0" extrusionOk="0">
                <a:moveTo>
                  <a:pt x="-1" y="218"/>
                </a:moveTo>
                <a:cubicBezTo>
                  <a:pt x="250" y="141"/>
                  <a:pt x="502" y="68"/>
                  <a:pt x="755" y="0"/>
                </a:cubicBezTo>
                <a:lnTo>
                  <a:pt x="6383" y="208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8" name="Arc 12"/>
          <p:cNvSpPr>
            <a:spLocks/>
          </p:cNvSpPr>
          <p:nvPr/>
        </p:nvSpPr>
        <p:spPr bwMode="auto">
          <a:xfrm>
            <a:off x="4833938" y="3865563"/>
            <a:ext cx="384175" cy="1125537"/>
          </a:xfrm>
          <a:custGeom>
            <a:avLst/>
            <a:gdLst>
              <a:gd name="T0" fmla="*/ 0 w 6991"/>
              <a:gd name="T1" fmla="*/ 2147483647 h 20507"/>
              <a:gd name="T2" fmla="*/ 2147483647 w 6991"/>
              <a:gd name="T3" fmla="*/ 0 h 20507"/>
              <a:gd name="T4" fmla="*/ 2147483647 w 6991"/>
              <a:gd name="T5" fmla="*/ 2147483647 h 20507"/>
              <a:gd name="T6" fmla="*/ 0 60000 65536"/>
              <a:gd name="T7" fmla="*/ 0 60000 65536"/>
              <a:gd name="T8" fmla="*/ 0 60000 65536"/>
              <a:gd name="T9" fmla="*/ 0 w 6991"/>
              <a:gd name="T10" fmla="*/ 0 h 20507"/>
              <a:gd name="T11" fmla="*/ 6991 w 6991"/>
              <a:gd name="T12" fmla="*/ 20507 h 20507"/>
            </a:gdLst>
            <a:ahLst/>
            <a:cxnLst>
              <a:cxn ang="T6">
                <a:pos x="T0" y="T1"/>
              </a:cxn>
              <a:cxn ang="T7">
                <a:pos x="T2" y="T3"/>
              </a:cxn>
              <a:cxn ang="T8">
                <a:pos x="T4" y="T5"/>
              </a:cxn>
            </a:cxnLst>
            <a:rect l="T9" t="T10" r="T11" b="T12"/>
            <a:pathLst>
              <a:path w="6991" h="20507" fill="none" extrusionOk="0">
                <a:moveTo>
                  <a:pt x="-1" y="69"/>
                </a:moveTo>
                <a:cubicBezTo>
                  <a:pt x="69" y="45"/>
                  <a:pt x="138" y="22"/>
                  <a:pt x="207" y="-1"/>
                </a:cubicBezTo>
              </a:path>
              <a:path w="6991" h="20507" stroke="0" extrusionOk="0">
                <a:moveTo>
                  <a:pt x="-1" y="69"/>
                </a:moveTo>
                <a:cubicBezTo>
                  <a:pt x="69" y="45"/>
                  <a:pt x="138" y="22"/>
                  <a:pt x="207" y="-1"/>
                </a:cubicBezTo>
                <a:lnTo>
                  <a:pt x="6991" y="2050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29" name="Arc 13"/>
          <p:cNvSpPr>
            <a:spLocks/>
          </p:cNvSpPr>
          <p:nvPr/>
        </p:nvSpPr>
        <p:spPr bwMode="auto">
          <a:xfrm>
            <a:off x="4767263" y="3878263"/>
            <a:ext cx="449262" cy="1112837"/>
          </a:xfrm>
          <a:custGeom>
            <a:avLst/>
            <a:gdLst>
              <a:gd name="T0" fmla="*/ 0 w 8172"/>
              <a:gd name="T1" fmla="*/ 2147483647 h 20285"/>
              <a:gd name="T2" fmla="*/ 2147483647 w 8172"/>
              <a:gd name="T3" fmla="*/ 0 h 20285"/>
              <a:gd name="T4" fmla="*/ 2147483647 w 8172"/>
              <a:gd name="T5" fmla="*/ 2147483647 h 20285"/>
              <a:gd name="T6" fmla="*/ 0 60000 65536"/>
              <a:gd name="T7" fmla="*/ 0 60000 65536"/>
              <a:gd name="T8" fmla="*/ 0 60000 65536"/>
              <a:gd name="T9" fmla="*/ 0 w 8172"/>
              <a:gd name="T10" fmla="*/ 0 h 20285"/>
              <a:gd name="T11" fmla="*/ 8172 w 8172"/>
              <a:gd name="T12" fmla="*/ 20285 h 20285"/>
            </a:gdLst>
            <a:ahLst/>
            <a:cxnLst>
              <a:cxn ang="T6">
                <a:pos x="T0" y="T1"/>
              </a:cxn>
              <a:cxn ang="T7">
                <a:pos x="T2" y="T3"/>
              </a:cxn>
              <a:cxn ang="T8">
                <a:pos x="T4" y="T5"/>
              </a:cxn>
            </a:cxnLst>
            <a:rect l="T9" t="T10" r="T11" b="T12"/>
            <a:pathLst>
              <a:path w="8172" h="20285" fill="none" extrusionOk="0">
                <a:moveTo>
                  <a:pt x="0" y="290"/>
                </a:moveTo>
                <a:cubicBezTo>
                  <a:pt x="248" y="188"/>
                  <a:pt x="498" y="92"/>
                  <a:pt x="750" y="-1"/>
                </a:cubicBezTo>
              </a:path>
              <a:path w="8172" h="20285" stroke="0" extrusionOk="0">
                <a:moveTo>
                  <a:pt x="0" y="290"/>
                </a:moveTo>
                <a:cubicBezTo>
                  <a:pt x="248" y="188"/>
                  <a:pt x="498" y="92"/>
                  <a:pt x="750" y="-1"/>
                </a:cubicBezTo>
                <a:lnTo>
                  <a:pt x="8172" y="2028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0" name="Arc 14"/>
          <p:cNvSpPr>
            <a:spLocks/>
          </p:cNvSpPr>
          <p:nvPr/>
        </p:nvSpPr>
        <p:spPr bwMode="auto">
          <a:xfrm>
            <a:off x="4733925" y="3903663"/>
            <a:ext cx="482600" cy="1087437"/>
          </a:xfrm>
          <a:custGeom>
            <a:avLst/>
            <a:gdLst>
              <a:gd name="T0" fmla="*/ 0 w 8778"/>
              <a:gd name="T1" fmla="*/ 2147483647 h 19814"/>
              <a:gd name="T2" fmla="*/ 2147483647 w 8778"/>
              <a:gd name="T3" fmla="*/ 0 h 19814"/>
              <a:gd name="T4" fmla="*/ 2147483647 w 8778"/>
              <a:gd name="T5" fmla="*/ 2147483647 h 19814"/>
              <a:gd name="T6" fmla="*/ 0 60000 65536"/>
              <a:gd name="T7" fmla="*/ 0 60000 65536"/>
              <a:gd name="T8" fmla="*/ 0 60000 65536"/>
              <a:gd name="T9" fmla="*/ 0 w 8778"/>
              <a:gd name="T10" fmla="*/ 0 h 19814"/>
              <a:gd name="T11" fmla="*/ 8778 w 8778"/>
              <a:gd name="T12" fmla="*/ 19814 h 19814"/>
            </a:gdLst>
            <a:ahLst/>
            <a:cxnLst>
              <a:cxn ang="T6">
                <a:pos x="T0" y="T1"/>
              </a:cxn>
              <a:cxn ang="T7">
                <a:pos x="T2" y="T3"/>
              </a:cxn>
              <a:cxn ang="T8">
                <a:pos x="T4" y="T5"/>
              </a:cxn>
            </a:cxnLst>
            <a:rect l="T9" t="T10" r="T11" b="T12"/>
            <a:pathLst>
              <a:path w="8778" h="19814" fill="none" extrusionOk="0">
                <a:moveTo>
                  <a:pt x="0" y="78"/>
                </a:moveTo>
                <a:cubicBezTo>
                  <a:pt x="58" y="51"/>
                  <a:pt x="117" y="25"/>
                  <a:pt x="177" y="0"/>
                </a:cubicBezTo>
              </a:path>
              <a:path w="8778" h="19814" stroke="0" extrusionOk="0">
                <a:moveTo>
                  <a:pt x="0" y="78"/>
                </a:moveTo>
                <a:cubicBezTo>
                  <a:pt x="58" y="51"/>
                  <a:pt x="117" y="25"/>
                  <a:pt x="177" y="0"/>
                </a:cubicBezTo>
                <a:lnTo>
                  <a:pt x="8778" y="1981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1" name="Arc 15"/>
          <p:cNvSpPr>
            <a:spLocks/>
          </p:cNvSpPr>
          <p:nvPr/>
        </p:nvSpPr>
        <p:spPr bwMode="auto">
          <a:xfrm>
            <a:off x="4676775" y="3917950"/>
            <a:ext cx="541338" cy="1073150"/>
          </a:xfrm>
          <a:custGeom>
            <a:avLst/>
            <a:gdLst>
              <a:gd name="T0" fmla="*/ 0 w 9873"/>
              <a:gd name="T1" fmla="*/ 2147483647 h 19553"/>
              <a:gd name="T2" fmla="*/ 2147483647 w 9873"/>
              <a:gd name="T3" fmla="*/ 0 h 19553"/>
              <a:gd name="T4" fmla="*/ 2147483647 w 9873"/>
              <a:gd name="T5" fmla="*/ 2147483647 h 19553"/>
              <a:gd name="T6" fmla="*/ 0 60000 65536"/>
              <a:gd name="T7" fmla="*/ 0 60000 65536"/>
              <a:gd name="T8" fmla="*/ 0 60000 65536"/>
              <a:gd name="T9" fmla="*/ 0 w 9873"/>
              <a:gd name="T10" fmla="*/ 0 h 19553"/>
              <a:gd name="T11" fmla="*/ 9873 w 9873"/>
              <a:gd name="T12" fmla="*/ 19553 h 19553"/>
            </a:gdLst>
            <a:ahLst/>
            <a:cxnLst>
              <a:cxn ang="T6">
                <a:pos x="T0" y="T1"/>
              </a:cxn>
              <a:cxn ang="T7">
                <a:pos x="T2" y="T3"/>
              </a:cxn>
              <a:cxn ang="T8">
                <a:pos x="T4" y="T5"/>
              </a:cxn>
            </a:cxnLst>
            <a:rect l="T9" t="T10" r="T11" b="T12"/>
            <a:pathLst>
              <a:path w="9873" h="19553" fill="none" extrusionOk="0">
                <a:moveTo>
                  <a:pt x="-1" y="341"/>
                </a:moveTo>
                <a:cubicBezTo>
                  <a:pt x="229" y="223"/>
                  <a:pt x="461" y="109"/>
                  <a:pt x="694" y="-1"/>
                </a:cubicBezTo>
              </a:path>
              <a:path w="9873" h="19553" stroke="0" extrusionOk="0">
                <a:moveTo>
                  <a:pt x="-1" y="341"/>
                </a:moveTo>
                <a:cubicBezTo>
                  <a:pt x="229" y="223"/>
                  <a:pt x="461" y="109"/>
                  <a:pt x="694" y="-1"/>
                </a:cubicBezTo>
                <a:lnTo>
                  <a:pt x="9873" y="195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2" name="Arc 16"/>
          <p:cNvSpPr>
            <a:spLocks/>
          </p:cNvSpPr>
          <p:nvPr/>
        </p:nvSpPr>
        <p:spPr bwMode="auto">
          <a:xfrm>
            <a:off x="4641850" y="3949700"/>
            <a:ext cx="574675" cy="1041400"/>
          </a:xfrm>
          <a:custGeom>
            <a:avLst/>
            <a:gdLst>
              <a:gd name="T0" fmla="*/ 0 w 10477"/>
              <a:gd name="T1" fmla="*/ 2147483647 h 18994"/>
              <a:gd name="T2" fmla="*/ 2147483647 w 10477"/>
              <a:gd name="T3" fmla="*/ 0 h 18994"/>
              <a:gd name="T4" fmla="*/ 2147483647 w 10477"/>
              <a:gd name="T5" fmla="*/ 2147483647 h 18994"/>
              <a:gd name="T6" fmla="*/ 0 60000 65536"/>
              <a:gd name="T7" fmla="*/ 0 60000 65536"/>
              <a:gd name="T8" fmla="*/ 0 60000 65536"/>
              <a:gd name="T9" fmla="*/ 0 w 10477"/>
              <a:gd name="T10" fmla="*/ 0 h 18994"/>
              <a:gd name="T11" fmla="*/ 10477 w 10477"/>
              <a:gd name="T12" fmla="*/ 18994 h 18994"/>
            </a:gdLst>
            <a:ahLst/>
            <a:cxnLst>
              <a:cxn ang="T6">
                <a:pos x="T0" y="T1"/>
              </a:cxn>
              <a:cxn ang="T7">
                <a:pos x="T2" y="T3"/>
              </a:cxn>
              <a:cxn ang="T8">
                <a:pos x="T4" y="T5"/>
              </a:cxn>
            </a:cxnLst>
            <a:rect l="T9" t="T10" r="T11" b="T12"/>
            <a:pathLst>
              <a:path w="10477" h="18994" fill="none" extrusionOk="0">
                <a:moveTo>
                  <a:pt x="0" y="105"/>
                </a:moveTo>
                <a:cubicBezTo>
                  <a:pt x="63" y="69"/>
                  <a:pt x="127" y="34"/>
                  <a:pt x="191" y="-1"/>
                </a:cubicBezTo>
              </a:path>
              <a:path w="10477" h="18994" stroke="0" extrusionOk="0">
                <a:moveTo>
                  <a:pt x="0" y="105"/>
                </a:moveTo>
                <a:cubicBezTo>
                  <a:pt x="63" y="69"/>
                  <a:pt x="127" y="34"/>
                  <a:pt x="191" y="-1"/>
                </a:cubicBezTo>
                <a:lnTo>
                  <a:pt x="10477" y="1899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3" name="Arc 17"/>
          <p:cNvSpPr>
            <a:spLocks/>
          </p:cNvSpPr>
          <p:nvPr/>
        </p:nvSpPr>
        <p:spPr bwMode="auto">
          <a:xfrm>
            <a:off x="4583113" y="3967163"/>
            <a:ext cx="633412" cy="1023937"/>
          </a:xfrm>
          <a:custGeom>
            <a:avLst/>
            <a:gdLst>
              <a:gd name="T0" fmla="*/ 0 w 11525"/>
              <a:gd name="T1" fmla="*/ 2147483647 h 18671"/>
              <a:gd name="T2" fmla="*/ 2147483647 w 11525"/>
              <a:gd name="T3" fmla="*/ 0 h 18671"/>
              <a:gd name="T4" fmla="*/ 2147483647 w 11525"/>
              <a:gd name="T5" fmla="*/ 2147483647 h 18671"/>
              <a:gd name="T6" fmla="*/ 0 60000 65536"/>
              <a:gd name="T7" fmla="*/ 0 60000 65536"/>
              <a:gd name="T8" fmla="*/ 0 60000 65536"/>
              <a:gd name="T9" fmla="*/ 0 w 11525"/>
              <a:gd name="T10" fmla="*/ 0 h 18671"/>
              <a:gd name="T11" fmla="*/ 11525 w 11525"/>
              <a:gd name="T12" fmla="*/ 18671 h 18671"/>
            </a:gdLst>
            <a:ahLst/>
            <a:cxnLst>
              <a:cxn ang="T6">
                <a:pos x="T0" y="T1"/>
              </a:cxn>
              <a:cxn ang="T7">
                <a:pos x="T2" y="T3"/>
              </a:cxn>
              <a:cxn ang="T8">
                <a:pos x="T4" y="T5"/>
              </a:cxn>
            </a:cxnLst>
            <a:rect l="T9" t="T10" r="T11" b="T12"/>
            <a:pathLst>
              <a:path w="11525" h="18671" fill="none" extrusionOk="0">
                <a:moveTo>
                  <a:pt x="-1" y="402"/>
                </a:moveTo>
                <a:cubicBezTo>
                  <a:pt x="219" y="264"/>
                  <a:pt x="440" y="130"/>
                  <a:pt x="664" y="-1"/>
                </a:cubicBezTo>
              </a:path>
              <a:path w="11525" h="18671" stroke="0" extrusionOk="0">
                <a:moveTo>
                  <a:pt x="-1" y="402"/>
                </a:moveTo>
                <a:cubicBezTo>
                  <a:pt x="219" y="264"/>
                  <a:pt x="440" y="130"/>
                  <a:pt x="664" y="-1"/>
                </a:cubicBezTo>
                <a:lnTo>
                  <a:pt x="11525" y="1867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4" name="Arc 18"/>
          <p:cNvSpPr>
            <a:spLocks/>
          </p:cNvSpPr>
          <p:nvPr/>
        </p:nvSpPr>
        <p:spPr bwMode="auto">
          <a:xfrm>
            <a:off x="4554538" y="4000500"/>
            <a:ext cx="661987" cy="990600"/>
          </a:xfrm>
          <a:custGeom>
            <a:avLst/>
            <a:gdLst>
              <a:gd name="T0" fmla="*/ 0 w 12069"/>
              <a:gd name="T1" fmla="*/ 2147483647 h 18042"/>
              <a:gd name="T2" fmla="*/ 2147483647 w 12069"/>
              <a:gd name="T3" fmla="*/ 0 h 18042"/>
              <a:gd name="T4" fmla="*/ 2147483647 w 12069"/>
              <a:gd name="T5" fmla="*/ 2147483647 h 18042"/>
              <a:gd name="T6" fmla="*/ 0 60000 65536"/>
              <a:gd name="T7" fmla="*/ 0 60000 65536"/>
              <a:gd name="T8" fmla="*/ 0 60000 65536"/>
              <a:gd name="T9" fmla="*/ 0 w 12069"/>
              <a:gd name="T10" fmla="*/ 0 h 18042"/>
              <a:gd name="T11" fmla="*/ 12069 w 12069"/>
              <a:gd name="T12" fmla="*/ 18042 h 18042"/>
            </a:gdLst>
            <a:ahLst/>
            <a:cxnLst>
              <a:cxn ang="T6">
                <a:pos x="T0" y="T1"/>
              </a:cxn>
              <a:cxn ang="T7">
                <a:pos x="T2" y="T3"/>
              </a:cxn>
              <a:cxn ang="T8">
                <a:pos x="T4" y="T5"/>
              </a:cxn>
            </a:cxnLst>
            <a:rect l="T9" t="T10" r="T11" b="T12"/>
            <a:pathLst>
              <a:path w="12069" h="18042" fill="none" extrusionOk="0">
                <a:moveTo>
                  <a:pt x="0" y="128"/>
                </a:moveTo>
                <a:cubicBezTo>
                  <a:pt x="64" y="85"/>
                  <a:pt x="128" y="42"/>
                  <a:pt x="192" y="-1"/>
                </a:cubicBezTo>
              </a:path>
              <a:path w="12069" h="18042" stroke="0" extrusionOk="0">
                <a:moveTo>
                  <a:pt x="0" y="128"/>
                </a:moveTo>
                <a:cubicBezTo>
                  <a:pt x="64" y="85"/>
                  <a:pt x="128" y="42"/>
                  <a:pt x="192" y="-1"/>
                </a:cubicBezTo>
                <a:lnTo>
                  <a:pt x="12069" y="1804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5" name="Arc 19"/>
          <p:cNvSpPr>
            <a:spLocks/>
          </p:cNvSpPr>
          <p:nvPr/>
        </p:nvSpPr>
        <p:spPr bwMode="auto">
          <a:xfrm>
            <a:off x="4498975" y="4022725"/>
            <a:ext cx="717550" cy="968375"/>
          </a:xfrm>
          <a:custGeom>
            <a:avLst/>
            <a:gdLst>
              <a:gd name="T0" fmla="*/ 0 w 13079"/>
              <a:gd name="T1" fmla="*/ 2147483647 h 17654"/>
              <a:gd name="T2" fmla="*/ 2147483647 w 13079"/>
              <a:gd name="T3" fmla="*/ 0 h 17654"/>
              <a:gd name="T4" fmla="*/ 2147483647 w 13079"/>
              <a:gd name="T5" fmla="*/ 2147483647 h 17654"/>
              <a:gd name="T6" fmla="*/ 0 60000 65536"/>
              <a:gd name="T7" fmla="*/ 0 60000 65536"/>
              <a:gd name="T8" fmla="*/ 0 60000 65536"/>
              <a:gd name="T9" fmla="*/ 0 w 13079"/>
              <a:gd name="T10" fmla="*/ 0 h 17654"/>
              <a:gd name="T11" fmla="*/ 13079 w 13079"/>
              <a:gd name="T12" fmla="*/ 17654 h 17654"/>
            </a:gdLst>
            <a:ahLst/>
            <a:cxnLst>
              <a:cxn ang="T6">
                <a:pos x="T0" y="T1"/>
              </a:cxn>
              <a:cxn ang="T7">
                <a:pos x="T2" y="T3"/>
              </a:cxn>
              <a:cxn ang="T8">
                <a:pos x="T4" y="T5"/>
              </a:cxn>
            </a:cxnLst>
            <a:rect l="T9" t="T10" r="T11" b="T12"/>
            <a:pathLst>
              <a:path w="13079" h="17654" fill="none" extrusionOk="0">
                <a:moveTo>
                  <a:pt x="-1" y="463"/>
                </a:moveTo>
                <a:cubicBezTo>
                  <a:pt x="208" y="305"/>
                  <a:pt x="419" y="150"/>
                  <a:pt x="633" y="-1"/>
                </a:cubicBezTo>
              </a:path>
              <a:path w="13079" h="17654" stroke="0" extrusionOk="0">
                <a:moveTo>
                  <a:pt x="-1" y="463"/>
                </a:moveTo>
                <a:cubicBezTo>
                  <a:pt x="208" y="305"/>
                  <a:pt x="419" y="150"/>
                  <a:pt x="633" y="-1"/>
                </a:cubicBezTo>
                <a:lnTo>
                  <a:pt x="13079" y="176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6" name="Arc 20"/>
          <p:cNvSpPr>
            <a:spLocks/>
          </p:cNvSpPr>
          <p:nvPr/>
        </p:nvSpPr>
        <p:spPr bwMode="auto">
          <a:xfrm>
            <a:off x="4470400" y="4062413"/>
            <a:ext cx="746125" cy="928687"/>
          </a:xfrm>
          <a:custGeom>
            <a:avLst/>
            <a:gdLst>
              <a:gd name="T0" fmla="*/ 0 w 13597"/>
              <a:gd name="T1" fmla="*/ 2147483647 h 16925"/>
              <a:gd name="T2" fmla="*/ 2147483647 w 13597"/>
              <a:gd name="T3" fmla="*/ 0 h 16925"/>
              <a:gd name="T4" fmla="*/ 2147483647 w 13597"/>
              <a:gd name="T5" fmla="*/ 2147483647 h 16925"/>
              <a:gd name="T6" fmla="*/ 0 60000 65536"/>
              <a:gd name="T7" fmla="*/ 0 60000 65536"/>
              <a:gd name="T8" fmla="*/ 0 60000 65536"/>
              <a:gd name="T9" fmla="*/ 0 w 13597"/>
              <a:gd name="T10" fmla="*/ 0 h 16925"/>
              <a:gd name="T11" fmla="*/ 13597 w 13597"/>
              <a:gd name="T12" fmla="*/ 16925 h 16925"/>
            </a:gdLst>
            <a:ahLst/>
            <a:cxnLst>
              <a:cxn ang="T6">
                <a:pos x="T0" y="T1"/>
              </a:cxn>
              <a:cxn ang="T7">
                <a:pos x="T2" y="T3"/>
              </a:cxn>
              <a:cxn ang="T8">
                <a:pos x="T4" y="T5"/>
              </a:cxn>
            </a:cxnLst>
            <a:rect l="T9" t="T10" r="T11" b="T12"/>
            <a:pathLst>
              <a:path w="13597" h="16925" fill="none" extrusionOk="0">
                <a:moveTo>
                  <a:pt x="0" y="141"/>
                </a:moveTo>
                <a:cubicBezTo>
                  <a:pt x="58" y="94"/>
                  <a:pt x="117" y="47"/>
                  <a:pt x="176" y="0"/>
                </a:cubicBezTo>
              </a:path>
              <a:path w="13597" h="16925" stroke="0" extrusionOk="0">
                <a:moveTo>
                  <a:pt x="0" y="141"/>
                </a:moveTo>
                <a:cubicBezTo>
                  <a:pt x="58" y="94"/>
                  <a:pt x="117" y="47"/>
                  <a:pt x="176" y="0"/>
                </a:cubicBezTo>
                <a:lnTo>
                  <a:pt x="13597" y="1692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7" name="Arc 21"/>
          <p:cNvSpPr>
            <a:spLocks/>
          </p:cNvSpPr>
          <p:nvPr/>
        </p:nvSpPr>
        <p:spPr bwMode="auto">
          <a:xfrm>
            <a:off x="4419600" y="4086225"/>
            <a:ext cx="796925" cy="904875"/>
          </a:xfrm>
          <a:custGeom>
            <a:avLst/>
            <a:gdLst>
              <a:gd name="T0" fmla="*/ 0 w 14514"/>
              <a:gd name="T1" fmla="*/ 2147483647 h 16496"/>
              <a:gd name="T2" fmla="*/ 2147483647 w 14514"/>
              <a:gd name="T3" fmla="*/ 0 h 16496"/>
              <a:gd name="T4" fmla="*/ 2147483647 w 14514"/>
              <a:gd name="T5" fmla="*/ 2147483647 h 16496"/>
              <a:gd name="T6" fmla="*/ 0 60000 65536"/>
              <a:gd name="T7" fmla="*/ 0 60000 65536"/>
              <a:gd name="T8" fmla="*/ 0 60000 65536"/>
              <a:gd name="T9" fmla="*/ 0 w 14514"/>
              <a:gd name="T10" fmla="*/ 0 h 16496"/>
              <a:gd name="T11" fmla="*/ 14514 w 14514"/>
              <a:gd name="T12" fmla="*/ 16496 h 16496"/>
            </a:gdLst>
            <a:ahLst/>
            <a:cxnLst>
              <a:cxn ang="T6">
                <a:pos x="T0" y="T1"/>
              </a:cxn>
              <a:cxn ang="T7">
                <a:pos x="T2" y="T3"/>
              </a:cxn>
              <a:cxn ang="T8">
                <a:pos x="T4" y="T5"/>
              </a:cxn>
            </a:cxnLst>
            <a:rect l="T9" t="T10" r="T11" b="T12"/>
            <a:pathLst>
              <a:path w="14514" h="16496" fill="none" extrusionOk="0">
                <a:moveTo>
                  <a:pt x="0" y="499"/>
                </a:moveTo>
                <a:cubicBezTo>
                  <a:pt x="187" y="329"/>
                  <a:pt x="377" y="162"/>
                  <a:pt x="569" y="-1"/>
                </a:cubicBezTo>
              </a:path>
              <a:path w="14514" h="16496" stroke="0" extrusionOk="0">
                <a:moveTo>
                  <a:pt x="0" y="499"/>
                </a:moveTo>
                <a:cubicBezTo>
                  <a:pt x="187" y="329"/>
                  <a:pt x="377" y="162"/>
                  <a:pt x="569" y="-1"/>
                </a:cubicBezTo>
                <a:lnTo>
                  <a:pt x="14514" y="1649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8" name="Arc 22"/>
          <p:cNvSpPr>
            <a:spLocks/>
          </p:cNvSpPr>
          <p:nvPr/>
        </p:nvSpPr>
        <p:spPr bwMode="auto">
          <a:xfrm>
            <a:off x="4391025" y="4132263"/>
            <a:ext cx="825500" cy="858837"/>
          </a:xfrm>
          <a:custGeom>
            <a:avLst/>
            <a:gdLst>
              <a:gd name="T0" fmla="*/ 0 w 15036"/>
              <a:gd name="T1" fmla="*/ 2147483647 h 15664"/>
              <a:gd name="T2" fmla="*/ 2147483647 w 15036"/>
              <a:gd name="T3" fmla="*/ 0 h 15664"/>
              <a:gd name="T4" fmla="*/ 2147483647 w 15036"/>
              <a:gd name="T5" fmla="*/ 2147483647 h 15664"/>
              <a:gd name="T6" fmla="*/ 0 60000 65536"/>
              <a:gd name="T7" fmla="*/ 0 60000 65536"/>
              <a:gd name="T8" fmla="*/ 0 60000 65536"/>
              <a:gd name="T9" fmla="*/ 0 w 15036"/>
              <a:gd name="T10" fmla="*/ 0 h 15664"/>
              <a:gd name="T11" fmla="*/ 15036 w 15036"/>
              <a:gd name="T12" fmla="*/ 15664 h 15664"/>
            </a:gdLst>
            <a:ahLst/>
            <a:cxnLst>
              <a:cxn ang="T6">
                <a:pos x="T0" y="T1"/>
              </a:cxn>
              <a:cxn ang="T7">
                <a:pos x="T2" y="T3"/>
              </a:cxn>
              <a:cxn ang="T8">
                <a:pos x="T4" y="T5"/>
              </a:cxn>
            </a:cxnLst>
            <a:rect l="T9" t="T10" r="T11" b="T12"/>
            <a:pathLst>
              <a:path w="15036" h="15664" fill="none" extrusionOk="0">
                <a:moveTo>
                  <a:pt x="0" y="156"/>
                </a:moveTo>
                <a:cubicBezTo>
                  <a:pt x="54" y="103"/>
                  <a:pt x="108" y="51"/>
                  <a:pt x="163" y="0"/>
                </a:cubicBezTo>
              </a:path>
              <a:path w="15036" h="15664" stroke="0" extrusionOk="0">
                <a:moveTo>
                  <a:pt x="0" y="156"/>
                </a:moveTo>
                <a:cubicBezTo>
                  <a:pt x="54" y="103"/>
                  <a:pt x="108" y="51"/>
                  <a:pt x="163" y="0"/>
                </a:cubicBezTo>
                <a:lnTo>
                  <a:pt x="15036" y="156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39" name="Arc 23"/>
          <p:cNvSpPr>
            <a:spLocks/>
          </p:cNvSpPr>
          <p:nvPr/>
        </p:nvSpPr>
        <p:spPr bwMode="auto">
          <a:xfrm>
            <a:off x="4346575" y="4156075"/>
            <a:ext cx="869950" cy="835025"/>
          </a:xfrm>
          <a:custGeom>
            <a:avLst/>
            <a:gdLst>
              <a:gd name="T0" fmla="*/ 0 w 15849"/>
              <a:gd name="T1" fmla="*/ 2147483647 h 15221"/>
              <a:gd name="T2" fmla="*/ 2147483647 w 15849"/>
              <a:gd name="T3" fmla="*/ 0 h 15221"/>
              <a:gd name="T4" fmla="*/ 2147483647 w 15849"/>
              <a:gd name="T5" fmla="*/ 2147483647 h 15221"/>
              <a:gd name="T6" fmla="*/ 0 60000 65536"/>
              <a:gd name="T7" fmla="*/ 0 60000 65536"/>
              <a:gd name="T8" fmla="*/ 0 60000 65536"/>
              <a:gd name="T9" fmla="*/ 0 w 15849"/>
              <a:gd name="T10" fmla="*/ 0 h 15221"/>
              <a:gd name="T11" fmla="*/ 15849 w 15849"/>
              <a:gd name="T12" fmla="*/ 15221 h 15221"/>
            </a:gdLst>
            <a:ahLst/>
            <a:cxnLst>
              <a:cxn ang="T6">
                <a:pos x="T0" y="T1"/>
              </a:cxn>
              <a:cxn ang="T7">
                <a:pos x="T2" y="T3"/>
              </a:cxn>
              <a:cxn ang="T8">
                <a:pos x="T4" y="T5"/>
              </a:cxn>
            </a:cxnLst>
            <a:rect l="T9" t="T10" r="T11" b="T12"/>
            <a:pathLst>
              <a:path w="15849" h="15221" fill="none" extrusionOk="0">
                <a:moveTo>
                  <a:pt x="-1" y="545"/>
                </a:moveTo>
                <a:cubicBezTo>
                  <a:pt x="171" y="360"/>
                  <a:pt x="345" y="178"/>
                  <a:pt x="523" y="0"/>
                </a:cubicBezTo>
              </a:path>
              <a:path w="15849" h="15221" stroke="0" extrusionOk="0">
                <a:moveTo>
                  <a:pt x="-1" y="545"/>
                </a:moveTo>
                <a:cubicBezTo>
                  <a:pt x="171" y="360"/>
                  <a:pt x="345" y="178"/>
                  <a:pt x="523" y="0"/>
                </a:cubicBezTo>
                <a:lnTo>
                  <a:pt x="15849" y="1522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0" name="Arc 24"/>
          <p:cNvSpPr>
            <a:spLocks/>
          </p:cNvSpPr>
          <p:nvPr/>
        </p:nvSpPr>
        <p:spPr bwMode="auto">
          <a:xfrm>
            <a:off x="4321175" y="4205288"/>
            <a:ext cx="895350" cy="785812"/>
          </a:xfrm>
          <a:custGeom>
            <a:avLst/>
            <a:gdLst>
              <a:gd name="T0" fmla="*/ 0 w 16313"/>
              <a:gd name="T1" fmla="*/ 2147483647 h 14327"/>
              <a:gd name="T2" fmla="*/ 2147483647 w 16313"/>
              <a:gd name="T3" fmla="*/ 0 h 14327"/>
              <a:gd name="T4" fmla="*/ 2147483647 w 16313"/>
              <a:gd name="T5" fmla="*/ 2147483647 h 14327"/>
              <a:gd name="T6" fmla="*/ 0 60000 65536"/>
              <a:gd name="T7" fmla="*/ 0 60000 65536"/>
              <a:gd name="T8" fmla="*/ 0 60000 65536"/>
              <a:gd name="T9" fmla="*/ 0 w 16313"/>
              <a:gd name="T10" fmla="*/ 0 h 14327"/>
              <a:gd name="T11" fmla="*/ 16313 w 16313"/>
              <a:gd name="T12" fmla="*/ 14327 h 14327"/>
            </a:gdLst>
            <a:ahLst/>
            <a:cxnLst>
              <a:cxn ang="T6">
                <a:pos x="T0" y="T1"/>
              </a:cxn>
              <a:cxn ang="T7">
                <a:pos x="T2" y="T3"/>
              </a:cxn>
              <a:cxn ang="T8">
                <a:pos x="T4" y="T5"/>
              </a:cxn>
            </a:cxnLst>
            <a:rect l="T9" t="T10" r="T11" b="T12"/>
            <a:pathLst>
              <a:path w="16313" h="14327" fill="none" extrusionOk="0">
                <a:moveTo>
                  <a:pt x="-1" y="169"/>
                </a:moveTo>
                <a:cubicBezTo>
                  <a:pt x="48" y="112"/>
                  <a:pt x="98" y="56"/>
                  <a:pt x="148" y="0"/>
                </a:cubicBezTo>
              </a:path>
              <a:path w="16313" h="14327" stroke="0" extrusionOk="0">
                <a:moveTo>
                  <a:pt x="-1" y="169"/>
                </a:moveTo>
                <a:cubicBezTo>
                  <a:pt x="48" y="112"/>
                  <a:pt x="98" y="56"/>
                  <a:pt x="148" y="0"/>
                </a:cubicBezTo>
                <a:lnTo>
                  <a:pt x="16313" y="1432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1" name="Arc 25"/>
          <p:cNvSpPr>
            <a:spLocks/>
          </p:cNvSpPr>
          <p:nvPr/>
        </p:nvSpPr>
        <p:spPr bwMode="auto">
          <a:xfrm>
            <a:off x="4278313" y="4232275"/>
            <a:ext cx="938212" cy="758825"/>
          </a:xfrm>
          <a:custGeom>
            <a:avLst/>
            <a:gdLst>
              <a:gd name="T0" fmla="*/ 0 w 17094"/>
              <a:gd name="T1" fmla="*/ 2147483647 h 13845"/>
              <a:gd name="T2" fmla="*/ 2147483647 w 17094"/>
              <a:gd name="T3" fmla="*/ 0 h 13845"/>
              <a:gd name="T4" fmla="*/ 2147483647 w 17094"/>
              <a:gd name="T5" fmla="*/ 2147483647 h 13845"/>
              <a:gd name="T6" fmla="*/ 0 60000 65536"/>
              <a:gd name="T7" fmla="*/ 0 60000 65536"/>
              <a:gd name="T8" fmla="*/ 0 60000 65536"/>
              <a:gd name="T9" fmla="*/ 0 w 17094"/>
              <a:gd name="T10" fmla="*/ 0 h 13845"/>
              <a:gd name="T11" fmla="*/ 17094 w 17094"/>
              <a:gd name="T12" fmla="*/ 13845 h 13845"/>
            </a:gdLst>
            <a:ahLst/>
            <a:cxnLst>
              <a:cxn ang="T6">
                <a:pos x="T0" y="T1"/>
              </a:cxn>
              <a:cxn ang="T7">
                <a:pos x="T2" y="T3"/>
              </a:cxn>
              <a:cxn ang="T8">
                <a:pos x="T4" y="T5"/>
              </a:cxn>
            </a:cxnLst>
            <a:rect l="T9" t="T10" r="T11" b="T12"/>
            <a:pathLst>
              <a:path w="17094" h="13845" fill="none" extrusionOk="0">
                <a:moveTo>
                  <a:pt x="0" y="640"/>
                </a:moveTo>
                <a:cubicBezTo>
                  <a:pt x="167" y="423"/>
                  <a:pt x="338" y="210"/>
                  <a:pt x="514" y="0"/>
                </a:cubicBezTo>
              </a:path>
              <a:path w="17094" h="13845" stroke="0" extrusionOk="0">
                <a:moveTo>
                  <a:pt x="0" y="640"/>
                </a:moveTo>
                <a:cubicBezTo>
                  <a:pt x="167" y="423"/>
                  <a:pt x="338" y="210"/>
                  <a:pt x="514" y="0"/>
                </a:cubicBezTo>
                <a:lnTo>
                  <a:pt x="17094" y="1384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2" name="Arc 26"/>
          <p:cNvSpPr>
            <a:spLocks/>
          </p:cNvSpPr>
          <p:nvPr/>
        </p:nvSpPr>
        <p:spPr bwMode="auto">
          <a:xfrm>
            <a:off x="4257675" y="4283075"/>
            <a:ext cx="958850" cy="708025"/>
          </a:xfrm>
          <a:custGeom>
            <a:avLst/>
            <a:gdLst>
              <a:gd name="T0" fmla="*/ 0 w 17478"/>
              <a:gd name="T1" fmla="*/ 2147483647 h 12891"/>
              <a:gd name="T2" fmla="*/ 2147483647 w 17478"/>
              <a:gd name="T3" fmla="*/ 0 h 12891"/>
              <a:gd name="T4" fmla="*/ 2147483647 w 17478"/>
              <a:gd name="T5" fmla="*/ 2147483647 h 12891"/>
              <a:gd name="T6" fmla="*/ 0 60000 65536"/>
              <a:gd name="T7" fmla="*/ 0 60000 65536"/>
              <a:gd name="T8" fmla="*/ 0 60000 65536"/>
              <a:gd name="T9" fmla="*/ 0 w 17478"/>
              <a:gd name="T10" fmla="*/ 0 h 12891"/>
              <a:gd name="T11" fmla="*/ 17478 w 17478"/>
              <a:gd name="T12" fmla="*/ 12891 h 12891"/>
            </a:gdLst>
            <a:ahLst/>
            <a:cxnLst>
              <a:cxn ang="T6">
                <a:pos x="T0" y="T1"/>
              </a:cxn>
              <a:cxn ang="T7">
                <a:pos x="T2" y="T3"/>
              </a:cxn>
              <a:cxn ang="T8">
                <a:pos x="T4" y="T5"/>
              </a:cxn>
            </a:cxnLst>
            <a:rect l="T9" t="T10" r="T11" b="T12"/>
            <a:pathLst>
              <a:path w="17478" h="12891" fill="none" extrusionOk="0">
                <a:moveTo>
                  <a:pt x="-1" y="199"/>
                </a:moveTo>
                <a:cubicBezTo>
                  <a:pt x="48" y="132"/>
                  <a:pt x="97" y="66"/>
                  <a:pt x="146" y="-1"/>
                </a:cubicBezTo>
              </a:path>
              <a:path w="17478" h="12891" stroke="0" extrusionOk="0">
                <a:moveTo>
                  <a:pt x="-1" y="199"/>
                </a:moveTo>
                <a:cubicBezTo>
                  <a:pt x="48" y="132"/>
                  <a:pt x="97" y="66"/>
                  <a:pt x="146" y="-1"/>
                </a:cubicBezTo>
                <a:lnTo>
                  <a:pt x="17478" y="128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3" name="Arc 27"/>
          <p:cNvSpPr>
            <a:spLocks/>
          </p:cNvSpPr>
          <p:nvPr/>
        </p:nvSpPr>
        <p:spPr bwMode="auto">
          <a:xfrm>
            <a:off x="4217988" y="4318000"/>
            <a:ext cx="998537" cy="674688"/>
          </a:xfrm>
          <a:custGeom>
            <a:avLst/>
            <a:gdLst>
              <a:gd name="T0" fmla="*/ 0 w 18192"/>
              <a:gd name="T1" fmla="*/ 2147483647 h 12305"/>
              <a:gd name="T2" fmla="*/ 2147483647 w 18192"/>
              <a:gd name="T3" fmla="*/ 0 h 12305"/>
              <a:gd name="T4" fmla="*/ 2147483647 w 18192"/>
              <a:gd name="T5" fmla="*/ 2147483647 h 12305"/>
              <a:gd name="T6" fmla="*/ 0 60000 65536"/>
              <a:gd name="T7" fmla="*/ 0 60000 65536"/>
              <a:gd name="T8" fmla="*/ 0 60000 65536"/>
              <a:gd name="T9" fmla="*/ 0 w 18192"/>
              <a:gd name="T10" fmla="*/ 0 h 12305"/>
              <a:gd name="T11" fmla="*/ 18192 w 18192"/>
              <a:gd name="T12" fmla="*/ 12305 h 12305"/>
            </a:gdLst>
            <a:ahLst/>
            <a:cxnLst>
              <a:cxn ang="T6">
                <a:pos x="T0" y="T1"/>
              </a:cxn>
              <a:cxn ang="T7">
                <a:pos x="T2" y="T3"/>
              </a:cxn>
              <a:cxn ang="T8">
                <a:pos x="T4" y="T5"/>
              </a:cxn>
            </a:cxnLst>
            <a:rect l="T9" t="T10" r="T11" b="T12"/>
            <a:pathLst>
              <a:path w="18192" h="12305" fill="none" extrusionOk="0">
                <a:moveTo>
                  <a:pt x="-1" y="659"/>
                </a:moveTo>
                <a:cubicBezTo>
                  <a:pt x="142" y="437"/>
                  <a:pt x="289" y="217"/>
                  <a:pt x="439" y="-1"/>
                </a:cubicBezTo>
              </a:path>
              <a:path w="18192" h="12305" stroke="0" extrusionOk="0">
                <a:moveTo>
                  <a:pt x="-1" y="659"/>
                </a:moveTo>
                <a:cubicBezTo>
                  <a:pt x="142" y="437"/>
                  <a:pt x="289" y="217"/>
                  <a:pt x="439" y="-1"/>
                </a:cubicBezTo>
                <a:lnTo>
                  <a:pt x="18192" y="12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4" name="Arc 28"/>
          <p:cNvSpPr>
            <a:spLocks/>
          </p:cNvSpPr>
          <p:nvPr/>
        </p:nvSpPr>
        <p:spPr bwMode="auto">
          <a:xfrm>
            <a:off x="4198938" y="4370388"/>
            <a:ext cx="1017587" cy="620712"/>
          </a:xfrm>
          <a:custGeom>
            <a:avLst/>
            <a:gdLst>
              <a:gd name="T0" fmla="*/ 0 w 18534"/>
              <a:gd name="T1" fmla="*/ 2147483647 h 11305"/>
              <a:gd name="T2" fmla="*/ 2147483647 w 18534"/>
              <a:gd name="T3" fmla="*/ 0 h 11305"/>
              <a:gd name="T4" fmla="*/ 2147483647 w 18534"/>
              <a:gd name="T5" fmla="*/ 2147483647 h 11305"/>
              <a:gd name="T6" fmla="*/ 0 60000 65536"/>
              <a:gd name="T7" fmla="*/ 0 60000 65536"/>
              <a:gd name="T8" fmla="*/ 0 60000 65536"/>
              <a:gd name="T9" fmla="*/ 0 w 18534"/>
              <a:gd name="T10" fmla="*/ 0 h 11305"/>
              <a:gd name="T11" fmla="*/ 18534 w 18534"/>
              <a:gd name="T12" fmla="*/ 11305 h 11305"/>
            </a:gdLst>
            <a:ahLst/>
            <a:cxnLst>
              <a:cxn ang="T6">
                <a:pos x="T0" y="T1"/>
              </a:cxn>
              <a:cxn ang="T7">
                <a:pos x="T2" y="T3"/>
              </a:cxn>
              <a:cxn ang="T8">
                <a:pos x="T4" y="T5"/>
              </a:cxn>
            </a:cxnLst>
            <a:rect l="T9" t="T10" r="T11" b="T12"/>
            <a:pathLst>
              <a:path w="18534" h="11305" fill="none" extrusionOk="0">
                <a:moveTo>
                  <a:pt x="0" y="212"/>
                </a:moveTo>
                <a:cubicBezTo>
                  <a:pt x="42" y="141"/>
                  <a:pt x="85" y="70"/>
                  <a:pt x="128" y="-1"/>
                </a:cubicBezTo>
              </a:path>
              <a:path w="18534" h="11305" stroke="0" extrusionOk="0">
                <a:moveTo>
                  <a:pt x="0" y="212"/>
                </a:moveTo>
                <a:cubicBezTo>
                  <a:pt x="42" y="141"/>
                  <a:pt x="85" y="70"/>
                  <a:pt x="128" y="-1"/>
                </a:cubicBezTo>
                <a:lnTo>
                  <a:pt x="18534" y="11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5" name="Arc 29"/>
          <p:cNvSpPr>
            <a:spLocks/>
          </p:cNvSpPr>
          <p:nvPr/>
        </p:nvSpPr>
        <p:spPr bwMode="auto">
          <a:xfrm>
            <a:off x="4167188" y="4402138"/>
            <a:ext cx="1049337" cy="588962"/>
          </a:xfrm>
          <a:custGeom>
            <a:avLst/>
            <a:gdLst>
              <a:gd name="T0" fmla="*/ 0 w 19116"/>
              <a:gd name="T1" fmla="*/ 2147483647 h 10725"/>
              <a:gd name="T2" fmla="*/ 2147483647 w 19116"/>
              <a:gd name="T3" fmla="*/ 0 h 10725"/>
              <a:gd name="T4" fmla="*/ 2147483647 w 19116"/>
              <a:gd name="T5" fmla="*/ 2147483647 h 10725"/>
              <a:gd name="T6" fmla="*/ 0 60000 65536"/>
              <a:gd name="T7" fmla="*/ 0 60000 65536"/>
              <a:gd name="T8" fmla="*/ 0 60000 65536"/>
              <a:gd name="T9" fmla="*/ 0 w 19116"/>
              <a:gd name="T10" fmla="*/ 0 h 10725"/>
              <a:gd name="T11" fmla="*/ 19116 w 19116"/>
              <a:gd name="T12" fmla="*/ 10725 h 10725"/>
            </a:gdLst>
            <a:ahLst/>
            <a:cxnLst>
              <a:cxn ang="T6">
                <a:pos x="T0" y="T1"/>
              </a:cxn>
              <a:cxn ang="T7">
                <a:pos x="T2" y="T3"/>
              </a:cxn>
              <a:cxn ang="T8">
                <a:pos x="T4" y="T5"/>
              </a:cxn>
            </a:cxnLst>
            <a:rect l="T9" t="T10" r="T11" b="T12"/>
            <a:pathLst>
              <a:path w="19116" h="10725" fill="none" extrusionOk="0">
                <a:moveTo>
                  <a:pt x="-1" y="668"/>
                </a:moveTo>
                <a:cubicBezTo>
                  <a:pt x="118" y="443"/>
                  <a:pt x="240" y="220"/>
                  <a:pt x="366" y="-1"/>
                </a:cubicBezTo>
              </a:path>
              <a:path w="19116" h="10725" stroke="0" extrusionOk="0">
                <a:moveTo>
                  <a:pt x="-1" y="668"/>
                </a:moveTo>
                <a:cubicBezTo>
                  <a:pt x="118" y="443"/>
                  <a:pt x="240" y="220"/>
                  <a:pt x="366" y="-1"/>
                </a:cubicBezTo>
                <a:lnTo>
                  <a:pt x="19116" y="1072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6" name="Arc 30"/>
          <p:cNvSpPr>
            <a:spLocks/>
          </p:cNvSpPr>
          <p:nvPr/>
        </p:nvSpPr>
        <p:spPr bwMode="auto">
          <a:xfrm>
            <a:off x="4151313" y="4460875"/>
            <a:ext cx="1065212" cy="530225"/>
          </a:xfrm>
          <a:custGeom>
            <a:avLst/>
            <a:gdLst>
              <a:gd name="T0" fmla="*/ 0 w 19409"/>
              <a:gd name="T1" fmla="*/ 2147483647 h 9653"/>
              <a:gd name="T2" fmla="*/ 2147483647 w 19409"/>
              <a:gd name="T3" fmla="*/ 0 h 9653"/>
              <a:gd name="T4" fmla="*/ 2147483647 w 19409"/>
              <a:gd name="T5" fmla="*/ 2147483647 h 9653"/>
              <a:gd name="T6" fmla="*/ 0 60000 65536"/>
              <a:gd name="T7" fmla="*/ 0 60000 65536"/>
              <a:gd name="T8" fmla="*/ 0 60000 65536"/>
              <a:gd name="T9" fmla="*/ 0 w 19409"/>
              <a:gd name="T10" fmla="*/ 0 h 9653"/>
              <a:gd name="T11" fmla="*/ 19409 w 19409"/>
              <a:gd name="T12" fmla="*/ 9653 h 9653"/>
            </a:gdLst>
            <a:ahLst/>
            <a:cxnLst>
              <a:cxn ang="T6">
                <a:pos x="T0" y="T1"/>
              </a:cxn>
              <a:cxn ang="T7">
                <a:pos x="T2" y="T3"/>
              </a:cxn>
              <a:cxn ang="T8">
                <a:pos x="T4" y="T5"/>
              </a:cxn>
            </a:cxnLst>
            <a:rect l="T9" t="T10" r="T11" b="T12"/>
            <a:pathLst>
              <a:path w="19409" h="9653" fill="none" extrusionOk="0">
                <a:moveTo>
                  <a:pt x="0" y="173"/>
                </a:moveTo>
                <a:cubicBezTo>
                  <a:pt x="28" y="115"/>
                  <a:pt x="57" y="57"/>
                  <a:pt x="85" y="-1"/>
                </a:cubicBezTo>
              </a:path>
              <a:path w="19409" h="9653" stroke="0" extrusionOk="0">
                <a:moveTo>
                  <a:pt x="0" y="173"/>
                </a:moveTo>
                <a:cubicBezTo>
                  <a:pt x="28" y="115"/>
                  <a:pt x="57" y="57"/>
                  <a:pt x="85" y="-1"/>
                </a:cubicBezTo>
                <a:lnTo>
                  <a:pt x="19409" y="96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7" name="Arc 31"/>
          <p:cNvSpPr>
            <a:spLocks/>
          </p:cNvSpPr>
          <p:nvPr/>
        </p:nvSpPr>
        <p:spPr bwMode="auto">
          <a:xfrm>
            <a:off x="4122738" y="4494213"/>
            <a:ext cx="1093787" cy="496887"/>
          </a:xfrm>
          <a:custGeom>
            <a:avLst/>
            <a:gdLst>
              <a:gd name="T0" fmla="*/ 0 w 19931"/>
              <a:gd name="T1" fmla="*/ 2147483647 h 9047"/>
              <a:gd name="T2" fmla="*/ 2147483647 w 19931"/>
              <a:gd name="T3" fmla="*/ 0 h 9047"/>
              <a:gd name="T4" fmla="*/ 2147483647 w 19931"/>
              <a:gd name="T5" fmla="*/ 2147483647 h 9047"/>
              <a:gd name="T6" fmla="*/ 0 60000 65536"/>
              <a:gd name="T7" fmla="*/ 0 60000 65536"/>
              <a:gd name="T8" fmla="*/ 0 60000 65536"/>
              <a:gd name="T9" fmla="*/ 0 w 19931"/>
              <a:gd name="T10" fmla="*/ 0 h 9047"/>
              <a:gd name="T11" fmla="*/ 19931 w 19931"/>
              <a:gd name="T12" fmla="*/ 9047 h 9047"/>
            </a:gdLst>
            <a:ahLst/>
            <a:cxnLst>
              <a:cxn ang="T6">
                <a:pos x="T0" y="T1"/>
              </a:cxn>
              <a:cxn ang="T7">
                <a:pos x="T2" y="T3"/>
              </a:cxn>
              <a:cxn ang="T8">
                <a:pos x="T4" y="T5"/>
              </a:cxn>
            </a:cxnLst>
            <a:rect l="T9" t="T10" r="T11" b="T12"/>
            <a:pathLst>
              <a:path w="19931" h="9047" fill="none" extrusionOk="0">
                <a:moveTo>
                  <a:pt x="-1" y="721"/>
                </a:moveTo>
                <a:cubicBezTo>
                  <a:pt x="101" y="479"/>
                  <a:pt x="206" y="238"/>
                  <a:pt x="316" y="-1"/>
                </a:cubicBezTo>
              </a:path>
              <a:path w="19931" h="9047" stroke="0" extrusionOk="0">
                <a:moveTo>
                  <a:pt x="-1" y="721"/>
                </a:moveTo>
                <a:cubicBezTo>
                  <a:pt x="101" y="479"/>
                  <a:pt x="206" y="238"/>
                  <a:pt x="316" y="-1"/>
                </a:cubicBezTo>
                <a:lnTo>
                  <a:pt x="19931" y="904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8" name="Arc 32"/>
          <p:cNvSpPr>
            <a:spLocks/>
          </p:cNvSpPr>
          <p:nvPr/>
        </p:nvSpPr>
        <p:spPr bwMode="auto">
          <a:xfrm>
            <a:off x="4108450" y="4557713"/>
            <a:ext cx="1108075" cy="433387"/>
          </a:xfrm>
          <a:custGeom>
            <a:avLst/>
            <a:gdLst>
              <a:gd name="T0" fmla="*/ 0 w 20173"/>
              <a:gd name="T1" fmla="*/ 2147483647 h 7892"/>
              <a:gd name="T2" fmla="*/ 2147483647 w 20173"/>
              <a:gd name="T3" fmla="*/ 0 h 7892"/>
              <a:gd name="T4" fmla="*/ 2147483647 w 20173"/>
              <a:gd name="T5" fmla="*/ 2147483647 h 7892"/>
              <a:gd name="T6" fmla="*/ 0 60000 65536"/>
              <a:gd name="T7" fmla="*/ 0 60000 65536"/>
              <a:gd name="T8" fmla="*/ 0 60000 65536"/>
              <a:gd name="T9" fmla="*/ 0 w 20173"/>
              <a:gd name="T10" fmla="*/ 0 h 7892"/>
              <a:gd name="T11" fmla="*/ 20173 w 20173"/>
              <a:gd name="T12" fmla="*/ 7892 h 7892"/>
            </a:gdLst>
            <a:ahLst/>
            <a:cxnLst>
              <a:cxn ang="T6">
                <a:pos x="T0" y="T1"/>
              </a:cxn>
              <a:cxn ang="T7">
                <a:pos x="T2" y="T3"/>
              </a:cxn>
              <a:cxn ang="T8">
                <a:pos x="T4" y="T5"/>
              </a:cxn>
            </a:cxnLst>
            <a:rect l="T9" t="T10" r="T11" b="T12"/>
            <a:pathLst>
              <a:path w="20173" h="7892" fill="none" extrusionOk="0">
                <a:moveTo>
                  <a:pt x="0" y="170"/>
                </a:moveTo>
                <a:cubicBezTo>
                  <a:pt x="22" y="113"/>
                  <a:pt x="44" y="56"/>
                  <a:pt x="66" y="0"/>
                </a:cubicBezTo>
              </a:path>
              <a:path w="20173" h="7892" stroke="0" extrusionOk="0">
                <a:moveTo>
                  <a:pt x="0" y="170"/>
                </a:moveTo>
                <a:cubicBezTo>
                  <a:pt x="22" y="113"/>
                  <a:pt x="44" y="56"/>
                  <a:pt x="66" y="0"/>
                </a:cubicBezTo>
                <a:lnTo>
                  <a:pt x="20173" y="789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49" name="Arc 33"/>
          <p:cNvSpPr>
            <a:spLocks/>
          </p:cNvSpPr>
          <p:nvPr/>
        </p:nvSpPr>
        <p:spPr bwMode="auto">
          <a:xfrm>
            <a:off x="4086225" y="4591050"/>
            <a:ext cx="1130300" cy="400050"/>
          </a:xfrm>
          <a:custGeom>
            <a:avLst/>
            <a:gdLst>
              <a:gd name="T0" fmla="*/ 0 w 20589"/>
              <a:gd name="T1" fmla="*/ 2147483647 h 7284"/>
              <a:gd name="T2" fmla="*/ 2147483647 w 20589"/>
              <a:gd name="T3" fmla="*/ 0 h 7284"/>
              <a:gd name="T4" fmla="*/ 2147483647 w 20589"/>
              <a:gd name="T5" fmla="*/ 2147483647 h 7284"/>
              <a:gd name="T6" fmla="*/ 0 60000 65536"/>
              <a:gd name="T7" fmla="*/ 0 60000 65536"/>
              <a:gd name="T8" fmla="*/ 0 60000 65536"/>
              <a:gd name="T9" fmla="*/ 0 w 20589"/>
              <a:gd name="T10" fmla="*/ 0 h 7284"/>
              <a:gd name="T11" fmla="*/ 20589 w 20589"/>
              <a:gd name="T12" fmla="*/ 7284 h 7284"/>
            </a:gdLst>
            <a:ahLst/>
            <a:cxnLst>
              <a:cxn ang="T6">
                <a:pos x="T0" y="T1"/>
              </a:cxn>
              <a:cxn ang="T7">
                <a:pos x="T2" y="T3"/>
              </a:cxn>
              <a:cxn ang="T8">
                <a:pos x="T4" y="T5"/>
              </a:cxn>
            </a:cxnLst>
            <a:rect l="T9" t="T10" r="T11" b="T12"/>
            <a:pathLst>
              <a:path w="20589" h="7284" fill="none" extrusionOk="0">
                <a:moveTo>
                  <a:pt x="0" y="753"/>
                </a:moveTo>
                <a:cubicBezTo>
                  <a:pt x="80" y="500"/>
                  <a:pt x="164" y="249"/>
                  <a:pt x="254" y="0"/>
                </a:cubicBezTo>
              </a:path>
              <a:path w="20589" h="7284" stroke="0" extrusionOk="0">
                <a:moveTo>
                  <a:pt x="0" y="753"/>
                </a:moveTo>
                <a:cubicBezTo>
                  <a:pt x="80" y="500"/>
                  <a:pt x="164" y="249"/>
                  <a:pt x="254" y="0"/>
                </a:cubicBezTo>
                <a:lnTo>
                  <a:pt x="20589" y="728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0" name="Arc 34"/>
          <p:cNvSpPr>
            <a:spLocks/>
          </p:cNvSpPr>
          <p:nvPr/>
        </p:nvSpPr>
        <p:spPr bwMode="auto">
          <a:xfrm>
            <a:off x="4075113" y="4654550"/>
            <a:ext cx="1141412" cy="336550"/>
          </a:xfrm>
          <a:custGeom>
            <a:avLst/>
            <a:gdLst>
              <a:gd name="T0" fmla="*/ 0 w 20779"/>
              <a:gd name="T1" fmla="*/ 2147483647 h 6128"/>
              <a:gd name="T2" fmla="*/ 2147483647 w 20779"/>
              <a:gd name="T3" fmla="*/ 0 h 6128"/>
              <a:gd name="T4" fmla="*/ 2147483647 w 20779"/>
              <a:gd name="T5" fmla="*/ 2147483647 h 6128"/>
              <a:gd name="T6" fmla="*/ 0 60000 65536"/>
              <a:gd name="T7" fmla="*/ 0 60000 65536"/>
              <a:gd name="T8" fmla="*/ 0 60000 65536"/>
              <a:gd name="T9" fmla="*/ 0 w 20779"/>
              <a:gd name="T10" fmla="*/ 0 h 6128"/>
              <a:gd name="T11" fmla="*/ 20779 w 20779"/>
              <a:gd name="T12" fmla="*/ 6128 h 6128"/>
            </a:gdLst>
            <a:ahLst/>
            <a:cxnLst>
              <a:cxn ang="T6">
                <a:pos x="T0" y="T1"/>
              </a:cxn>
              <a:cxn ang="T7">
                <a:pos x="T2" y="T3"/>
              </a:cxn>
              <a:cxn ang="T8">
                <a:pos x="T4" y="T5"/>
              </a:cxn>
            </a:cxnLst>
            <a:rect l="T9" t="T10" r="T11" b="T12"/>
            <a:pathLst>
              <a:path w="20779" h="6128" fill="none" extrusionOk="0">
                <a:moveTo>
                  <a:pt x="0" y="229"/>
                </a:moveTo>
                <a:cubicBezTo>
                  <a:pt x="21" y="152"/>
                  <a:pt x="43" y="76"/>
                  <a:pt x="66" y="-1"/>
                </a:cubicBezTo>
              </a:path>
              <a:path w="20779" h="6128" stroke="0" extrusionOk="0">
                <a:moveTo>
                  <a:pt x="0" y="229"/>
                </a:moveTo>
                <a:cubicBezTo>
                  <a:pt x="21" y="152"/>
                  <a:pt x="43" y="76"/>
                  <a:pt x="66" y="-1"/>
                </a:cubicBezTo>
                <a:lnTo>
                  <a:pt x="20779" y="612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1" name="Arc 35"/>
          <p:cNvSpPr>
            <a:spLocks/>
          </p:cNvSpPr>
          <p:nvPr/>
        </p:nvSpPr>
        <p:spPr bwMode="auto">
          <a:xfrm>
            <a:off x="4059238" y="4689475"/>
            <a:ext cx="1157287" cy="301625"/>
          </a:xfrm>
          <a:custGeom>
            <a:avLst/>
            <a:gdLst>
              <a:gd name="T0" fmla="*/ 0 w 21073"/>
              <a:gd name="T1" fmla="*/ 2147483647 h 5493"/>
              <a:gd name="T2" fmla="*/ 2147483647 w 21073"/>
              <a:gd name="T3" fmla="*/ 0 h 5493"/>
              <a:gd name="T4" fmla="*/ 2147483647 w 21073"/>
              <a:gd name="T5" fmla="*/ 2147483647 h 5493"/>
              <a:gd name="T6" fmla="*/ 0 60000 65536"/>
              <a:gd name="T7" fmla="*/ 0 60000 65536"/>
              <a:gd name="T8" fmla="*/ 0 60000 65536"/>
              <a:gd name="T9" fmla="*/ 0 w 21073"/>
              <a:gd name="T10" fmla="*/ 0 h 5493"/>
              <a:gd name="T11" fmla="*/ 21073 w 21073"/>
              <a:gd name="T12" fmla="*/ 5493 h 5493"/>
            </a:gdLst>
            <a:ahLst/>
            <a:cxnLst>
              <a:cxn ang="T6">
                <a:pos x="T0" y="T1"/>
              </a:cxn>
              <a:cxn ang="T7">
                <a:pos x="T2" y="T3"/>
              </a:cxn>
              <a:cxn ang="T8">
                <a:pos x="T4" y="T5"/>
              </a:cxn>
            </a:cxnLst>
            <a:rect l="T9" t="T10" r="T11" b="T12"/>
            <a:pathLst>
              <a:path w="21073" h="5493" fill="none" extrusionOk="0">
                <a:moveTo>
                  <a:pt x="0" y="749"/>
                </a:moveTo>
                <a:cubicBezTo>
                  <a:pt x="56" y="498"/>
                  <a:pt x="117" y="248"/>
                  <a:pt x="183" y="0"/>
                </a:cubicBezTo>
              </a:path>
              <a:path w="21073" h="5493" stroke="0" extrusionOk="0">
                <a:moveTo>
                  <a:pt x="0" y="749"/>
                </a:moveTo>
                <a:cubicBezTo>
                  <a:pt x="56" y="498"/>
                  <a:pt x="117" y="248"/>
                  <a:pt x="183" y="0"/>
                </a:cubicBezTo>
                <a:lnTo>
                  <a:pt x="21073" y="549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2" name="Arc 36"/>
          <p:cNvSpPr>
            <a:spLocks/>
          </p:cNvSpPr>
          <p:nvPr/>
        </p:nvSpPr>
        <p:spPr bwMode="auto">
          <a:xfrm>
            <a:off x="4052888" y="4754563"/>
            <a:ext cx="1163637" cy="236537"/>
          </a:xfrm>
          <a:custGeom>
            <a:avLst/>
            <a:gdLst>
              <a:gd name="T0" fmla="*/ 0 w 21206"/>
              <a:gd name="T1" fmla="*/ 2147483647 h 4305"/>
              <a:gd name="T2" fmla="*/ 2147483647 w 21206"/>
              <a:gd name="T3" fmla="*/ 0 h 4305"/>
              <a:gd name="T4" fmla="*/ 2147483647 w 21206"/>
              <a:gd name="T5" fmla="*/ 2147483647 h 4305"/>
              <a:gd name="T6" fmla="*/ 0 60000 65536"/>
              <a:gd name="T7" fmla="*/ 0 60000 65536"/>
              <a:gd name="T8" fmla="*/ 0 60000 65536"/>
              <a:gd name="T9" fmla="*/ 0 w 21206"/>
              <a:gd name="T10" fmla="*/ 0 h 4305"/>
              <a:gd name="T11" fmla="*/ 21206 w 21206"/>
              <a:gd name="T12" fmla="*/ 4305 h 4305"/>
            </a:gdLst>
            <a:ahLst/>
            <a:cxnLst>
              <a:cxn ang="T6">
                <a:pos x="T0" y="T1"/>
              </a:cxn>
              <a:cxn ang="T7">
                <a:pos x="T2" y="T3"/>
              </a:cxn>
              <a:cxn ang="T8">
                <a:pos x="T4" y="T5"/>
              </a:cxn>
            </a:cxnLst>
            <a:rect l="T9" t="T10" r="T11" b="T12"/>
            <a:pathLst>
              <a:path w="21206" h="4305" fill="none" extrusionOk="0">
                <a:moveTo>
                  <a:pt x="-1" y="199"/>
                </a:moveTo>
                <a:cubicBezTo>
                  <a:pt x="12" y="133"/>
                  <a:pt x="25" y="66"/>
                  <a:pt x="39" y="0"/>
                </a:cubicBezTo>
              </a:path>
              <a:path w="21206" h="4305" stroke="0" extrusionOk="0">
                <a:moveTo>
                  <a:pt x="-1" y="199"/>
                </a:moveTo>
                <a:cubicBezTo>
                  <a:pt x="12" y="133"/>
                  <a:pt x="25" y="66"/>
                  <a:pt x="39" y="0"/>
                </a:cubicBezTo>
                <a:lnTo>
                  <a:pt x="21206" y="4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3" name="Arc 37"/>
          <p:cNvSpPr>
            <a:spLocks/>
          </p:cNvSpPr>
          <p:nvPr/>
        </p:nvSpPr>
        <p:spPr bwMode="auto">
          <a:xfrm>
            <a:off x="4043363" y="4789488"/>
            <a:ext cx="1174750" cy="201612"/>
          </a:xfrm>
          <a:custGeom>
            <a:avLst/>
            <a:gdLst>
              <a:gd name="T0" fmla="*/ 0 w 21406"/>
              <a:gd name="T1" fmla="*/ 2147483647 h 3670"/>
              <a:gd name="T2" fmla="*/ 2147483647 w 21406"/>
              <a:gd name="T3" fmla="*/ 0 h 3670"/>
              <a:gd name="T4" fmla="*/ 2147483647 w 21406"/>
              <a:gd name="T5" fmla="*/ 2147483647 h 3670"/>
              <a:gd name="T6" fmla="*/ 0 60000 65536"/>
              <a:gd name="T7" fmla="*/ 0 60000 65536"/>
              <a:gd name="T8" fmla="*/ 0 60000 65536"/>
              <a:gd name="T9" fmla="*/ 0 w 21406"/>
              <a:gd name="T10" fmla="*/ 0 h 3670"/>
              <a:gd name="T11" fmla="*/ 21406 w 21406"/>
              <a:gd name="T12" fmla="*/ 3670 h 3670"/>
            </a:gdLst>
            <a:ahLst/>
            <a:cxnLst>
              <a:cxn ang="T6">
                <a:pos x="T0" y="T1"/>
              </a:cxn>
              <a:cxn ang="T7">
                <a:pos x="T2" y="T3"/>
              </a:cxn>
              <a:cxn ang="T8">
                <a:pos x="T4" y="T5"/>
              </a:cxn>
            </a:cxnLst>
            <a:rect l="T9" t="T10" r="T11" b="T12"/>
            <a:pathLst>
              <a:path w="21406" h="3670" fill="none" extrusionOk="0">
                <a:moveTo>
                  <a:pt x="0" y="779"/>
                </a:moveTo>
                <a:cubicBezTo>
                  <a:pt x="35" y="518"/>
                  <a:pt x="75" y="258"/>
                  <a:pt x="120" y="0"/>
                </a:cubicBezTo>
              </a:path>
              <a:path w="21406" h="3670" stroke="0" extrusionOk="0">
                <a:moveTo>
                  <a:pt x="0" y="779"/>
                </a:moveTo>
                <a:cubicBezTo>
                  <a:pt x="35" y="518"/>
                  <a:pt x="75" y="258"/>
                  <a:pt x="120" y="0"/>
                </a:cubicBezTo>
                <a:lnTo>
                  <a:pt x="21406" y="367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4" name="Arc 38"/>
          <p:cNvSpPr>
            <a:spLocks/>
          </p:cNvSpPr>
          <p:nvPr/>
        </p:nvSpPr>
        <p:spPr bwMode="auto">
          <a:xfrm>
            <a:off x="4037013" y="4856163"/>
            <a:ext cx="1179512" cy="134937"/>
          </a:xfrm>
          <a:custGeom>
            <a:avLst/>
            <a:gdLst>
              <a:gd name="T0" fmla="*/ 0 w 21485"/>
              <a:gd name="T1" fmla="*/ 2147483647 h 2457"/>
              <a:gd name="T2" fmla="*/ 2147483647 w 21485"/>
              <a:gd name="T3" fmla="*/ 0 h 2457"/>
              <a:gd name="T4" fmla="*/ 2147483647 w 21485"/>
              <a:gd name="T5" fmla="*/ 2147483647 h 2457"/>
              <a:gd name="T6" fmla="*/ 0 60000 65536"/>
              <a:gd name="T7" fmla="*/ 0 60000 65536"/>
              <a:gd name="T8" fmla="*/ 0 60000 65536"/>
              <a:gd name="T9" fmla="*/ 0 w 21485"/>
              <a:gd name="T10" fmla="*/ 0 h 2457"/>
              <a:gd name="T11" fmla="*/ 21485 w 21485"/>
              <a:gd name="T12" fmla="*/ 2457 h 2457"/>
            </a:gdLst>
            <a:ahLst/>
            <a:cxnLst>
              <a:cxn ang="T6">
                <a:pos x="T0" y="T1"/>
              </a:cxn>
              <a:cxn ang="T7">
                <a:pos x="T2" y="T3"/>
              </a:cxn>
              <a:cxn ang="T8">
                <a:pos x="T4" y="T5"/>
              </a:cxn>
            </a:cxnLst>
            <a:rect l="T9" t="T10" r="T11" b="T12"/>
            <a:pathLst>
              <a:path w="21485" h="2457" fill="none" extrusionOk="0">
                <a:moveTo>
                  <a:pt x="-1" y="231"/>
                </a:moveTo>
                <a:cubicBezTo>
                  <a:pt x="7" y="154"/>
                  <a:pt x="16" y="77"/>
                  <a:pt x="25" y="0"/>
                </a:cubicBezTo>
              </a:path>
              <a:path w="21485" h="2457" stroke="0" extrusionOk="0">
                <a:moveTo>
                  <a:pt x="-1" y="231"/>
                </a:moveTo>
                <a:cubicBezTo>
                  <a:pt x="7" y="154"/>
                  <a:pt x="16" y="77"/>
                  <a:pt x="25" y="0"/>
                </a:cubicBezTo>
                <a:lnTo>
                  <a:pt x="21485" y="245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5" name="Arc 39"/>
          <p:cNvSpPr>
            <a:spLocks/>
          </p:cNvSpPr>
          <p:nvPr/>
        </p:nvSpPr>
        <p:spPr bwMode="auto">
          <a:xfrm>
            <a:off x="4032250" y="4894263"/>
            <a:ext cx="1184275" cy="96837"/>
          </a:xfrm>
          <a:custGeom>
            <a:avLst/>
            <a:gdLst>
              <a:gd name="T0" fmla="*/ 0 w 21576"/>
              <a:gd name="T1" fmla="*/ 2147483647 h 1764"/>
              <a:gd name="T2" fmla="*/ 2147483647 w 21576"/>
              <a:gd name="T3" fmla="*/ 0 h 1764"/>
              <a:gd name="T4" fmla="*/ 2147483647 w 21576"/>
              <a:gd name="T5" fmla="*/ 2147483647 h 1764"/>
              <a:gd name="T6" fmla="*/ 0 60000 65536"/>
              <a:gd name="T7" fmla="*/ 0 60000 65536"/>
              <a:gd name="T8" fmla="*/ 0 60000 65536"/>
              <a:gd name="T9" fmla="*/ 0 w 21576"/>
              <a:gd name="T10" fmla="*/ 0 h 1764"/>
              <a:gd name="T11" fmla="*/ 21576 w 21576"/>
              <a:gd name="T12" fmla="*/ 1764 h 1764"/>
            </a:gdLst>
            <a:ahLst/>
            <a:cxnLst>
              <a:cxn ang="T6">
                <a:pos x="T0" y="T1"/>
              </a:cxn>
              <a:cxn ang="T7">
                <a:pos x="T2" y="T3"/>
              </a:cxn>
              <a:cxn ang="T8">
                <a:pos x="T4" y="T5"/>
              </a:cxn>
            </a:cxnLst>
            <a:rect l="T9" t="T10" r="T11" b="T12"/>
            <a:pathLst>
              <a:path w="21576" h="1764" fill="none" extrusionOk="0">
                <a:moveTo>
                  <a:pt x="-1" y="751"/>
                </a:moveTo>
                <a:cubicBezTo>
                  <a:pt x="11" y="501"/>
                  <a:pt x="27" y="250"/>
                  <a:pt x="48" y="0"/>
                </a:cubicBezTo>
              </a:path>
              <a:path w="21576" h="1764" stroke="0" extrusionOk="0">
                <a:moveTo>
                  <a:pt x="-1" y="751"/>
                </a:moveTo>
                <a:cubicBezTo>
                  <a:pt x="11" y="501"/>
                  <a:pt x="27" y="250"/>
                  <a:pt x="48" y="0"/>
                </a:cubicBezTo>
                <a:lnTo>
                  <a:pt x="21576" y="17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6" name="Arc 40"/>
          <p:cNvSpPr>
            <a:spLocks/>
          </p:cNvSpPr>
          <p:nvPr/>
        </p:nvSpPr>
        <p:spPr bwMode="auto">
          <a:xfrm>
            <a:off x="4030663" y="4959350"/>
            <a:ext cx="1185862" cy="31750"/>
          </a:xfrm>
          <a:custGeom>
            <a:avLst/>
            <a:gdLst>
              <a:gd name="T0" fmla="*/ 0 w 21597"/>
              <a:gd name="T1" fmla="*/ 2147483647 h 578"/>
              <a:gd name="T2" fmla="*/ 2147483647 w 21597"/>
              <a:gd name="T3" fmla="*/ 0 h 578"/>
              <a:gd name="T4" fmla="*/ 2147483647 w 21597"/>
              <a:gd name="T5" fmla="*/ 2147483647 h 578"/>
              <a:gd name="T6" fmla="*/ 0 60000 65536"/>
              <a:gd name="T7" fmla="*/ 0 60000 65536"/>
              <a:gd name="T8" fmla="*/ 0 60000 65536"/>
              <a:gd name="T9" fmla="*/ 0 w 21597"/>
              <a:gd name="T10" fmla="*/ 0 h 578"/>
              <a:gd name="T11" fmla="*/ 21597 w 21597"/>
              <a:gd name="T12" fmla="*/ 578 h 578"/>
            </a:gdLst>
            <a:ahLst/>
            <a:cxnLst>
              <a:cxn ang="T6">
                <a:pos x="T0" y="T1"/>
              </a:cxn>
              <a:cxn ang="T7">
                <a:pos x="T2" y="T3"/>
              </a:cxn>
              <a:cxn ang="T8">
                <a:pos x="T4" y="T5"/>
              </a:cxn>
            </a:cxnLst>
            <a:rect l="T9" t="T10" r="T11" b="T12"/>
            <a:pathLst>
              <a:path w="21597" h="578" fill="none" extrusionOk="0">
                <a:moveTo>
                  <a:pt x="-1" y="230"/>
                </a:moveTo>
                <a:cubicBezTo>
                  <a:pt x="1" y="153"/>
                  <a:pt x="2" y="76"/>
                  <a:pt x="4" y="-1"/>
                </a:cubicBezTo>
              </a:path>
              <a:path w="21597" h="578" stroke="0" extrusionOk="0">
                <a:moveTo>
                  <a:pt x="-1" y="230"/>
                </a:moveTo>
                <a:cubicBezTo>
                  <a:pt x="1" y="153"/>
                  <a:pt x="2" y="76"/>
                  <a:pt x="4" y="-1"/>
                </a:cubicBezTo>
                <a:lnTo>
                  <a:pt x="21597" y="57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7" name="Arc 41"/>
          <p:cNvSpPr>
            <a:spLocks/>
          </p:cNvSpPr>
          <p:nvPr/>
        </p:nvSpPr>
        <p:spPr bwMode="auto">
          <a:xfrm>
            <a:off x="4030663" y="4991100"/>
            <a:ext cx="1185862" cy="47625"/>
          </a:xfrm>
          <a:custGeom>
            <a:avLst/>
            <a:gdLst>
              <a:gd name="T0" fmla="*/ 2147483647 w 21600"/>
              <a:gd name="T1" fmla="*/ 2147483647 h 867"/>
              <a:gd name="T2" fmla="*/ 0 w 21600"/>
              <a:gd name="T3" fmla="*/ 2147483647 h 867"/>
              <a:gd name="T4" fmla="*/ 2147483647 w 21600"/>
              <a:gd name="T5" fmla="*/ 0 h 867"/>
              <a:gd name="T6" fmla="*/ 0 60000 65536"/>
              <a:gd name="T7" fmla="*/ 0 60000 65536"/>
              <a:gd name="T8" fmla="*/ 0 60000 65536"/>
              <a:gd name="T9" fmla="*/ 0 w 21600"/>
              <a:gd name="T10" fmla="*/ 0 h 867"/>
              <a:gd name="T11" fmla="*/ 21600 w 21600"/>
              <a:gd name="T12" fmla="*/ 867 h 867"/>
            </a:gdLst>
            <a:ahLst/>
            <a:cxnLst>
              <a:cxn ang="T6">
                <a:pos x="T0" y="T1"/>
              </a:cxn>
              <a:cxn ang="T7">
                <a:pos x="T2" y="T3"/>
              </a:cxn>
              <a:cxn ang="T8">
                <a:pos x="T4" y="T5"/>
              </a:cxn>
            </a:cxnLst>
            <a:rect l="T9" t="T10" r="T11" b="T12"/>
            <a:pathLst>
              <a:path w="21600" h="867" fill="none" extrusionOk="0">
                <a:moveTo>
                  <a:pt x="17" y="866"/>
                </a:moveTo>
                <a:cubicBezTo>
                  <a:pt x="6" y="607"/>
                  <a:pt x="1" y="347"/>
                  <a:pt x="0" y="86"/>
                </a:cubicBezTo>
              </a:path>
              <a:path w="21600" h="867" stroke="0" extrusionOk="0">
                <a:moveTo>
                  <a:pt x="17" y="866"/>
                </a:moveTo>
                <a:cubicBezTo>
                  <a:pt x="6" y="607"/>
                  <a:pt x="1" y="347"/>
                  <a:pt x="0" y="86"/>
                </a:cubicBezTo>
                <a:lnTo>
                  <a:pt x="2160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8" name="Arc 42"/>
          <p:cNvSpPr>
            <a:spLocks/>
          </p:cNvSpPr>
          <p:nvPr/>
        </p:nvSpPr>
        <p:spPr bwMode="auto">
          <a:xfrm>
            <a:off x="4032250" y="4991100"/>
            <a:ext cx="1184275" cy="82550"/>
          </a:xfrm>
          <a:custGeom>
            <a:avLst/>
            <a:gdLst>
              <a:gd name="T0" fmla="*/ 2147483647 w 21561"/>
              <a:gd name="T1" fmla="*/ 2147483647 h 1503"/>
              <a:gd name="T2" fmla="*/ 0 w 21561"/>
              <a:gd name="T3" fmla="*/ 2147483647 h 1503"/>
              <a:gd name="T4" fmla="*/ 2147483647 w 21561"/>
              <a:gd name="T5" fmla="*/ 0 h 1503"/>
              <a:gd name="T6" fmla="*/ 0 60000 65536"/>
              <a:gd name="T7" fmla="*/ 0 60000 65536"/>
              <a:gd name="T8" fmla="*/ 0 60000 65536"/>
              <a:gd name="T9" fmla="*/ 0 w 21561"/>
              <a:gd name="T10" fmla="*/ 0 h 1503"/>
              <a:gd name="T11" fmla="*/ 21561 w 21561"/>
              <a:gd name="T12" fmla="*/ 1503 h 1503"/>
            </a:gdLst>
            <a:ahLst/>
            <a:cxnLst>
              <a:cxn ang="T6">
                <a:pos x="T0" y="T1"/>
              </a:cxn>
              <a:cxn ang="T7">
                <a:pos x="T2" y="T3"/>
              </a:cxn>
              <a:cxn ang="T8">
                <a:pos x="T4" y="T5"/>
              </a:cxn>
            </a:cxnLst>
            <a:rect l="T9" t="T10" r="T11" b="T12"/>
            <a:pathLst>
              <a:path w="21561" h="1503" fill="none" extrusionOk="0">
                <a:moveTo>
                  <a:pt x="13" y="1502"/>
                </a:moveTo>
                <a:cubicBezTo>
                  <a:pt x="8" y="1435"/>
                  <a:pt x="4" y="1368"/>
                  <a:pt x="0" y="1300"/>
                </a:cubicBezTo>
              </a:path>
              <a:path w="21561" h="1503" stroke="0" extrusionOk="0">
                <a:moveTo>
                  <a:pt x="13" y="1502"/>
                </a:moveTo>
                <a:cubicBezTo>
                  <a:pt x="8" y="1435"/>
                  <a:pt x="4" y="1368"/>
                  <a:pt x="0" y="1300"/>
                </a:cubicBezTo>
                <a:lnTo>
                  <a:pt x="2156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59" name="Arc 43"/>
          <p:cNvSpPr>
            <a:spLocks/>
          </p:cNvSpPr>
          <p:nvPr/>
        </p:nvSpPr>
        <p:spPr bwMode="auto">
          <a:xfrm>
            <a:off x="4035425" y="4991100"/>
            <a:ext cx="1181100" cy="150813"/>
          </a:xfrm>
          <a:custGeom>
            <a:avLst/>
            <a:gdLst>
              <a:gd name="T0" fmla="*/ 2147483647 w 21513"/>
              <a:gd name="T1" fmla="*/ 2147483647 h 2749"/>
              <a:gd name="T2" fmla="*/ 0 w 21513"/>
              <a:gd name="T3" fmla="*/ 2147483647 h 2749"/>
              <a:gd name="T4" fmla="*/ 2147483647 w 21513"/>
              <a:gd name="T5" fmla="*/ 0 h 2749"/>
              <a:gd name="T6" fmla="*/ 0 60000 65536"/>
              <a:gd name="T7" fmla="*/ 0 60000 65536"/>
              <a:gd name="T8" fmla="*/ 0 60000 65536"/>
              <a:gd name="T9" fmla="*/ 0 w 21513"/>
              <a:gd name="T10" fmla="*/ 0 h 2749"/>
              <a:gd name="T11" fmla="*/ 21513 w 21513"/>
              <a:gd name="T12" fmla="*/ 2749 h 2749"/>
            </a:gdLst>
            <a:ahLst/>
            <a:cxnLst>
              <a:cxn ang="T6">
                <a:pos x="T0" y="T1"/>
              </a:cxn>
              <a:cxn ang="T7">
                <a:pos x="T2" y="T3"/>
              </a:cxn>
              <a:cxn ang="T8">
                <a:pos x="T4" y="T5"/>
              </a:cxn>
            </a:cxnLst>
            <a:rect l="T9" t="T10" r="T11" b="T12"/>
            <a:pathLst>
              <a:path w="21513" h="2749" fill="none" extrusionOk="0">
                <a:moveTo>
                  <a:pt x="88" y="2749"/>
                </a:moveTo>
                <a:cubicBezTo>
                  <a:pt x="54" y="2479"/>
                  <a:pt x="24" y="2209"/>
                  <a:pt x="0" y="1938"/>
                </a:cubicBezTo>
              </a:path>
              <a:path w="21513" h="2749" stroke="0" extrusionOk="0">
                <a:moveTo>
                  <a:pt x="88" y="2749"/>
                </a:moveTo>
                <a:cubicBezTo>
                  <a:pt x="54" y="2479"/>
                  <a:pt x="24" y="2209"/>
                  <a:pt x="0" y="1938"/>
                </a:cubicBezTo>
                <a:lnTo>
                  <a:pt x="2151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0" name="Arc 44"/>
          <p:cNvSpPr>
            <a:spLocks/>
          </p:cNvSpPr>
          <p:nvPr/>
        </p:nvSpPr>
        <p:spPr bwMode="auto">
          <a:xfrm>
            <a:off x="4043363" y="4991100"/>
            <a:ext cx="1173162" cy="187325"/>
          </a:xfrm>
          <a:custGeom>
            <a:avLst/>
            <a:gdLst>
              <a:gd name="T0" fmla="*/ 2147483647 w 21364"/>
              <a:gd name="T1" fmla="*/ 2147483647 h 3413"/>
              <a:gd name="T2" fmla="*/ 0 w 21364"/>
              <a:gd name="T3" fmla="*/ 2147483647 h 3413"/>
              <a:gd name="T4" fmla="*/ 2147483647 w 21364"/>
              <a:gd name="T5" fmla="*/ 0 h 3413"/>
              <a:gd name="T6" fmla="*/ 0 60000 65536"/>
              <a:gd name="T7" fmla="*/ 0 60000 65536"/>
              <a:gd name="T8" fmla="*/ 0 60000 65536"/>
              <a:gd name="T9" fmla="*/ 0 w 21364"/>
              <a:gd name="T10" fmla="*/ 0 h 3413"/>
              <a:gd name="T11" fmla="*/ 21364 w 21364"/>
              <a:gd name="T12" fmla="*/ 3413 h 3413"/>
            </a:gdLst>
            <a:ahLst/>
            <a:cxnLst>
              <a:cxn ang="T6">
                <a:pos x="T0" y="T1"/>
              </a:cxn>
              <a:cxn ang="T7">
                <a:pos x="T2" y="T3"/>
              </a:cxn>
              <a:cxn ang="T8">
                <a:pos x="T4" y="T5"/>
              </a:cxn>
            </a:cxnLst>
            <a:rect l="T9" t="T10" r="T11" b="T12"/>
            <a:pathLst>
              <a:path w="21364" h="3413" fill="none" extrusionOk="0">
                <a:moveTo>
                  <a:pt x="35" y="3412"/>
                </a:moveTo>
                <a:cubicBezTo>
                  <a:pt x="23" y="3336"/>
                  <a:pt x="11" y="3259"/>
                  <a:pt x="-1" y="3182"/>
                </a:cubicBezTo>
              </a:path>
              <a:path w="21364" h="3413" stroke="0" extrusionOk="0">
                <a:moveTo>
                  <a:pt x="35" y="3412"/>
                </a:moveTo>
                <a:cubicBezTo>
                  <a:pt x="23" y="3336"/>
                  <a:pt x="11" y="3259"/>
                  <a:pt x="-1" y="3182"/>
                </a:cubicBezTo>
                <a:lnTo>
                  <a:pt x="2136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1" name="Arc 45"/>
          <p:cNvSpPr>
            <a:spLocks/>
          </p:cNvSpPr>
          <p:nvPr/>
        </p:nvSpPr>
        <p:spPr bwMode="auto">
          <a:xfrm>
            <a:off x="4049713" y="4991100"/>
            <a:ext cx="1166812" cy="252413"/>
          </a:xfrm>
          <a:custGeom>
            <a:avLst/>
            <a:gdLst>
              <a:gd name="T0" fmla="*/ 2147483647 w 21254"/>
              <a:gd name="T1" fmla="*/ 2147483647 h 4600"/>
              <a:gd name="T2" fmla="*/ 0 w 21254"/>
              <a:gd name="T3" fmla="*/ 2147483647 h 4600"/>
              <a:gd name="T4" fmla="*/ 2147483647 w 21254"/>
              <a:gd name="T5" fmla="*/ 0 h 4600"/>
              <a:gd name="T6" fmla="*/ 0 60000 65536"/>
              <a:gd name="T7" fmla="*/ 0 60000 65536"/>
              <a:gd name="T8" fmla="*/ 0 60000 65536"/>
              <a:gd name="T9" fmla="*/ 0 w 21254"/>
              <a:gd name="T10" fmla="*/ 0 h 4600"/>
              <a:gd name="T11" fmla="*/ 21254 w 21254"/>
              <a:gd name="T12" fmla="*/ 4600 h 4600"/>
            </a:gdLst>
            <a:ahLst/>
            <a:cxnLst>
              <a:cxn ang="T6">
                <a:pos x="T0" y="T1"/>
              </a:cxn>
              <a:cxn ang="T7">
                <a:pos x="T2" y="T3"/>
              </a:cxn>
              <a:cxn ang="T8">
                <a:pos x="T4" y="T5"/>
              </a:cxn>
            </a:cxnLst>
            <a:rect l="T9" t="T10" r="T11" b="T12"/>
            <a:pathLst>
              <a:path w="21254" h="4600" fill="none" extrusionOk="0">
                <a:moveTo>
                  <a:pt x="149" y="4599"/>
                </a:moveTo>
                <a:cubicBezTo>
                  <a:pt x="95" y="4350"/>
                  <a:pt x="45" y="4100"/>
                  <a:pt x="-1" y="3849"/>
                </a:cubicBezTo>
              </a:path>
              <a:path w="21254" h="4600" stroke="0" extrusionOk="0">
                <a:moveTo>
                  <a:pt x="149" y="4599"/>
                </a:moveTo>
                <a:cubicBezTo>
                  <a:pt x="95" y="4350"/>
                  <a:pt x="45" y="4100"/>
                  <a:pt x="-1" y="3849"/>
                </a:cubicBezTo>
                <a:lnTo>
                  <a:pt x="2125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2" name="Arc 46"/>
          <p:cNvSpPr>
            <a:spLocks/>
          </p:cNvSpPr>
          <p:nvPr/>
        </p:nvSpPr>
        <p:spPr bwMode="auto">
          <a:xfrm>
            <a:off x="4062413" y="4991100"/>
            <a:ext cx="1154112" cy="287338"/>
          </a:xfrm>
          <a:custGeom>
            <a:avLst/>
            <a:gdLst>
              <a:gd name="T0" fmla="*/ 2147483647 w 21012"/>
              <a:gd name="T1" fmla="*/ 2147483647 h 5235"/>
              <a:gd name="T2" fmla="*/ 0 w 21012"/>
              <a:gd name="T3" fmla="*/ 2147483647 h 5235"/>
              <a:gd name="T4" fmla="*/ 2147483647 w 21012"/>
              <a:gd name="T5" fmla="*/ 0 h 5235"/>
              <a:gd name="T6" fmla="*/ 0 60000 65536"/>
              <a:gd name="T7" fmla="*/ 0 60000 65536"/>
              <a:gd name="T8" fmla="*/ 0 60000 65536"/>
              <a:gd name="T9" fmla="*/ 0 w 21012"/>
              <a:gd name="T10" fmla="*/ 0 h 5235"/>
              <a:gd name="T11" fmla="*/ 21012 w 21012"/>
              <a:gd name="T12" fmla="*/ 5235 h 5235"/>
            </a:gdLst>
            <a:ahLst/>
            <a:cxnLst>
              <a:cxn ang="T6">
                <a:pos x="T0" y="T1"/>
              </a:cxn>
              <a:cxn ang="T7">
                <a:pos x="T2" y="T3"/>
              </a:cxn>
              <a:cxn ang="T8">
                <a:pos x="T4" y="T5"/>
              </a:cxn>
            </a:cxnLst>
            <a:rect l="T9" t="T10" r="T11" b="T12"/>
            <a:pathLst>
              <a:path w="21012" h="5235" fill="none" extrusionOk="0">
                <a:moveTo>
                  <a:pt x="55" y="5235"/>
                </a:moveTo>
                <a:cubicBezTo>
                  <a:pt x="36" y="5158"/>
                  <a:pt x="17" y="5081"/>
                  <a:pt x="-1" y="5004"/>
                </a:cubicBezTo>
              </a:path>
              <a:path w="21012" h="5235" stroke="0" extrusionOk="0">
                <a:moveTo>
                  <a:pt x="55" y="5235"/>
                </a:moveTo>
                <a:cubicBezTo>
                  <a:pt x="36" y="5158"/>
                  <a:pt x="17" y="5081"/>
                  <a:pt x="-1" y="5004"/>
                </a:cubicBezTo>
                <a:lnTo>
                  <a:pt x="2101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3" name="Arc 47"/>
          <p:cNvSpPr>
            <a:spLocks/>
          </p:cNvSpPr>
          <p:nvPr/>
        </p:nvSpPr>
        <p:spPr bwMode="auto">
          <a:xfrm>
            <a:off x="4073525" y="4991100"/>
            <a:ext cx="1144588" cy="352425"/>
          </a:xfrm>
          <a:custGeom>
            <a:avLst/>
            <a:gdLst>
              <a:gd name="T0" fmla="*/ 2147483647 w 20843"/>
              <a:gd name="T1" fmla="*/ 2147483647 h 6425"/>
              <a:gd name="T2" fmla="*/ 0 w 20843"/>
              <a:gd name="T3" fmla="*/ 2147483647 h 6425"/>
              <a:gd name="T4" fmla="*/ 2147483647 w 20843"/>
              <a:gd name="T5" fmla="*/ 0 h 6425"/>
              <a:gd name="T6" fmla="*/ 0 60000 65536"/>
              <a:gd name="T7" fmla="*/ 0 60000 65536"/>
              <a:gd name="T8" fmla="*/ 0 60000 65536"/>
              <a:gd name="T9" fmla="*/ 0 w 20843"/>
              <a:gd name="T10" fmla="*/ 0 h 6425"/>
              <a:gd name="T11" fmla="*/ 20843 w 20843"/>
              <a:gd name="T12" fmla="*/ 6425 h 6425"/>
            </a:gdLst>
            <a:ahLst/>
            <a:cxnLst>
              <a:cxn ang="T6">
                <a:pos x="T0" y="T1"/>
              </a:cxn>
              <a:cxn ang="T7">
                <a:pos x="T2" y="T3"/>
              </a:cxn>
              <a:cxn ang="T8">
                <a:pos x="T4" y="T5"/>
              </a:cxn>
            </a:cxnLst>
            <a:rect l="T9" t="T10" r="T11" b="T12"/>
            <a:pathLst>
              <a:path w="20843" h="6425" fill="none" extrusionOk="0">
                <a:moveTo>
                  <a:pt x="220" y="6425"/>
                </a:moveTo>
                <a:cubicBezTo>
                  <a:pt x="142" y="6174"/>
                  <a:pt x="69" y="5922"/>
                  <a:pt x="0" y="5669"/>
                </a:cubicBezTo>
              </a:path>
              <a:path w="20843" h="6425" stroke="0" extrusionOk="0">
                <a:moveTo>
                  <a:pt x="220" y="6425"/>
                </a:moveTo>
                <a:cubicBezTo>
                  <a:pt x="142" y="6174"/>
                  <a:pt x="69" y="5922"/>
                  <a:pt x="0" y="5669"/>
                </a:cubicBezTo>
                <a:lnTo>
                  <a:pt x="2084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4" name="Arc 48"/>
          <p:cNvSpPr>
            <a:spLocks/>
          </p:cNvSpPr>
          <p:nvPr/>
        </p:nvSpPr>
        <p:spPr bwMode="auto">
          <a:xfrm>
            <a:off x="4092575" y="4991100"/>
            <a:ext cx="1123950" cy="387350"/>
          </a:xfrm>
          <a:custGeom>
            <a:avLst/>
            <a:gdLst>
              <a:gd name="T0" fmla="*/ 2147483647 w 20484"/>
              <a:gd name="T1" fmla="*/ 2147483647 h 7060"/>
              <a:gd name="T2" fmla="*/ 0 w 20484"/>
              <a:gd name="T3" fmla="*/ 2147483647 h 7060"/>
              <a:gd name="T4" fmla="*/ 2147483647 w 20484"/>
              <a:gd name="T5" fmla="*/ 0 h 7060"/>
              <a:gd name="T6" fmla="*/ 0 60000 65536"/>
              <a:gd name="T7" fmla="*/ 0 60000 65536"/>
              <a:gd name="T8" fmla="*/ 0 60000 65536"/>
              <a:gd name="T9" fmla="*/ 0 w 20484"/>
              <a:gd name="T10" fmla="*/ 0 h 7060"/>
              <a:gd name="T11" fmla="*/ 20484 w 20484"/>
              <a:gd name="T12" fmla="*/ 7060 h 7060"/>
            </a:gdLst>
            <a:ahLst/>
            <a:cxnLst>
              <a:cxn ang="T6">
                <a:pos x="T0" y="T1"/>
              </a:cxn>
              <a:cxn ang="T7">
                <a:pos x="T2" y="T3"/>
              </a:cxn>
              <a:cxn ang="T8">
                <a:pos x="T4" y="T5"/>
              </a:cxn>
            </a:cxnLst>
            <a:rect l="T9" t="T10" r="T11" b="T12"/>
            <a:pathLst>
              <a:path w="20484" h="7060" fill="none" extrusionOk="0">
                <a:moveTo>
                  <a:pt x="70" y="7059"/>
                </a:moveTo>
                <a:cubicBezTo>
                  <a:pt x="46" y="6990"/>
                  <a:pt x="22" y="6921"/>
                  <a:pt x="-1" y="6852"/>
                </a:cubicBezTo>
              </a:path>
              <a:path w="20484" h="7060" stroke="0" extrusionOk="0">
                <a:moveTo>
                  <a:pt x="70" y="7059"/>
                </a:moveTo>
                <a:cubicBezTo>
                  <a:pt x="46" y="6990"/>
                  <a:pt x="22" y="6921"/>
                  <a:pt x="-1" y="6852"/>
                </a:cubicBezTo>
                <a:lnTo>
                  <a:pt x="2048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5" name="Arc 49"/>
          <p:cNvSpPr>
            <a:spLocks/>
          </p:cNvSpPr>
          <p:nvPr/>
        </p:nvSpPr>
        <p:spPr bwMode="auto">
          <a:xfrm>
            <a:off x="4103688" y="4991100"/>
            <a:ext cx="1112837" cy="450850"/>
          </a:xfrm>
          <a:custGeom>
            <a:avLst/>
            <a:gdLst>
              <a:gd name="T0" fmla="*/ 2147483647 w 20260"/>
              <a:gd name="T1" fmla="*/ 2147483647 h 8216"/>
              <a:gd name="T2" fmla="*/ 0 w 20260"/>
              <a:gd name="T3" fmla="*/ 2147483647 h 8216"/>
              <a:gd name="T4" fmla="*/ 2147483647 w 20260"/>
              <a:gd name="T5" fmla="*/ 0 h 8216"/>
              <a:gd name="T6" fmla="*/ 0 60000 65536"/>
              <a:gd name="T7" fmla="*/ 0 60000 65536"/>
              <a:gd name="T8" fmla="*/ 0 60000 65536"/>
              <a:gd name="T9" fmla="*/ 0 w 20260"/>
              <a:gd name="T10" fmla="*/ 0 h 8216"/>
              <a:gd name="T11" fmla="*/ 20260 w 20260"/>
              <a:gd name="T12" fmla="*/ 8216 h 8216"/>
            </a:gdLst>
            <a:ahLst/>
            <a:cxnLst>
              <a:cxn ang="T6">
                <a:pos x="T0" y="T1"/>
              </a:cxn>
              <a:cxn ang="T7">
                <a:pos x="T2" y="T3"/>
              </a:cxn>
              <a:cxn ang="T8">
                <a:pos x="T4" y="T5"/>
              </a:cxn>
            </a:cxnLst>
            <a:rect l="T9" t="T10" r="T11" b="T12"/>
            <a:pathLst>
              <a:path w="20260" h="8216" fill="none" extrusionOk="0">
                <a:moveTo>
                  <a:pt x="283" y="8216"/>
                </a:moveTo>
                <a:cubicBezTo>
                  <a:pt x="184" y="7975"/>
                  <a:pt x="90" y="7733"/>
                  <a:pt x="0" y="7489"/>
                </a:cubicBezTo>
              </a:path>
              <a:path w="20260" h="8216" stroke="0" extrusionOk="0">
                <a:moveTo>
                  <a:pt x="283" y="8216"/>
                </a:moveTo>
                <a:cubicBezTo>
                  <a:pt x="184" y="7975"/>
                  <a:pt x="90" y="7733"/>
                  <a:pt x="0" y="7489"/>
                </a:cubicBezTo>
                <a:lnTo>
                  <a:pt x="2026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6" name="Arc 50"/>
          <p:cNvSpPr>
            <a:spLocks/>
          </p:cNvSpPr>
          <p:nvPr/>
        </p:nvSpPr>
        <p:spPr bwMode="auto">
          <a:xfrm>
            <a:off x="4129088" y="4991100"/>
            <a:ext cx="1087437" cy="484188"/>
          </a:xfrm>
          <a:custGeom>
            <a:avLst/>
            <a:gdLst>
              <a:gd name="T0" fmla="*/ 2147483647 w 19815"/>
              <a:gd name="T1" fmla="*/ 2147483647 h 8823"/>
              <a:gd name="T2" fmla="*/ 0 w 19815"/>
              <a:gd name="T3" fmla="*/ 2147483647 h 8823"/>
              <a:gd name="T4" fmla="*/ 2147483647 w 19815"/>
              <a:gd name="T5" fmla="*/ 0 h 8823"/>
              <a:gd name="T6" fmla="*/ 0 60000 65536"/>
              <a:gd name="T7" fmla="*/ 0 60000 65536"/>
              <a:gd name="T8" fmla="*/ 0 60000 65536"/>
              <a:gd name="T9" fmla="*/ 0 w 19815"/>
              <a:gd name="T10" fmla="*/ 0 h 8823"/>
              <a:gd name="T11" fmla="*/ 19815 w 19815"/>
              <a:gd name="T12" fmla="*/ 8823 h 8823"/>
            </a:gdLst>
            <a:ahLst/>
            <a:cxnLst>
              <a:cxn ang="T6">
                <a:pos x="T0" y="T1"/>
              </a:cxn>
              <a:cxn ang="T7">
                <a:pos x="T2" y="T3"/>
              </a:cxn>
              <a:cxn ang="T8">
                <a:pos x="T4" y="T5"/>
              </a:cxn>
            </a:cxnLst>
            <a:rect l="T9" t="T10" r="T11" b="T12"/>
            <a:pathLst>
              <a:path w="19815" h="8823" fill="none" extrusionOk="0">
                <a:moveTo>
                  <a:pt x="99" y="8822"/>
                </a:moveTo>
                <a:cubicBezTo>
                  <a:pt x="65" y="8747"/>
                  <a:pt x="32" y="8672"/>
                  <a:pt x="-1" y="8597"/>
                </a:cubicBezTo>
              </a:path>
              <a:path w="19815" h="8823" stroke="0" extrusionOk="0">
                <a:moveTo>
                  <a:pt x="99" y="8822"/>
                </a:moveTo>
                <a:cubicBezTo>
                  <a:pt x="65" y="8747"/>
                  <a:pt x="32" y="8672"/>
                  <a:pt x="-1" y="8597"/>
                </a:cubicBezTo>
                <a:lnTo>
                  <a:pt x="1981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7" name="Arc 51"/>
          <p:cNvSpPr>
            <a:spLocks/>
          </p:cNvSpPr>
          <p:nvPr/>
        </p:nvSpPr>
        <p:spPr bwMode="auto">
          <a:xfrm>
            <a:off x="4144963" y="4991100"/>
            <a:ext cx="1071562" cy="546100"/>
          </a:xfrm>
          <a:custGeom>
            <a:avLst/>
            <a:gdLst>
              <a:gd name="T0" fmla="*/ 2147483647 w 19527"/>
              <a:gd name="T1" fmla="*/ 2147483647 h 9953"/>
              <a:gd name="T2" fmla="*/ 0 w 19527"/>
              <a:gd name="T3" fmla="*/ 2147483647 h 9953"/>
              <a:gd name="T4" fmla="*/ 2147483647 w 19527"/>
              <a:gd name="T5" fmla="*/ 0 h 9953"/>
              <a:gd name="T6" fmla="*/ 0 60000 65536"/>
              <a:gd name="T7" fmla="*/ 0 60000 65536"/>
              <a:gd name="T8" fmla="*/ 0 60000 65536"/>
              <a:gd name="T9" fmla="*/ 0 w 19527"/>
              <a:gd name="T10" fmla="*/ 0 h 9953"/>
              <a:gd name="T11" fmla="*/ 19527 w 19527"/>
              <a:gd name="T12" fmla="*/ 9953 h 9953"/>
            </a:gdLst>
            <a:ahLst/>
            <a:cxnLst>
              <a:cxn ang="T6">
                <a:pos x="T0" y="T1"/>
              </a:cxn>
              <a:cxn ang="T7">
                <a:pos x="T2" y="T3"/>
              </a:cxn>
              <a:cxn ang="T8">
                <a:pos x="T4" y="T5"/>
              </a:cxn>
            </a:cxnLst>
            <a:rect l="T9" t="T10" r="T11" b="T12"/>
            <a:pathLst>
              <a:path w="19527" h="9953" fill="none" extrusionOk="0">
                <a:moveTo>
                  <a:pt x="356" y="9953"/>
                </a:moveTo>
                <a:cubicBezTo>
                  <a:pt x="233" y="9715"/>
                  <a:pt x="114" y="9475"/>
                  <a:pt x="0" y="9233"/>
                </a:cubicBezTo>
              </a:path>
              <a:path w="19527" h="9953" stroke="0" extrusionOk="0">
                <a:moveTo>
                  <a:pt x="356" y="9953"/>
                </a:moveTo>
                <a:cubicBezTo>
                  <a:pt x="233" y="9715"/>
                  <a:pt x="114" y="9475"/>
                  <a:pt x="0" y="9233"/>
                </a:cubicBezTo>
                <a:lnTo>
                  <a:pt x="1952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8" name="Arc 52"/>
          <p:cNvSpPr>
            <a:spLocks/>
          </p:cNvSpPr>
          <p:nvPr/>
        </p:nvSpPr>
        <p:spPr bwMode="auto">
          <a:xfrm>
            <a:off x="4173538" y="4991100"/>
            <a:ext cx="1042987" cy="576263"/>
          </a:xfrm>
          <a:custGeom>
            <a:avLst/>
            <a:gdLst>
              <a:gd name="T0" fmla="*/ 2147483647 w 18988"/>
              <a:gd name="T1" fmla="*/ 2147483647 h 10500"/>
              <a:gd name="T2" fmla="*/ 0 w 18988"/>
              <a:gd name="T3" fmla="*/ 2147483647 h 10500"/>
              <a:gd name="T4" fmla="*/ 2147483647 w 18988"/>
              <a:gd name="T5" fmla="*/ 0 h 10500"/>
              <a:gd name="T6" fmla="*/ 0 60000 65536"/>
              <a:gd name="T7" fmla="*/ 0 60000 65536"/>
              <a:gd name="T8" fmla="*/ 0 60000 65536"/>
              <a:gd name="T9" fmla="*/ 0 w 18988"/>
              <a:gd name="T10" fmla="*/ 0 h 10500"/>
              <a:gd name="T11" fmla="*/ 18988 w 18988"/>
              <a:gd name="T12" fmla="*/ 10500 h 10500"/>
            </a:gdLst>
            <a:ahLst/>
            <a:cxnLst>
              <a:cxn ang="T6">
                <a:pos x="T0" y="T1"/>
              </a:cxn>
              <a:cxn ang="T7">
                <a:pos x="T2" y="T3"/>
              </a:cxn>
              <a:cxn ang="T8">
                <a:pos x="T4" y="T5"/>
              </a:cxn>
            </a:cxnLst>
            <a:rect l="T9" t="T10" r="T11" b="T12"/>
            <a:pathLst>
              <a:path w="18988" h="10500" fill="none" extrusionOk="0">
                <a:moveTo>
                  <a:pt x="111" y="10500"/>
                </a:moveTo>
                <a:cubicBezTo>
                  <a:pt x="74" y="10432"/>
                  <a:pt x="36" y="10364"/>
                  <a:pt x="-1" y="10296"/>
                </a:cubicBezTo>
              </a:path>
              <a:path w="18988" h="10500" stroke="0" extrusionOk="0">
                <a:moveTo>
                  <a:pt x="111" y="10500"/>
                </a:moveTo>
                <a:cubicBezTo>
                  <a:pt x="74" y="10432"/>
                  <a:pt x="36" y="10364"/>
                  <a:pt x="-1" y="10296"/>
                </a:cubicBezTo>
                <a:lnTo>
                  <a:pt x="1898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69" name="Arc 53"/>
          <p:cNvSpPr>
            <a:spLocks/>
          </p:cNvSpPr>
          <p:nvPr/>
        </p:nvSpPr>
        <p:spPr bwMode="auto">
          <a:xfrm>
            <a:off x="4192588" y="4991100"/>
            <a:ext cx="1023937" cy="633413"/>
          </a:xfrm>
          <a:custGeom>
            <a:avLst/>
            <a:gdLst>
              <a:gd name="T0" fmla="*/ 2147483647 w 18658"/>
              <a:gd name="T1" fmla="*/ 2147483647 h 11550"/>
              <a:gd name="T2" fmla="*/ 0 w 18658"/>
              <a:gd name="T3" fmla="*/ 2147483647 h 11550"/>
              <a:gd name="T4" fmla="*/ 2147483647 w 18658"/>
              <a:gd name="T5" fmla="*/ 0 h 11550"/>
              <a:gd name="T6" fmla="*/ 0 60000 65536"/>
              <a:gd name="T7" fmla="*/ 0 60000 65536"/>
              <a:gd name="T8" fmla="*/ 0 60000 65536"/>
              <a:gd name="T9" fmla="*/ 0 w 18658"/>
              <a:gd name="T10" fmla="*/ 0 h 11550"/>
              <a:gd name="T11" fmla="*/ 18658 w 18658"/>
              <a:gd name="T12" fmla="*/ 11550 h 11550"/>
            </a:gdLst>
            <a:ahLst/>
            <a:cxnLst>
              <a:cxn ang="T6">
                <a:pos x="T0" y="T1"/>
              </a:cxn>
              <a:cxn ang="T7">
                <a:pos x="T2" y="T3"/>
              </a:cxn>
              <a:cxn ang="T8">
                <a:pos x="T4" y="T5"/>
              </a:cxn>
            </a:cxnLst>
            <a:rect l="T9" t="T10" r="T11" b="T12"/>
            <a:pathLst>
              <a:path w="18658" h="11550" fill="none" extrusionOk="0">
                <a:moveTo>
                  <a:pt x="405" y="11549"/>
                </a:moveTo>
                <a:cubicBezTo>
                  <a:pt x="266" y="11330"/>
                  <a:pt x="131" y="11108"/>
                  <a:pt x="0" y="10883"/>
                </a:cubicBezTo>
              </a:path>
              <a:path w="18658" h="11550" stroke="0" extrusionOk="0">
                <a:moveTo>
                  <a:pt x="405" y="11549"/>
                </a:moveTo>
                <a:cubicBezTo>
                  <a:pt x="266" y="11330"/>
                  <a:pt x="131" y="11108"/>
                  <a:pt x="0" y="10883"/>
                </a:cubicBezTo>
                <a:lnTo>
                  <a:pt x="1865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0" name="Arc 54"/>
          <p:cNvSpPr>
            <a:spLocks/>
          </p:cNvSpPr>
          <p:nvPr/>
        </p:nvSpPr>
        <p:spPr bwMode="auto">
          <a:xfrm>
            <a:off x="4227513" y="4991100"/>
            <a:ext cx="989012" cy="663575"/>
          </a:xfrm>
          <a:custGeom>
            <a:avLst/>
            <a:gdLst>
              <a:gd name="T0" fmla="*/ 2147483647 w 18013"/>
              <a:gd name="T1" fmla="*/ 2147483647 h 12107"/>
              <a:gd name="T2" fmla="*/ 0 w 18013"/>
              <a:gd name="T3" fmla="*/ 2147483647 h 12107"/>
              <a:gd name="T4" fmla="*/ 2147483647 w 18013"/>
              <a:gd name="T5" fmla="*/ 0 h 12107"/>
              <a:gd name="T6" fmla="*/ 0 60000 65536"/>
              <a:gd name="T7" fmla="*/ 0 60000 65536"/>
              <a:gd name="T8" fmla="*/ 0 60000 65536"/>
              <a:gd name="T9" fmla="*/ 0 w 18013"/>
              <a:gd name="T10" fmla="*/ 0 h 12107"/>
              <a:gd name="T11" fmla="*/ 18013 w 18013"/>
              <a:gd name="T12" fmla="*/ 12107 h 12107"/>
            </a:gdLst>
            <a:ahLst/>
            <a:cxnLst>
              <a:cxn ang="T6">
                <a:pos x="T0" y="T1"/>
              </a:cxn>
              <a:cxn ang="T7">
                <a:pos x="T2" y="T3"/>
              </a:cxn>
              <a:cxn ang="T8">
                <a:pos x="T4" y="T5"/>
              </a:cxn>
            </a:cxnLst>
            <a:rect l="T9" t="T10" r="T11" b="T12"/>
            <a:pathLst>
              <a:path w="18013" h="12107" fill="none" extrusionOk="0">
                <a:moveTo>
                  <a:pt x="124" y="12107"/>
                </a:moveTo>
                <a:cubicBezTo>
                  <a:pt x="82" y="12044"/>
                  <a:pt x="41" y="11982"/>
                  <a:pt x="-1" y="11920"/>
                </a:cubicBezTo>
              </a:path>
              <a:path w="18013" h="12107" stroke="0" extrusionOk="0">
                <a:moveTo>
                  <a:pt x="124" y="12107"/>
                </a:moveTo>
                <a:cubicBezTo>
                  <a:pt x="82" y="12044"/>
                  <a:pt x="41" y="11982"/>
                  <a:pt x="-1" y="11920"/>
                </a:cubicBezTo>
                <a:lnTo>
                  <a:pt x="1801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1" name="Arc 55"/>
          <p:cNvSpPr>
            <a:spLocks/>
          </p:cNvSpPr>
          <p:nvPr/>
        </p:nvSpPr>
        <p:spPr bwMode="auto">
          <a:xfrm>
            <a:off x="4248150" y="4991100"/>
            <a:ext cx="968375" cy="719138"/>
          </a:xfrm>
          <a:custGeom>
            <a:avLst/>
            <a:gdLst>
              <a:gd name="T0" fmla="*/ 2147483647 w 17637"/>
              <a:gd name="T1" fmla="*/ 2147483647 h 13118"/>
              <a:gd name="T2" fmla="*/ 0 w 17637"/>
              <a:gd name="T3" fmla="*/ 2147483647 h 13118"/>
              <a:gd name="T4" fmla="*/ 2147483647 w 17637"/>
              <a:gd name="T5" fmla="*/ 0 h 13118"/>
              <a:gd name="T6" fmla="*/ 0 60000 65536"/>
              <a:gd name="T7" fmla="*/ 0 60000 65536"/>
              <a:gd name="T8" fmla="*/ 0 60000 65536"/>
              <a:gd name="T9" fmla="*/ 0 w 17637"/>
              <a:gd name="T10" fmla="*/ 0 h 13118"/>
              <a:gd name="T11" fmla="*/ 17637 w 17637"/>
              <a:gd name="T12" fmla="*/ 13118 h 13118"/>
            </a:gdLst>
            <a:ahLst/>
            <a:cxnLst>
              <a:cxn ang="T6">
                <a:pos x="T0" y="T1"/>
              </a:cxn>
              <a:cxn ang="T7">
                <a:pos x="T2" y="T3"/>
              </a:cxn>
              <a:cxn ang="T8">
                <a:pos x="T4" y="T5"/>
              </a:cxn>
            </a:cxnLst>
            <a:rect l="T9" t="T10" r="T11" b="T12"/>
            <a:pathLst>
              <a:path w="17637" h="13118" fill="none" extrusionOk="0">
                <a:moveTo>
                  <a:pt x="476" y="13118"/>
                </a:moveTo>
                <a:cubicBezTo>
                  <a:pt x="313" y="12905"/>
                  <a:pt x="154" y="12688"/>
                  <a:pt x="0" y="12469"/>
                </a:cubicBezTo>
              </a:path>
              <a:path w="17637" h="13118" stroke="0" extrusionOk="0">
                <a:moveTo>
                  <a:pt x="476" y="13118"/>
                </a:moveTo>
                <a:cubicBezTo>
                  <a:pt x="313" y="12905"/>
                  <a:pt x="154" y="12688"/>
                  <a:pt x="0" y="12469"/>
                </a:cubicBezTo>
                <a:lnTo>
                  <a:pt x="1763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2" name="Arc 56"/>
          <p:cNvSpPr>
            <a:spLocks/>
          </p:cNvSpPr>
          <p:nvPr/>
        </p:nvSpPr>
        <p:spPr bwMode="auto">
          <a:xfrm>
            <a:off x="4287838" y="4991100"/>
            <a:ext cx="928687" cy="747713"/>
          </a:xfrm>
          <a:custGeom>
            <a:avLst/>
            <a:gdLst>
              <a:gd name="T0" fmla="*/ 2147483647 w 16919"/>
              <a:gd name="T1" fmla="*/ 2147483647 h 13636"/>
              <a:gd name="T2" fmla="*/ 0 w 16919"/>
              <a:gd name="T3" fmla="*/ 2147483647 h 13636"/>
              <a:gd name="T4" fmla="*/ 2147483647 w 16919"/>
              <a:gd name="T5" fmla="*/ 0 h 13636"/>
              <a:gd name="T6" fmla="*/ 0 60000 65536"/>
              <a:gd name="T7" fmla="*/ 0 60000 65536"/>
              <a:gd name="T8" fmla="*/ 0 60000 65536"/>
              <a:gd name="T9" fmla="*/ 0 w 16919"/>
              <a:gd name="T10" fmla="*/ 0 h 13636"/>
              <a:gd name="T11" fmla="*/ 16919 w 16919"/>
              <a:gd name="T12" fmla="*/ 13636 h 13636"/>
            </a:gdLst>
            <a:ahLst/>
            <a:cxnLst>
              <a:cxn ang="T6">
                <a:pos x="T0" y="T1"/>
              </a:cxn>
              <a:cxn ang="T7">
                <a:pos x="T2" y="T3"/>
              </a:cxn>
              <a:cxn ang="T8">
                <a:pos x="T4" y="T5"/>
              </a:cxn>
            </a:cxnLst>
            <a:rect l="T9" t="T10" r="T11" b="T12"/>
            <a:pathLst>
              <a:path w="16919" h="13636" fill="none" extrusionOk="0">
                <a:moveTo>
                  <a:pt x="167" y="13635"/>
                </a:moveTo>
                <a:cubicBezTo>
                  <a:pt x="111" y="13566"/>
                  <a:pt x="55" y="13497"/>
                  <a:pt x="0" y="13427"/>
                </a:cubicBezTo>
              </a:path>
              <a:path w="16919" h="13636" stroke="0" extrusionOk="0">
                <a:moveTo>
                  <a:pt x="167" y="13635"/>
                </a:moveTo>
                <a:cubicBezTo>
                  <a:pt x="111" y="13566"/>
                  <a:pt x="55" y="13497"/>
                  <a:pt x="0" y="13427"/>
                </a:cubicBezTo>
                <a:lnTo>
                  <a:pt x="16919"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3" name="Arc 57"/>
          <p:cNvSpPr>
            <a:spLocks/>
          </p:cNvSpPr>
          <p:nvPr/>
        </p:nvSpPr>
        <p:spPr bwMode="auto">
          <a:xfrm>
            <a:off x="4311650" y="4991100"/>
            <a:ext cx="904875" cy="798513"/>
          </a:xfrm>
          <a:custGeom>
            <a:avLst/>
            <a:gdLst>
              <a:gd name="T0" fmla="*/ 2147483647 w 16475"/>
              <a:gd name="T1" fmla="*/ 2147483647 h 14568"/>
              <a:gd name="T2" fmla="*/ 0 w 16475"/>
              <a:gd name="T3" fmla="*/ 2147483647 h 14568"/>
              <a:gd name="T4" fmla="*/ 2147483647 w 16475"/>
              <a:gd name="T5" fmla="*/ 0 h 14568"/>
              <a:gd name="T6" fmla="*/ 0 60000 65536"/>
              <a:gd name="T7" fmla="*/ 0 60000 65536"/>
              <a:gd name="T8" fmla="*/ 0 60000 65536"/>
              <a:gd name="T9" fmla="*/ 0 w 16475"/>
              <a:gd name="T10" fmla="*/ 0 h 14568"/>
              <a:gd name="T11" fmla="*/ 16475 w 16475"/>
              <a:gd name="T12" fmla="*/ 14568 h 14568"/>
            </a:gdLst>
            <a:ahLst/>
            <a:cxnLst>
              <a:cxn ang="T6">
                <a:pos x="T0" y="T1"/>
              </a:cxn>
              <a:cxn ang="T7">
                <a:pos x="T2" y="T3"/>
              </a:cxn>
              <a:cxn ang="T8">
                <a:pos x="T4" y="T5"/>
              </a:cxn>
            </a:cxnLst>
            <a:rect l="T9" t="T10" r="T11" b="T12"/>
            <a:pathLst>
              <a:path w="16475" h="14568" fill="none" extrusionOk="0">
                <a:moveTo>
                  <a:pt x="527" y="14567"/>
                </a:moveTo>
                <a:cubicBezTo>
                  <a:pt x="347" y="14371"/>
                  <a:pt x="171" y="14171"/>
                  <a:pt x="-1" y="13969"/>
                </a:cubicBezTo>
              </a:path>
              <a:path w="16475" h="14568" stroke="0" extrusionOk="0">
                <a:moveTo>
                  <a:pt x="527" y="14567"/>
                </a:moveTo>
                <a:cubicBezTo>
                  <a:pt x="347" y="14371"/>
                  <a:pt x="171" y="14171"/>
                  <a:pt x="-1" y="13969"/>
                </a:cubicBezTo>
                <a:lnTo>
                  <a:pt x="1647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4" name="Arc 58"/>
          <p:cNvSpPr>
            <a:spLocks/>
          </p:cNvSpPr>
          <p:nvPr/>
        </p:nvSpPr>
        <p:spPr bwMode="auto">
          <a:xfrm>
            <a:off x="4357688" y="4991100"/>
            <a:ext cx="858837" cy="825500"/>
          </a:xfrm>
          <a:custGeom>
            <a:avLst/>
            <a:gdLst>
              <a:gd name="T0" fmla="*/ 2147483647 w 15654"/>
              <a:gd name="T1" fmla="*/ 2147483647 h 15046"/>
              <a:gd name="T2" fmla="*/ 0 w 15654"/>
              <a:gd name="T3" fmla="*/ 2147483647 h 15046"/>
              <a:gd name="T4" fmla="*/ 2147483647 w 15654"/>
              <a:gd name="T5" fmla="*/ 0 h 15046"/>
              <a:gd name="T6" fmla="*/ 0 60000 65536"/>
              <a:gd name="T7" fmla="*/ 0 60000 65536"/>
              <a:gd name="T8" fmla="*/ 0 60000 65536"/>
              <a:gd name="T9" fmla="*/ 0 w 15654"/>
              <a:gd name="T10" fmla="*/ 0 h 15046"/>
              <a:gd name="T11" fmla="*/ 15654 w 15654"/>
              <a:gd name="T12" fmla="*/ 15046 h 15046"/>
            </a:gdLst>
            <a:ahLst/>
            <a:cxnLst>
              <a:cxn ang="T6">
                <a:pos x="T0" y="T1"/>
              </a:cxn>
              <a:cxn ang="T7">
                <a:pos x="T2" y="T3"/>
              </a:cxn>
              <a:cxn ang="T8">
                <a:pos x="T4" y="T5"/>
              </a:cxn>
            </a:cxnLst>
            <a:rect l="T9" t="T10" r="T11" b="T12"/>
            <a:pathLst>
              <a:path w="15654" h="15046" fill="none" extrusionOk="0">
                <a:moveTo>
                  <a:pt x="156" y="15045"/>
                </a:moveTo>
                <a:cubicBezTo>
                  <a:pt x="103" y="14991"/>
                  <a:pt x="51" y="14937"/>
                  <a:pt x="-1" y="14883"/>
                </a:cubicBezTo>
              </a:path>
              <a:path w="15654" h="15046" stroke="0" extrusionOk="0">
                <a:moveTo>
                  <a:pt x="156" y="15045"/>
                </a:moveTo>
                <a:cubicBezTo>
                  <a:pt x="103" y="14991"/>
                  <a:pt x="51" y="14937"/>
                  <a:pt x="-1" y="14883"/>
                </a:cubicBezTo>
                <a:lnTo>
                  <a:pt x="1565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5" name="Arc 59"/>
          <p:cNvSpPr>
            <a:spLocks/>
          </p:cNvSpPr>
          <p:nvPr/>
        </p:nvSpPr>
        <p:spPr bwMode="auto">
          <a:xfrm>
            <a:off x="4383088" y="4991100"/>
            <a:ext cx="833437" cy="871538"/>
          </a:xfrm>
          <a:custGeom>
            <a:avLst/>
            <a:gdLst>
              <a:gd name="T0" fmla="*/ 2147483647 w 15181"/>
              <a:gd name="T1" fmla="*/ 2147483647 h 15888"/>
              <a:gd name="T2" fmla="*/ 0 w 15181"/>
              <a:gd name="T3" fmla="*/ 2147483647 h 15888"/>
              <a:gd name="T4" fmla="*/ 2147483647 w 15181"/>
              <a:gd name="T5" fmla="*/ 0 h 15888"/>
              <a:gd name="T6" fmla="*/ 0 60000 65536"/>
              <a:gd name="T7" fmla="*/ 0 60000 65536"/>
              <a:gd name="T8" fmla="*/ 0 60000 65536"/>
              <a:gd name="T9" fmla="*/ 0 w 15181"/>
              <a:gd name="T10" fmla="*/ 0 h 15888"/>
              <a:gd name="T11" fmla="*/ 15181 w 15181"/>
              <a:gd name="T12" fmla="*/ 15888 h 15888"/>
            </a:gdLst>
            <a:ahLst/>
            <a:cxnLst>
              <a:cxn ang="T6">
                <a:pos x="T0" y="T1"/>
              </a:cxn>
              <a:cxn ang="T7">
                <a:pos x="T2" y="T3"/>
              </a:cxn>
              <a:cxn ang="T8">
                <a:pos x="T4" y="T5"/>
              </a:cxn>
            </a:cxnLst>
            <a:rect l="T9" t="T10" r="T11" b="T12"/>
            <a:pathLst>
              <a:path w="15181" h="15888" fill="none" extrusionOk="0">
                <a:moveTo>
                  <a:pt x="547" y="15887"/>
                </a:moveTo>
                <a:cubicBezTo>
                  <a:pt x="361" y="15716"/>
                  <a:pt x="179" y="15542"/>
                  <a:pt x="-1" y="15365"/>
                </a:cubicBezTo>
              </a:path>
              <a:path w="15181" h="15888" stroke="0" extrusionOk="0">
                <a:moveTo>
                  <a:pt x="547" y="15887"/>
                </a:moveTo>
                <a:cubicBezTo>
                  <a:pt x="361" y="15716"/>
                  <a:pt x="179" y="15542"/>
                  <a:pt x="-1" y="15365"/>
                </a:cubicBezTo>
                <a:lnTo>
                  <a:pt x="1518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6" name="Arc 60"/>
          <p:cNvSpPr>
            <a:spLocks/>
          </p:cNvSpPr>
          <p:nvPr/>
        </p:nvSpPr>
        <p:spPr bwMode="auto">
          <a:xfrm>
            <a:off x="4433888" y="4991100"/>
            <a:ext cx="784225" cy="895350"/>
          </a:xfrm>
          <a:custGeom>
            <a:avLst/>
            <a:gdLst>
              <a:gd name="T0" fmla="*/ 2147483647 w 14298"/>
              <a:gd name="T1" fmla="*/ 2147483647 h 16325"/>
              <a:gd name="T2" fmla="*/ 0 w 14298"/>
              <a:gd name="T3" fmla="*/ 2147483647 h 16325"/>
              <a:gd name="T4" fmla="*/ 2147483647 w 14298"/>
              <a:gd name="T5" fmla="*/ 0 h 16325"/>
              <a:gd name="T6" fmla="*/ 0 60000 65536"/>
              <a:gd name="T7" fmla="*/ 0 60000 65536"/>
              <a:gd name="T8" fmla="*/ 0 60000 65536"/>
              <a:gd name="T9" fmla="*/ 0 w 14298"/>
              <a:gd name="T10" fmla="*/ 0 h 16325"/>
              <a:gd name="T11" fmla="*/ 14298 w 14298"/>
              <a:gd name="T12" fmla="*/ 16325 h 16325"/>
            </a:gdLst>
            <a:ahLst/>
            <a:cxnLst>
              <a:cxn ang="T6">
                <a:pos x="T0" y="T1"/>
              </a:cxn>
              <a:cxn ang="T7">
                <a:pos x="T2" y="T3"/>
              </a:cxn>
              <a:cxn ang="T8">
                <a:pos x="T4" y="T5"/>
              </a:cxn>
            </a:cxnLst>
            <a:rect l="T9" t="T10" r="T11" b="T12"/>
            <a:pathLst>
              <a:path w="14298" h="16325" fill="none" extrusionOk="0">
                <a:moveTo>
                  <a:pt x="153" y="16325"/>
                </a:moveTo>
                <a:cubicBezTo>
                  <a:pt x="102" y="16280"/>
                  <a:pt x="50" y="16235"/>
                  <a:pt x="-1" y="16190"/>
                </a:cubicBezTo>
              </a:path>
              <a:path w="14298" h="16325" stroke="0" extrusionOk="0">
                <a:moveTo>
                  <a:pt x="153" y="16325"/>
                </a:moveTo>
                <a:cubicBezTo>
                  <a:pt x="102" y="16280"/>
                  <a:pt x="50" y="16235"/>
                  <a:pt x="-1" y="16190"/>
                </a:cubicBezTo>
                <a:lnTo>
                  <a:pt x="1429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7" name="Arc 61"/>
          <p:cNvSpPr>
            <a:spLocks/>
          </p:cNvSpPr>
          <p:nvPr/>
        </p:nvSpPr>
        <p:spPr bwMode="auto">
          <a:xfrm>
            <a:off x="4460875" y="4991100"/>
            <a:ext cx="757238" cy="938213"/>
          </a:xfrm>
          <a:custGeom>
            <a:avLst/>
            <a:gdLst>
              <a:gd name="T0" fmla="*/ 2147483647 w 13800"/>
              <a:gd name="T1" fmla="*/ 2147483647 h 17106"/>
              <a:gd name="T2" fmla="*/ 0 w 13800"/>
              <a:gd name="T3" fmla="*/ 2147483647 h 17106"/>
              <a:gd name="T4" fmla="*/ 2147483647 w 13800"/>
              <a:gd name="T5" fmla="*/ 0 h 17106"/>
              <a:gd name="T6" fmla="*/ 0 60000 65536"/>
              <a:gd name="T7" fmla="*/ 0 60000 65536"/>
              <a:gd name="T8" fmla="*/ 0 60000 65536"/>
              <a:gd name="T9" fmla="*/ 0 w 13800"/>
              <a:gd name="T10" fmla="*/ 0 h 17106"/>
              <a:gd name="T11" fmla="*/ 13800 w 13800"/>
              <a:gd name="T12" fmla="*/ 17106 h 17106"/>
            </a:gdLst>
            <a:ahLst/>
            <a:cxnLst>
              <a:cxn ang="T6">
                <a:pos x="T0" y="T1"/>
              </a:cxn>
              <a:cxn ang="T7">
                <a:pos x="T2" y="T3"/>
              </a:cxn>
              <a:cxn ang="T8">
                <a:pos x="T4" y="T5"/>
              </a:cxn>
            </a:cxnLst>
            <a:rect l="T9" t="T10" r="T11" b="T12"/>
            <a:pathLst>
              <a:path w="13800" h="17106" fill="none" extrusionOk="0">
                <a:moveTo>
                  <a:pt x="611" y="17105"/>
                </a:moveTo>
                <a:cubicBezTo>
                  <a:pt x="404" y="16946"/>
                  <a:pt x="200" y="16783"/>
                  <a:pt x="0" y="16616"/>
                </a:cubicBezTo>
              </a:path>
              <a:path w="13800" h="17106" stroke="0" extrusionOk="0">
                <a:moveTo>
                  <a:pt x="611" y="17105"/>
                </a:moveTo>
                <a:cubicBezTo>
                  <a:pt x="404" y="16946"/>
                  <a:pt x="200" y="16783"/>
                  <a:pt x="0" y="16616"/>
                </a:cubicBezTo>
                <a:lnTo>
                  <a:pt x="1380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8" name="Arc 62"/>
          <p:cNvSpPr>
            <a:spLocks/>
          </p:cNvSpPr>
          <p:nvPr/>
        </p:nvSpPr>
        <p:spPr bwMode="auto">
          <a:xfrm>
            <a:off x="4513263" y="4991100"/>
            <a:ext cx="704850" cy="962025"/>
          </a:xfrm>
          <a:custGeom>
            <a:avLst/>
            <a:gdLst>
              <a:gd name="T0" fmla="*/ 2147483647 w 12843"/>
              <a:gd name="T1" fmla="*/ 2147483647 h 17528"/>
              <a:gd name="T2" fmla="*/ 0 w 12843"/>
              <a:gd name="T3" fmla="*/ 2147483647 h 17528"/>
              <a:gd name="T4" fmla="*/ 2147483647 w 12843"/>
              <a:gd name="T5" fmla="*/ 0 h 17528"/>
              <a:gd name="T6" fmla="*/ 0 60000 65536"/>
              <a:gd name="T7" fmla="*/ 0 60000 65536"/>
              <a:gd name="T8" fmla="*/ 0 60000 65536"/>
              <a:gd name="T9" fmla="*/ 0 w 12843"/>
              <a:gd name="T10" fmla="*/ 0 h 17528"/>
              <a:gd name="T11" fmla="*/ 12843 w 12843"/>
              <a:gd name="T12" fmla="*/ 17528 h 17528"/>
            </a:gdLst>
            <a:ahLst/>
            <a:cxnLst>
              <a:cxn ang="T6">
                <a:pos x="T0" y="T1"/>
              </a:cxn>
              <a:cxn ang="T7">
                <a:pos x="T2" y="T3"/>
              </a:cxn>
              <a:cxn ang="T8">
                <a:pos x="T4" y="T5"/>
              </a:cxn>
            </a:cxnLst>
            <a:rect l="T9" t="T10" r="T11" b="T12"/>
            <a:pathLst>
              <a:path w="12843" h="17528" fill="none" extrusionOk="0">
                <a:moveTo>
                  <a:pt x="220" y="17527"/>
                </a:moveTo>
                <a:cubicBezTo>
                  <a:pt x="146" y="17474"/>
                  <a:pt x="73" y="17421"/>
                  <a:pt x="-1" y="17367"/>
                </a:cubicBezTo>
              </a:path>
              <a:path w="12843" h="17528" stroke="0" extrusionOk="0">
                <a:moveTo>
                  <a:pt x="220" y="17527"/>
                </a:moveTo>
                <a:cubicBezTo>
                  <a:pt x="146" y="17474"/>
                  <a:pt x="73" y="17421"/>
                  <a:pt x="-1" y="17367"/>
                </a:cubicBezTo>
                <a:lnTo>
                  <a:pt x="1284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79" name="Arc 63"/>
          <p:cNvSpPr>
            <a:spLocks/>
          </p:cNvSpPr>
          <p:nvPr/>
        </p:nvSpPr>
        <p:spPr bwMode="auto">
          <a:xfrm>
            <a:off x="4545013" y="4991100"/>
            <a:ext cx="673100" cy="998538"/>
          </a:xfrm>
          <a:custGeom>
            <a:avLst/>
            <a:gdLst>
              <a:gd name="T0" fmla="*/ 2147483647 w 12268"/>
              <a:gd name="T1" fmla="*/ 2147483647 h 18204"/>
              <a:gd name="T2" fmla="*/ 0 w 12268"/>
              <a:gd name="T3" fmla="*/ 2147483647 h 18204"/>
              <a:gd name="T4" fmla="*/ 2147483647 w 12268"/>
              <a:gd name="T5" fmla="*/ 0 h 18204"/>
              <a:gd name="T6" fmla="*/ 0 60000 65536"/>
              <a:gd name="T7" fmla="*/ 0 60000 65536"/>
              <a:gd name="T8" fmla="*/ 0 60000 65536"/>
              <a:gd name="T9" fmla="*/ 0 w 12268"/>
              <a:gd name="T10" fmla="*/ 0 h 18204"/>
              <a:gd name="T11" fmla="*/ 12268 w 12268"/>
              <a:gd name="T12" fmla="*/ 18204 h 18204"/>
            </a:gdLst>
            <a:ahLst/>
            <a:cxnLst>
              <a:cxn ang="T6">
                <a:pos x="T0" y="T1"/>
              </a:cxn>
              <a:cxn ang="T7">
                <a:pos x="T2" y="T3"/>
              </a:cxn>
              <a:cxn ang="T8">
                <a:pos x="T4" y="T5"/>
              </a:cxn>
            </a:cxnLst>
            <a:rect l="T9" t="T10" r="T11" b="T12"/>
            <a:pathLst>
              <a:path w="12268" h="18204" fill="none" extrusionOk="0">
                <a:moveTo>
                  <a:pt x="641" y="18203"/>
                </a:moveTo>
                <a:cubicBezTo>
                  <a:pt x="424" y="18065"/>
                  <a:pt x="211" y="17923"/>
                  <a:pt x="0" y="17777"/>
                </a:cubicBezTo>
              </a:path>
              <a:path w="12268" h="18204" stroke="0" extrusionOk="0">
                <a:moveTo>
                  <a:pt x="641" y="18203"/>
                </a:moveTo>
                <a:cubicBezTo>
                  <a:pt x="424" y="18065"/>
                  <a:pt x="211" y="17923"/>
                  <a:pt x="0" y="17777"/>
                </a:cubicBezTo>
                <a:lnTo>
                  <a:pt x="1226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0" name="Arc 64"/>
          <p:cNvSpPr>
            <a:spLocks/>
          </p:cNvSpPr>
          <p:nvPr/>
        </p:nvSpPr>
        <p:spPr bwMode="auto">
          <a:xfrm>
            <a:off x="4600575" y="4991100"/>
            <a:ext cx="617538" cy="1017588"/>
          </a:xfrm>
          <a:custGeom>
            <a:avLst/>
            <a:gdLst>
              <a:gd name="T0" fmla="*/ 2147483647 w 11252"/>
              <a:gd name="T1" fmla="*/ 2147483647 h 18558"/>
              <a:gd name="T2" fmla="*/ 0 w 11252"/>
              <a:gd name="T3" fmla="*/ 2147483647 h 18558"/>
              <a:gd name="T4" fmla="*/ 2147483647 w 11252"/>
              <a:gd name="T5" fmla="*/ 0 h 18558"/>
              <a:gd name="T6" fmla="*/ 0 60000 65536"/>
              <a:gd name="T7" fmla="*/ 0 60000 65536"/>
              <a:gd name="T8" fmla="*/ 0 60000 65536"/>
              <a:gd name="T9" fmla="*/ 0 w 11252"/>
              <a:gd name="T10" fmla="*/ 0 h 18558"/>
              <a:gd name="T11" fmla="*/ 11252 w 11252"/>
              <a:gd name="T12" fmla="*/ 18558 h 18558"/>
            </a:gdLst>
            <a:ahLst/>
            <a:cxnLst>
              <a:cxn ang="T6">
                <a:pos x="T0" y="T1"/>
              </a:cxn>
              <a:cxn ang="T7">
                <a:pos x="T2" y="T3"/>
              </a:cxn>
              <a:cxn ang="T8">
                <a:pos x="T4" y="T5"/>
              </a:cxn>
            </a:cxnLst>
            <a:rect l="T9" t="T10" r="T11" b="T12"/>
            <a:pathLst>
              <a:path w="11252" h="18558" fill="none" extrusionOk="0">
                <a:moveTo>
                  <a:pt x="199" y="18558"/>
                </a:moveTo>
                <a:cubicBezTo>
                  <a:pt x="133" y="18518"/>
                  <a:pt x="66" y="18478"/>
                  <a:pt x="0" y="18437"/>
                </a:cubicBezTo>
              </a:path>
              <a:path w="11252" h="18558" stroke="0" extrusionOk="0">
                <a:moveTo>
                  <a:pt x="199" y="18558"/>
                </a:moveTo>
                <a:cubicBezTo>
                  <a:pt x="133" y="18518"/>
                  <a:pt x="66" y="18478"/>
                  <a:pt x="0" y="18437"/>
                </a:cubicBezTo>
                <a:lnTo>
                  <a:pt x="1125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1" name="Arc 65"/>
          <p:cNvSpPr>
            <a:spLocks/>
          </p:cNvSpPr>
          <p:nvPr/>
        </p:nvSpPr>
        <p:spPr bwMode="auto">
          <a:xfrm>
            <a:off x="4630738" y="4991100"/>
            <a:ext cx="585787" cy="1050925"/>
          </a:xfrm>
          <a:custGeom>
            <a:avLst/>
            <a:gdLst>
              <a:gd name="T0" fmla="*/ 2147483647 w 10683"/>
              <a:gd name="T1" fmla="*/ 2147483647 h 19151"/>
              <a:gd name="T2" fmla="*/ 0 w 10683"/>
              <a:gd name="T3" fmla="*/ 2147483647 h 19151"/>
              <a:gd name="T4" fmla="*/ 2147483647 w 10683"/>
              <a:gd name="T5" fmla="*/ 0 h 19151"/>
              <a:gd name="T6" fmla="*/ 0 60000 65536"/>
              <a:gd name="T7" fmla="*/ 0 60000 65536"/>
              <a:gd name="T8" fmla="*/ 0 60000 65536"/>
              <a:gd name="T9" fmla="*/ 0 w 10683"/>
              <a:gd name="T10" fmla="*/ 0 h 19151"/>
              <a:gd name="T11" fmla="*/ 10683 w 10683"/>
              <a:gd name="T12" fmla="*/ 19151 h 19151"/>
            </a:gdLst>
            <a:ahLst/>
            <a:cxnLst>
              <a:cxn ang="T6">
                <a:pos x="T0" y="T1"/>
              </a:cxn>
              <a:cxn ang="T7">
                <a:pos x="T2" y="T3"/>
              </a:cxn>
              <a:cxn ang="T8">
                <a:pos x="T4" y="T5"/>
              </a:cxn>
            </a:cxnLst>
            <a:rect l="T9" t="T10" r="T11" b="T12"/>
            <a:pathLst>
              <a:path w="10683" h="19151" fill="none" extrusionOk="0">
                <a:moveTo>
                  <a:pt x="693" y="19151"/>
                </a:moveTo>
                <a:cubicBezTo>
                  <a:pt x="460" y="19029"/>
                  <a:pt x="228" y="18903"/>
                  <a:pt x="-1" y="18773"/>
                </a:cubicBezTo>
              </a:path>
              <a:path w="10683" h="19151" stroke="0" extrusionOk="0">
                <a:moveTo>
                  <a:pt x="693" y="19151"/>
                </a:moveTo>
                <a:cubicBezTo>
                  <a:pt x="460" y="19029"/>
                  <a:pt x="228" y="18903"/>
                  <a:pt x="-1" y="18773"/>
                </a:cubicBezTo>
                <a:lnTo>
                  <a:pt x="1068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2" name="Arc 66"/>
          <p:cNvSpPr>
            <a:spLocks/>
          </p:cNvSpPr>
          <p:nvPr/>
        </p:nvSpPr>
        <p:spPr bwMode="auto">
          <a:xfrm>
            <a:off x="4689475" y="4991100"/>
            <a:ext cx="527050" cy="1068388"/>
          </a:xfrm>
          <a:custGeom>
            <a:avLst/>
            <a:gdLst>
              <a:gd name="T0" fmla="*/ 2147483647 w 9608"/>
              <a:gd name="T1" fmla="*/ 2147483647 h 19459"/>
              <a:gd name="T2" fmla="*/ 0 w 9608"/>
              <a:gd name="T3" fmla="*/ 2147483647 h 19459"/>
              <a:gd name="T4" fmla="*/ 2147483647 w 9608"/>
              <a:gd name="T5" fmla="*/ 0 h 19459"/>
              <a:gd name="T6" fmla="*/ 0 60000 65536"/>
              <a:gd name="T7" fmla="*/ 0 60000 65536"/>
              <a:gd name="T8" fmla="*/ 0 60000 65536"/>
              <a:gd name="T9" fmla="*/ 0 w 9608"/>
              <a:gd name="T10" fmla="*/ 0 h 19459"/>
              <a:gd name="T11" fmla="*/ 9608 w 9608"/>
              <a:gd name="T12" fmla="*/ 19459 h 19459"/>
            </a:gdLst>
            <a:ahLst/>
            <a:cxnLst>
              <a:cxn ang="T6">
                <a:pos x="T0" y="T1"/>
              </a:cxn>
              <a:cxn ang="T7">
                <a:pos x="T2" y="T3"/>
              </a:cxn>
              <a:cxn ang="T8">
                <a:pos x="T4" y="T5"/>
              </a:cxn>
            </a:cxnLst>
            <a:rect l="T9" t="T10" r="T11" b="T12"/>
            <a:pathLst>
              <a:path w="9608" h="19459" fill="none" extrusionOk="0">
                <a:moveTo>
                  <a:pt x="232" y="19458"/>
                </a:moveTo>
                <a:cubicBezTo>
                  <a:pt x="154" y="19421"/>
                  <a:pt x="76" y="19383"/>
                  <a:pt x="-1" y="19345"/>
                </a:cubicBezTo>
              </a:path>
              <a:path w="9608" h="19459" stroke="0" extrusionOk="0">
                <a:moveTo>
                  <a:pt x="232" y="19458"/>
                </a:moveTo>
                <a:cubicBezTo>
                  <a:pt x="154" y="19421"/>
                  <a:pt x="76" y="19383"/>
                  <a:pt x="-1" y="19345"/>
                </a:cubicBezTo>
                <a:lnTo>
                  <a:pt x="960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3" name="Arc 67"/>
          <p:cNvSpPr>
            <a:spLocks/>
          </p:cNvSpPr>
          <p:nvPr/>
        </p:nvSpPr>
        <p:spPr bwMode="auto">
          <a:xfrm>
            <a:off x="4722813" y="4991100"/>
            <a:ext cx="493712" cy="1095375"/>
          </a:xfrm>
          <a:custGeom>
            <a:avLst/>
            <a:gdLst>
              <a:gd name="T0" fmla="*/ 2147483647 w 9001"/>
              <a:gd name="T1" fmla="*/ 2147483647 h 19952"/>
              <a:gd name="T2" fmla="*/ 0 w 9001"/>
              <a:gd name="T3" fmla="*/ 2147483647 h 19952"/>
              <a:gd name="T4" fmla="*/ 2147483647 w 9001"/>
              <a:gd name="T5" fmla="*/ 0 h 19952"/>
              <a:gd name="T6" fmla="*/ 0 60000 65536"/>
              <a:gd name="T7" fmla="*/ 0 60000 65536"/>
              <a:gd name="T8" fmla="*/ 0 60000 65536"/>
              <a:gd name="T9" fmla="*/ 0 w 9001"/>
              <a:gd name="T10" fmla="*/ 0 h 19952"/>
              <a:gd name="T11" fmla="*/ 9001 w 9001"/>
              <a:gd name="T12" fmla="*/ 19952 h 19952"/>
            </a:gdLst>
            <a:ahLst/>
            <a:cxnLst>
              <a:cxn ang="T6">
                <a:pos x="T0" y="T1"/>
              </a:cxn>
              <a:cxn ang="T7">
                <a:pos x="T2" y="T3"/>
              </a:cxn>
              <a:cxn ang="T8">
                <a:pos x="T4" y="T5"/>
              </a:cxn>
            </a:cxnLst>
            <a:rect l="T9" t="T10" r="T11" b="T12"/>
            <a:pathLst>
              <a:path w="9001" h="19952" fill="none" extrusionOk="0">
                <a:moveTo>
                  <a:pt x="725" y="19951"/>
                </a:moveTo>
                <a:cubicBezTo>
                  <a:pt x="481" y="19850"/>
                  <a:pt x="239" y="19745"/>
                  <a:pt x="-1" y="19635"/>
                </a:cubicBezTo>
              </a:path>
              <a:path w="9001" h="19952" stroke="0" extrusionOk="0">
                <a:moveTo>
                  <a:pt x="725" y="19951"/>
                </a:moveTo>
                <a:cubicBezTo>
                  <a:pt x="481" y="19850"/>
                  <a:pt x="239" y="19745"/>
                  <a:pt x="-1" y="19635"/>
                </a:cubicBezTo>
                <a:lnTo>
                  <a:pt x="900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4" name="Arc 68"/>
          <p:cNvSpPr>
            <a:spLocks/>
          </p:cNvSpPr>
          <p:nvPr/>
        </p:nvSpPr>
        <p:spPr bwMode="auto">
          <a:xfrm>
            <a:off x="4784725" y="4991100"/>
            <a:ext cx="431800" cy="1108075"/>
          </a:xfrm>
          <a:custGeom>
            <a:avLst/>
            <a:gdLst>
              <a:gd name="T0" fmla="*/ 2147483647 w 7877"/>
              <a:gd name="T1" fmla="*/ 2147483647 h 20205"/>
              <a:gd name="T2" fmla="*/ 0 w 7877"/>
              <a:gd name="T3" fmla="*/ 2147483647 h 20205"/>
              <a:gd name="T4" fmla="*/ 2147483647 w 7877"/>
              <a:gd name="T5" fmla="*/ 0 h 20205"/>
              <a:gd name="T6" fmla="*/ 0 60000 65536"/>
              <a:gd name="T7" fmla="*/ 0 60000 65536"/>
              <a:gd name="T8" fmla="*/ 0 60000 65536"/>
              <a:gd name="T9" fmla="*/ 0 w 7877"/>
              <a:gd name="T10" fmla="*/ 0 h 20205"/>
              <a:gd name="T11" fmla="*/ 7877 w 7877"/>
              <a:gd name="T12" fmla="*/ 20205 h 20205"/>
            </a:gdLst>
            <a:ahLst/>
            <a:cxnLst>
              <a:cxn ang="T6">
                <a:pos x="T0" y="T1"/>
              </a:cxn>
              <a:cxn ang="T7">
                <a:pos x="T2" y="T3"/>
              </a:cxn>
              <a:cxn ang="T8">
                <a:pos x="T4" y="T5"/>
              </a:cxn>
            </a:cxnLst>
            <a:rect l="T9" t="T10" r="T11" b="T12"/>
            <a:pathLst>
              <a:path w="7877" h="20205" fill="none" extrusionOk="0">
                <a:moveTo>
                  <a:pt x="240" y="20204"/>
                </a:moveTo>
                <a:cubicBezTo>
                  <a:pt x="159" y="20174"/>
                  <a:pt x="79" y="20143"/>
                  <a:pt x="-1" y="20112"/>
                </a:cubicBezTo>
              </a:path>
              <a:path w="7877" h="20205" stroke="0" extrusionOk="0">
                <a:moveTo>
                  <a:pt x="240" y="20204"/>
                </a:moveTo>
                <a:cubicBezTo>
                  <a:pt x="159" y="20174"/>
                  <a:pt x="79" y="20143"/>
                  <a:pt x="-1" y="20112"/>
                </a:cubicBezTo>
                <a:lnTo>
                  <a:pt x="787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5" name="Arc 69"/>
          <p:cNvSpPr>
            <a:spLocks/>
          </p:cNvSpPr>
          <p:nvPr/>
        </p:nvSpPr>
        <p:spPr bwMode="auto">
          <a:xfrm>
            <a:off x="4818063" y="4991100"/>
            <a:ext cx="398462" cy="1130300"/>
          </a:xfrm>
          <a:custGeom>
            <a:avLst/>
            <a:gdLst>
              <a:gd name="T0" fmla="*/ 2147483647 w 7268"/>
              <a:gd name="T1" fmla="*/ 2147483647 h 20603"/>
              <a:gd name="T2" fmla="*/ 0 w 7268"/>
              <a:gd name="T3" fmla="*/ 2147483647 h 20603"/>
              <a:gd name="T4" fmla="*/ 2147483647 w 7268"/>
              <a:gd name="T5" fmla="*/ 0 h 20603"/>
              <a:gd name="T6" fmla="*/ 0 60000 65536"/>
              <a:gd name="T7" fmla="*/ 0 60000 65536"/>
              <a:gd name="T8" fmla="*/ 0 60000 65536"/>
              <a:gd name="T9" fmla="*/ 0 w 7268"/>
              <a:gd name="T10" fmla="*/ 0 h 20603"/>
              <a:gd name="T11" fmla="*/ 7268 w 7268"/>
              <a:gd name="T12" fmla="*/ 20603 h 20603"/>
            </a:gdLst>
            <a:ahLst/>
            <a:cxnLst>
              <a:cxn ang="T6">
                <a:pos x="T0" y="T1"/>
              </a:cxn>
              <a:cxn ang="T7">
                <a:pos x="T2" y="T3"/>
              </a:cxn>
              <a:cxn ang="T8">
                <a:pos x="T4" y="T5"/>
              </a:cxn>
            </a:cxnLst>
            <a:rect l="T9" t="T10" r="T11" b="T12"/>
            <a:pathLst>
              <a:path w="7268" h="20603" fill="none" extrusionOk="0">
                <a:moveTo>
                  <a:pt x="781" y="20602"/>
                </a:moveTo>
                <a:cubicBezTo>
                  <a:pt x="519" y="20520"/>
                  <a:pt x="258" y="20432"/>
                  <a:pt x="0" y="20340"/>
                </a:cubicBezTo>
              </a:path>
              <a:path w="7268" h="20603" stroke="0" extrusionOk="0">
                <a:moveTo>
                  <a:pt x="781" y="20602"/>
                </a:moveTo>
                <a:cubicBezTo>
                  <a:pt x="519" y="20520"/>
                  <a:pt x="258" y="20432"/>
                  <a:pt x="0" y="20340"/>
                </a:cubicBezTo>
                <a:lnTo>
                  <a:pt x="726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6" name="Arc 70"/>
          <p:cNvSpPr>
            <a:spLocks/>
          </p:cNvSpPr>
          <p:nvPr/>
        </p:nvSpPr>
        <p:spPr bwMode="auto">
          <a:xfrm>
            <a:off x="4883150" y="4991100"/>
            <a:ext cx="333375" cy="1141413"/>
          </a:xfrm>
          <a:custGeom>
            <a:avLst/>
            <a:gdLst>
              <a:gd name="T0" fmla="*/ 2147483647 w 6075"/>
              <a:gd name="T1" fmla="*/ 2147483647 h 20794"/>
              <a:gd name="T2" fmla="*/ 0 w 6075"/>
              <a:gd name="T3" fmla="*/ 2147483647 h 20794"/>
              <a:gd name="T4" fmla="*/ 2147483647 w 6075"/>
              <a:gd name="T5" fmla="*/ 0 h 20794"/>
              <a:gd name="T6" fmla="*/ 0 60000 65536"/>
              <a:gd name="T7" fmla="*/ 0 60000 65536"/>
              <a:gd name="T8" fmla="*/ 0 60000 65536"/>
              <a:gd name="T9" fmla="*/ 0 w 6075"/>
              <a:gd name="T10" fmla="*/ 0 h 20794"/>
              <a:gd name="T11" fmla="*/ 6075 w 6075"/>
              <a:gd name="T12" fmla="*/ 20794 h 20794"/>
            </a:gdLst>
            <a:ahLst/>
            <a:cxnLst>
              <a:cxn ang="T6">
                <a:pos x="T0" y="T1"/>
              </a:cxn>
              <a:cxn ang="T7">
                <a:pos x="T2" y="T3"/>
              </a:cxn>
              <a:cxn ang="T8">
                <a:pos x="T4" y="T5"/>
              </a:cxn>
            </a:cxnLst>
            <a:rect l="T9" t="T10" r="T11" b="T12"/>
            <a:pathLst>
              <a:path w="6075" h="20794" fill="none" extrusionOk="0">
                <a:moveTo>
                  <a:pt x="229" y="20793"/>
                </a:moveTo>
                <a:cubicBezTo>
                  <a:pt x="152" y="20772"/>
                  <a:pt x="76" y="20750"/>
                  <a:pt x="-1" y="20728"/>
                </a:cubicBezTo>
              </a:path>
              <a:path w="6075" h="20794" stroke="0" extrusionOk="0">
                <a:moveTo>
                  <a:pt x="229" y="20793"/>
                </a:moveTo>
                <a:cubicBezTo>
                  <a:pt x="152" y="20772"/>
                  <a:pt x="76" y="20750"/>
                  <a:pt x="-1" y="20728"/>
                </a:cubicBezTo>
                <a:lnTo>
                  <a:pt x="607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7" name="Arc 71"/>
          <p:cNvSpPr>
            <a:spLocks/>
          </p:cNvSpPr>
          <p:nvPr/>
        </p:nvSpPr>
        <p:spPr bwMode="auto">
          <a:xfrm>
            <a:off x="4919663" y="4991100"/>
            <a:ext cx="296862" cy="1157288"/>
          </a:xfrm>
          <a:custGeom>
            <a:avLst/>
            <a:gdLst>
              <a:gd name="T0" fmla="*/ 2147483647 w 5412"/>
              <a:gd name="T1" fmla="*/ 2147483647 h 21091"/>
              <a:gd name="T2" fmla="*/ 0 w 5412"/>
              <a:gd name="T3" fmla="*/ 2147483647 h 21091"/>
              <a:gd name="T4" fmla="*/ 2147483647 w 5412"/>
              <a:gd name="T5" fmla="*/ 0 h 21091"/>
              <a:gd name="T6" fmla="*/ 0 60000 65536"/>
              <a:gd name="T7" fmla="*/ 0 60000 65536"/>
              <a:gd name="T8" fmla="*/ 0 60000 65536"/>
              <a:gd name="T9" fmla="*/ 0 w 5412"/>
              <a:gd name="T10" fmla="*/ 0 h 21091"/>
              <a:gd name="T11" fmla="*/ 5412 w 5412"/>
              <a:gd name="T12" fmla="*/ 21091 h 21091"/>
            </a:gdLst>
            <a:ahLst/>
            <a:cxnLst>
              <a:cxn ang="T6">
                <a:pos x="T0" y="T1"/>
              </a:cxn>
              <a:cxn ang="T7">
                <a:pos x="T2" y="T3"/>
              </a:cxn>
              <a:cxn ang="T8">
                <a:pos x="T4" y="T5"/>
              </a:cxn>
            </a:cxnLst>
            <a:rect l="T9" t="T10" r="T11" b="T12"/>
            <a:pathLst>
              <a:path w="5412" h="21091" fill="none" extrusionOk="0">
                <a:moveTo>
                  <a:pt x="750" y="21091"/>
                </a:moveTo>
                <a:cubicBezTo>
                  <a:pt x="499" y="21035"/>
                  <a:pt x="249" y="20975"/>
                  <a:pt x="-1" y="20911"/>
                </a:cubicBezTo>
              </a:path>
              <a:path w="5412" h="21091" stroke="0" extrusionOk="0">
                <a:moveTo>
                  <a:pt x="750" y="21091"/>
                </a:moveTo>
                <a:cubicBezTo>
                  <a:pt x="499" y="21035"/>
                  <a:pt x="249" y="20975"/>
                  <a:pt x="-1" y="20911"/>
                </a:cubicBezTo>
                <a:lnTo>
                  <a:pt x="541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8" name="Arc 72"/>
          <p:cNvSpPr>
            <a:spLocks/>
          </p:cNvSpPr>
          <p:nvPr/>
        </p:nvSpPr>
        <p:spPr bwMode="auto">
          <a:xfrm>
            <a:off x="4984750" y="4991100"/>
            <a:ext cx="231775" cy="1163638"/>
          </a:xfrm>
          <a:custGeom>
            <a:avLst/>
            <a:gdLst>
              <a:gd name="T0" fmla="*/ 2147483647 w 4228"/>
              <a:gd name="T1" fmla="*/ 2147483647 h 21222"/>
              <a:gd name="T2" fmla="*/ 0 w 4228"/>
              <a:gd name="T3" fmla="*/ 2147483647 h 21222"/>
              <a:gd name="T4" fmla="*/ 2147483647 w 4228"/>
              <a:gd name="T5" fmla="*/ 0 h 21222"/>
              <a:gd name="T6" fmla="*/ 0 60000 65536"/>
              <a:gd name="T7" fmla="*/ 0 60000 65536"/>
              <a:gd name="T8" fmla="*/ 0 60000 65536"/>
              <a:gd name="T9" fmla="*/ 0 w 4228"/>
              <a:gd name="T10" fmla="*/ 0 h 21222"/>
              <a:gd name="T11" fmla="*/ 4228 w 4228"/>
              <a:gd name="T12" fmla="*/ 21222 h 21222"/>
            </a:gdLst>
            <a:ahLst/>
            <a:cxnLst>
              <a:cxn ang="T6">
                <a:pos x="T0" y="T1"/>
              </a:cxn>
              <a:cxn ang="T7">
                <a:pos x="T2" y="T3"/>
              </a:cxn>
              <a:cxn ang="T8">
                <a:pos x="T4" y="T5"/>
              </a:cxn>
            </a:cxnLst>
            <a:rect l="T9" t="T10" r="T11" b="T12"/>
            <a:pathLst>
              <a:path w="4228" h="21222" fill="none" extrusionOk="0">
                <a:moveTo>
                  <a:pt x="205" y="21222"/>
                </a:moveTo>
                <a:cubicBezTo>
                  <a:pt x="137" y="21209"/>
                  <a:pt x="68" y="21195"/>
                  <a:pt x="-1" y="21182"/>
                </a:cubicBezTo>
              </a:path>
              <a:path w="4228" h="21222" stroke="0" extrusionOk="0">
                <a:moveTo>
                  <a:pt x="205" y="21222"/>
                </a:moveTo>
                <a:cubicBezTo>
                  <a:pt x="137" y="21209"/>
                  <a:pt x="68" y="21195"/>
                  <a:pt x="-1" y="21182"/>
                </a:cubicBezTo>
                <a:lnTo>
                  <a:pt x="422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89" name="Arc 73"/>
          <p:cNvSpPr>
            <a:spLocks/>
          </p:cNvSpPr>
          <p:nvPr/>
        </p:nvSpPr>
        <p:spPr bwMode="auto">
          <a:xfrm>
            <a:off x="5019675" y="4991100"/>
            <a:ext cx="196850" cy="1174750"/>
          </a:xfrm>
          <a:custGeom>
            <a:avLst/>
            <a:gdLst>
              <a:gd name="T0" fmla="*/ 2147483647 w 3591"/>
              <a:gd name="T1" fmla="*/ 2147483647 h 21420"/>
              <a:gd name="T2" fmla="*/ 0 w 3591"/>
              <a:gd name="T3" fmla="*/ 2147483647 h 21420"/>
              <a:gd name="T4" fmla="*/ 2147483647 w 3591"/>
              <a:gd name="T5" fmla="*/ 0 h 21420"/>
              <a:gd name="T6" fmla="*/ 0 60000 65536"/>
              <a:gd name="T7" fmla="*/ 0 60000 65536"/>
              <a:gd name="T8" fmla="*/ 0 60000 65536"/>
              <a:gd name="T9" fmla="*/ 0 w 3591"/>
              <a:gd name="T10" fmla="*/ 0 h 21420"/>
              <a:gd name="T11" fmla="*/ 3591 w 3591"/>
              <a:gd name="T12" fmla="*/ 21420 h 21420"/>
            </a:gdLst>
            <a:ahLst/>
            <a:cxnLst>
              <a:cxn ang="T6">
                <a:pos x="T0" y="T1"/>
              </a:cxn>
              <a:cxn ang="T7">
                <a:pos x="T2" y="T3"/>
              </a:cxn>
              <a:cxn ang="T8">
                <a:pos x="T4" y="T5"/>
              </a:cxn>
            </a:cxnLst>
            <a:rect l="T9" t="T10" r="T11" b="T12"/>
            <a:pathLst>
              <a:path w="3591" h="21420" fill="none" extrusionOk="0">
                <a:moveTo>
                  <a:pt x="809" y="21420"/>
                </a:moveTo>
                <a:cubicBezTo>
                  <a:pt x="539" y="21385"/>
                  <a:pt x="269" y="21344"/>
                  <a:pt x="-1" y="21299"/>
                </a:cubicBezTo>
              </a:path>
              <a:path w="3591" h="21420" stroke="0" extrusionOk="0">
                <a:moveTo>
                  <a:pt x="809" y="21420"/>
                </a:moveTo>
                <a:cubicBezTo>
                  <a:pt x="539" y="21385"/>
                  <a:pt x="269" y="21344"/>
                  <a:pt x="-1" y="21299"/>
                </a:cubicBezTo>
                <a:lnTo>
                  <a:pt x="359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0" name="Arc 74"/>
          <p:cNvSpPr>
            <a:spLocks/>
          </p:cNvSpPr>
          <p:nvPr/>
        </p:nvSpPr>
        <p:spPr bwMode="auto">
          <a:xfrm>
            <a:off x="5087938" y="4991100"/>
            <a:ext cx="128587" cy="1179513"/>
          </a:xfrm>
          <a:custGeom>
            <a:avLst/>
            <a:gdLst>
              <a:gd name="T0" fmla="*/ 2147483647 w 2346"/>
              <a:gd name="T1" fmla="*/ 2147483647 h 21496"/>
              <a:gd name="T2" fmla="*/ 0 w 2346"/>
              <a:gd name="T3" fmla="*/ 2147483647 h 21496"/>
              <a:gd name="T4" fmla="*/ 2147483647 w 2346"/>
              <a:gd name="T5" fmla="*/ 0 h 21496"/>
              <a:gd name="T6" fmla="*/ 0 60000 65536"/>
              <a:gd name="T7" fmla="*/ 0 60000 65536"/>
              <a:gd name="T8" fmla="*/ 0 60000 65536"/>
              <a:gd name="T9" fmla="*/ 0 w 2346"/>
              <a:gd name="T10" fmla="*/ 0 h 21496"/>
              <a:gd name="T11" fmla="*/ 2346 w 2346"/>
              <a:gd name="T12" fmla="*/ 21496 h 21496"/>
            </a:gdLst>
            <a:ahLst/>
            <a:cxnLst>
              <a:cxn ang="T6">
                <a:pos x="T0" y="T1"/>
              </a:cxn>
              <a:cxn ang="T7">
                <a:pos x="T2" y="T3"/>
              </a:cxn>
              <a:cxn ang="T8">
                <a:pos x="T4" y="T5"/>
              </a:cxn>
            </a:cxnLst>
            <a:rect l="T9" t="T10" r="T11" b="T12"/>
            <a:pathLst>
              <a:path w="2346" h="21496" fill="none" extrusionOk="0">
                <a:moveTo>
                  <a:pt x="232" y="21496"/>
                </a:moveTo>
                <a:cubicBezTo>
                  <a:pt x="155" y="21488"/>
                  <a:pt x="77" y="21480"/>
                  <a:pt x="-1" y="21472"/>
                </a:cubicBezTo>
              </a:path>
              <a:path w="2346" h="21496" stroke="0" extrusionOk="0">
                <a:moveTo>
                  <a:pt x="232" y="21496"/>
                </a:moveTo>
                <a:cubicBezTo>
                  <a:pt x="155" y="21488"/>
                  <a:pt x="77" y="21480"/>
                  <a:pt x="-1" y="21472"/>
                </a:cubicBezTo>
                <a:lnTo>
                  <a:pt x="2346"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1" name="Arc 75"/>
          <p:cNvSpPr>
            <a:spLocks/>
          </p:cNvSpPr>
          <p:nvPr/>
        </p:nvSpPr>
        <p:spPr bwMode="auto">
          <a:xfrm>
            <a:off x="5124450" y="4991100"/>
            <a:ext cx="92075" cy="1184275"/>
          </a:xfrm>
          <a:custGeom>
            <a:avLst/>
            <a:gdLst>
              <a:gd name="T0" fmla="*/ 2147483647 w 1680"/>
              <a:gd name="T1" fmla="*/ 2147483647 h 21581"/>
              <a:gd name="T2" fmla="*/ 0 w 1680"/>
              <a:gd name="T3" fmla="*/ 2147483647 h 21581"/>
              <a:gd name="T4" fmla="*/ 2147483647 w 1680"/>
              <a:gd name="T5" fmla="*/ 0 h 21581"/>
              <a:gd name="T6" fmla="*/ 0 60000 65536"/>
              <a:gd name="T7" fmla="*/ 0 60000 65536"/>
              <a:gd name="T8" fmla="*/ 0 60000 65536"/>
              <a:gd name="T9" fmla="*/ 0 w 1680"/>
              <a:gd name="T10" fmla="*/ 0 h 21581"/>
              <a:gd name="T11" fmla="*/ 1680 w 1680"/>
              <a:gd name="T12" fmla="*/ 21581 h 21581"/>
            </a:gdLst>
            <a:ahLst/>
            <a:cxnLst>
              <a:cxn ang="T6">
                <a:pos x="T0" y="T1"/>
              </a:cxn>
              <a:cxn ang="T7">
                <a:pos x="T2" y="T3"/>
              </a:cxn>
              <a:cxn ang="T8">
                <a:pos x="T4" y="T5"/>
              </a:cxn>
            </a:cxnLst>
            <a:rect l="T9" t="T10" r="T11" b="T12"/>
            <a:pathLst>
              <a:path w="1680" h="21581" fill="none" extrusionOk="0">
                <a:moveTo>
                  <a:pt x="782" y="21581"/>
                </a:moveTo>
                <a:cubicBezTo>
                  <a:pt x="521" y="21570"/>
                  <a:pt x="260" y="21554"/>
                  <a:pt x="0" y="21534"/>
                </a:cubicBezTo>
              </a:path>
              <a:path w="1680" h="21581" stroke="0" extrusionOk="0">
                <a:moveTo>
                  <a:pt x="782" y="21581"/>
                </a:moveTo>
                <a:cubicBezTo>
                  <a:pt x="521" y="21570"/>
                  <a:pt x="260" y="21554"/>
                  <a:pt x="0" y="21534"/>
                </a:cubicBezTo>
                <a:lnTo>
                  <a:pt x="168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2" name="Arc 76"/>
          <p:cNvSpPr>
            <a:spLocks/>
          </p:cNvSpPr>
          <p:nvPr/>
        </p:nvSpPr>
        <p:spPr bwMode="auto">
          <a:xfrm>
            <a:off x="5189538" y="4991100"/>
            <a:ext cx="26987" cy="1184275"/>
          </a:xfrm>
          <a:custGeom>
            <a:avLst/>
            <a:gdLst>
              <a:gd name="T0" fmla="*/ 2147483647 w 492"/>
              <a:gd name="T1" fmla="*/ 2147483647 h 21598"/>
              <a:gd name="T2" fmla="*/ 0 w 492"/>
              <a:gd name="T3" fmla="*/ 2147483647 h 21598"/>
              <a:gd name="T4" fmla="*/ 2147483647 w 492"/>
              <a:gd name="T5" fmla="*/ 0 h 21598"/>
              <a:gd name="T6" fmla="*/ 0 60000 65536"/>
              <a:gd name="T7" fmla="*/ 0 60000 65536"/>
              <a:gd name="T8" fmla="*/ 0 60000 65536"/>
              <a:gd name="T9" fmla="*/ 0 w 492"/>
              <a:gd name="T10" fmla="*/ 0 h 21598"/>
              <a:gd name="T11" fmla="*/ 492 w 492"/>
              <a:gd name="T12" fmla="*/ 21598 h 21598"/>
            </a:gdLst>
            <a:ahLst/>
            <a:cxnLst>
              <a:cxn ang="T6">
                <a:pos x="T0" y="T1"/>
              </a:cxn>
              <a:cxn ang="T7">
                <a:pos x="T2" y="T3"/>
              </a:cxn>
              <a:cxn ang="T8">
                <a:pos x="T4" y="T5"/>
              </a:cxn>
            </a:cxnLst>
            <a:rect l="T9" t="T10" r="T11" b="T12"/>
            <a:pathLst>
              <a:path w="492" h="21598" fill="none" extrusionOk="0">
                <a:moveTo>
                  <a:pt x="230" y="21598"/>
                </a:moveTo>
                <a:cubicBezTo>
                  <a:pt x="153" y="21597"/>
                  <a:pt x="76" y="21596"/>
                  <a:pt x="-1" y="21594"/>
                </a:cubicBezTo>
              </a:path>
              <a:path w="492" h="21598" stroke="0" extrusionOk="0">
                <a:moveTo>
                  <a:pt x="230" y="21598"/>
                </a:moveTo>
                <a:cubicBezTo>
                  <a:pt x="153" y="21597"/>
                  <a:pt x="76" y="21596"/>
                  <a:pt x="-1" y="21594"/>
                </a:cubicBezTo>
                <a:lnTo>
                  <a:pt x="49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3" name="Arc 77"/>
          <p:cNvSpPr>
            <a:spLocks/>
          </p:cNvSpPr>
          <p:nvPr/>
        </p:nvSpPr>
        <p:spPr bwMode="auto">
          <a:xfrm>
            <a:off x="5216525" y="4991100"/>
            <a:ext cx="53975" cy="1184275"/>
          </a:xfrm>
          <a:custGeom>
            <a:avLst/>
            <a:gdLst>
              <a:gd name="T0" fmla="*/ 2147483647 w 984"/>
              <a:gd name="T1" fmla="*/ 2147483647 h 21599"/>
              <a:gd name="T2" fmla="*/ 2147483647 w 984"/>
              <a:gd name="T3" fmla="*/ 2147483647 h 21599"/>
              <a:gd name="T4" fmla="*/ 0 w 984"/>
              <a:gd name="T5" fmla="*/ 0 h 21599"/>
              <a:gd name="T6" fmla="*/ 0 60000 65536"/>
              <a:gd name="T7" fmla="*/ 0 60000 65536"/>
              <a:gd name="T8" fmla="*/ 0 60000 65536"/>
              <a:gd name="T9" fmla="*/ 0 w 984"/>
              <a:gd name="T10" fmla="*/ 0 h 21599"/>
              <a:gd name="T11" fmla="*/ 984 w 984"/>
              <a:gd name="T12" fmla="*/ 21599 h 21599"/>
            </a:gdLst>
            <a:ahLst/>
            <a:cxnLst>
              <a:cxn ang="T6">
                <a:pos x="T0" y="T1"/>
              </a:cxn>
              <a:cxn ang="T7">
                <a:pos x="T2" y="T3"/>
              </a:cxn>
              <a:cxn ang="T8">
                <a:pos x="T4" y="T5"/>
              </a:cxn>
            </a:cxnLst>
            <a:rect l="T9" t="T10" r="T11" b="T12"/>
            <a:pathLst>
              <a:path w="984" h="21599" fill="none" extrusionOk="0">
                <a:moveTo>
                  <a:pt x="983" y="21577"/>
                </a:moveTo>
                <a:cubicBezTo>
                  <a:pt x="723" y="21589"/>
                  <a:pt x="463" y="21596"/>
                  <a:pt x="203" y="21599"/>
                </a:cubicBezTo>
              </a:path>
              <a:path w="984" h="21599" stroke="0" extrusionOk="0">
                <a:moveTo>
                  <a:pt x="983" y="21577"/>
                </a:moveTo>
                <a:cubicBezTo>
                  <a:pt x="723" y="21589"/>
                  <a:pt x="463" y="21596"/>
                  <a:pt x="203" y="2159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4" name="Arc 78"/>
          <p:cNvSpPr>
            <a:spLocks/>
          </p:cNvSpPr>
          <p:nvPr/>
        </p:nvSpPr>
        <p:spPr bwMode="auto">
          <a:xfrm>
            <a:off x="5216525" y="4991100"/>
            <a:ext cx="88900" cy="1182688"/>
          </a:xfrm>
          <a:custGeom>
            <a:avLst/>
            <a:gdLst>
              <a:gd name="T0" fmla="*/ 2147483647 w 1622"/>
              <a:gd name="T1" fmla="*/ 2147483647 h 21555"/>
              <a:gd name="T2" fmla="*/ 2147483647 w 1622"/>
              <a:gd name="T3" fmla="*/ 2147483647 h 21555"/>
              <a:gd name="T4" fmla="*/ 0 w 1622"/>
              <a:gd name="T5" fmla="*/ 0 h 21555"/>
              <a:gd name="T6" fmla="*/ 0 60000 65536"/>
              <a:gd name="T7" fmla="*/ 0 60000 65536"/>
              <a:gd name="T8" fmla="*/ 0 60000 65536"/>
              <a:gd name="T9" fmla="*/ 0 w 1622"/>
              <a:gd name="T10" fmla="*/ 0 h 21555"/>
              <a:gd name="T11" fmla="*/ 1622 w 1622"/>
              <a:gd name="T12" fmla="*/ 21555 h 21555"/>
            </a:gdLst>
            <a:ahLst/>
            <a:cxnLst>
              <a:cxn ang="T6">
                <a:pos x="T0" y="T1"/>
              </a:cxn>
              <a:cxn ang="T7">
                <a:pos x="T2" y="T3"/>
              </a:cxn>
              <a:cxn ang="T8">
                <a:pos x="T4" y="T5"/>
              </a:cxn>
            </a:cxnLst>
            <a:rect l="T9" t="T10" r="T11" b="T12"/>
            <a:pathLst>
              <a:path w="1622" h="21555" fill="none" extrusionOk="0">
                <a:moveTo>
                  <a:pt x="1622" y="21539"/>
                </a:moveTo>
                <a:cubicBezTo>
                  <a:pt x="1544" y="21544"/>
                  <a:pt x="1467" y="21550"/>
                  <a:pt x="1390" y="21555"/>
                </a:cubicBezTo>
              </a:path>
              <a:path w="1622" h="21555" stroke="0" extrusionOk="0">
                <a:moveTo>
                  <a:pt x="1622" y="21539"/>
                </a:moveTo>
                <a:cubicBezTo>
                  <a:pt x="1544" y="21544"/>
                  <a:pt x="1467" y="21550"/>
                  <a:pt x="1390" y="2155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5" name="Arc 79"/>
          <p:cNvSpPr>
            <a:spLocks/>
          </p:cNvSpPr>
          <p:nvPr/>
        </p:nvSpPr>
        <p:spPr bwMode="auto">
          <a:xfrm>
            <a:off x="5216525" y="4991100"/>
            <a:ext cx="157163" cy="1179513"/>
          </a:xfrm>
          <a:custGeom>
            <a:avLst/>
            <a:gdLst>
              <a:gd name="T0" fmla="*/ 2147483647 w 2866"/>
              <a:gd name="T1" fmla="*/ 2147483647 h 21502"/>
              <a:gd name="T2" fmla="*/ 2147483647 w 2866"/>
              <a:gd name="T3" fmla="*/ 2147483647 h 21502"/>
              <a:gd name="T4" fmla="*/ 0 w 2866"/>
              <a:gd name="T5" fmla="*/ 0 h 21502"/>
              <a:gd name="T6" fmla="*/ 0 60000 65536"/>
              <a:gd name="T7" fmla="*/ 0 60000 65536"/>
              <a:gd name="T8" fmla="*/ 0 60000 65536"/>
              <a:gd name="T9" fmla="*/ 0 w 2866"/>
              <a:gd name="T10" fmla="*/ 0 h 21502"/>
              <a:gd name="T11" fmla="*/ 2866 w 2866"/>
              <a:gd name="T12" fmla="*/ 21502 h 21502"/>
            </a:gdLst>
            <a:ahLst/>
            <a:cxnLst>
              <a:cxn ang="T6">
                <a:pos x="T0" y="T1"/>
              </a:cxn>
              <a:cxn ang="T7">
                <a:pos x="T2" y="T3"/>
              </a:cxn>
              <a:cxn ang="T8">
                <a:pos x="T4" y="T5"/>
              </a:cxn>
            </a:cxnLst>
            <a:rect l="T9" t="T10" r="T11" b="T12"/>
            <a:pathLst>
              <a:path w="2866" h="21502" fill="none" extrusionOk="0">
                <a:moveTo>
                  <a:pt x="2866" y="21409"/>
                </a:moveTo>
                <a:cubicBezTo>
                  <a:pt x="2596" y="21445"/>
                  <a:pt x="2326" y="21476"/>
                  <a:pt x="2055" y="21501"/>
                </a:cubicBezTo>
              </a:path>
              <a:path w="2866" h="21502" stroke="0" extrusionOk="0">
                <a:moveTo>
                  <a:pt x="2866" y="21409"/>
                </a:moveTo>
                <a:cubicBezTo>
                  <a:pt x="2596" y="21445"/>
                  <a:pt x="2326" y="21476"/>
                  <a:pt x="2055" y="2150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6" name="Arc 80"/>
          <p:cNvSpPr>
            <a:spLocks/>
          </p:cNvSpPr>
          <p:nvPr/>
        </p:nvSpPr>
        <p:spPr bwMode="auto">
          <a:xfrm>
            <a:off x="5216525" y="4991100"/>
            <a:ext cx="193675" cy="1171575"/>
          </a:xfrm>
          <a:custGeom>
            <a:avLst/>
            <a:gdLst>
              <a:gd name="T0" fmla="*/ 2147483647 w 3535"/>
              <a:gd name="T1" fmla="*/ 2147483647 h 21346"/>
              <a:gd name="T2" fmla="*/ 2147483647 w 3535"/>
              <a:gd name="T3" fmla="*/ 2147483647 h 21346"/>
              <a:gd name="T4" fmla="*/ 0 w 3535"/>
              <a:gd name="T5" fmla="*/ 0 h 21346"/>
              <a:gd name="T6" fmla="*/ 0 60000 65536"/>
              <a:gd name="T7" fmla="*/ 0 60000 65536"/>
              <a:gd name="T8" fmla="*/ 0 60000 65536"/>
              <a:gd name="T9" fmla="*/ 0 w 3535"/>
              <a:gd name="T10" fmla="*/ 0 h 21346"/>
              <a:gd name="T11" fmla="*/ 3535 w 3535"/>
              <a:gd name="T12" fmla="*/ 21346 h 21346"/>
            </a:gdLst>
            <a:ahLst/>
            <a:cxnLst>
              <a:cxn ang="T6">
                <a:pos x="T0" y="T1"/>
              </a:cxn>
              <a:cxn ang="T7">
                <a:pos x="T2" y="T3"/>
              </a:cxn>
              <a:cxn ang="T8">
                <a:pos x="T4" y="T5"/>
              </a:cxn>
            </a:cxnLst>
            <a:rect l="T9" t="T10" r="T11" b="T12"/>
            <a:pathLst>
              <a:path w="3535" h="21346" fill="none" extrusionOk="0">
                <a:moveTo>
                  <a:pt x="3534" y="21308"/>
                </a:moveTo>
                <a:cubicBezTo>
                  <a:pt x="3456" y="21321"/>
                  <a:pt x="3378" y="21334"/>
                  <a:pt x="3300" y="21346"/>
                </a:cubicBezTo>
              </a:path>
              <a:path w="3535" h="21346" stroke="0" extrusionOk="0">
                <a:moveTo>
                  <a:pt x="3534" y="21308"/>
                </a:moveTo>
                <a:cubicBezTo>
                  <a:pt x="3456" y="21321"/>
                  <a:pt x="3378" y="21334"/>
                  <a:pt x="3300" y="2134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7" name="Arc 81"/>
          <p:cNvSpPr>
            <a:spLocks/>
          </p:cNvSpPr>
          <p:nvPr/>
        </p:nvSpPr>
        <p:spPr bwMode="auto">
          <a:xfrm>
            <a:off x="5216525" y="4991100"/>
            <a:ext cx="258763" cy="1165225"/>
          </a:xfrm>
          <a:custGeom>
            <a:avLst/>
            <a:gdLst>
              <a:gd name="T0" fmla="*/ 2147483647 w 4723"/>
              <a:gd name="T1" fmla="*/ 2147483647 h 21238"/>
              <a:gd name="T2" fmla="*/ 2147483647 w 4723"/>
              <a:gd name="T3" fmla="*/ 2147483647 h 21238"/>
              <a:gd name="T4" fmla="*/ 0 w 4723"/>
              <a:gd name="T5" fmla="*/ 0 h 21238"/>
              <a:gd name="T6" fmla="*/ 0 60000 65536"/>
              <a:gd name="T7" fmla="*/ 0 60000 65536"/>
              <a:gd name="T8" fmla="*/ 0 60000 65536"/>
              <a:gd name="T9" fmla="*/ 0 w 4723"/>
              <a:gd name="T10" fmla="*/ 0 h 21238"/>
              <a:gd name="T11" fmla="*/ 4723 w 4723"/>
              <a:gd name="T12" fmla="*/ 21238 h 21238"/>
            </a:gdLst>
            <a:ahLst/>
            <a:cxnLst>
              <a:cxn ang="T6">
                <a:pos x="T0" y="T1"/>
              </a:cxn>
              <a:cxn ang="T7">
                <a:pos x="T2" y="T3"/>
              </a:cxn>
              <a:cxn ang="T8">
                <a:pos x="T4" y="T5"/>
              </a:cxn>
            </a:cxnLst>
            <a:rect l="T9" t="T10" r="T11" b="T12"/>
            <a:pathLst>
              <a:path w="4723" h="21238" fill="none" extrusionOk="0">
                <a:moveTo>
                  <a:pt x="4723" y="21077"/>
                </a:moveTo>
                <a:cubicBezTo>
                  <a:pt x="4462" y="21135"/>
                  <a:pt x="4200" y="21189"/>
                  <a:pt x="3937" y="21237"/>
                </a:cubicBezTo>
              </a:path>
              <a:path w="4723" h="21238" stroke="0" extrusionOk="0">
                <a:moveTo>
                  <a:pt x="4723" y="21077"/>
                </a:moveTo>
                <a:cubicBezTo>
                  <a:pt x="4462" y="21135"/>
                  <a:pt x="4200" y="21189"/>
                  <a:pt x="3937" y="2123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8" name="Arc 82"/>
          <p:cNvSpPr>
            <a:spLocks/>
          </p:cNvSpPr>
          <p:nvPr/>
        </p:nvSpPr>
        <p:spPr bwMode="auto">
          <a:xfrm>
            <a:off x="5216525" y="4991100"/>
            <a:ext cx="293688" cy="1150938"/>
          </a:xfrm>
          <a:custGeom>
            <a:avLst/>
            <a:gdLst>
              <a:gd name="T0" fmla="*/ 2147483647 w 5358"/>
              <a:gd name="T1" fmla="*/ 2147483647 h 20976"/>
              <a:gd name="T2" fmla="*/ 2147483647 w 5358"/>
              <a:gd name="T3" fmla="*/ 2147483647 h 20976"/>
              <a:gd name="T4" fmla="*/ 0 w 5358"/>
              <a:gd name="T5" fmla="*/ 0 h 20976"/>
              <a:gd name="T6" fmla="*/ 0 60000 65536"/>
              <a:gd name="T7" fmla="*/ 0 60000 65536"/>
              <a:gd name="T8" fmla="*/ 0 60000 65536"/>
              <a:gd name="T9" fmla="*/ 0 w 5358"/>
              <a:gd name="T10" fmla="*/ 0 h 20976"/>
              <a:gd name="T11" fmla="*/ 5358 w 5358"/>
              <a:gd name="T12" fmla="*/ 20976 h 20976"/>
            </a:gdLst>
            <a:ahLst/>
            <a:cxnLst>
              <a:cxn ang="T6">
                <a:pos x="T0" y="T1"/>
              </a:cxn>
              <a:cxn ang="T7">
                <a:pos x="T2" y="T3"/>
              </a:cxn>
              <a:cxn ang="T8">
                <a:pos x="T4" y="T5"/>
              </a:cxn>
            </a:cxnLst>
            <a:rect l="T9" t="T10" r="T11" b="T12"/>
            <a:pathLst>
              <a:path w="5358" h="20976" fill="none" extrusionOk="0">
                <a:moveTo>
                  <a:pt x="5357" y="20924"/>
                </a:moveTo>
                <a:cubicBezTo>
                  <a:pt x="5290" y="20942"/>
                  <a:pt x="5222" y="20959"/>
                  <a:pt x="5154" y="20976"/>
                </a:cubicBezTo>
              </a:path>
              <a:path w="5358" h="20976" stroke="0" extrusionOk="0">
                <a:moveTo>
                  <a:pt x="5357" y="20924"/>
                </a:moveTo>
                <a:cubicBezTo>
                  <a:pt x="5290" y="20942"/>
                  <a:pt x="5222" y="20959"/>
                  <a:pt x="5154" y="2097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099" name="Arc 83"/>
          <p:cNvSpPr>
            <a:spLocks/>
          </p:cNvSpPr>
          <p:nvPr/>
        </p:nvSpPr>
        <p:spPr bwMode="auto">
          <a:xfrm>
            <a:off x="5216525" y="4991100"/>
            <a:ext cx="358775" cy="1141413"/>
          </a:xfrm>
          <a:custGeom>
            <a:avLst/>
            <a:gdLst>
              <a:gd name="T0" fmla="*/ 2147483647 w 6548"/>
              <a:gd name="T1" fmla="*/ 2147483647 h 20809"/>
              <a:gd name="T2" fmla="*/ 2147483647 w 6548"/>
              <a:gd name="T3" fmla="*/ 2147483647 h 20809"/>
              <a:gd name="T4" fmla="*/ 0 w 6548"/>
              <a:gd name="T5" fmla="*/ 0 h 20809"/>
              <a:gd name="T6" fmla="*/ 0 60000 65536"/>
              <a:gd name="T7" fmla="*/ 0 60000 65536"/>
              <a:gd name="T8" fmla="*/ 0 60000 65536"/>
              <a:gd name="T9" fmla="*/ 0 w 6548"/>
              <a:gd name="T10" fmla="*/ 0 h 20809"/>
              <a:gd name="T11" fmla="*/ 6548 w 6548"/>
              <a:gd name="T12" fmla="*/ 20809 h 20809"/>
            </a:gdLst>
            <a:ahLst/>
            <a:cxnLst>
              <a:cxn ang="T6">
                <a:pos x="T0" y="T1"/>
              </a:cxn>
              <a:cxn ang="T7">
                <a:pos x="T2" y="T3"/>
              </a:cxn>
              <a:cxn ang="T8">
                <a:pos x="T4" y="T5"/>
              </a:cxn>
            </a:cxnLst>
            <a:rect l="T9" t="T10" r="T11" b="T12"/>
            <a:pathLst>
              <a:path w="6548" h="20809" fill="none" extrusionOk="0">
                <a:moveTo>
                  <a:pt x="6547" y="20583"/>
                </a:moveTo>
                <a:cubicBezTo>
                  <a:pt x="6297" y="20663"/>
                  <a:pt x="6045" y="20738"/>
                  <a:pt x="5791" y="20808"/>
                </a:cubicBezTo>
              </a:path>
              <a:path w="6548" h="20809" stroke="0" extrusionOk="0">
                <a:moveTo>
                  <a:pt x="6547" y="20583"/>
                </a:moveTo>
                <a:cubicBezTo>
                  <a:pt x="6297" y="20663"/>
                  <a:pt x="6045" y="20738"/>
                  <a:pt x="5791" y="2080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0" name="Arc 84"/>
          <p:cNvSpPr>
            <a:spLocks/>
          </p:cNvSpPr>
          <p:nvPr/>
        </p:nvSpPr>
        <p:spPr bwMode="auto">
          <a:xfrm>
            <a:off x="5216525" y="4991100"/>
            <a:ext cx="393700" cy="1122363"/>
          </a:xfrm>
          <a:custGeom>
            <a:avLst/>
            <a:gdLst>
              <a:gd name="T0" fmla="*/ 2147483647 w 7182"/>
              <a:gd name="T1" fmla="*/ 2147483647 h 20452"/>
              <a:gd name="T2" fmla="*/ 2147483647 w 7182"/>
              <a:gd name="T3" fmla="*/ 2147483647 h 20452"/>
              <a:gd name="T4" fmla="*/ 0 w 7182"/>
              <a:gd name="T5" fmla="*/ 0 h 20452"/>
              <a:gd name="T6" fmla="*/ 0 60000 65536"/>
              <a:gd name="T7" fmla="*/ 0 60000 65536"/>
              <a:gd name="T8" fmla="*/ 0 60000 65536"/>
              <a:gd name="T9" fmla="*/ 0 w 7182"/>
              <a:gd name="T10" fmla="*/ 0 h 20452"/>
              <a:gd name="T11" fmla="*/ 7182 w 7182"/>
              <a:gd name="T12" fmla="*/ 20452 h 20452"/>
            </a:gdLst>
            <a:ahLst/>
            <a:cxnLst>
              <a:cxn ang="T6">
                <a:pos x="T0" y="T1"/>
              </a:cxn>
              <a:cxn ang="T7">
                <a:pos x="T2" y="T3"/>
              </a:cxn>
              <a:cxn ang="T8">
                <a:pos x="T4" y="T5"/>
              </a:cxn>
            </a:cxnLst>
            <a:rect l="T9" t="T10" r="T11" b="T12"/>
            <a:pathLst>
              <a:path w="7182" h="20452" fill="none" extrusionOk="0">
                <a:moveTo>
                  <a:pt x="7182" y="20371"/>
                </a:moveTo>
                <a:cubicBezTo>
                  <a:pt x="7104" y="20398"/>
                  <a:pt x="7026" y="20425"/>
                  <a:pt x="6948" y="20452"/>
                </a:cubicBezTo>
              </a:path>
              <a:path w="7182" h="20452" stroke="0" extrusionOk="0">
                <a:moveTo>
                  <a:pt x="7182" y="20371"/>
                </a:moveTo>
                <a:cubicBezTo>
                  <a:pt x="7104" y="20398"/>
                  <a:pt x="7026" y="20425"/>
                  <a:pt x="6948" y="2045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1" name="Arc 85"/>
          <p:cNvSpPr>
            <a:spLocks/>
          </p:cNvSpPr>
          <p:nvPr/>
        </p:nvSpPr>
        <p:spPr bwMode="auto">
          <a:xfrm>
            <a:off x="5216525" y="4991100"/>
            <a:ext cx="457200" cy="1109663"/>
          </a:xfrm>
          <a:custGeom>
            <a:avLst/>
            <a:gdLst>
              <a:gd name="T0" fmla="*/ 2147483647 w 8336"/>
              <a:gd name="T1" fmla="*/ 2147483647 h 20224"/>
              <a:gd name="T2" fmla="*/ 2147483647 w 8336"/>
              <a:gd name="T3" fmla="*/ 2147483647 h 20224"/>
              <a:gd name="T4" fmla="*/ 0 w 8336"/>
              <a:gd name="T5" fmla="*/ 0 h 20224"/>
              <a:gd name="T6" fmla="*/ 0 60000 65536"/>
              <a:gd name="T7" fmla="*/ 0 60000 65536"/>
              <a:gd name="T8" fmla="*/ 0 60000 65536"/>
              <a:gd name="T9" fmla="*/ 0 w 8336"/>
              <a:gd name="T10" fmla="*/ 0 h 20224"/>
              <a:gd name="T11" fmla="*/ 8336 w 8336"/>
              <a:gd name="T12" fmla="*/ 20224 h 20224"/>
            </a:gdLst>
            <a:ahLst/>
            <a:cxnLst>
              <a:cxn ang="T6">
                <a:pos x="T0" y="T1"/>
              </a:cxn>
              <a:cxn ang="T7">
                <a:pos x="T2" y="T3"/>
              </a:cxn>
              <a:cxn ang="T8">
                <a:pos x="T4" y="T5"/>
              </a:cxn>
            </a:cxnLst>
            <a:rect l="T9" t="T10" r="T11" b="T12"/>
            <a:pathLst>
              <a:path w="8336" h="20224" fill="none" extrusionOk="0">
                <a:moveTo>
                  <a:pt x="8335" y="19926"/>
                </a:moveTo>
                <a:cubicBezTo>
                  <a:pt x="8087" y="20030"/>
                  <a:pt x="7837" y="20129"/>
                  <a:pt x="7586" y="20224"/>
                </a:cubicBezTo>
              </a:path>
              <a:path w="8336" h="20224" stroke="0" extrusionOk="0">
                <a:moveTo>
                  <a:pt x="8335" y="19926"/>
                </a:moveTo>
                <a:cubicBezTo>
                  <a:pt x="8087" y="20030"/>
                  <a:pt x="7837" y="20129"/>
                  <a:pt x="7586" y="2022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2" name="Arc 86"/>
          <p:cNvSpPr>
            <a:spLocks/>
          </p:cNvSpPr>
          <p:nvPr/>
        </p:nvSpPr>
        <p:spPr bwMode="auto">
          <a:xfrm>
            <a:off x="5216525" y="4991100"/>
            <a:ext cx="492125" cy="1084263"/>
          </a:xfrm>
          <a:custGeom>
            <a:avLst/>
            <a:gdLst>
              <a:gd name="T0" fmla="*/ 2147483647 w 8953"/>
              <a:gd name="T1" fmla="*/ 2147483647 h 19763"/>
              <a:gd name="T2" fmla="*/ 2147483647 w 8953"/>
              <a:gd name="T3" fmla="*/ 2147483647 h 19763"/>
              <a:gd name="T4" fmla="*/ 0 w 8953"/>
              <a:gd name="T5" fmla="*/ 0 h 19763"/>
              <a:gd name="T6" fmla="*/ 0 60000 65536"/>
              <a:gd name="T7" fmla="*/ 0 60000 65536"/>
              <a:gd name="T8" fmla="*/ 0 60000 65536"/>
              <a:gd name="T9" fmla="*/ 0 w 8953"/>
              <a:gd name="T10" fmla="*/ 0 h 19763"/>
              <a:gd name="T11" fmla="*/ 8953 w 8953"/>
              <a:gd name="T12" fmla="*/ 19763 h 19763"/>
            </a:gdLst>
            <a:ahLst/>
            <a:cxnLst>
              <a:cxn ang="T6">
                <a:pos x="T0" y="T1"/>
              </a:cxn>
              <a:cxn ang="T7">
                <a:pos x="T2" y="T3"/>
              </a:cxn>
              <a:cxn ang="T8">
                <a:pos x="T4" y="T5"/>
              </a:cxn>
            </a:cxnLst>
            <a:rect l="T9" t="T10" r="T11" b="T12"/>
            <a:pathLst>
              <a:path w="8953" h="19763" fill="none" extrusionOk="0">
                <a:moveTo>
                  <a:pt x="8953" y="19657"/>
                </a:moveTo>
                <a:cubicBezTo>
                  <a:pt x="8874" y="19692"/>
                  <a:pt x="8795" y="19728"/>
                  <a:pt x="8716" y="19762"/>
                </a:cubicBezTo>
              </a:path>
              <a:path w="8953" h="19763" stroke="0" extrusionOk="0">
                <a:moveTo>
                  <a:pt x="8953" y="19657"/>
                </a:moveTo>
                <a:cubicBezTo>
                  <a:pt x="8874" y="19692"/>
                  <a:pt x="8795" y="19728"/>
                  <a:pt x="8716" y="1976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3" name="Arc 87"/>
          <p:cNvSpPr>
            <a:spLocks/>
          </p:cNvSpPr>
          <p:nvPr/>
        </p:nvSpPr>
        <p:spPr bwMode="auto">
          <a:xfrm>
            <a:off x="5216525" y="4991100"/>
            <a:ext cx="550863" cy="1068388"/>
          </a:xfrm>
          <a:custGeom>
            <a:avLst/>
            <a:gdLst>
              <a:gd name="T0" fmla="*/ 2147483647 w 10046"/>
              <a:gd name="T1" fmla="*/ 2147483647 h 19470"/>
              <a:gd name="T2" fmla="*/ 2147483647 w 10046"/>
              <a:gd name="T3" fmla="*/ 2147483647 h 19470"/>
              <a:gd name="T4" fmla="*/ 0 w 10046"/>
              <a:gd name="T5" fmla="*/ 0 h 19470"/>
              <a:gd name="T6" fmla="*/ 0 60000 65536"/>
              <a:gd name="T7" fmla="*/ 0 60000 65536"/>
              <a:gd name="T8" fmla="*/ 0 60000 65536"/>
              <a:gd name="T9" fmla="*/ 0 w 10046"/>
              <a:gd name="T10" fmla="*/ 0 h 19470"/>
              <a:gd name="T11" fmla="*/ 10046 w 10046"/>
              <a:gd name="T12" fmla="*/ 19470 h 19470"/>
            </a:gdLst>
            <a:ahLst/>
            <a:cxnLst>
              <a:cxn ang="T6">
                <a:pos x="T0" y="T1"/>
              </a:cxn>
              <a:cxn ang="T7">
                <a:pos x="T2" y="T3"/>
              </a:cxn>
              <a:cxn ang="T8">
                <a:pos x="T4" y="T5"/>
              </a:cxn>
            </a:cxnLst>
            <a:rect l="T9" t="T10" r="T11" b="T12"/>
            <a:pathLst>
              <a:path w="10046" h="19470" fill="none" extrusionOk="0">
                <a:moveTo>
                  <a:pt x="10046" y="19121"/>
                </a:moveTo>
                <a:cubicBezTo>
                  <a:pt x="9817" y="19241"/>
                  <a:pt x="9585" y="19358"/>
                  <a:pt x="9352" y="19470"/>
                </a:cubicBezTo>
              </a:path>
              <a:path w="10046" h="19470" stroke="0" extrusionOk="0">
                <a:moveTo>
                  <a:pt x="10046" y="19121"/>
                </a:moveTo>
                <a:cubicBezTo>
                  <a:pt x="9817" y="19241"/>
                  <a:pt x="9585" y="19358"/>
                  <a:pt x="9352" y="194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4" name="Arc 88"/>
          <p:cNvSpPr>
            <a:spLocks/>
          </p:cNvSpPr>
          <p:nvPr/>
        </p:nvSpPr>
        <p:spPr bwMode="auto">
          <a:xfrm>
            <a:off x="5216525" y="4991100"/>
            <a:ext cx="584200" cy="1038225"/>
          </a:xfrm>
          <a:custGeom>
            <a:avLst/>
            <a:gdLst>
              <a:gd name="T0" fmla="*/ 2147483647 w 10627"/>
              <a:gd name="T1" fmla="*/ 2147483647 h 18919"/>
              <a:gd name="T2" fmla="*/ 2147483647 w 10627"/>
              <a:gd name="T3" fmla="*/ 2147483647 h 18919"/>
              <a:gd name="T4" fmla="*/ 0 w 10627"/>
              <a:gd name="T5" fmla="*/ 0 h 18919"/>
              <a:gd name="T6" fmla="*/ 0 60000 65536"/>
              <a:gd name="T7" fmla="*/ 0 60000 65536"/>
              <a:gd name="T8" fmla="*/ 0 60000 65536"/>
              <a:gd name="T9" fmla="*/ 0 w 10627"/>
              <a:gd name="T10" fmla="*/ 0 h 18919"/>
              <a:gd name="T11" fmla="*/ 10627 w 10627"/>
              <a:gd name="T12" fmla="*/ 18919 h 18919"/>
            </a:gdLst>
            <a:ahLst/>
            <a:cxnLst>
              <a:cxn ang="T6">
                <a:pos x="T0" y="T1"/>
              </a:cxn>
              <a:cxn ang="T7">
                <a:pos x="T2" y="T3"/>
              </a:cxn>
              <a:cxn ang="T8">
                <a:pos x="T4" y="T5"/>
              </a:cxn>
            </a:cxnLst>
            <a:rect l="T9" t="T10" r="T11" b="T12"/>
            <a:pathLst>
              <a:path w="10627" h="18919" fill="none" extrusionOk="0">
                <a:moveTo>
                  <a:pt x="10626" y="18804"/>
                </a:moveTo>
                <a:cubicBezTo>
                  <a:pt x="10559" y="18843"/>
                  <a:pt x="10491" y="18881"/>
                  <a:pt x="10422" y="18918"/>
                </a:cubicBezTo>
              </a:path>
              <a:path w="10627" h="18919" stroke="0" extrusionOk="0">
                <a:moveTo>
                  <a:pt x="10626" y="18804"/>
                </a:moveTo>
                <a:cubicBezTo>
                  <a:pt x="10559" y="18843"/>
                  <a:pt x="10491" y="18881"/>
                  <a:pt x="10422" y="1891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5" name="Arc 89"/>
          <p:cNvSpPr>
            <a:spLocks/>
          </p:cNvSpPr>
          <p:nvPr/>
        </p:nvSpPr>
        <p:spPr bwMode="auto">
          <a:xfrm>
            <a:off x="5216525" y="4991100"/>
            <a:ext cx="641350" cy="1019175"/>
          </a:xfrm>
          <a:custGeom>
            <a:avLst/>
            <a:gdLst>
              <a:gd name="T0" fmla="*/ 2147483647 w 11694"/>
              <a:gd name="T1" fmla="*/ 2147483647 h 18571"/>
              <a:gd name="T2" fmla="*/ 2147483647 w 11694"/>
              <a:gd name="T3" fmla="*/ 2147483647 h 18571"/>
              <a:gd name="T4" fmla="*/ 0 w 11694"/>
              <a:gd name="T5" fmla="*/ 0 h 18571"/>
              <a:gd name="T6" fmla="*/ 0 60000 65536"/>
              <a:gd name="T7" fmla="*/ 0 60000 65536"/>
              <a:gd name="T8" fmla="*/ 0 60000 65536"/>
              <a:gd name="T9" fmla="*/ 0 w 11694"/>
              <a:gd name="T10" fmla="*/ 0 h 18571"/>
              <a:gd name="T11" fmla="*/ 11694 w 11694"/>
              <a:gd name="T12" fmla="*/ 18571 h 18571"/>
            </a:gdLst>
            <a:ahLst/>
            <a:cxnLst>
              <a:cxn ang="T6">
                <a:pos x="T0" y="T1"/>
              </a:cxn>
              <a:cxn ang="T7">
                <a:pos x="T2" y="T3"/>
              </a:cxn>
              <a:cxn ang="T8">
                <a:pos x="T4" y="T5"/>
              </a:cxn>
            </a:cxnLst>
            <a:rect l="T9" t="T10" r="T11" b="T12"/>
            <a:pathLst>
              <a:path w="11694" h="18571" fill="none" extrusionOk="0">
                <a:moveTo>
                  <a:pt x="11693" y="18160"/>
                </a:moveTo>
                <a:cubicBezTo>
                  <a:pt x="11475" y="18301"/>
                  <a:pt x="11254" y="18438"/>
                  <a:pt x="11030" y="18570"/>
                </a:cubicBezTo>
              </a:path>
              <a:path w="11694" h="18571" stroke="0" extrusionOk="0">
                <a:moveTo>
                  <a:pt x="11693" y="18160"/>
                </a:moveTo>
                <a:cubicBezTo>
                  <a:pt x="11475" y="18301"/>
                  <a:pt x="11254" y="18438"/>
                  <a:pt x="11030" y="185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6" name="Arc 90"/>
          <p:cNvSpPr>
            <a:spLocks/>
          </p:cNvSpPr>
          <p:nvPr/>
        </p:nvSpPr>
        <p:spPr bwMode="auto">
          <a:xfrm>
            <a:off x="5216525" y="4991100"/>
            <a:ext cx="673100" cy="984250"/>
          </a:xfrm>
          <a:custGeom>
            <a:avLst/>
            <a:gdLst>
              <a:gd name="T0" fmla="*/ 2147483647 w 12249"/>
              <a:gd name="T1" fmla="*/ 2147483647 h 17931"/>
              <a:gd name="T2" fmla="*/ 2147483647 w 12249"/>
              <a:gd name="T3" fmla="*/ 2147483647 h 17931"/>
              <a:gd name="T4" fmla="*/ 0 w 12249"/>
              <a:gd name="T5" fmla="*/ 0 h 17931"/>
              <a:gd name="T6" fmla="*/ 0 60000 65536"/>
              <a:gd name="T7" fmla="*/ 0 60000 65536"/>
              <a:gd name="T8" fmla="*/ 0 60000 65536"/>
              <a:gd name="T9" fmla="*/ 0 w 12249"/>
              <a:gd name="T10" fmla="*/ 0 h 17931"/>
              <a:gd name="T11" fmla="*/ 12249 w 12249"/>
              <a:gd name="T12" fmla="*/ 17931 h 17931"/>
            </a:gdLst>
            <a:ahLst/>
            <a:cxnLst>
              <a:cxn ang="T6">
                <a:pos x="T0" y="T1"/>
              </a:cxn>
              <a:cxn ang="T7">
                <a:pos x="T2" y="T3"/>
              </a:cxn>
              <a:cxn ang="T8">
                <a:pos x="T4" y="T5"/>
              </a:cxn>
            </a:cxnLst>
            <a:rect l="T9" t="T10" r="T11" b="T12"/>
            <a:pathLst>
              <a:path w="12249" h="17931" fill="none" extrusionOk="0">
                <a:moveTo>
                  <a:pt x="12249" y="17791"/>
                </a:moveTo>
                <a:cubicBezTo>
                  <a:pt x="12180" y="17838"/>
                  <a:pt x="12111" y="17884"/>
                  <a:pt x="12043" y="17931"/>
                </a:cubicBezTo>
              </a:path>
              <a:path w="12249" h="17931" stroke="0" extrusionOk="0">
                <a:moveTo>
                  <a:pt x="12249" y="17791"/>
                </a:moveTo>
                <a:cubicBezTo>
                  <a:pt x="12180" y="17838"/>
                  <a:pt x="12111" y="17884"/>
                  <a:pt x="12043" y="1793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7" name="Arc 91"/>
          <p:cNvSpPr>
            <a:spLocks/>
          </p:cNvSpPr>
          <p:nvPr/>
        </p:nvSpPr>
        <p:spPr bwMode="auto">
          <a:xfrm>
            <a:off x="5216525" y="4991100"/>
            <a:ext cx="727075" cy="963613"/>
          </a:xfrm>
          <a:custGeom>
            <a:avLst/>
            <a:gdLst>
              <a:gd name="T0" fmla="*/ 2147483647 w 13236"/>
              <a:gd name="T1" fmla="*/ 2147483647 h 17551"/>
              <a:gd name="T2" fmla="*/ 2147483647 w 13236"/>
              <a:gd name="T3" fmla="*/ 2147483647 h 17551"/>
              <a:gd name="T4" fmla="*/ 0 w 13236"/>
              <a:gd name="T5" fmla="*/ 0 h 17551"/>
              <a:gd name="T6" fmla="*/ 0 60000 65536"/>
              <a:gd name="T7" fmla="*/ 0 60000 65536"/>
              <a:gd name="T8" fmla="*/ 0 60000 65536"/>
              <a:gd name="T9" fmla="*/ 0 w 13236"/>
              <a:gd name="T10" fmla="*/ 0 h 17551"/>
              <a:gd name="T11" fmla="*/ 13236 w 13236"/>
              <a:gd name="T12" fmla="*/ 17551 h 17551"/>
            </a:gdLst>
            <a:ahLst/>
            <a:cxnLst>
              <a:cxn ang="T6">
                <a:pos x="T0" y="T1"/>
              </a:cxn>
              <a:cxn ang="T7">
                <a:pos x="T2" y="T3"/>
              </a:cxn>
              <a:cxn ang="T8">
                <a:pos x="T4" y="T5"/>
              </a:cxn>
            </a:cxnLst>
            <a:rect l="T9" t="T10" r="T11" b="T12"/>
            <a:pathLst>
              <a:path w="13236" h="17551" fill="none" extrusionOk="0">
                <a:moveTo>
                  <a:pt x="13235" y="17069"/>
                </a:moveTo>
                <a:cubicBezTo>
                  <a:pt x="13023" y="17234"/>
                  <a:pt x="12808" y="17394"/>
                  <a:pt x="12590" y="17551"/>
                </a:cubicBezTo>
              </a:path>
              <a:path w="13236" h="17551" stroke="0" extrusionOk="0">
                <a:moveTo>
                  <a:pt x="13235" y="17069"/>
                </a:moveTo>
                <a:cubicBezTo>
                  <a:pt x="13023" y="17234"/>
                  <a:pt x="12808" y="17394"/>
                  <a:pt x="12590" y="1755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8" name="Arc 92"/>
          <p:cNvSpPr>
            <a:spLocks/>
          </p:cNvSpPr>
          <p:nvPr/>
        </p:nvSpPr>
        <p:spPr bwMode="auto">
          <a:xfrm>
            <a:off x="5216525" y="4991100"/>
            <a:ext cx="755650" cy="920750"/>
          </a:xfrm>
          <a:custGeom>
            <a:avLst/>
            <a:gdLst>
              <a:gd name="T0" fmla="*/ 2147483647 w 13765"/>
              <a:gd name="T1" fmla="*/ 2147483647 h 16775"/>
              <a:gd name="T2" fmla="*/ 2147483647 w 13765"/>
              <a:gd name="T3" fmla="*/ 2147483647 h 16775"/>
              <a:gd name="T4" fmla="*/ 0 w 13765"/>
              <a:gd name="T5" fmla="*/ 0 h 16775"/>
              <a:gd name="T6" fmla="*/ 0 60000 65536"/>
              <a:gd name="T7" fmla="*/ 0 60000 65536"/>
              <a:gd name="T8" fmla="*/ 0 60000 65536"/>
              <a:gd name="T9" fmla="*/ 0 w 13765"/>
              <a:gd name="T10" fmla="*/ 0 h 16775"/>
              <a:gd name="T11" fmla="*/ 13765 w 13765"/>
              <a:gd name="T12" fmla="*/ 16775 h 16775"/>
            </a:gdLst>
            <a:ahLst/>
            <a:cxnLst>
              <a:cxn ang="T6">
                <a:pos x="T0" y="T1"/>
              </a:cxn>
              <a:cxn ang="T7">
                <a:pos x="T2" y="T3"/>
              </a:cxn>
              <a:cxn ang="T8">
                <a:pos x="T4" y="T5"/>
              </a:cxn>
            </a:cxnLst>
            <a:rect l="T9" t="T10" r="T11" b="T12"/>
            <a:pathLst>
              <a:path w="13765" h="16775" fill="none" extrusionOk="0">
                <a:moveTo>
                  <a:pt x="13764" y="16645"/>
                </a:moveTo>
                <a:cubicBezTo>
                  <a:pt x="13712" y="16689"/>
                  <a:pt x="13660" y="16732"/>
                  <a:pt x="13607" y="16774"/>
                </a:cubicBezTo>
              </a:path>
              <a:path w="13765" h="16775" stroke="0" extrusionOk="0">
                <a:moveTo>
                  <a:pt x="13764" y="16645"/>
                </a:moveTo>
                <a:cubicBezTo>
                  <a:pt x="13712" y="16689"/>
                  <a:pt x="13660" y="16732"/>
                  <a:pt x="13607" y="1677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09" name="Arc 93"/>
          <p:cNvSpPr>
            <a:spLocks/>
          </p:cNvSpPr>
          <p:nvPr/>
        </p:nvSpPr>
        <p:spPr bwMode="auto">
          <a:xfrm>
            <a:off x="5216525" y="4991100"/>
            <a:ext cx="806450" cy="898525"/>
          </a:xfrm>
          <a:custGeom>
            <a:avLst/>
            <a:gdLst>
              <a:gd name="T0" fmla="*/ 2147483647 w 14678"/>
              <a:gd name="T1" fmla="*/ 2147483647 h 16366"/>
              <a:gd name="T2" fmla="*/ 2147483647 w 14678"/>
              <a:gd name="T3" fmla="*/ 2147483647 h 16366"/>
              <a:gd name="T4" fmla="*/ 0 w 14678"/>
              <a:gd name="T5" fmla="*/ 0 h 16366"/>
              <a:gd name="T6" fmla="*/ 0 60000 65536"/>
              <a:gd name="T7" fmla="*/ 0 60000 65536"/>
              <a:gd name="T8" fmla="*/ 0 60000 65536"/>
              <a:gd name="T9" fmla="*/ 0 w 14678"/>
              <a:gd name="T10" fmla="*/ 0 h 16366"/>
              <a:gd name="T11" fmla="*/ 14678 w 14678"/>
              <a:gd name="T12" fmla="*/ 16366 h 16366"/>
            </a:gdLst>
            <a:ahLst/>
            <a:cxnLst>
              <a:cxn ang="T6">
                <a:pos x="T0" y="T1"/>
              </a:cxn>
              <a:cxn ang="T7">
                <a:pos x="T2" y="T3"/>
              </a:cxn>
              <a:cxn ang="T8">
                <a:pos x="T4" y="T5"/>
              </a:cxn>
            </a:cxnLst>
            <a:rect l="T9" t="T10" r="T11" b="T12"/>
            <a:pathLst>
              <a:path w="14678" h="16366" fill="none" extrusionOk="0">
                <a:moveTo>
                  <a:pt x="14677" y="15846"/>
                </a:moveTo>
                <a:cubicBezTo>
                  <a:pt x="14487" y="16023"/>
                  <a:pt x="14293" y="16196"/>
                  <a:pt x="14096" y="16365"/>
                </a:cubicBezTo>
              </a:path>
              <a:path w="14678" h="16366" stroke="0" extrusionOk="0">
                <a:moveTo>
                  <a:pt x="14677" y="15846"/>
                </a:moveTo>
                <a:cubicBezTo>
                  <a:pt x="14487" y="16023"/>
                  <a:pt x="14293" y="16196"/>
                  <a:pt x="14096" y="1636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0" name="Arc 94"/>
          <p:cNvSpPr>
            <a:spLocks/>
          </p:cNvSpPr>
          <p:nvPr/>
        </p:nvSpPr>
        <p:spPr bwMode="auto">
          <a:xfrm>
            <a:off x="5216525" y="4991100"/>
            <a:ext cx="831850" cy="852488"/>
          </a:xfrm>
          <a:custGeom>
            <a:avLst/>
            <a:gdLst>
              <a:gd name="T0" fmla="*/ 2147483647 w 15152"/>
              <a:gd name="T1" fmla="*/ 2147483647 h 15537"/>
              <a:gd name="T2" fmla="*/ 2147483647 w 15152"/>
              <a:gd name="T3" fmla="*/ 2147483647 h 15537"/>
              <a:gd name="T4" fmla="*/ 0 w 15152"/>
              <a:gd name="T5" fmla="*/ 0 h 15537"/>
              <a:gd name="T6" fmla="*/ 0 60000 65536"/>
              <a:gd name="T7" fmla="*/ 0 60000 65536"/>
              <a:gd name="T8" fmla="*/ 0 60000 65536"/>
              <a:gd name="T9" fmla="*/ 0 w 15152"/>
              <a:gd name="T10" fmla="*/ 0 h 15537"/>
              <a:gd name="T11" fmla="*/ 15152 w 15152"/>
              <a:gd name="T12" fmla="*/ 15537 h 15537"/>
            </a:gdLst>
            <a:ahLst/>
            <a:cxnLst>
              <a:cxn ang="T6">
                <a:pos x="T0" y="T1"/>
              </a:cxn>
              <a:cxn ang="T7">
                <a:pos x="T2" y="T3"/>
              </a:cxn>
              <a:cxn ang="T8">
                <a:pos x="T4" y="T5"/>
              </a:cxn>
            </a:cxnLst>
            <a:rect l="T9" t="T10" r="T11" b="T12"/>
            <a:pathLst>
              <a:path w="15152" h="15537" fill="none" extrusionOk="0">
                <a:moveTo>
                  <a:pt x="15152" y="15394"/>
                </a:moveTo>
                <a:cubicBezTo>
                  <a:pt x="15103" y="15441"/>
                  <a:pt x="15054" y="15489"/>
                  <a:pt x="15005" y="15537"/>
                </a:cubicBezTo>
              </a:path>
              <a:path w="15152" h="15537" stroke="0" extrusionOk="0">
                <a:moveTo>
                  <a:pt x="15152" y="15394"/>
                </a:moveTo>
                <a:cubicBezTo>
                  <a:pt x="15103" y="15441"/>
                  <a:pt x="15054" y="15489"/>
                  <a:pt x="15005" y="1553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1" name="Arc 95"/>
          <p:cNvSpPr>
            <a:spLocks/>
          </p:cNvSpPr>
          <p:nvPr/>
        </p:nvSpPr>
        <p:spPr bwMode="auto">
          <a:xfrm>
            <a:off x="5216525" y="4991100"/>
            <a:ext cx="877888" cy="827088"/>
          </a:xfrm>
          <a:custGeom>
            <a:avLst/>
            <a:gdLst>
              <a:gd name="T0" fmla="*/ 2147483647 w 15990"/>
              <a:gd name="T1" fmla="*/ 2147483647 h 15074"/>
              <a:gd name="T2" fmla="*/ 2147483647 w 15990"/>
              <a:gd name="T3" fmla="*/ 2147483647 h 15074"/>
              <a:gd name="T4" fmla="*/ 0 w 15990"/>
              <a:gd name="T5" fmla="*/ 0 h 15074"/>
              <a:gd name="T6" fmla="*/ 0 60000 65536"/>
              <a:gd name="T7" fmla="*/ 0 60000 65536"/>
              <a:gd name="T8" fmla="*/ 0 60000 65536"/>
              <a:gd name="T9" fmla="*/ 0 w 15990"/>
              <a:gd name="T10" fmla="*/ 0 h 15074"/>
              <a:gd name="T11" fmla="*/ 15990 w 15990"/>
              <a:gd name="T12" fmla="*/ 15074 h 15074"/>
            </a:gdLst>
            <a:ahLst/>
            <a:cxnLst>
              <a:cxn ang="T6">
                <a:pos x="T0" y="T1"/>
              </a:cxn>
              <a:cxn ang="T7">
                <a:pos x="T2" y="T3"/>
              </a:cxn>
              <a:cxn ang="T8">
                <a:pos x="T4" y="T5"/>
              </a:cxn>
            </a:cxnLst>
            <a:rect l="T9" t="T10" r="T11" b="T12"/>
            <a:pathLst>
              <a:path w="15990" h="15074" fill="none" extrusionOk="0">
                <a:moveTo>
                  <a:pt x="15989" y="14521"/>
                </a:moveTo>
                <a:cubicBezTo>
                  <a:pt x="15819" y="14709"/>
                  <a:pt x="15646" y="14893"/>
                  <a:pt x="15470" y="15074"/>
                </a:cubicBezTo>
              </a:path>
              <a:path w="15990" h="15074" stroke="0" extrusionOk="0">
                <a:moveTo>
                  <a:pt x="15989" y="14521"/>
                </a:moveTo>
                <a:cubicBezTo>
                  <a:pt x="15819" y="14709"/>
                  <a:pt x="15646" y="14893"/>
                  <a:pt x="15470" y="1507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2" name="Arc 96"/>
          <p:cNvSpPr>
            <a:spLocks/>
          </p:cNvSpPr>
          <p:nvPr/>
        </p:nvSpPr>
        <p:spPr bwMode="auto">
          <a:xfrm>
            <a:off x="5216525" y="4991100"/>
            <a:ext cx="903288" cy="777875"/>
          </a:xfrm>
          <a:custGeom>
            <a:avLst/>
            <a:gdLst>
              <a:gd name="T0" fmla="*/ 2147483647 w 16450"/>
              <a:gd name="T1" fmla="*/ 2147483647 h 14170"/>
              <a:gd name="T2" fmla="*/ 2147483647 w 16450"/>
              <a:gd name="T3" fmla="*/ 2147483647 h 14170"/>
              <a:gd name="T4" fmla="*/ 0 w 16450"/>
              <a:gd name="T5" fmla="*/ 0 h 14170"/>
              <a:gd name="T6" fmla="*/ 0 60000 65536"/>
              <a:gd name="T7" fmla="*/ 0 60000 65536"/>
              <a:gd name="T8" fmla="*/ 0 60000 65536"/>
              <a:gd name="T9" fmla="*/ 0 w 16450"/>
              <a:gd name="T10" fmla="*/ 0 h 14170"/>
              <a:gd name="T11" fmla="*/ 16450 w 16450"/>
              <a:gd name="T12" fmla="*/ 14170 h 14170"/>
            </a:gdLst>
            <a:ahLst/>
            <a:cxnLst>
              <a:cxn ang="T6">
                <a:pos x="T0" y="T1"/>
              </a:cxn>
              <a:cxn ang="T7">
                <a:pos x="T2" y="T3"/>
              </a:cxn>
              <a:cxn ang="T8">
                <a:pos x="T4" y="T5"/>
              </a:cxn>
            </a:cxnLst>
            <a:rect l="T9" t="T10" r="T11" b="T12"/>
            <a:pathLst>
              <a:path w="16450" h="14170" fill="none" extrusionOk="0">
                <a:moveTo>
                  <a:pt x="16450" y="13998"/>
                </a:moveTo>
                <a:cubicBezTo>
                  <a:pt x="16401" y="14055"/>
                  <a:pt x="16352" y="14112"/>
                  <a:pt x="16302" y="14169"/>
                </a:cubicBezTo>
              </a:path>
              <a:path w="16450" h="14170" stroke="0" extrusionOk="0">
                <a:moveTo>
                  <a:pt x="16450" y="13998"/>
                </a:moveTo>
                <a:cubicBezTo>
                  <a:pt x="16401" y="14055"/>
                  <a:pt x="16352" y="14112"/>
                  <a:pt x="16302" y="1416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3" name="Arc 97"/>
          <p:cNvSpPr>
            <a:spLocks/>
          </p:cNvSpPr>
          <p:nvPr/>
        </p:nvSpPr>
        <p:spPr bwMode="auto">
          <a:xfrm>
            <a:off x="5216525" y="4991100"/>
            <a:ext cx="946150" cy="750888"/>
          </a:xfrm>
          <a:custGeom>
            <a:avLst/>
            <a:gdLst>
              <a:gd name="T0" fmla="*/ 2147483647 w 17224"/>
              <a:gd name="T1" fmla="*/ 2147483647 h 13682"/>
              <a:gd name="T2" fmla="*/ 2147483647 w 17224"/>
              <a:gd name="T3" fmla="*/ 2147483647 h 13682"/>
              <a:gd name="T4" fmla="*/ 0 w 17224"/>
              <a:gd name="T5" fmla="*/ 0 h 13682"/>
              <a:gd name="T6" fmla="*/ 0 60000 65536"/>
              <a:gd name="T7" fmla="*/ 0 60000 65536"/>
              <a:gd name="T8" fmla="*/ 0 60000 65536"/>
              <a:gd name="T9" fmla="*/ 0 w 17224"/>
              <a:gd name="T10" fmla="*/ 0 h 13682"/>
              <a:gd name="T11" fmla="*/ 17224 w 17224"/>
              <a:gd name="T12" fmla="*/ 13682 h 13682"/>
            </a:gdLst>
            <a:ahLst/>
            <a:cxnLst>
              <a:cxn ang="T6">
                <a:pos x="T0" y="T1"/>
              </a:cxn>
              <a:cxn ang="T7">
                <a:pos x="T2" y="T3"/>
              </a:cxn>
              <a:cxn ang="T8">
                <a:pos x="T4" y="T5"/>
              </a:cxn>
            </a:cxnLst>
            <a:rect l="T9" t="T10" r="T11" b="T12"/>
            <a:pathLst>
              <a:path w="17224" h="13682" fill="none" extrusionOk="0">
                <a:moveTo>
                  <a:pt x="17223" y="13034"/>
                </a:moveTo>
                <a:cubicBezTo>
                  <a:pt x="17057" y="13253"/>
                  <a:pt x="16888" y="13469"/>
                  <a:pt x="16714" y="13682"/>
                </a:cubicBezTo>
              </a:path>
              <a:path w="17224" h="13682" stroke="0" extrusionOk="0">
                <a:moveTo>
                  <a:pt x="17223" y="13034"/>
                </a:moveTo>
                <a:cubicBezTo>
                  <a:pt x="17057" y="13253"/>
                  <a:pt x="16888" y="13469"/>
                  <a:pt x="16714" y="1368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4" name="Arc 98"/>
          <p:cNvSpPr>
            <a:spLocks/>
          </p:cNvSpPr>
          <p:nvPr/>
        </p:nvSpPr>
        <p:spPr bwMode="auto">
          <a:xfrm>
            <a:off x="5216525" y="4991100"/>
            <a:ext cx="968375" cy="696913"/>
          </a:xfrm>
          <a:custGeom>
            <a:avLst/>
            <a:gdLst>
              <a:gd name="T0" fmla="*/ 2147483647 w 17627"/>
              <a:gd name="T1" fmla="*/ 2147483647 h 12700"/>
              <a:gd name="T2" fmla="*/ 2147483647 w 17627"/>
              <a:gd name="T3" fmla="*/ 2147483647 h 12700"/>
              <a:gd name="T4" fmla="*/ 0 w 17627"/>
              <a:gd name="T5" fmla="*/ 0 h 12700"/>
              <a:gd name="T6" fmla="*/ 0 60000 65536"/>
              <a:gd name="T7" fmla="*/ 0 60000 65536"/>
              <a:gd name="T8" fmla="*/ 0 60000 65536"/>
              <a:gd name="T9" fmla="*/ 0 w 17627"/>
              <a:gd name="T10" fmla="*/ 0 h 12700"/>
              <a:gd name="T11" fmla="*/ 17627 w 17627"/>
              <a:gd name="T12" fmla="*/ 12700 h 12700"/>
            </a:gdLst>
            <a:ahLst/>
            <a:cxnLst>
              <a:cxn ang="T6">
                <a:pos x="T0" y="T1"/>
              </a:cxn>
              <a:cxn ang="T7">
                <a:pos x="T2" y="T3"/>
              </a:cxn>
              <a:cxn ang="T8">
                <a:pos x="T4" y="T5"/>
              </a:cxn>
            </a:cxnLst>
            <a:rect l="T9" t="T10" r="T11" b="T12"/>
            <a:pathLst>
              <a:path w="17627" h="12700" fill="none" extrusionOk="0">
                <a:moveTo>
                  <a:pt x="17626" y="12483"/>
                </a:moveTo>
                <a:cubicBezTo>
                  <a:pt x="17575" y="12556"/>
                  <a:pt x="17524" y="12628"/>
                  <a:pt x="17471" y="12699"/>
                </a:cubicBezTo>
              </a:path>
              <a:path w="17627" h="12700" stroke="0" extrusionOk="0">
                <a:moveTo>
                  <a:pt x="17626" y="12483"/>
                </a:moveTo>
                <a:cubicBezTo>
                  <a:pt x="17575" y="12556"/>
                  <a:pt x="17524" y="12628"/>
                  <a:pt x="17471" y="1269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5" name="Arc 99"/>
          <p:cNvSpPr>
            <a:spLocks/>
          </p:cNvSpPr>
          <p:nvPr/>
        </p:nvSpPr>
        <p:spPr bwMode="auto">
          <a:xfrm>
            <a:off x="5216525" y="4991100"/>
            <a:ext cx="1004888" cy="665163"/>
          </a:xfrm>
          <a:custGeom>
            <a:avLst/>
            <a:gdLst>
              <a:gd name="T0" fmla="*/ 2147483647 w 18300"/>
              <a:gd name="T1" fmla="*/ 2147483647 h 12121"/>
              <a:gd name="T2" fmla="*/ 2147483647 w 18300"/>
              <a:gd name="T3" fmla="*/ 2147483647 h 12121"/>
              <a:gd name="T4" fmla="*/ 0 w 18300"/>
              <a:gd name="T5" fmla="*/ 0 h 12121"/>
              <a:gd name="T6" fmla="*/ 0 60000 65536"/>
              <a:gd name="T7" fmla="*/ 0 60000 65536"/>
              <a:gd name="T8" fmla="*/ 0 60000 65536"/>
              <a:gd name="T9" fmla="*/ 0 w 18300"/>
              <a:gd name="T10" fmla="*/ 0 h 12121"/>
              <a:gd name="T11" fmla="*/ 18300 w 18300"/>
              <a:gd name="T12" fmla="*/ 12121 h 12121"/>
            </a:gdLst>
            <a:ahLst/>
            <a:cxnLst>
              <a:cxn ang="T6">
                <a:pos x="T0" y="T1"/>
              </a:cxn>
              <a:cxn ang="T7">
                <a:pos x="T2" y="T3"/>
              </a:cxn>
              <a:cxn ang="T8">
                <a:pos x="T4" y="T5"/>
              </a:cxn>
            </a:cxnLst>
            <a:rect l="T9" t="T10" r="T11" b="T12"/>
            <a:pathLst>
              <a:path w="18300" h="12121" fill="none" extrusionOk="0">
                <a:moveTo>
                  <a:pt x="18300" y="11474"/>
                </a:moveTo>
                <a:cubicBezTo>
                  <a:pt x="18163" y="11692"/>
                  <a:pt x="18023" y="11907"/>
                  <a:pt x="17878" y="12120"/>
                </a:cubicBezTo>
              </a:path>
              <a:path w="18300" h="12121" stroke="0" extrusionOk="0">
                <a:moveTo>
                  <a:pt x="18300" y="11474"/>
                </a:moveTo>
                <a:cubicBezTo>
                  <a:pt x="18163" y="11692"/>
                  <a:pt x="18023" y="11907"/>
                  <a:pt x="17878" y="1212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6" name="Arc 100"/>
          <p:cNvSpPr>
            <a:spLocks/>
          </p:cNvSpPr>
          <p:nvPr/>
        </p:nvSpPr>
        <p:spPr bwMode="auto">
          <a:xfrm>
            <a:off x="5216525" y="4991100"/>
            <a:ext cx="1023938" cy="609600"/>
          </a:xfrm>
          <a:custGeom>
            <a:avLst/>
            <a:gdLst>
              <a:gd name="T0" fmla="*/ 2147483647 w 18650"/>
              <a:gd name="T1" fmla="*/ 2147483647 h 11097"/>
              <a:gd name="T2" fmla="*/ 2147483647 w 18650"/>
              <a:gd name="T3" fmla="*/ 2147483647 h 11097"/>
              <a:gd name="T4" fmla="*/ 0 w 18650"/>
              <a:gd name="T5" fmla="*/ 0 h 11097"/>
              <a:gd name="T6" fmla="*/ 0 60000 65536"/>
              <a:gd name="T7" fmla="*/ 0 60000 65536"/>
              <a:gd name="T8" fmla="*/ 0 60000 65536"/>
              <a:gd name="T9" fmla="*/ 0 w 18650"/>
              <a:gd name="T10" fmla="*/ 0 h 11097"/>
              <a:gd name="T11" fmla="*/ 18650 w 18650"/>
              <a:gd name="T12" fmla="*/ 11097 h 11097"/>
            </a:gdLst>
            <a:ahLst/>
            <a:cxnLst>
              <a:cxn ang="T6">
                <a:pos x="T0" y="T1"/>
              </a:cxn>
              <a:cxn ang="T7">
                <a:pos x="T2" y="T3"/>
              </a:cxn>
              <a:cxn ang="T8">
                <a:pos x="T4" y="T5"/>
              </a:cxn>
            </a:cxnLst>
            <a:rect l="T9" t="T10" r="T11" b="T12"/>
            <a:pathLst>
              <a:path w="18650" h="11097" fill="none" extrusionOk="0">
                <a:moveTo>
                  <a:pt x="18650" y="10896"/>
                </a:moveTo>
                <a:cubicBezTo>
                  <a:pt x="18611" y="10963"/>
                  <a:pt x="18571" y="11030"/>
                  <a:pt x="18531" y="11097"/>
                </a:cubicBezTo>
              </a:path>
              <a:path w="18650" h="11097" stroke="0" extrusionOk="0">
                <a:moveTo>
                  <a:pt x="18650" y="10896"/>
                </a:moveTo>
                <a:cubicBezTo>
                  <a:pt x="18611" y="10963"/>
                  <a:pt x="18571" y="11030"/>
                  <a:pt x="18531" y="1109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7" name="Arc 101"/>
          <p:cNvSpPr>
            <a:spLocks/>
          </p:cNvSpPr>
          <p:nvPr/>
        </p:nvSpPr>
        <p:spPr bwMode="auto">
          <a:xfrm>
            <a:off x="5216525" y="4991100"/>
            <a:ext cx="1055688" cy="579438"/>
          </a:xfrm>
          <a:custGeom>
            <a:avLst/>
            <a:gdLst>
              <a:gd name="T0" fmla="*/ 2147483647 w 19223"/>
              <a:gd name="T1" fmla="*/ 2147483647 h 10547"/>
              <a:gd name="T2" fmla="*/ 2147483647 w 19223"/>
              <a:gd name="T3" fmla="*/ 2147483647 h 10547"/>
              <a:gd name="T4" fmla="*/ 0 w 19223"/>
              <a:gd name="T5" fmla="*/ 0 h 10547"/>
              <a:gd name="T6" fmla="*/ 0 60000 65536"/>
              <a:gd name="T7" fmla="*/ 0 60000 65536"/>
              <a:gd name="T8" fmla="*/ 0 60000 65536"/>
              <a:gd name="T9" fmla="*/ 0 w 19223"/>
              <a:gd name="T10" fmla="*/ 0 h 10547"/>
              <a:gd name="T11" fmla="*/ 19223 w 19223"/>
              <a:gd name="T12" fmla="*/ 10547 h 10547"/>
            </a:gdLst>
            <a:ahLst/>
            <a:cxnLst>
              <a:cxn ang="T6">
                <a:pos x="T0" y="T1"/>
              </a:cxn>
              <a:cxn ang="T7">
                <a:pos x="T2" y="T3"/>
              </a:cxn>
              <a:cxn ang="T8">
                <a:pos x="T4" y="T5"/>
              </a:cxn>
            </a:cxnLst>
            <a:rect l="T9" t="T10" r="T11" b="T12"/>
            <a:pathLst>
              <a:path w="19223" h="10547" fill="none" extrusionOk="0">
                <a:moveTo>
                  <a:pt x="19223" y="9850"/>
                </a:moveTo>
                <a:cubicBezTo>
                  <a:pt x="19103" y="10084"/>
                  <a:pt x="18978" y="10316"/>
                  <a:pt x="18849" y="10546"/>
                </a:cubicBezTo>
              </a:path>
              <a:path w="19223" h="10547" stroke="0" extrusionOk="0">
                <a:moveTo>
                  <a:pt x="19223" y="9850"/>
                </a:moveTo>
                <a:cubicBezTo>
                  <a:pt x="19103" y="10084"/>
                  <a:pt x="18978" y="10316"/>
                  <a:pt x="18849" y="1054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8" name="Arc 102"/>
          <p:cNvSpPr>
            <a:spLocks/>
          </p:cNvSpPr>
          <p:nvPr/>
        </p:nvSpPr>
        <p:spPr bwMode="auto">
          <a:xfrm>
            <a:off x="5216525" y="4991100"/>
            <a:ext cx="1071563" cy="517525"/>
          </a:xfrm>
          <a:custGeom>
            <a:avLst/>
            <a:gdLst>
              <a:gd name="T0" fmla="*/ 2147483647 w 19510"/>
              <a:gd name="T1" fmla="*/ 2147483647 h 9444"/>
              <a:gd name="T2" fmla="*/ 2147483647 w 19510"/>
              <a:gd name="T3" fmla="*/ 2147483647 h 9444"/>
              <a:gd name="T4" fmla="*/ 0 w 19510"/>
              <a:gd name="T5" fmla="*/ 0 h 9444"/>
              <a:gd name="T6" fmla="*/ 0 60000 65536"/>
              <a:gd name="T7" fmla="*/ 0 60000 65536"/>
              <a:gd name="T8" fmla="*/ 0 60000 65536"/>
              <a:gd name="T9" fmla="*/ 0 w 19510"/>
              <a:gd name="T10" fmla="*/ 0 h 9444"/>
              <a:gd name="T11" fmla="*/ 19510 w 19510"/>
              <a:gd name="T12" fmla="*/ 9444 h 9444"/>
            </a:gdLst>
            <a:ahLst/>
            <a:cxnLst>
              <a:cxn ang="T6">
                <a:pos x="T0" y="T1"/>
              </a:cxn>
              <a:cxn ang="T7">
                <a:pos x="T2" y="T3"/>
              </a:cxn>
              <a:cxn ang="T8">
                <a:pos x="T4" y="T5"/>
              </a:cxn>
            </a:cxnLst>
            <a:rect l="T9" t="T10" r="T11" b="T12"/>
            <a:pathLst>
              <a:path w="19510" h="9444" fill="none" extrusionOk="0">
                <a:moveTo>
                  <a:pt x="19510" y="9269"/>
                </a:moveTo>
                <a:cubicBezTo>
                  <a:pt x="19482" y="9327"/>
                  <a:pt x="19454" y="9385"/>
                  <a:pt x="19426" y="9444"/>
                </a:cubicBezTo>
              </a:path>
              <a:path w="19510" h="9444" stroke="0" extrusionOk="0">
                <a:moveTo>
                  <a:pt x="19510" y="9269"/>
                </a:moveTo>
                <a:cubicBezTo>
                  <a:pt x="19482" y="9327"/>
                  <a:pt x="19454" y="9385"/>
                  <a:pt x="19426" y="944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19" name="Arc 103"/>
          <p:cNvSpPr>
            <a:spLocks/>
          </p:cNvSpPr>
          <p:nvPr/>
        </p:nvSpPr>
        <p:spPr bwMode="auto">
          <a:xfrm>
            <a:off x="5216525" y="4991100"/>
            <a:ext cx="1098550" cy="485775"/>
          </a:xfrm>
          <a:custGeom>
            <a:avLst/>
            <a:gdLst>
              <a:gd name="T0" fmla="*/ 2147483647 w 20007"/>
              <a:gd name="T1" fmla="*/ 2147483647 h 8858"/>
              <a:gd name="T2" fmla="*/ 2147483647 w 20007"/>
              <a:gd name="T3" fmla="*/ 2147483647 h 8858"/>
              <a:gd name="T4" fmla="*/ 0 w 20007"/>
              <a:gd name="T5" fmla="*/ 0 h 8858"/>
              <a:gd name="T6" fmla="*/ 0 60000 65536"/>
              <a:gd name="T7" fmla="*/ 0 60000 65536"/>
              <a:gd name="T8" fmla="*/ 0 60000 65536"/>
              <a:gd name="T9" fmla="*/ 0 w 20007"/>
              <a:gd name="T10" fmla="*/ 0 h 8858"/>
              <a:gd name="T11" fmla="*/ 20007 w 20007"/>
              <a:gd name="T12" fmla="*/ 8858 h 8858"/>
            </a:gdLst>
            <a:ahLst/>
            <a:cxnLst>
              <a:cxn ang="T6">
                <a:pos x="T0" y="T1"/>
              </a:cxn>
              <a:cxn ang="T7">
                <a:pos x="T2" y="T3"/>
              </a:cxn>
              <a:cxn ang="T8">
                <a:pos x="T4" y="T5"/>
              </a:cxn>
            </a:cxnLst>
            <a:rect l="T9" t="T10" r="T11" b="T12"/>
            <a:pathLst>
              <a:path w="20007" h="8858" fill="none" extrusionOk="0">
                <a:moveTo>
                  <a:pt x="20007" y="8141"/>
                </a:moveTo>
                <a:cubicBezTo>
                  <a:pt x="19909" y="8381"/>
                  <a:pt x="19806" y="8620"/>
                  <a:pt x="19700" y="8858"/>
                </a:cubicBezTo>
              </a:path>
              <a:path w="20007" h="8858" stroke="0" extrusionOk="0">
                <a:moveTo>
                  <a:pt x="20007" y="8141"/>
                </a:moveTo>
                <a:cubicBezTo>
                  <a:pt x="19909" y="8381"/>
                  <a:pt x="19806" y="8620"/>
                  <a:pt x="19700" y="885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0" name="Arc 104"/>
          <p:cNvSpPr>
            <a:spLocks/>
          </p:cNvSpPr>
          <p:nvPr/>
        </p:nvSpPr>
        <p:spPr bwMode="auto">
          <a:xfrm>
            <a:off x="5216525" y="4991100"/>
            <a:ext cx="1112838" cy="422275"/>
          </a:xfrm>
          <a:custGeom>
            <a:avLst/>
            <a:gdLst>
              <a:gd name="T0" fmla="*/ 2147483647 w 20256"/>
              <a:gd name="T1" fmla="*/ 2147483647 h 7706"/>
              <a:gd name="T2" fmla="*/ 2147483647 w 20256"/>
              <a:gd name="T3" fmla="*/ 2147483647 h 7706"/>
              <a:gd name="T4" fmla="*/ 0 w 20256"/>
              <a:gd name="T5" fmla="*/ 0 h 7706"/>
              <a:gd name="T6" fmla="*/ 0 60000 65536"/>
              <a:gd name="T7" fmla="*/ 0 60000 65536"/>
              <a:gd name="T8" fmla="*/ 0 60000 65536"/>
              <a:gd name="T9" fmla="*/ 0 w 20256"/>
              <a:gd name="T10" fmla="*/ 0 h 7706"/>
              <a:gd name="T11" fmla="*/ 20256 w 20256"/>
              <a:gd name="T12" fmla="*/ 7706 h 7706"/>
            </a:gdLst>
            <a:ahLst/>
            <a:cxnLst>
              <a:cxn ang="T6">
                <a:pos x="T0" y="T1"/>
              </a:cxn>
              <a:cxn ang="T7">
                <a:pos x="T2" y="T3"/>
              </a:cxn>
              <a:cxn ang="T8">
                <a:pos x="T4" y="T5"/>
              </a:cxn>
            </a:cxnLst>
            <a:rect l="T9" t="T10" r="T11" b="T12"/>
            <a:pathLst>
              <a:path w="20256" h="7706" fill="none" extrusionOk="0">
                <a:moveTo>
                  <a:pt x="20256" y="7500"/>
                </a:moveTo>
                <a:cubicBezTo>
                  <a:pt x="20230" y="7568"/>
                  <a:pt x="20204" y="7637"/>
                  <a:pt x="20178" y="7705"/>
                </a:cubicBezTo>
              </a:path>
              <a:path w="20256" h="7706" stroke="0" extrusionOk="0">
                <a:moveTo>
                  <a:pt x="20256" y="7500"/>
                </a:moveTo>
                <a:cubicBezTo>
                  <a:pt x="20230" y="7568"/>
                  <a:pt x="20204" y="7637"/>
                  <a:pt x="20178" y="770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1" name="Arc 105"/>
          <p:cNvSpPr>
            <a:spLocks/>
          </p:cNvSpPr>
          <p:nvPr/>
        </p:nvSpPr>
        <p:spPr bwMode="auto">
          <a:xfrm>
            <a:off x="5216525" y="4991100"/>
            <a:ext cx="1133475" cy="387350"/>
          </a:xfrm>
          <a:custGeom>
            <a:avLst/>
            <a:gdLst>
              <a:gd name="T0" fmla="*/ 2147483647 w 20657"/>
              <a:gd name="T1" fmla="*/ 2147483647 h 7069"/>
              <a:gd name="T2" fmla="*/ 2147483647 w 20657"/>
              <a:gd name="T3" fmla="*/ 2147483647 h 7069"/>
              <a:gd name="T4" fmla="*/ 0 w 20657"/>
              <a:gd name="T5" fmla="*/ 0 h 7069"/>
              <a:gd name="T6" fmla="*/ 0 60000 65536"/>
              <a:gd name="T7" fmla="*/ 0 60000 65536"/>
              <a:gd name="T8" fmla="*/ 0 60000 65536"/>
              <a:gd name="T9" fmla="*/ 0 w 20657"/>
              <a:gd name="T10" fmla="*/ 0 h 7069"/>
              <a:gd name="T11" fmla="*/ 20657 w 20657"/>
              <a:gd name="T12" fmla="*/ 7069 h 7069"/>
            </a:gdLst>
            <a:ahLst/>
            <a:cxnLst>
              <a:cxn ang="T6">
                <a:pos x="T0" y="T1"/>
              </a:cxn>
              <a:cxn ang="T7">
                <a:pos x="T2" y="T3"/>
              </a:cxn>
              <a:cxn ang="T8">
                <a:pos x="T4" y="T5"/>
              </a:cxn>
            </a:cxnLst>
            <a:rect l="T9" t="T10" r="T11" b="T12"/>
            <a:pathLst>
              <a:path w="20657" h="7069" fill="none" extrusionOk="0">
                <a:moveTo>
                  <a:pt x="20657" y="6311"/>
                </a:moveTo>
                <a:cubicBezTo>
                  <a:pt x="20579" y="6565"/>
                  <a:pt x="20497" y="6817"/>
                  <a:pt x="20410" y="7068"/>
                </a:cubicBezTo>
              </a:path>
              <a:path w="20657" h="7069" stroke="0" extrusionOk="0">
                <a:moveTo>
                  <a:pt x="20657" y="6311"/>
                </a:moveTo>
                <a:cubicBezTo>
                  <a:pt x="20579" y="6565"/>
                  <a:pt x="20497" y="6817"/>
                  <a:pt x="20410" y="706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2" name="Arc 106"/>
          <p:cNvSpPr>
            <a:spLocks/>
          </p:cNvSpPr>
          <p:nvPr/>
        </p:nvSpPr>
        <p:spPr bwMode="auto">
          <a:xfrm>
            <a:off x="5216525" y="4991100"/>
            <a:ext cx="1144588" cy="322263"/>
          </a:xfrm>
          <a:custGeom>
            <a:avLst/>
            <a:gdLst>
              <a:gd name="T0" fmla="*/ 2147483647 w 20841"/>
              <a:gd name="T1" fmla="*/ 2147483647 h 5880"/>
              <a:gd name="T2" fmla="*/ 2147483647 w 20841"/>
              <a:gd name="T3" fmla="*/ 2147483647 h 5880"/>
              <a:gd name="T4" fmla="*/ 0 w 20841"/>
              <a:gd name="T5" fmla="*/ 0 h 5880"/>
              <a:gd name="T6" fmla="*/ 0 60000 65536"/>
              <a:gd name="T7" fmla="*/ 0 60000 65536"/>
              <a:gd name="T8" fmla="*/ 0 60000 65536"/>
              <a:gd name="T9" fmla="*/ 0 w 20841"/>
              <a:gd name="T10" fmla="*/ 0 h 5880"/>
              <a:gd name="T11" fmla="*/ 20841 w 20841"/>
              <a:gd name="T12" fmla="*/ 5880 h 5880"/>
            </a:gdLst>
            <a:ahLst/>
            <a:cxnLst>
              <a:cxn ang="T6">
                <a:pos x="T0" y="T1"/>
              </a:cxn>
              <a:cxn ang="T7">
                <a:pos x="T2" y="T3"/>
              </a:cxn>
              <a:cxn ang="T8">
                <a:pos x="T4" y="T5"/>
              </a:cxn>
            </a:cxnLst>
            <a:rect l="T9" t="T10" r="T11" b="T12"/>
            <a:pathLst>
              <a:path w="20841" h="5880" fill="none" extrusionOk="0">
                <a:moveTo>
                  <a:pt x="20840" y="5676"/>
                </a:moveTo>
                <a:cubicBezTo>
                  <a:pt x="20822" y="5744"/>
                  <a:pt x="20803" y="5812"/>
                  <a:pt x="20784" y="5880"/>
                </a:cubicBezTo>
              </a:path>
              <a:path w="20841" h="5880" stroke="0" extrusionOk="0">
                <a:moveTo>
                  <a:pt x="20840" y="5676"/>
                </a:moveTo>
                <a:cubicBezTo>
                  <a:pt x="20822" y="5744"/>
                  <a:pt x="20803" y="5812"/>
                  <a:pt x="20784" y="588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3" name="Arc 107"/>
          <p:cNvSpPr>
            <a:spLocks/>
          </p:cNvSpPr>
          <p:nvPr/>
        </p:nvSpPr>
        <p:spPr bwMode="auto">
          <a:xfrm>
            <a:off x="5216525" y="4991100"/>
            <a:ext cx="1160463" cy="287338"/>
          </a:xfrm>
          <a:custGeom>
            <a:avLst/>
            <a:gdLst>
              <a:gd name="T0" fmla="*/ 2147483647 w 21128"/>
              <a:gd name="T1" fmla="*/ 2147483647 h 5242"/>
              <a:gd name="T2" fmla="*/ 2147483647 w 21128"/>
              <a:gd name="T3" fmla="*/ 2147483647 h 5242"/>
              <a:gd name="T4" fmla="*/ 0 w 21128"/>
              <a:gd name="T5" fmla="*/ 0 h 5242"/>
              <a:gd name="T6" fmla="*/ 0 60000 65536"/>
              <a:gd name="T7" fmla="*/ 0 60000 65536"/>
              <a:gd name="T8" fmla="*/ 0 60000 65536"/>
              <a:gd name="T9" fmla="*/ 0 w 21128"/>
              <a:gd name="T10" fmla="*/ 0 h 5242"/>
              <a:gd name="T11" fmla="*/ 21128 w 21128"/>
              <a:gd name="T12" fmla="*/ 5242 h 5242"/>
            </a:gdLst>
            <a:ahLst/>
            <a:cxnLst>
              <a:cxn ang="T6">
                <a:pos x="T0" y="T1"/>
              </a:cxn>
              <a:cxn ang="T7">
                <a:pos x="T2" y="T3"/>
              </a:cxn>
              <a:cxn ang="T8">
                <a:pos x="T4" y="T5"/>
              </a:cxn>
            </a:cxnLst>
            <a:rect l="T9" t="T10" r="T11" b="T12"/>
            <a:pathLst>
              <a:path w="21128" h="5242" fill="none" extrusionOk="0">
                <a:moveTo>
                  <a:pt x="21128" y="4489"/>
                </a:moveTo>
                <a:cubicBezTo>
                  <a:pt x="21074" y="4741"/>
                  <a:pt x="21016" y="4992"/>
                  <a:pt x="20954" y="5242"/>
                </a:cubicBezTo>
              </a:path>
              <a:path w="21128" h="5242" stroke="0" extrusionOk="0">
                <a:moveTo>
                  <a:pt x="21128" y="4489"/>
                </a:moveTo>
                <a:cubicBezTo>
                  <a:pt x="21074" y="4741"/>
                  <a:pt x="21016" y="4992"/>
                  <a:pt x="20954" y="524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4" name="Arc 108"/>
          <p:cNvSpPr>
            <a:spLocks/>
          </p:cNvSpPr>
          <p:nvPr/>
        </p:nvSpPr>
        <p:spPr bwMode="auto">
          <a:xfrm>
            <a:off x="5216525" y="4991100"/>
            <a:ext cx="1166813" cy="223838"/>
          </a:xfrm>
          <a:custGeom>
            <a:avLst/>
            <a:gdLst>
              <a:gd name="T0" fmla="*/ 2147483647 w 21253"/>
              <a:gd name="T1" fmla="*/ 2147483647 h 4083"/>
              <a:gd name="T2" fmla="*/ 2147483647 w 21253"/>
              <a:gd name="T3" fmla="*/ 2147483647 h 4083"/>
              <a:gd name="T4" fmla="*/ 0 w 21253"/>
              <a:gd name="T5" fmla="*/ 0 h 4083"/>
              <a:gd name="T6" fmla="*/ 0 60000 65536"/>
              <a:gd name="T7" fmla="*/ 0 60000 65536"/>
              <a:gd name="T8" fmla="*/ 0 60000 65536"/>
              <a:gd name="T9" fmla="*/ 0 w 21253"/>
              <a:gd name="T10" fmla="*/ 0 h 4083"/>
              <a:gd name="T11" fmla="*/ 21253 w 21253"/>
              <a:gd name="T12" fmla="*/ 4083 h 4083"/>
            </a:gdLst>
            <a:ahLst/>
            <a:cxnLst>
              <a:cxn ang="T6">
                <a:pos x="T0" y="T1"/>
              </a:cxn>
              <a:cxn ang="T7">
                <a:pos x="T2" y="T3"/>
              </a:cxn>
              <a:cxn ang="T8">
                <a:pos x="T4" y="T5"/>
              </a:cxn>
            </a:cxnLst>
            <a:rect l="T9" t="T10" r="T11" b="T12"/>
            <a:pathLst>
              <a:path w="21253" h="4083" fill="none" extrusionOk="0">
                <a:moveTo>
                  <a:pt x="21253" y="3854"/>
                </a:moveTo>
                <a:cubicBezTo>
                  <a:pt x="21239" y="3930"/>
                  <a:pt x="21225" y="4006"/>
                  <a:pt x="21210" y="4082"/>
                </a:cubicBezTo>
              </a:path>
              <a:path w="21253" h="4083" stroke="0" extrusionOk="0">
                <a:moveTo>
                  <a:pt x="21253" y="3854"/>
                </a:moveTo>
                <a:cubicBezTo>
                  <a:pt x="21239" y="3930"/>
                  <a:pt x="21225" y="4006"/>
                  <a:pt x="21210" y="408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5" name="Arc 109"/>
          <p:cNvSpPr>
            <a:spLocks/>
          </p:cNvSpPr>
          <p:nvPr/>
        </p:nvSpPr>
        <p:spPr bwMode="auto">
          <a:xfrm>
            <a:off x="5216525" y="4991100"/>
            <a:ext cx="1176338" cy="187325"/>
          </a:xfrm>
          <a:custGeom>
            <a:avLst/>
            <a:gdLst>
              <a:gd name="T0" fmla="*/ 2147483647 w 21439"/>
              <a:gd name="T1" fmla="*/ 2147483647 h 3417"/>
              <a:gd name="T2" fmla="*/ 2147483647 w 21439"/>
              <a:gd name="T3" fmla="*/ 2147483647 h 3417"/>
              <a:gd name="T4" fmla="*/ 0 w 21439"/>
              <a:gd name="T5" fmla="*/ 0 h 3417"/>
              <a:gd name="T6" fmla="*/ 0 60000 65536"/>
              <a:gd name="T7" fmla="*/ 0 60000 65536"/>
              <a:gd name="T8" fmla="*/ 0 60000 65536"/>
              <a:gd name="T9" fmla="*/ 0 w 21439"/>
              <a:gd name="T10" fmla="*/ 0 h 3417"/>
              <a:gd name="T11" fmla="*/ 21439 w 21439"/>
              <a:gd name="T12" fmla="*/ 3417 h 3417"/>
            </a:gdLst>
            <a:ahLst/>
            <a:cxnLst>
              <a:cxn ang="T6">
                <a:pos x="T0" y="T1"/>
              </a:cxn>
              <a:cxn ang="T7">
                <a:pos x="T2" y="T3"/>
              </a:cxn>
              <a:cxn ang="T8">
                <a:pos x="T4" y="T5"/>
              </a:cxn>
            </a:cxnLst>
            <a:rect l="T9" t="T10" r="T11" b="T12"/>
            <a:pathLst>
              <a:path w="21439" h="3417" fill="none" extrusionOk="0">
                <a:moveTo>
                  <a:pt x="21438" y="2634"/>
                </a:moveTo>
                <a:cubicBezTo>
                  <a:pt x="21406" y="2896"/>
                  <a:pt x="21369" y="3157"/>
                  <a:pt x="21328" y="3417"/>
                </a:cubicBezTo>
              </a:path>
              <a:path w="21439" h="3417" stroke="0" extrusionOk="0">
                <a:moveTo>
                  <a:pt x="21438" y="2634"/>
                </a:moveTo>
                <a:cubicBezTo>
                  <a:pt x="21406" y="2896"/>
                  <a:pt x="21369" y="3157"/>
                  <a:pt x="21328" y="341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6" name="Arc 110"/>
          <p:cNvSpPr>
            <a:spLocks/>
          </p:cNvSpPr>
          <p:nvPr/>
        </p:nvSpPr>
        <p:spPr bwMode="auto">
          <a:xfrm>
            <a:off x="5216525" y="4991100"/>
            <a:ext cx="1181100" cy="119063"/>
          </a:xfrm>
          <a:custGeom>
            <a:avLst/>
            <a:gdLst>
              <a:gd name="T0" fmla="*/ 2147483647 w 21513"/>
              <a:gd name="T1" fmla="*/ 2147483647 h 2171"/>
              <a:gd name="T2" fmla="*/ 2147483647 w 21513"/>
              <a:gd name="T3" fmla="*/ 2147483647 h 2171"/>
              <a:gd name="T4" fmla="*/ 0 w 21513"/>
              <a:gd name="T5" fmla="*/ 0 h 2171"/>
              <a:gd name="T6" fmla="*/ 0 60000 65536"/>
              <a:gd name="T7" fmla="*/ 0 60000 65536"/>
              <a:gd name="T8" fmla="*/ 0 60000 65536"/>
              <a:gd name="T9" fmla="*/ 0 w 21513"/>
              <a:gd name="T10" fmla="*/ 0 h 2171"/>
              <a:gd name="T11" fmla="*/ 21513 w 21513"/>
              <a:gd name="T12" fmla="*/ 2171 h 2171"/>
            </a:gdLst>
            <a:ahLst/>
            <a:cxnLst>
              <a:cxn ang="T6">
                <a:pos x="T0" y="T1"/>
              </a:cxn>
              <a:cxn ang="T7">
                <a:pos x="T2" y="T3"/>
              </a:cxn>
              <a:cxn ang="T8">
                <a:pos x="T4" y="T5"/>
              </a:cxn>
            </a:cxnLst>
            <a:rect l="T9" t="T10" r="T11" b="T12"/>
            <a:pathLst>
              <a:path w="21513" h="2171" fill="none" extrusionOk="0">
                <a:moveTo>
                  <a:pt x="21512" y="1940"/>
                </a:moveTo>
                <a:cubicBezTo>
                  <a:pt x="21505" y="2017"/>
                  <a:pt x="21498" y="2094"/>
                  <a:pt x="21490" y="2170"/>
                </a:cubicBezTo>
              </a:path>
              <a:path w="21513" h="2171" stroke="0" extrusionOk="0">
                <a:moveTo>
                  <a:pt x="21512" y="1940"/>
                </a:moveTo>
                <a:cubicBezTo>
                  <a:pt x="21505" y="2017"/>
                  <a:pt x="21498" y="2094"/>
                  <a:pt x="21490" y="21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7" name="Arc 111"/>
          <p:cNvSpPr>
            <a:spLocks/>
          </p:cNvSpPr>
          <p:nvPr/>
        </p:nvSpPr>
        <p:spPr bwMode="auto">
          <a:xfrm>
            <a:off x="5216525" y="4991100"/>
            <a:ext cx="1185863" cy="84138"/>
          </a:xfrm>
          <a:custGeom>
            <a:avLst/>
            <a:gdLst>
              <a:gd name="T0" fmla="*/ 2147483647 w 21587"/>
              <a:gd name="T1" fmla="*/ 2147483647 h 1534"/>
              <a:gd name="T2" fmla="*/ 2147483647 w 21587"/>
              <a:gd name="T3" fmla="*/ 2147483647 h 1534"/>
              <a:gd name="T4" fmla="*/ 0 w 21587"/>
              <a:gd name="T5" fmla="*/ 0 h 1534"/>
              <a:gd name="T6" fmla="*/ 0 60000 65536"/>
              <a:gd name="T7" fmla="*/ 0 60000 65536"/>
              <a:gd name="T8" fmla="*/ 0 60000 65536"/>
              <a:gd name="T9" fmla="*/ 0 w 21587"/>
              <a:gd name="T10" fmla="*/ 0 h 1534"/>
              <a:gd name="T11" fmla="*/ 21587 w 21587"/>
              <a:gd name="T12" fmla="*/ 1534 h 1534"/>
            </a:gdLst>
            <a:ahLst/>
            <a:cxnLst>
              <a:cxn ang="T6">
                <a:pos x="T0" y="T1"/>
              </a:cxn>
              <a:cxn ang="T7">
                <a:pos x="T2" y="T3"/>
              </a:cxn>
              <a:cxn ang="T8">
                <a:pos x="T4" y="T5"/>
              </a:cxn>
            </a:cxnLst>
            <a:rect l="T9" t="T10" r="T11" b="T12"/>
            <a:pathLst>
              <a:path w="21587" h="1534" fill="none" extrusionOk="0">
                <a:moveTo>
                  <a:pt x="21586" y="752"/>
                </a:moveTo>
                <a:cubicBezTo>
                  <a:pt x="21577" y="1013"/>
                  <a:pt x="21563" y="1273"/>
                  <a:pt x="21545" y="1534"/>
                </a:cubicBezTo>
              </a:path>
              <a:path w="21587" h="1534" stroke="0" extrusionOk="0">
                <a:moveTo>
                  <a:pt x="21586" y="752"/>
                </a:moveTo>
                <a:cubicBezTo>
                  <a:pt x="21577" y="1013"/>
                  <a:pt x="21563" y="1273"/>
                  <a:pt x="21545" y="153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8" name="Arc 112"/>
          <p:cNvSpPr>
            <a:spLocks/>
          </p:cNvSpPr>
          <p:nvPr/>
        </p:nvSpPr>
        <p:spPr bwMode="auto">
          <a:xfrm>
            <a:off x="5216525" y="4991100"/>
            <a:ext cx="1185863" cy="17463"/>
          </a:xfrm>
          <a:custGeom>
            <a:avLst/>
            <a:gdLst>
              <a:gd name="T0" fmla="*/ 2147483647 w 21600"/>
              <a:gd name="T1" fmla="*/ 2147483647 h 319"/>
              <a:gd name="T2" fmla="*/ 2147483647 w 21600"/>
              <a:gd name="T3" fmla="*/ 2147483647 h 319"/>
              <a:gd name="T4" fmla="*/ 0 w 21600"/>
              <a:gd name="T5" fmla="*/ 0 h 319"/>
              <a:gd name="T6" fmla="*/ 0 60000 65536"/>
              <a:gd name="T7" fmla="*/ 0 60000 65536"/>
              <a:gd name="T8" fmla="*/ 0 60000 65536"/>
              <a:gd name="T9" fmla="*/ 0 w 21600"/>
              <a:gd name="T10" fmla="*/ 0 h 319"/>
              <a:gd name="T11" fmla="*/ 21600 w 21600"/>
              <a:gd name="T12" fmla="*/ 319 h 319"/>
            </a:gdLst>
            <a:ahLst/>
            <a:cxnLst>
              <a:cxn ang="T6">
                <a:pos x="T0" y="T1"/>
              </a:cxn>
              <a:cxn ang="T7">
                <a:pos x="T2" y="T3"/>
              </a:cxn>
              <a:cxn ang="T8">
                <a:pos x="T4" y="T5"/>
              </a:cxn>
            </a:cxnLst>
            <a:rect l="T9" t="T10" r="T11" b="T12"/>
            <a:pathLst>
              <a:path w="21600" h="319" fill="none" extrusionOk="0">
                <a:moveTo>
                  <a:pt x="21599" y="86"/>
                </a:moveTo>
                <a:cubicBezTo>
                  <a:pt x="21599" y="164"/>
                  <a:pt x="21598" y="241"/>
                  <a:pt x="21597" y="318"/>
                </a:cubicBezTo>
              </a:path>
              <a:path w="21600" h="319" stroke="0" extrusionOk="0">
                <a:moveTo>
                  <a:pt x="21599" y="86"/>
                </a:moveTo>
                <a:cubicBezTo>
                  <a:pt x="21599" y="164"/>
                  <a:pt x="21598" y="241"/>
                  <a:pt x="21597" y="31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29" name="Arc 113"/>
          <p:cNvSpPr>
            <a:spLocks/>
          </p:cNvSpPr>
          <p:nvPr/>
        </p:nvSpPr>
        <p:spPr bwMode="auto">
          <a:xfrm>
            <a:off x="5216525" y="4929188"/>
            <a:ext cx="1185863" cy="61912"/>
          </a:xfrm>
          <a:custGeom>
            <a:avLst/>
            <a:gdLst>
              <a:gd name="T0" fmla="*/ 2147483647 w 21597"/>
              <a:gd name="T1" fmla="*/ 0 h 1128"/>
              <a:gd name="T2" fmla="*/ 2147483647 w 21597"/>
              <a:gd name="T3" fmla="*/ 2147483647 h 1128"/>
              <a:gd name="T4" fmla="*/ 0 w 21597"/>
              <a:gd name="T5" fmla="*/ 2147483647 h 1128"/>
              <a:gd name="T6" fmla="*/ 0 60000 65536"/>
              <a:gd name="T7" fmla="*/ 0 60000 65536"/>
              <a:gd name="T8" fmla="*/ 0 60000 65536"/>
              <a:gd name="T9" fmla="*/ 0 w 21597"/>
              <a:gd name="T10" fmla="*/ 0 h 1128"/>
              <a:gd name="T11" fmla="*/ 21597 w 21597"/>
              <a:gd name="T12" fmla="*/ 1128 h 1128"/>
            </a:gdLst>
            <a:ahLst/>
            <a:cxnLst>
              <a:cxn ang="T6">
                <a:pos x="T0" y="T1"/>
              </a:cxn>
              <a:cxn ang="T7">
                <a:pos x="T2" y="T3"/>
              </a:cxn>
              <a:cxn ang="T8">
                <a:pos x="T4" y="T5"/>
              </a:cxn>
            </a:cxnLst>
            <a:rect l="T9" t="T10" r="T11" b="T12"/>
            <a:pathLst>
              <a:path w="21597" h="1128" fill="none" extrusionOk="0">
                <a:moveTo>
                  <a:pt x="21570" y="0"/>
                </a:moveTo>
                <a:cubicBezTo>
                  <a:pt x="21584" y="259"/>
                  <a:pt x="21593" y="519"/>
                  <a:pt x="21597" y="779"/>
                </a:cubicBezTo>
              </a:path>
              <a:path w="21597" h="1128" stroke="0" extrusionOk="0">
                <a:moveTo>
                  <a:pt x="21570" y="0"/>
                </a:moveTo>
                <a:cubicBezTo>
                  <a:pt x="21584" y="259"/>
                  <a:pt x="21593" y="519"/>
                  <a:pt x="21597" y="779"/>
                </a:cubicBezTo>
                <a:lnTo>
                  <a:pt x="0" y="112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0" name="Arc 114"/>
          <p:cNvSpPr>
            <a:spLocks/>
          </p:cNvSpPr>
          <p:nvPr/>
        </p:nvSpPr>
        <p:spPr bwMode="auto">
          <a:xfrm>
            <a:off x="5216525" y="4894263"/>
            <a:ext cx="1182688" cy="96837"/>
          </a:xfrm>
          <a:custGeom>
            <a:avLst/>
            <a:gdLst>
              <a:gd name="T0" fmla="*/ 2147483647 w 21545"/>
              <a:gd name="T1" fmla="*/ 0 h 1766"/>
              <a:gd name="T2" fmla="*/ 2147483647 w 21545"/>
              <a:gd name="T3" fmla="*/ 2147483647 h 1766"/>
              <a:gd name="T4" fmla="*/ 0 w 21545"/>
              <a:gd name="T5" fmla="*/ 2147483647 h 1766"/>
              <a:gd name="T6" fmla="*/ 0 60000 65536"/>
              <a:gd name="T7" fmla="*/ 0 60000 65536"/>
              <a:gd name="T8" fmla="*/ 0 60000 65536"/>
              <a:gd name="T9" fmla="*/ 0 w 21545"/>
              <a:gd name="T10" fmla="*/ 0 h 1766"/>
              <a:gd name="T11" fmla="*/ 21545 w 21545"/>
              <a:gd name="T12" fmla="*/ 1766 h 1766"/>
            </a:gdLst>
            <a:ahLst/>
            <a:cxnLst>
              <a:cxn ang="T6">
                <a:pos x="T0" y="T1"/>
              </a:cxn>
              <a:cxn ang="T7">
                <a:pos x="T2" y="T3"/>
              </a:cxn>
              <a:cxn ang="T8">
                <a:pos x="T4" y="T5"/>
              </a:cxn>
            </a:cxnLst>
            <a:rect l="T9" t="T10" r="T11" b="T12"/>
            <a:pathLst>
              <a:path w="21545" h="1766" fill="none" extrusionOk="0">
                <a:moveTo>
                  <a:pt x="21527" y="0"/>
                </a:moveTo>
                <a:cubicBezTo>
                  <a:pt x="21534" y="77"/>
                  <a:pt x="21539" y="154"/>
                  <a:pt x="21545" y="231"/>
                </a:cubicBezTo>
              </a:path>
              <a:path w="21545" h="1766" stroke="0" extrusionOk="0">
                <a:moveTo>
                  <a:pt x="21527" y="0"/>
                </a:moveTo>
                <a:cubicBezTo>
                  <a:pt x="21534" y="77"/>
                  <a:pt x="21539" y="154"/>
                  <a:pt x="21545" y="231"/>
                </a:cubicBezTo>
                <a:lnTo>
                  <a:pt x="0" y="176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1" name="Arc 115"/>
          <p:cNvSpPr>
            <a:spLocks/>
          </p:cNvSpPr>
          <p:nvPr/>
        </p:nvSpPr>
        <p:spPr bwMode="auto">
          <a:xfrm>
            <a:off x="5216525" y="4827588"/>
            <a:ext cx="1179513" cy="165100"/>
          </a:xfrm>
          <a:custGeom>
            <a:avLst/>
            <a:gdLst>
              <a:gd name="T0" fmla="*/ 2147483647 w 21485"/>
              <a:gd name="T1" fmla="*/ 0 h 3012"/>
              <a:gd name="T2" fmla="*/ 2147483647 w 21485"/>
              <a:gd name="T3" fmla="*/ 2147483647 h 3012"/>
              <a:gd name="T4" fmla="*/ 0 w 21485"/>
              <a:gd name="T5" fmla="*/ 2147483647 h 3012"/>
              <a:gd name="T6" fmla="*/ 0 60000 65536"/>
              <a:gd name="T7" fmla="*/ 0 60000 65536"/>
              <a:gd name="T8" fmla="*/ 0 60000 65536"/>
              <a:gd name="T9" fmla="*/ 0 w 21485"/>
              <a:gd name="T10" fmla="*/ 0 h 3012"/>
              <a:gd name="T11" fmla="*/ 21485 w 21485"/>
              <a:gd name="T12" fmla="*/ 3012 h 3012"/>
            </a:gdLst>
            <a:ahLst/>
            <a:cxnLst>
              <a:cxn ang="T6">
                <a:pos x="T0" y="T1"/>
              </a:cxn>
              <a:cxn ang="T7">
                <a:pos x="T2" y="T3"/>
              </a:cxn>
              <a:cxn ang="T8">
                <a:pos x="T4" y="T5"/>
              </a:cxn>
            </a:cxnLst>
            <a:rect l="T9" t="T10" r="T11" b="T12"/>
            <a:pathLst>
              <a:path w="21485" h="3012" fill="none" extrusionOk="0">
                <a:moveTo>
                  <a:pt x="21388" y="0"/>
                </a:moveTo>
                <a:cubicBezTo>
                  <a:pt x="21425" y="260"/>
                  <a:pt x="21457" y="522"/>
                  <a:pt x="21484" y="784"/>
                </a:cubicBezTo>
              </a:path>
              <a:path w="21485" h="3012" stroke="0" extrusionOk="0">
                <a:moveTo>
                  <a:pt x="21388" y="0"/>
                </a:moveTo>
                <a:cubicBezTo>
                  <a:pt x="21425" y="260"/>
                  <a:pt x="21457" y="522"/>
                  <a:pt x="21484" y="784"/>
                </a:cubicBezTo>
                <a:lnTo>
                  <a:pt x="0" y="301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2" name="Arc 116"/>
          <p:cNvSpPr>
            <a:spLocks/>
          </p:cNvSpPr>
          <p:nvPr/>
        </p:nvSpPr>
        <p:spPr bwMode="auto">
          <a:xfrm>
            <a:off x="5216525" y="4789488"/>
            <a:ext cx="1169988" cy="201612"/>
          </a:xfrm>
          <a:custGeom>
            <a:avLst/>
            <a:gdLst>
              <a:gd name="T0" fmla="*/ 2147483647 w 21323"/>
              <a:gd name="T1" fmla="*/ 0 h 3675"/>
              <a:gd name="T2" fmla="*/ 2147483647 w 21323"/>
              <a:gd name="T3" fmla="*/ 2147483647 h 3675"/>
              <a:gd name="T4" fmla="*/ 0 w 21323"/>
              <a:gd name="T5" fmla="*/ 2147483647 h 3675"/>
              <a:gd name="T6" fmla="*/ 0 60000 65536"/>
              <a:gd name="T7" fmla="*/ 0 60000 65536"/>
              <a:gd name="T8" fmla="*/ 0 60000 65536"/>
              <a:gd name="T9" fmla="*/ 0 w 21323"/>
              <a:gd name="T10" fmla="*/ 0 h 3675"/>
              <a:gd name="T11" fmla="*/ 21323 w 21323"/>
              <a:gd name="T12" fmla="*/ 3675 h 3675"/>
            </a:gdLst>
            <a:ahLst/>
            <a:cxnLst>
              <a:cxn ang="T6">
                <a:pos x="T0" y="T1"/>
              </a:cxn>
              <a:cxn ang="T7">
                <a:pos x="T2" y="T3"/>
              </a:cxn>
              <a:cxn ang="T8">
                <a:pos x="T4" y="T5"/>
              </a:cxn>
            </a:cxnLst>
            <a:rect l="T9" t="T10" r="T11" b="T12"/>
            <a:pathLst>
              <a:path w="21323" h="3675" fill="none" extrusionOk="0">
                <a:moveTo>
                  <a:pt x="21285" y="-1"/>
                </a:moveTo>
                <a:cubicBezTo>
                  <a:pt x="21298" y="76"/>
                  <a:pt x="21311" y="153"/>
                  <a:pt x="21323" y="229"/>
                </a:cubicBezTo>
              </a:path>
              <a:path w="21323" h="3675" stroke="0" extrusionOk="0">
                <a:moveTo>
                  <a:pt x="21285" y="-1"/>
                </a:moveTo>
                <a:cubicBezTo>
                  <a:pt x="21298" y="76"/>
                  <a:pt x="21311" y="153"/>
                  <a:pt x="21323" y="229"/>
                </a:cubicBezTo>
                <a:lnTo>
                  <a:pt x="0" y="367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3" name="Arc 117"/>
          <p:cNvSpPr>
            <a:spLocks/>
          </p:cNvSpPr>
          <p:nvPr/>
        </p:nvSpPr>
        <p:spPr bwMode="auto">
          <a:xfrm>
            <a:off x="5216525" y="4725988"/>
            <a:ext cx="1163638" cy="266700"/>
          </a:xfrm>
          <a:custGeom>
            <a:avLst/>
            <a:gdLst>
              <a:gd name="T0" fmla="*/ 2147483647 w 21205"/>
              <a:gd name="T1" fmla="*/ 0 h 4860"/>
              <a:gd name="T2" fmla="*/ 2147483647 w 21205"/>
              <a:gd name="T3" fmla="*/ 2147483647 h 4860"/>
              <a:gd name="T4" fmla="*/ 0 w 21205"/>
              <a:gd name="T5" fmla="*/ 2147483647 h 4860"/>
              <a:gd name="T6" fmla="*/ 0 60000 65536"/>
              <a:gd name="T7" fmla="*/ 0 60000 65536"/>
              <a:gd name="T8" fmla="*/ 0 60000 65536"/>
              <a:gd name="T9" fmla="*/ 0 w 21205"/>
              <a:gd name="T10" fmla="*/ 0 h 4860"/>
              <a:gd name="T11" fmla="*/ 21205 w 21205"/>
              <a:gd name="T12" fmla="*/ 4860 h 4860"/>
            </a:gdLst>
            <a:ahLst/>
            <a:cxnLst>
              <a:cxn ang="T6">
                <a:pos x="T0" y="T1"/>
              </a:cxn>
              <a:cxn ang="T7">
                <a:pos x="T2" y="T3"/>
              </a:cxn>
              <a:cxn ang="T8">
                <a:pos x="T4" y="T5"/>
              </a:cxn>
            </a:cxnLst>
            <a:rect l="T9" t="T10" r="T11" b="T12"/>
            <a:pathLst>
              <a:path w="21205" h="4860" fill="none" extrusionOk="0">
                <a:moveTo>
                  <a:pt x="21046" y="-1"/>
                </a:moveTo>
                <a:cubicBezTo>
                  <a:pt x="21103" y="248"/>
                  <a:pt x="21156" y="498"/>
                  <a:pt x="21205" y="748"/>
                </a:cubicBezTo>
              </a:path>
              <a:path w="21205" h="4860" stroke="0" extrusionOk="0">
                <a:moveTo>
                  <a:pt x="21046" y="-1"/>
                </a:moveTo>
                <a:cubicBezTo>
                  <a:pt x="21103" y="248"/>
                  <a:pt x="21156" y="498"/>
                  <a:pt x="21205" y="748"/>
                </a:cubicBezTo>
                <a:lnTo>
                  <a:pt x="0" y="486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4" name="Arc 118"/>
          <p:cNvSpPr>
            <a:spLocks/>
          </p:cNvSpPr>
          <p:nvPr/>
        </p:nvSpPr>
        <p:spPr bwMode="auto">
          <a:xfrm>
            <a:off x="5216525" y="4689475"/>
            <a:ext cx="1149350" cy="301625"/>
          </a:xfrm>
          <a:custGeom>
            <a:avLst/>
            <a:gdLst>
              <a:gd name="T0" fmla="*/ 2147483647 w 20947"/>
              <a:gd name="T1" fmla="*/ 0 h 5500"/>
              <a:gd name="T2" fmla="*/ 2147483647 w 20947"/>
              <a:gd name="T3" fmla="*/ 2147483647 h 5500"/>
              <a:gd name="T4" fmla="*/ 0 w 20947"/>
              <a:gd name="T5" fmla="*/ 2147483647 h 5500"/>
              <a:gd name="T6" fmla="*/ 0 60000 65536"/>
              <a:gd name="T7" fmla="*/ 0 60000 65536"/>
              <a:gd name="T8" fmla="*/ 0 60000 65536"/>
              <a:gd name="T9" fmla="*/ 0 w 20947"/>
              <a:gd name="T10" fmla="*/ 0 h 5500"/>
              <a:gd name="T11" fmla="*/ 20947 w 20947"/>
              <a:gd name="T12" fmla="*/ 5500 h 5500"/>
            </a:gdLst>
            <a:ahLst/>
            <a:cxnLst>
              <a:cxn ang="T6">
                <a:pos x="T0" y="T1"/>
              </a:cxn>
              <a:cxn ang="T7">
                <a:pos x="T2" y="T3"/>
              </a:cxn>
              <a:cxn ang="T8">
                <a:pos x="T4" y="T5"/>
              </a:cxn>
            </a:cxnLst>
            <a:rect l="T9" t="T10" r="T11" b="T12"/>
            <a:pathLst>
              <a:path w="20947" h="5500" fill="none" extrusionOk="0">
                <a:moveTo>
                  <a:pt x="20888" y="-1"/>
                </a:moveTo>
                <a:cubicBezTo>
                  <a:pt x="20908" y="76"/>
                  <a:pt x="20928" y="153"/>
                  <a:pt x="20947" y="230"/>
                </a:cubicBezTo>
              </a:path>
              <a:path w="20947" h="5500" stroke="0" extrusionOk="0">
                <a:moveTo>
                  <a:pt x="20888" y="-1"/>
                </a:moveTo>
                <a:cubicBezTo>
                  <a:pt x="20908" y="76"/>
                  <a:pt x="20928" y="153"/>
                  <a:pt x="20947" y="230"/>
                </a:cubicBezTo>
                <a:lnTo>
                  <a:pt x="0" y="55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5" name="Arc 119"/>
          <p:cNvSpPr>
            <a:spLocks/>
          </p:cNvSpPr>
          <p:nvPr/>
        </p:nvSpPr>
        <p:spPr bwMode="auto">
          <a:xfrm>
            <a:off x="5216525" y="4625975"/>
            <a:ext cx="1141413" cy="365125"/>
          </a:xfrm>
          <a:custGeom>
            <a:avLst/>
            <a:gdLst>
              <a:gd name="T0" fmla="*/ 2147483647 w 20777"/>
              <a:gd name="T1" fmla="*/ 0 h 6661"/>
              <a:gd name="T2" fmla="*/ 2147483647 w 20777"/>
              <a:gd name="T3" fmla="*/ 2147483647 h 6661"/>
              <a:gd name="T4" fmla="*/ 0 w 20777"/>
              <a:gd name="T5" fmla="*/ 2147483647 h 6661"/>
              <a:gd name="T6" fmla="*/ 0 60000 65536"/>
              <a:gd name="T7" fmla="*/ 0 60000 65536"/>
              <a:gd name="T8" fmla="*/ 0 60000 65536"/>
              <a:gd name="T9" fmla="*/ 0 w 20777"/>
              <a:gd name="T10" fmla="*/ 0 h 6661"/>
              <a:gd name="T11" fmla="*/ 20777 w 20777"/>
              <a:gd name="T12" fmla="*/ 6661 h 6661"/>
            </a:gdLst>
            <a:ahLst/>
            <a:cxnLst>
              <a:cxn ang="T6">
                <a:pos x="T0" y="T1"/>
              </a:cxn>
              <a:cxn ang="T7">
                <a:pos x="T2" y="T3"/>
              </a:cxn>
              <a:cxn ang="T8">
                <a:pos x="T4" y="T5"/>
              </a:cxn>
            </a:cxnLst>
            <a:rect l="T9" t="T10" r="T11" b="T12"/>
            <a:pathLst>
              <a:path w="20777" h="6661" fill="none" extrusionOk="0">
                <a:moveTo>
                  <a:pt x="20547" y="-1"/>
                </a:moveTo>
                <a:cubicBezTo>
                  <a:pt x="20628" y="249"/>
                  <a:pt x="20704" y="501"/>
                  <a:pt x="20776" y="754"/>
                </a:cubicBezTo>
              </a:path>
              <a:path w="20777" h="6661" stroke="0" extrusionOk="0">
                <a:moveTo>
                  <a:pt x="20547" y="-1"/>
                </a:moveTo>
                <a:cubicBezTo>
                  <a:pt x="20628" y="249"/>
                  <a:pt x="20704" y="501"/>
                  <a:pt x="20776" y="754"/>
                </a:cubicBezTo>
                <a:lnTo>
                  <a:pt x="0" y="66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6" name="Arc 120"/>
          <p:cNvSpPr>
            <a:spLocks/>
          </p:cNvSpPr>
          <p:nvPr/>
        </p:nvSpPr>
        <p:spPr bwMode="auto">
          <a:xfrm>
            <a:off x="5216525" y="4592638"/>
            <a:ext cx="1119188" cy="400050"/>
          </a:xfrm>
          <a:custGeom>
            <a:avLst/>
            <a:gdLst>
              <a:gd name="T0" fmla="*/ 2147483647 w 20393"/>
              <a:gd name="T1" fmla="*/ 0 h 7293"/>
              <a:gd name="T2" fmla="*/ 2147483647 w 20393"/>
              <a:gd name="T3" fmla="*/ 2147483647 h 7293"/>
              <a:gd name="T4" fmla="*/ 0 w 20393"/>
              <a:gd name="T5" fmla="*/ 2147483647 h 7293"/>
              <a:gd name="T6" fmla="*/ 0 60000 65536"/>
              <a:gd name="T7" fmla="*/ 0 60000 65536"/>
              <a:gd name="T8" fmla="*/ 0 60000 65536"/>
              <a:gd name="T9" fmla="*/ 0 w 20393"/>
              <a:gd name="T10" fmla="*/ 0 h 7293"/>
              <a:gd name="T11" fmla="*/ 20393 w 20393"/>
              <a:gd name="T12" fmla="*/ 7293 h 7293"/>
            </a:gdLst>
            <a:ahLst/>
            <a:cxnLst>
              <a:cxn ang="T6">
                <a:pos x="T0" y="T1"/>
              </a:cxn>
              <a:cxn ang="T7">
                <a:pos x="T2" y="T3"/>
              </a:cxn>
              <a:cxn ang="T8">
                <a:pos x="T4" y="T5"/>
              </a:cxn>
            </a:cxnLst>
            <a:rect l="T9" t="T10" r="T11" b="T12"/>
            <a:pathLst>
              <a:path w="20393" h="7293" fill="none" extrusionOk="0">
                <a:moveTo>
                  <a:pt x="20331" y="0"/>
                </a:moveTo>
                <a:cubicBezTo>
                  <a:pt x="20352" y="57"/>
                  <a:pt x="20372" y="115"/>
                  <a:pt x="20392" y="173"/>
                </a:cubicBezTo>
              </a:path>
              <a:path w="20393" h="7293" stroke="0" extrusionOk="0">
                <a:moveTo>
                  <a:pt x="20331" y="0"/>
                </a:moveTo>
                <a:cubicBezTo>
                  <a:pt x="20352" y="57"/>
                  <a:pt x="20372" y="115"/>
                  <a:pt x="20392" y="173"/>
                </a:cubicBezTo>
                <a:lnTo>
                  <a:pt x="0" y="729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7" name="Arc 121"/>
          <p:cNvSpPr>
            <a:spLocks/>
          </p:cNvSpPr>
          <p:nvPr/>
        </p:nvSpPr>
        <p:spPr bwMode="auto">
          <a:xfrm>
            <a:off x="5216525" y="4527550"/>
            <a:ext cx="1106488" cy="463550"/>
          </a:xfrm>
          <a:custGeom>
            <a:avLst/>
            <a:gdLst>
              <a:gd name="T0" fmla="*/ 2147483647 w 20159"/>
              <a:gd name="T1" fmla="*/ 0 h 8454"/>
              <a:gd name="T2" fmla="*/ 2147483647 w 20159"/>
              <a:gd name="T3" fmla="*/ 2147483647 h 8454"/>
              <a:gd name="T4" fmla="*/ 0 w 20159"/>
              <a:gd name="T5" fmla="*/ 2147483647 h 8454"/>
              <a:gd name="T6" fmla="*/ 0 60000 65536"/>
              <a:gd name="T7" fmla="*/ 0 60000 65536"/>
              <a:gd name="T8" fmla="*/ 0 60000 65536"/>
              <a:gd name="T9" fmla="*/ 0 w 20159"/>
              <a:gd name="T10" fmla="*/ 0 h 8454"/>
              <a:gd name="T11" fmla="*/ 20159 w 20159"/>
              <a:gd name="T12" fmla="*/ 8454 h 8454"/>
            </a:gdLst>
            <a:ahLst/>
            <a:cxnLst>
              <a:cxn ang="T6">
                <a:pos x="T0" y="T1"/>
              </a:cxn>
              <a:cxn ang="T7">
                <a:pos x="T2" y="T3"/>
              </a:cxn>
              <a:cxn ang="T8">
                <a:pos x="T4" y="T5"/>
              </a:cxn>
            </a:cxnLst>
            <a:rect l="T9" t="T10" r="T11" b="T12"/>
            <a:pathLst>
              <a:path w="20159" h="8454" fill="none" extrusionOk="0">
                <a:moveTo>
                  <a:pt x="19876" y="0"/>
                </a:moveTo>
                <a:cubicBezTo>
                  <a:pt x="19974" y="230"/>
                  <a:pt x="20069" y="463"/>
                  <a:pt x="20159" y="696"/>
                </a:cubicBezTo>
              </a:path>
              <a:path w="20159" h="8454" stroke="0" extrusionOk="0">
                <a:moveTo>
                  <a:pt x="19876" y="0"/>
                </a:moveTo>
                <a:cubicBezTo>
                  <a:pt x="19974" y="230"/>
                  <a:pt x="20069" y="463"/>
                  <a:pt x="20159" y="696"/>
                </a:cubicBezTo>
                <a:lnTo>
                  <a:pt x="0" y="84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8" name="Arc 122"/>
          <p:cNvSpPr>
            <a:spLocks/>
          </p:cNvSpPr>
          <p:nvPr/>
        </p:nvSpPr>
        <p:spPr bwMode="auto">
          <a:xfrm>
            <a:off x="5216525" y="4494213"/>
            <a:ext cx="1081088" cy="496887"/>
          </a:xfrm>
          <a:custGeom>
            <a:avLst/>
            <a:gdLst>
              <a:gd name="T0" fmla="*/ 2147483647 w 19689"/>
              <a:gd name="T1" fmla="*/ 0 h 9058"/>
              <a:gd name="T2" fmla="*/ 2147483647 w 19689"/>
              <a:gd name="T3" fmla="*/ 2147483647 h 9058"/>
              <a:gd name="T4" fmla="*/ 0 w 19689"/>
              <a:gd name="T5" fmla="*/ 2147483647 h 9058"/>
              <a:gd name="T6" fmla="*/ 0 60000 65536"/>
              <a:gd name="T7" fmla="*/ 0 60000 65536"/>
              <a:gd name="T8" fmla="*/ 0 60000 65536"/>
              <a:gd name="T9" fmla="*/ 0 w 19689"/>
              <a:gd name="T10" fmla="*/ 0 h 9058"/>
              <a:gd name="T11" fmla="*/ 19689 w 19689"/>
              <a:gd name="T12" fmla="*/ 9058 h 9058"/>
            </a:gdLst>
            <a:ahLst/>
            <a:cxnLst>
              <a:cxn ang="T6">
                <a:pos x="T0" y="T1"/>
              </a:cxn>
              <a:cxn ang="T7">
                <a:pos x="T2" y="T3"/>
              </a:cxn>
              <a:cxn ang="T8">
                <a:pos x="T4" y="T5"/>
              </a:cxn>
            </a:cxnLst>
            <a:rect l="T9" t="T10" r="T11" b="T12"/>
            <a:pathLst>
              <a:path w="19689" h="9058" fill="none" extrusionOk="0">
                <a:moveTo>
                  <a:pt x="19608" y="0"/>
                </a:moveTo>
                <a:cubicBezTo>
                  <a:pt x="19636" y="58"/>
                  <a:pt x="19662" y="117"/>
                  <a:pt x="19689" y="175"/>
                </a:cubicBezTo>
              </a:path>
              <a:path w="19689" h="9058" stroke="0" extrusionOk="0">
                <a:moveTo>
                  <a:pt x="19608" y="0"/>
                </a:moveTo>
                <a:cubicBezTo>
                  <a:pt x="19636" y="58"/>
                  <a:pt x="19662" y="117"/>
                  <a:pt x="19689" y="175"/>
                </a:cubicBezTo>
                <a:lnTo>
                  <a:pt x="0" y="905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39" name="Arc 123"/>
          <p:cNvSpPr>
            <a:spLocks/>
          </p:cNvSpPr>
          <p:nvPr/>
        </p:nvSpPr>
        <p:spPr bwMode="auto">
          <a:xfrm>
            <a:off x="5216525" y="4432300"/>
            <a:ext cx="1065213" cy="558800"/>
          </a:xfrm>
          <a:custGeom>
            <a:avLst/>
            <a:gdLst>
              <a:gd name="T0" fmla="*/ 2147483647 w 19403"/>
              <a:gd name="T1" fmla="*/ 0 h 10182"/>
              <a:gd name="T2" fmla="*/ 2147483647 w 19403"/>
              <a:gd name="T3" fmla="*/ 2147483647 h 10182"/>
              <a:gd name="T4" fmla="*/ 0 w 19403"/>
              <a:gd name="T5" fmla="*/ 2147483647 h 10182"/>
              <a:gd name="T6" fmla="*/ 0 60000 65536"/>
              <a:gd name="T7" fmla="*/ 0 60000 65536"/>
              <a:gd name="T8" fmla="*/ 0 60000 65536"/>
              <a:gd name="T9" fmla="*/ 0 w 19403"/>
              <a:gd name="T10" fmla="*/ 0 h 10182"/>
              <a:gd name="T11" fmla="*/ 19403 w 19403"/>
              <a:gd name="T12" fmla="*/ 10182 h 10182"/>
            </a:gdLst>
            <a:ahLst/>
            <a:cxnLst>
              <a:cxn ang="T6">
                <a:pos x="T0" y="T1"/>
              </a:cxn>
              <a:cxn ang="T7">
                <a:pos x="T2" y="T3"/>
              </a:cxn>
              <a:cxn ang="T8">
                <a:pos x="T4" y="T5"/>
              </a:cxn>
            </a:cxnLst>
            <a:rect l="T9" t="T10" r="T11" b="T12"/>
            <a:pathLst>
              <a:path w="19403" h="10182" fill="none" extrusionOk="0">
                <a:moveTo>
                  <a:pt x="19049" y="0"/>
                </a:moveTo>
                <a:cubicBezTo>
                  <a:pt x="19171" y="228"/>
                  <a:pt x="19289" y="458"/>
                  <a:pt x="19403" y="690"/>
                </a:cubicBezTo>
              </a:path>
              <a:path w="19403" h="10182" stroke="0" extrusionOk="0">
                <a:moveTo>
                  <a:pt x="19049" y="0"/>
                </a:moveTo>
                <a:cubicBezTo>
                  <a:pt x="19171" y="228"/>
                  <a:pt x="19289" y="458"/>
                  <a:pt x="19403" y="690"/>
                </a:cubicBezTo>
                <a:lnTo>
                  <a:pt x="0" y="1018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0" name="Arc 124"/>
          <p:cNvSpPr>
            <a:spLocks/>
          </p:cNvSpPr>
          <p:nvPr/>
        </p:nvSpPr>
        <p:spPr bwMode="auto">
          <a:xfrm>
            <a:off x="5216525" y="4402138"/>
            <a:ext cx="1035050" cy="588962"/>
          </a:xfrm>
          <a:custGeom>
            <a:avLst/>
            <a:gdLst>
              <a:gd name="T0" fmla="*/ 2147483647 w 18845"/>
              <a:gd name="T1" fmla="*/ 0 h 10738"/>
              <a:gd name="T2" fmla="*/ 2147483647 w 18845"/>
              <a:gd name="T3" fmla="*/ 2147483647 h 10738"/>
              <a:gd name="T4" fmla="*/ 0 w 18845"/>
              <a:gd name="T5" fmla="*/ 2147483647 h 10738"/>
              <a:gd name="T6" fmla="*/ 0 60000 65536"/>
              <a:gd name="T7" fmla="*/ 0 60000 65536"/>
              <a:gd name="T8" fmla="*/ 0 60000 65536"/>
              <a:gd name="T9" fmla="*/ 0 w 18845"/>
              <a:gd name="T10" fmla="*/ 0 h 10738"/>
              <a:gd name="T11" fmla="*/ 18845 w 18845"/>
              <a:gd name="T12" fmla="*/ 10738 h 10738"/>
            </a:gdLst>
            <a:ahLst/>
            <a:cxnLst>
              <a:cxn ang="T6">
                <a:pos x="T0" y="T1"/>
              </a:cxn>
              <a:cxn ang="T7">
                <a:pos x="T2" y="T3"/>
              </a:cxn>
              <a:cxn ang="T8">
                <a:pos x="T4" y="T5"/>
              </a:cxn>
            </a:cxnLst>
            <a:rect l="T9" t="T10" r="T11" b="T12"/>
            <a:pathLst>
              <a:path w="18845" h="10738" fill="none" extrusionOk="0">
                <a:moveTo>
                  <a:pt x="18741" y="0"/>
                </a:moveTo>
                <a:cubicBezTo>
                  <a:pt x="18776" y="60"/>
                  <a:pt x="18810" y="120"/>
                  <a:pt x="18844" y="181"/>
                </a:cubicBezTo>
              </a:path>
              <a:path w="18845" h="10738" stroke="0" extrusionOk="0">
                <a:moveTo>
                  <a:pt x="18741" y="0"/>
                </a:moveTo>
                <a:cubicBezTo>
                  <a:pt x="18776" y="60"/>
                  <a:pt x="18810" y="120"/>
                  <a:pt x="18844" y="181"/>
                </a:cubicBezTo>
                <a:lnTo>
                  <a:pt x="0" y="1073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1" name="Arc 125"/>
          <p:cNvSpPr>
            <a:spLocks/>
          </p:cNvSpPr>
          <p:nvPr/>
        </p:nvSpPr>
        <p:spPr bwMode="auto">
          <a:xfrm>
            <a:off x="5216525" y="4343400"/>
            <a:ext cx="1016000" cy="647700"/>
          </a:xfrm>
          <a:custGeom>
            <a:avLst/>
            <a:gdLst>
              <a:gd name="T0" fmla="*/ 2147483647 w 18506"/>
              <a:gd name="T1" fmla="*/ 0 h 11800"/>
              <a:gd name="T2" fmla="*/ 2147483647 w 18506"/>
              <a:gd name="T3" fmla="*/ 2147483647 h 11800"/>
              <a:gd name="T4" fmla="*/ 0 w 18506"/>
              <a:gd name="T5" fmla="*/ 2147483647 h 11800"/>
              <a:gd name="T6" fmla="*/ 0 60000 65536"/>
              <a:gd name="T7" fmla="*/ 0 60000 65536"/>
              <a:gd name="T8" fmla="*/ 0 60000 65536"/>
              <a:gd name="T9" fmla="*/ 0 w 18506"/>
              <a:gd name="T10" fmla="*/ 0 h 11800"/>
              <a:gd name="T11" fmla="*/ 18506 w 18506"/>
              <a:gd name="T12" fmla="*/ 11800 h 11800"/>
            </a:gdLst>
            <a:ahLst/>
            <a:cxnLst>
              <a:cxn ang="T6">
                <a:pos x="T0" y="T1"/>
              </a:cxn>
              <a:cxn ang="T7">
                <a:pos x="T2" y="T3"/>
              </a:cxn>
              <a:cxn ang="T8">
                <a:pos x="T4" y="T5"/>
              </a:cxn>
            </a:cxnLst>
            <a:rect l="T9" t="T10" r="T11" b="T12"/>
            <a:pathLst>
              <a:path w="18506" h="11800" fill="none" extrusionOk="0">
                <a:moveTo>
                  <a:pt x="18091" y="0"/>
                </a:moveTo>
                <a:cubicBezTo>
                  <a:pt x="18233" y="217"/>
                  <a:pt x="18371" y="437"/>
                  <a:pt x="18505" y="660"/>
                </a:cubicBezTo>
              </a:path>
              <a:path w="18506" h="11800" stroke="0" extrusionOk="0">
                <a:moveTo>
                  <a:pt x="18091" y="0"/>
                </a:moveTo>
                <a:cubicBezTo>
                  <a:pt x="18233" y="217"/>
                  <a:pt x="18371" y="437"/>
                  <a:pt x="18505" y="660"/>
                </a:cubicBezTo>
                <a:lnTo>
                  <a:pt x="0" y="118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2" name="Arc 126"/>
          <p:cNvSpPr>
            <a:spLocks/>
          </p:cNvSpPr>
          <p:nvPr/>
        </p:nvSpPr>
        <p:spPr bwMode="auto">
          <a:xfrm>
            <a:off x="5216525" y="4313238"/>
            <a:ext cx="979488" cy="677862"/>
          </a:xfrm>
          <a:custGeom>
            <a:avLst/>
            <a:gdLst>
              <a:gd name="T0" fmla="*/ 2147483647 w 17852"/>
              <a:gd name="T1" fmla="*/ 0 h 12352"/>
              <a:gd name="T2" fmla="*/ 2147483647 w 17852"/>
              <a:gd name="T3" fmla="*/ 2147483647 h 12352"/>
              <a:gd name="T4" fmla="*/ 0 w 17852"/>
              <a:gd name="T5" fmla="*/ 2147483647 h 12352"/>
              <a:gd name="T6" fmla="*/ 0 60000 65536"/>
              <a:gd name="T7" fmla="*/ 0 60000 65536"/>
              <a:gd name="T8" fmla="*/ 0 60000 65536"/>
              <a:gd name="T9" fmla="*/ 0 w 17852"/>
              <a:gd name="T10" fmla="*/ 0 h 12352"/>
              <a:gd name="T11" fmla="*/ 17852 w 17852"/>
              <a:gd name="T12" fmla="*/ 12352 h 12352"/>
            </a:gdLst>
            <a:ahLst/>
            <a:cxnLst>
              <a:cxn ang="T6">
                <a:pos x="T0" y="T1"/>
              </a:cxn>
              <a:cxn ang="T7">
                <a:pos x="T2" y="T3"/>
              </a:cxn>
              <a:cxn ang="T8">
                <a:pos x="T4" y="T5"/>
              </a:cxn>
            </a:cxnLst>
            <a:rect l="T9" t="T10" r="T11" b="T12"/>
            <a:pathLst>
              <a:path w="17852" h="12352" fill="none" extrusionOk="0">
                <a:moveTo>
                  <a:pt x="17719" y="0"/>
                </a:moveTo>
                <a:cubicBezTo>
                  <a:pt x="17764" y="63"/>
                  <a:pt x="17808" y="127"/>
                  <a:pt x="17852" y="191"/>
                </a:cubicBezTo>
              </a:path>
              <a:path w="17852" h="12352" stroke="0" extrusionOk="0">
                <a:moveTo>
                  <a:pt x="17719" y="0"/>
                </a:moveTo>
                <a:cubicBezTo>
                  <a:pt x="17764" y="63"/>
                  <a:pt x="17808" y="127"/>
                  <a:pt x="17852" y="191"/>
                </a:cubicBezTo>
                <a:lnTo>
                  <a:pt x="0" y="1235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3" name="Arc 127"/>
          <p:cNvSpPr>
            <a:spLocks/>
          </p:cNvSpPr>
          <p:nvPr/>
        </p:nvSpPr>
        <p:spPr bwMode="auto">
          <a:xfrm>
            <a:off x="5216525" y="4259263"/>
            <a:ext cx="958850" cy="731837"/>
          </a:xfrm>
          <a:custGeom>
            <a:avLst/>
            <a:gdLst>
              <a:gd name="T0" fmla="*/ 2147483647 w 17455"/>
              <a:gd name="T1" fmla="*/ 0 h 13333"/>
              <a:gd name="T2" fmla="*/ 2147483647 w 17455"/>
              <a:gd name="T3" fmla="*/ 2147483647 h 13333"/>
              <a:gd name="T4" fmla="*/ 0 w 17455"/>
              <a:gd name="T5" fmla="*/ 2147483647 h 13333"/>
              <a:gd name="T6" fmla="*/ 0 60000 65536"/>
              <a:gd name="T7" fmla="*/ 0 60000 65536"/>
              <a:gd name="T8" fmla="*/ 0 60000 65536"/>
              <a:gd name="T9" fmla="*/ 0 w 17455"/>
              <a:gd name="T10" fmla="*/ 0 h 13333"/>
              <a:gd name="T11" fmla="*/ 17455 w 17455"/>
              <a:gd name="T12" fmla="*/ 13333 h 13333"/>
            </a:gdLst>
            <a:ahLst/>
            <a:cxnLst>
              <a:cxn ang="T6">
                <a:pos x="T0" y="T1"/>
              </a:cxn>
              <a:cxn ang="T7">
                <a:pos x="T2" y="T3"/>
              </a:cxn>
              <a:cxn ang="T8">
                <a:pos x="T4" y="T5"/>
              </a:cxn>
            </a:cxnLst>
            <a:rect l="T9" t="T10" r="T11" b="T12"/>
            <a:pathLst>
              <a:path w="17455" h="13333" fill="none" extrusionOk="0">
                <a:moveTo>
                  <a:pt x="16993" y="0"/>
                </a:moveTo>
                <a:cubicBezTo>
                  <a:pt x="17151" y="200"/>
                  <a:pt x="17304" y="403"/>
                  <a:pt x="17454" y="609"/>
                </a:cubicBezTo>
              </a:path>
              <a:path w="17455" h="13333" stroke="0" extrusionOk="0">
                <a:moveTo>
                  <a:pt x="16993" y="0"/>
                </a:moveTo>
                <a:cubicBezTo>
                  <a:pt x="17151" y="200"/>
                  <a:pt x="17304" y="403"/>
                  <a:pt x="17454" y="609"/>
                </a:cubicBezTo>
                <a:lnTo>
                  <a:pt x="0" y="1333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4" name="Arc 128"/>
          <p:cNvSpPr>
            <a:spLocks/>
          </p:cNvSpPr>
          <p:nvPr/>
        </p:nvSpPr>
        <p:spPr bwMode="auto">
          <a:xfrm>
            <a:off x="5216525" y="4229100"/>
            <a:ext cx="917575" cy="762000"/>
          </a:xfrm>
          <a:custGeom>
            <a:avLst/>
            <a:gdLst>
              <a:gd name="T0" fmla="*/ 2147483647 w 16712"/>
              <a:gd name="T1" fmla="*/ 0 h 13876"/>
              <a:gd name="T2" fmla="*/ 2147483647 w 16712"/>
              <a:gd name="T3" fmla="*/ 2147483647 h 13876"/>
              <a:gd name="T4" fmla="*/ 0 w 16712"/>
              <a:gd name="T5" fmla="*/ 2147483647 h 13876"/>
              <a:gd name="T6" fmla="*/ 0 60000 65536"/>
              <a:gd name="T7" fmla="*/ 0 60000 65536"/>
              <a:gd name="T8" fmla="*/ 0 60000 65536"/>
              <a:gd name="T9" fmla="*/ 0 w 16712"/>
              <a:gd name="T10" fmla="*/ 0 h 13876"/>
              <a:gd name="T11" fmla="*/ 16712 w 16712"/>
              <a:gd name="T12" fmla="*/ 13876 h 13876"/>
            </a:gdLst>
            <a:ahLst/>
            <a:cxnLst>
              <a:cxn ang="T6">
                <a:pos x="T0" y="T1"/>
              </a:cxn>
              <a:cxn ang="T7">
                <a:pos x="T2" y="T3"/>
              </a:cxn>
              <a:cxn ang="T8">
                <a:pos x="T4" y="T5"/>
              </a:cxn>
            </a:cxnLst>
            <a:rect l="T9" t="T10" r="T11" b="T12"/>
            <a:pathLst>
              <a:path w="16712" h="13876" fill="none" extrusionOk="0">
                <a:moveTo>
                  <a:pt x="16553" y="-1"/>
                </a:moveTo>
                <a:cubicBezTo>
                  <a:pt x="16606" y="63"/>
                  <a:pt x="16659" y="127"/>
                  <a:pt x="16711" y="191"/>
                </a:cubicBezTo>
              </a:path>
              <a:path w="16712" h="13876" stroke="0" extrusionOk="0">
                <a:moveTo>
                  <a:pt x="16553" y="-1"/>
                </a:moveTo>
                <a:cubicBezTo>
                  <a:pt x="16606" y="63"/>
                  <a:pt x="16659" y="127"/>
                  <a:pt x="16711" y="191"/>
                </a:cubicBezTo>
                <a:lnTo>
                  <a:pt x="0" y="1387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5" name="Arc 129"/>
          <p:cNvSpPr>
            <a:spLocks/>
          </p:cNvSpPr>
          <p:nvPr/>
        </p:nvSpPr>
        <p:spPr bwMode="auto">
          <a:xfrm>
            <a:off x="5216525" y="4181475"/>
            <a:ext cx="895350" cy="811213"/>
          </a:xfrm>
          <a:custGeom>
            <a:avLst/>
            <a:gdLst>
              <a:gd name="T0" fmla="*/ 2147483647 w 16301"/>
              <a:gd name="T1" fmla="*/ 0 h 14779"/>
              <a:gd name="T2" fmla="*/ 2147483647 w 16301"/>
              <a:gd name="T3" fmla="*/ 2147483647 h 14779"/>
              <a:gd name="T4" fmla="*/ 0 w 16301"/>
              <a:gd name="T5" fmla="*/ 2147483647 h 14779"/>
              <a:gd name="T6" fmla="*/ 0 60000 65536"/>
              <a:gd name="T7" fmla="*/ 0 60000 65536"/>
              <a:gd name="T8" fmla="*/ 0 60000 65536"/>
              <a:gd name="T9" fmla="*/ 0 w 16301"/>
              <a:gd name="T10" fmla="*/ 0 h 14779"/>
              <a:gd name="T11" fmla="*/ 16301 w 16301"/>
              <a:gd name="T12" fmla="*/ 14779 h 14779"/>
            </a:gdLst>
            <a:ahLst/>
            <a:cxnLst>
              <a:cxn ang="T6">
                <a:pos x="T0" y="T1"/>
              </a:cxn>
              <a:cxn ang="T7">
                <a:pos x="T2" y="T3"/>
              </a:cxn>
              <a:cxn ang="T8">
                <a:pos x="T4" y="T5"/>
              </a:cxn>
            </a:cxnLst>
            <a:rect l="T9" t="T10" r="T11" b="T12"/>
            <a:pathLst>
              <a:path w="16301" h="14779" fill="none" extrusionOk="0">
                <a:moveTo>
                  <a:pt x="15752" y="-1"/>
                </a:moveTo>
                <a:cubicBezTo>
                  <a:pt x="15938" y="198"/>
                  <a:pt x="16121" y="401"/>
                  <a:pt x="16300" y="607"/>
                </a:cubicBezTo>
              </a:path>
              <a:path w="16301" h="14779" stroke="0" extrusionOk="0">
                <a:moveTo>
                  <a:pt x="15752" y="-1"/>
                </a:moveTo>
                <a:cubicBezTo>
                  <a:pt x="15938" y="198"/>
                  <a:pt x="16121" y="401"/>
                  <a:pt x="16300" y="607"/>
                </a:cubicBezTo>
                <a:lnTo>
                  <a:pt x="0" y="1477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6" name="Arc 130"/>
          <p:cNvSpPr>
            <a:spLocks/>
          </p:cNvSpPr>
          <p:nvPr/>
        </p:nvSpPr>
        <p:spPr bwMode="auto">
          <a:xfrm>
            <a:off x="5216525" y="4154488"/>
            <a:ext cx="847725" cy="836612"/>
          </a:xfrm>
          <a:custGeom>
            <a:avLst/>
            <a:gdLst>
              <a:gd name="T0" fmla="*/ 2147483647 w 15455"/>
              <a:gd name="T1" fmla="*/ 0 h 15250"/>
              <a:gd name="T2" fmla="*/ 2147483647 w 15455"/>
              <a:gd name="T3" fmla="*/ 2147483647 h 15250"/>
              <a:gd name="T4" fmla="*/ 0 w 15455"/>
              <a:gd name="T5" fmla="*/ 2147483647 h 15250"/>
              <a:gd name="T6" fmla="*/ 0 60000 65536"/>
              <a:gd name="T7" fmla="*/ 0 60000 65536"/>
              <a:gd name="T8" fmla="*/ 0 60000 65536"/>
              <a:gd name="T9" fmla="*/ 0 w 15455"/>
              <a:gd name="T10" fmla="*/ 0 h 15250"/>
              <a:gd name="T11" fmla="*/ 15455 w 15455"/>
              <a:gd name="T12" fmla="*/ 15250 h 15250"/>
            </a:gdLst>
            <a:ahLst/>
            <a:cxnLst>
              <a:cxn ang="T6">
                <a:pos x="T0" y="T1"/>
              </a:cxn>
              <a:cxn ang="T7">
                <a:pos x="T2" y="T3"/>
              </a:cxn>
              <a:cxn ang="T8">
                <a:pos x="T4" y="T5"/>
              </a:cxn>
            </a:cxnLst>
            <a:rect l="T9" t="T10" r="T11" b="T12"/>
            <a:pathLst>
              <a:path w="15455" h="15250" fill="none" extrusionOk="0">
                <a:moveTo>
                  <a:pt x="15296" y="0"/>
                </a:moveTo>
                <a:cubicBezTo>
                  <a:pt x="15349" y="53"/>
                  <a:pt x="15402" y="106"/>
                  <a:pt x="15454" y="160"/>
                </a:cubicBezTo>
              </a:path>
              <a:path w="15455" h="15250" stroke="0" extrusionOk="0">
                <a:moveTo>
                  <a:pt x="15296" y="0"/>
                </a:moveTo>
                <a:cubicBezTo>
                  <a:pt x="15349" y="53"/>
                  <a:pt x="15402" y="106"/>
                  <a:pt x="15454" y="160"/>
                </a:cubicBezTo>
                <a:lnTo>
                  <a:pt x="0" y="1525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7" name="Arc 131"/>
          <p:cNvSpPr>
            <a:spLocks/>
          </p:cNvSpPr>
          <p:nvPr/>
        </p:nvSpPr>
        <p:spPr bwMode="auto">
          <a:xfrm>
            <a:off x="5216525" y="4108450"/>
            <a:ext cx="823913" cy="882650"/>
          </a:xfrm>
          <a:custGeom>
            <a:avLst/>
            <a:gdLst>
              <a:gd name="T0" fmla="*/ 2147483647 w 15006"/>
              <a:gd name="T1" fmla="*/ 0 h 16080"/>
              <a:gd name="T2" fmla="*/ 2147483647 w 15006"/>
              <a:gd name="T3" fmla="*/ 2147483647 h 16080"/>
              <a:gd name="T4" fmla="*/ 0 w 15006"/>
              <a:gd name="T5" fmla="*/ 2147483647 h 16080"/>
              <a:gd name="T6" fmla="*/ 0 60000 65536"/>
              <a:gd name="T7" fmla="*/ 0 60000 65536"/>
              <a:gd name="T8" fmla="*/ 0 60000 65536"/>
              <a:gd name="T9" fmla="*/ 0 w 15006"/>
              <a:gd name="T10" fmla="*/ 0 h 16080"/>
              <a:gd name="T11" fmla="*/ 15006 w 15006"/>
              <a:gd name="T12" fmla="*/ 16080 h 16080"/>
            </a:gdLst>
            <a:ahLst/>
            <a:cxnLst>
              <a:cxn ang="T6">
                <a:pos x="T0" y="T1"/>
              </a:cxn>
              <a:cxn ang="T7">
                <a:pos x="T2" y="T3"/>
              </a:cxn>
              <a:cxn ang="T8">
                <a:pos x="T4" y="T5"/>
              </a:cxn>
            </a:cxnLst>
            <a:rect l="T9" t="T10" r="T11" b="T12"/>
            <a:pathLst>
              <a:path w="15006" h="16080" fill="none" extrusionOk="0">
                <a:moveTo>
                  <a:pt x="14421" y="0"/>
                </a:moveTo>
                <a:cubicBezTo>
                  <a:pt x="14619" y="177"/>
                  <a:pt x="14814" y="358"/>
                  <a:pt x="15005" y="543"/>
                </a:cubicBezTo>
              </a:path>
              <a:path w="15006" h="16080" stroke="0" extrusionOk="0">
                <a:moveTo>
                  <a:pt x="14421" y="0"/>
                </a:moveTo>
                <a:cubicBezTo>
                  <a:pt x="14619" y="177"/>
                  <a:pt x="14814" y="358"/>
                  <a:pt x="15005" y="543"/>
                </a:cubicBezTo>
                <a:lnTo>
                  <a:pt x="0" y="1608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8" name="Arc 132"/>
          <p:cNvSpPr>
            <a:spLocks/>
          </p:cNvSpPr>
          <p:nvPr/>
        </p:nvSpPr>
        <p:spPr bwMode="auto">
          <a:xfrm>
            <a:off x="5216525" y="4086225"/>
            <a:ext cx="774700" cy="906463"/>
          </a:xfrm>
          <a:custGeom>
            <a:avLst/>
            <a:gdLst>
              <a:gd name="T0" fmla="*/ 2147483647 w 14099"/>
              <a:gd name="T1" fmla="*/ 0 h 16536"/>
              <a:gd name="T2" fmla="*/ 2147483647 w 14099"/>
              <a:gd name="T3" fmla="*/ 2147483647 h 16536"/>
              <a:gd name="T4" fmla="*/ 0 w 14099"/>
              <a:gd name="T5" fmla="*/ 2147483647 h 16536"/>
              <a:gd name="T6" fmla="*/ 0 60000 65536"/>
              <a:gd name="T7" fmla="*/ 0 60000 65536"/>
              <a:gd name="T8" fmla="*/ 0 60000 65536"/>
              <a:gd name="T9" fmla="*/ 0 w 14099"/>
              <a:gd name="T10" fmla="*/ 0 h 16536"/>
              <a:gd name="T11" fmla="*/ 14099 w 14099"/>
              <a:gd name="T12" fmla="*/ 16536 h 16536"/>
            </a:gdLst>
            <a:ahLst/>
            <a:cxnLst>
              <a:cxn ang="T6">
                <a:pos x="T0" y="T1"/>
              </a:cxn>
              <a:cxn ang="T7">
                <a:pos x="T2" y="T3"/>
              </a:cxn>
              <a:cxn ang="T8">
                <a:pos x="T4" y="T5"/>
              </a:cxn>
            </a:cxnLst>
            <a:rect l="T9" t="T10" r="T11" b="T12"/>
            <a:pathLst>
              <a:path w="14099" h="16536" fill="none" extrusionOk="0">
                <a:moveTo>
                  <a:pt x="13896" y="-1"/>
                </a:moveTo>
                <a:cubicBezTo>
                  <a:pt x="13964" y="56"/>
                  <a:pt x="14031" y="114"/>
                  <a:pt x="14098" y="172"/>
                </a:cubicBezTo>
              </a:path>
              <a:path w="14099" h="16536" stroke="0" extrusionOk="0">
                <a:moveTo>
                  <a:pt x="13896" y="-1"/>
                </a:moveTo>
                <a:cubicBezTo>
                  <a:pt x="13964" y="56"/>
                  <a:pt x="14031" y="114"/>
                  <a:pt x="14098" y="172"/>
                </a:cubicBezTo>
                <a:lnTo>
                  <a:pt x="0" y="1653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49" name="Arc 133"/>
          <p:cNvSpPr>
            <a:spLocks/>
          </p:cNvSpPr>
          <p:nvPr/>
        </p:nvSpPr>
        <p:spPr bwMode="auto">
          <a:xfrm>
            <a:off x="5216525" y="4041775"/>
            <a:ext cx="746125" cy="949325"/>
          </a:xfrm>
          <a:custGeom>
            <a:avLst/>
            <a:gdLst>
              <a:gd name="T0" fmla="*/ 2147483647 w 13579"/>
              <a:gd name="T1" fmla="*/ 0 h 17291"/>
              <a:gd name="T2" fmla="*/ 2147483647 w 13579"/>
              <a:gd name="T3" fmla="*/ 2147483647 h 17291"/>
              <a:gd name="T4" fmla="*/ 0 w 13579"/>
              <a:gd name="T5" fmla="*/ 2147483647 h 17291"/>
              <a:gd name="T6" fmla="*/ 0 60000 65536"/>
              <a:gd name="T7" fmla="*/ 0 60000 65536"/>
              <a:gd name="T8" fmla="*/ 0 60000 65536"/>
              <a:gd name="T9" fmla="*/ 0 w 13579"/>
              <a:gd name="T10" fmla="*/ 0 h 17291"/>
              <a:gd name="T11" fmla="*/ 13579 w 13579"/>
              <a:gd name="T12" fmla="*/ 17291 h 17291"/>
            </a:gdLst>
            <a:ahLst/>
            <a:cxnLst>
              <a:cxn ang="T6">
                <a:pos x="T0" y="T1"/>
              </a:cxn>
              <a:cxn ang="T7">
                <a:pos x="T2" y="T3"/>
              </a:cxn>
              <a:cxn ang="T8">
                <a:pos x="T4" y="T5"/>
              </a:cxn>
            </a:cxnLst>
            <a:rect l="T9" t="T10" r="T11" b="T12"/>
            <a:pathLst>
              <a:path w="13579" h="17291" fill="none" extrusionOk="0">
                <a:moveTo>
                  <a:pt x="12945" y="-1"/>
                </a:moveTo>
                <a:cubicBezTo>
                  <a:pt x="13159" y="160"/>
                  <a:pt x="13370" y="324"/>
                  <a:pt x="13578" y="493"/>
                </a:cubicBezTo>
              </a:path>
              <a:path w="13579" h="17291" stroke="0" extrusionOk="0">
                <a:moveTo>
                  <a:pt x="12945" y="-1"/>
                </a:moveTo>
                <a:cubicBezTo>
                  <a:pt x="13159" y="160"/>
                  <a:pt x="13370" y="324"/>
                  <a:pt x="13578" y="493"/>
                </a:cubicBezTo>
                <a:lnTo>
                  <a:pt x="0" y="172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0" name="Arc 134"/>
          <p:cNvSpPr>
            <a:spLocks/>
          </p:cNvSpPr>
          <p:nvPr/>
        </p:nvSpPr>
        <p:spPr bwMode="auto">
          <a:xfrm>
            <a:off x="5216525" y="4021138"/>
            <a:ext cx="690563" cy="969962"/>
          </a:xfrm>
          <a:custGeom>
            <a:avLst/>
            <a:gdLst>
              <a:gd name="T0" fmla="*/ 2147483647 w 12577"/>
              <a:gd name="T1" fmla="*/ 0 h 17691"/>
              <a:gd name="T2" fmla="*/ 2147483647 w 12577"/>
              <a:gd name="T3" fmla="*/ 2147483647 h 17691"/>
              <a:gd name="T4" fmla="*/ 0 w 12577"/>
              <a:gd name="T5" fmla="*/ 2147483647 h 17691"/>
              <a:gd name="T6" fmla="*/ 0 60000 65536"/>
              <a:gd name="T7" fmla="*/ 0 60000 65536"/>
              <a:gd name="T8" fmla="*/ 0 60000 65536"/>
              <a:gd name="T9" fmla="*/ 0 w 12577"/>
              <a:gd name="T10" fmla="*/ 0 h 17691"/>
              <a:gd name="T11" fmla="*/ 12577 w 12577"/>
              <a:gd name="T12" fmla="*/ 17691 h 17691"/>
            </a:gdLst>
            <a:ahLst/>
            <a:cxnLst>
              <a:cxn ang="T6">
                <a:pos x="T0" y="T1"/>
              </a:cxn>
              <a:cxn ang="T7">
                <a:pos x="T2" y="T3"/>
              </a:cxn>
              <a:cxn ang="T8">
                <a:pos x="T4" y="T5"/>
              </a:cxn>
            </a:cxnLst>
            <a:rect l="T9" t="T10" r="T11" b="T12"/>
            <a:pathLst>
              <a:path w="12577" h="17691" fill="none" extrusionOk="0">
                <a:moveTo>
                  <a:pt x="12393" y="-1"/>
                </a:moveTo>
                <a:cubicBezTo>
                  <a:pt x="12454" y="43"/>
                  <a:pt x="12515" y="86"/>
                  <a:pt x="12576" y="130"/>
                </a:cubicBezTo>
              </a:path>
              <a:path w="12577" h="17691" stroke="0" extrusionOk="0">
                <a:moveTo>
                  <a:pt x="12393" y="-1"/>
                </a:moveTo>
                <a:cubicBezTo>
                  <a:pt x="12454" y="43"/>
                  <a:pt x="12515" y="86"/>
                  <a:pt x="12576" y="130"/>
                </a:cubicBezTo>
                <a:lnTo>
                  <a:pt x="0" y="176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1" name="Arc 135"/>
          <p:cNvSpPr>
            <a:spLocks/>
          </p:cNvSpPr>
          <p:nvPr/>
        </p:nvSpPr>
        <p:spPr bwMode="auto">
          <a:xfrm>
            <a:off x="5216525" y="3984625"/>
            <a:ext cx="660400" cy="1006475"/>
          </a:xfrm>
          <a:custGeom>
            <a:avLst/>
            <a:gdLst>
              <a:gd name="T0" fmla="*/ 2147483647 w 12016"/>
              <a:gd name="T1" fmla="*/ 0 h 18357"/>
              <a:gd name="T2" fmla="*/ 2147483647 w 12016"/>
              <a:gd name="T3" fmla="*/ 2147483647 h 18357"/>
              <a:gd name="T4" fmla="*/ 0 w 12016"/>
              <a:gd name="T5" fmla="*/ 2147483647 h 18357"/>
              <a:gd name="T6" fmla="*/ 0 60000 65536"/>
              <a:gd name="T7" fmla="*/ 0 60000 65536"/>
              <a:gd name="T8" fmla="*/ 0 60000 65536"/>
              <a:gd name="T9" fmla="*/ 0 w 12016"/>
              <a:gd name="T10" fmla="*/ 0 h 18357"/>
              <a:gd name="T11" fmla="*/ 12016 w 12016"/>
              <a:gd name="T12" fmla="*/ 18357 h 18357"/>
            </a:gdLst>
            <a:ahLst/>
            <a:cxnLst>
              <a:cxn ang="T6">
                <a:pos x="T0" y="T1"/>
              </a:cxn>
              <a:cxn ang="T7">
                <a:pos x="T2" y="T3"/>
              </a:cxn>
              <a:cxn ang="T8">
                <a:pos x="T4" y="T5"/>
              </a:cxn>
            </a:cxnLst>
            <a:rect l="T9" t="T10" r="T11" b="T12"/>
            <a:pathLst>
              <a:path w="12016" h="18357" fill="none" extrusionOk="0">
                <a:moveTo>
                  <a:pt x="11383" y="-1"/>
                </a:moveTo>
                <a:cubicBezTo>
                  <a:pt x="11596" y="132"/>
                  <a:pt x="11807" y="268"/>
                  <a:pt x="12016" y="407"/>
                </a:cubicBezTo>
              </a:path>
              <a:path w="12016" h="18357" stroke="0" extrusionOk="0">
                <a:moveTo>
                  <a:pt x="11383" y="-1"/>
                </a:moveTo>
                <a:cubicBezTo>
                  <a:pt x="11596" y="132"/>
                  <a:pt x="11807" y="268"/>
                  <a:pt x="12016" y="407"/>
                </a:cubicBezTo>
                <a:lnTo>
                  <a:pt x="0" y="1835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2" name="Arc 136"/>
          <p:cNvSpPr>
            <a:spLocks/>
          </p:cNvSpPr>
          <p:nvPr/>
        </p:nvSpPr>
        <p:spPr bwMode="auto">
          <a:xfrm>
            <a:off x="5216525" y="3965575"/>
            <a:ext cx="604838" cy="1025525"/>
          </a:xfrm>
          <a:custGeom>
            <a:avLst/>
            <a:gdLst>
              <a:gd name="T0" fmla="*/ 2147483647 w 11005"/>
              <a:gd name="T1" fmla="*/ 0 h 18704"/>
              <a:gd name="T2" fmla="*/ 2147483647 w 11005"/>
              <a:gd name="T3" fmla="*/ 2147483647 h 18704"/>
              <a:gd name="T4" fmla="*/ 0 w 11005"/>
              <a:gd name="T5" fmla="*/ 2147483647 h 18704"/>
              <a:gd name="T6" fmla="*/ 0 60000 65536"/>
              <a:gd name="T7" fmla="*/ 0 60000 65536"/>
              <a:gd name="T8" fmla="*/ 0 60000 65536"/>
              <a:gd name="T9" fmla="*/ 0 w 11005"/>
              <a:gd name="T10" fmla="*/ 0 h 18704"/>
              <a:gd name="T11" fmla="*/ 11005 w 11005"/>
              <a:gd name="T12" fmla="*/ 18704 h 18704"/>
            </a:gdLst>
            <a:ahLst/>
            <a:cxnLst>
              <a:cxn ang="T6">
                <a:pos x="T0" y="T1"/>
              </a:cxn>
              <a:cxn ang="T7">
                <a:pos x="T2" y="T3"/>
              </a:cxn>
              <a:cxn ang="T8">
                <a:pos x="T4" y="T5"/>
              </a:cxn>
            </a:cxnLst>
            <a:rect l="T9" t="T10" r="T11" b="T12"/>
            <a:pathLst>
              <a:path w="11005" h="18704" fill="none" extrusionOk="0">
                <a:moveTo>
                  <a:pt x="10803" y="0"/>
                </a:moveTo>
                <a:cubicBezTo>
                  <a:pt x="10871" y="38"/>
                  <a:pt x="10938" y="78"/>
                  <a:pt x="11005" y="117"/>
                </a:cubicBezTo>
              </a:path>
              <a:path w="11005" h="18704" stroke="0" extrusionOk="0">
                <a:moveTo>
                  <a:pt x="10803" y="0"/>
                </a:moveTo>
                <a:cubicBezTo>
                  <a:pt x="10871" y="38"/>
                  <a:pt x="10938" y="78"/>
                  <a:pt x="11005" y="117"/>
                </a:cubicBezTo>
                <a:lnTo>
                  <a:pt x="0" y="1870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3" name="Arc 137"/>
          <p:cNvSpPr>
            <a:spLocks/>
          </p:cNvSpPr>
          <p:nvPr/>
        </p:nvSpPr>
        <p:spPr bwMode="auto">
          <a:xfrm>
            <a:off x="5216525" y="3933825"/>
            <a:ext cx="573088" cy="1057275"/>
          </a:xfrm>
          <a:custGeom>
            <a:avLst/>
            <a:gdLst>
              <a:gd name="T0" fmla="*/ 2147483647 w 10433"/>
              <a:gd name="T1" fmla="*/ 0 h 19282"/>
              <a:gd name="T2" fmla="*/ 2147483647 w 10433"/>
              <a:gd name="T3" fmla="*/ 2147483647 h 19282"/>
              <a:gd name="T4" fmla="*/ 0 w 10433"/>
              <a:gd name="T5" fmla="*/ 2147483647 h 19282"/>
              <a:gd name="T6" fmla="*/ 0 60000 65536"/>
              <a:gd name="T7" fmla="*/ 0 60000 65536"/>
              <a:gd name="T8" fmla="*/ 0 60000 65536"/>
              <a:gd name="T9" fmla="*/ 0 w 10433"/>
              <a:gd name="T10" fmla="*/ 0 h 19282"/>
              <a:gd name="T11" fmla="*/ 10433 w 10433"/>
              <a:gd name="T12" fmla="*/ 19282 h 19282"/>
            </a:gdLst>
            <a:ahLst/>
            <a:cxnLst>
              <a:cxn ang="T6">
                <a:pos x="T0" y="T1"/>
              </a:cxn>
              <a:cxn ang="T7">
                <a:pos x="T2" y="T3"/>
              </a:cxn>
              <a:cxn ang="T8">
                <a:pos x="T4" y="T5"/>
              </a:cxn>
            </a:cxnLst>
            <a:rect l="T9" t="T10" r="T11" b="T12"/>
            <a:pathLst>
              <a:path w="10433" h="19282" fill="none" extrusionOk="0">
                <a:moveTo>
                  <a:pt x="9734" y="0"/>
                </a:moveTo>
                <a:cubicBezTo>
                  <a:pt x="9969" y="118"/>
                  <a:pt x="10202" y="241"/>
                  <a:pt x="10433" y="368"/>
                </a:cubicBezTo>
              </a:path>
              <a:path w="10433" h="19282" stroke="0" extrusionOk="0">
                <a:moveTo>
                  <a:pt x="9734" y="0"/>
                </a:moveTo>
                <a:cubicBezTo>
                  <a:pt x="9969" y="118"/>
                  <a:pt x="10202" y="241"/>
                  <a:pt x="10433" y="368"/>
                </a:cubicBezTo>
                <a:lnTo>
                  <a:pt x="0" y="1928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4" name="Arc 138"/>
          <p:cNvSpPr>
            <a:spLocks/>
          </p:cNvSpPr>
          <p:nvPr/>
        </p:nvSpPr>
        <p:spPr bwMode="auto">
          <a:xfrm>
            <a:off x="5216525" y="3917950"/>
            <a:ext cx="512763" cy="1073150"/>
          </a:xfrm>
          <a:custGeom>
            <a:avLst/>
            <a:gdLst>
              <a:gd name="T0" fmla="*/ 2147483647 w 9330"/>
              <a:gd name="T1" fmla="*/ 0 h 19564"/>
              <a:gd name="T2" fmla="*/ 2147483647 w 9330"/>
              <a:gd name="T3" fmla="*/ 2147483647 h 19564"/>
              <a:gd name="T4" fmla="*/ 0 w 9330"/>
              <a:gd name="T5" fmla="*/ 2147483647 h 19564"/>
              <a:gd name="T6" fmla="*/ 0 60000 65536"/>
              <a:gd name="T7" fmla="*/ 0 60000 65536"/>
              <a:gd name="T8" fmla="*/ 0 60000 65536"/>
              <a:gd name="T9" fmla="*/ 0 w 9330"/>
              <a:gd name="T10" fmla="*/ 0 h 19564"/>
              <a:gd name="T11" fmla="*/ 9330 w 9330"/>
              <a:gd name="T12" fmla="*/ 19564 h 19564"/>
            </a:gdLst>
            <a:ahLst/>
            <a:cxnLst>
              <a:cxn ang="T6">
                <a:pos x="T0" y="T1"/>
              </a:cxn>
              <a:cxn ang="T7">
                <a:pos x="T2" y="T3"/>
              </a:cxn>
              <a:cxn ang="T8">
                <a:pos x="T4" y="T5"/>
              </a:cxn>
            </a:cxnLst>
            <a:rect l="T9" t="T10" r="T11" b="T12"/>
            <a:pathLst>
              <a:path w="9330" h="19564" fill="none" extrusionOk="0">
                <a:moveTo>
                  <a:pt x="9154" y="0"/>
                </a:moveTo>
                <a:cubicBezTo>
                  <a:pt x="9213" y="27"/>
                  <a:pt x="9271" y="55"/>
                  <a:pt x="9330" y="82"/>
                </a:cubicBezTo>
              </a:path>
              <a:path w="9330" h="19564" stroke="0" extrusionOk="0">
                <a:moveTo>
                  <a:pt x="9154" y="0"/>
                </a:moveTo>
                <a:cubicBezTo>
                  <a:pt x="9213" y="27"/>
                  <a:pt x="9271" y="55"/>
                  <a:pt x="9330" y="82"/>
                </a:cubicBezTo>
                <a:lnTo>
                  <a:pt x="0" y="195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5" name="Arc 139"/>
          <p:cNvSpPr>
            <a:spLocks/>
          </p:cNvSpPr>
          <p:nvPr/>
        </p:nvSpPr>
        <p:spPr bwMode="auto">
          <a:xfrm>
            <a:off x="5216525" y="3890963"/>
            <a:ext cx="479425" cy="1101725"/>
          </a:xfrm>
          <a:custGeom>
            <a:avLst/>
            <a:gdLst>
              <a:gd name="T0" fmla="*/ 2147483647 w 8719"/>
              <a:gd name="T1" fmla="*/ 0 h 20073"/>
              <a:gd name="T2" fmla="*/ 2147483647 w 8719"/>
              <a:gd name="T3" fmla="*/ 2147483647 h 20073"/>
              <a:gd name="T4" fmla="*/ 0 w 8719"/>
              <a:gd name="T5" fmla="*/ 2147483647 h 20073"/>
              <a:gd name="T6" fmla="*/ 0 60000 65536"/>
              <a:gd name="T7" fmla="*/ 0 60000 65536"/>
              <a:gd name="T8" fmla="*/ 0 60000 65536"/>
              <a:gd name="T9" fmla="*/ 0 w 8719"/>
              <a:gd name="T10" fmla="*/ 0 h 20073"/>
              <a:gd name="T11" fmla="*/ 8719 w 8719"/>
              <a:gd name="T12" fmla="*/ 20073 h 20073"/>
            </a:gdLst>
            <a:ahLst/>
            <a:cxnLst>
              <a:cxn ang="T6">
                <a:pos x="T0" y="T1"/>
              </a:cxn>
              <a:cxn ang="T7">
                <a:pos x="T2" y="T3"/>
              </a:cxn>
              <a:cxn ang="T8">
                <a:pos x="T4" y="T5"/>
              </a:cxn>
            </a:cxnLst>
            <a:rect l="T9" t="T10" r="T11" b="T12"/>
            <a:pathLst>
              <a:path w="8719" h="20073" fill="none" extrusionOk="0">
                <a:moveTo>
                  <a:pt x="7977" y="0"/>
                </a:moveTo>
                <a:cubicBezTo>
                  <a:pt x="8226" y="99"/>
                  <a:pt x="8473" y="202"/>
                  <a:pt x="8719" y="310"/>
                </a:cubicBezTo>
              </a:path>
              <a:path w="8719" h="20073" stroke="0" extrusionOk="0">
                <a:moveTo>
                  <a:pt x="7977" y="0"/>
                </a:moveTo>
                <a:cubicBezTo>
                  <a:pt x="8226" y="99"/>
                  <a:pt x="8473" y="202"/>
                  <a:pt x="8719" y="310"/>
                </a:cubicBezTo>
                <a:lnTo>
                  <a:pt x="0" y="2007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6" name="Arc 140"/>
          <p:cNvSpPr>
            <a:spLocks/>
          </p:cNvSpPr>
          <p:nvPr/>
        </p:nvSpPr>
        <p:spPr bwMode="auto">
          <a:xfrm>
            <a:off x="5216525" y="3876675"/>
            <a:ext cx="415925" cy="1114425"/>
          </a:xfrm>
          <a:custGeom>
            <a:avLst/>
            <a:gdLst>
              <a:gd name="T0" fmla="*/ 2147483647 w 7567"/>
              <a:gd name="T1" fmla="*/ 0 h 20304"/>
              <a:gd name="T2" fmla="*/ 2147483647 w 7567"/>
              <a:gd name="T3" fmla="*/ 2147483647 h 20304"/>
              <a:gd name="T4" fmla="*/ 0 w 7567"/>
              <a:gd name="T5" fmla="*/ 2147483647 h 20304"/>
              <a:gd name="T6" fmla="*/ 0 60000 65536"/>
              <a:gd name="T7" fmla="*/ 0 60000 65536"/>
              <a:gd name="T8" fmla="*/ 0 60000 65536"/>
              <a:gd name="T9" fmla="*/ 0 w 7567"/>
              <a:gd name="T10" fmla="*/ 0 h 20304"/>
              <a:gd name="T11" fmla="*/ 7567 w 7567"/>
              <a:gd name="T12" fmla="*/ 20304 h 20304"/>
            </a:gdLst>
            <a:ahLst/>
            <a:cxnLst>
              <a:cxn ang="T6">
                <a:pos x="T0" y="T1"/>
              </a:cxn>
              <a:cxn ang="T7">
                <a:pos x="T2" y="T3"/>
              </a:cxn>
              <a:cxn ang="T8">
                <a:pos x="T4" y="T5"/>
              </a:cxn>
            </a:cxnLst>
            <a:rect l="T9" t="T10" r="T11" b="T12"/>
            <a:pathLst>
              <a:path w="7567" h="20304" fill="none" extrusionOk="0">
                <a:moveTo>
                  <a:pt x="7369" y="0"/>
                </a:moveTo>
                <a:cubicBezTo>
                  <a:pt x="7435" y="24"/>
                  <a:pt x="7501" y="48"/>
                  <a:pt x="7567" y="72"/>
                </a:cubicBezTo>
              </a:path>
              <a:path w="7567" h="20304" stroke="0" extrusionOk="0">
                <a:moveTo>
                  <a:pt x="7369" y="0"/>
                </a:moveTo>
                <a:cubicBezTo>
                  <a:pt x="7435" y="24"/>
                  <a:pt x="7501" y="48"/>
                  <a:pt x="7567" y="72"/>
                </a:cubicBezTo>
                <a:lnTo>
                  <a:pt x="0" y="2030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7" name="Arc 141"/>
          <p:cNvSpPr>
            <a:spLocks/>
          </p:cNvSpPr>
          <p:nvPr/>
        </p:nvSpPr>
        <p:spPr bwMode="auto">
          <a:xfrm>
            <a:off x="5216525" y="3856038"/>
            <a:ext cx="381000" cy="1135062"/>
          </a:xfrm>
          <a:custGeom>
            <a:avLst/>
            <a:gdLst>
              <a:gd name="T0" fmla="*/ 2147483647 w 6930"/>
              <a:gd name="T1" fmla="*/ 0 h 20689"/>
              <a:gd name="T2" fmla="*/ 2147483647 w 6930"/>
              <a:gd name="T3" fmla="*/ 2147483647 h 20689"/>
              <a:gd name="T4" fmla="*/ 0 w 6930"/>
              <a:gd name="T5" fmla="*/ 2147483647 h 20689"/>
              <a:gd name="T6" fmla="*/ 0 60000 65536"/>
              <a:gd name="T7" fmla="*/ 0 60000 65536"/>
              <a:gd name="T8" fmla="*/ 0 60000 65536"/>
              <a:gd name="T9" fmla="*/ 0 w 6930"/>
              <a:gd name="T10" fmla="*/ 0 h 20689"/>
              <a:gd name="T11" fmla="*/ 6930 w 6930"/>
              <a:gd name="T12" fmla="*/ 20689 h 20689"/>
            </a:gdLst>
            <a:ahLst/>
            <a:cxnLst>
              <a:cxn ang="T6">
                <a:pos x="T0" y="T1"/>
              </a:cxn>
              <a:cxn ang="T7">
                <a:pos x="T2" y="T3"/>
              </a:cxn>
              <a:cxn ang="T8">
                <a:pos x="T4" y="T5"/>
              </a:cxn>
            </a:cxnLst>
            <a:rect l="T9" t="T10" r="T11" b="T12"/>
            <a:pathLst>
              <a:path w="6930" h="20689" fill="none" extrusionOk="0">
                <a:moveTo>
                  <a:pt x="6207" y="0"/>
                </a:moveTo>
                <a:cubicBezTo>
                  <a:pt x="6449" y="72"/>
                  <a:pt x="6690" y="149"/>
                  <a:pt x="6930" y="230"/>
                </a:cubicBezTo>
              </a:path>
              <a:path w="6930" h="20689" stroke="0" extrusionOk="0">
                <a:moveTo>
                  <a:pt x="6207" y="0"/>
                </a:moveTo>
                <a:cubicBezTo>
                  <a:pt x="6449" y="72"/>
                  <a:pt x="6690" y="149"/>
                  <a:pt x="6930" y="230"/>
                </a:cubicBezTo>
                <a:lnTo>
                  <a:pt x="0" y="2068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8" name="Arc 142"/>
          <p:cNvSpPr>
            <a:spLocks/>
          </p:cNvSpPr>
          <p:nvPr/>
        </p:nvSpPr>
        <p:spPr bwMode="auto">
          <a:xfrm>
            <a:off x="5216525" y="3848100"/>
            <a:ext cx="317500" cy="1144588"/>
          </a:xfrm>
          <a:custGeom>
            <a:avLst/>
            <a:gdLst>
              <a:gd name="T0" fmla="*/ 2147483647 w 5778"/>
              <a:gd name="T1" fmla="*/ 0 h 20868"/>
              <a:gd name="T2" fmla="*/ 2147483647 w 5778"/>
              <a:gd name="T3" fmla="*/ 2147483647 h 20868"/>
              <a:gd name="T4" fmla="*/ 0 w 5778"/>
              <a:gd name="T5" fmla="*/ 2147483647 h 20868"/>
              <a:gd name="T6" fmla="*/ 0 60000 65536"/>
              <a:gd name="T7" fmla="*/ 0 60000 65536"/>
              <a:gd name="T8" fmla="*/ 0 60000 65536"/>
              <a:gd name="T9" fmla="*/ 0 w 5778"/>
              <a:gd name="T10" fmla="*/ 0 h 20868"/>
              <a:gd name="T11" fmla="*/ 5778 w 5778"/>
              <a:gd name="T12" fmla="*/ 20868 h 20868"/>
            </a:gdLst>
            <a:ahLst/>
            <a:cxnLst>
              <a:cxn ang="T6">
                <a:pos x="T0" y="T1"/>
              </a:cxn>
              <a:cxn ang="T7">
                <a:pos x="T2" y="T3"/>
              </a:cxn>
              <a:cxn ang="T8">
                <a:pos x="T4" y="T5"/>
              </a:cxn>
            </a:cxnLst>
            <a:rect l="T9" t="T10" r="T11" b="T12"/>
            <a:pathLst>
              <a:path w="5778" h="20868" fill="none" extrusionOk="0">
                <a:moveTo>
                  <a:pt x="5575" y="-1"/>
                </a:moveTo>
                <a:cubicBezTo>
                  <a:pt x="5642" y="17"/>
                  <a:pt x="5710" y="36"/>
                  <a:pt x="5777" y="55"/>
                </a:cubicBezTo>
              </a:path>
              <a:path w="5778" h="20868" stroke="0" extrusionOk="0">
                <a:moveTo>
                  <a:pt x="5575" y="-1"/>
                </a:moveTo>
                <a:cubicBezTo>
                  <a:pt x="5642" y="17"/>
                  <a:pt x="5710" y="36"/>
                  <a:pt x="5777" y="55"/>
                </a:cubicBezTo>
                <a:lnTo>
                  <a:pt x="0" y="2086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59" name="Arc 143"/>
          <p:cNvSpPr>
            <a:spLocks/>
          </p:cNvSpPr>
          <p:nvPr/>
        </p:nvSpPr>
        <p:spPr bwMode="auto">
          <a:xfrm>
            <a:off x="5216525" y="3830638"/>
            <a:ext cx="284163" cy="1160462"/>
          </a:xfrm>
          <a:custGeom>
            <a:avLst/>
            <a:gdLst>
              <a:gd name="T0" fmla="*/ 2147483647 w 5168"/>
              <a:gd name="T1" fmla="*/ 0 h 21149"/>
              <a:gd name="T2" fmla="*/ 2147483647 w 5168"/>
              <a:gd name="T3" fmla="*/ 2147483647 h 21149"/>
              <a:gd name="T4" fmla="*/ 0 w 5168"/>
              <a:gd name="T5" fmla="*/ 2147483647 h 21149"/>
              <a:gd name="T6" fmla="*/ 0 60000 65536"/>
              <a:gd name="T7" fmla="*/ 0 60000 65536"/>
              <a:gd name="T8" fmla="*/ 0 60000 65536"/>
              <a:gd name="T9" fmla="*/ 0 w 5168"/>
              <a:gd name="T10" fmla="*/ 0 h 21149"/>
              <a:gd name="T11" fmla="*/ 5168 w 5168"/>
              <a:gd name="T12" fmla="*/ 21149 h 21149"/>
            </a:gdLst>
            <a:ahLst/>
            <a:cxnLst>
              <a:cxn ang="T6">
                <a:pos x="T0" y="T1"/>
              </a:cxn>
              <a:cxn ang="T7">
                <a:pos x="T2" y="T3"/>
              </a:cxn>
              <a:cxn ang="T8">
                <a:pos x="T4" y="T5"/>
              </a:cxn>
            </a:cxnLst>
            <a:rect l="T9" t="T10" r="T11" b="T12"/>
            <a:pathLst>
              <a:path w="5168" h="21149" fill="none" extrusionOk="0">
                <a:moveTo>
                  <a:pt x="4389" y="-1"/>
                </a:moveTo>
                <a:cubicBezTo>
                  <a:pt x="4649" y="53"/>
                  <a:pt x="4909" y="112"/>
                  <a:pt x="5167" y="176"/>
                </a:cubicBezTo>
              </a:path>
              <a:path w="5168" h="21149" stroke="0" extrusionOk="0">
                <a:moveTo>
                  <a:pt x="4389" y="-1"/>
                </a:moveTo>
                <a:cubicBezTo>
                  <a:pt x="4649" y="53"/>
                  <a:pt x="4909" y="112"/>
                  <a:pt x="5167" y="176"/>
                </a:cubicBezTo>
                <a:lnTo>
                  <a:pt x="0" y="2114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0" name="Arc 144"/>
          <p:cNvSpPr>
            <a:spLocks/>
          </p:cNvSpPr>
          <p:nvPr/>
        </p:nvSpPr>
        <p:spPr bwMode="auto">
          <a:xfrm>
            <a:off x="5216525" y="3824288"/>
            <a:ext cx="217488" cy="1166812"/>
          </a:xfrm>
          <a:custGeom>
            <a:avLst/>
            <a:gdLst>
              <a:gd name="T0" fmla="*/ 2147483647 w 3955"/>
              <a:gd name="T1" fmla="*/ 0 h 21271"/>
              <a:gd name="T2" fmla="*/ 2147483647 w 3955"/>
              <a:gd name="T3" fmla="*/ 2147483647 h 21271"/>
              <a:gd name="T4" fmla="*/ 0 w 3955"/>
              <a:gd name="T5" fmla="*/ 2147483647 h 21271"/>
              <a:gd name="T6" fmla="*/ 0 60000 65536"/>
              <a:gd name="T7" fmla="*/ 0 60000 65536"/>
              <a:gd name="T8" fmla="*/ 0 60000 65536"/>
              <a:gd name="T9" fmla="*/ 0 w 3955"/>
              <a:gd name="T10" fmla="*/ 0 h 21271"/>
              <a:gd name="T11" fmla="*/ 3955 w 3955"/>
              <a:gd name="T12" fmla="*/ 21271 h 21271"/>
            </a:gdLst>
            <a:ahLst/>
            <a:cxnLst>
              <a:cxn ang="T6">
                <a:pos x="T0" y="T1"/>
              </a:cxn>
              <a:cxn ang="T7">
                <a:pos x="T2" y="T3"/>
              </a:cxn>
              <a:cxn ang="T8">
                <a:pos x="T4" y="T5"/>
              </a:cxn>
            </a:cxnLst>
            <a:rect l="T9" t="T10" r="T11" b="T12"/>
            <a:pathLst>
              <a:path w="3955" h="21271" fill="none" extrusionOk="0">
                <a:moveTo>
                  <a:pt x="3755" y="-1"/>
                </a:moveTo>
                <a:cubicBezTo>
                  <a:pt x="3821" y="11"/>
                  <a:pt x="3888" y="23"/>
                  <a:pt x="3954" y="36"/>
                </a:cubicBezTo>
              </a:path>
              <a:path w="3955" h="21271" stroke="0" extrusionOk="0">
                <a:moveTo>
                  <a:pt x="3755" y="-1"/>
                </a:moveTo>
                <a:cubicBezTo>
                  <a:pt x="3821" y="11"/>
                  <a:pt x="3888" y="23"/>
                  <a:pt x="3954" y="36"/>
                </a:cubicBezTo>
                <a:lnTo>
                  <a:pt x="0" y="2127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1" name="Arc 145"/>
          <p:cNvSpPr>
            <a:spLocks/>
          </p:cNvSpPr>
          <p:nvPr/>
        </p:nvSpPr>
        <p:spPr bwMode="auto">
          <a:xfrm>
            <a:off x="5216525" y="3814763"/>
            <a:ext cx="180975" cy="1176337"/>
          </a:xfrm>
          <a:custGeom>
            <a:avLst/>
            <a:gdLst>
              <a:gd name="T0" fmla="*/ 2147483647 w 3291"/>
              <a:gd name="T1" fmla="*/ 0 h 21453"/>
              <a:gd name="T2" fmla="*/ 2147483647 w 3291"/>
              <a:gd name="T3" fmla="*/ 2147483647 h 21453"/>
              <a:gd name="T4" fmla="*/ 0 w 3291"/>
              <a:gd name="T5" fmla="*/ 2147483647 h 21453"/>
              <a:gd name="T6" fmla="*/ 0 60000 65536"/>
              <a:gd name="T7" fmla="*/ 0 60000 65536"/>
              <a:gd name="T8" fmla="*/ 0 60000 65536"/>
              <a:gd name="T9" fmla="*/ 0 w 3291"/>
              <a:gd name="T10" fmla="*/ 0 h 21453"/>
              <a:gd name="T11" fmla="*/ 3291 w 3291"/>
              <a:gd name="T12" fmla="*/ 21453 h 21453"/>
            </a:gdLst>
            <a:ahLst/>
            <a:cxnLst>
              <a:cxn ang="T6">
                <a:pos x="T0" y="T1"/>
              </a:cxn>
              <a:cxn ang="T7">
                <a:pos x="T2" y="T3"/>
              </a:cxn>
              <a:cxn ang="T8">
                <a:pos x="T4" y="T5"/>
              </a:cxn>
            </a:cxnLst>
            <a:rect l="T9" t="T10" r="T11" b="T12"/>
            <a:pathLst>
              <a:path w="3291" h="21453" fill="none" extrusionOk="0">
                <a:moveTo>
                  <a:pt x="2514" y="-1"/>
                </a:moveTo>
                <a:cubicBezTo>
                  <a:pt x="2773" y="30"/>
                  <a:pt x="3032" y="65"/>
                  <a:pt x="3290" y="105"/>
                </a:cubicBezTo>
              </a:path>
              <a:path w="3291" h="21453" stroke="0" extrusionOk="0">
                <a:moveTo>
                  <a:pt x="2514" y="-1"/>
                </a:moveTo>
                <a:cubicBezTo>
                  <a:pt x="2773" y="30"/>
                  <a:pt x="3032" y="65"/>
                  <a:pt x="3290" y="105"/>
                </a:cubicBezTo>
                <a:lnTo>
                  <a:pt x="0" y="214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2" name="Arc 146"/>
          <p:cNvSpPr>
            <a:spLocks/>
          </p:cNvSpPr>
          <p:nvPr/>
        </p:nvSpPr>
        <p:spPr bwMode="auto">
          <a:xfrm>
            <a:off x="5216525" y="3810000"/>
            <a:ext cx="112713" cy="1181100"/>
          </a:xfrm>
          <a:custGeom>
            <a:avLst/>
            <a:gdLst>
              <a:gd name="T0" fmla="*/ 2147483647 w 2051"/>
              <a:gd name="T1" fmla="*/ 0 h 21521"/>
              <a:gd name="T2" fmla="*/ 2147483647 w 2051"/>
              <a:gd name="T3" fmla="*/ 2147483647 h 21521"/>
              <a:gd name="T4" fmla="*/ 0 w 2051"/>
              <a:gd name="T5" fmla="*/ 2147483647 h 21521"/>
              <a:gd name="T6" fmla="*/ 0 60000 65536"/>
              <a:gd name="T7" fmla="*/ 0 60000 65536"/>
              <a:gd name="T8" fmla="*/ 0 60000 65536"/>
              <a:gd name="T9" fmla="*/ 0 w 2051"/>
              <a:gd name="T10" fmla="*/ 0 h 21521"/>
              <a:gd name="T11" fmla="*/ 2051 w 2051"/>
              <a:gd name="T12" fmla="*/ 21521 h 21521"/>
            </a:gdLst>
            <a:ahLst/>
            <a:cxnLst>
              <a:cxn ang="T6">
                <a:pos x="T0" y="T1"/>
              </a:cxn>
              <a:cxn ang="T7">
                <a:pos x="T2" y="T3"/>
              </a:cxn>
              <a:cxn ang="T8">
                <a:pos x="T4" y="T5"/>
              </a:cxn>
            </a:cxnLst>
            <a:rect l="T9" t="T10" r="T11" b="T12"/>
            <a:pathLst>
              <a:path w="2051" h="21521" fill="none" extrusionOk="0">
                <a:moveTo>
                  <a:pt x="1847" y="0"/>
                </a:moveTo>
                <a:cubicBezTo>
                  <a:pt x="1915" y="6"/>
                  <a:pt x="1983" y="12"/>
                  <a:pt x="2051" y="18"/>
                </a:cubicBezTo>
              </a:path>
              <a:path w="2051" h="21521" stroke="0" extrusionOk="0">
                <a:moveTo>
                  <a:pt x="1847" y="0"/>
                </a:moveTo>
                <a:cubicBezTo>
                  <a:pt x="1915" y="6"/>
                  <a:pt x="1983" y="12"/>
                  <a:pt x="2051" y="18"/>
                </a:cubicBezTo>
                <a:lnTo>
                  <a:pt x="0" y="2152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3" name="Arc 147"/>
          <p:cNvSpPr>
            <a:spLocks/>
          </p:cNvSpPr>
          <p:nvPr/>
        </p:nvSpPr>
        <p:spPr bwMode="auto">
          <a:xfrm>
            <a:off x="5216525" y="3806825"/>
            <a:ext cx="76200" cy="1184275"/>
          </a:xfrm>
          <a:custGeom>
            <a:avLst/>
            <a:gdLst>
              <a:gd name="T0" fmla="*/ 2147483647 w 1386"/>
              <a:gd name="T1" fmla="*/ 0 h 21591"/>
              <a:gd name="T2" fmla="*/ 2147483647 w 1386"/>
              <a:gd name="T3" fmla="*/ 2147483647 h 21591"/>
              <a:gd name="T4" fmla="*/ 0 w 1386"/>
              <a:gd name="T5" fmla="*/ 2147483647 h 21591"/>
              <a:gd name="T6" fmla="*/ 0 60000 65536"/>
              <a:gd name="T7" fmla="*/ 0 60000 65536"/>
              <a:gd name="T8" fmla="*/ 0 60000 65536"/>
              <a:gd name="T9" fmla="*/ 0 w 1386"/>
              <a:gd name="T10" fmla="*/ 0 h 21591"/>
              <a:gd name="T11" fmla="*/ 1386 w 1386"/>
              <a:gd name="T12" fmla="*/ 21591 h 21591"/>
            </a:gdLst>
            <a:ahLst/>
            <a:cxnLst>
              <a:cxn ang="T6">
                <a:pos x="T0" y="T1"/>
              </a:cxn>
              <a:cxn ang="T7">
                <a:pos x="T2" y="T3"/>
              </a:cxn>
              <a:cxn ang="T8">
                <a:pos x="T4" y="T5"/>
              </a:cxn>
            </a:cxnLst>
            <a:rect l="T9" t="T10" r="T11" b="T12"/>
            <a:pathLst>
              <a:path w="1386" h="21591" fill="none" extrusionOk="0">
                <a:moveTo>
                  <a:pt x="607" y="-1"/>
                </a:moveTo>
                <a:cubicBezTo>
                  <a:pt x="866" y="6"/>
                  <a:pt x="1126" y="18"/>
                  <a:pt x="1386" y="35"/>
                </a:cubicBezTo>
              </a:path>
              <a:path w="1386" h="21591" stroke="0" extrusionOk="0">
                <a:moveTo>
                  <a:pt x="607" y="-1"/>
                </a:moveTo>
                <a:cubicBezTo>
                  <a:pt x="866" y="6"/>
                  <a:pt x="1126" y="18"/>
                  <a:pt x="1386" y="35"/>
                </a:cubicBezTo>
                <a:lnTo>
                  <a:pt x="0" y="215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4" name="Arc 148"/>
          <p:cNvSpPr>
            <a:spLocks/>
          </p:cNvSpPr>
          <p:nvPr/>
        </p:nvSpPr>
        <p:spPr bwMode="auto">
          <a:xfrm>
            <a:off x="5214938" y="3805238"/>
            <a:ext cx="12700" cy="1185862"/>
          </a:xfrm>
          <a:custGeom>
            <a:avLst/>
            <a:gdLst>
              <a:gd name="T0" fmla="*/ 0 w 231"/>
              <a:gd name="T1" fmla="*/ 0 h 21600"/>
              <a:gd name="T2" fmla="*/ 2147483647 w 231"/>
              <a:gd name="T3" fmla="*/ 2147483647 h 21600"/>
              <a:gd name="T4" fmla="*/ 2147483647 w 231"/>
              <a:gd name="T5" fmla="*/ 2147483647 h 21600"/>
              <a:gd name="T6" fmla="*/ 0 60000 65536"/>
              <a:gd name="T7" fmla="*/ 0 60000 65536"/>
              <a:gd name="T8" fmla="*/ 0 60000 65536"/>
              <a:gd name="T9" fmla="*/ 0 w 231"/>
              <a:gd name="T10" fmla="*/ 0 h 21600"/>
              <a:gd name="T11" fmla="*/ 231 w 231"/>
              <a:gd name="T12" fmla="*/ 21600 h 21600"/>
            </a:gdLst>
            <a:ahLst/>
            <a:cxnLst>
              <a:cxn ang="T6">
                <a:pos x="T0" y="T1"/>
              </a:cxn>
              <a:cxn ang="T7">
                <a:pos x="T2" y="T3"/>
              </a:cxn>
              <a:cxn ang="T8">
                <a:pos x="T4" y="T5"/>
              </a:cxn>
            </a:cxnLst>
            <a:rect l="T9" t="T10" r="T11" b="T12"/>
            <a:pathLst>
              <a:path w="231" h="21600" fill="none" extrusionOk="0">
                <a:moveTo>
                  <a:pt x="0" y="0"/>
                </a:moveTo>
                <a:cubicBezTo>
                  <a:pt x="9" y="0"/>
                  <a:pt x="19" y="-1"/>
                  <a:pt x="29" y="0"/>
                </a:cubicBezTo>
                <a:cubicBezTo>
                  <a:pt x="96" y="0"/>
                  <a:pt x="163" y="0"/>
                  <a:pt x="231" y="0"/>
                </a:cubicBezTo>
              </a:path>
              <a:path w="231" h="21600" stroke="0" extrusionOk="0">
                <a:moveTo>
                  <a:pt x="0" y="0"/>
                </a:moveTo>
                <a:cubicBezTo>
                  <a:pt x="9" y="0"/>
                  <a:pt x="19" y="-1"/>
                  <a:pt x="29" y="0"/>
                </a:cubicBezTo>
                <a:cubicBezTo>
                  <a:pt x="96" y="0"/>
                  <a:pt x="163" y="0"/>
                  <a:pt x="231" y="0"/>
                </a:cubicBezTo>
                <a:lnTo>
                  <a:pt x="29"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6165" name="Oval 149"/>
          <p:cNvSpPr>
            <a:spLocks noChangeArrowheads="1"/>
          </p:cNvSpPr>
          <p:nvPr/>
        </p:nvSpPr>
        <p:spPr bwMode="auto">
          <a:xfrm>
            <a:off x="4330700" y="4090988"/>
            <a:ext cx="1800225" cy="1797050"/>
          </a:xfrm>
          <a:prstGeom prst="ellipse">
            <a:avLst/>
          </a:prstGeom>
          <a:gradFill rotWithShape="0">
            <a:gsLst>
              <a:gs pos="0">
                <a:srgbClr val="B2B2B2"/>
              </a:gs>
              <a:gs pos="100000">
                <a:schemeClr val="tx1"/>
              </a:gs>
            </a:gsLst>
            <a:path path="rect">
              <a:fillToRect r="100000" b="100000"/>
            </a:path>
          </a:gradFill>
          <a:ln w="25400">
            <a:solidFill>
              <a:srgbClr val="000000"/>
            </a:solidFill>
            <a:round/>
            <a:headEnd/>
            <a:tailEnd/>
          </a:ln>
        </p:spPr>
        <p:txBody>
          <a:bodyPr wrap="none" anchor="ctr"/>
          <a:lstStyle/>
          <a:p>
            <a:pPr algn="ctr" eaLnBrk="0" hangingPunct="0"/>
            <a:endParaRPr lang="en-US"/>
          </a:p>
        </p:txBody>
      </p:sp>
      <p:sp>
        <p:nvSpPr>
          <p:cNvPr id="86166" name="Line 150"/>
          <p:cNvSpPr>
            <a:spLocks noChangeShapeType="1"/>
          </p:cNvSpPr>
          <p:nvPr/>
        </p:nvSpPr>
        <p:spPr bwMode="auto">
          <a:xfrm flipV="1">
            <a:off x="5214938" y="3805238"/>
            <a:ext cx="0" cy="274637"/>
          </a:xfrm>
          <a:prstGeom prst="line">
            <a:avLst/>
          </a:prstGeom>
          <a:noFill/>
          <a:ln w="25400">
            <a:solidFill>
              <a:srgbClr val="000000"/>
            </a:solidFill>
            <a:round/>
            <a:headEnd type="none" w="sm" len="sm"/>
            <a:tailEnd type="none" w="sm" len="sm"/>
          </a:ln>
        </p:spPr>
        <p:txBody>
          <a:bodyPr/>
          <a:lstStyle/>
          <a:p>
            <a:endParaRPr lang="en-US"/>
          </a:p>
        </p:txBody>
      </p:sp>
      <p:sp>
        <p:nvSpPr>
          <p:cNvPr id="86167" name="Line 151"/>
          <p:cNvSpPr>
            <a:spLocks noChangeShapeType="1"/>
          </p:cNvSpPr>
          <p:nvPr/>
        </p:nvSpPr>
        <p:spPr bwMode="auto">
          <a:xfrm flipV="1">
            <a:off x="5214938" y="5900738"/>
            <a:ext cx="0" cy="273050"/>
          </a:xfrm>
          <a:prstGeom prst="line">
            <a:avLst/>
          </a:prstGeom>
          <a:noFill/>
          <a:ln w="25400">
            <a:solidFill>
              <a:srgbClr val="000000"/>
            </a:solidFill>
            <a:round/>
            <a:headEnd type="none" w="sm" len="sm"/>
            <a:tailEnd type="none" w="sm" len="sm"/>
          </a:ln>
        </p:spPr>
        <p:txBody>
          <a:bodyPr/>
          <a:lstStyle/>
          <a:p>
            <a:endParaRPr lang="en-US"/>
          </a:p>
        </p:txBody>
      </p:sp>
      <p:sp>
        <p:nvSpPr>
          <p:cNvPr id="86168" name="Line 152"/>
          <p:cNvSpPr>
            <a:spLocks noChangeShapeType="1"/>
          </p:cNvSpPr>
          <p:nvPr/>
        </p:nvSpPr>
        <p:spPr bwMode="auto">
          <a:xfrm>
            <a:off x="4030663" y="4989513"/>
            <a:ext cx="273050" cy="0"/>
          </a:xfrm>
          <a:prstGeom prst="line">
            <a:avLst/>
          </a:prstGeom>
          <a:noFill/>
          <a:ln w="25400">
            <a:solidFill>
              <a:srgbClr val="000000"/>
            </a:solidFill>
            <a:round/>
            <a:headEnd type="none" w="sm" len="sm"/>
            <a:tailEnd type="none" w="sm" len="sm"/>
          </a:ln>
        </p:spPr>
        <p:txBody>
          <a:bodyPr/>
          <a:lstStyle/>
          <a:p>
            <a:endParaRPr lang="en-US"/>
          </a:p>
        </p:txBody>
      </p:sp>
      <p:sp>
        <p:nvSpPr>
          <p:cNvPr id="86169" name="Line 153"/>
          <p:cNvSpPr>
            <a:spLocks noChangeShapeType="1"/>
          </p:cNvSpPr>
          <p:nvPr/>
        </p:nvSpPr>
        <p:spPr bwMode="auto">
          <a:xfrm>
            <a:off x="6127750" y="4989513"/>
            <a:ext cx="273050" cy="0"/>
          </a:xfrm>
          <a:prstGeom prst="line">
            <a:avLst/>
          </a:prstGeom>
          <a:noFill/>
          <a:ln w="25400">
            <a:solidFill>
              <a:srgbClr val="000000"/>
            </a:solidFill>
            <a:round/>
            <a:headEnd type="none" w="sm" len="sm"/>
            <a:tailEnd type="none" w="sm" len="sm"/>
          </a:ln>
        </p:spPr>
        <p:txBody>
          <a:bodyPr/>
          <a:lstStyle/>
          <a:p>
            <a:endParaRPr lang="en-US"/>
          </a:p>
        </p:txBody>
      </p:sp>
      <p:grpSp>
        <p:nvGrpSpPr>
          <p:cNvPr id="86170" name="Group 157"/>
          <p:cNvGrpSpPr>
            <a:grpSpLocks/>
          </p:cNvGrpSpPr>
          <p:nvPr/>
        </p:nvGrpSpPr>
        <p:grpSpPr bwMode="auto">
          <a:xfrm>
            <a:off x="4121150" y="3897313"/>
            <a:ext cx="736600" cy="754062"/>
            <a:chOff x="2596" y="2455"/>
            <a:chExt cx="464" cy="475"/>
          </a:xfrm>
        </p:grpSpPr>
        <p:sp>
          <p:nvSpPr>
            <p:cNvPr id="86269" name="Line 154"/>
            <p:cNvSpPr>
              <a:spLocks noChangeShapeType="1"/>
            </p:cNvSpPr>
            <p:nvPr/>
          </p:nvSpPr>
          <p:spPr bwMode="auto">
            <a:xfrm>
              <a:off x="2762" y="261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6270" name="Line 155"/>
            <p:cNvSpPr>
              <a:spLocks noChangeShapeType="1"/>
            </p:cNvSpPr>
            <p:nvPr/>
          </p:nvSpPr>
          <p:spPr bwMode="auto">
            <a:xfrm>
              <a:off x="2998" y="2455"/>
              <a:ext cx="62" cy="158"/>
            </a:xfrm>
            <a:prstGeom prst="line">
              <a:avLst/>
            </a:prstGeom>
            <a:noFill/>
            <a:ln w="25400">
              <a:solidFill>
                <a:srgbClr val="000000"/>
              </a:solidFill>
              <a:round/>
              <a:headEnd type="none" w="sm" len="sm"/>
              <a:tailEnd type="none" w="sm" len="sm"/>
            </a:ln>
          </p:spPr>
          <p:txBody>
            <a:bodyPr/>
            <a:lstStyle/>
            <a:p>
              <a:endParaRPr lang="en-US"/>
            </a:p>
          </p:txBody>
        </p:sp>
        <p:sp>
          <p:nvSpPr>
            <p:cNvPr id="86271" name="Line 156"/>
            <p:cNvSpPr>
              <a:spLocks noChangeShapeType="1"/>
            </p:cNvSpPr>
            <p:nvPr/>
          </p:nvSpPr>
          <p:spPr bwMode="auto">
            <a:xfrm>
              <a:off x="2596" y="2856"/>
              <a:ext cx="156"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6171" name="Group 161"/>
          <p:cNvGrpSpPr>
            <a:grpSpLocks/>
          </p:cNvGrpSpPr>
          <p:nvPr/>
        </p:nvGrpSpPr>
        <p:grpSpPr bwMode="auto">
          <a:xfrm>
            <a:off x="4113213" y="5338763"/>
            <a:ext cx="738187" cy="755650"/>
            <a:chOff x="2591" y="3363"/>
            <a:chExt cx="465" cy="476"/>
          </a:xfrm>
        </p:grpSpPr>
        <p:sp>
          <p:nvSpPr>
            <p:cNvPr id="86266" name="Line 158"/>
            <p:cNvSpPr>
              <a:spLocks noChangeShapeType="1"/>
            </p:cNvSpPr>
            <p:nvPr/>
          </p:nvSpPr>
          <p:spPr bwMode="auto">
            <a:xfrm flipV="1">
              <a:off x="2757" y="355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6267" name="Line 159"/>
            <p:cNvSpPr>
              <a:spLocks noChangeShapeType="1"/>
            </p:cNvSpPr>
            <p:nvPr/>
          </p:nvSpPr>
          <p:spPr bwMode="auto">
            <a:xfrm flipV="1">
              <a:off x="2993" y="3681"/>
              <a:ext cx="63" cy="158"/>
            </a:xfrm>
            <a:prstGeom prst="line">
              <a:avLst/>
            </a:prstGeom>
            <a:noFill/>
            <a:ln w="25400">
              <a:solidFill>
                <a:srgbClr val="000000"/>
              </a:solidFill>
              <a:round/>
              <a:headEnd type="none" w="sm" len="sm"/>
              <a:tailEnd type="none" w="sm" len="sm"/>
            </a:ln>
          </p:spPr>
          <p:txBody>
            <a:bodyPr/>
            <a:lstStyle/>
            <a:p>
              <a:endParaRPr lang="en-US"/>
            </a:p>
          </p:txBody>
        </p:sp>
        <p:sp>
          <p:nvSpPr>
            <p:cNvPr id="86268" name="Line 160"/>
            <p:cNvSpPr>
              <a:spLocks noChangeShapeType="1"/>
            </p:cNvSpPr>
            <p:nvPr/>
          </p:nvSpPr>
          <p:spPr bwMode="auto">
            <a:xfrm flipV="1">
              <a:off x="2591" y="3363"/>
              <a:ext cx="156"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6172" name="Group 165"/>
          <p:cNvGrpSpPr>
            <a:grpSpLocks/>
          </p:cNvGrpSpPr>
          <p:nvPr/>
        </p:nvGrpSpPr>
        <p:grpSpPr bwMode="auto">
          <a:xfrm>
            <a:off x="5580063" y="3897313"/>
            <a:ext cx="738187" cy="754062"/>
            <a:chOff x="3515" y="2455"/>
            <a:chExt cx="465" cy="475"/>
          </a:xfrm>
        </p:grpSpPr>
        <p:sp>
          <p:nvSpPr>
            <p:cNvPr id="86263" name="Line 162"/>
            <p:cNvSpPr>
              <a:spLocks noChangeShapeType="1"/>
            </p:cNvSpPr>
            <p:nvPr/>
          </p:nvSpPr>
          <p:spPr bwMode="auto">
            <a:xfrm flipH="1">
              <a:off x="3700" y="261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6264" name="Line 163"/>
            <p:cNvSpPr>
              <a:spLocks noChangeShapeType="1"/>
            </p:cNvSpPr>
            <p:nvPr/>
          </p:nvSpPr>
          <p:spPr bwMode="auto">
            <a:xfrm flipH="1">
              <a:off x="3515" y="2455"/>
              <a:ext cx="63" cy="158"/>
            </a:xfrm>
            <a:prstGeom prst="line">
              <a:avLst/>
            </a:prstGeom>
            <a:noFill/>
            <a:ln w="25400">
              <a:solidFill>
                <a:srgbClr val="000000"/>
              </a:solidFill>
              <a:round/>
              <a:headEnd type="none" w="sm" len="sm"/>
              <a:tailEnd type="none" w="sm" len="sm"/>
            </a:ln>
          </p:spPr>
          <p:txBody>
            <a:bodyPr/>
            <a:lstStyle/>
            <a:p>
              <a:endParaRPr lang="en-US"/>
            </a:p>
          </p:txBody>
        </p:sp>
        <p:sp>
          <p:nvSpPr>
            <p:cNvPr id="86265" name="Line 164"/>
            <p:cNvSpPr>
              <a:spLocks noChangeShapeType="1"/>
            </p:cNvSpPr>
            <p:nvPr/>
          </p:nvSpPr>
          <p:spPr bwMode="auto">
            <a:xfrm flipH="1">
              <a:off x="3825" y="2856"/>
              <a:ext cx="155"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6173" name="Group 169"/>
          <p:cNvGrpSpPr>
            <a:grpSpLocks/>
          </p:cNvGrpSpPr>
          <p:nvPr/>
        </p:nvGrpSpPr>
        <p:grpSpPr bwMode="auto">
          <a:xfrm>
            <a:off x="5580063" y="5354638"/>
            <a:ext cx="738187" cy="754062"/>
            <a:chOff x="3515" y="3373"/>
            <a:chExt cx="465" cy="475"/>
          </a:xfrm>
        </p:grpSpPr>
        <p:sp>
          <p:nvSpPr>
            <p:cNvPr id="86260" name="Line 166"/>
            <p:cNvSpPr>
              <a:spLocks noChangeShapeType="1"/>
            </p:cNvSpPr>
            <p:nvPr/>
          </p:nvSpPr>
          <p:spPr bwMode="auto">
            <a:xfrm flipH="1" flipV="1">
              <a:off x="3700" y="356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6261" name="Line 167"/>
            <p:cNvSpPr>
              <a:spLocks noChangeShapeType="1"/>
            </p:cNvSpPr>
            <p:nvPr/>
          </p:nvSpPr>
          <p:spPr bwMode="auto">
            <a:xfrm flipH="1" flipV="1">
              <a:off x="3515" y="3690"/>
              <a:ext cx="63" cy="158"/>
            </a:xfrm>
            <a:prstGeom prst="line">
              <a:avLst/>
            </a:prstGeom>
            <a:noFill/>
            <a:ln w="25400">
              <a:solidFill>
                <a:srgbClr val="000000"/>
              </a:solidFill>
              <a:round/>
              <a:headEnd type="none" w="sm" len="sm"/>
              <a:tailEnd type="none" w="sm" len="sm"/>
            </a:ln>
          </p:spPr>
          <p:txBody>
            <a:bodyPr/>
            <a:lstStyle/>
            <a:p>
              <a:endParaRPr lang="en-US"/>
            </a:p>
          </p:txBody>
        </p:sp>
        <p:sp>
          <p:nvSpPr>
            <p:cNvPr id="86262" name="Line 168"/>
            <p:cNvSpPr>
              <a:spLocks noChangeShapeType="1"/>
            </p:cNvSpPr>
            <p:nvPr/>
          </p:nvSpPr>
          <p:spPr bwMode="auto">
            <a:xfrm flipH="1" flipV="1">
              <a:off x="3825" y="3373"/>
              <a:ext cx="155" cy="74"/>
            </a:xfrm>
            <a:prstGeom prst="line">
              <a:avLst/>
            </a:prstGeom>
            <a:noFill/>
            <a:ln w="25400">
              <a:solidFill>
                <a:srgbClr val="000000"/>
              </a:solidFill>
              <a:round/>
              <a:headEnd type="none" w="sm" len="sm"/>
              <a:tailEnd type="none" w="sm" len="sm"/>
            </a:ln>
          </p:spPr>
          <p:txBody>
            <a:bodyPr/>
            <a:lstStyle/>
            <a:p>
              <a:endParaRPr lang="en-US"/>
            </a:p>
          </p:txBody>
        </p:sp>
      </p:grpSp>
      <p:sp>
        <p:nvSpPr>
          <p:cNvPr id="86174" name="Oval 170"/>
          <p:cNvSpPr>
            <a:spLocks noChangeArrowheads="1"/>
          </p:cNvSpPr>
          <p:nvPr/>
        </p:nvSpPr>
        <p:spPr bwMode="auto">
          <a:xfrm>
            <a:off x="5410200" y="1905000"/>
            <a:ext cx="2257425" cy="2254250"/>
          </a:xfrm>
          <a:prstGeom prst="ellipse">
            <a:avLst/>
          </a:prstGeom>
          <a:gradFill rotWithShape="0">
            <a:gsLst>
              <a:gs pos="0">
                <a:srgbClr val="868686"/>
              </a:gs>
              <a:gs pos="100000">
                <a:srgbClr val="F8F8F8"/>
              </a:gs>
            </a:gsLst>
            <a:path path="rect">
              <a:fillToRect r="100000" b="100000"/>
            </a:path>
          </a:gradFill>
          <a:ln w="25400">
            <a:solidFill>
              <a:srgbClr val="000000"/>
            </a:solidFill>
            <a:round/>
            <a:headEnd/>
            <a:tailEnd/>
          </a:ln>
        </p:spPr>
        <p:txBody>
          <a:bodyPr wrap="none" anchor="ctr"/>
          <a:lstStyle/>
          <a:p>
            <a:pPr algn="ctr" eaLnBrk="0" hangingPunct="0"/>
            <a:endParaRPr lang="en-US"/>
          </a:p>
        </p:txBody>
      </p:sp>
      <p:sp>
        <p:nvSpPr>
          <p:cNvPr id="86175" name="Oval 171"/>
          <p:cNvSpPr>
            <a:spLocks noChangeArrowheads="1"/>
          </p:cNvSpPr>
          <p:nvPr/>
        </p:nvSpPr>
        <p:spPr bwMode="auto">
          <a:xfrm>
            <a:off x="6035675" y="407828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76" name="Oval 172"/>
          <p:cNvSpPr>
            <a:spLocks noChangeArrowheads="1"/>
          </p:cNvSpPr>
          <p:nvPr/>
        </p:nvSpPr>
        <p:spPr bwMode="auto">
          <a:xfrm>
            <a:off x="5678488" y="3838575"/>
            <a:ext cx="65087" cy="539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77" name="Oval 173"/>
          <p:cNvSpPr>
            <a:spLocks noChangeArrowheads="1"/>
          </p:cNvSpPr>
          <p:nvPr/>
        </p:nvSpPr>
        <p:spPr bwMode="auto">
          <a:xfrm>
            <a:off x="6499225" y="4176713"/>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78" name="Oval 174"/>
          <p:cNvSpPr>
            <a:spLocks noChangeArrowheads="1"/>
          </p:cNvSpPr>
          <p:nvPr/>
        </p:nvSpPr>
        <p:spPr bwMode="auto">
          <a:xfrm>
            <a:off x="7688263" y="29924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79" name="Oval 175"/>
          <p:cNvSpPr>
            <a:spLocks noChangeArrowheads="1"/>
          </p:cNvSpPr>
          <p:nvPr/>
        </p:nvSpPr>
        <p:spPr bwMode="auto">
          <a:xfrm>
            <a:off x="6499225" y="1808163"/>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80" name="Oval 176"/>
          <p:cNvSpPr>
            <a:spLocks noChangeArrowheads="1"/>
          </p:cNvSpPr>
          <p:nvPr/>
        </p:nvSpPr>
        <p:spPr bwMode="auto">
          <a:xfrm>
            <a:off x="5313363" y="29924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grpSp>
        <p:nvGrpSpPr>
          <p:cNvPr id="86181" name="Group 180"/>
          <p:cNvGrpSpPr>
            <a:grpSpLocks/>
          </p:cNvGrpSpPr>
          <p:nvPr/>
        </p:nvGrpSpPr>
        <p:grpSpPr bwMode="auto">
          <a:xfrm>
            <a:off x="5381625" y="1898650"/>
            <a:ext cx="733425" cy="747713"/>
            <a:chOff x="3390" y="1196"/>
            <a:chExt cx="462" cy="471"/>
          </a:xfrm>
        </p:grpSpPr>
        <p:sp>
          <p:nvSpPr>
            <p:cNvPr id="86257" name="Oval 177"/>
            <p:cNvSpPr>
              <a:spLocks noChangeArrowheads="1"/>
            </p:cNvSpPr>
            <p:nvPr/>
          </p:nvSpPr>
          <p:spPr bwMode="auto">
            <a:xfrm>
              <a:off x="3560" y="1359"/>
              <a:ext cx="51"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8" name="Oval 178"/>
            <p:cNvSpPr>
              <a:spLocks noChangeArrowheads="1"/>
            </p:cNvSpPr>
            <p:nvPr/>
          </p:nvSpPr>
          <p:spPr bwMode="auto">
            <a:xfrm>
              <a:off x="3802" y="1196"/>
              <a:ext cx="50" cy="51"/>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9" name="Oval 179"/>
            <p:cNvSpPr>
              <a:spLocks noChangeArrowheads="1"/>
            </p:cNvSpPr>
            <p:nvPr/>
          </p:nvSpPr>
          <p:spPr bwMode="auto">
            <a:xfrm>
              <a:off x="3390" y="1617"/>
              <a:ext cx="50" cy="50"/>
            </a:xfrm>
            <a:prstGeom prst="ellipse">
              <a:avLst/>
            </a:prstGeom>
            <a:noFill/>
            <a:ln w="12700">
              <a:solidFill>
                <a:srgbClr val="000000"/>
              </a:solidFill>
              <a:round/>
              <a:headEnd/>
              <a:tailEnd/>
            </a:ln>
          </p:spPr>
          <p:txBody>
            <a:bodyPr wrap="none" anchor="ctr"/>
            <a:lstStyle/>
            <a:p>
              <a:pPr algn="ctr" eaLnBrk="0" hangingPunct="0"/>
              <a:endParaRPr lang="en-US"/>
            </a:p>
          </p:txBody>
        </p:sp>
      </p:grpSp>
      <p:grpSp>
        <p:nvGrpSpPr>
          <p:cNvPr id="86182" name="Group 184"/>
          <p:cNvGrpSpPr>
            <a:grpSpLocks/>
          </p:cNvGrpSpPr>
          <p:nvPr/>
        </p:nvGrpSpPr>
        <p:grpSpPr bwMode="auto">
          <a:xfrm>
            <a:off x="6975475" y="1898650"/>
            <a:ext cx="733425" cy="747713"/>
            <a:chOff x="4394" y="1196"/>
            <a:chExt cx="462" cy="471"/>
          </a:xfrm>
        </p:grpSpPr>
        <p:sp>
          <p:nvSpPr>
            <p:cNvPr id="86254" name="Oval 181"/>
            <p:cNvSpPr>
              <a:spLocks noChangeArrowheads="1"/>
            </p:cNvSpPr>
            <p:nvPr/>
          </p:nvSpPr>
          <p:spPr bwMode="auto">
            <a:xfrm>
              <a:off x="4636" y="1359"/>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5" name="Oval 182"/>
            <p:cNvSpPr>
              <a:spLocks noChangeArrowheads="1"/>
            </p:cNvSpPr>
            <p:nvPr/>
          </p:nvSpPr>
          <p:spPr bwMode="auto">
            <a:xfrm>
              <a:off x="4394" y="1196"/>
              <a:ext cx="50" cy="51"/>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6" name="Oval 183"/>
            <p:cNvSpPr>
              <a:spLocks noChangeArrowheads="1"/>
            </p:cNvSpPr>
            <p:nvPr/>
          </p:nvSpPr>
          <p:spPr bwMode="auto">
            <a:xfrm>
              <a:off x="4805" y="1617"/>
              <a:ext cx="51" cy="50"/>
            </a:xfrm>
            <a:prstGeom prst="ellipse">
              <a:avLst/>
            </a:prstGeom>
            <a:noFill/>
            <a:ln w="12700">
              <a:solidFill>
                <a:srgbClr val="000000"/>
              </a:solidFill>
              <a:round/>
              <a:headEnd/>
              <a:tailEnd/>
            </a:ln>
          </p:spPr>
          <p:txBody>
            <a:bodyPr wrap="none" anchor="ctr"/>
            <a:lstStyle/>
            <a:p>
              <a:pPr algn="ctr" eaLnBrk="0" hangingPunct="0"/>
              <a:endParaRPr lang="en-US"/>
            </a:p>
          </p:txBody>
        </p:sp>
      </p:grpSp>
      <p:grpSp>
        <p:nvGrpSpPr>
          <p:cNvPr id="86183" name="Group 188"/>
          <p:cNvGrpSpPr>
            <a:grpSpLocks/>
          </p:cNvGrpSpPr>
          <p:nvPr/>
        </p:nvGrpSpPr>
        <p:grpSpPr bwMode="auto">
          <a:xfrm>
            <a:off x="6975475" y="3411538"/>
            <a:ext cx="733425" cy="747712"/>
            <a:chOff x="4394" y="2149"/>
            <a:chExt cx="462" cy="471"/>
          </a:xfrm>
        </p:grpSpPr>
        <p:sp>
          <p:nvSpPr>
            <p:cNvPr id="86251" name="Oval 185"/>
            <p:cNvSpPr>
              <a:spLocks noChangeArrowheads="1"/>
            </p:cNvSpPr>
            <p:nvPr/>
          </p:nvSpPr>
          <p:spPr bwMode="auto">
            <a:xfrm>
              <a:off x="4636" y="2407"/>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2" name="Oval 186"/>
            <p:cNvSpPr>
              <a:spLocks noChangeArrowheads="1"/>
            </p:cNvSpPr>
            <p:nvPr/>
          </p:nvSpPr>
          <p:spPr bwMode="auto">
            <a:xfrm>
              <a:off x="4394" y="2570"/>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253" name="Oval 187"/>
            <p:cNvSpPr>
              <a:spLocks noChangeArrowheads="1"/>
            </p:cNvSpPr>
            <p:nvPr/>
          </p:nvSpPr>
          <p:spPr bwMode="auto">
            <a:xfrm>
              <a:off x="4805" y="2149"/>
              <a:ext cx="51" cy="50"/>
            </a:xfrm>
            <a:prstGeom prst="ellipse">
              <a:avLst/>
            </a:prstGeom>
            <a:noFill/>
            <a:ln w="12700">
              <a:solidFill>
                <a:srgbClr val="000000"/>
              </a:solidFill>
              <a:round/>
              <a:headEnd/>
              <a:tailEnd/>
            </a:ln>
          </p:spPr>
          <p:txBody>
            <a:bodyPr wrap="none" anchor="ctr"/>
            <a:lstStyle/>
            <a:p>
              <a:pPr algn="ctr" eaLnBrk="0" hangingPunct="0"/>
              <a:endParaRPr lang="en-US"/>
            </a:p>
          </p:txBody>
        </p:sp>
      </p:grpSp>
      <p:sp>
        <p:nvSpPr>
          <p:cNvPr id="86184" name="Oval 189"/>
          <p:cNvSpPr>
            <a:spLocks noChangeArrowheads="1"/>
          </p:cNvSpPr>
          <p:nvPr/>
        </p:nvSpPr>
        <p:spPr bwMode="auto">
          <a:xfrm>
            <a:off x="5400675" y="34496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6185" name="Oval 190"/>
          <p:cNvSpPr>
            <a:spLocks noChangeArrowheads="1"/>
          </p:cNvSpPr>
          <p:nvPr/>
        </p:nvSpPr>
        <p:spPr bwMode="auto">
          <a:xfrm>
            <a:off x="4857750" y="399415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86" name="Oval 191"/>
          <p:cNvSpPr>
            <a:spLocks noChangeArrowheads="1"/>
          </p:cNvSpPr>
          <p:nvPr/>
        </p:nvSpPr>
        <p:spPr bwMode="auto">
          <a:xfrm>
            <a:off x="494823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87" name="Oval 192"/>
          <p:cNvSpPr>
            <a:spLocks noChangeArrowheads="1"/>
          </p:cNvSpPr>
          <p:nvPr/>
        </p:nvSpPr>
        <p:spPr bwMode="auto">
          <a:xfrm>
            <a:off x="5040313" y="3994150"/>
            <a:ext cx="142875"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88" name="Oval 193"/>
          <p:cNvSpPr>
            <a:spLocks noChangeArrowheads="1"/>
          </p:cNvSpPr>
          <p:nvPr/>
        </p:nvSpPr>
        <p:spPr bwMode="auto">
          <a:xfrm>
            <a:off x="5221288" y="399415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89" name="Oval 194"/>
          <p:cNvSpPr>
            <a:spLocks noChangeArrowheads="1"/>
          </p:cNvSpPr>
          <p:nvPr/>
        </p:nvSpPr>
        <p:spPr bwMode="auto">
          <a:xfrm>
            <a:off x="5414963" y="401320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0" name="Oval 195"/>
          <p:cNvSpPr>
            <a:spLocks noChangeArrowheads="1"/>
          </p:cNvSpPr>
          <p:nvPr/>
        </p:nvSpPr>
        <p:spPr bwMode="auto">
          <a:xfrm>
            <a:off x="5329238" y="3906838"/>
            <a:ext cx="169862"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1" name="Oval 196"/>
          <p:cNvSpPr>
            <a:spLocks noChangeArrowheads="1"/>
          </p:cNvSpPr>
          <p:nvPr/>
        </p:nvSpPr>
        <p:spPr bwMode="auto">
          <a:xfrm>
            <a:off x="5776913" y="417988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192" name="Oval 197"/>
          <p:cNvSpPr>
            <a:spLocks noChangeArrowheads="1"/>
          </p:cNvSpPr>
          <p:nvPr/>
        </p:nvSpPr>
        <p:spPr bwMode="auto">
          <a:xfrm>
            <a:off x="5619750" y="4092575"/>
            <a:ext cx="171450" cy="80963"/>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3" name="Oval 198"/>
          <p:cNvSpPr>
            <a:spLocks noChangeArrowheads="1"/>
          </p:cNvSpPr>
          <p:nvPr/>
        </p:nvSpPr>
        <p:spPr bwMode="auto">
          <a:xfrm>
            <a:off x="5810250" y="4078288"/>
            <a:ext cx="171450" cy="79375"/>
          </a:xfrm>
          <a:prstGeom prst="ellipse">
            <a:avLst/>
          </a:prstGeom>
          <a:gradFill rotWithShape="0">
            <a:gsLst>
              <a:gs pos="0">
                <a:srgbClr val="663300"/>
              </a:gs>
              <a:gs pos="100000">
                <a:srgbClr val="FF9999"/>
              </a:gs>
            </a:gsLst>
            <a:lin ang="5400000" scaled="1"/>
          </a:gradFill>
          <a:ln w="12700">
            <a:solidFill>
              <a:srgbClr val="000000"/>
            </a:solidFill>
            <a:round/>
            <a:headEnd/>
            <a:tailEnd/>
          </a:ln>
        </p:spPr>
        <p:txBody>
          <a:bodyPr wrap="none" anchor="ctr"/>
          <a:lstStyle/>
          <a:p>
            <a:pPr algn="ctr" eaLnBrk="0" hangingPunct="0"/>
            <a:endParaRPr lang="en-US"/>
          </a:p>
        </p:txBody>
      </p:sp>
      <p:sp>
        <p:nvSpPr>
          <p:cNvPr id="86194" name="Oval 199"/>
          <p:cNvSpPr>
            <a:spLocks noChangeArrowheads="1"/>
          </p:cNvSpPr>
          <p:nvPr/>
        </p:nvSpPr>
        <p:spPr bwMode="auto">
          <a:xfrm>
            <a:off x="4037013" y="3903663"/>
            <a:ext cx="169862"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5" name="Oval 200"/>
          <p:cNvSpPr>
            <a:spLocks noChangeArrowheads="1"/>
          </p:cNvSpPr>
          <p:nvPr/>
        </p:nvSpPr>
        <p:spPr bwMode="auto">
          <a:xfrm>
            <a:off x="385445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6" name="Oval 201"/>
          <p:cNvSpPr>
            <a:spLocks noChangeArrowheads="1"/>
          </p:cNvSpPr>
          <p:nvPr/>
        </p:nvSpPr>
        <p:spPr bwMode="auto">
          <a:xfrm>
            <a:off x="367188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7" name="Oval 202"/>
          <p:cNvSpPr>
            <a:spLocks noChangeArrowheads="1"/>
          </p:cNvSpPr>
          <p:nvPr/>
        </p:nvSpPr>
        <p:spPr bwMode="auto">
          <a:xfrm>
            <a:off x="3489325"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8" name="Oval 203"/>
          <p:cNvSpPr>
            <a:spLocks noChangeArrowheads="1"/>
          </p:cNvSpPr>
          <p:nvPr/>
        </p:nvSpPr>
        <p:spPr bwMode="auto">
          <a:xfrm>
            <a:off x="3306763"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199" name="Oval 204"/>
          <p:cNvSpPr>
            <a:spLocks noChangeArrowheads="1"/>
          </p:cNvSpPr>
          <p:nvPr/>
        </p:nvSpPr>
        <p:spPr bwMode="auto">
          <a:xfrm>
            <a:off x="312420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200" name="Oval 205"/>
          <p:cNvSpPr>
            <a:spLocks noChangeArrowheads="1"/>
          </p:cNvSpPr>
          <p:nvPr/>
        </p:nvSpPr>
        <p:spPr bwMode="auto">
          <a:xfrm>
            <a:off x="294163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grpSp>
        <p:nvGrpSpPr>
          <p:cNvPr id="86201" name="Group 208"/>
          <p:cNvGrpSpPr>
            <a:grpSpLocks/>
          </p:cNvGrpSpPr>
          <p:nvPr/>
        </p:nvGrpSpPr>
        <p:grpSpPr bwMode="auto">
          <a:xfrm>
            <a:off x="2505075" y="3754438"/>
            <a:ext cx="639763" cy="103187"/>
            <a:chOff x="1578" y="2365"/>
            <a:chExt cx="403" cy="65"/>
          </a:xfrm>
        </p:grpSpPr>
        <p:sp>
          <p:nvSpPr>
            <p:cNvPr id="86249" name="Line 206"/>
            <p:cNvSpPr>
              <a:spLocks noChangeShapeType="1"/>
            </p:cNvSpPr>
            <p:nvPr/>
          </p:nvSpPr>
          <p:spPr bwMode="auto">
            <a:xfrm>
              <a:off x="1578" y="2397"/>
              <a:ext cx="342" cy="0"/>
            </a:xfrm>
            <a:prstGeom prst="line">
              <a:avLst/>
            </a:prstGeom>
            <a:noFill/>
            <a:ln w="25400">
              <a:solidFill>
                <a:srgbClr val="000000"/>
              </a:solidFill>
              <a:round/>
              <a:headEnd type="none" w="sm" len="sm"/>
              <a:tailEnd type="none" w="sm" len="sm"/>
            </a:ln>
          </p:spPr>
          <p:txBody>
            <a:bodyPr/>
            <a:lstStyle/>
            <a:p>
              <a:endParaRPr lang="en-US"/>
            </a:p>
          </p:txBody>
        </p:sp>
        <p:sp>
          <p:nvSpPr>
            <p:cNvPr id="86250" name="Freeform 207"/>
            <p:cNvSpPr>
              <a:spLocks/>
            </p:cNvSpPr>
            <p:nvPr/>
          </p:nvSpPr>
          <p:spPr bwMode="auto">
            <a:xfrm>
              <a:off x="1900" y="2365"/>
              <a:ext cx="81" cy="65"/>
            </a:xfrm>
            <a:custGeom>
              <a:avLst/>
              <a:gdLst>
                <a:gd name="T0" fmla="*/ 0 w 81"/>
                <a:gd name="T1" fmla="*/ 0 h 65"/>
                <a:gd name="T2" fmla="*/ 0 w 81"/>
                <a:gd name="T3" fmla="*/ 64 h 65"/>
                <a:gd name="T4" fmla="*/ 80 w 81"/>
                <a:gd name="T5" fmla="*/ 32 h 65"/>
                <a:gd name="T6" fmla="*/ 0 w 81"/>
                <a:gd name="T7" fmla="*/ 0 h 65"/>
                <a:gd name="T8" fmla="*/ 0 60000 65536"/>
                <a:gd name="T9" fmla="*/ 0 60000 65536"/>
                <a:gd name="T10" fmla="*/ 0 60000 65536"/>
                <a:gd name="T11" fmla="*/ 0 60000 65536"/>
                <a:gd name="T12" fmla="*/ 0 w 81"/>
                <a:gd name="T13" fmla="*/ 0 h 65"/>
                <a:gd name="T14" fmla="*/ 81 w 81"/>
                <a:gd name="T15" fmla="*/ 65 h 65"/>
              </a:gdLst>
              <a:ahLst/>
              <a:cxnLst>
                <a:cxn ang="T8">
                  <a:pos x="T0" y="T1"/>
                </a:cxn>
                <a:cxn ang="T9">
                  <a:pos x="T2" y="T3"/>
                </a:cxn>
                <a:cxn ang="T10">
                  <a:pos x="T4" y="T5"/>
                </a:cxn>
                <a:cxn ang="T11">
                  <a:pos x="T6" y="T7"/>
                </a:cxn>
              </a:cxnLst>
              <a:rect l="T12" t="T13" r="T14" b="T15"/>
              <a:pathLst>
                <a:path w="81" h="65">
                  <a:moveTo>
                    <a:pt x="0" y="0"/>
                  </a:moveTo>
                  <a:lnTo>
                    <a:pt x="0" y="64"/>
                  </a:lnTo>
                  <a:lnTo>
                    <a:pt x="80" y="32"/>
                  </a:lnTo>
                  <a:lnTo>
                    <a:pt x="0" y="0"/>
                  </a:lnTo>
                </a:path>
              </a:pathLst>
            </a:custGeom>
            <a:solidFill>
              <a:srgbClr val="000000"/>
            </a:solidFill>
            <a:ln w="25400" cap="rnd">
              <a:solidFill>
                <a:srgbClr val="000000"/>
              </a:solidFill>
              <a:round/>
              <a:headEnd/>
              <a:tailEnd/>
            </a:ln>
          </p:spPr>
          <p:txBody>
            <a:bodyPr/>
            <a:lstStyle/>
            <a:p>
              <a:pPr algn="ctr" eaLnBrk="0" hangingPunct="0"/>
              <a:endParaRPr lang="en-US"/>
            </a:p>
          </p:txBody>
        </p:sp>
      </p:grpSp>
      <p:grpSp>
        <p:nvGrpSpPr>
          <p:cNvPr id="86202" name="Group 212"/>
          <p:cNvGrpSpPr>
            <a:grpSpLocks/>
          </p:cNvGrpSpPr>
          <p:nvPr/>
        </p:nvGrpSpPr>
        <p:grpSpPr bwMode="auto">
          <a:xfrm>
            <a:off x="4487863" y="4210050"/>
            <a:ext cx="817562" cy="784225"/>
            <a:chOff x="2827" y="2652"/>
            <a:chExt cx="515" cy="494"/>
          </a:xfrm>
        </p:grpSpPr>
        <p:sp>
          <p:nvSpPr>
            <p:cNvPr id="86246" name="Arc 209"/>
            <p:cNvSpPr>
              <a:spLocks/>
            </p:cNvSpPr>
            <p:nvPr/>
          </p:nvSpPr>
          <p:spPr bwMode="auto">
            <a:xfrm>
              <a:off x="2827" y="2685"/>
              <a:ext cx="461" cy="4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3"/>
                  </a:moveTo>
                  <a:cubicBezTo>
                    <a:pt x="25" y="9678"/>
                    <a:pt x="9631" y="51"/>
                    <a:pt x="21506" y="0"/>
                  </a:cubicBezTo>
                </a:path>
                <a:path w="21600" h="21600" stroke="0" extrusionOk="0">
                  <a:moveTo>
                    <a:pt x="0" y="21553"/>
                  </a:moveTo>
                  <a:cubicBezTo>
                    <a:pt x="25" y="9678"/>
                    <a:pt x="9631" y="51"/>
                    <a:pt x="21506" y="0"/>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86247" name="Line 210"/>
            <p:cNvSpPr>
              <a:spLocks noChangeShapeType="1"/>
            </p:cNvSpPr>
            <p:nvPr/>
          </p:nvSpPr>
          <p:spPr bwMode="auto">
            <a:xfrm flipH="1">
              <a:off x="3281" y="2684"/>
              <a:ext cx="3" cy="0"/>
            </a:xfrm>
            <a:prstGeom prst="line">
              <a:avLst/>
            </a:prstGeom>
            <a:noFill/>
            <a:ln w="25400">
              <a:solidFill>
                <a:srgbClr val="000000"/>
              </a:solidFill>
              <a:round/>
              <a:headEnd type="none" w="sm" len="sm"/>
              <a:tailEnd type="none" w="sm" len="sm"/>
            </a:ln>
          </p:spPr>
          <p:txBody>
            <a:bodyPr/>
            <a:lstStyle/>
            <a:p>
              <a:endParaRPr lang="en-US"/>
            </a:p>
          </p:txBody>
        </p:sp>
        <p:sp>
          <p:nvSpPr>
            <p:cNvPr id="86248" name="Freeform 211"/>
            <p:cNvSpPr>
              <a:spLocks/>
            </p:cNvSpPr>
            <p:nvPr/>
          </p:nvSpPr>
          <p:spPr bwMode="auto">
            <a:xfrm>
              <a:off x="3261" y="2652"/>
              <a:ext cx="81" cy="65"/>
            </a:xfrm>
            <a:custGeom>
              <a:avLst/>
              <a:gdLst>
                <a:gd name="T0" fmla="*/ 0 w 81"/>
                <a:gd name="T1" fmla="*/ 0 h 65"/>
                <a:gd name="T2" fmla="*/ 0 w 81"/>
                <a:gd name="T3" fmla="*/ 64 h 65"/>
                <a:gd name="T4" fmla="*/ 80 w 81"/>
                <a:gd name="T5" fmla="*/ 32 h 65"/>
                <a:gd name="T6" fmla="*/ 0 w 81"/>
                <a:gd name="T7" fmla="*/ 0 h 65"/>
                <a:gd name="T8" fmla="*/ 0 60000 65536"/>
                <a:gd name="T9" fmla="*/ 0 60000 65536"/>
                <a:gd name="T10" fmla="*/ 0 60000 65536"/>
                <a:gd name="T11" fmla="*/ 0 60000 65536"/>
                <a:gd name="T12" fmla="*/ 0 w 81"/>
                <a:gd name="T13" fmla="*/ 0 h 65"/>
                <a:gd name="T14" fmla="*/ 81 w 81"/>
                <a:gd name="T15" fmla="*/ 65 h 65"/>
              </a:gdLst>
              <a:ahLst/>
              <a:cxnLst>
                <a:cxn ang="T8">
                  <a:pos x="T0" y="T1"/>
                </a:cxn>
                <a:cxn ang="T9">
                  <a:pos x="T2" y="T3"/>
                </a:cxn>
                <a:cxn ang="T10">
                  <a:pos x="T4" y="T5"/>
                </a:cxn>
                <a:cxn ang="T11">
                  <a:pos x="T6" y="T7"/>
                </a:cxn>
              </a:cxnLst>
              <a:rect l="T12" t="T13" r="T14" b="T15"/>
              <a:pathLst>
                <a:path w="81" h="65">
                  <a:moveTo>
                    <a:pt x="0" y="0"/>
                  </a:moveTo>
                  <a:lnTo>
                    <a:pt x="0" y="64"/>
                  </a:lnTo>
                  <a:lnTo>
                    <a:pt x="80" y="32"/>
                  </a:lnTo>
                  <a:lnTo>
                    <a:pt x="0" y="0"/>
                  </a:lnTo>
                </a:path>
              </a:pathLst>
            </a:custGeom>
            <a:solidFill>
              <a:srgbClr val="000000"/>
            </a:solidFill>
            <a:ln w="25400" cap="rnd">
              <a:solidFill>
                <a:srgbClr val="000000"/>
              </a:solidFill>
              <a:round/>
              <a:headEnd/>
              <a:tailEnd/>
            </a:ln>
          </p:spPr>
          <p:txBody>
            <a:bodyPr/>
            <a:lstStyle/>
            <a:p>
              <a:pPr algn="ctr" eaLnBrk="0" hangingPunct="0"/>
              <a:endParaRPr lang="en-US"/>
            </a:p>
          </p:txBody>
        </p:sp>
      </p:grpSp>
      <p:grpSp>
        <p:nvGrpSpPr>
          <p:cNvPr id="86203" name="Group 216"/>
          <p:cNvGrpSpPr>
            <a:grpSpLocks/>
          </p:cNvGrpSpPr>
          <p:nvPr/>
        </p:nvGrpSpPr>
        <p:grpSpPr bwMode="auto">
          <a:xfrm>
            <a:off x="6662738" y="2311400"/>
            <a:ext cx="731837" cy="858838"/>
            <a:chOff x="4197" y="1456"/>
            <a:chExt cx="461" cy="541"/>
          </a:xfrm>
        </p:grpSpPr>
        <p:sp>
          <p:nvSpPr>
            <p:cNvPr id="86243" name="Arc 213"/>
            <p:cNvSpPr>
              <a:spLocks/>
            </p:cNvSpPr>
            <p:nvPr/>
          </p:nvSpPr>
          <p:spPr bwMode="auto">
            <a:xfrm rot="6360000">
              <a:off x="4197" y="1535"/>
              <a:ext cx="462" cy="4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3"/>
                  </a:moveTo>
                  <a:cubicBezTo>
                    <a:pt x="25" y="9660"/>
                    <a:pt x="9660" y="25"/>
                    <a:pt x="21553" y="0"/>
                  </a:cubicBezTo>
                </a:path>
                <a:path w="21600" h="21600" stroke="0" extrusionOk="0">
                  <a:moveTo>
                    <a:pt x="0" y="21553"/>
                  </a:moveTo>
                  <a:cubicBezTo>
                    <a:pt x="25" y="9660"/>
                    <a:pt x="9660" y="25"/>
                    <a:pt x="21553" y="0"/>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86244" name="Line 214"/>
            <p:cNvSpPr>
              <a:spLocks noChangeShapeType="1"/>
            </p:cNvSpPr>
            <p:nvPr/>
          </p:nvSpPr>
          <p:spPr bwMode="auto">
            <a:xfrm>
              <a:off x="4274" y="1479"/>
              <a:ext cx="3" cy="1"/>
            </a:xfrm>
            <a:prstGeom prst="line">
              <a:avLst/>
            </a:prstGeom>
            <a:noFill/>
            <a:ln w="25400">
              <a:solidFill>
                <a:srgbClr val="000000"/>
              </a:solidFill>
              <a:round/>
              <a:headEnd type="none" w="sm" len="sm"/>
              <a:tailEnd type="none" w="sm" len="sm"/>
            </a:ln>
          </p:spPr>
          <p:txBody>
            <a:bodyPr/>
            <a:lstStyle/>
            <a:p>
              <a:endParaRPr lang="en-US"/>
            </a:p>
          </p:txBody>
        </p:sp>
        <p:sp>
          <p:nvSpPr>
            <p:cNvPr id="86245" name="Freeform 215"/>
            <p:cNvSpPr>
              <a:spLocks/>
            </p:cNvSpPr>
            <p:nvPr/>
          </p:nvSpPr>
          <p:spPr bwMode="auto">
            <a:xfrm>
              <a:off x="4219" y="1456"/>
              <a:ext cx="86" cy="61"/>
            </a:xfrm>
            <a:custGeom>
              <a:avLst/>
              <a:gdLst>
                <a:gd name="T0" fmla="*/ 67 w 86"/>
                <a:gd name="T1" fmla="*/ 60 h 61"/>
                <a:gd name="T2" fmla="*/ 85 w 86"/>
                <a:gd name="T3" fmla="*/ 0 h 61"/>
                <a:gd name="T4" fmla="*/ 0 w 86"/>
                <a:gd name="T5" fmla="*/ 7 h 61"/>
                <a:gd name="T6" fmla="*/ 67 w 86"/>
                <a:gd name="T7" fmla="*/ 60 h 61"/>
                <a:gd name="T8" fmla="*/ 0 60000 65536"/>
                <a:gd name="T9" fmla="*/ 0 60000 65536"/>
                <a:gd name="T10" fmla="*/ 0 60000 65536"/>
                <a:gd name="T11" fmla="*/ 0 60000 65536"/>
                <a:gd name="T12" fmla="*/ 0 w 86"/>
                <a:gd name="T13" fmla="*/ 0 h 61"/>
                <a:gd name="T14" fmla="*/ 86 w 86"/>
                <a:gd name="T15" fmla="*/ 61 h 61"/>
              </a:gdLst>
              <a:ahLst/>
              <a:cxnLst>
                <a:cxn ang="T8">
                  <a:pos x="T0" y="T1"/>
                </a:cxn>
                <a:cxn ang="T9">
                  <a:pos x="T2" y="T3"/>
                </a:cxn>
                <a:cxn ang="T10">
                  <a:pos x="T4" y="T5"/>
                </a:cxn>
                <a:cxn ang="T11">
                  <a:pos x="T6" y="T7"/>
                </a:cxn>
              </a:cxnLst>
              <a:rect l="T12" t="T13" r="T14" b="T15"/>
              <a:pathLst>
                <a:path w="86" h="61">
                  <a:moveTo>
                    <a:pt x="67" y="60"/>
                  </a:moveTo>
                  <a:lnTo>
                    <a:pt x="85" y="0"/>
                  </a:lnTo>
                  <a:lnTo>
                    <a:pt x="0" y="7"/>
                  </a:lnTo>
                  <a:lnTo>
                    <a:pt x="67" y="60"/>
                  </a:lnTo>
                </a:path>
              </a:pathLst>
            </a:custGeom>
            <a:solidFill>
              <a:srgbClr val="000000"/>
            </a:solidFill>
            <a:ln w="25400" cap="rnd">
              <a:solidFill>
                <a:srgbClr val="000000"/>
              </a:solidFill>
              <a:round/>
              <a:headEnd/>
              <a:tailEnd/>
            </a:ln>
          </p:spPr>
          <p:txBody>
            <a:bodyPr/>
            <a:lstStyle/>
            <a:p>
              <a:pPr algn="ctr" eaLnBrk="0" hangingPunct="0"/>
              <a:endParaRPr lang="en-US"/>
            </a:p>
          </p:txBody>
        </p:sp>
      </p:grpSp>
      <p:sp>
        <p:nvSpPr>
          <p:cNvPr id="86204" name="Oval 217"/>
          <p:cNvSpPr>
            <a:spLocks noChangeArrowheads="1"/>
          </p:cNvSpPr>
          <p:nvPr/>
        </p:nvSpPr>
        <p:spPr bwMode="auto">
          <a:xfrm>
            <a:off x="2759075"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205" name="Oval 218"/>
          <p:cNvSpPr>
            <a:spLocks noChangeArrowheads="1"/>
          </p:cNvSpPr>
          <p:nvPr/>
        </p:nvSpPr>
        <p:spPr bwMode="auto">
          <a:xfrm>
            <a:off x="2576513"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206" name="Oval 219"/>
          <p:cNvSpPr>
            <a:spLocks noChangeArrowheads="1"/>
          </p:cNvSpPr>
          <p:nvPr/>
        </p:nvSpPr>
        <p:spPr bwMode="auto">
          <a:xfrm>
            <a:off x="239395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207" name="Oval 220"/>
          <p:cNvSpPr>
            <a:spLocks noChangeArrowheads="1"/>
          </p:cNvSpPr>
          <p:nvPr/>
        </p:nvSpPr>
        <p:spPr bwMode="auto">
          <a:xfrm>
            <a:off x="2212975" y="3903663"/>
            <a:ext cx="169863"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6208" name="AutoShape 221"/>
          <p:cNvSpPr>
            <a:spLocks noChangeArrowheads="1"/>
          </p:cNvSpPr>
          <p:nvPr/>
        </p:nvSpPr>
        <p:spPr bwMode="auto">
          <a:xfrm>
            <a:off x="5957888" y="6005513"/>
            <a:ext cx="2255837" cy="157162"/>
          </a:xfrm>
          <a:prstGeom prst="roundRect">
            <a:avLst>
              <a:gd name="adj" fmla="val 12495"/>
            </a:avLst>
          </a:prstGeom>
          <a:noFill/>
          <a:ln w="25400">
            <a:solidFill>
              <a:srgbClr val="000000"/>
            </a:solidFill>
            <a:round/>
            <a:headEnd/>
            <a:tailEnd/>
          </a:ln>
        </p:spPr>
        <p:txBody>
          <a:bodyPr wrap="none" anchor="ctr"/>
          <a:lstStyle/>
          <a:p>
            <a:pPr algn="ctr" eaLnBrk="0" hangingPunct="0"/>
            <a:endParaRPr lang="en-US"/>
          </a:p>
        </p:txBody>
      </p:sp>
      <p:sp>
        <p:nvSpPr>
          <p:cNvPr id="86209" name="Oval 222"/>
          <p:cNvSpPr>
            <a:spLocks noChangeArrowheads="1"/>
          </p:cNvSpPr>
          <p:nvPr/>
        </p:nvSpPr>
        <p:spPr bwMode="auto">
          <a:xfrm>
            <a:off x="795813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0" name="Oval 223"/>
          <p:cNvSpPr>
            <a:spLocks noChangeArrowheads="1"/>
          </p:cNvSpPr>
          <p:nvPr/>
        </p:nvSpPr>
        <p:spPr bwMode="auto">
          <a:xfrm>
            <a:off x="7775575"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1" name="Oval 224"/>
          <p:cNvSpPr>
            <a:spLocks noChangeArrowheads="1"/>
          </p:cNvSpPr>
          <p:nvPr/>
        </p:nvSpPr>
        <p:spPr bwMode="auto">
          <a:xfrm>
            <a:off x="7593013"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2" name="Oval 225"/>
          <p:cNvSpPr>
            <a:spLocks noChangeArrowheads="1"/>
          </p:cNvSpPr>
          <p:nvPr/>
        </p:nvSpPr>
        <p:spPr bwMode="auto">
          <a:xfrm>
            <a:off x="7410450"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3" name="Oval 226"/>
          <p:cNvSpPr>
            <a:spLocks noChangeArrowheads="1"/>
          </p:cNvSpPr>
          <p:nvPr/>
        </p:nvSpPr>
        <p:spPr bwMode="auto">
          <a:xfrm>
            <a:off x="722788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4" name="Oval 227"/>
          <p:cNvSpPr>
            <a:spLocks noChangeArrowheads="1"/>
          </p:cNvSpPr>
          <p:nvPr/>
        </p:nvSpPr>
        <p:spPr bwMode="auto">
          <a:xfrm>
            <a:off x="7046913" y="5907088"/>
            <a:ext cx="169862"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5" name="Oval 228"/>
          <p:cNvSpPr>
            <a:spLocks noChangeArrowheads="1"/>
          </p:cNvSpPr>
          <p:nvPr/>
        </p:nvSpPr>
        <p:spPr bwMode="auto">
          <a:xfrm>
            <a:off x="6864350"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grpSp>
        <p:nvGrpSpPr>
          <p:cNvPr id="86216" name="Group 231"/>
          <p:cNvGrpSpPr>
            <a:grpSpLocks/>
          </p:cNvGrpSpPr>
          <p:nvPr/>
        </p:nvGrpSpPr>
        <p:grpSpPr bwMode="auto">
          <a:xfrm>
            <a:off x="6502400" y="5757863"/>
            <a:ext cx="639763" cy="103187"/>
            <a:chOff x="4096" y="3627"/>
            <a:chExt cx="403" cy="65"/>
          </a:xfrm>
        </p:grpSpPr>
        <p:sp>
          <p:nvSpPr>
            <p:cNvPr id="86241" name="Line 229"/>
            <p:cNvSpPr>
              <a:spLocks noChangeShapeType="1"/>
            </p:cNvSpPr>
            <p:nvPr/>
          </p:nvSpPr>
          <p:spPr bwMode="auto">
            <a:xfrm>
              <a:off x="4096" y="3660"/>
              <a:ext cx="343" cy="0"/>
            </a:xfrm>
            <a:prstGeom prst="line">
              <a:avLst/>
            </a:prstGeom>
            <a:noFill/>
            <a:ln w="25400">
              <a:solidFill>
                <a:srgbClr val="000000"/>
              </a:solidFill>
              <a:round/>
              <a:headEnd type="none" w="sm" len="sm"/>
              <a:tailEnd type="none" w="sm" len="sm"/>
            </a:ln>
          </p:spPr>
          <p:txBody>
            <a:bodyPr/>
            <a:lstStyle/>
            <a:p>
              <a:endParaRPr lang="en-US"/>
            </a:p>
          </p:txBody>
        </p:sp>
        <p:sp>
          <p:nvSpPr>
            <p:cNvPr id="86242" name="Freeform 230"/>
            <p:cNvSpPr>
              <a:spLocks/>
            </p:cNvSpPr>
            <p:nvPr/>
          </p:nvSpPr>
          <p:spPr bwMode="auto">
            <a:xfrm>
              <a:off x="4419" y="3627"/>
              <a:ext cx="80" cy="65"/>
            </a:xfrm>
            <a:custGeom>
              <a:avLst/>
              <a:gdLst>
                <a:gd name="T0" fmla="*/ 0 w 80"/>
                <a:gd name="T1" fmla="*/ 0 h 65"/>
                <a:gd name="T2" fmla="*/ 0 w 80"/>
                <a:gd name="T3" fmla="*/ 64 h 65"/>
                <a:gd name="T4" fmla="*/ 79 w 80"/>
                <a:gd name="T5" fmla="*/ 33 h 65"/>
                <a:gd name="T6" fmla="*/ 0 w 80"/>
                <a:gd name="T7" fmla="*/ 0 h 65"/>
                <a:gd name="T8" fmla="*/ 0 60000 65536"/>
                <a:gd name="T9" fmla="*/ 0 60000 65536"/>
                <a:gd name="T10" fmla="*/ 0 60000 65536"/>
                <a:gd name="T11" fmla="*/ 0 60000 65536"/>
                <a:gd name="T12" fmla="*/ 0 w 80"/>
                <a:gd name="T13" fmla="*/ 0 h 65"/>
                <a:gd name="T14" fmla="*/ 80 w 80"/>
                <a:gd name="T15" fmla="*/ 65 h 65"/>
              </a:gdLst>
              <a:ahLst/>
              <a:cxnLst>
                <a:cxn ang="T8">
                  <a:pos x="T0" y="T1"/>
                </a:cxn>
                <a:cxn ang="T9">
                  <a:pos x="T2" y="T3"/>
                </a:cxn>
                <a:cxn ang="T10">
                  <a:pos x="T4" y="T5"/>
                </a:cxn>
                <a:cxn ang="T11">
                  <a:pos x="T6" y="T7"/>
                </a:cxn>
              </a:cxnLst>
              <a:rect l="T12" t="T13" r="T14" b="T15"/>
              <a:pathLst>
                <a:path w="80" h="65">
                  <a:moveTo>
                    <a:pt x="0" y="0"/>
                  </a:moveTo>
                  <a:lnTo>
                    <a:pt x="0" y="64"/>
                  </a:lnTo>
                  <a:lnTo>
                    <a:pt x="79" y="33"/>
                  </a:lnTo>
                  <a:lnTo>
                    <a:pt x="0" y="0"/>
                  </a:lnTo>
                </a:path>
              </a:pathLst>
            </a:custGeom>
            <a:solidFill>
              <a:srgbClr val="000000"/>
            </a:solidFill>
            <a:ln w="25400" cap="rnd">
              <a:solidFill>
                <a:srgbClr val="000000"/>
              </a:solidFill>
              <a:round/>
              <a:headEnd/>
              <a:tailEnd/>
            </a:ln>
          </p:spPr>
          <p:txBody>
            <a:bodyPr/>
            <a:lstStyle/>
            <a:p>
              <a:pPr algn="ctr" eaLnBrk="0" hangingPunct="0"/>
              <a:endParaRPr lang="en-US"/>
            </a:p>
          </p:txBody>
        </p:sp>
      </p:grpSp>
      <p:sp>
        <p:nvSpPr>
          <p:cNvPr id="86217" name="Oval 232"/>
          <p:cNvSpPr>
            <a:spLocks noChangeArrowheads="1"/>
          </p:cNvSpPr>
          <p:nvPr/>
        </p:nvSpPr>
        <p:spPr bwMode="auto">
          <a:xfrm>
            <a:off x="668178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8" name="Oval 233"/>
          <p:cNvSpPr>
            <a:spLocks noChangeArrowheads="1"/>
          </p:cNvSpPr>
          <p:nvPr/>
        </p:nvSpPr>
        <p:spPr bwMode="auto">
          <a:xfrm>
            <a:off x="6499225"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19" name="Oval 234"/>
          <p:cNvSpPr>
            <a:spLocks noChangeArrowheads="1"/>
          </p:cNvSpPr>
          <p:nvPr/>
        </p:nvSpPr>
        <p:spPr bwMode="auto">
          <a:xfrm>
            <a:off x="6316663"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0" name="Oval 235"/>
          <p:cNvSpPr>
            <a:spLocks noChangeArrowheads="1"/>
          </p:cNvSpPr>
          <p:nvPr/>
        </p:nvSpPr>
        <p:spPr bwMode="auto">
          <a:xfrm>
            <a:off x="6038850" y="4492625"/>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1" name="Oval 236"/>
          <p:cNvSpPr>
            <a:spLocks noChangeArrowheads="1"/>
          </p:cNvSpPr>
          <p:nvPr/>
        </p:nvSpPr>
        <p:spPr bwMode="auto">
          <a:xfrm>
            <a:off x="5980113" y="4392613"/>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2" name="Oval 237"/>
          <p:cNvSpPr>
            <a:spLocks noChangeArrowheads="1"/>
          </p:cNvSpPr>
          <p:nvPr/>
        </p:nvSpPr>
        <p:spPr bwMode="auto">
          <a:xfrm>
            <a:off x="5924550" y="429418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3" name="Oval 238"/>
          <p:cNvSpPr>
            <a:spLocks noChangeArrowheads="1"/>
          </p:cNvSpPr>
          <p:nvPr/>
        </p:nvSpPr>
        <p:spPr bwMode="auto">
          <a:xfrm>
            <a:off x="6153150" y="4886325"/>
            <a:ext cx="169863"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4" name="Oval 239"/>
          <p:cNvSpPr>
            <a:spLocks noChangeArrowheads="1"/>
          </p:cNvSpPr>
          <p:nvPr/>
        </p:nvSpPr>
        <p:spPr bwMode="auto">
          <a:xfrm>
            <a:off x="6122988" y="4778375"/>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5" name="Oval 240"/>
          <p:cNvSpPr>
            <a:spLocks noChangeArrowheads="1"/>
          </p:cNvSpPr>
          <p:nvPr/>
        </p:nvSpPr>
        <p:spPr bwMode="auto">
          <a:xfrm>
            <a:off x="6099175" y="46688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6" name="Oval 241"/>
          <p:cNvSpPr>
            <a:spLocks noChangeArrowheads="1"/>
          </p:cNvSpPr>
          <p:nvPr/>
        </p:nvSpPr>
        <p:spPr bwMode="auto">
          <a:xfrm>
            <a:off x="6142038" y="53038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7" name="Oval 242"/>
          <p:cNvSpPr>
            <a:spLocks noChangeArrowheads="1"/>
          </p:cNvSpPr>
          <p:nvPr/>
        </p:nvSpPr>
        <p:spPr bwMode="auto">
          <a:xfrm>
            <a:off x="6127750" y="5200650"/>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8" name="Oval 243"/>
          <p:cNvSpPr>
            <a:spLocks noChangeArrowheads="1"/>
          </p:cNvSpPr>
          <p:nvPr/>
        </p:nvSpPr>
        <p:spPr bwMode="auto">
          <a:xfrm>
            <a:off x="6146800" y="5099050"/>
            <a:ext cx="171450" cy="80963"/>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6229" name="Line 244"/>
          <p:cNvSpPr>
            <a:spLocks noChangeShapeType="1"/>
          </p:cNvSpPr>
          <p:nvPr/>
        </p:nvSpPr>
        <p:spPr bwMode="auto">
          <a:xfrm flipV="1">
            <a:off x="5781675" y="3600450"/>
            <a:ext cx="90488" cy="273050"/>
          </a:xfrm>
          <a:prstGeom prst="line">
            <a:avLst/>
          </a:prstGeom>
          <a:noFill/>
          <a:ln w="25400">
            <a:solidFill>
              <a:srgbClr val="000000"/>
            </a:solidFill>
            <a:round/>
            <a:headEnd type="none" w="sm" len="sm"/>
            <a:tailEnd type="none" w="sm" len="sm"/>
          </a:ln>
        </p:spPr>
        <p:txBody>
          <a:bodyPr/>
          <a:lstStyle/>
          <a:p>
            <a:endParaRPr lang="en-US"/>
          </a:p>
        </p:txBody>
      </p:sp>
      <p:sp>
        <p:nvSpPr>
          <p:cNvPr id="86230" name="Line 245"/>
          <p:cNvSpPr>
            <a:spLocks noChangeShapeType="1"/>
          </p:cNvSpPr>
          <p:nvPr/>
        </p:nvSpPr>
        <p:spPr bwMode="auto">
          <a:xfrm flipV="1">
            <a:off x="5857875" y="3619500"/>
            <a:ext cx="103188" cy="307975"/>
          </a:xfrm>
          <a:prstGeom prst="line">
            <a:avLst/>
          </a:prstGeom>
          <a:noFill/>
          <a:ln w="25400">
            <a:solidFill>
              <a:srgbClr val="000000"/>
            </a:solidFill>
            <a:round/>
            <a:headEnd type="none" w="sm" len="sm"/>
            <a:tailEnd type="none" w="sm" len="sm"/>
          </a:ln>
        </p:spPr>
        <p:txBody>
          <a:bodyPr/>
          <a:lstStyle/>
          <a:p>
            <a:endParaRPr lang="en-US"/>
          </a:p>
        </p:txBody>
      </p:sp>
      <p:sp>
        <p:nvSpPr>
          <p:cNvPr id="86231" name="Line 246"/>
          <p:cNvSpPr>
            <a:spLocks noChangeShapeType="1"/>
          </p:cNvSpPr>
          <p:nvPr/>
        </p:nvSpPr>
        <p:spPr bwMode="auto">
          <a:xfrm>
            <a:off x="5880100" y="3595688"/>
            <a:ext cx="80963" cy="28575"/>
          </a:xfrm>
          <a:prstGeom prst="line">
            <a:avLst/>
          </a:prstGeom>
          <a:noFill/>
          <a:ln w="12700">
            <a:solidFill>
              <a:srgbClr val="000000"/>
            </a:solidFill>
            <a:round/>
            <a:headEnd type="none" w="sm" len="sm"/>
            <a:tailEnd type="none" w="sm" len="sm"/>
          </a:ln>
        </p:spPr>
        <p:txBody>
          <a:bodyPr/>
          <a:lstStyle/>
          <a:p>
            <a:endParaRPr lang="en-US"/>
          </a:p>
        </p:txBody>
      </p:sp>
      <p:sp>
        <p:nvSpPr>
          <p:cNvPr id="86232" name="Line 247"/>
          <p:cNvSpPr>
            <a:spLocks noChangeShapeType="1"/>
          </p:cNvSpPr>
          <p:nvPr/>
        </p:nvSpPr>
        <p:spPr bwMode="auto">
          <a:xfrm flipV="1">
            <a:off x="6040438" y="3962400"/>
            <a:ext cx="274637" cy="90488"/>
          </a:xfrm>
          <a:prstGeom prst="line">
            <a:avLst/>
          </a:prstGeom>
          <a:noFill/>
          <a:ln w="25400">
            <a:solidFill>
              <a:srgbClr val="000000"/>
            </a:solidFill>
            <a:round/>
            <a:headEnd type="none" w="sm" len="sm"/>
            <a:tailEnd type="none" w="sm" len="sm"/>
          </a:ln>
        </p:spPr>
        <p:txBody>
          <a:bodyPr/>
          <a:lstStyle/>
          <a:p>
            <a:endParaRPr lang="en-US"/>
          </a:p>
        </p:txBody>
      </p:sp>
      <p:sp>
        <p:nvSpPr>
          <p:cNvPr id="86233" name="Line 248"/>
          <p:cNvSpPr>
            <a:spLocks noChangeShapeType="1"/>
          </p:cNvSpPr>
          <p:nvPr/>
        </p:nvSpPr>
        <p:spPr bwMode="auto">
          <a:xfrm flipV="1">
            <a:off x="5930900" y="3873500"/>
            <a:ext cx="363538" cy="122238"/>
          </a:xfrm>
          <a:prstGeom prst="line">
            <a:avLst/>
          </a:prstGeom>
          <a:noFill/>
          <a:ln w="25400">
            <a:solidFill>
              <a:srgbClr val="000000"/>
            </a:solidFill>
            <a:round/>
            <a:headEnd type="none" w="sm" len="sm"/>
            <a:tailEnd type="none" w="sm" len="sm"/>
          </a:ln>
        </p:spPr>
        <p:txBody>
          <a:bodyPr/>
          <a:lstStyle/>
          <a:p>
            <a:endParaRPr lang="en-US"/>
          </a:p>
        </p:txBody>
      </p:sp>
      <p:sp>
        <p:nvSpPr>
          <p:cNvPr id="86234" name="Line 249"/>
          <p:cNvSpPr>
            <a:spLocks noChangeShapeType="1"/>
          </p:cNvSpPr>
          <p:nvPr/>
        </p:nvSpPr>
        <p:spPr bwMode="auto">
          <a:xfrm flipH="1" flipV="1">
            <a:off x="6291263" y="3873500"/>
            <a:ext cx="28575" cy="80963"/>
          </a:xfrm>
          <a:prstGeom prst="line">
            <a:avLst/>
          </a:prstGeom>
          <a:noFill/>
          <a:ln w="12700">
            <a:solidFill>
              <a:srgbClr val="000000"/>
            </a:solidFill>
            <a:round/>
            <a:headEnd type="none" w="sm" len="sm"/>
            <a:tailEnd type="none" w="sm" len="sm"/>
          </a:ln>
        </p:spPr>
        <p:txBody>
          <a:bodyPr/>
          <a:lstStyle/>
          <a:p>
            <a:endParaRPr lang="en-US"/>
          </a:p>
        </p:txBody>
      </p:sp>
      <p:sp>
        <p:nvSpPr>
          <p:cNvPr id="86235" name="Rectangle 250"/>
          <p:cNvSpPr>
            <a:spLocks noChangeArrowheads="1"/>
          </p:cNvSpPr>
          <p:nvPr/>
        </p:nvSpPr>
        <p:spPr bwMode="auto">
          <a:xfrm>
            <a:off x="6518275" y="3398838"/>
            <a:ext cx="711200" cy="274637"/>
          </a:xfrm>
          <a:prstGeom prst="rect">
            <a:avLst/>
          </a:prstGeom>
          <a:noFill/>
          <a:ln w="9525">
            <a:noFill/>
            <a:miter lim="800000"/>
            <a:headEnd/>
            <a:tailEnd/>
          </a:ln>
        </p:spPr>
        <p:txBody>
          <a:bodyPr wrap="none" anchor="ctr"/>
          <a:lstStyle/>
          <a:p>
            <a:pPr algn="ctr" eaLnBrk="0" hangingPunct="0"/>
            <a:endParaRPr lang="en-US"/>
          </a:p>
        </p:txBody>
      </p:sp>
      <p:sp>
        <p:nvSpPr>
          <p:cNvPr id="86236" name="Rectangle 251"/>
          <p:cNvSpPr>
            <a:spLocks noChangeArrowheads="1"/>
          </p:cNvSpPr>
          <p:nvPr/>
        </p:nvSpPr>
        <p:spPr bwMode="auto">
          <a:xfrm>
            <a:off x="6589713" y="3549650"/>
            <a:ext cx="184150" cy="304800"/>
          </a:xfrm>
          <a:prstGeom prst="rect">
            <a:avLst/>
          </a:prstGeom>
          <a:noFill/>
          <a:ln w="9525">
            <a:noFill/>
            <a:miter lim="800000"/>
            <a:headEnd/>
            <a:tailEnd/>
          </a:ln>
        </p:spPr>
        <p:txBody>
          <a:bodyPr wrap="none" anchor="ctr"/>
          <a:lstStyle/>
          <a:p>
            <a:pPr algn="ctr" eaLnBrk="0" hangingPunct="0"/>
            <a:endParaRPr lang="en-US"/>
          </a:p>
        </p:txBody>
      </p:sp>
      <p:sp>
        <p:nvSpPr>
          <p:cNvPr id="86237" name="Rectangle 252"/>
          <p:cNvSpPr>
            <a:spLocks noChangeArrowheads="1"/>
          </p:cNvSpPr>
          <p:nvPr/>
        </p:nvSpPr>
        <p:spPr bwMode="auto">
          <a:xfrm>
            <a:off x="5822950" y="2781300"/>
            <a:ext cx="882650" cy="304800"/>
          </a:xfrm>
          <a:prstGeom prst="rect">
            <a:avLst/>
          </a:prstGeom>
          <a:noFill/>
          <a:ln w="9525">
            <a:noFill/>
            <a:miter lim="800000"/>
            <a:headEnd/>
            <a:tailEnd/>
          </a:ln>
        </p:spPr>
        <p:txBody>
          <a:bodyPr lIns="92075" tIns="46038" rIns="92075" bIns="46038">
            <a:spAutoFit/>
          </a:bodyPr>
          <a:lstStyle/>
          <a:p>
            <a:pPr eaLnBrk="0" hangingPunct="0"/>
            <a:r>
              <a:rPr lang="ru-RU" sz="1400" b="1">
                <a:solidFill>
                  <a:srgbClr val="FC0128"/>
                </a:solidFill>
                <a:latin typeface="Arial" pitchFamily="34" charset="0"/>
              </a:rPr>
              <a:t>STEAM</a:t>
            </a:r>
            <a:endParaRPr lang="ru-RU" sz="1400" b="1">
              <a:solidFill>
                <a:srgbClr val="FC0128"/>
              </a:solidFill>
              <a:latin typeface="Arial CYR"/>
            </a:endParaRPr>
          </a:p>
        </p:txBody>
      </p:sp>
      <p:sp>
        <p:nvSpPr>
          <p:cNvPr id="86238" name="Rectangle 253"/>
          <p:cNvSpPr>
            <a:spLocks noChangeArrowheads="1"/>
          </p:cNvSpPr>
          <p:nvPr/>
        </p:nvSpPr>
        <p:spPr bwMode="auto">
          <a:xfrm>
            <a:off x="5827713" y="3016250"/>
            <a:ext cx="361950" cy="304800"/>
          </a:xfrm>
          <a:prstGeom prst="rect">
            <a:avLst/>
          </a:prstGeom>
          <a:noFill/>
          <a:ln w="9525">
            <a:noFill/>
            <a:miter lim="800000"/>
            <a:headEnd/>
            <a:tailEnd/>
          </a:ln>
        </p:spPr>
        <p:txBody>
          <a:bodyPr wrap="none" lIns="92075" tIns="46038" rIns="92075" bIns="46038">
            <a:spAutoFit/>
          </a:bodyPr>
          <a:lstStyle/>
          <a:p>
            <a:pPr algn="ctr" eaLnBrk="0" hangingPunct="0"/>
            <a:r>
              <a:rPr lang="ru-RU" sz="1400" b="1">
                <a:solidFill>
                  <a:srgbClr val="FC0128"/>
                </a:solidFill>
                <a:latin typeface="Arial" pitchFamily="34" charset="0"/>
              </a:rPr>
              <a:t>IN</a:t>
            </a:r>
            <a:endParaRPr lang="ru-RU" sz="1400" b="1">
              <a:solidFill>
                <a:srgbClr val="FC0128"/>
              </a:solidFill>
              <a:latin typeface="Arial CYR"/>
            </a:endParaRPr>
          </a:p>
        </p:txBody>
      </p:sp>
      <p:sp>
        <p:nvSpPr>
          <p:cNvPr id="86239" name="Rectangle 254"/>
          <p:cNvSpPr>
            <a:spLocks noChangeArrowheads="1"/>
          </p:cNvSpPr>
          <p:nvPr/>
        </p:nvSpPr>
        <p:spPr bwMode="auto">
          <a:xfrm>
            <a:off x="6524625" y="3295650"/>
            <a:ext cx="1019175" cy="5175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400" b="1">
                <a:solidFill>
                  <a:srgbClr val="FC0128"/>
                </a:solidFill>
                <a:latin typeface="Arial" pitchFamily="34" charset="0"/>
              </a:rPr>
              <a:t>STEAM OUT</a:t>
            </a:r>
            <a:endParaRPr lang="ru-RU" sz="1400" b="1">
              <a:solidFill>
                <a:srgbClr val="FC0128"/>
              </a:solidFill>
              <a:latin typeface="Arial CYR"/>
            </a:endParaRPr>
          </a:p>
        </p:txBody>
      </p:sp>
      <p:sp>
        <p:nvSpPr>
          <p:cNvPr id="86240" name="Rectangle 25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74082"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 Steam Peeling</a:t>
            </a:r>
          </a:p>
        </p:txBody>
      </p:sp>
      <p:sp>
        <p:nvSpPr>
          <p:cNvPr id="87043" name="Rectangle 3"/>
          <p:cNvSpPr>
            <a:spLocks noChangeArrowheads="1"/>
          </p:cNvSpPr>
          <p:nvPr/>
        </p:nvSpPr>
        <p:spPr bwMode="auto">
          <a:xfrm>
            <a:off x="349250" y="1454150"/>
            <a:ext cx="8636000" cy="49022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rgbClr val="CCFFCC"/>
            </a:solidFill>
            <a:miter lim="800000"/>
            <a:headEnd/>
            <a:tailEnd/>
          </a:ln>
        </p:spPr>
        <p:txBody>
          <a:bodyPr wrap="none" anchor="ctr"/>
          <a:lstStyle/>
          <a:p>
            <a:pPr algn="ctr" eaLnBrk="0" hangingPunct="0"/>
            <a:endParaRPr lang="en-US"/>
          </a:p>
        </p:txBody>
      </p:sp>
      <p:sp>
        <p:nvSpPr>
          <p:cNvPr id="87044" name="AutoShape 4"/>
          <p:cNvSpPr>
            <a:spLocks noChangeArrowheads="1"/>
          </p:cNvSpPr>
          <p:nvPr/>
        </p:nvSpPr>
        <p:spPr bwMode="auto">
          <a:xfrm>
            <a:off x="2036763" y="4000500"/>
            <a:ext cx="2255837" cy="158750"/>
          </a:xfrm>
          <a:prstGeom prst="roundRect">
            <a:avLst>
              <a:gd name="adj" fmla="val 12495"/>
            </a:avLst>
          </a:prstGeom>
          <a:noFill/>
          <a:ln w="25400">
            <a:solidFill>
              <a:srgbClr val="000000"/>
            </a:solidFill>
            <a:round/>
            <a:headEnd/>
            <a:tailEnd/>
          </a:ln>
        </p:spPr>
        <p:txBody>
          <a:bodyPr wrap="none" anchor="ctr"/>
          <a:lstStyle/>
          <a:p>
            <a:pPr algn="ctr" eaLnBrk="0" hangingPunct="0"/>
            <a:endParaRPr lang="en-US"/>
          </a:p>
        </p:txBody>
      </p:sp>
      <p:sp>
        <p:nvSpPr>
          <p:cNvPr id="87045" name="Arc 5"/>
          <p:cNvSpPr>
            <a:spLocks/>
          </p:cNvSpPr>
          <p:nvPr/>
        </p:nvSpPr>
        <p:spPr bwMode="auto">
          <a:xfrm>
            <a:off x="5173663" y="3805238"/>
            <a:ext cx="42862" cy="1185862"/>
          </a:xfrm>
          <a:custGeom>
            <a:avLst/>
            <a:gdLst>
              <a:gd name="T0" fmla="*/ 0 w 780"/>
              <a:gd name="T1" fmla="*/ 2147483647 h 21600"/>
              <a:gd name="T2" fmla="*/ 2147483647 w 780"/>
              <a:gd name="T3" fmla="*/ 0 h 21600"/>
              <a:gd name="T4" fmla="*/ 2147483647 w 780"/>
              <a:gd name="T5" fmla="*/ 2147483647 h 21600"/>
              <a:gd name="T6" fmla="*/ 0 60000 65536"/>
              <a:gd name="T7" fmla="*/ 0 60000 65536"/>
              <a:gd name="T8" fmla="*/ 0 60000 65536"/>
              <a:gd name="T9" fmla="*/ 0 w 780"/>
              <a:gd name="T10" fmla="*/ 0 h 21600"/>
              <a:gd name="T11" fmla="*/ 780 w 780"/>
              <a:gd name="T12" fmla="*/ 21600 h 21600"/>
            </a:gdLst>
            <a:ahLst/>
            <a:cxnLst>
              <a:cxn ang="T6">
                <a:pos x="T0" y="T1"/>
              </a:cxn>
              <a:cxn ang="T7">
                <a:pos x="T2" y="T3"/>
              </a:cxn>
              <a:cxn ang="T8">
                <a:pos x="T4" y="T5"/>
              </a:cxn>
            </a:cxnLst>
            <a:rect l="T9" t="T10" r="T11" b="T12"/>
            <a:pathLst>
              <a:path w="780" h="21600" fill="none" extrusionOk="0">
                <a:moveTo>
                  <a:pt x="0" y="14"/>
                </a:moveTo>
                <a:cubicBezTo>
                  <a:pt x="250" y="5"/>
                  <a:pt x="500" y="0"/>
                  <a:pt x="751" y="0"/>
                </a:cubicBezTo>
              </a:path>
              <a:path w="780" h="21600" stroke="0" extrusionOk="0">
                <a:moveTo>
                  <a:pt x="0" y="14"/>
                </a:moveTo>
                <a:cubicBezTo>
                  <a:pt x="250" y="5"/>
                  <a:pt x="500" y="0"/>
                  <a:pt x="751" y="0"/>
                </a:cubicBezTo>
                <a:lnTo>
                  <a:pt x="78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46" name="Arc 6"/>
          <p:cNvSpPr>
            <a:spLocks/>
          </p:cNvSpPr>
          <p:nvPr/>
        </p:nvSpPr>
        <p:spPr bwMode="auto">
          <a:xfrm>
            <a:off x="5137150" y="3808413"/>
            <a:ext cx="79375" cy="1182687"/>
          </a:xfrm>
          <a:custGeom>
            <a:avLst/>
            <a:gdLst>
              <a:gd name="T0" fmla="*/ 0 w 1444"/>
              <a:gd name="T1" fmla="*/ 2147483647 h 21563"/>
              <a:gd name="T2" fmla="*/ 2147483647 w 1444"/>
              <a:gd name="T3" fmla="*/ 0 h 21563"/>
              <a:gd name="T4" fmla="*/ 2147483647 w 1444"/>
              <a:gd name="T5" fmla="*/ 2147483647 h 21563"/>
              <a:gd name="T6" fmla="*/ 0 60000 65536"/>
              <a:gd name="T7" fmla="*/ 0 60000 65536"/>
              <a:gd name="T8" fmla="*/ 0 60000 65536"/>
              <a:gd name="T9" fmla="*/ 0 w 1444"/>
              <a:gd name="T10" fmla="*/ 0 h 21563"/>
              <a:gd name="T11" fmla="*/ 1444 w 1444"/>
              <a:gd name="T12" fmla="*/ 21563 h 21563"/>
            </a:gdLst>
            <a:ahLst/>
            <a:cxnLst>
              <a:cxn ang="T6">
                <a:pos x="T0" y="T1"/>
              </a:cxn>
              <a:cxn ang="T7">
                <a:pos x="T2" y="T3"/>
              </a:cxn>
              <a:cxn ang="T8">
                <a:pos x="T4" y="T5"/>
              </a:cxn>
            </a:cxnLst>
            <a:rect l="T9" t="T10" r="T11" b="T12"/>
            <a:pathLst>
              <a:path w="1444" h="21563" fill="none" extrusionOk="0">
                <a:moveTo>
                  <a:pt x="0" y="11"/>
                </a:moveTo>
                <a:cubicBezTo>
                  <a:pt x="57" y="7"/>
                  <a:pt x="115" y="3"/>
                  <a:pt x="173" y="0"/>
                </a:cubicBezTo>
              </a:path>
              <a:path w="1444" h="21563" stroke="0" extrusionOk="0">
                <a:moveTo>
                  <a:pt x="0" y="11"/>
                </a:moveTo>
                <a:cubicBezTo>
                  <a:pt x="57" y="7"/>
                  <a:pt x="115" y="3"/>
                  <a:pt x="173" y="0"/>
                </a:cubicBezTo>
                <a:lnTo>
                  <a:pt x="1444" y="2156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47" name="Arc 7"/>
          <p:cNvSpPr>
            <a:spLocks/>
          </p:cNvSpPr>
          <p:nvPr/>
        </p:nvSpPr>
        <p:spPr bwMode="auto">
          <a:xfrm>
            <a:off x="5070475" y="3810000"/>
            <a:ext cx="146050" cy="1181100"/>
          </a:xfrm>
          <a:custGeom>
            <a:avLst/>
            <a:gdLst>
              <a:gd name="T0" fmla="*/ 0 w 2656"/>
              <a:gd name="T1" fmla="*/ 2147483647 h 21516"/>
              <a:gd name="T2" fmla="*/ 2147483647 w 2656"/>
              <a:gd name="T3" fmla="*/ 0 h 21516"/>
              <a:gd name="T4" fmla="*/ 2147483647 w 2656"/>
              <a:gd name="T5" fmla="*/ 2147483647 h 21516"/>
              <a:gd name="T6" fmla="*/ 0 60000 65536"/>
              <a:gd name="T7" fmla="*/ 0 60000 65536"/>
              <a:gd name="T8" fmla="*/ 0 60000 65536"/>
              <a:gd name="T9" fmla="*/ 0 w 2656"/>
              <a:gd name="T10" fmla="*/ 0 h 21516"/>
              <a:gd name="T11" fmla="*/ 2656 w 2656"/>
              <a:gd name="T12" fmla="*/ 21516 h 21516"/>
            </a:gdLst>
            <a:ahLst/>
            <a:cxnLst>
              <a:cxn ang="T6">
                <a:pos x="T0" y="T1"/>
              </a:cxn>
              <a:cxn ang="T7">
                <a:pos x="T2" y="T3"/>
              </a:cxn>
              <a:cxn ang="T8">
                <a:pos x="T4" y="T5"/>
              </a:cxn>
            </a:cxnLst>
            <a:rect l="T9" t="T10" r="T11" b="T12"/>
            <a:pathLst>
              <a:path w="2656" h="21516" fill="none" extrusionOk="0">
                <a:moveTo>
                  <a:pt x="-1" y="79"/>
                </a:moveTo>
                <a:cubicBezTo>
                  <a:pt x="249" y="48"/>
                  <a:pt x="500" y="22"/>
                  <a:pt x="751" y="0"/>
                </a:cubicBezTo>
              </a:path>
              <a:path w="2656" h="21516" stroke="0" extrusionOk="0">
                <a:moveTo>
                  <a:pt x="-1" y="79"/>
                </a:moveTo>
                <a:cubicBezTo>
                  <a:pt x="249" y="48"/>
                  <a:pt x="500" y="22"/>
                  <a:pt x="751" y="0"/>
                </a:cubicBezTo>
                <a:lnTo>
                  <a:pt x="2656" y="2151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48" name="Arc 8"/>
          <p:cNvSpPr>
            <a:spLocks/>
          </p:cNvSpPr>
          <p:nvPr/>
        </p:nvSpPr>
        <p:spPr bwMode="auto">
          <a:xfrm>
            <a:off x="5033963" y="3817938"/>
            <a:ext cx="184150" cy="1173162"/>
          </a:xfrm>
          <a:custGeom>
            <a:avLst/>
            <a:gdLst>
              <a:gd name="T0" fmla="*/ 0 w 3347"/>
              <a:gd name="T1" fmla="*/ 2147483647 h 21374"/>
              <a:gd name="T2" fmla="*/ 2147483647 w 3347"/>
              <a:gd name="T3" fmla="*/ 0 h 21374"/>
              <a:gd name="T4" fmla="*/ 2147483647 w 3347"/>
              <a:gd name="T5" fmla="*/ 2147483647 h 21374"/>
              <a:gd name="T6" fmla="*/ 0 60000 65536"/>
              <a:gd name="T7" fmla="*/ 0 60000 65536"/>
              <a:gd name="T8" fmla="*/ 0 60000 65536"/>
              <a:gd name="T9" fmla="*/ 0 w 3347"/>
              <a:gd name="T10" fmla="*/ 0 h 21374"/>
              <a:gd name="T11" fmla="*/ 3347 w 3347"/>
              <a:gd name="T12" fmla="*/ 21374 h 21374"/>
            </a:gdLst>
            <a:ahLst/>
            <a:cxnLst>
              <a:cxn ang="T6">
                <a:pos x="T0" y="T1"/>
              </a:cxn>
              <a:cxn ang="T7">
                <a:pos x="T2" y="T3"/>
              </a:cxn>
              <a:cxn ang="T8">
                <a:pos x="T4" y="T5"/>
              </a:cxn>
            </a:cxnLst>
            <a:rect l="T9" t="T10" r="T11" b="T12"/>
            <a:pathLst>
              <a:path w="3347" h="21374" fill="none" extrusionOk="0">
                <a:moveTo>
                  <a:pt x="-1" y="34"/>
                </a:moveTo>
                <a:cubicBezTo>
                  <a:pt x="76" y="22"/>
                  <a:pt x="153" y="11"/>
                  <a:pt x="230" y="0"/>
                </a:cubicBezTo>
              </a:path>
              <a:path w="3347" h="21374" stroke="0" extrusionOk="0">
                <a:moveTo>
                  <a:pt x="-1" y="34"/>
                </a:moveTo>
                <a:cubicBezTo>
                  <a:pt x="76" y="22"/>
                  <a:pt x="153" y="11"/>
                  <a:pt x="230" y="0"/>
                </a:cubicBezTo>
                <a:lnTo>
                  <a:pt x="3347" y="2137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49" name="Arc 9"/>
          <p:cNvSpPr>
            <a:spLocks/>
          </p:cNvSpPr>
          <p:nvPr/>
        </p:nvSpPr>
        <p:spPr bwMode="auto">
          <a:xfrm>
            <a:off x="4967288" y="3824288"/>
            <a:ext cx="249237" cy="1166812"/>
          </a:xfrm>
          <a:custGeom>
            <a:avLst/>
            <a:gdLst>
              <a:gd name="T0" fmla="*/ 0 w 4533"/>
              <a:gd name="T1" fmla="*/ 2147483647 h 21261"/>
              <a:gd name="T2" fmla="*/ 2147483647 w 4533"/>
              <a:gd name="T3" fmla="*/ 0 h 21261"/>
              <a:gd name="T4" fmla="*/ 2147483647 w 4533"/>
              <a:gd name="T5" fmla="*/ 2147483647 h 21261"/>
              <a:gd name="T6" fmla="*/ 0 60000 65536"/>
              <a:gd name="T7" fmla="*/ 0 60000 65536"/>
              <a:gd name="T8" fmla="*/ 0 60000 65536"/>
              <a:gd name="T9" fmla="*/ 0 w 4533"/>
              <a:gd name="T10" fmla="*/ 0 h 21261"/>
              <a:gd name="T11" fmla="*/ 4533 w 4533"/>
              <a:gd name="T12" fmla="*/ 21261 h 21261"/>
            </a:gdLst>
            <a:ahLst/>
            <a:cxnLst>
              <a:cxn ang="T6">
                <a:pos x="T0" y="T1"/>
              </a:cxn>
              <a:cxn ang="T7">
                <a:pos x="T2" y="T3"/>
              </a:cxn>
              <a:cxn ang="T8">
                <a:pos x="T4" y="T5"/>
              </a:cxn>
            </a:cxnLst>
            <a:rect l="T9" t="T10" r="T11" b="T12"/>
            <a:pathLst>
              <a:path w="4533" h="21261" fill="none" extrusionOk="0">
                <a:moveTo>
                  <a:pt x="0" y="142"/>
                </a:moveTo>
                <a:cubicBezTo>
                  <a:pt x="239" y="90"/>
                  <a:pt x="480" y="43"/>
                  <a:pt x="721" y="-1"/>
                </a:cubicBezTo>
              </a:path>
              <a:path w="4533" h="21261" stroke="0" extrusionOk="0">
                <a:moveTo>
                  <a:pt x="0" y="142"/>
                </a:moveTo>
                <a:cubicBezTo>
                  <a:pt x="239" y="90"/>
                  <a:pt x="480" y="43"/>
                  <a:pt x="721" y="-1"/>
                </a:cubicBezTo>
                <a:lnTo>
                  <a:pt x="4533" y="212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0" name="Arc 10"/>
          <p:cNvSpPr>
            <a:spLocks/>
          </p:cNvSpPr>
          <p:nvPr/>
        </p:nvSpPr>
        <p:spPr bwMode="auto">
          <a:xfrm>
            <a:off x="4930775" y="3838575"/>
            <a:ext cx="285750" cy="1152525"/>
          </a:xfrm>
          <a:custGeom>
            <a:avLst/>
            <a:gdLst>
              <a:gd name="T0" fmla="*/ 0 w 5195"/>
              <a:gd name="T1" fmla="*/ 2147483647 h 21014"/>
              <a:gd name="T2" fmla="*/ 2147483647 w 5195"/>
              <a:gd name="T3" fmla="*/ 0 h 21014"/>
              <a:gd name="T4" fmla="*/ 2147483647 w 5195"/>
              <a:gd name="T5" fmla="*/ 2147483647 h 21014"/>
              <a:gd name="T6" fmla="*/ 0 60000 65536"/>
              <a:gd name="T7" fmla="*/ 0 60000 65536"/>
              <a:gd name="T8" fmla="*/ 0 60000 65536"/>
              <a:gd name="T9" fmla="*/ 0 w 5195"/>
              <a:gd name="T10" fmla="*/ 0 h 21014"/>
              <a:gd name="T11" fmla="*/ 5195 w 5195"/>
              <a:gd name="T12" fmla="*/ 21014 h 21014"/>
            </a:gdLst>
            <a:ahLst/>
            <a:cxnLst>
              <a:cxn ang="T6">
                <a:pos x="T0" y="T1"/>
              </a:cxn>
              <a:cxn ang="T7">
                <a:pos x="T2" y="T3"/>
              </a:cxn>
              <a:cxn ang="T8">
                <a:pos x="T4" y="T5"/>
              </a:cxn>
            </a:cxnLst>
            <a:rect l="T9" t="T10" r="T11" b="T12"/>
            <a:pathLst>
              <a:path w="5195" h="21014" fill="none" extrusionOk="0">
                <a:moveTo>
                  <a:pt x="0" y="48"/>
                </a:moveTo>
                <a:cubicBezTo>
                  <a:pt x="65" y="31"/>
                  <a:pt x="131" y="15"/>
                  <a:pt x="197" y="-1"/>
                </a:cubicBezTo>
              </a:path>
              <a:path w="5195" h="21014" stroke="0" extrusionOk="0">
                <a:moveTo>
                  <a:pt x="0" y="48"/>
                </a:moveTo>
                <a:cubicBezTo>
                  <a:pt x="65" y="31"/>
                  <a:pt x="131" y="15"/>
                  <a:pt x="197" y="-1"/>
                </a:cubicBezTo>
                <a:lnTo>
                  <a:pt x="5195" y="2101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1" name="Arc 11"/>
          <p:cNvSpPr>
            <a:spLocks/>
          </p:cNvSpPr>
          <p:nvPr/>
        </p:nvSpPr>
        <p:spPr bwMode="auto">
          <a:xfrm>
            <a:off x="4865688" y="3846513"/>
            <a:ext cx="350837" cy="1144587"/>
          </a:xfrm>
          <a:custGeom>
            <a:avLst/>
            <a:gdLst>
              <a:gd name="T0" fmla="*/ 0 w 6383"/>
              <a:gd name="T1" fmla="*/ 2147483647 h 20854"/>
              <a:gd name="T2" fmla="*/ 2147483647 w 6383"/>
              <a:gd name="T3" fmla="*/ 0 h 20854"/>
              <a:gd name="T4" fmla="*/ 2147483647 w 6383"/>
              <a:gd name="T5" fmla="*/ 2147483647 h 20854"/>
              <a:gd name="T6" fmla="*/ 0 60000 65536"/>
              <a:gd name="T7" fmla="*/ 0 60000 65536"/>
              <a:gd name="T8" fmla="*/ 0 60000 65536"/>
              <a:gd name="T9" fmla="*/ 0 w 6383"/>
              <a:gd name="T10" fmla="*/ 0 h 20854"/>
              <a:gd name="T11" fmla="*/ 6383 w 6383"/>
              <a:gd name="T12" fmla="*/ 20854 h 20854"/>
            </a:gdLst>
            <a:ahLst/>
            <a:cxnLst>
              <a:cxn ang="T6">
                <a:pos x="T0" y="T1"/>
              </a:cxn>
              <a:cxn ang="T7">
                <a:pos x="T2" y="T3"/>
              </a:cxn>
              <a:cxn ang="T8">
                <a:pos x="T4" y="T5"/>
              </a:cxn>
            </a:cxnLst>
            <a:rect l="T9" t="T10" r="T11" b="T12"/>
            <a:pathLst>
              <a:path w="6383" h="20854" fill="none" extrusionOk="0">
                <a:moveTo>
                  <a:pt x="-1" y="218"/>
                </a:moveTo>
                <a:cubicBezTo>
                  <a:pt x="250" y="141"/>
                  <a:pt x="502" y="68"/>
                  <a:pt x="755" y="0"/>
                </a:cubicBezTo>
              </a:path>
              <a:path w="6383" h="20854" stroke="0" extrusionOk="0">
                <a:moveTo>
                  <a:pt x="-1" y="218"/>
                </a:moveTo>
                <a:cubicBezTo>
                  <a:pt x="250" y="141"/>
                  <a:pt x="502" y="68"/>
                  <a:pt x="755" y="0"/>
                </a:cubicBezTo>
                <a:lnTo>
                  <a:pt x="6383" y="208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2" name="Arc 12"/>
          <p:cNvSpPr>
            <a:spLocks/>
          </p:cNvSpPr>
          <p:nvPr/>
        </p:nvSpPr>
        <p:spPr bwMode="auto">
          <a:xfrm>
            <a:off x="4833938" y="3865563"/>
            <a:ext cx="384175" cy="1125537"/>
          </a:xfrm>
          <a:custGeom>
            <a:avLst/>
            <a:gdLst>
              <a:gd name="T0" fmla="*/ 0 w 6991"/>
              <a:gd name="T1" fmla="*/ 2147483647 h 20507"/>
              <a:gd name="T2" fmla="*/ 2147483647 w 6991"/>
              <a:gd name="T3" fmla="*/ 0 h 20507"/>
              <a:gd name="T4" fmla="*/ 2147483647 w 6991"/>
              <a:gd name="T5" fmla="*/ 2147483647 h 20507"/>
              <a:gd name="T6" fmla="*/ 0 60000 65536"/>
              <a:gd name="T7" fmla="*/ 0 60000 65536"/>
              <a:gd name="T8" fmla="*/ 0 60000 65536"/>
              <a:gd name="T9" fmla="*/ 0 w 6991"/>
              <a:gd name="T10" fmla="*/ 0 h 20507"/>
              <a:gd name="T11" fmla="*/ 6991 w 6991"/>
              <a:gd name="T12" fmla="*/ 20507 h 20507"/>
            </a:gdLst>
            <a:ahLst/>
            <a:cxnLst>
              <a:cxn ang="T6">
                <a:pos x="T0" y="T1"/>
              </a:cxn>
              <a:cxn ang="T7">
                <a:pos x="T2" y="T3"/>
              </a:cxn>
              <a:cxn ang="T8">
                <a:pos x="T4" y="T5"/>
              </a:cxn>
            </a:cxnLst>
            <a:rect l="T9" t="T10" r="T11" b="T12"/>
            <a:pathLst>
              <a:path w="6991" h="20507" fill="none" extrusionOk="0">
                <a:moveTo>
                  <a:pt x="-1" y="69"/>
                </a:moveTo>
                <a:cubicBezTo>
                  <a:pt x="69" y="45"/>
                  <a:pt x="138" y="22"/>
                  <a:pt x="207" y="-1"/>
                </a:cubicBezTo>
              </a:path>
              <a:path w="6991" h="20507" stroke="0" extrusionOk="0">
                <a:moveTo>
                  <a:pt x="-1" y="69"/>
                </a:moveTo>
                <a:cubicBezTo>
                  <a:pt x="69" y="45"/>
                  <a:pt x="138" y="22"/>
                  <a:pt x="207" y="-1"/>
                </a:cubicBezTo>
                <a:lnTo>
                  <a:pt x="6991" y="2050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3" name="Arc 13"/>
          <p:cNvSpPr>
            <a:spLocks/>
          </p:cNvSpPr>
          <p:nvPr/>
        </p:nvSpPr>
        <p:spPr bwMode="auto">
          <a:xfrm>
            <a:off x="4767263" y="3878263"/>
            <a:ext cx="449262" cy="1112837"/>
          </a:xfrm>
          <a:custGeom>
            <a:avLst/>
            <a:gdLst>
              <a:gd name="T0" fmla="*/ 0 w 8172"/>
              <a:gd name="T1" fmla="*/ 2147483647 h 20285"/>
              <a:gd name="T2" fmla="*/ 2147483647 w 8172"/>
              <a:gd name="T3" fmla="*/ 0 h 20285"/>
              <a:gd name="T4" fmla="*/ 2147483647 w 8172"/>
              <a:gd name="T5" fmla="*/ 2147483647 h 20285"/>
              <a:gd name="T6" fmla="*/ 0 60000 65536"/>
              <a:gd name="T7" fmla="*/ 0 60000 65536"/>
              <a:gd name="T8" fmla="*/ 0 60000 65536"/>
              <a:gd name="T9" fmla="*/ 0 w 8172"/>
              <a:gd name="T10" fmla="*/ 0 h 20285"/>
              <a:gd name="T11" fmla="*/ 8172 w 8172"/>
              <a:gd name="T12" fmla="*/ 20285 h 20285"/>
            </a:gdLst>
            <a:ahLst/>
            <a:cxnLst>
              <a:cxn ang="T6">
                <a:pos x="T0" y="T1"/>
              </a:cxn>
              <a:cxn ang="T7">
                <a:pos x="T2" y="T3"/>
              </a:cxn>
              <a:cxn ang="T8">
                <a:pos x="T4" y="T5"/>
              </a:cxn>
            </a:cxnLst>
            <a:rect l="T9" t="T10" r="T11" b="T12"/>
            <a:pathLst>
              <a:path w="8172" h="20285" fill="none" extrusionOk="0">
                <a:moveTo>
                  <a:pt x="0" y="290"/>
                </a:moveTo>
                <a:cubicBezTo>
                  <a:pt x="248" y="188"/>
                  <a:pt x="498" y="92"/>
                  <a:pt x="750" y="-1"/>
                </a:cubicBezTo>
              </a:path>
              <a:path w="8172" h="20285" stroke="0" extrusionOk="0">
                <a:moveTo>
                  <a:pt x="0" y="290"/>
                </a:moveTo>
                <a:cubicBezTo>
                  <a:pt x="248" y="188"/>
                  <a:pt x="498" y="92"/>
                  <a:pt x="750" y="-1"/>
                </a:cubicBezTo>
                <a:lnTo>
                  <a:pt x="8172" y="2028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4" name="Arc 14"/>
          <p:cNvSpPr>
            <a:spLocks/>
          </p:cNvSpPr>
          <p:nvPr/>
        </p:nvSpPr>
        <p:spPr bwMode="auto">
          <a:xfrm>
            <a:off x="4733925" y="3903663"/>
            <a:ext cx="482600" cy="1087437"/>
          </a:xfrm>
          <a:custGeom>
            <a:avLst/>
            <a:gdLst>
              <a:gd name="T0" fmla="*/ 0 w 8778"/>
              <a:gd name="T1" fmla="*/ 2147483647 h 19814"/>
              <a:gd name="T2" fmla="*/ 2147483647 w 8778"/>
              <a:gd name="T3" fmla="*/ 0 h 19814"/>
              <a:gd name="T4" fmla="*/ 2147483647 w 8778"/>
              <a:gd name="T5" fmla="*/ 2147483647 h 19814"/>
              <a:gd name="T6" fmla="*/ 0 60000 65536"/>
              <a:gd name="T7" fmla="*/ 0 60000 65536"/>
              <a:gd name="T8" fmla="*/ 0 60000 65536"/>
              <a:gd name="T9" fmla="*/ 0 w 8778"/>
              <a:gd name="T10" fmla="*/ 0 h 19814"/>
              <a:gd name="T11" fmla="*/ 8778 w 8778"/>
              <a:gd name="T12" fmla="*/ 19814 h 19814"/>
            </a:gdLst>
            <a:ahLst/>
            <a:cxnLst>
              <a:cxn ang="T6">
                <a:pos x="T0" y="T1"/>
              </a:cxn>
              <a:cxn ang="T7">
                <a:pos x="T2" y="T3"/>
              </a:cxn>
              <a:cxn ang="T8">
                <a:pos x="T4" y="T5"/>
              </a:cxn>
            </a:cxnLst>
            <a:rect l="T9" t="T10" r="T11" b="T12"/>
            <a:pathLst>
              <a:path w="8778" h="19814" fill="none" extrusionOk="0">
                <a:moveTo>
                  <a:pt x="0" y="78"/>
                </a:moveTo>
                <a:cubicBezTo>
                  <a:pt x="58" y="51"/>
                  <a:pt x="117" y="25"/>
                  <a:pt x="177" y="0"/>
                </a:cubicBezTo>
              </a:path>
              <a:path w="8778" h="19814" stroke="0" extrusionOk="0">
                <a:moveTo>
                  <a:pt x="0" y="78"/>
                </a:moveTo>
                <a:cubicBezTo>
                  <a:pt x="58" y="51"/>
                  <a:pt x="117" y="25"/>
                  <a:pt x="177" y="0"/>
                </a:cubicBezTo>
                <a:lnTo>
                  <a:pt x="8778" y="1981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5" name="Arc 15"/>
          <p:cNvSpPr>
            <a:spLocks/>
          </p:cNvSpPr>
          <p:nvPr/>
        </p:nvSpPr>
        <p:spPr bwMode="auto">
          <a:xfrm>
            <a:off x="4676775" y="3917950"/>
            <a:ext cx="541338" cy="1073150"/>
          </a:xfrm>
          <a:custGeom>
            <a:avLst/>
            <a:gdLst>
              <a:gd name="T0" fmla="*/ 0 w 9873"/>
              <a:gd name="T1" fmla="*/ 2147483647 h 19553"/>
              <a:gd name="T2" fmla="*/ 2147483647 w 9873"/>
              <a:gd name="T3" fmla="*/ 0 h 19553"/>
              <a:gd name="T4" fmla="*/ 2147483647 w 9873"/>
              <a:gd name="T5" fmla="*/ 2147483647 h 19553"/>
              <a:gd name="T6" fmla="*/ 0 60000 65536"/>
              <a:gd name="T7" fmla="*/ 0 60000 65536"/>
              <a:gd name="T8" fmla="*/ 0 60000 65536"/>
              <a:gd name="T9" fmla="*/ 0 w 9873"/>
              <a:gd name="T10" fmla="*/ 0 h 19553"/>
              <a:gd name="T11" fmla="*/ 9873 w 9873"/>
              <a:gd name="T12" fmla="*/ 19553 h 19553"/>
            </a:gdLst>
            <a:ahLst/>
            <a:cxnLst>
              <a:cxn ang="T6">
                <a:pos x="T0" y="T1"/>
              </a:cxn>
              <a:cxn ang="T7">
                <a:pos x="T2" y="T3"/>
              </a:cxn>
              <a:cxn ang="T8">
                <a:pos x="T4" y="T5"/>
              </a:cxn>
            </a:cxnLst>
            <a:rect l="T9" t="T10" r="T11" b="T12"/>
            <a:pathLst>
              <a:path w="9873" h="19553" fill="none" extrusionOk="0">
                <a:moveTo>
                  <a:pt x="-1" y="341"/>
                </a:moveTo>
                <a:cubicBezTo>
                  <a:pt x="229" y="223"/>
                  <a:pt x="461" y="109"/>
                  <a:pt x="694" y="-1"/>
                </a:cubicBezTo>
              </a:path>
              <a:path w="9873" h="19553" stroke="0" extrusionOk="0">
                <a:moveTo>
                  <a:pt x="-1" y="341"/>
                </a:moveTo>
                <a:cubicBezTo>
                  <a:pt x="229" y="223"/>
                  <a:pt x="461" y="109"/>
                  <a:pt x="694" y="-1"/>
                </a:cubicBezTo>
                <a:lnTo>
                  <a:pt x="9873" y="195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6" name="Arc 16"/>
          <p:cNvSpPr>
            <a:spLocks/>
          </p:cNvSpPr>
          <p:nvPr/>
        </p:nvSpPr>
        <p:spPr bwMode="auto">
          <a:xfrm>
            <a:off x="4641850" y="3949700"/>
            <a:ext cx="574675" cy="1041400"/>
          </a:xfrm>
          <a:custGeom>
            <a:avLst/>
            <a:gdLst>
              <a:gd name="T0" fmla="*/ 0 w 10477"/>
              <a:gd name="T1" fmla="*/ 2147483647 h 18994"/>
              <a:gd name="T2" fmla="*/ 2147483647 w 10477"/>
              <a:gd name="T3" fmla="*/ 0 h 18994"/>
              <a:gd name="T4" fmla="*/ 2147483647 w 10477"/>
              <a:gd name="T5" fmla="*/ 2147483647 h 18994"/>
              <a:gd name="T6" fmla="*/ 0 60000 65536"/>
              <a:gd name="T7" fmla="*/ 0 60000 65536"/>
              <a:gd name="T8" fmla="*/ 0 60000 65536"/>
              <a:gd name="T9" fmla="*/ 0 w 10477"/>
              <a:gd name="T10" fmla="*/ 0 h 18994"/>
              <a:gd name="T11" fmla="*/ 10477 w 10477"/>
              <a:gd name="T12" fmla="*/ 18994 h 18994"/>
            </a:gdLst>
            <a:ahLst/>
            <a:cxnLst>
              <a:cxn ang="T6">
                <a:pos x="T0" y="T1"/>
              </a:cxn>
              <a:cxn ang="T7">
                <a:pos x="T2" y="T3"/>
              </a:cxn>
              <a:cxn ang="T8">
                <a:pos x="T4" y="T5"/>
              </a:cxn>
            </a:cxnLst>
            <a:rect l="T9" t="T10" r="T11" b="T12"/>
            <a:pathLst>
              <a:path w="10477" h="18994" fill="none" extrusionOk="0">
                <a:moveTo>
                  <a:pt x="0" y="105"/>
                </a:moveTo>
                <a:cubicBezTo>
                  <a:pt x="63" y="69"/>
                  <a:pt x="127" y="34"/>
                  <a:pt x="191" y="-1"/>
                </a:cubicBezTo>
              </a:path>
              <a:path w="10477" h="18994" stroke="0" extrusionOk="0">
                <a:moveTo>
                  <a:pt x="0" y="105"/>
                </a:moveTo>
                <a:cubicBezTo>
                  <a:pt x="63" y="69"/>
                  <a:pt x="127" y="34"/>
                  <a:pt x="191" y="-1"/>
                </a:cubicBezTo>
                <a:lnTo>
                  <a:pt x="10477" y="1899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7" name="Arc 17"/>
          <p:cNvSpPr>
            <a:spLocks/>
          </p:cNvSpPr>
          <p:nvPr/>
        </p:nvSpPr>
        <p:spPr bwMode="auto">
          <a:xfrm>
            <a:off x="4583113" y="3967163"/>
            <a:ext cx="633412" cy="1023937"/>
          </a:xfrm>
          <a:custGeom>
            <a:avLst/>
            <a:gdLst>
              <a:gd name="T0" fmla="*/ 0 w 11525"/>
              <a:gd name="T1" fmla="*/ 2147483647 h 18671"/>
              <a:gd name="T2" fmla="*/ 2147483647 w 11525"/>
              <a:gd name="T3" fmla="*/ 0 h 18671"/>
              <a:gd name="T4" fmla="*/ 2147483647 w 11525"/>
              <a:gd name="T5" fmla="*/ 2147483647 h 18671"/>
              <a:gd name="T6" fmla="*/ 0 60000 65536"/>
              <a:gd name="T7" fmla="*/ 0 60000 65536"/>
              <a:gd name="T8" fmla="*/ 0 60000 65536"/>
              <a:gd name="T9" fmla="*/ 0 w 11525"/>
              <a:gd name="T10" fmla="*/ 0 h 18671"/>
              <a:gd name="T11" fmla="*/ 11525 w 11525"/>
              <a:gd name="T12" fmla="*/ 18671 h 18671"/>
            </a:gdLst>
            <a:ahLst/>
            <a:cxnLst>
              <a:cxn ang="T6">
                <a:pos x="T0" y="T1"/>
              </a:cxn>
              <a:cxn ang="T7">
                <a:pos x="T2" y="T3"/>
              </a:cxn>
              <a:cxn ang="T8">
                <a:pos x="T4" y="T5"/>
              </a:cxn>
            </a:cxnLst>
            <a:rect l="T9" t="T10" r="T11" b="T12"/>
            <a:pathLst>
              <a:path w="11525" h="18671" fill="none" extrusionOk="0">
                <a:moveTo>
                  <a:pt x="-1" y="402"/>
                </a:moveTo>
                <a:cubicBezTo>
                  <a:pt x="219" y="264"/>
                  <a:pt x="440" y="130"/>
                  <a:pt x="664" y="-1"/>
                </a:cubicBezTo>
              </a:path>
              <a:path w="11525" h="18671" stroke="0" extrusionOk="0">
                <a:moveTo>
                  <a:pt x="-1" y="402"/>
                </a:moveTo>
                <a:cubicBezTo>
                  <a:pt x="219" y="264"/>
                  <a:pt x="440" y="130"/>
                  <a:pt x="664" y="-1"/>
                </a:cubicBezTo>
                <a:lnTo>
                  <a:pt x="11525" y="1867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8" name="Arc 18"/>
          <p:cNvSpPr>
            <a:spLocks/>
          </p:cNvSpPr>
          <p:nvPr/>
        </p:nvSpPr>
        <p:spPr bwMode="auto">
          <a:xfrm>
            <a:off x="4554538" y="4000500"/>
            <a:ext cx="661987" cy="990600"/>
          </a:xfrm>
          <a:custGeom>
            <a:avLst/>
            <a:gdLst>
              <a:gd name="T0" fmla="*/ 0 w 12069"/>
              <a:gd name="T1" fmla="*/ 2147483647 h 18042"/>
              <a:gd name="T2" fmla="*/ 2147483647 w 12069"/>
              <a:gd name="T3" fmla="*/ 0 h 18042"/>
              <a:gd name="T4" fmla="*/ 2147483647 w 12069"/>
              <a:gd name="T5" fmla="*/ 2147483647 h 18042"/>
              <a:gd name="T6" fmla="*/ 0 60000 65536"/>
              <a:gd name="T7" fmla="*/ 0 60000 65536"/>
              <a:gd name="T8" fmla="*/ 0 60000 65536"/>
              <a:gd name="T9" fmla="*/ 0 w 12069"/>
              <a:gd name="T10" fmla="*/ 0 h 18042"/>
              <a:gd name="T11" fmla="*/ 12069 w 12069"/>
              <a:gd name="T12" fmla="*/ 18042 h 18042"/>
            </a:gdLst>
            <a:ahLst/>
            <a:cxnLst>
              <a:cxn ang="T6">
                <a:pos x="T0" y="T1"/>
              </a:cxn>
              <a:cxn ang="T7">
                <a:pos x="T2" y="T3"/>
              </a:cxn>
              <a:cxn ang="T8">
                <a:pos x="T4" y="T5"/>
              </a:cxn>
            </a:cxnLst>
            <a:rect l="T9" t="T10" r="T11" b="T12"/>
            <a:pathLst>
              <a:path w="12069" h="18042" fill="none" extrusionOk="0">
                <a:moveTo>
                  <a:pt x="0" y="128"/>
                </a:moveTo>
                <a:cubicBezTo>
                  <a:pt x="64" y="85"/>
                  <a:pt x="128" y="42"/>
                  <a:pt x="192" y="-1"/>
                </a:cubicBezTo>
              </a:path>
              <a:path w="12069" h="18042" stroke="0" extrusionOk="0">
                <a:moveTo>
                  <a:pt x="0" y="128"/>
                </a:moveTo>
                <a:cubicBezTo>
                  <a:pt x="64" y="85"/>
                  <a:pt x="128" y="42"/>
                  <a:pt x="192" y="-1"/>
                </a:cubicBezTo>
                <a:lnTo>
                  <a:pt x="12069" y="1804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59" name="Arc 19"/>
          <p:cNvSpPr>
            <a:spLocks/>
          </p:cNvSpPr>
          <p:nvPr/>
        </p:nvSpPr>
        <p:spPr bwMode="auto">
          <a:xfrm>
            <a:off x="4498975" y="4022725"/>
            <a:ext cx="717550" cy="968375"/>
          </a:xfrm>
          <a:custGeom>
            <a:avLst/>
            <a:gdLst>
              <a:gd name="T0" fmla="*/ 0 w 13079"/>
              <a:gd name="T1" fmla="*/ 2147483647 h 17654"/>
              <a:gd name="T2" fmla="*/ 2147483647 w 13079"/>
              <a:gd name="T3" fmla="*/ 0 h 17654"/>
              <a:gd name="T4" fmla="*/ 2147483647 w 13079"/>
              <a:gd name="T5" fmla="*/ 2147483647 h 17654"/>
              <a:gd name="T6" fmla="*/ 0 60000 65536"/>
              <a:gd name="T7" fmla="*/ 0 60000 65536"/>
              <a:gd name="T8" fmla="*/ 0 60000 65536"/>
              <a:gd name="T9" fmla="*/ 0 w 13079"/>
              <a:gd name="T10" fmla="*/ 0 h 17654"/>
              <a:gd name="T11" fmla="*/ 13079 w 13079"/>
              <a:gd name="T12" fmla="*/ 17654 h 17654"/>
            </a:gdLst>
            <a:ahLst/>
            <a:cxnLst>
              <a:cxn ang="T6">
                <a:pos x="T0" y="T1"/>
              </a:cxn>
              <a:cxn ang="T7">
                <a:pos x="T2" y="T3"/>
              </a:cxn>
              <a:cxn ang="T8">
                <a:pos x="T4" y="T5"/>
              </a:cxn>
            </a:cxnLst>
            <a:rect l="T9" t="T10" r="T11" b="T12"/>
            <a:pathLst>
              <a:path w="13079" h="17654" fill="none" extrusionOk="0">
                <a:moveTo>
                  <a:pt x="-1" y="463"/>
                </a:moveTo>
                <a:cubicBezTo>
                  <a:pt x="208" y="305"/>
                  <a:pt x="419" y="150"/>
                  <a:pt x="633" y="-1"/>
                </a:cubicBezTo>
              </a:path>
              <a:path w="13079" h="17654" stroke="0" extrusionOk="0">
                <a:moveTo>
                  <a:pt x="-1" y="463"/>
                </a:moveTo>
                <a:cubicBezTo>
                  <a:pt x="208" y="305"/>
                  <a:pt x="419" y="150"/>
                  <a:pt x="633" y="-1"/>
                </a:cubicBezTo>
                <a:lnTo>
                  <a:pt x="13079" y="176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0" name="Arc 20"/>
          <p:cNvSpPr>
            <a:spLocks/>
          </p:cNvSpPr>
          <p:nvPr/>
        </p:nvSpPr>
        <p:spPr bwMode="auto">
          <a:xfrm>
            <a:off x="4470400" y="4062413"/>
            <a:ext cx="746125" cy="928687"/>
          </a:xfrm>
          <a:custGeom>
            <a:avLst/>
            <a:gdLst>
              <a:gd name="T0" fmla="*/ 0 w 13597"/>
              <a:gd name="T1" fmla="*/ 2147483647 h 16925"/>
              <a:gd name="T2" fmla="*/ 2147483647 w 13597"/>
              <a:gd name="T3" fmla="*/ 0 h 16925"/>
              <a:gd name="T4" fmla="*/ 2147483647 w 13597"/>
              <a:gd name="T5" fmla="*/ 2147483647 h 16925"/>
              <a:gd name="T6" fmla="*/ 0 60000 65536"/>
              <a:gd name="T7" fmla="*/ 0 60000 65536"/>
              <a:gd name="T8" fmla="*/ 0 60000 65536"/>
              <a:gd name="T9" fmla="*/ 0 w 13597"/>
              <a:gd name="T10" fmla="*/ 0 h 16925"/>
              <a:gd name="T11" fmla="*/ 13597 w 13597"/>
              <a:gd name="T12" fmla="*/ 16925 h 16925"/>
            </a:gdLst>
            <a:ahLst/>
            <a:cxnLst>
              <a:cxn ang="T6">
                <a:pos x="T0" y="T1"/>
              </a:cxn>
              <a:cxn ang="T7">
                <a:pos x="T2" y="T3"/>
              </a:cxn>
              <a:cxn ang="T8">
                <a:pos x="T4" y="T5"/>
              </a:cxn>
            </a:cxnLst>
            <a:rect l="T9" t="T10" r="T11" b="T12"/>
            <a:pathLst>
              <a:path w="13597" h="16925" fill="none" extrusionOk="0">
                <a:moveTo>
                  <a:pt x="0" y="141"/>
                </a:moveTo>
                <a:cubicBezTo>
                  <a:pt x="58" y="94"/>
                  <a:pt x="117" y="47"/>
                  <a:pt x="176" y="0"/>
                </a:cubicBezTo>
              </a:path>
              <a:path w="13597" h="16925" stroke="0" extrusionOk="0">
                <a:moveTo>
                  <a:pt x="0" y="141"/>
                </a:moveTo>
                <a:cubicBezTo>
                  <a:pt x="58" y="94"/>
                  <a:pt x="117" y="47"/>
                  <a:pt x="176" y="0"/>
                </a:cubicBezTo>
                <a:lnTo>
                  <a:pt x="13597" y="1692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1" name="Arc 21"/>
          <p:cNvSpPr>
            <a:spLocks/>
          </p:cNvSpPr>
          <p:nvPr/>
        </p:nvSpPr>
        <p:spPr bwMode="auto">
          <a:xfrm>
            <a:off x="4419600" y="4086225"/>
            <a:ext cx="796925" cy="904875"/>
          </a:xfrm>
          <a:custGeom>
            <a:avLst/>
            <a:gdLst>
              <a:gd name="T0" fmla="*/ 0 w 14514"/>
              <a:gd name="T1" fmla="*/ 2147483647 h 16496"/>
              <a:gd name="T2" fmla="*/ 2147483647 w 14514"/>
              <a:gd name="T3" fmla="*/ 0 h 16496"/>
              <a:gd name="T4" fmla="*/ 2147483647 w 14514"/>
              <a:gd name="T5" fmla="*/ 2147483647 h 16496"/>
              <a:gd name="T6" fmla="*/ 0 60000 65536"/>
              <a:gd name="T7" fmla="*/ 0 60000 65536"/>
              <a:gd name="T8" fmla="*/ 0 60000 65536"/>
              <a:gd name="T9" fmla="*/ 0 w 14514"/>
              <a:gd name="T10" fmla="*/ 0 h 16496"/>
              <a:gd name="T11" fmla="*/ 14514 w 14514"/>
              <a:gd name="T12" fmla="*/ 16496 h 16496"/>
            </a:gdLst>
            <a:ahLst/>
            <a:cxnLst>
              <a:cxn ang="T6">
                <a:pos x="T0" y="T1"/>
              </a:cxn>
              <a:cxn ang="T7">
                <a:pos x="T2" y="T3"/>
              </a:cxn>
              <a:cxn ang="T8">
                <a:pos x="T4" y="T5"/>
              </a:cxn>
            </a:cxnLst>
            <a:rect l="T9" t="T10" r="T11" b="T12"/>
            <a:pathLst>
              <a:path w="14514" h="16496" fill="none" extrusionOk="0">
                <a:moveTo>
                  <a:pt x="0" y="499"/>
                </a:moveTo>
                <a:cubicBezTo>
                  <a:pt x="187" y="329"/>
                  <a:pt x="377" y="162"/>
                  <a:pt x="569" y="-1"/>
                </a:cubicBezTo>
              </a:path>
              <a:path w="14514" h="16496" stroke="0" extrusionOk="0">
                <a:moveTo>
                  <a:pt x="0" y="499"/>
                </a:moveTo>
                <a:cubicBezTo>
                  <a:pt x="187" y="329"/>
                  <a:pt x="377" y="162"/>
                  <a:pt x="569" y="-1"/>
                </a:cubicBezTo>
                <a:lnTo>
                  <a:pt x="14514" y="1649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2" name="Arc 22"/>
          <p:cNvSpPr>
            <a:spLocks/>
          </p:cNvSpPr>
          <p:nvPr/>
        </p:nvSpPr>
        <p:spPr bwMode="auto">
          <a:xfrm>
            <a:off x="4391025" y="4132263"/>
            <a:ext cx="825500" cy="858837"/>
          </a:xfrm>
          <a:custGeom>
            <a:avLst/>
            <a:gdLst>
              <a:gd name="T0" fmla="*/ 0 w 15036"/>
              <a:gd name="T1" fmla="*/ 2147483647 h 15664"/>
              <a:gd name="T2" fmla="*/ 2147483647 w 15036"/>
              <a:gd name="T3" fmla="*/ 0 h 15664"/>
              <a:gd name="T4" fmla="*/ 2147483647 w 15036"/>
              <a:gd name="T5" fmla="*/ 2147483647 h 15664"/>
              <a:gd name="T6" fmla="*/ 0 60000 65536"/>
              <a:gd name="T7" fmla="*/ 0 60000 65536"/>
              <a:gd name="T8" fmla="*/ 0 60000 65536"/>
              <a:gd name="T9" fmla="*/ 0 w 15036"/>
              <a:gd name="T10" fmla="*/ 0 h 15664"/>
              <a:gd name="T11" fmla="*/ 15036 w 15036"/>
              <a:gd name="T12" fmla="*/ 15664 h 15664"/>
            </a:gdLst>
            <a:ahLst/>
            <a:cxnLst>
              <a:cxn ang="T6">
                <a:pos x="T0" y="T1"/>
              </a:cxn>
              <a:cxn ang="T7">
                <a:pos x="T2" y="T3"/>
              </a:cxn>
              <a:cxn ang="T8">
                <a:pos x="T4" y="T5"/>
              </a:cxn>
            </a:cxnLst>
            <a:rect l="T9" t="T10" r="T11" b="T12"/>
            <a:pathLst>
              <a:path w="15036" h="15664" fill="none" extrusionOk="0">
                <a:moveTo>
                  <a:pt x="0" y="156"/>
                </a:moveTo>
                <a:cubicBezTo>
                  <a:pt x="54" y="103"/>
                  <a:pt x="108" y="51"/>
                  <a:pt x="163" y="0"/>
                </a:cubicBezTo>
              </a:path>
              <a:path w="15036" h="15664" stroke="0" extrusionOk="0">
                <a:moveTo>
                  <a:pt x="0" y="156"/>
                </a:moveTo>
                <a:cubicBezTo>
                  <a:pt x="54" y="103"/>
                  <a:pt x="108" y="51"/>
                  <a:pt x="163" y="0"/>
                </a:cubicBezTo>
                <a:lnTo>
                  <a:pt x="15036" y="156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3" name="Arc 23"/>
          <p:cNvSpPr>
            <a:spLocks/>
          </p:cNvSpPr>
          <p:nvPr/>
        </p:nvSpPr>
        <p:spPr bwMode="auto">
          <a:xfrm>
            <a:off x="4346575" y="4156075"/>
            <a:ext cx="869950" cy="835025"/>
          </a:xfrm>
          <a:custGeom>
            <a:avLst/>
            <a:gdLst>
              <a:gd name="T0" fmla="*/ 0 w 15849"/>
              <a:gd name="T1" fmla="*/ 2147483647 h 15221"/>
              <a:gd name="T2" fmla="*/ 2147483647 w 15849"/>
              <a:gd name="T3" fmla="*/ 0 h 15221"/>
              <a:gd name="T4" fmla="*/ 2147483647 w 15849"/>
              <a:gd name="T5" fmla="*/ 2147483647 h 15221"/>
              <a:gd name="T6" fmla="*/ 0 60000 65536"/>
              <a:gd name="T7" fmla="*/ 0 60000 65536"/>
              <a:gd name="T8" fmla="*/ 0 60000 65536"/>
              <a:gd name="T9" fmla="*/ 0 w 15849"/>
              <a:gd name="T10" fmla="*/ 0 h 15221"/>
              <a:gd name="T11" fmla="*/ 15849 w 15849"/>
              <a:gd name="T12" fmla="*/ 15221 h 15221"/>
            </a:gdLst>
            <a:ahLst/>
            <a:cxnLst>
              <a:cxn ang="T6">
                <a:pos x="T0" y="T1"/>
              </a:cxn>
              <a:cxn ang="T7">
                <a:pos x="T2" y="T3"/>
              </a:cxn>
              <a:cxn ang="T8">
                <a:pos x="T4" y="T5"/>
              </a:cxn>
            </a:cxnLst>
            <a:rect l="T9" t="T10" r="T11" b="T12"/>
            <a:pathLst>
              <a:path w="15849" h="15221" fill="none" extrusionOk="0">
                <a:moveTo>
                  <a:pt x="-1" y="545"/>
                </a:moveTo>
                <a:cubicBezTo>
                  <a:pt x="171" y="360"/>
                  <a:pt x="345" y="178"/>
                  <a:pt x="523" y="0"/>
                </a:cubicBezTo>
              </a:path>
              <a:path w="15849" h="15221" stroke="0" extrusionOk="0">
                <a:moveTo>
                  <a:pt x="-1" y="545"/>
                </a:moveTo>
                <a:cubicBezTo>
                  <a:pt x="171" y="360"/>
                  <a:pt x="345" y="178"/>
                  <a:pt x="523" y="0"/>
                </a:cubicBezTo>
                <a:lnTo>
                  <a:pt x="15849" y="1522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4" name="Arc 24"/>
          <p:cNvSpPr>
            <a:spLocks/>
          </p:cNvSpPr>
          <p:nvPr/>
        </p:nvSpPr>
        <p:spPr bwMode="auto">
          <a:xfrm>
            <a:off x="4321175" y="4205288"/>
            <a:ext cx="895350" cy="785812"/>
          </a:xfrm>
          <a:custGeom>
            <a:avLst/>
            <a:gdLst>
              <a:gd name="T0" fmla="*/ 0 w 16313"/>
              <a:gd name="T1" fmla="*/ 2147483647 h 14327"/>
              <a:gd name="T2" fmla="*/ 2147483647 w 16313"/>
              <a:gd name="T3" fmla="*/ 0 h 14327"/>
              <a:gd name="T4" fmla="*/ 2147483647 w 16313"/>
              <a:gd name="T5" fmla="*/ 2147483647 h 14327"/>
              <a:gd name="T6" fmla="*/ 0 60000 65536"/>
              <a:gd name="T7" fmla="*/ 0 60000 65536"/>
              <a:gd name="T8" fmla="*/ 0 60000 65536"/>
              <a:gd name="T9" fmla="*/ 0 w 16313"/>
              <a:gd name="T10" fmla="*/ 0 h 14327"/>
              <a:gd name="T11" fmla="*/ 16313 w 16313"/>
              <a:gd name="T12" fmla="*/ 14327 h 14327"/>
            </a:gdLst>
            <a:ahLst/>
            <a:cxnLst>
              <a:cxn ang="T6">
                <a:pos x="T0" y="T1"/>
              </a:cxn>
              <a:cxn ang="T7">
                <a:pos x="T2" y="T3"/>
              </a:cxn>
              <a:cxn ang="T8">
                <a:pos x="T4" y="T5"/>
              </a:cxn>
            </a:cxnLst>
            <a:rect l="T9" t="T10" r="T11" b="T12"/>
            <a:pathLst>
              <a:path w="16313" h="14327" fill="none" extrusionOk="0">
                <a:moveTo>
                  <a:pt x="-1" y="169"/>
                </a:moveTo>
                <a:cubicBezTo>
                  <a:pt x="48" y="112"/>
                  <a:pt x="98" y="56"/>
                  <a:pt x="148" y="0"/>
                </a:cubicBezTo>
              </a:path>
              <a:path w="16313" h="14327" stroke="0" extrusionOk="0">
                <a:moveTo>
                  <a:pt x="-1" y="169"/>
                </a:moveTo>
                <a:cubicBezTo>
                  <a:pt x="48" y="112"/>
                  <a:pt x="98" y="56"/>
                  <a:pt x="148" y="0"/>
                </a:cubicBezTo>
                <a:lnTo>
                  <a:pt x="16313" y="1432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5" name="Arc 25"/>
          <p:cNvSpPr>
            <a:spLocks/>
          </p:cNvSpPr>
          <p:nvPr/>
        </p:nvSpPr>
        <p:spPr bwMode="auto">
          <a:xfrm>
            <a:off x="4278313" y="4232275"/>
            <a:ext cx="938212" cy="758825"/>
          </a:xfrm>
          <a:custGeom>
            <a:avLst/>
            <a:gdLst>
              <a:gd name="T0" fmla="*/ 0 w 17094"/>
              <a:gd name="T1" fmla="*/ 2147483647 h 13845"/>
              <a:gd name="T2" fmla="*/ 2147483647 w 17094"/>
              <a:gd name="T3" fmla="*/ 0 h 13845"/>
              <a:gd name="T4" fmla="*/ 2147483647 w 17094"/>
              <a:gd name="T5" fmla="*/ 2147483647 h 13845"/>
              <a:gd name="T6" fmla="*/ 0 60000 65536"/>
              <a:gd name="T7" fmla="*/ 0 60000 65536"/>
              <a:gd name="T8" fmla="*/ 0 60000 65536"/>
              <a:gd name="T9" fmla="*/ 0 w 17094"/>
              <a:gd name="T10" fmla="*/ 0 h 13845"/>
              <a:gd name="T11" fmla="*/ 17094 w 17094"/>
              <a:gd name="T12" fmla="*/ 13845 h 13845"/>
            </a:gdLst>
            <a:ahLst/>
            <a:cxnLst>
              <a:cxn ang="T6">
                <a:pos x="T0" y="T1"/>
              </a:cxn>
              <a:cxn ang="T7">
                <a:pos x="T2" y="T3"/>
              </a:cxn>
              <a:cxn ang="T8">
                <a:pos x="T4" y="T5"/>
              </a:cxn>
            </a:cxnLst>
            <a:rect l="T9" t="T10" r="T11" b="T12"/>
            <a:pathLst>
              <a:path w="17094" h="13845" fill="none" extrusionOk="0">
                <a:moveTo>
                  <a:pt x="0" y="640"/>
                </a:moveTo>
                <a:cubicBezTo>
                  <a:pt x="167" y="423"/>
                  <a:pt x="338" y="210"/>
                  <a:pt x="514" y="0"/>
                </a:cubicBezTo>
              </a:path>
              <a:path w="17094" h="13845" stroke="0" extrusionOk="0">
                <a:moveTo>
                  <a:pt x="0" y="640"/>
                </a:moveTo>
                <a:cubicBezTo>
                  <a:pt x="167" y="423"/>
                  <a:pt x="338" y="210"/>
                  <a:pt x="514" y="0"/>
                </a:cubicBezTo>
                <a:lnTo>
                  <a:pt x="17094" y="1384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6" name="Arc 26"/>
          <p:cNvSpPr>
            <a:spLocks/>
          </p:cNvSpPr>
          <p:nvPr/>
        </p:nvSpPr>
        <p:spPr bwMode="auto">
          <a:xfrm>
            <a:off x="4257675" y="4283075"/>
            <a:ext cx="958850" cy="708025"/>
          </a:xfrm>
          <a:custGeom>
            <a:avLst/>
            <a:gdLst>
              <a:gd name="T0" fmla="*/ 0 w 17478"/>
              <a:gd name="T1" fmla="*/ 2147483647 h 12891"/>
              <a:gd name="T2" fmla="*/ 2147483647 w 17478"/>
              <a:gd name="T3" fmla="*/ 0 h 12891"/>
              <a:gd name="T4" fmla="*/ 2147483647 w 17478"/>
              <a:gd name="T5" fmla="*/ 2147483647 h 12891"/>
              <a:gd name="T6" fmla="*/ 0 60000 65536"/>
              <a:gd name="T7" fmla="*/ 0 60000 65536"/>
              <a:gd name="T8" fmla="*/ 0 60000 65536"/>
              <a:gd name="T9" fmla="*/ 0 w 17478"/>
              <a:gd name="T10" fmla="*/ 0 h 12891"/>
              <a:gd name="T11" fmla="*/ 17478 w 17478"/>
              <a:gd name="T12" fmla="*/ 12891 h 12891"/>
            </a:gdLst>
            <a:ahLst/>
            <a:cxnLst>
              <a:cxn ang="T6">
                <a:pos x="T0" y="T1"/>
              </a:cxn>
              <a:cxn ang="T7">
                <a:pos x="T2" y="T3"/>
              </a:cxn>
              <a:cxn ang="T8">
                <a:pos x="T4" y="T5"/>
              </a:cxn>
            </a:cxnLst>
            <a:rect l="T9" t="T10" r="T11" b="T12"/>
            <a:pathLst>
              <a:path w="17478" h="12891" fill="none" extrusionOk="0">
                <a:moveTo>
                  <a:pt x="-1" y="199"/>
                </a:moveTo>
                <a:cubicBezTo>
                  <a:pt x="48" y="132"/>
                  <a:pt x="97" y="66"/>
                  <a:pt x="146" y="-1"/>
                </a:cubicBezTo>
              </a:path>
              <a:path w="17478" h="12891" stroke="0" extrusionOk="0">
                <a:moveTo>
                  <a:pt x="-1" y="199"/>
                </a:moveTo>
                <a:cubicBezTo>
                  <a:pt x="48" y="132"/>
                  <a:pt x="97" y="66"/>
                  <a:pt x="146" y="-1"/>
                </a:cubicBezTo>
                <a:lnTo>
                  <a:pt x="17478" y="128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7" name="Arc 27"/>
          <p:cNvSpPr>
            <a:spLocks/>
          </p:cNvSpPr>
          <p:nvPr/>
        </p:nvSpPr>
        <p:spPr bwMode="auto">
          <a:xfrm>
            <a:off x="4217988" y="4318000"/>
            <a:ext cx="998537" cy="674688"/>
          </a:xfrm>
          <a:custGeom>
            <a:avLst/>
            <a:gdLst>
              <a:gd name="T0" fmla="*/ 0 w 18192"/>
              <a:gd name="T1" fmla="*/ 2147483647 h 12305"/>
              <a:gd name="T2" fmla="*/ 2147483647 w 18192"/>
              <a:gd name="T3" fmla="*/ 0 h 12305"/>
              <a:gd name="T4" fmla="*/ 2147483647 w 18192"/>
              <a:gd name="T5" fmla="*/ 2147483647 h 12305"/>
              <a:gd name="T6" fmla="*/ 0 60000 65536"/>
              <a:gd name="T7" fmla="*/ 0 60000 65536"/>
              <a:gd name="T8" fmla="*/ 0 60000 65536"/>
              <a:gd name="T9" fmla="*/ 0 w 18192"/>
              <a:gd name="T10" fmla="*/ 0 h 12305"/>
              <a:gd name="T11" fmla="*/ 18192 w 18192"/>
              <a:gd name="T12" fmla="*/ 12305 h 12305"/>
            </a:gdLst>
            <a:ahLst/>
            <a:cxnLst>
              <a:cxn ang="T6">
                <a:pos x="T0" y="T1"/>
              </a:cxn>
              <a:cxn ang="T7">
                <a:pos x="T2" y="T3"/>
              </a:cxn>
              <a:cxn ang="T8">
                <a:pos x="T4" y="T5"/>
              </a:cxn>
            </a:cxnLst>
            <a:rect l="T9" t="T10" r="T11" b="T12"/>
            <a:pathLst>
              <a:path w="18192" h="12305" fill="none" extrusionOk="0">
                <a:moveTo>
                  <a:pt x="-1" y="659"/>
                </a:moveTo>
                <a:cubicBezTo>
                  <a:pt x="142" y="437"/>
                  <a:pt x="289" y="217"/>
                  <a:pt x="439" y="-1"/>
                </a:cubicBezTo>
              </a:path>
              <a:path w="18192" h="12305" stroke="0" extrusionOk="0">
                <a:moveTo>
                  <a:pt x="-1" y="659"/>
                </a:moveTo>
                <a:cubicBezTo>
                  <a:pt x="142" y="437"/>
                  <a:pt x="289" y="217"/>
                  <a:pt x="439" y="-1"/>
                </a:cubicBezTo>
                <a:lnTo>
                  <a:pt x="18192" y="12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8" name="Arc 28"/>
          <p:cNvSpPr>
            <a:spLocks/>
          </p:cNvSpPr>
          <p:nvPr/>
        </p:nvSpPr>
        <p:spPr bwMode="auto">
          <a:xfrm>
            <a:off x="4198938" y="4370388"/>
            <a:ext cx="1017587" cy="620712"/>
          </a:xfrm>
          <a:custGeom>
            <a:avLst/>
            <a:gdLst>
              <a:gd name="T0" fmla="*/ 0 w 18534"/>
              <a:gd name="T1" fmla="*/ 2147483647 h 11305"/>
              <a:gd name="T2" fmla="*/ 2147483647 w 18534"/>
              <a:gd name="T3" fmla="*/ 0 h 11305"/>
              <a:gd name="T4" fmla="*/ 2147483647 w 18534"/>
              <a:gd name="T5" fmla="*/ 2147483647 h 11305"/>
              <a:gd name="T6" fmla="*/ 0 60000 65536"/>
              <a:gd name="T7" fmla="*/ 0 60000 65536"/>
              <a:gd name="T8" fmla="*/ 0 60000 65536"/>
              <a:gd name="T9" fmla="*/ 0 w 18534"/>
              <a:gd name="T10" fmla="*/ 0 h 11305"/>
              <a:gd name="T11" fmla="*/ 18534 w 18534"/>
              <a:gd name="T12" fmla="*/ 11305 h 11305"/>
            </a:gdLst>
            <a:ahLst/>
            <a:cxnLst>
              <a:cxn ang="T6">
                <a:pos x="T0" y="T1"/>
              </a:cxn>
              <a:cxn ang="T7">
                <a:pos x="T2" y="T3"/>
              </a:cxn>
              <a:cxn ang="T8">
                <a:pos x="T4" y="T5"/>
              </a:cxn>
            </a:cxnLst>
            <a:rect l="T9" t="T10" r="T11" b="T12"/>
            <a:pathLst>
              <a:path w="18534" h="11305" fill="none" extrusionOk="0">
                <a:moveTo>
                  <a:pt x="0" y="212"/>
                </a:moveTo>
                <a:cubicBezTo>
                  <a:pt x="42" y="141"/>
                  <a:pt x="85" y="70"/>
                  <a:pt x="128" y="-1"/>
                </a:cubicBezTo>
              </a:path>
              <a:path w="18534" h="11305" stroke="0" extrusionOk="0">
                <a:moveTo>
                  <a:pt x="0" y="212"/>
                </a:moveTo>
                <a:cubicBezTo>
                  <a:pt x="42" y="141"/>
                  <a:pt x="85" y="70"/>
                  <a:pt x="128" y="-1"/>
                </a:cubicBezTo>
                <a:lnTo>
                  <a:pt x="18534" y="11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69" name="Arc 29"/>
          <p:cNvSpPr>
            <a:spLocks/>
          </p:cNvSpPr>
          <p:nvPr/>
        </p:nvSpPr>
        <p:spPr bwMode="auto">
          <a:xfrm>
            <a:off x="4167188" y="4402138"/>
            <a:ext cx="1049337" cy="588962"/>
          </a:xfrm>
          <a:custGeom>
            <a:avLst/>
            <a:gdLst>
              <a:gd name="T0" fmla="*/ 0 w 19116"/>
              <a:gd name="T1" fmla="*/ 2147483647 h 10725"/>
              <a:gd name="T2" fmla="*/ 2147483647 w 19116"/>
              <a:gd name="T3" fmla="*/ 0 h 10725"/>
              <a:gd name="T4" fmla="*/ 2147483647 w 19116"/>
              <a:gd name="T5" fmla="*/ 2147483647 h 10725"/>
              <a:gd name="T6" fmla="*/ 0 60000 65536"/>
              <a:gd name="T7" fmla="*/ 0 60000 65536"/>
              <a:gd name="T8" fmla="*/ 0 60000 65536"/>
              <a:gd name="T9" fmla="*/ 0 w 19116"/>
              <a:gd name="T10" fmla="*/ 0 h 10725"/>
              <a:gd name="T11" fmla="*/ 19116 w 19116"/>
              <a:gd name="T12" fmla="*/ 10725 h 10725"/>
            </a:gdLst>
            <a:ahLst/>
            <a:cxnLst>
              <a:cxn ang="T6">
                <a:pos x="T0" y="T1"/>
              </a:cxn>
              <a:cxn ang="T7">
                <a:pos x="T2" y="T3"/>
              </a:cxn>
              <a:cxn ang="T8">
                <a:pos x="T4" y="T5"/>
              </a:cxn>
            </a:cxnLst>
            <a:rect l="T9" t="T10" r="T11" b="T12"/>
            <a:pathLst>
              <a:path w="19116" h="10725" fill="none" extrusionOk="0">
                <a:moveTo>
                  <a:pt x="-1" y="668"/>
                </a:moveTo>
                <a:cubicBezTo>
                  <a:pt x="118" y="443"/>
                  <a:pt x="240" y="220"/>
                  <a:pt x="366" y="-1"/>
                </a:cubicBezTo>
              </a:path>
              <a:path w="19116" h="10725" stroke="0" extrusionOk="0">
                <a:moveTo>
                  <a:pt x="-1" y="668"/>
                </a:moveTo>
                <a:cubicBezTo>
                  <a:pt x="118" y="443"/>
                  <a:pt x="240" y="220"/>
                  <a:pt x="366" y="-1"/>
                </a:cubicBezTo>
                <a:lnTo>
                  <a:pt x="19116" y="1072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0" name="Arc 30"/>
          <p:cNvSpPr>
            <a:spLocks/>
          </p:cNvSpPr>
          <p:nvPr/>
        </p:nvSpPr>
        <p:spPr bwMode="auto">
          <a:xfrm>
            <a:off x="4151313" y="4460875"/>
            <a:ext cx="1065212" cy="530225"/>
          </a:xfrm>
          <a:custGeom>
            <a:avLst/>
            <a:gdLst>
              <a:gd name="T0" fmla="*/ 0 w 19409"/>
              <a:gd name="T1" fmla="*/ 2147483647 h 9653"/>
              <a:gd name="T2" fmla="*/ 2147483647 w 19409"/>
              <a:gd name="T3" fmla="*/ 0 h 9653"/>
              <a:gd name="T4" fmla="*/ 2147483647 w 19409"/>
              <a:gd name="T5" fmla="*/ 2147483647 h 9653"/>
              <a:gd name="T6" fmla="*/ 0 60000 65536"/>
              <a:gd name="T7" fmla="*/ 0 60000 65536"/>
              <a:gd name="T8" fmla="*/ 0 60000 65536"/>
              <a:gd name="T9" fmla="*/ 0 w 19409"/>
              <a:gd name="T10" fmla="*/ 0 h 9653"/>
              <a:gd name="T11" fmla="*/ 19409 w 19409"/>
              <a:gd name="T12" fmla="*/ 9653 h 9653"/>
            </a:gdLst>
            <a:ahLst/>
            <a:cxnLst>
              <a:cxn ang="T6">
                <a:pos x="T0" y="T1"/>
              </a:cxn>
              <a:cxn ang="T7">
                <a:pos x="T2" y="T3"/>
              </a:cxn>
              <a:cxn ang="T8">
                <a:pos x="T4" y="T5"/>
              </a:cxn>
            </a:cxnLst>
            <a:rect l="T9" t="T10" r="T11" b="T12"/>
            <a:pathLst>
              <a:path w="19409" h="9653" fill="none" extrusionOk="0">
                <a:moveTo>
                  <a:pt x="0" y="173"/>
                </a:moveTo>
                <a:cubicBezTo>
                  <a:pt x="28" y="115"/>
                  <a:pt x="57" y="57"/>
                  <a:pt x="85" y="-1"/>
                </a:cubicBezTo>
              </a:path>
              <a:path w="19409" h="9653" stroke="0" extrusionOk="0">
                <a:moveTo>
                  <a:pt x="0" y="173"/>
                </a:moveTo>
                <a:cubicBezTo>
                  <a:pt x="28" y="115"/>
                  <a:pt x="57" y="57"/>
                  <a:pt x="85" y="-1"/>
                </a:cubicBezTo>
                <a:lnTo>
                  <a:pt x="19409" y="96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1" name="Arc 31"/>
          <p:cNvSpPr>
            <a:spLocks/>
          </p:cNvSpPr>
          <p:nvPr/>
        </p:nvSpPr>
        <p:spPr bwMode="auto">
          <a:xfrm>
            <a:off x="4122738" y="4494213"/>
            <a:ext cx="1093787" cy="496887"/>
          </a:xfrm>
          <a:custGeom>
            <a:avLst/>
            <a:gdLst>
              <a:gd name="T0" fmla="*/ 0 w 19931"/>
              <a:gd name="T1" fmla="*/ 2147483647 h 9047"/>
              <a:gd name="T2" fmla="*/ 2147483647 w 19931"/>
              <a:gd name="T3" fmla="*/ 0 h 9047"/>
              <a:gd name="T4" fmla="*/ 2147483647 w 19931"/>
              <a:gd name="T5" fmla="*/ 2147483647 h 9047"/>
              <a:gd name="T6" fmla="*/ 0 60000 65536"/>
              <a:gd name="T7" fmla="*/ 0 60000 65536"/>
              <a:gd name="T8" fmla="*/ 0 60000 65536"/>
              <a:gd name="T9" fmla="*/ 0 w 19931"/>
              <a:gd name="T10" fmla="*/ 0 h 9047"/>
              <a:gd name="T11" fmla="*/ 19931 w 19931"/>
              <a:gd name="T12" fmla="*/ 9047 h 9047"/>
            </a:gdLst>
            <a:ahLst/>
            <a:cxnLst>
              <a:cxn ang="T6">
                <a:pos x="T0" y="T1"/>
              </a:cxn>
              <a:cxn ang="T7">
                <a:pos x="T2" y="T3"/>
              </a:cxn>
              <a:cxn ang="T8">
                <a:pos x="T4" y="T5"/>
              </a:cxn>
            </a:cxnLst>
            <a:rect l="T9" t="T10" r="T11" b="T12"/>
            <a:pathLst>
              <a:path w="19931" h="9047" fill="none" extrusionOk="0">
                <a:moveTo>
                  <a:pt x="-1" y="721"/>
                </a:moveTo>
                <a:cubicBezTo>
                  <a:pt x="101" y="479"/>
                  <a:pt x="206" y="238"/>
                  <a:pt x="316" y="-1"/>
                </a:cubicBezTo>
              </a:path>
              <a:path w="19931" h="9047" stroke="0" extrusionOk="0">
                <a:moveTo>
                  <a:pt x="-1" y="721"/>
                </a:moveTo>
                <a:cubicBezTo>
                  <a:pt x="101" y="479"/>
                  <a:pt x="206" y="238"/>
                  <a:pt x="316" y="-1"/>
                </a:cubicBezTo>
                <a:lnTo>
                  <a:pt x="19931" y="904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2" name="Arc 32"/>
          <p:cNvSpPr>
            <a:spLocks/>
          </p:cNvSpPr>
          <p:nvPr/>
        </p:nvSpPr>
        <p:spPr bwMode="auto">
          <a:xfrm>
            <a:off x="4108450" y="4557713"/>
            <a:ext cx="1108075" cy="433387"/>
          </a:xfrm>
          <a:custGeom>
            <a:avLst/>
            <a:gdLst>
              <a:gd name="T0" fmla="*/ 0 w 20173"/>
              <a:gd name="T1" fmla="*/ 2147483647 h 7892"/>
              <a:gd name="T2" fmla="*/ 2147483647 w 20173"/>
              <a:gd name="T3" fmla="*/ 0 h 7892"/>
              <a:gd name="T4" fmla="*/ 2147483647 w 20173"/>
              <a:gd name="T5" fmla="*/ 2147483647 h 7892"/>
              <a:gd name="T6" fmla="*/ 0 60000 65536"/>
              <a:gd name="T7" fmla="*/ 0 60000 65536"/>
              <a:gd name="T8" fmla="*/ 0 60000 65536"/>
              <a:gd name="T9" fmla="*/ 0 w 20173"/>
              <a:gd name="T10" fmla="*/ 0 h 7892"/>
              <a:gd name="T11" fmla="*/ 20173 w 20173"/>
              <a:gd name="T12" fmla="*/ 7892 h 7892"/>
            </a:gdLst>
            <a:ahLst/>
            <a:cxnLst>
              <a:cxn ang="T6">
                <a:pos x="T0" y="T1"/>
              </a:cxn>
              <a:cxn ang="T7">
                <a:pos x="T2" y="T3"/>
              </a:cxn>
              <a:cxn ang="T8">
                <a:pos x="T4" y="T5"/>
              </a:cxn>
            </a:cxnLst>
            <a:rect l="T9" t="T10" r="T11" b="T12"/>
            <a:pathLst>
              <a:path w="20173" h="7892" fill="none" extrusionOk="0">
                <a:moveTo>
                  <a:pt x="0" y="170"/>
                </a:moveTo>
                <a:cubicBezTo>
                  <a:pt x="22" y="113"/>
                  <a:pt x="44" y="56"/>
                  <a:pt x="66" y="0"/>
                </a:cubicBezTo>
              </a:path>
              <a:path w="20173" h="7892" stroke="0" extrusionOk="0">
                <a:moveTo>
                  <a:pt x="0" y="170"/>
                </a:moveTo>
                <a:cubicBezTo>
                  <a:pt x="22" y="113"/>
                  <a:pt x="44" y="56"/>
                  <a:pt x="66" y="0"/>
                </a:cubicBezTo>
                <a:lnTo>
                  <a:pt x="20173" y="789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3" name="Arc 33"/>
          <p:cNvSpPr>
            <a:spLocks/>
          </p:cNvSpPr>
          <p:nvPr/>
        </p:nvSpPr>
        <p:spPr bwMode="auto">
          <a:xfrm>
            <a:off x="4086225" y="4591050"/>
            <a:ext cx="1130300" cy="400050"/>
          </a:xfrm>
          <a:custGeom>
            <a:avLst/>
            <a:gdLst>
              <a:gd name="T0" fmla="*/ 0 w 20589"/>
              <a:gd name="T1" fmla="*/ 2147483647 h 7284"/>
              <a:gd name="T2" fmla="*/ 2147483647 w 20589"/>
              <a:gd name="T3" fmla="*/ 0 h 7284"/>
              <a:gd name="T4" fmla="*/ 2147483647 w 20589"/>
              <a:gd name="T5" fmla="*/ 2147483647 h 7284"/>
              <a:gd name="T6" fmla="*/ 0 60000 65536"/>
              <a:gd name="T7" fmla="*/ 0 60000 65536"/>
              <a:gd name="T8" fmla="*/ 0 60000 65536"/>
              <a:gd name="T9" fmla="*/ 0 w 20589"/>
              <a:gd name="T10" fmla="*/ 0 h 7284"/>
              <a:gd name="T11" fmla="*/ 20589 w 20589"/>
              <a:gd name="T12" fmla="*/ 7284 h 7284"/>
            </a:gdLst>
            <a:ahLst/>
            <a:cxnLst>
              <a:cxn ang="T6">
                <a:pos x="T0" y="T1"/>
              </a:cxn>
              <a:cxn ang="T7">
                <a:pos x="T2" y="T3"/>
              </a:cxn>
              <a:cxn ang="T8">
                <a:pos x="T4" y="T5"/>
              </a:cxn>
            </a:cxnLst>
            <a:rect l="T9" t="T10" r="T11" b="T12"/>
            <a:pathLst>
              <a:path w="20589" h="7284" fill="none" extrusionOk="0">
                <a:moveTo>
                  <a:pt x="0" y="753"/>
                </a:moveTo>
                <a:cubicBezTo>
                  <a:pt x="80" y="500"/>
                  <a:pt x="164" y="249"/>
                  <a:pt x="254" y="0"/>
                </a:cubicBezTo>
              </a:path>
              <a:path w="20589" h="7284" stroke="0" extrusionOk="0">
                <a:moveTo>
                  <a:pt x="0" y="753"/>
                </a:moveTo>
                <a:cubicBezTo>
                  <a:pt x="80" y="500"/>
                  <a:pt x="164" y="249"/>
                  <a:pt x="254" y="0"/>
                </a:cubicBezTo>
                <a:lnTo>
                  <a:pt x="20589" y="728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4" name="Arc 34"/>
          <p:cNvSpPr>
            <a:spLocks/>
          </p:cNvSpPr>
          <p:nvPr/>
        </p:nvSpPr>
        <p:spPr bwMode="auto">
          <a:xfrm>
            <a:off x="4075113" y="4654550"/>
            <a:ext cx="1141412" cy="336550"/>
          </a:xfrm>
          <a:custGeom>
            <a:avLst/>
            <a:gdLst>
              <a:gd name="T0" fmla="*/ 0 w 20779"/>
              <a:gd name="T1" fmla="*/ 2147483647 h 6128"/>
              <a:gd name="T2" fmla="*/ 2147483647 w 20779"/>
              <a:gd name="T3" fmla="*/ 0 h 6128"/>
              <a:gd name="T4" fmla="*/ 2147483647 w 20779"/>
              <a:gd name="T5" fmla="*/ 2147483647 h 6128"/>
              <a:gd name="T6" fmla="*/ 0 60000 65536"/>
              <a:gd name="T7" fmla="*/ 0 60000 65536"/>
              <a:gd name="T8" fmla="*/ 0 60000 65536"/>
              <a:gd name="T9" fmla="*/ 0 w 20779"/>
              <a:gd name="T10" fmla="*/ 0 h 6128"/>
              <a:gd name="T11" fmla="*/ 20779 w 20779"/>
              <a:gd name="T12" fmla="*/ 6128 h 6128"/>
            </a:gdLst>
            <a:ahLst/>
            <a:cxnLst>
              <a:cxn ang="T6">
                <a:pos x="T0" y="T1"/>
              </a:cxn>
              <a:cxn ang="T7">
                <a:pos x="T2" y="T3"/>
              </a:cxn>
              <a:cxn ang="T8">
                <a:pos x="T4" y="T5"/>
              </a:cxn>
            </a:cxnLst>
            <a:rect l="T9" t="T10" r="T11" b="T12"/>
            <a:pathLst>
              <a:path w="20779" h="6128" fill="none" extrusionOk="0">
                <a:moveTo>
                  <a:pt x="0" y="229"/>
                </a:moveTo>
                <a:cubicBezTo>
                  <a:pt x="21" y="152"/>
                  <a:pt x="43" y="76"/>
                  <a:pt x="66" y="-1"/>
                </a:cubicBezTo>
              </a:path>
              <a:path w="20779" h="6128" stroke="0" extrusionOk="0">
                <a:moveTo>
                  <a:pt x="0" y="229"/>
                </a:moveTo>
                <a:cubicBezTo>
                  <a:pt x="21" y="152"/>
                  <a:pt x="43" y="76"/>
                  <a:pt x="66" y="-1"/>
                </a:cubicBezTo>
                <a:lnTo>
                  <a:pt x="20779" y="612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5" name="Arc 35"/>
          <p:cNvSpPr>
            <a:spLocks/>
          </p:cNvSpPr>
          <p:nvPr/>
        </p:nvSpPr>
        <p:spPr bwMode="auto">
          <a:xfrm>
            <a:off x="4059238" y="4689475"/>
            <a:ext cx="1157287" cy="301625"/>
          </a:xfrm>
          <a:custGeom>
            <a:avLst/>
            <a:gdLst>
              <a:gd name="T0" fmla="*/ 0 w 21073"/>
              <a:gd name="T1" fmla="*/ 2147483647 h 5493"/>
              <a:gd name="T2" fmla="*/ 2147483647 w 21073"/>
              <a:gd name="T3" fmla="*/ 0 h 5493"/>
              <a:gd name="T4" fmla="*/ 2147483647 w 21073"/>
              <a:gd name="T5" fmla="*/ 2147483647 h 5493"/>
              <a:gd name="T6" fmla="*/ 0 60000 65536"/>
              <a:gd name="T7" fmla="*/ 0 60000 65536"/>
              <a:gd name="T8" fmla="*/ 0 60000 65536"/>
              <a:gd name="T9" fmla="*/ 0 w 21073"/>
              <a:gd name="T10" fmla="*/ 0 h 5493"/>
              <a:gd name="T11" fmla="*/ 21073 w 21073"/>
              <a:gd name="T12" fmla="*/ 5493 h 5493"/>
            </a:gdLst>
            <a:ahLst/>
            <a:cxnLst>
              <a:cxn ang="T6">
                <a:pos x="T0" y="T1"/>
              </a:cxn>
              <a:cxn ang="T7">
                <a:pos x="T2" y="T3"/>
              </a:cxn>
              <a:cxn ang="T8">
                <a:pos x="T4" y="T5"/>
              </a:cxn>
            </a:cxnLst>
            <a:rect l="T9" t="T10" r="T11" b="T12"/>
            <a:pathLst>
              <a:path w="21073" h="5493" fill="none" extrusionOk="0">
                <a:moveTo>
                  <a:pt x="0" y="749"/>
                </a:moveTo>
                <a:cubicBezTo>
                  <a:pt x="56" y="498"/>
                  <a:pt x="117" y="248"/>
                  <a:pt x="183" y="0"/>
                </a:cubicBezTo>
              </a:path>
              <a:path w="21073" h="5493" stroke="0" extrusionOk="0">
                <a:moveTo>
                  <a:pt x="0" y="749"/>
                </a:moveTo>
                <a:cubicBezTo>
                  <a:pt x="56" y="498"/>
                  <a:pt x="117" y="248"/>
                  <a:pt x="183" y="0"/>
                </a:cubicBezTo>
                <a:lnTo>
                  <a:pt x="21073" y="549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6" name="Arc 36"/>
          <p:cNvSpPr>
            <a:spLocks/>
          </p:cNvSpPr>
          <p:nvPr/>
        </p:nvSpPr>
        <p:spPr bwMode="auto">
          <a:xfrm>
            <a:off x="4052888" y="4754563"/>
            <a:ext cx="1163637" cy="236537"/>
          </a:xfrm>
          <a:custGeom>
            <a:avLst/>
            <a:gdLst>
              <a:gd name="T0" fmla="*/ 0 w 21206"/>
              <a:gd name="T1" fmla="*/ 2147483647 h 4305"/>
              <a:gd name="T2" fmla="*/ 2147483647 w 21206"/>
              <a:gd name="T3" fmla="*/ 0 h 4305"/>
              <a:gd name="T4" fmla="*/ 2147483647 w 21206"/>
              <a:gd name="T5" fmla="*/ 2147483647 h 4305"/>
              <a:gd name="T6" fmla="*/ 0 60000 65536"/>
              <a:gd name="T7" fmla="*/ 0 60000 65536"/>
              <a:gd name="T8" fmla="*/ 0 60000 65536"/>
              <a:gd name="T9" fmla="*/ 0 w 21206"/>
              <a:gd name="T10" fmla="*/ 0 h 4305"/>
              <a:gd name="T11" fmla="*/ 21206 w 21206"/>
              <a:gd name="T12" fmla="*/ 4305 h 4305"/>
            </a:gdLst>
            <a:ahLst/>
            <a:cxnLst>
              <a:cxn ang="T6">
                <a:pos x="T0" y="T1"/>
              </a:cxn>
              <a:cxn ang="T7">
                <a:pos x="T2" y="T3"/>
              </a:cxn>
              <a:cxn ang="T8">
                <a:pos x="T4" y="T5"/>
              </a:cxn>
            </a:cxnLst>
            <a:rect l="T9" t="T10" r="T11" b="T12"/>
            <a:pathLst>
              <a:path w="21206" h="4305" fill="none" extrusionOk="0">
                <a:moveTo>
                  <a:pt x="-1" y="199"/>
                </a:moveTo>
                <a:cubicBezTo>
                  <a:pt x="12" y="133"/>
                  <a:pt x="25" y="66"/>
                  <a:pt x="39" y="0"/>
                </a:cubicBezTo>
              </a:path>
              <a:path w="21206" h="4305" stroke="0" extrusionOk="0">
                <a:moveTo>
                  <a:pt x="-1" y="199"/>
                </a:moveTo>
                <a:cubicBezTo>
                  <a:pt x="12" y="133"/>
                  <a:pt x="25" y="66"/>
                  <a:pt x="39" y="0"/>
                </a:cubicBezTo>
                <a:lnTo>
                  <a:pt x="21206" y="430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7" name="Arc 37"/>
          <p:cNvSpPr>
            <a:spLocks/>
          </p:cNvSpPr>
          <p:nvPr/>
        </p:nvSpPr>
        <p:spPr bwMode="auto">
          <a:xfrm>
            <a:off x="4043363" y="4789488"/>
            <a:ext cx="1174750" cy="201612"/>
          </a:xfrm>
          <a:custGeom>
            <a:avLst/>
            <a:gdLst>
              <a:gd name="T0" fmla="*/ 0 w 21406"/>
              <a:gd name="T1" fmla="*/ 2147483647 h 3670"/>
              <a:gd name="T2" fmla="*/ 2147483647 w 21406"/>
              <a:gd name="T3" fmla="*/ 0 h 3670"/>
              <a:gd name="T4" fmla="*/ 2147483647 w 21406"/>
              <a:gd name="T5" fmla="*/ 2147483647 h 3670"/>
              <a:gd name="T6" fmla="*/ 0 60000 65536"/>
              <a:gd name="T7" fmla="*/ 0 60000 65536"/>
              <a:gd name="T8" fmla="*/ 0 60000 65536"/>
              <a:gd name="T9" fmla="*/ 0 w 21406"/>
              <a:gd name="T10" fmla="*/ 0 h 3670"/>
              <a:gd name="T11" fmla="*/ 21406 w 21406"/>
              <a:gd name="T12" fmla="*/ 3670 h 3670"/>
            </a:gdLst>
            <a:ahLst/>
            <a:cxnLst>
              <a:cxn ang="T6">
                <a:pos x="T0" y="T1"/>
              </a:cxn>
              <a:cxn ang="T7">
                <a:pos x="T2" y="T3"/>
              </a:cxn>
              <a:cxn ang="T8">
                <a:pos x="T4" y="T5"/>
              </a:cxn>
            </a:cxnLst>
            <a:rect l="T9" t="T10" r="T11" b="T12"/>
            <a:pathLst>
              <a:path w="21406" h="3670" fill="none" extrusionOk="0">
                <a:moveTo>
                  <a:pt x="0" y="779"/>
                </a:moveTo>
                <a:cubicBezTo>
                  <a:pt x="35" y="518"/>
                  <a:pt x="75" y="258"/>
                  <a:pt x="120" y="0"/>
                </a:cubicBezTo>
              </a:path>
              <a:path w="21406" h="3670" stroke="0" extrusionOk="0">
                <a:moveTo>
                  <a:pt x="0" y="779"/>
                </a:moveTo>
                <a:cubicBezTo>
                  <a:pt x="35" y="518"/>
                  <a:pt x="75" y="258"/>
                  <a:pt x="120" y="0"/>
                </a:cubicBezTo>
                <a:lnTo>
                  <a:pt x="21406" y="367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8" name="Arc 38"/>
          <p:cNvSpPr>
            <a:spLocks/>
          </p:cNvSpPr>
          <p:nvPr/>
        </p:nvSpPr>
        <p:spPr bwMode="auto">
          <a:xfrm>
            <a:off x="4037013" y="4856163"/>
            <a:ext cx="1179512" cy="134937"/>
          </a:xfrm>
          <a:custGeom>
            <a:avLst/>
            <a:gdLst>
              <a:gd name="T0" fmla="*/ 0 w 21485"/>
              <a:gd name="T1" fmla="*/ 2147483647 h 2457"/>
              <a:gd name="T2" fmla="*/ 2147483647 w 21485"/>
              <a:gd name="T3" fmla="*/ 0 h 2457"/>
              <a:gd name="T4" fmla="*/ 2147483647 w 21485"/>
              <a:gd name="T5" fmla="*/ 2147483647 h 2457"/>
              <a:gd name="T6" fmla="*/ 0 60000 65536"/>
              <a:gd name="T7" fmla="*/ 0 60000 65536"/>
              <a:gd name="T8" fmla="*/ 0 60000 65536"/>
              <a:gd name="T9" fmla="*/ 0 w 21485"/>
              <a:gd name="T10" fmla="*/ 0 h 2457"/>
              <a:gd name="T11" fmla="*/ 21485 w 21485"/>
              <a:gd name="T12" fmla="*/ 2457 h 2457"/>
            </a:gdLst>
            <a:ahLst/>
            <a:cxnLst>
              <a:cxn ang="T6">
                <a:pos x="T0" y="T1"/>
              </a:cxn>
              <a:cxn ang="T7">
                <a:pos x="T2" y="T3"/>
              </a:cxn>
              <a:cxn ang="T8">
                <a:pos x="T4" y="T5"/>
              </a:cxn>
            </a:cxnLst>
            <a:rect l="T9" t="T10" r="T11" b="T12"/>
            <a:pathLst>
              <a:path w="21485" h="2457" fill="none" extrusionOk="0">
                <a:moveTo>
                  <a:pt x="-1" y="231"/>
                </a:moveTo>
                <a:cubicBezTo>
                  <a:pt x="7" y="154"/>
                  <a:pt x="16" y="77"/>
                  <a:pt x="25" y="0"/>
                </a:cubicBezTo>
              </a:path>
              <a:path w="21485" h="2457" stroke="0" extrusionOk="0">
                <a:moveTo>
                  <a:pt x="-1" y="231"/>
                </a:moveTo>
                <a:cubicBezTo>
                  <a:pt x="7" y="154"/>
                  <a:pt x="16" y="77"/>
                  <a:pt x="25" y="0"/>
                </a:cubicBezTo>
                <a:lnTo>
                  <a:pt x="21485" y="245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79" name="Arc 39"/>
          <p:cNvSpPr>
            <a:spLocks/>
          </p:cNvSpPr>
          <p:nvPr/>
        </p:nvSpPr>
        <p:spPr bwMode="auto">
          <a:xfrm>
            <a:off x="4032250" y="4894263"/>
            <a:ext cx="1184275" cy="96837"/>
          </a:xfrm>
          <a:custGeom>
            <a:avLst/>
            <a:gdLst>
              <a:gd name="T0" fmla="*/ 0 w 21576"/>
              <a:gd name="T1" fmla="*/ 2147483647 h 1764"/>
              <a:gd name="T2" fmla="*/ 2147483647 w 21576"/>
              <a:gd name="T3" fmla="*/ 0 h 1764"/>
              <a:gd name="T4" fmla="*/ 2147483647 w 21576"/>
              <a:gd name="T5" fmla="*/ 2147483647 h 1764"/>
              <a:gd name="T6" fmla="*/ 0 60000 65536"/>
              <a:gd name="T7" fmla="*/ 0 60000 65536"/>
              <a:gd name="T8" fmla="*/ 0 60000 65536"/>
              <a:gd name="T9" fmla="*/ 0 w 21576"/>
              <a:gd name="T10" fmla="*/ 0 h 1764"/>
              <a:gd name="T11" fmla="*/ 21576 w 21576"/>
              <a:gd name="T12" fmla="*/ 1764 h 1764"/>
            </a:gdLst>
            <a:ahLst/>
            <a:cxnLst>
              <a:cxn ang="T6">
                <a:pos x="T0" y="T1"/>
              </a:cxn>
              <a:cxn ang="T7">
                <a:pos x="T2" y="T3"/>
              </a:cxn>
              <a:cxn ang="T8">
                <a:pos x="T4" y="T5"/>
              </a:cxn>
            </a:cxnLst>
            <a:rect l="T9" t="T10" r="T11" b="T12"/>
            <a:pathLst>
              <a:path w="21576" h="1764" fill="none" extrusionOk="0">
                <a:moveTo>
                  <a:pt x="-1" y="751"/>
                </a:moveTo>
                <a:cubicBezTo>
                  <a:pt x="11" y="501"/>
                  <a:pt x="27" y="250"/>
                  <a:pt x="48" y="0"/>
                </a:cubicBezTo>
              </a:path>
              <a:path w="21576" h="1764" stroke="0" extrusionOk="0">
                <a:moveTo>
                  <a:pt x="-1" y="751"/>
                </a:moveTo>
                <a:cubicBezTo>
                  <a:pt x="11" y="501"/>
                  <a:pt x="27" y="250"/>
                  <a:pt x="48" y="0"/>
                </a:cubicBezTo>
                <a:lnTo>
                  <a:pt x="21576" y="17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0" name="Arc 40"/>
          <p:cNvSpPr>
            <a:spLocks/>
          </p:cNvSpPr>
          <p:nvPr/>
        </p:nvSpPr>
        <p:spPr bwMode="auto">
          <a:xfrm>
            <a:off x="4030663" y="4959350"/>
            <a:ext cx="1185862" cy="31750"/>
          </a:xfrm>
          <a:custGeom>
            <a:avLst/>
            <a:gdLst>
              <a:gd name="T0" fmla="*/ 0 w 21597"/>
              <a:gd name="T1" fmla="*/ 2147483647 h 578"/>
              <a:gd name="T2" fmla="*/ 2147483647 w 21597"/>
              <a:gd name="T3" fmla="*/ 0 h 578"/>
              <a:gd name="T4" fmla="*/ 2147483647 w 21597"/>
              <a:gd name="T5" fmla="*/ 2147483647 h 578"/>
              <a:gd name="T6" fmla="*/ 0 60000 65536"/>
              <a:gd name="T7" fmla="*/ 0 60000 65536"/>
              <a:gd name="T8" fmla="*/ 0 60000 65536"/>
              <a:gd name="T9" fmla="*/ 0 w 21597"/>
              <a:gd name="T10" fmla="*/ 0 h 578"/>
              <a:gd name="T11" fmla="*/ 21597 w 21597"/>
              <a:gd name="T12" fmla="*/ 578 h 578"/>
            </a:gdLst>
            <a:ahLst/>
            <a:cxnLst>
              <a:cxn ang="T6">
                <a:pos x="T0" y="T1"/>
              </a:cxn>
              <a:cxn ang="T7">
                <a:pos x="T2" y="T3"/>
              </a:cxn>
              <a:cxn ang="T8">
                <a:pos x="T4" y="T5"/>
              </a:cxn>
            </a:cxnLst>
            <a:rect l="T9" t="T10" r="T11" b="T12"/>
            <a:pathLst>
              <a:path w="21597" h="578" fill="none" extrusionOk="0">
                <a:moveTo>
                  <a:pt x="-1" y="230"/>
                </a:moveTo>
                <a:cubicBezTo>
                  <a:pt x="1" y="153"/>
                  <a:pt x="2" y="76"/>
                  <a:pt x="4" y="-1"/>
                </a:cubicBezTo>
              </a:path>
              <a:path w="21597" h="578" stroke="0" extrusionOk="0">
                <a:moveTo>
                  <a:pt x="-1" y="230"/>
                </a:moveTo>
                <a:cubicBezTo>
                  <a:pt x="1" y="153"/>
                  <a:pt x="2" y="76"/>
                  <a:pt x="4" y="-1"/>
                </a:cubicBezTo>
                <a:lnTo>
                  <a:pt x="21597" y="57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1" name="Arc 41"/>
          <p:cNvSpPr>
            <a:spLocks/>
          </p:cNvSpPr>
          <p:nvPr/>
        </p:nvSpPr>
        <p:spPr bwMode="auto">
          <a:xfrm>
            <a:off x="4030663" y="4991100"/>
            <a:ext cx="1185862" cy="47625"/>
          </a:xfrm>
          <a:custGeom>
            <a:avLst/>
            <a:gdLst>
              <a:gd name="T0" fmla="*/ 2147483647 w 21600"/>
              <a:gd name="T1" fmla="*/ 2147483647 h 867"/>
              <a:gd name="T2" fmla="*/ 0 w 21600"/>
              <a:gd name="T3" fmla="*/ 2147483647 h 867"/>
              <a:gd name="T4" fmla="*/ 2147483647 w 21600"/>
              <a:gd name="T5" fmla="*/ 0 h 867"/>
              <a:gd name="T6" fmla="*/ 0 60000 65536"/>
              <a:gd name="T7" fmla="*/ 0 60000 65536"/>
              <a:gd name="T8" fmla="*/ 0 60000 65536"/>
              <a:gd name="T9" fmla="*/ 0 w 21600"/>
              <a:gd name="T10" fmla="*/ 0 h 867"/>
              <a:gd name="T11" fmla="*/ 21600 w 21600"/>
              <a:gd name="T12" fmla="*/ 867 h 867"/>
            </a:gdLst>
            <a:ahLst/>
            <a:cxnLst>
              <a:cxn ang="T6">
                <a:pos x="T0" y="T1"/>
              </a:cxn>
              <a:cxn ang="T7">
                <a:pos x="T2" y="T3"/>
              </a:cxn>
              <a:cxn ang="T8">
                <a:pos x="T4" y="T5"/>
              </a:cxn>
            </a:cxnLst>
            <a:rect l="T9" t="T10" r="T11" b="T12"/>
            <a:pathLst>
              <a:path w="21600" h="867" fill="none" extrusionOk="0">
                <a:moveTo>
                  <a:pt x="17" y="866"/>
                </a:moveTo>
                <a:cubicBezTo>
                  <a:pt x="6" y="607"/>
                  <a:pt x="1" y="347"/>
                  <a:pt x="0" y="86"/>
                </a:cubicBezTo>
              </a:path>
              <a:path w="21600" h="867" stroke="0" extrusionOk="0">
                <a:moveTo>
                  <a:pt x="17" y="866"/>
                </a:moveTo>
                <a:cubicBezTo>
                  <a:pt x="6" y="607"/>
                  <a:pt x="1" y="347"/>
                  <a:pt x="0" y="86"/>
                </a:cubicBezTo>
                <a:lnTo>
                  <a:pt x="2160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2" name="Arc 42"/>
          <p:cNvSpPr>
            <a:spLocks/>
          </p:cNvSpPr>
          <p:nvPr/>
        </p:nvSpPr>
        <p:spPr bwMode="auto">
          <a:xfrm>
            <a:off x="4032250" y="4991100"/>
            <a:ext cx="1184275" cy="82550"/>
          </a:xfrm>
          <a:custGeom>
            <a:avLst/>
            <a:gdLst>
              <a:gd name="T0" fmla="*/ 2147483647 w 21561"/>
              <a:gd name="T1" fmla="*/ 2147483647 h 1503"/>
              <a:gd name="T2" fmla="*/ 0 w 21561"/>
              <a:gd name="T3" fmla="*/ 2147483647 h 1503"/>
              <a:gd name="T4" fmla="*/ 2147483647 w 21561"/>
              <a:gd name="T5" fmla="*/ 0 h 1503"/>
              <a:gd name="T6" fmla="*/ 0 60000 65536"/>
              <a:gd name="T7" fmla="*/ 0 60000 65536"/>
              <a:gd name="T8" fmla="*/ 0 60000 65536"/>
              <a:gd name="T9" fmla="*/ 0 w 21561"/>
              <a:gd name="T10" fmla="*/ 0 h 1503"/>
              <a:gd name="T11" fmla="*/ 21561 w 21561"/>
              <a:gd name="T12" fmla="*/ 1503 h 1503"/>
            </a:gdLst>
            <a:ahLst/>
            <a:cxnLst>
              <a:cxn ang="T6">
                <a:pos x="T0" y="T1"/>
              </a:cxn>
              <a:cxn ang="T7">
                <a:pos x="T2" y="T3"/>
              </a:cxn>
              <a:cxn ang="T8">
                <a:pos x="T4" y="T5"/>
              </a:cxn>
            </a:cxnLst>
            <a:rect l="T9" t="T10" r="T11" b="T12"/>
            <a:pathLst>
              <a:path w="21561" h="1503" fill="none" extrusionOk="0">
                <a:moveTo>
                  <a:pt x="13" y="1502"/>
                </a:moveTo>
                <a:cubicBezTo>
                  <a:pt x="8" y="1435"/>
                  <a:pt x="4" y="1368"/>
                  <a:pt x="0" y="1300"/>
                </a:cubicBezTo>
              </a:path>
              <a:path w="21561" h="1503" stroke="0" extrusionOk="0">
                <a:moveTo>
                  <a:pt x="13" y="1502"/>
                </a:moveTo>
                <a:cubicBezTo>
                  <a:pt x="8" y="1435"/>
                  <a:pt x="4" y="1368"/>
                  <a:pt x="0" y="1300"/>
                </a:cubicBezTo>
                <a:lnTo>
                  <a:pt x="2156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3" name="Arc 43"/>
          <p:cNvSpPr>
            <a:spLocks/>
          </p:cNvSpPr>
          <p:nvPr/>
        </p:nvSpPr>
        <p:spPr bwMode="auto">
          <a:xfrm>
            <a:off x="4035425" y="4991100"/>
            <a:ext cx="1181100" cy="150813"/>
          </a:xfrm>
          <a:custGeom>
            <a:avLst/>
            <a:gdLst>
              <a:gd name="T0" fmla="*/ 2147483647 w 21513"/>
              <a:gd name="T1" fmla="*/ 2147483647 h 2749"/>
              <a:gd name="T2" fmla="*/ 0 w 21513"/>
              <a:gd name="T3" fmla="*/ 2147483647 h 2749"/>
              <a:gd name="T4" fmla="*/ 2147483647 w 21513"/>
              <a:gd name="T5" fmla="*/ 0 h 2749"/>
              <a:gd name="T6" fmla="*/ 0 60000 65536"/>
              <a:gd name="T7" fmla="*/ 0 60000 65536"/>
              <a:gd name="T8" fmla="*/ 0 60000 65536"/>
              <a:gd name="T9" fmla="*/ 0 w 21513"/>
              <a:gd name="T10" fmla="*/ 0 h 2749"/>
              <a:gd name="T11" fmla="*/ 21513 w 21513"/>
              <a:gd name="T12" fmla="*/ 2749 h 2749"/>
            </a:gdLst>
            <a:ahLst/>
            <a:cxnLst>
              <a:cxn ang="T6">
                <a:pos x="T0" y="T1"/>
              </a:cxn>
              <a:cxn ang="T7">
                <a:pos x="T2" y="T3"/>
              </a:cxn>
              <a:cxn ang="T8">
                <a:pos x="T4" y="T5"/>
              </a:cxn>
            </a:cxnLst>
            <a:rect l="T9" t="T10" r="T11" b="T12"/>
            <a:pathLst>
              <a:path w="21513" h="2749" fill="none" extrusionOk="0">
                <a:moveTo>
                  <a:pt x="88" y="2749"/>
                </a:moveTo>
                <a:cubicBezTo>
                  <a:pt x="54" y="2479"/>
                  <a:pt x="24" y="2209"/>
                  <a:pt x="0" y="1938"/>
                </a:cubicBezTo>
              </a:path>
              <a:path w="21513" h="2749" stroke="0" extrusionOk="0">
                <a:moveTo>
                  <a:pt x="88" y="2749"/>
                </a:moveTo>
                <a:cubicBezTo>
                  <a:pt x="54" y="2479"/>
                  <a:pt x="24" y="2209"/>
                  <a:pt x="0" y="1938"/>
                </a:cubicBezTo>
                <a:lnTo>
                  <a:pt x="2151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4" name="Arc 44"/>
          <p:cNvSpPr>
            <a:spLocks/>
          </p:cNvSpPr>
          <p:nvPr/>
        </p:nvSpPr>
        <p:spPr bwMode="auto">
          <a:xfrm>
            <a:off x="4043363" y="4991100"/>
            <a:ext cx="1173162" cy="187325"/>
          </a:xfrm>
          <a:custGeom>
            <a:avLst/>
            <a:gdLst>
              <a:gd name="T0" fmla="*/ 2147483647 w 21364"/>
              <a:gd name="T1" fmla="*/ 2147483647 h 3413"/>
              <a:gd name="T2" fmla="*/ 0 w 21364"/>
              <a:gd name="T3" fmla="*/ 2147483647 h 3413"/>
              <a:gd name="T4" fmla="*/ 2147483647 w 21364"/>
              <a:gd name="T5" fmla="*/ 0 h 3413"/>
              <a:gd name="T6" fmla="*/ 0 60000 65536"/>
              <a:gd name="T7" fmla="*/ 0 60000 65536"/>
              <a:gd name="T8" fmla="*/ 0 60000 65536"/>
              <a:gd name="T9" fmla="*/ 0 w 21364"/>
              <a:gd name="T10" fmla="*/ 0 h 3413"/>
              <a:gd name="T11" fmla="*/ 21364 w 21364"/>
              <a:gd name="T12" fmla="*/ 3413 h 3413"/>
            </a:gdLst>
            <a:ahLst/>
            <a:cxnLst>
              <a:cxn ang="T6">
                <a:pos x="T0" y="T1"/>
              </a:cxn>
              <a:cxn ang="T7">
                <a:pos x="T2" y="T3"/>
              </a:cxn>
              <a:cxn ang="T8">
                <a:pos x="T4" y="T5"/>
              </a:cxn>
            </a:cxnLst>
            <a:rect l="T9" t="T10" r="T11" b="T12"/>
            <a:pathLst>
              <a:path w="21364" h="3413" fill="none" extrusionOk="0">
                <a:moveTo>
                  <a:pt x="35" y="3412"/>
                </a:moveTo>
                <a:cubicBezTo>
                  <a:pt x="23" y="3336"/>
                  <a:pt x="11" y="3259"/>
                  <a:pt x="-1" y="3182"/>
                </a:cubicBezTo>
              </a:path>
              <a:path w="21364" h="3413" stroke="0" extrusionOk="0">
                <a:moveTo>
                  <a:pt x="35" y="3412"/>
                </a:moveTo>
                <a:cubicBezTo>
                  <a:pt x="23" y="3336"/>
                  <a:pt x="11" y="3259"/>
                  <a:pt x="-1" y="3182"/>
                </a:cubicBezTo>
                <a:lnTo>
                  <a:pt x="2136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5" name="Arc 45"/>
          <p:cNvSpPr>
            <a:spLocks/>
          </p:cNvSpPr>
          <p:nvPr/>
        </p:nvSpPr>
        <p:spPr bwMode="auto">
          <a:xfrm>
            <a:off x="4049713" y="4991100"/>
            <a:ext cx="1166812" cy="252413"/>
          </a:xfrm>
          <a:custGeom>
            <a:avLst/>
            <a:gdLst>
              <a:gd name="T0" fmla="*/ 2147483647 w 21254"/>
              <a:gd name="T1" fmla="*/ 2147483647 h 4600"/>
              <a:gd name="T2" fmla="*/ 0 w 21254"/>
              <a:gd name="T3" fmla="*/ 2147483647 h 4600"/>
              <a:gd name="T4" fmla="*/ 2147483647 w 21254"/>
              <a:gd name="T5" fmla="*/ 0 h 4600"/>
              <a:gd name="T6" fmla="*/ 0 60000 65536"/>
              <a:gd name="T7" fmla="*/ 0 60000 65536"/>
              <a:gd name="T8" fmla="*/ 0 60000 65536"/>
              <a:gd name="T9" fmla="*/ 0 w 21254"/>
              <a:gd name="T10" fmla="*/ 0 h 4600"/>
              <a:gd name="T11" fmla="*/ 21254 w 21254"/>
              <a:gd name="T12" fmla="*/ 4600 h 4600"/>
            </a:gdLst>
            <a:ahLst/>
            <a:cxnLst>
              <a:cxn ang="T6">
                <a:pos x="T0" y="T1"/>
              </a:cxn>
              <a:cxn ang="T7">
                <a:pos x="T2" y="T3"/>
              </a:cxn>
              <a:cxn ang="T8">
                <a:pos x="T4" y="T5"/>
              </a:cxn>
            </a:cxnLst>
            <a:rect l="T9" t="T10" r="T11" b="T12"/>
            <a:pathLst>
              <a:path w="21254" h="4600" fill="none" extrusionOk="0">
                <a:moveTo>
                  <a:pt x="149" y="4599"/>
                </a:moveTo>
                <a:cubicBezTo>
                  <a:pt x="95" y="4350"/>
                  <a:pt x="45" y="4100"/>
                  <a:pt x="-1" y="3849"/>
                </a:cubicBezTo>
              </a:path>
              <a:path w="21254" h="4600" stroke="0" extrusionOk="0">
                <a:moveTo>
                  <a:pt x="149" y="4599"/>
                </a:moveTo>
                <a:cubicBezTo>
                  <a:pt x="95" y="4350"/>
                  <a:pt x="45" y="4100"/>
                  <a:pt x="-1" y="3849"/>
                </a:cubicBezTo>
                <a:lnTo>
                  <a:pt x="2125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6" name="Arc 46"/>
          <p:cNvSpPr>
            <a:spLocks/>
          </p:cNvSpPr>
          <p:nvPr/>
        </p:nvSpPr>
        <p:spPr bwMode="auto">
          <a:xfrm>
            <a:off x="4062413" y="4991100"/>
            <a:ext cx="1154112" cy="287338"/>
          </a:xfrm>
          <a:custGeom>
            <a:avLst/>
            <a:gdLst>
              <a:gd name="T0" fmla="*/ 2147483647 w 21012"/>
              <a:gd name="T1" fmla="*/ 2147483647 h 5235"/>
              <a:gd name="T2" fmla="*/ 0 w 21012"/>
              <a:gd name="T3" fmla="*/ 2147483647 h 5235"/>
              <a:gd name="T4" fmla="*/ 2147483647 w 21012"/>
              <a:gd name="T5" fmla="*/ 0 h 5235"/>
              <a:gd name="T6" fmla="*/ 0 60000 65536"/>
              <a:gd name="T7" fmla="*/ 0 60000 65536"/>
              <a:gd name="T8" fmla="*/ 0 60000 65536"/>
              <a:gd name="T9" fmla="*/ 0 w 21012"/>
              <a:gd name="T10" fmla="*/ 0 h 5235"/>
              <a:gd name="T11" fmla="*/ 21012 w 21012"/>
              <a:gd name="T12" fmla="*/ 5235 h 5235"/>
            </a:gdLst>
            <a:ahLst/>
            <a:cxnLst>
              <a:cxn ang="T6">
                <a:pos x="T0" y="T1"/>
              </a:cxn>
              <a:cxn ang="T7">
                <a:pos x="T2" y="T3"/>
              </a:cxn>
              <a:cxn ang="T8">
                <a:pos x="T4" y="T5"/>
              </a:cxn>
            </a:cxnLst>
            <a:rect l="T9" t="T10" r="T11" b="T12"/>
            <a:pathLst>
              <a:path w="21012" h="5235" fill="none" extrusionOk="0">
                <a:moveTo>
                  <a:pt x="55" y="5235"/>
                </a:moveTo>
                <a:cubicBezTo>
                  <a:pt x="36" y="5158"/>
                  <a:pt x="17" y="5081"/>
                  <a:pt x="-1" y="5004"/>
                </a:cubicBezTo>
              </a:path>
              <a:path w="21012" h="5235" stroke="0" extrusionOk="0">
                <a:moveTo>
                  <a:pt x="55" y="5235"/>
                </a:moveTo>
                <a:cubicBezTo>
                  <a:pt x="36" y="5158"/>
                  <a:pt x="17" y="5081"/>
                  <a:pt x="-1" y="5004"/>
                </a:cubicBezTo>
                <a:lnTo>
                  <a:pt x="2101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7" name="Arc 47"/>
          <p:cNvSpPr>
            <a:spLocks/>
          </p:cNvSpPr>
          <p:nvPr/>
        </p:nvSpPr>
        <p:spPr bwMode="auto">
          <a:xfrm>
            <a:off x="4073525" y="4991100"/>
            <a:ext cx="1144588" cy="352425"/>
          </a:xfrm>
          <a:custGeom>
            <a:avLst/>
            <a:gdLst>
              <a:gd name="T0" fmla="*/ 2147483647 w 20843"/>
              <a:gd name="T1" fmla="*/ 2147483647 h 6425"/>
              <a:gd name="T2" fmla="*/ 0 w 20843"/>
              <a:gd name="T3" fmla="*/ 2147483647 h 6425"/>
              <a:gd name="T4" fmla="*/ 2147483647 w 20843"/>
              <a:gd name="T5" fmla="*/ 0 h 6425"/>
              <a:gd name="T6" fmla="*/ 0 60000 65536"/>
              <a:gd name="T7" fmla="*/ 0 60000 65536"/>
              <a:gd name="T8" fmla="*/ 0 60000 65536"/>
              <a:gd name="T9" fmla="*/ 0 w 20843"/>
              <a:gd name="T10" fmla="*/ 0 h 6425"/>
              <a:gd name="T11" fmla="*/ 20843 w 20843"/>
              <a:gd name="T12" fmla="*/ 6425 h 6425"/>
            </a:gdLst>
            <a:ahLst/>
            <a:cxnLst>
              <a:cxn ang="T6">
                <a:pos x="T0" y="T1"/>
              </a:cxn>
              <a:cxn ang="T7">
                <a:pos x="T2" y="T3"/>
              </a:cxn>
              <a:cxn ang="T8">
                <a:pos x="T4" y="T5"/>
              </a:cxn>
            </a:cxnLst>
            <a:rect l="T9" t="T10" r="T11" b="T12"/>
            <a:pathLst>
              <a:path w="20843" h="6425" fill="none" extrusionOk="0">
                <a:moveTo>
                  <a:pt x="220" y="6425"/>
                </a:moveTo>
                <a:cubicBezTo>
                  <a:pt x="142" y="6174"/>
                  <a:pt x="69" y="5922"/>
                  <a:pt x="0" y="5669"/>
                </a:cubicBezTo>
              </a:path>
              <a:path w="20843" h="6425" stroke="0" extrusionOk="0">
                <a:moveTo>
                  <a:pt x="220" y="6425"/>
                </a:moveTo>
                <a:cubicBezTo>
                  <a:pt x="142" y="6174"/>
                  <a:pt x="69" y="5922"/>
                  <a:pt x="0" y="5669"/>
                </a:cubicBezTo>
                <a:lnTo>
                  <a:pt x="2084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8" name="Arc 48"/>
          <p:cNvSpPr>
            <a:spLocks/>
          </p:cNvSpPr>
          <p:nvPr/>
        </p:nvSpPr>
        <p:spPr bwMode="auto">
          <a:xfrm>
            <a:off x="4092575" y="4991100"/>
            <a:ext cx="1123950" cy="387350"/>
          </a:xfrm>
          <a:custGeom>
            <a:avLst/>
            <a:gdLst>
              <a:gd name="T0" fmla="*/ 2147483647 w 20484"/>
              <a:gd name="T1" fmla="*/ 2147483647 h 7060"/>
              <a:gd name="T2" fmla="*/ 0 w 20484"/>
              <a:gd name="T3" fmla="*/ 2147483647 h 7060"/>
              <a:gd name="T4" fmla="*/ 2147483647 w 20484"/>
              <a:gd name="T5" fmla="*/ 0 h 7060"/>
              <a:gd name="T6" fmla="*/ 0 60000 65536"/>
              <a:gd name="T7" fmla="*/ 0 60000 65536"/>
              <a:gd name="T8" fmla="*/ 0 60000 65536"/>
              <a:gd name="T9" fmla="*/ 0 w 20484"/>
              <a:gd name="T10" fmla="*/ 0 h 7060"/>
              <a:gd name="T11" fmla="*/ 20484 w 20484"/>
              <a:gd name="T12" fmla="*/ 7060 h 7060"/>
            </a:gdLst>
            <a:ahLst/>
            <a:cxnLst>
              <a:cxn ang="T6">
                <a:pos x="T0" y="T1"/>
              </a:cxn>
              <a:cxn ang="T7">
                <a:pos x="T2" y="T3"/>
              </a:cxn>
              <a:cxn ang="T8">
                <a:pos x="T4" y="T5"/>
              </a:cxn>
            </a:cxnLst>
            <a:rect l="T9" t="T10" r="T11" b="T12"/>
            <a:pathLst>
              <a:path w="20484" h="7060" fill="none" extrusionOk="0">
                <a:moveTo>
                  <a:pt x="70" y="7059"/>
                </a:moveTo>
                <a:cubicBezTo>
                  <a:pt x="46" y="6990"/>
                  <a:pt x="22" y="6921"/>
                  <a:pt x="-1" y="6852"/>
                </a:cubicBezTo>
              </a:path>
              <a:path w="20484" h="7060" stroke="0" extrusionOk="0">
                <a:moveTo>
                  <a:pt x="70" y="7059"/>
                </a:moveTo>
                <a:cubicBezTo>
                  <a:pt x="46" y="6990"/>
                  <a:pt x="22" y="6921"/>
                  <a:pt x="-1" y="6852"/>
                </a:cubicBezTo>
                <a:lnTo>
                  <a:pt x="2048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89" name="Arc 49"/>
          <p:cNvSpPr>
            <a:spLocks/>
          </p:cNvSpPr>
          <p:nvPr/>
        </p:nvSpPr>
        <p:spPr bwMode="auto">
          <a:xfrm>
            <a:off x="4103688" y="4991100"/>
            <a:ext cx="1112837" cy="450850"/>
          </a:xfrm>
          <a:custGeom>
            <a:avLst/>
            <a:gdLst>
              <a:gd name="T0" fmla="*/ 2147483647 w 20260"/>
              <a:gd name="T1" fmla="*/ 2147483647 h 8216"/>
              <a:gd name="T2" fmla="*/ 0 w 20260"/>
              <a:gd name="T3" fmla="*/ 2147483647 h 8216"/>
              <a:gd name="T4" fmla="*/ 2147483647 w 20260"/>
              <a:gd name="T5" fmla="*/ 0 h 8216"/>
              <a:gd name="T6" fmla="*/ 0 60000 65536"/>
              <a:gd name="T7" fmla="*/ 0 60000 65536"/>
              <a:gd name="T8" fmla="*/ 0 60000 65536"/>
              <a:gd name="T9" fmla="*/ 0 w 20260"/>
              <a:gd name="T10" fmla="*/ 0 h 8216"/>
              <a:gd name="T11" fmla="*/ 20260 w 20260"/>
              <a:gd name="T12" fmla="*/ 8216 h 8216"/>
            </a:gdLst>
            <a:ahLst/>
            <a:cxnLst>
              <a:cxn ang="T6">
                <a:pos x="T0" y="T1"/>
              </a:cxn>
              <a:cxn ang="T7">
                <a:pos x="T2" y="T3"/>
              </a:cxn>
              <a:cxn ang="T8">
                <a:pos x="T4" y="T5"/>
              </a:cxn>
            </a:cxnLst>
            <a:rect l="T9" t="T10" r="T11" b="T12"/>
            <a:pathLst>
              <a:path w="20260" h="8216" fill="none" extrusionOk="0">
                <a:moveTo>
                  <a:pt x="283" y="8216"/>
                </a:moveTo>
                <a:cubicBezTo>
                  <a:pt x="184" y="7975"/>
                  <a:pt x="90" y="7733"/>
                  <a:pt x="0" y="7489"/>
                </a:cubicBezTo>
              </a:path>
              <a:path w="20260" h="8216" stroke="0" extrusionOk="0">
                <a:moveTo>
                  <a:pt x="283" y="8216"/>
                </a:moveTo>
                <a:cubicBezTo>
                  <a:pt x="184" y="7975"/>
                  <a:pt x="90" y="7733"/>
                  <a:pt x="0" y="7489"/>
                </a:cubicBezTo>
                <a:lnTo>
                  <a:pt x="2026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0" name="Arc 50"/>
          <p:cNvSpPr>
            <a:spLocks/>
          </p:cNvSpPr>
          <p:nvPr/>
        </p:nvSpPr>
        <p:spPr bwMode="auto">
          <a:xfrm>
            <a:off x="4129088" y="4991100"/>
            <a:ext cx="1087437" cy="484188"/>
          </a:xfrm>
          <a:custGeom>
            <a:avLst/>
            <a:gdLst>
              <a:gd name="T0" fmla="*/ 2147483647 w 19815"/>
              <a:gd name="T1" fmla="*/ 2147483647 h 8823"/>
              <a:gd name="T2" fmla="*/ 0 w 19815"/>
              <a:gd name="T3" fmla="*/ 2147483647 h 8823"/>
              <a:gd name="T4" fmla="*/ 2147483647 w 19815"/>
              <a:gd name="T5" fmla="*/ 0 h 8823"/>
              <a:gd name="T6" fmla="*/ 0 60000 65536"/>
              <a:gd name="T7" fmla="*/ 0 60000 65536"/>
              <a:gd name="T8" fmla="*/ 0 60000 65536"/>
              <a:gd name="T9" fmla="*/ 0 w 19815"/>
              <a:gd name="T10" fmla="*/ 0 h 8823"/>
              <a:gd name="T11" fmla="*/ 19815 w 19815"/>
              <a:gd name="T12" fmla="*/ 8823 h 8823"/>
            </a:gdLst>
            <a:ahLst/>
            <a:cxnLst>
              <a:cxn ang="T6">
                <a:pos x="T0" y="T1"/>
              </a:cxn>
              <a:cxn ang="T7">
                <a:pos x="T2" y="T3"/>
              </a:cxn>
              <a:cxn ang="T8">
                <a:pos x="T4" y="T5"/>
              </a:cxn>
            </a:cxnLst>
            <a:rect l="T9" t="T10" r="T11" b="T12"/>
            <a:pathLst>
              <a:path w="19815" h="8823" fill="none" extrusionOk="0">
                <a:moveTo>
                  <a:pt x="99" y="8822"/>
                </a:moveTo>
                <a:cubicBezTo>
                  <a:pt x="65" y="8747"/>
                  <a:pt x="32" y="8672"/>
                  <a:pt x="-1" y="8597"/>
                </a:cubicBezTo>
              </a:path>
              <a:path w="19815" h="8823" stroke="0" extrusionOk="0">
                <a:moveTo>
                  <a:pt x="99" y="8822"/>
                </a:moveTo>
                <a:cubicBezTo>
                  <a:pt x="65" y="8747"/>
                  <a:pt x="32" y="8672"/>
                  <a:pt x="-1" y="8597"/>
                </a:cubicBezTo>
                <a:lnTo>
                  <a:pt x="1981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1" name="Arc 51"/>
          <p:cNvSpPr>
            <a:spLocks/>
          </p:cNvSpPr>
          <p:nvPr/>
        </p:nvSpPr>
        <p:spPr bwMode="auto">
          <a:xfrm>
            <a:off x="4144963" y="4991100"/>
            <a:ext cx="1071562" cy="546100"/>
          </a:xfrm>
          <a:custGeom>
            <a:avLst/>
            <a:gdLst>
              <a:gd name="T0" fmla="*/ 2147483647 w 19527"/>
              <a:gd name="T1" fmla="*/ 2147483647 h 9953"/>
              <a:gd name="T2" fmla="*/ 0 w 19527"/>
              <a:gd name="T3" fmla="*/ 2147483647 h 9953"/>
              <a:gd name="T4" fmla="*/ 2147483647 w 19527"/>
              <a:gd name="T5" fmla="*/ 0 h 9953"/>
              <a:gd name="T6" fmla="*/ 0 60000 65536"/>
              <a:gd name="T7" fmla="*/ 0 60000 65536"/>
              <a:gd name="T8" fmla="*/ 0 60000 65536"/>
              <a:gd name="T9" fmla="*/ 0 w 19527"/>
              <a:gd name="T10" fmla="*/ 0 h 9953"/>
              <a:gd name="T11" fmla="*/ 19527 w 19527"/>
              <a:gd name="T12" fmla="*/ 9953 h 9953"/>
            </a:gdLst>
            <a:ahLst/>
            <a:cxnLst>
              <a:cxn ang="T6">
                <a:pos x="T0" y="T1"/>
              </a:cxn>
              <a:cxn ang="T7">
                <a:pos x="T2" y="T3"/>
              </a:cxn>
              <a:cxn ang="T8">
                <a:pos x="T4" y="T5"/>
              </a:cxn>
            </a:cxnLst>
            <a:rect l="T9" t="T10" r="T11" b="T12"/>
            <a:pathLst>
              <a:path w="19527" h="9953" fill="none" extrusionOk="0">
                <a:moveTo>
                  <a:pt x="356" y="9953"/>
                </a:moveTo>
                <a:cubicBezTo>
                  <a:pt x="233" y="9715"/>
                  <a:pt x="114" y="9475"/>
                  <a:pt x="0" y="9233"/>
                </a:cubicBezTo>
              </a:path>
              <a:path w="19527" h="9953" stroke="0" extrusionOk="0">
                <a:moveTo>
                  <a:pt x="356" y="9953"/>
                </a:moveTo>
                <a:cubicBezTo>
                  <a:pt x="233" y="9715"/>
                  <a:pt x="114" y="9475"/>
                  <a:pt x="0" y="9233"/>
                </a:cubicBezTo>
                <a:lnTo>
                  <a:pt x="1952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2" name="Arc 52"/>
          <p:cNvSpPr>
            <a:spLocks/>
          </p:cNvSpPr>
          <p:nvPr/>
        </p:nvSpPr>
        <p:spPr bwMode="auto">
          <a:xfrm>
            <a:off x="4173538" y="4991100"/>
            <a:ext cx="1042987" cy="576263"/>
          </a:xfrm>
          <a:custGeom>
            <a:avLst/>
            <a:gdLst>
              <a:gd name="T0" fmla="*/ 2147483647 w 18988"/>
              <a:gd name="T1" fmla="*/ 2147483647 h 10500"/>
              <a:gd name="T2" fmla="*/ 0 w 18988"/>
              <a:gd name="T3" fmla="*/ 2147483647 h 10500"/>
              <a:gd name="T4" fmla="*/ 2147483647 w 18988"/>
              <a:gd name="T5" fmla="*/ 0 h 10500"/>
              <a:gd name="T6" fmla="*/ 0 60000 65536"/>
              <a:gd name="T7" fmla="*/ 0 60000 65536"/>
              <a:gd name="T8" fmla="*/ 0 60000 65536"/>
              <a:gd name="T9" fmla="*/ 0 w 18988"/>
              <a:gd name="T10" fmla="*/ 0 h 10500"/>
              <a:gd name="T11" fmla="*/ 18988 w 18988"/>
              <a:gd name="T12" fmla="*/ 10500 h 10500"/>
            </a:gdLst>
            <a:ahLst/>
            <a:cxnLst>
              <a:cxn ang="T6">
                <a:pos x="T0" y="T1"/>
              </a:cxn>
              <a:cxn ang="T7">
                <a:pos x="T2" y="T3"/>
              </a:cxn>
              <a:cxn ang="T8">
                <a:pos x="T4" y="T5"/>
              </a:cxn>
            </a:cxnLst>
            <a:rect l="T9" t="T10" r="T11" b="T12"/>
            <a:pathLst>
              <a:path w="18988" h="10500" fill="none" extrusionOk="0">
                <a:moveTo>
                  <a:pt x="111" y="10500"/>
                </a:moveTo>
                <a:cubicBezTo>
                  <a:pt x="74" y="10432"/>
                  <a:pt x="36" y="10364"/>
                  <a:pt x="-1" y="10296"/>
                </a:cubicBezTo>
              </a:path>
              <a:path w="18988" h="10500" stroke="0" extrusionOk="0">
                <a:moveTo>
                  <a:pt x="111" y="10500"/>
                </a:moveTo>
                <a:cubicBezTo>
                  <a:pt x="74" y="10432"/>
                  <a:pt x="36" y="10364"/>
                  <a:pt x="-1" y="10296"/>
                </a:cubicBezTo>
                <a:lnTo>
                  <a:pt x="1898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3" name="Arc 53"/>
          <p:cNvSpPr>
            <a:spLocks/>
          </p:cNvSpPr>
          <p:nvPr/>
        </p:nvSpPr>
        <p:spPr bwMode="auto">
          <a:xfrm>
            <a:off x="4192588" y="4991100"/>
            <a:ext cx="1023937" cy="633413"/>
          </a:xfrm>
          <a:custGeom>
            <a:avLst/>
            <a:gdLst>
              <a:gd name="T0" fmla="*/ 2147483647 w 18658"/>
              <a:gd name="T1" fmla="*/ 2147483647 h 11550"/>
              <a:gd name="T2" fmla="*/ 0 w 18658"/>
              <a:gd name="T3" fmla="*/ 2147483647 h 11550"/>
              <a:gd name="T4" fmla="*/ 2147483647 w 18658"/>
              <a:gd name="T5" fmla="*/ 0 h 11550"/>
              <a:gd name="T6" fmla="*/ 0 60000 65536"/>
              <a:gd name="T7" fmla="*/ 0 60000 65536"/>
              <a:gd name="T8" fmla="*/ 0 60000 65536"/>
              <a:gd name="T9" fmla="*/ 0 w 18658"/>
              <a:gd name="T10" fmla="*/ 0 h 11550"/>
              <a:gd name="T11" fmla="*/ 18658 w 18658"/>
              <a:gd name="T12" fmla="*/ 11550 h 11550"/>
            </a:gdLst>
            <a:ahLst/>
            <a:cxnLst>
              <a:cxn ang="T6">
                <a:pos x="T0" y="T1"/>
              </a:cxn>
              <a:cxn ang="T7">
                <a:pos x="T2" y="T3"/>
              </a:cxn>
              <a:cxn ang="T8">
                <a:pos x="T4" y="T5"/>
              </a:cxn>
            </a:cxnLst>
            <a:rect l="T9" t="T10" r="T11" b="T12"/>
            <a:pathLst>
              <a:path w="18658" h="11550" fill="none" extrusionOk="0">
                <a:moveTo>
                  <a:pt x="405" y="11549"/>
                </a:moveTo>
                <a:cubicBezTo>
                  <a:pt x="266" y="11330"/>
                  <a:pt x="131" y="11108"/>
                  <a:pt x="0" y="10883"/>
                </a:cubicBezTo>
              </a:path>
              <a:path w="18658" h="11550" stroke="0" extrusionOk="0">
                <a:moveTo>
                  <a:pt x="405" y="11549"/>
                </a:moveTo>
                <a:cubicBezTo>
                  <a:pt x="266" y="11330"/>
                  <a:pt x="131" y="11108"/>
                  <a:pt x="0" y="10883"/>
                </a:cubicBezTo>
                <a:lnTo>
                  <a:pt x="1865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4" name="Arc 54"/>
          <p:cNvSpPr>
            <a:spLocks/>
          </p:cNvSpPr>
          <p:nvPr/>
        </p:nvSpPr>
        <p:spPr bwMode="auto">
          <a:xfrm>
            <a:off x="4227513" y="4991100"/>
            <a:ext cx="989012" cy="663575"/>
          </a:xfrm>
          <a:custGeom>
            <a:avLst/>
            <a:gdLst>
              <a:gd name="T0" fmla="*/ 2147483647 w 18013"/>
              <a:gd name="T1" fmla="*/ 2147483647 h 12107"/>
              <a:gd name="T2" fmla="*/ 0 w 18013"/>
              <a:gd name="T3" fmla="*/ 2147483647 h 12107"/>
              <a:gd name="T4" fmla="*/ 2147483647 w 18013"/>
              <a:gd name="T5" fmla="*/ 0 h 12107"/>
              <a:gd name="T6" fmla="*/ 0 60000 65536"/>
              <a:gd name="T7" fmla="*/ 0 60000 65536"/>
              <a:gd name="T8" fmla="*/ 0 60000 65536"/>
              <a:gd name="T9" fmla="*/ 0 w 18013"/>
              <a:gd name="T10" fmla="*/ 0 h 12107"/>
              <a:gd name="T11" fmla="*/ 18013 w 18013"/>
              <a:gd name="T12" fmla="*/ 12107 h 12107"/>
            </a:gdLst>
            <a:ahLst/>
            <a:cxnLst>
              <a:cxn ang="T6">
                <a:pos x="T0" y="T1"/>
              </a:cxn>
              <a:cxn ang="T7">
                <a:pos x="T2" y="T3"/>
              </a:cxn>
              <a:cxn ang="T8">
                <a:pos x="T4" y="T5"/>
              </a:cxn>
            </a:cxnLst>
            <a:rect l="T9" t="T10" r="T11" b="T12"/>
            <a:pathLst>
              <a:path w="18013" h="12107" fill="none" extrusionOk="0">
                <a:moveTo>
                  <a:pt x="124" y="12107"/>
                </a:moveTo>
                <a:cubicBezTo>
                  <a:pt x="82" y="12044"/>
                  <a:pt x="41" y="11982"/>
                  <a:pt x="-1" y="11920"/>
                </a:cubicBezTo>
              </a:path>
              <a:path w="18013" h="12107" stroke="0" extrusionOk="0">
                <a:moveTo>
                  <a:pt x="124" y="12107"/>
                </a:moveTo>
                <a:cubicBezTo>
                  <a:pt x="82" y="12044"/>
                  <a:pt x="41" y="11982"/>
                  <a:pt x="-1" y="11920"/>
                </a:cubicBezTo>
                <a:lnTo>
                  <a:pt x="1801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5" name="Arc 55"/>
          <p:cNvSpPr>
            <a:spLocks/>
          </p:cNvSpPr>
          <p:nvPr/>
        </p:nvSpPr>
        <p:spPr bwMode="auto">
          <a:xfrm>
            <a:off x="4248150" y="4991100"/>
            <a:ext cx="968375" cy="719138"/>
          </a:xfrm>
          <a:custGeom>
            <a:avLst/>
            <a:gdLst>
              <a:gd name="T0" fmla="*/ 2147483647 w 17637"/>
              <a:gd name="T1" fmla="*/ 2147483647 h 13118"/>
              <a:gd name="T2" fmla="*/ 0 w 17637"/>
              <a:gd name="T3" fmla="*/ 2147483647 h 13118"/>
              <a:gd name="T4" fmla="*/ 2147483647 w 17637"/>
              <a:gd name="T5" fmla="*/ 0 h 13118"/>
              <a:gd name="T6" fmla="*/ 0 60000 65536"/>
              <a:gd name="T7" fmla="*/ 0 60000 65536"/>
              <a:gd name="T8" fmla="*/ 0 60000 65536"/>
              <a:gd name="T9" fmla="*/ 0 w 17637"/>
              <a:gd name="T10" fmla="*/ 0 h 13118"/>
              <a:gd name="T11" fmla="*/ 17637 w 17637"/>
              <a:gd name="T12" fmla="*/ 13118 h 13118"/>
            </a:gdLst>
            <a:ahLst/>
            <a:cxnLst>
              <a:cxn ang="T6">
                <a:pos x="T0" y="T1"/>
              </a:cxn>
              <a:cxn ang="T7">
                <a:pos x="T2" y="T3"/>
              </a:cxn>
              <a:cxn ang="T8">
                <a:pos x="T4" y="T5"/>
              </a:cxn>
            </a:cxnLst>
            <a:rect l="T9" t="T10" r="T11" b="T12"/>
            <a:pathLst>
              <a:path w="17637" h="13118" fill="none" extrusionOk="0">
                <a:moveTo>
                  <a:pt x="476" y="13118"/>
                </a:moveTo>
                <a:cubicBezTo>
                  <a:pt x="313" y="12905"/>
                  <a:pt x="154" y="12688"/>
                  <a:pt x="0" y="12469"/>
                </a:cubicBezTo>
              </a:path>
              <a:path w="17637" h="13118" stroke="0" extrusionOk="0">
                <a:moveTo>
                  <a:pt x="476" y="13118"/>
                </a:moveTo>
                <a:cubicBezTo>
                  <a:pt x="313" y="12905"/>
                  <a:pt x="154" y="12688"/>
                  <a:pt x="0" y="12469"/>
                </a:cubicBezTo>
                <a:lnTo>
                  <a:pt x="1763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6" name="Arc 56"/>
          <p:cNvSpPr>
            <a:spLocks/>
          </p:cNvSpPr>
          <p:nvPr/>
        </p:nvSpPr>
        <p:spPr bwMode="auto">
          <a:xfrm>
            <a:off x="4287838" y="4991100"/>
            <a:ext cx="928687" cy="747713"/>
          </a:xfrm>
          <a:custGeom>
            <a:avLst/>
            <a:gdLst>
              <a:gd name="T0" fmla="*/ 2147483647 w 16919"/>
              <a:gd name="T1" fmla="*/ 2147483647 h 13636"/>
              <a:gd name="T2" fmla="*/ 0 w 16919"/>
              <a:gd name="T3" fmla="*/ 2147483647 h 13636"/>
              <a:gd name="T4" fmla="*/ 2147483647 w 16919"/>
              <a:gd name="T5" fmla="*/ 0 h 13636"/>
              <a:gd name="T6" fmla="*/ 0 60000 65536"/>
              <a:gd name="T7" fmla="*/ 0 60000 65536"/>
              <a:gd name="T8" fmla="*/ 0 60000 65536"/>
              <a:gd name="T9" fmla="*/ 0 w 16919"/>
              <a:gd name="T10" fmla="*/ 0 h 13636"/>
              <a:gd name="T11" fmla="*/ 16919 w 16919"/>
              <a:gd name="T12" fmla="*/ 13636 h 13636"/>
            </a:gdLst>
            <a:ahLst/>
            <a:cxnLst>
              <a:cxn ang="T6">
                <a:pos x="T0" y="T1"/>
              </a:cxn>
              <a:cxn ang="T7">
                <a:pos x="T2" y="T3"/>
              </a:cxn>
              <a:cxn ang="T8">
                <a:pos x="T4" y="T5"/>
              </a:cxn>
            </a:cxnLst>
            <a:rect l="T9" t="T10" r="T11" b="T12"/>
            <a:pathLst>
              <a:path w="16919" h="13636" fill="none" extrusionOk="0">
                <a:moveTo>
                  <a:pt x="167" y="13635"/>
                </a:moveTo>
                <a:cubicBezTo>
                  <a:pt x="111" y="13566"/>
                  <a:pt x="55" y="13497"/>
                  <a:pt x="0" y="13427"/>
                </a:cubicBezTo>
              </a:path>
              <a:path w="16919" h="13636" stroke="0" extrusionOk="0">
                <a:moveTo>
                  <a:pt x="167" y="13635"/>
                </a:moveTo>
                <a:cubicBezTo>
                  <a:pt x="111" y="13566"/>
                  <a:pt x="55" y="13497"/>
                  <a:pt x="0" y="13427"/>
                </a:cubicBezTo>
                <a:lnTo>
                  <a:pt x="16919"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7" name="Arc 57"/>
          <p:cNvSpPr>
            <a:spLocks/>
          </p:cNvSpPr>
          <p:nvPr/>
        </p:nvSpPr>
        <p:spPr bwMode="auto">
          <a:xfrm>
            <a:off x="4311650" y="4991100"/>
            <a:ext cx="904875" cy="798513"/>
          </a:xfrm>
          <a:custGeom>
            <a:avLst/>
            <a:gdLst>
              <a:gd name="T0" fmla="*/ 2147483647 w 16475"/>
              <a:gd name="T1" fmla="*/ 2147483647 h 14568"/>
              <a:gd name="T2" fmla="*/ 0 w 16475"/>
              <a:gd name="T3" fmla="*/ 2147483647 h 14568"/>
              <a:gd name="T4" fmla="*/ 2147483647 w 16475"/>
              <a:gd name="T5" fmla="*/ 0 h 14568"/>
              <a:gd name="T6" fmla="*/ 0 60000 65536"/>
              <a:gd name="T7" fmla="*/ 0 60000 65536"/>
              <a:gd name="T8" fmla="*/ 0 60000 65536"/>
              <a:gd name="T9" fmla="*/ 0 w 16475"/>
              <a:gd name="T10" fmla="*/ 0 h 14568"/>
              <a:gd name="T11" fmla="*/ 16475 w 16475"/>
              <a:gd name="T12" fmla="*/ 14568 h 14568"/>
            </a:gdLst>
            <a:ahLst/>
            <a:cxnLst>
              <a:cxn ang="T6">
                <a:pos x="T0" y="T1"/>
              </a:cxn>
              <a:cxn ang="T7">
                <a:pos x="T2" y="T3"/>
              </a:cxn>
              <a:cxn ang="T8">
                <a:pos x="T4" y="T5"/>
              </a:cxn>
            </a:cxnLst>
            <a:rect l="T9" t="T10" r="T11" b="T12"/>
            <a:pathLst>
              <a:path w="16475" h="14568" fill="none" extrusionOk="0">
                <a:moveTo>
                  <a:pt x="527" y="14567"/>
                </a:moveTo>
                <a:cubicBezTo>
                  <a:pt x="347" y="14371"/>
                  <a:pt x="171" y="14171"/>
                  <a:pt x="-1" y="13969"/>
                </a:cubicBezTo>
              </a:path>
              <a:path w="16475" h="14568" stroke="0" extrusionOk="0">
                <a:moveTo>
                  <a:pt x="527" y="14567"/>
                </a:moveTo>
                <a:cubicBezTo>
                  <a:pt x="347" y="14371"/>
                  <a:pt x="171" y="14171"/>
                  <a:pt x="-1" y="13969"/>
                </a:cubicBezTo>
                <a:lnTo>
                  <a:pt x="1647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8" name="Arc 58"/>
          <p:cNvSpPr>
            <a:spLocks/>
          </p:cNvSpPr>
          <p:nvPr/>
        </p:nvSpPr>
        <p:spPr bwMode="auto">
          <a:xfrm>
            <a:off x="4357688" y="4991100"/>
            <a:ext cx="858837" cy="825500"/>
          </a:xfrm>
          <a:custGeom>
            <a:avLst/>
            <a:gdLst>
              <a:gd name="T0" fmla="*/ 2147483647 w 15654"/>
              <a:gd name="T1" fmla="*/ 2147483647 h 15046"/>
              <a:gd name="T2" fmla="*/ 0 w 15654"/>
              <a:gd name="T3" fmla="*/ 2147483647 h 15046"/>
              <a:gd name="T4" fmla="*/ 2147483647 w 15654"/>
              <a:gd name="T5" fmla="*/ 0 h 15046"/>
              <a:gd name="T6" fmla="*/ 0 60000 65536"/>
              <a:gd name="T7" fmla="*/ 0 60000 65536"/>
              <a:gd name="T8" fmla="*/ 0 60000 65536"/>
              <a:gd name="T9" fmla="*/ 0 w 15654"/>
              <a:gd name="T10" fmla="*/ 0 h 15046"/>
              <a:gd name="T11" fmla="*/ 15654 w 15654"/>
              <a:gd name="T12" fmla="*/ 15046 h 15046"/>
            </a:gdLst>
            <a:ahLst/>
            <a:cxnLst>
              <a:cxn ang="T6">
                <a:pos x="T0" y="T1"/>
              </a:cxn>
              <a:cxn ang="T7">
                <a:pos x="T2" y="T3"/>
              </a:cxn>
              <a:cxn ang="T8">
                <a:pos x="T4" y="T5"/>
              </a:cxn>
            </a:cxnLst>
            <a:rect l="T9" t="T10" r="T11" b="T12"/>
            <a:pathLst>
              <a:path w="15654" h="15046" fill="none" extrusionOk="0">
                <a:moveTo>
                  <a:pt x="156" y="15045"/>
                </a:moveTo>
                <a:cubicBezTo>
                  <a:pt x="103" y="14991"/>
                  <a:pt x="51" y="14937"/>
                  <a:pt x="-1" y="14883"/>
                </a:cubicBezTo>
              </a:path>
              <a:path w="15654" h="15046" stroke="0" extrusionOk="0">
                <a:moveTo>
                  <a:pt x="156" y="15045"/>
                </a:moveTo>
                <a:cubicBezTo>
                  <a:pt x="103" y="14991"/>
                  <a:pt x="51" y="14937"/>
                  <a:pt x="-1" y="14883"/>
                </a:cubicBezTo>
                <a:lnTo>
                  <a:pt x="15654"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099" name="Arc 59"/>
          <p:cNvSpPr>
            <a:spLocks/>
          </p:cNvSpPr>
          <p:nvPr/>
        </p:nvSpPr>
        <p:spPr bwMode="auto">
          <a:xfrm>
            <a:off x="4383088" y="4991100"/>
            <a:ext cx="833437" cy="871538"/>
          </a:xfrm>
          <a:custGeom>
            <a:avLst/>
            <a:gdLst>
              <a:gd name="T0" fmla="*/ 2147483647 w 15181"/>
              <a:gd name="T1" fmla="*/ 2147483647 h 15888"/>
              <a:gd name="T2" fmla="*/ 0 w 15181"/>
              <a:gd name="T3" fmla="*/ 2147483647 h 15888"/>
              <a:gd name="T4" fmla="*/ 2147483647 w 15181"/>
              <a:gd name="T5" fmla="*/ 0 h 15888"/>
              <a:gd name="T6" fmla="*/ 0 60000 65536"/>
              <a:gd name="T7" fmla="*/ 0 60000 65536"/>
              <a:gd name="T8" fmla="*/ 0 60000 65536"/>
              <a:gd name="T9" fmla="*/ 0 w 15181"/>
              <a:gd name="T10" fmla="*/ 0 h 15888"/>
              <a:gd name="T11" fmla="*/ 15181 w 15181"/>
              <a:gd name="T12" fmla="*/ 15888 h 15888"/>
            </a:gdLst>
            <a:ahLst/>
            <a:cxnLst>
              <a:cxn ang="T6">
                <a:pos x="T0" y="T1"/>
              </a:cxn>
              <a:cxn ang="T7">
                <a:pos x="T2" y="T3"/>
              </a:cxn>
              <a:cxn ang="T8">
                <a:pos x="T4" y="T5"/>
              </a:cxn>
            </a:cxnLst>
            <a:rect l="T9" t="T10" r="T11" b="T12"/>
            <a:pathLst>
              <a:path w="15181" h="15888" fill="none" extrusionOk="0">
                <a:moveTo>
                  <a:pt x="547" y="15887"/>
                </a:moveTo>
                <a:cubicBezTo>
                  <a:pt x="361" y="15716"/>
                  <a:pt x="179" y="15542"/>
                  <a:pt x="-1" y="15365"/>
                </a:cubicBezTo>
              </a:path>
              <a:path w="15181" h="15888" stroke="0" extrusionOk="0">
                <a:moveTo>
                  <a:pt x="547" y="15887"/>
                </a:moveTo>
                <a:cubicBezTo>
                  <a:pt x="361" y="15716"/>
                  <a:pt x="179" y="15542"/>
                  <a:pt x="-1" y="15365"/>
                </a:cubicBezTo>
                <a:lnTo>
                  <a:pt x="1518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0" name="Arc 60"/>
          <p:cNvSpPr>
            <a:spLocks/>
          </p:cNvSpPr>
          <p:nvPr/>
        </p:nvSpPr>
        <p:spPr bwMode="auto">
          <a:xfrm>
            <a:off x="4433888" y="4991100"/>
            <a:ext cx="784225" cy="895350"/>
          </a:xfrm>
          <a:custGeom>
            <a:avLst/>
            <a:gdLst>
              <a:gd name="T0" fmla="*/ 2147483647 w 14298"/>
              <a:gd name="T1" fmla="*/ 2147483647 h 16325"/>
              <a:gd name="T2" fmla="*/ 0 w 14298"/>
              <a:gd name="T3" fmla="*/ 2147483647 h 16325"/>
              <a:gd name="T4" fmla="*/ 2147483647 w 14298"/>
              <a:gd name="T5" fmla="*/ 0 h 16325"/>
              <a:gd name="T6" fmla="*/ 0 60000 65536"/>
              <a:gd name="T7" fmla="*/ 0 60000 65536"/>
              <a:gd name="T8" fmla="*/ 0 60000 65536"/>
              <a:gd name="T9" fmla="*/ 0 w 14298"/>
              <a:gd name="T10" fmla="*/ 0 h 16325"/>
              <a:gd name="T11" fmla="*/ 14298 w 14298"/>
              <a:gd name="T12" fmla="*/ 16325 h 16325"/>
            </a:gdLst>
            <a:ahLst/>
            <a:cxnLst>
              <a:cxn ang="T6">
                <a:pos x="T0" y="T1"/>
              </a:cxn>
              <a:cxn ang="T7">
                <a:pos x="T2" y="T3"/>
              </a:cxn>
              <a:cxn ang="T8">
                <a:pos x="T4" y="T5"/>
              </a:cxn>
            </a:cxnLst>
            <a:rect l="T9" t="T10" r="T11" b="T12"/>
            <a:pathLst>
              <a:path w="14298" h="16325" fill="none" extrusionOk="0">
                <a:moveTo>
                  <a:pt x="153" y="16325"/>
                </a:moveTo>
                <a:cubicBezTo>
                  <a:pt x="102" y="16280"/>
                  <a:pt x="50" y="16235"/>
                  <a:pt x="-1" y="16190"/>
                </a:cubicBezTo>
              </a:path>
              <a:path w="14298" h="16325" stroke="0" extrusionOk="0">
                <a:moveTo>
                  <a:pt x="153" y="16325"/>
                </a:moveTo>
                <a:cubicBezTo>
                  <a:pt x="102" y="16280"/>
                  <a:pt x="50" y="16235"/>
                  <a:pt x="-1" y="16190"/>
                </a:cubicBezTo>
                <a:lnTo>
                  <a:pt x="1429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1" name="Arc 61"/>
          <p:cNvSpPr>
            <a:spLocks/>
          </p:cNvSpPr>
          <p:nvPr/>
        </p:nvSpPr>
        <p:spPr bwMode="auto">
          <a:xfrm>
            <a:off x="4460875" y="4991100"/>
            <a:ext cx="757238" cy="938213"/>
          </a:xfrm>
          <a:custGeom>
            <a:avLst/>
            <a:gdLst>
              <a:gd name="T0" fmla="*/ 2147483647 w 13800"/>
              <a:gd name="T1" fmla="*/ 2147483647 h 17106"/>
              <a:gd name="T2" fmla="*/ 0 w 13800"/>
              <a:gd name="T3" fmla="*/ 2147483647 h 17106"/>
              <a:gd name="T4" fmla="*/ 2147483647 w 13800"/>
              <a:gd name="T5" fmla="*/ 0 h 17106"/>
              <a:gd name="T6" fmla="*/ 0 60000 65536"/>
              <a:gd name="T7" fmla="*/ 0 60000 65536"/>
              <a:gd name="T8" fmla="*/ 0 60000 65536"/>
              <a:gd name="T9" fmla="*/ 0 w 13800"/>
              <a:gd name="T10" fmla="*/ 0 h 17106"/>
              <a:gd name="T11" fmla="*/ 13800 w 13800"/>
              <a:gd name="T12" fmla="*/ 17106 h 17106"/>
            </a:gdLst>
            <a:ahLst/>
            <a:cxnLst>
              <a:cxn ang="T6">
                <a:pos x="T0" y="T1"/>
              </a:cxn>
              <a:cxn ang="T7">
                <a:pos x="T2" y="T3"/>
              </a:cxn>
              <a:cxn ang="T8">
                <a:pos x="T4" y="T5"/>
              </a:cxn>
            </a:cxnLst>
            <a:rect l="T9" t="T10" r="T11" b="T12"/>
            <a:pathLst>
              <a:path w="13800" h="17106" fill="none" extrusionOk="0">
                <a:moveTo>
                  <a:pt x="611" y="17105"/>
                </a:moveTo>
                <a:cubicBezTo>
                  <a:pt x="404" y="16946"/>
                  <a:pt x="200" y="16783"/>
                  <a:pt x="0" y="16616"/>
                </a:cubicBezTo>
              </a:path>
              <a:path w="13800" h="17106" stroke="0" extrusionOk="0">
                <a:moveTo>
                  <a:pt x="611" y="17105"/>
                </a:moveTo>
                <a:cubicBezTo>
                  <a:pt x="404" y="16946"/>
                  <a:pt x="200" y="16783"/>
                  <a:pt x="0" y="16616"/>
                </a:cubicBezTo>
                <a:lnTo>
                  <a:pt x="1380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2" name="Arc 62"/>
          <p:cNvSpPr>
            <a:spLocks/>
          </p:cNvSpPr>
          <p:nvPr/>
        </p:nvSpPr>
        <p:spPr bwMode="auto">
          <a:xfrm>
            <a:off x="4513263" y="4991100"/>
            <a:ext cx="704850" cy="962025"/>
          </a:xfrm>
          <a:custGeom>
            <a:avLst/>
            <a:gdLst>
              <a:gd name="T0" fmla="*/ 2147483647 w 12843"/>
              <a:gd name="T1" fmla="*/ 2147483647 h 17528"/>
              <a:gd name="T2" fmla="*/ 0 w 12843"/>
              <a:gd name="T3" fmla="*/ 2147483647 h 17528"/>
              <a:gd name="T4" fmla="*/ 2147483647 w 12843"/>
              <a:gd name="T5" fmla="*/ 0 h 17528"/>
              <a:gd name="T6" fmla="*/ 0 60000 65536"/>
              <a:gd name="T7" fmla="*/ 0 60000 65536"/>
              <a:gd name="T8" fmla="*/ 0 60000 65536"/>
              <a:gd name="T9" fmla="*/ 0 w 12843"/>
              <a:gd name="T10" fmla="*/ 0 h 17528"/>
              <a:gd name="T11" fmla="*/ 12843 w 12843"/>
              <a:gd name="T12" fmla="*/ 17528 h 17528"/>
            </a:gdLst>
            <a:ahLst/>
            <a:cxnLst>
              <a:cxn ang="T6">
                <a:pos x="T0" y="T1"/>
              </a:cxn>
              <a:cxn ang="T7">
                <a:pos x="T2" y="T3"/>
              </a:cxn>
              <a:cxn ang="T8">
                <a:pos x="T4" y="T5"/>
              </a:cxn>
            </a:cxnLst>
            <a:rect l="T9" t="T10" r="T11" b="T12"/>
            <a:pathLst>
              <a:path w="12843" h="17528" fill="none" extrusionOk="0">
                <a:moveTo>
                  <a:pt x="220" y="17527"/>
                </a:moveTo>
                <a:cubicBezTo>
                  <a:pt x="146" y="17474"/>
                  <a:pt x="73" y="17421"/>
                  <a:pt x="-1" y="17367"/>
                </a:cubicBezTo>
              </a:path>
              <a:path w="12843" h="17528" stroke="0" extrusionOk="0">
                <a:moveTo>
                  <a:pt x="220" y="17527"/>
                </a:moveTo>
                <a:cubicBezTo>
                  <a:pt x="146" y="17474"/>
                  <a:pt x="73" y="17421"/>
                  <a:pt x="-1" y="17367"/>
                </a:cubicBezTo>
                <a:lnTo>
                  <a:pt x="1284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3" name="Arc 63"/>
          <p:cNvSpPr>
            <a:spLocks/>
          </p:cNvSpPr>
          <p:nvPr/>
        </p:nvSpPr>
        <p:spPr bwMode="auto">
          <a:xfrm>
            <a:off x="4545013" y="4991100"/>
            <a:ext cx="673100" cy="998538"/>
          </a:xfrm>
          <a:custGeom>
            <a:avLst/>
            <a:gdLst>
              <a:gd name="T0" fmla="*/ 2147483647 w 12268"/>
              <a:gd name="T1" fmla="*/ 2147483647 h 18204"/>
              <a:gd name="T2" fmla="*/ 0 w 12268"/>
              <a:gd name="T3" fmla="*/ 2147483647 h 18204"/>
              <a:gd name="T4" fmla="*/ 2147483647 w 12268"/>
              <a:gd name="T5" fmla="*/ 0 h 18204"/>
              <a:gd name="T6" fmla="*/ 0 60000 65536"/>
              <a:gd name="T7" fmla="*/ 0 60000 65536"/>
              <a:gd name="T8" fmla="*/ 0 60000 65536"/>
              <a:gd name="T9" fmla="*/ 0 w 12268"/>
              <a:gd name="T10" fmla="*/ 0 h 18204"/>
              <a:gd name="T11" fmla="*/ 12268 w 12268"/>
              <a:gd name="T12" fmla="*/ 18204 h 18204"/>
            </a:gdLst>
            <a:ahLst/>
            <a:cxnLst>
              <a:cxn ang="T6">
                <a:pos x="T0" y="T1"/>
              </a:cxn>
              <a:cxn ang="T7">
                <a:pos x="T2" y="T3"/>
              </a:cxn>
              <a:cxn ang="T8">
                <a:pos x="T4" y="T5"/>
              </a:cxn>
            </a:cxnLst>
            <a:rect l="T9" t="T10" r="T11" b="T12"/>
            <a:pathLst>
              <a:path w="12268" h="18204" fill="none" extrusionOk="0">
                <a:moveTo>
                  <a:pt x="641" y="18203"/>
                </a:moveTo>
                <a:cubicBezTo>
                  <a:pt x="424" y="18065"/>
                  <a:pt x="211" y="17923"/>
                  <a:pt x="0" y="17777"/>
                </a:cubicBezTo>
              </a:path>
              <a:path w="12268" h="18204" stroke="0" extrusionOk="0">
                <a:moveTo>
                  <a:pt x="641" y="18203"/>
                </a:moveTo>
                <a:cubicBezTo>
                  <a:pt x="424" y="18065"/>
                  <a:pt x="211" y="17923"/>
                  <a:pt x="0" y="17777"/>
                </a:cubicBezTo>
                <a:lnTo>
                  <a:pt x="1226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4" name="Arc 64"/>
          <p:cNvSpPr>
            <a:spLocks/>
          </p:cNvSpPr>
          <p:nvPr/>
        </p:nvSpPr>
        <p:spPr bwMode="auto">
          <a:xfrm>
            <a:off x="4600575" y="4991100"/>
            <a:ext cx="617538" cy="1017588"/>
          </a:xfrm>
          <a:custGeom>
            <a:avLst/>
            <a:gdLst>
              <a:gd name="T0" fmla="*/ 2147483647 w 11252"/>
              <a:gd name="T1" fmla="*/ 2147483647 h 18558"/>
              <a:gd name="T2" fmla="*/ 0 w 11252"/>
              <a:gd name="T3" fmla="*/ 2147483647 h 18558"/>
              <a:gd name="T4" fmla="*/ 2147483647 w 11252"/>
              <a:gd name="T5" fmla="*/ 0 h 18558"/>
              <a:gd name="T6" fmla="*/ 0 60000 65536"/>
              <a:gd name="T7" fmla="*/ 0 60000 65536"/>
              <a:gd name="T8" fmla="*/ 0 60000 65536"/>
              <a:gd name="T9" fmla="*/ 0 w 11252"/>
              <a:gd name="T10" fmla="*/ 0 h 18558"/>
              <a:gd name="T11" fmla="*/ 11252 w 11252"/>
              <a:gd name="T12" fmla="*/ 18558 h 18558"/>
            </a:gdLst>
            <a:ahLst/>
            <a:cxnLst>
              <a:cxn ang="T6">
                <a:pos x="T0" y="T1"/>
              </a:cxn>
              <a:cxn ang="T7">
                <a:pos x="T2" y="T3"/>
              </a:cxn>
              <a:cxn ang="T8">
                <a:pos x="T4" y="T5"/>
              </a:cxn>
            </a:cxnLst>
            <a:rect l="T9" t="T10" r="T11" b="T12"/>
            <a:pathLst>
              <a:path w="11252" h="18558" fill="none" extrusionOk="0">
                <a:moveTo>
                  <a:pt x="199" y="18558"/>
                </a:moveTo>
                <a:cubicBezTo>
                  <a:pt x="133" y="18518"/>
                  <a:pt x="66" y="18478"/>
                  <a:pt x="0" y="18437"/>
                </a:cubicBezTo>
              </a:path>
              <a:path w="11252" h="18558" stroke="0" extrusionOk="0">
                <a:moveTo>
                  <a:pt x="199" y="18558"/>
                </a:moveTo>
                <a:cubicBezTo>
                  <a:pt x="133" y="18518"/>
                  <a:pt x="66" y="18478"/>
                  <a:pt x="0" y="18437"/>
                </a:cubicBezTo>
                <a:lnTo>
                  <a:pt x="1125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5" name="Arc 65"/>
          <p:cNvSpPr>
            <a:spLocks/>
          </p:cNvSpPr>
          <p:nvPr/>
        </p:nvSpPr>
        <p:spPr bwMode="auto">
          <a:xfrm>
            <a:off x="4630738" y="4991100"/>
            <a:ext cx="585787" cy="1050925"/>
          </a:xfrm>
          <a:custGeom>
            <a:avLst/>
            <a:gdLst>
              <a:gd name="T0" fmla="*/ 2147483647 w 10683"/>
              <a:gd name="T1" fmla="*/ 2147483647 h 19151"/>
              <a:gd name="T2" fmla="*/ 0 w 10683"/>
              <a:gd name="T3" fmla="*/ 2147483647 h 19151"/>
              <a:gd name="T4" fmla="*/ 2147483647 w 10683"/>
              <a:gd name="T5" fmla="*/ 0 h 19151"/>
              <a:gd name="T6" fmla="*/ 0 60000 65536"/>
              <a:gd name="T7" fmla="*/ 0 60000 65536"/>
              <a:gd name="T8" fmla="*/ 0 60000 65536"/>
              <a:gd name="T9" fmla="*/ 0 w 10683"/>
              <a:gd name="T10" fmla="*/ 0 h 19151"/>
              <a:gd name="T11" fmla="*/ 10683 w 10683"/>
              <a:gd name="T12" fmla="*/ 19151 h 19151"/>
            </a:gdLst>
            <a:ahLst/>
            <a:cxnLst>
              <a:cxn ang="T6">
                <a:pos x="T0" y="T1"/>
              </a:cxn>
              <a:cxn ang="T7">
                <a:pos x="T2" y="T3"/>
              </a:cxn>
              <a:cxn ang="T8">
                <a:pos x="T4" y="T5"/>
              </a:cxn>
            </a:cxnLst>
            <a:rect l="T9" t="T10" r="T11" b="T12"/>
            <a:pathLst>
              <a:path w="10683" h="19151" fill="none" extrusionOk="0">
                <a:moveTo>
                  <a:pt x="693" y="19151"/>
                </a:moveTo>
                <a:cubicBezTo>
                  <a:pt x="460" y="19029"/>
                  <a:pt x="228" y="18903"/>
                  <a:pt x="-1" y="18773"/>
                </a:cubicBezTo>
              </a:path>
              <a:path w="10683" h="19151" stroke="0" extrusionOk="0">
                <a:moveTo>
                  <a:pt x="693" y="19151"/>
                </a:moveTo>
                <a:cubicBezTo>
                  <a:pt x="460" y="19029"/>
                  <a:pt x="228" y="18903"/>
                  <a:pt x="-1" y="18773"/>
                </a:cubicBezTo>
                <a:lnTo>
                  <a:pt x="10683"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6" name="Arc 66"/>
          <p:cNvSpPr>
            <a:spLocks/>
          </p:cNvSpPr>
          <p:nvPr/>
        </p:nvSpPr>
        <p:spPr bwMode="auto">
          <a:xfrm>
            <a:off x="4689475" y="4991100"/>
            <a:ext cx="527050" cy="1068388"/>
          </a:xfrm>
          <a:custGeom>
            <a:avLst/>
            <a:gdLst>
              <a:gd name="T0" fmla="*/ 2147483647 w 9608"/>
              <a:gd name="T1" fmla="*/ 2147483647 h 19459"/>
              <a:gd name="T2" fmla="*/ 0 w 9608"/>
              <a:gd name="T3" fmla="*/ 2147483647 h 19459"/>
              <a:gd name="T4" fmla="*/ 2147483647 w 9608"/>
              <a:gd name="T5" fmla="*/ 0 h 19459"/>
              <a:gd name="T6" fmla="*/ 0 60000 65536"/>
              <a:gd name="T7" fmla="*/ 0 60000 65536"/>
              <a:gd name="T8" fmla="*/ 0 60000 65536"/>
              <a:gd name="T9" fmla="*/ 0 w 9608"/>
              <a:gd name="T10" fmla="*/ 0 h 19459"/>
              <a:gd name="T11" fmla="*/ 9608 w 9608"/>
              <a:gd name="T12" fmla="*/ 19459 h 19459"/>
            </a:gdLst>
            <a:ahLst/>
            <a:cxnLst>
              <a:cxn ang="T6">
                <a:pos x="T0" y="T1"/>
              </a:cxn>
              <a:cxn ang="T7">
                <a:pos x="T2" y="T3"/>
              </a:cxn>
              <a:cxn ang="T8">
                <a:pos x="T4" y="T5"/>
              </a:cxn>
            </a:cxnLst>
            <a:rect l="T9" t="T10" r="T11" b="T12"/>
            <a:pathLst>
              <a:path w="9608" h="19459" fill="none" extrusionOk="0">
                <a:moveTo>
                  <a:pt x="232" y="19458"/>
                </a:moveTo>
                <a:cubicBezTo>
                  <a:pt x="154" y="19421"/>
                  <a:pt x="76" y="19383"/>
                  <a:pt x="-1" y="19345"/>
                </a:cubicBezTo>
              </a:path>
              <a:path w="9608" h="19459" stroke="0" extrusionOk="0">
                <a:moveTo>
                  <a:pt x="232" y="19458"/>
                </a:moveTo>
                <a:cubicBezTo>
                  <a:pt x="154" y="19421"/>
                  <a:pt x="76" y="19383"/>
                  <a:pt x="-1" y="19345"/>
                </a:cubicBezTo>
                <a:lnTo>
                  <a:pt x="960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7" name="Arc 67"/>
          <p:cNvSpPr>
            <a:spLocks/>
          </p:cNvSpPr>
          <p:nvPr/>
        </p:nvSpPr>
        <p:spPr bwMode="auto">
          <a:xfrm>
            <a:off x="4722813" y="4991100"/>
            <a:ext cx="493712" cy="1095375"/>
          </a:xfrm>
          <a:custGeom>
            <a:avLst/>
            <a:gdLst>
              <a:gd name="T0" fmla="*/ 2147483647 w 9001"/>
              <a:gd name="T1" fmla="*/ 2147483647 h 19952"/>
              <a:gd name="T2" fmla="*/ 0 w 9001"/>
              <a:gd name="T3" fmla="*/ 2147483647 h 19952"/>
              <a:gd name="T4" fmla="*/ 2147483647 w 9001"/>
              <a:gd name="T5" fmla="*/ 0 h 19952"/>
              <a:gd name="T6" fmla="*/ 0 60000 65536"/>
              <a:gd name="T7" fmla="*/ 0 60000 65536"/>
              <a:gd name="T8" fmla="*/ 0 60000 65536"/>
              <a:gd name="T9" fmla="*/ 0 w 9001"/>
              <a:gd name="T10" fmla="*/ 0 h 19952"/>
              <a:gd name="T11" fmla="*/ 9001 w 9001"/>
              <a:gd name="T12" fmla="*/ 19952 h 19952"/>
            </a:gdLst>
            <a:ahLst/>
            <a:cxnLst>
              <a:cxn ang="T6">
                <a:pos x="T0" y="T1"/>
              </a:cxn>
              <a:cxn ang="T7">
                <a:pos x="T2" y="T3"/>
              </a:cxn>
              <a:cxn ang="T8">
                <a:pos x="T4" y="T5"/>
              </a:cxn>
            </a:cxnLst>
            <a:rect l="T9" t="T10" r="T11" b="T12"/>
            <a:pathLst>
              <a:path w="9001" h="19952" fill="none" extrusionOk="0">
                <a:moveTo>
                  <a:pt x="725" y="19951"/>
                </a:moveTo>
                <a:cubicBezTo>
                  <a:pt x="481" y="19850"/>
                  <a:pt x="239" y="19745"/>
                  <a:pt x="-1" y="19635"/>
                </a:cubicBezTo>
              </a:path>
              <a:path w="9001" h="19952" stroke="0" extrusionOk="0">
                <a:moveTo>
                  <a:pt x="725" y="19951"/>
                </a:moveTo>
                <a:cubicBezTo>
                  <a:pt x="481" y="19850"/>
                  <a:pt x="239" y="19745"/>
                  <a:pt x="-1" y="19635"/>
                </a:cubicBezTo>
                <a:lnTo>
                  <a:pt x="900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8" name="Arc 68"/>
          <p:cNvSpPr>
            <a:spLocks/>
          </p:cNvSpPr>
          <p:nvPr/>
        </p:nvSpPr>
        <p:spPr bwMode="auto">
          <a:xfrm>
            <a:off x="4784725" y="4991100"/>
            <a:ext cx="431800" cy="1108075"/>
          </a:xfrm>
          <a:custGeom>
            <a:avLst/>
            <a:gdLst>
              <a:gd name="T0" fmla="*/ 2147483647 w 7877"/>
              <a:gd name="T1" fmla="*/ 2147483647 h 20205"/>
              <a:gd name="T2" fmla="*/ 0 w 7877"/>
              <a:gd name="T3" fmla="*/ 2147483647 h 20205"/>
              <a:gd name="T4" fmla="*/ 2147483647 w 7877"/>
              <a:gd name="T5" fmla="*/ 0 h 20205"/>
              <a:gd name="T6" fmla="*/ 0 60000 65536"/>
              <a:gd name="T7" fmla="*/ 0 60000 65536"/>
              <a:gd name="T8" fmla="*/ 0 60000 65536"/>
              <a:gd name="T9" fmla="*/ 0 w 7877"/>
              <a:gd name="T10" fmla="*/ 0 h 20205"/>
              <a:gd name="T11" fmla="*/ 7877 w 7877"/>
              <a:gd name="T12" fmla="*/ 20205 h 20205"/>
            </a:gdLst>
            <a:ahLst/>
            <a:cxnLst>
              <a:cxn ang="T6">
                <a:pos x="T0" y="T1"/>
              </a:cxn>
              <a:cxn ang="T7">
                <a:pos x="T2" y="T3"/>
              </a:cxn>
              <a:cxn ang="T8">
                <a:pos x="T4" y="T5"/>
              </a:cxn>
            </a:cxnLst>
            <a:rect l="T9" t="T10" r="T11" b="T12"/>
            <a:pathLst>
              <a:path w="7877" h="20205" fill="none" extrusionOk="0">
                <a:moveTo>
                  <a:pt x="240" y="20204"/>
                </a:moveTo>
                <a:cubicBezTo>
                  <a:pt x="159" y="20174"/>
                  <a:pt x="79" y="20143"/>
                  <a:pt x="-1" y="20112"/>
                </a:cubicBezTo>
              </a:path>
              <a:path w="7877" h="20205" stroke="0" extrusionOk="0">
                <a:moveTo>
                  <a:pt x="240" y="20204"/>
                </a:moveTo>
                <a:cubicBezTo>
                  <a:pt x="159" y="20174"/>
                  <a:pt x="79" y="20143"/>
                  <a:pt x="-1" y="20112"/>
                </a:cubicBezTo>
                <a:lnTo>
                  <a:pt x="7877"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09" name="Arc 69"/>
          <p:cNvSpPr>
            <a:spLocks/>
          </p:cNvSpPr>
          <p:nvPr/>
        </p:nvSpPr>
        <p:spPr bwMode="auto">
          <a:xfrm>
            <a:off x="4818063" y="4991100"/>
            <a:ext cx="398462" cy="1130300"/>
          </a:xfrm>
          <a:custGeom>
            <a:avLst/>
            <a:gdLst>
              <a:gd name="T0" fmla="*/ 2147483647 w 7268"/>
              <a:gd name="T1" fmla="*/ 2147483647 h 20603"/>
              <a:gd name="T2" fmla="*/ 0 w 7268"/>
              <a:gd name="T3" fmla="*/ 2147483647 h 20603"/>
              <a:gd name="T4" fmla="*/ 2147483647 w 7268"/>
              <a:gd name="T5" fmla="*/ 0 h 20603"/>
              <a:gd name="T6" fmla="*/ 0 60000 65536"/>
              <a:gd name="T7" fmla="*/ 0 60000 65536"/>
              <a:gd name="T8" fmla="*/ 0 60000 65536"/>
              <a:gd name="T9" fmla="*/ 0 w 7268"/>
              <a:gd name="T10" fmla="*/ 0 h 20603"/>
              <a:gd name="T11" fmla="*/ 7268 w 7268"/>
              <a:gd name="T12" fmla="*/ 20603 h 20603"/>
            </a:gdLst>
            <a:ahLst/>
            <a:cxnLst>
              <a:cxn ang="T6">
                <a:pos x="T0" y="T1"/>
              </a:cxn>
              <a:cxn ang="T7">
                <a:pos x="T2" y="T3"/>
              </a:cxn>
              <a:cxn ang="T8">
                <a:pos x="T4" y="T5"/>
              </a:cxn>
            </a:cxnLst>
            <a:rect l="T9" t="T10" r="T11" b="T12"/>
            <a:pathLst>
              <a:path w="7268" h="20603" fill="none" extrusionOk="0">
                <a:moveTo>
                  <a:pt x="781" y="20602"/>
                </a:moveTo>
                <a:cubicBezTo>
                  <a:pt x="519" y="20520"/>
                  <a:pt x="258" y="20432"/>
                  <a:pt x="0" y="20340"/>
                </a:cubicBezTo>
              </a:path>
              <a:path w="7268" h="20603" stroke="0" extrusionOk="0">
                <a:moveTo>
                  <a:pt x="781" y="20602"/>
                </a:moveTo>
                <a:cubicBezTo>
                  <a:pt x="519" y="20520"/>
                  <a:pt x="258" y="20432"/>
                  <a:pt x="0" y="20340"/>
                </a:cubicBezTo>
                <a:lnTo>
                  <a:pt x="726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0" name="Arc 70"/>
          <p:cNvSpPr>
            <a:spLocks/>
          </p:cNvSpPr>
          <p:nvPr/>
        </p:nvSpPr>
        <p:spPr bwMode="auto">
          <a:xfrm>
            <a:off x="4883150" y="4991100"/>
            <a:ext cx="333375" cy="1141413"/>
          </a:xfrm>
          <a:custGeom>
            <a:avLst/>
            <a:gdLst>
              <a:gd name="T0" fmla="*/ 2147483647 w 6075"/>
              <a:gd name="T1" fmla="*/ 2147483647 h 20794"/>
              <a:gd name="T2" fmla="*/ 0 w 6075"/>
              <a:gd name="T3" fmla="*/ 2147483647 h 20794"/>
              <a:gd name="T4" fmla="*/ 2147483647 w 6075"/>
              <a:gd name="T5" fmla="*/ 0 h 20794"/>
              <a:gd name="T6" fmla="*/ 0 60000 65536"/>
              <a:gd name="T7" fmla="*/ 0 60000 65536"/>
              <a:gd name="T8" fmla="*/ 0 60000 65536"/>
              <a:gd name="T9" fmla="*/ 0 w 6075"/>
              <a:gd name="T10" fmla="*/ 0 h 20794"/>
              <a:gd name="T11" fmla="*/ 6075 w 6075"/>
              <a:gd name="T12" fmla="*/ 20794 h 20794"/>
            </a:gdLst>
            <a:ahLst/>
            <a:cxnLst>
              <a:cxn ang="T6">
                <a:pos x="T0" y="T1"/>
              </a:cxn>
              <a:cxn ang="T7">
                <a:pos x="T2" y="T3"/>
              </a:cxn>
              <a:cxn ang="T8">
                <a:pos x="T4" y="T5"/>
              </a:cxn>
            </a:cxnLst>
            <a:rect l="T9" t="T10" r="T11" b="T12"/>
            <a:pathLst>
              <a:path w="6075" h="20794" fill="none" extrusionOk="0">
                <a:moveTo>
                  <a:pt x="229" y="20793"/>
                </a:moveTo>
                <a:cubicBezTo>
                  <a:pt x="152" y="20772"/>
                  <a:pt x="76" y="20750"/>
                  <a:pt x="-1" y="20728"/>
                </a:cubicBezTo>
              </a:path>
              <a:path w="6075" h="20794" stroke="0" extrusionOk="0">
                <a:moveTo>
                  <a:pt x="229" y="20793"/>
                </a:moveTo>
                <a:cubicBezTo>
                  <a:pt x="152" y="20772"/>
                  <a:pt x="76" y="20750"/>
                  <a:pt x="-1" y="20728"/>
                </a:cubicBezTo>
                <a:lnTo>
                  <a:pt x="6075"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1" name="Arc 71"/>
          <p:cNvSpPr>
            <a:spLocks/>
          </p:cNvSpPr>
          <p:nvPr/>
        </p:nvSpPr>
        <p:spPr bwMode="auto">
          <a:xfrm>
            <a:off x="4919663" y="4991100"/>
            <a:ext cx="296862" cy="1157288"/>
          </a:xfrm>
          <a:custGeom>
            <a:avLst/>
            <a:gdLst>
              <a:gd name="T0" fmla="*/ 2147483647 w 5412"/>
              <a:gd name="T1" fmla="*/ 2147483647 h 21091"/>
              <a:gd name="T2" fmla="*/ 0 w 5412"/>
              <a:gd name="T3" fmla="*/ 2147483647 h 21091"/>
              <a:gd name="T4" fmla="*/ 2147483647 w 5412"/>
              <a:gd name="T5" fmla="*/ 0 h 21091"/>
              <a:gd name="T6" fmla="*/ 0 60000 65536"/>
              <a:gd name="T7" fmla="*/ 0 60000 65536"/>
              <a:gd name="T8" fmla="*/ 0 60000 65536"/>
              <a:gd name="T9" fmla="*/ 0 w 5412"/>
              <a:gd name="T10" fmla="*/ 0 h 21091"/>
              <a:gd name="T11" fmla="*/ 5412 w 5412"/>
              <a:gd name="T12" fmla="*/ 21091 h 21091"/>
            </a:gdLst>
            <a:ahLst/>
            <a:cxnLst>
              <a:cxn ang="T6">
                <a:pos x="T0" y="T1"/>
              </a:cxn>
              <a:cxn ang="T7">
                <a:pos x="T2" y="T3"/>
              </a:cxn>
              <a:cxn ang="T8">
                <a:pos x="T4" y="T5"/>
              </a:cxn>
            </a:cxnLst>
            <a:rect l="T9" t="T10" r="T11" b="T12"/>
            <a:pathLst>
              <a:path w="5412" h="21091" fill="none" extrusionOk="0">
                <a:moveTo>
                  <a:pt x="750" y="21091"/>
                </a:moveTo>
                <a:cubicBezTo>
                  <a:pt x="499" y="21035"/>
                  <a:pt x="249" y="20975"/>
                  <a:pt x="-1" y="20911"/>
                </a:cubicBezTo>
              </a:path>
              <a:path w="5412" h="21091" stroke="0" extrusionOk="0">
                <a:moveTo>
                  <a:pt x="750" y="21091"/>
                </a:moveTo>
                <a:cubicBezTo>
                  <a:pt x="499" y="21035"/>
                  <a:pt x="249" y="20975"/>
                  <a:pt x="-1" y="20911"/>
                </a:cubicBezTo>
                <a:lnTo>
                  <a:pt x="541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2" name="Arc 72"/>
          <p:cNvSpPr>
            <a:spLocks/>
          </p:cNvSpPr>
          <p:nvPr/>
        </p:nvSpPr>
        <p:spPr bwMode="auto">
          <a:xfrm>
            <a:off x="4984750" y="4991100"/>
            <a:ext cx="231775" cy="1163638"/>
          </a:xfrm>
          <a:custGeom>
            <a:avLst/>
            <a:gdLst>
              <a:gd name="T0" fmla="*/ 2147483647 w 4228"/>
              <a:gd name="T1" fmla="*/ 2147483647 h 21222"/>
              <a:gd name="T2" fmla="*/ 0 w 4228"/>
              <a:gd name="T3" fmla="*/ 2147483647 h 21222"/>
              <a:gd name="T4" fmla="*/ 2147483647 w 4228"/>
              <a:gd name="T5" fmla="*/ 0 h 21222"/>
              <a:gd name="T6" fmla="*/ 0 60000 65536"/>
              <a:gd name="T7" fmla="*/ 0 60000 65536"/>
              <a:gd name="T8" fmla="*/ 0 60000 65536"/>
              <a:gd name="T9" fmla="*/ 0 w 4228"/>
              <a:gd name="T10" fmla="*/ 0 h 21222"/>
              <a:gd name="T11" fmla="*/ 4228 w 4228"/>
              <a:gd name="T12" fmla="*/ 21222 h 21222"/>
            </a:gdLst>
            <a:ahLst/>
            <a:cxnLst>
              <a:cxn ang="T6">
                <a:pos x="T0" y="T1"/>
              </a:cxn>
              <a:cxn ang="T7">
                <a:pos x="T2" y="T3"/>
              </a:cxn>
              <a:cxn ang="T8">
                <a:pos x="T4" y="T5"/>
              </a:cxn>
            </a:cxnLst>
            <a:rect l="T9" t="T10" r="T11" b="T12"/>
            <a:pathLst>
              <a:path w="4228" h="21222" fill="none" extrusionOk="0">
                <a:moveTo>
                  <a:pt x="205" y="21222"/>
                </a:moveTo>
                <a:cubicBezTo>
                  <a:pt x="137" y="21209"/>
                  <a:pt x="68" y="21195"/>
                  <a:pt x="-1" y="21182"/>
                </a:cubicBezTo>
              </a:path>
              <a:path w="4228" h="21222" stroke="0" extrusionOk="0">
                <a:moveTo>
                  <a:pt x="205" y="21222"/>
                </a:moveTo>
                <a:cubicBezTo>
                  <a:pt x="137" y="21209"/>
                  <a:pt x="68" y="21195"/>
                  <a:pt x="-1" y="21182"/>
                </a:cubicBezTo>
                <a:lnTo>
                  <a:pt x="4228"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3" name="Arc 73"/>
          <p:cNvSpPr>
            <a:spLocks/>
          </p:cNvSpPr>
          <p:nvPr/>
        </p:nvSpPr>
        <p:spPr bwMode="auto">
          <a:xfrm>
            <a:off x="5019675" y="4991100"/>
            <a:ext cx="196850" cy="1174750"/>
          </a:xfrm>
          <a:custGeom>
            <a:avLst/>
            <a:gdLst>
              <a:gd name="T0" fmla="*/ 2147483647 w 3591"/>
              <a:gd name="T1" fmla="*/ 2147483647 h 21420"/>
              <a:gd name="T2" fmla="*/ 0 w 3591"/>
              <a:gd name="T3" fmla="*/ 2147483647 h 21420"/>
              <a:gd name="T4" fmla="*/ 2147483647 w 3591"/>
              <a:gd name="T5" fmla="*/ 0 h 21420"/>
              <a:gd name="T6" fmla="*/ 0 60000 65536"/>
              <a:gd name="T7" fmla="*/ 0 60000 65536"/>
              <a:gd name="T8" fmla="*/ 0 60000 65536"/>
              <a:gd name="T9" fmla="*/ 0 w 3591"/>
              <a:gd name="T10" fmla="*/ 0 h 21420"/>
              <a:gd name="T11" fmla="*/ 3591 w 3591"/>
              <a:gd name="T12" fmla="*/ 21420 h 21420"/>
            </a:gdLst>
            <a:ahLst/>
            <a:cxnLst>
              <a:cxn ang="T6">
                <a:pos x="T0" y="T1"/>
              </a:cxn>
              <a:cxn ang="T7">
                <a:pos x="T2" y="T3"/>
              </a:cxn>
              <a:cxn ang="T8">
                <a:pos x="T4" y="T5"/>
              </a:cxn>
            </a:cxnLst>
            <a:rect l="T9" t="T10" r="T11" b="T12"/>
            <a:pathLst>
              <a:path w="3591" h="21420" fill="none" extrusionOk="0">
                <a:moveTo>
                  <a:pt x="809" y="21420"/>
                </a:moveTo>
                <a:cubicBezTo>
                  <a:pt x="539" y="21385"/>
                  <a:pt x="269" y="21344"/>
                  <a:pt x="-1" y="21299"/>
                </a:cubicBezTo>
              </a:path>
              <a:path w="3591" h="21420" stroke="0" extrusionOk="0">
                <a:moveTo>
                  <a:pt x="809" y="21420"/>
                </a:moveTo>
                <a:cubicBezTo>
                  <a:pt x="539" y="21385"/>
                  <a:pt x="269" y="21344"/>
                  <a:pt x="-1" y="21299"/>
                </a:cubicBezTo>
                <a:lnTo>
                  <a:pt x="3591"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4" name="Arc 74"/>
          <p:cNvSpPr>
            <a:spLocks/>
          </p:cNvSpPr>
          <p:nvPr/>
        </p:nvSpPr>
        <p:spPr bwMode="auto">
          <a:xfrm>
            <a:off x="5087938" y="4991100"/>
            <a:ext cx="128587" cy="1179513"/>
          </a:xfrm>
          <a:custGeom>
            <a:avLst/>
            <a:gdLst>
              <a:gd name="T0" fmla="*/ 2147483647 w 2346"/>
              <a:gd name="T1" fmla="*/ 2147483647 h 21496"/>
              <a:gd name="T2" fmla="*/ 0 w 2346"/>
              <a:gd name="T3" fmla="*/ 2147483647 h 21496"/>
              <a:gd name="T4" fmla="*/ 2147483647 w 2346"/>
              <a:gd name="T5" fmla="*/ 0 h 21496"/>
              <a:gd name="T6" fmla="*/ 0 60000 65536"/>
              <a:gd name="T7" fmla="*/ 0 60000 65536"/>
              <a:gd name="T8" fmla="*/ 0 60000 65536"/>
              <a:gd name="T9" fmla="*/ 0 w 2346"/>
              <a:gd name="T10" fmla="*/ 0 h 21496"/>
              <a:gd name="T11" fmla="*/ 2346 w 2346"/>
              <a:gd name="T12" fmla="*/ 21496 h 21496"/>
            </a:gdLst>
            <a:ahLst/>
            <a:cxnLst>
              <a:cxn ang="T6">
                <a:pos x="T0" y="T1"/>
              </a:cxn>
              <a:cxn ang="T7">
                <a:pos x="T2" y="T3"/>
              </a:cxn>
              <a:cxn ang="T8">
                <a:pos x="T4" y="T5"/>
              </a:cxn>
            </a:cxnLst>
            <a:rect l="T9" t="T10" r="T11" b="T12"/>
            <a:pathLst>
              <a:path w="2346" h="21496" fill="none" extrusionOk="0">
                <a:moveTo>
                  <a:pt x="232" y="21496"/>
                </a:moveTo>
                <a:cubicBezTo>
                  <a:pt x="155" y="21488"/>
                  <a:pt x="77" y="21480"/>
                  <a:pt x="-1" y="21472"/>
                </a:cubicBezTo>
              </a:path>
              <a:path w="2346" h="21496" stroke="0" extrusionOk="0">
                <a:moveTo>
                  <a:pt x="232" y="21496"/>
                </a:moveTo>
                <a:cubicBezTo>
                  <a:pt x="155" y="21488"/>
                  <a:pt x="77" y="21480"/>
                  <a:pt x="-1" y="21472"/>
                </a:cubicBezTo>
                <a:lnTo>
                  <a:pt x="2346"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5" name="Arc 75"/>
          <p:cNvSpPr>
            <a:spLocks/>
          </p:cNvSpPr>
          <p:nvPr/>
        </p:nvSpPr>
        <p:spPr bwMode="auto">
          <a:xfrm>
            <a:off x="5124450" y="4991100"/>
            <a:ext cx="92075" cy="1184275"/>
          </a:xfrm>
          <a:custGeom>
            <a:avLst/>
            <a:gdLst>
              <a:gd name="T0" fmla="*/ 2147483647 w 1680"/>
              <a:gd name="T1" fmla="*/ 2147483647 h 21581"/>
              <a:gd name="T2" fmla="*/ 0 w 1680"/>
              <a:gd name="T3" fmla="*/ 2147483647 h 21581"/>
              <a:gd name="T4" fmla="*/ 2147483647 w 1680"/>
              <a:gd name="T5" fmla="*/ 0 h 21581"/>
              <a:gd name="T6" fmla="*/ 0 60000 65536"/>
              <a:gd name="T7" fmla="*/ 0 60000 65536"/>
              <a:gd name="T8" fmla="*/ 0 60000 65536"/>
              <a:gd name="T9" fmla="*/ 0 w 1680"/>
              <a:gd name="T10" fmla="*/ 0 h 21581"/>
              <a:gd name="T11" fmla="*/ 1680 w 1680"/>
              <a:gd name="T12" fmla="*/ 21581 h 21581"/>
            </a:gdLst>
            <a:ahLst/>
            <a:cxnLst>
              <a:cxn ang="T6">
                <a:pos x="T0" y="T1"/>
              </a:cxn>
              <a:cxn ang="T7">
                <a:pos x="T2" y="T3"/>
              </a:cxn>
              <a:cxn ang="T8">
                <a:pos x="T4" y="T5"/>
              </a:cxn>
            </a:cxnLst>
            <a:rect l="T9" t="T10" r="T11" b="T12"/>
            <a:pathLst>
              <a:path w="1680" h="21581" fill="none" extrusionOk="0">
                <a:moveTo>
                  <a:pt x="782" y="21581"/>
                </a:moveTo>
                <a:cubicBezTo>
                  <a:pt x="521" y="21570"/>
                  <a:pt x="260" y="21554"/>
                  <a:pt x="0" y="21534"/>
                </a:cubicBezTo>
              </a:path>
              <a:path w="1680" h="21581" stroke="0" extrusionOk="0">
                <a:moveTo>
                  <a:pt x="782" y="21581"/>
                </a:moveTo>
                <a:cubicBezTo>
                  <a:pt x="521" y="21570"/>
                  <a:pt x="260" y="21554"/>
                  <a:pt x="0" y="21534"/>
                </a:cubicBezTo>
                <a:lnTo>
                  <a:pt x="168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6" name="Arc 76"/>
          <p:cNvSpPr>
            <a:spLocks/>
          </p:cNvSpPr>
          <p:nvPr/>
        </p:nvSpPr>
        <p:spPr bwMode="auto">
          <a:xfrm>
            <a:off x="5189538" y="4991100"/>
            <a:ext cx="26987" cy="1184275"/>
          </a:xfrm>
          <a:custGeom>
            <a:avLst/>
            <a:gdLst>
              <a:gd name="T0" fmla="*/ 2147483647 w 492"/>
              <a:gd name="T1" fmla="*/ 2147483647 h 21598"/>
              <a:gd name="T2" fmla="*/ 0 w 492"/>
              <a:gd name="T3" fmla="*/ 2147483647 h 21598"/>
              <a:gd name="T4" fmla="*/ 2147483647 w 492"/>
              <a:gd name="T5" fmla="*/ 0 h 21598"/>
              <a:gd name="T6" fmla="*/ 0 60000 65536"/>
              <a:gd name="T7" fmla="*/ 0 60000 65536"/>
              <a:gd name="T8" fmla="*/ 0 60000 65536"/>
              <a:gd name="T9" fmla="*/ 0 w 492"/>
              <a:gd name="T10" fmla="*/ 0 h 21598"/>
              <a:gd name="T11" fmla="*/ 492 w 492"/>
              <a:gd name="T12" fmla="*/ 21598 h 21598"/>
            </a:gdLst>
            <a:ahLst/>
            <a:cxnLst>
              <a:cxn ang="T6">
                <a:pos x="T0" y="T1"/>
              </a:cxn>
              <a:cxn ang="T7">
                <a:pos x="T2" y="T3"/>
              </a:cxn>
              <a:cxn ang="T8">
                <a:pos x="T4" y="T5"/>
              </a:cxn>
            </a:cxnLst>
            <a:rect l="T9" t="T10" r="T11" b="T12"/>
            <a:pathLst>
              <a:path w="492" h="21598" fill="none" extrusionOk="0">
                <a:moveTo>
                  <a:pt x="230" y="21598"/>
                </a:moveTo>
                <a:cubicBezTo>
                  <a:pt x="153" y="21597"/>
                  <a:pt x="76" y="21596"/>
                  <a:pt x="-1" y="21594"/>
                </a:cubicBezTo>
              </a:path>
              <a:path w="492" h="21598" stroke="0" extrusionOk="0">
                <a:moveTo>
                  <a:pt x="230" y="21598"/>
                </a:moveTo>
                <a:cubicBezTo>
                  <a:pt x="153" y="21597"/>
                  <a:pt x="76" y="21596"/>
                  <a:pt x="-1" y="21594"/>
                </a:cubicBezTo>
                <a:lnTo>
                  <a:pt x="492"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7" name="Arc 77"/>
          <p:cNvSpPr>
            <a:spLocks/>
          </p:cNvSpPr>
          <p:nvPr/>
        </p:nvSpPr>
        <p:spPr bwMode="auto">
          <a:xfrm>
            <a:off x="5216525" y="4991100"/>
            <a:ext cx="53975" cy="1184275"/>
          </a:xfrm>
          <a:custGeom>
            <a:avLst/>
            <a:gdLst>
              <a:gd name="T0" fmla="*/ 2147483647 w 984"/>
              <a:gd name="T1" fmla="*/ 2147483647 h 21599"/>
              <a:gd name="T2" fmla="*/ 2147483647 w 984"/>
              <a:gd name="T3" fmla="*/ 2147483647 h 21599"/>
              <a:gd name="T4" fmla="*/ 0 w 984"/>
              <a:gd name="T5" fmla="*/ 0 h 21599"/>
              <a:gd name="T6" fmla="*/ 0 60000 65536"/>
              <a:gd name="T7" fmla="*/ 0 60000 65536"/>
              <a:gd name="T8" fmla="*/ 0 60000 65536"/>
              <a:gd name="T9" fmla="*/ 0 w 984"/>
              <a:gd name="T10" fmla="*/ 0 h 21599"/>
              <a:gd name="T11" fmla="*/ 984 w 984"/>
              <a:gd name="T12" fmla="*/ 21599 h 21599"/>
            </a:gdLst>
            <a:ahLst/>
            <a:cxnLst>
              <a:cxn ang="T6">
                <a:pos x="T0" y="T1"/>
              </a:cxn>
              <a:cxn ang="T7">
                <a:pos x="T2" y="T3"/>
              </a:cxn>
              <a:cxn ang="T8">
                <a:pos x="T4" y="T5"/>
              </a:cxn>
            </a:cxnLst>
            <a:rect l="T9" t="T10" r="T11" b="T12"/>
            <a:pathLst>
              <a:path w="984" h="21599" fill="none" extrusionOk="0">
                <a:moveTo>
                  <a:pt x="983" y="21577"/>
                </a:moveTo>
                <a:cubicBezTo>
                  <a:pt x="723" y="21589"/>
                  <a:pt x="463" y="21596"/>
                  <a:pt x="203" y="21599"/>
                </a:cubicBezTo>
              </a:path>
              <a:path w="984" h="21599" stroke="0" extrusionOk="0">
                <a:moveTo>
                  <a:pt x="983" y="21577"/>
                </a:moveTo>
                <a:cubicBezTo>
                  <a:pt x="723" y="21589"/>
                  <a:pt x="463" y="21596"/>
                  <a:pt x="203" y="2159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8" name="Arc 78"/>
          <p:cNvSpPr>
            <a:spLocks/>
          </p:cNvSpPr>
          <p:nvPr/>
        </p:nvSpPr>
        <p:spPr bwMode="auto">
          <a:xfrm>
            <a:off x="5216525" y="4991100"/>
            <a:ext cx="88900" cy="1182688"/>
          </a:xfrm>
          <a:custGeom>
            <a:avLst/>
            <a:gdLst>
              <a:gd name="T0" fmla="*/ 2147483647 w 1622"/>
              <a:gd name="T1" fmla="*/ 2147483647 h 21555"/>
              <a:gd name="T2" fmla="*/ 2147483647 w 1622"/>
              <a:gd name="T3" fmla="*/ 2147483647 h 21555"/>
              <a:gd name="T4" fmla="*/ 0 w 1622"/>
              <a:gd name="T5" fmla="*/ 0 h 21555"/>
              <a:gd name="T6" fmla="*/ 0 60000 65536"/>
              <a:gd name="T7" fmla="*/ 0 60000 65536"/>
              <a:gd name="T8" fmla="*/ 0 60000 65536"/>
              <a:gd name="T9" fmla="*/ 0 w 1622"/>
              <a:gd name="T10" fmla="*/ 0 h 21555"/>
              <a:gd name="T11" fmla="*/ 1622 w 1622"/>
              <a:gd name="T12" fmla="*/ 21555 h 21555"/>
            </a:gdLst>
            <a:ahLst/>
            <a:cxnLst>
              <a:cxn ang="T6">
                <a:pos x="T0" y="T1"/>
              </a:cxn>
              <a:cxn ang="T7">
                <a:pos x="T2" y="T3"/>
              </a:cxn>
              <a:cxn ang="T8">
                <a:pos x="T4" y="T5"/>
              </a:cxn>
            </a:cxnLst>
            <a:rect l="T9" t="T10" r="T11" b="T12"/>
            <a:pathLst>
              <a:path w="1622" h="21555" fill="none" extrusionOk="0">
                <a:moveTo>
                  <a:pt x="1622" y="21539"/>
                </a:moveTo>
                <a:cubicBezTo>
                  <a:pt x="1544" y="21544"/>
                  <a:pt x="1467" y="21550"/>
                  <a:pt x="1390" y="21555"/>
                </a:cubicBezTo>
              </a:path>
              <a:path w="1622" h="21555" stroke="0" extrusionOk="0">
                <a:moveTo>
                  <a:pt x="1622" y="21539"/>
                </a:moveTo>
                <a:cubicBezTo>
                  <a:pt x="1544" y="21544"/>
                  <a:pt x="1467" y="21550"/>
                  <a:pt x="1390" y="2155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19" name="Arc 79"/>
          <p:cNvSpPr>
            <a:spLocks/>
          </p:cNvSpPr>
          <p:nvPr/>
        </p:nvSpPr>
        <p:spPr bwMode="auto">
          <a:xfrm>
            <a:off x="5216525" y="4991100"/>
            <a:ext cx="157163" cy="1179513"/>
          </a:xfrm>
          <a:custGeom>
            <a:avLst/>
            <a:gdLst>
              <a:gd name="T0" fmla="*/ 2147483647 w 2866"/>
              <a:gd name="T1" fmla="*/ 2147483647 h 21502"/>
              <a:gd name="T2" fmla="*/ 2147483647 w 2866"/>
              <a:gd name="T3" fmla="*/ 2147483647 h 21502"/>
              <a:gd name="T4" fmla="*/ 0 w 2866"/>
              <a:gd name="T5" fmla="*/ 0 h 21502"/>
              <a:gd name="T6" fmla="*/ 0 60000 65536"/>
              <a:gd name="T7" fmla="*/ 0 60000 65536"/>
              <a:gd name="T8" fmla="*/ 0 60000 65536"/>
              <a:gd name="T9" fmla="*/ 0 w 2866"/>
              <a:gd name="T10" fmla="*/ 0 h 21502"/>
              <a:gd name="T11" fmla="*/ 2866 w 2866"/>
              <a:gd name="T12" fmla="*/ 21502 h 21502"/>
            </a:gdLst>
            <a:ahLst/>
            <a:cxnLst>
              <a:cxn ang="T6">
                <a:pos x="T0" y="T1"/>
              </a:cxn>
              <a:cxn ang="T7">
                <a:pos x="T2" y="T3"/>
              </a:cxn>
              <a:cxn ang="T8">
                <a:pos x="T4" y="T5"/>
              </a:cxn>
            </a:cxnLst>
            <a:rect l="T9" t="T10" r="T11" b="T12"/>
            <a:pathLst>
              <a:path w="2866" h="21502" fill="none" extrusionOk="0">
                <a:moveTo>
                  <a:pt x="2866" y="21409"/>
                </a:moveTo>
                <a:cubicBezTo>
                  <a:pt x="2596" y="21445"/>
                  <a:pt x="2326" y="21476"/>
                  <a:pt x="2055" y="21501"/>
                </a:cubicBezTo>
              </a:path>
              <a:path w="2866" h="21502" stroke="0" extrusionOk="0">
                <a:moveTo>
                  <a:pt x="2866" y="21409"/>
                </a:moveTo>
                <a:cubicBezTo>
                  <a:pt x="2596" y="21445"/>
                  <a:pt x="2326" y="21476"/>
                  <a:pt x="2055" y="2150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0" name="Arc 80"/>
          <p:cNvSpPr>
            <a:spLocks/>
          </p:cNvSpPr>
          <p:nvPr/>
        </p:nvSpPr>
        <p:spPr bwMode="auto">
          <a:xfrm>
            <a:off x="5216525" y="4991100"/>
            <a:ext cx="193675" cy="1171575"/>
          </a:xfrm>
          <a:custGeom>
            <a:avLst/>
            <a:gdLst>
              <a:gd name="T0" fmla="*/ 2147483647 w 3535"/>
              <a:gd name="T1" fmla="*/ 2147483647 h 21346"/>
              <a:gd name="T2" fmla="*/ 2147483647 w 3535"/>
              <a:gd name="T3" fmla="*/ 2147483647 h 21346"/>
              <a:gd name="T4" fmla="*/ 0 w 3535"/>
              <a:gd name="T5" fmla="*/ 0 h 21346"/>
              <a:gd name="T6" fmla="*/ 0 60000 65536"/>
              <a:gd name="T7" fmla="*/ 0 60000 65536"/>
              <a:gd name="T8" fmla="*/ 0 60000 65536"/>
              <a:gd name="T9" fmla="*/ 0 w 3535"/>
              <a:gd name="T10" fmla="*/ 0 h 21346"/>
              <a:gd name="T11" fmla="*/ 3535 w 3535"/>
              <a:gd name="T12" fmla="*/ 21346 h 21346"/>
            </a:gdLst>
            <a:ahLst/>
            <a:cxnLst>
              <a:cxn ang="T6">
                <a:pos x="T0" y="T1"/>
              </a:cxn>
              <a:cxn ang="T7">
                <a:pos x="T2" y="T3"/>
              </a:cxn>
              <a:cxn ang="T8">
                <a:pos x="T4" y="T5"/>
              </a:cxn>
            </a:cxnLst>
            <a:rect l="T9" t="T10" r="T11" b="T12"/>
            <a:pathLst>
              <a:path w="3535" h="21346" fill="none" extrusionOk="0">
                <a:moveTo>
                  <a:pt x="3534" y="21308"/>
                </a:moveTo>
                <a:cubicBezTo>
                  <a:pt x="3456" y="21321"/>
                  <a:pt x="3378" y="21334"/>
                  <a:pt x="3300" y="21346"/>
                </a:cubicBezTo>
              </a:path>
              <a:path w="3535" h="21346" stroke="0" extrusionOk="0">
                <a:moveTo>
                  <a:pt x="3534" y="21308"/>
                </a:moveTo>
                <a:cubicBezTo>
                  <a:pt x="3456" y="21321"/>
                  <a:pt x="3378" y="21334"/>
                  <a:pt x="3300" y="2134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1" name="Arc 81"/>
          <p:cNvSpPr>
            <a:spLocks/>
          </p:cNvSpPr>
          <p:nvPr/>
        </p:nvSpPr>
        <p:spPr bwMode="auto">
          <a:xfrm>
            <a:off x="5216525" y="4991100"/>
            <a:ext cx="258763" cy="1165225"/>
          </a:xfrm>
          <a:custGeom>
            <a:avLst/>
            <a:gdLst>
              <a:gd name="T0" fmla="*/ 2147483647 w 4723"/>
              <a:gd name="T1" fmla="*/ 2147483647 h 21238"/>
              <a:gd name="T2" fmla="*/ 2147483647 w 4723"/>
              <a:gd name="T3" fmla="*/ 2147483647 h 21238"/>
              <a:gd name="T4" fmla="*/ 0 w 4723"/>
              <a:gd name="T5" fmla="*/ 0 h 21238"/>
              <a:gd name="T6" fmla="*/ 0 60000 65536"/>
              <a:gd name="T7" fmla="*/ 0 60000 65536"/>
              <a:gd name="T8" fmla="*/ 0 60000 65536"/>
              <a:gd name="T9" fmla="*/ 0 w 4723"/>
              <a:gd name="T10" fmla="*/ 0 h 21238"/>
              <a:gd name="T11" fmla="*/ 4723 w 4723"/>
              <a:gd name="T12" fmla="*/ 21238 h 21238"/>
            </a:gdLst>
            <a:ahLst/>
            <a:cxnLst>
              <a:cxn ang="T6">
                <a:pos x="T0" y="T1"/>
              </a:cxn>
              <a:cxn ang="T7">
                <a:pos x="T2" y="T3"/>
              </a:cxn>
              <a:cxn ang="T8">
                <a:pos x="T4" y="T5"/>
              </a:cxn>
            </a:cxnLst>
            <a:rect l="T9" t="T10" r="T11" b="T12"/>
            <a:pathLst>
              <a:path w="4723" h="21238" fill="none" extrusionOk="0">
                <a:moveTo>
                  <a:pt x="4723" y="21077"/>
                </a:moveTo>
                <a:cubicBezTo>
                  <a:pt x="4462" y="21135"/>
                  <a:pt x="4200" y="21189"/>
                  <a:pt x="3937" y="21237"/>
                </a:cubicBezTo>
              </a:path>
              <a:path w="4723" h="21238" stroke="0" extrusionOk="0">
                <a:moveTo>
                  <a:pt x="4723" y="21077"/>
                </a:moveTo>
                <a:cubicBezTo>
                  <a:pt x="4462" y="21135"/>
                  <a:pt x="4200" y="21189"/>
                  <a:pt x="3937" y="2123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2" name="Arc 82"/>
          <p:cNvSpPr>
            <a:spLocks/>
          </p:cNvSpPr>
          <p:nvPr/>
        </p:nvSpPr>
        <p:spPr bwMode="auto">
          <a:xfrm>
            <a:off x="5216525" y="4991100"/>
            <a:ext cx="293688" cy="1150938"/>
          </a:xfrm>
          <a:custGeom>
            <a:avLst/>
            <a:gdLst>
              <a:gd name="T0" fmla="*/ 2147483647 w 5358"/>
              <a:gd name="T1" fmla="*/ 2147483647 h 20976"/>
              <a:gd name="T2" fmla="*/ 2147483647 w 5358"/>
              <a:gd name="T3" fmla="*/ 2147483647 h 20976"/>
              <a:gd name="T4" fmla="*/ 0 w 5358"/>
              <a:gd name="T5" fmla="*/ 0 h 20976"/>
              <a:gd name="T6" fmla="*/ 0 60000 65536"/>
              <a:gd name="T7" fmla="*/ 0 60000 65536"/>
              <a:gd name="T8" fmla="*/ 0 60000 65536"/>
              <a:gd name="T9" fmla="*/ 0 w 5358"/>
              <a:gd name="T10" fmla="*/ 0 h 20976"/>
              <a:gd name="T11" fmla="*/ 5358 w 5358"/>
              <a:gd name="T12" fmla="*/ 20976 h 20976"/>
            </a:gdLst>
            <a:ahLst/>
            <a:cxnLst>
              <a:cxn ang="T6">
                <a:pos x="T0" y="T1"/>
              </a:cxn>
              <a:cxn ang="T7">
                <a:pos x="T2" y="T3"/>
              </a:cxn>
              <a:cxn ang="T8">
                <a:pos x="T4" y="T5"/>
              </a:cxn>
            </a:cxnLst>
            <a:rect l="T9" t="T10" r="T11" b="T12"/>
            <a:pathLst>
              <a:path w="5358" h="20976" fill="none" extrusionOk="0">
                <a:moveTo>
                  <a:pt x="5357" y="20924"/>
                </a:moveTo>
                <a:cubicBezTo>
                  <a:pt x="5290" y="20942"/>
                  <a:pt x="5222" y="20959"/>
                  <a:pt x="5154" y="20976"/>
                </a:cubicBezTo>
              </a:path>
              <a:path w="5358" h="20976" stroke="0" extrusionOk="0">
                <a:moveTo>
                  <a:pt x="5357" y="20924"/>
                </a:moveTo>
                <a:cubicBezTo>
                  <a:pt x="5290" y="20942"/>
                  <a:pt x="5222" y="20959"/>
                  <a:pt x="5154" y="2097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3" name="Arc 83"/>
          <p:cNvSpPr>
            <a:spLocks/>
          </p:cNvSpPr>
          <p:nvPr/>
        </p:nvSpPr>
        <p:spPr bwMode="auto">
          <a:xfrm>
            <a:off x="5216525" y="4991100"/>
            <a:ext cx="358775" cy="1141413"/>
          </a:xfrm>
          <a:custGeom>
            <a:avLst/>
            <a:gdLst>
              <a:gd name="T0" fmla="*/ 2147483647 w 6548"/>
              <a:gd name="T1" fmla="*/ 2147483647 h 20809"/>
              <a:gd name="T2" fmla="*/ 2147483647 w 6548"/>
              <a:gd name="T3" fmla="*/ 2147483647 h 20809"/>
              <a:gd name="T4" fmla="*/ 0 w 6548"/>
              <a:gd name="T5" fmla="*/ 0 h 20809"/>
              <a:gd name="T6" fmla="*/ 0 60000 65536"/>
              <a:gd name="T7" fmla="*/ 0 60000 65536"/>
              <a:gd name="T8" fmla="*/ 0 60000 65536"/>
              <a:gd name="T9" fmla="*/ 0 w 6548"/>
              <a:gd name="T10" fmla="*/ 0 h 20809"/>
              <a:gd name="T11" fmla="*/ 6548 w 6548"/>
              <a:gd name="T12" fmla="*/ 20809 h 20809"/>
            </a:gdLst>
            <a:ahLst/>
            <a:cxnLst>
              <a:cxn ang="T6">
                <a:pos x="T0" y="T1"/>
              </a:cxn>
              <a:cxn ang="T7">
                <a:pos x="T2" y="T3"/>
              </a:cxn>
              <a:cxn ang="T8">
                <a:pos x="T4" y="T5"/>
              </a:cxn>
            </a:cxnLst>
            <a:rect l="T9" t="T10" r="T11" b="T12"/>
            <a:pathLst>
              <a:path w="6548" h="20809" fill="none" extrusionOk="0">
                <a:moveTo>
                  <a:pt x="6547" y="20583"/>
                </a:moveTo>
                <a:cubicBezTo>
                  <a:pt x="6297" y="20663"/>
                  <a:pt x="6045" y="20738"/>
                  <a:pt x="5791" y="20808"/>
                </a:cubicBezTo>
              </a:path>
              <a:path w="6548" h="20809" stroke="0" extrusionOk="0">
                <a:moveTo>
                  <a:pt x="6547" y="20583"/>
                </a:moveTo>
                <a:cubicBezTo>
                  <a:pt x="6297" y="20663"/>
                  <a:pt x="6045" y="20738"/>
                  <a:pt x="5791" y="2080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4" name="Arc 84"/>
          <p:cNvSpPr>
            <a:spLocks/>
          </p:cNvSpPr>
          <p:nvPr/>
        </p:nvSpPr>
        <p:spPr bwMode="auto">
          <a:xfrm>
            <a:off x="5216525" y="4991100"/>
            <a:ext cx="393700" cy="1122363"/>
          </a:xfrm>
          <a:custGeom>
            <a:avLst/>
            <a:gdLst>
              <a:gd name="T0" fmla="*/ 2147483647 w 7182"/>
              <a:gd name="T1" fmla="*/ 2147483647 h 20452"/>
              <a:gd name="T2" fmla="*/ 2147483647 w 7182"/>
              <a:gd name="T3" fmla="*/ 2147483647 h 20452"/>
              <a:gd name="T4" fmla="*/ 0 w 7182"/>
              <a:gd name="T5" fmla="*/ 0 h 20452"/>
              <a:gd name="T6" fmla="*/ 0 60000 65536"/>
              <a:gd name="T7" fmla="*/ 0 60000 65536"/>
              <a:gd name="T8" fmla="*/ 0 60000 65536"/>
              <a:gd name="T9" fmla="*/ 0 w 7182"/>
              <a:gd name="T10" fmla="*/ 0 h 20452"/>
              <a:gd name="T11" fmla="*/ 7182 w 7182"/>
              <a:gd name="T12" fmla="*/ 20452 h 20452"/>
            </a:gdLst>
            <a:ahLst/>
            <a:cxnLst>
              <a:cxn ang="T6">
                <a:pos x="T0" y="T1"/>
              </a:cxn>
              <a:cxn ang="T7">
                <a:pos x="T2" y="T3"/>
              </a:cxn>
              <a:cxn ang="T8">
                <a:pos x="T4" y="T5"/>
              </a:cxn>
            </a:cxnLst>
            <a:rect l="T9" t="T10" r="T11" b="T12"/>
            <a:pathLst>
              <a:path w="7182" h="20452" fill="none" extrusionOk="0">
                <a:moveTo>
                  <a:pt x="7182" y="20371"/>
                </a:moveTo>
                <a:cubicBezTo>
                  <a:pt x="7104" y="20398"/>
                  <a:pt x="7026" y="20425"/>
                  <a:pt x="6948" y="20452"/>
                </a:cubicBezTo>
              </a:path>
              <a:path w="7182" h="20452" stroke="0" extrusionOk="0">
                <a:moveTo>
                  <a:pt x="7182" y="20371"/>
                </a:moveTo>
                <a:cubicBezTo>
                  <a:pt x="7104" y="20398"/>
                  <a:pt x="7026" y="20425"/>
                  <a:pt x="6948" y="2045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5" name="Arc 85"/>
          <p:cNvSpPr>
            <a:spLocks/>
          </p:cNvSpPr>
          <p:nvPr/>
        </p:nvSpPr>
        <p:spPr bwMode="auto">
          <a:xfrm>
            <a:off x="5216525" y="4991100"/>
            <a:ext cx="457200" cy="1109663"/>
          </a:xfrm>
          <a:custGeom>
            <a:avLst/>
            <a:gdLst>
              <a:gd name="T0" fmla="*/ 2147483647 w 8336"/>
              <a:gd name="T1" fmla="*/ 2147483647 h 20224"/>
              <a:gd name="T2" fmla="*/ 2147483647 w 8336"/>
              <a:gd name="T3" fmla="*/ 2147483647 h 20224"/>
              <a:gd name="T4" fmla="*/ 0 w 8336"/>
              <a:gd name="T5" fmla="*/ 0 h 20224"/>
              <a:gd name="T6" fmla="*/ 0 60000 65536"/>
              <a:gd name="T7" fmla="*/ 0 60000 65536"/>
              <a:gd name="T8" fmla="*/ 0 60000 65536"/>
              <a:gd name="T9" fmla="*/ 0 w 8336"/>
              <a:gd name="T10" fmla="*/ 0 h 20224"/>
              <a:gd name="T11" fmla="*/ 8336 w 8336"/>
              <a:gd name="T12" fmla="*/ 20224 h 20224"/>
            </a:gdLst>
            <a:ahLst/>
            <a:cxnLst>
              <a:cxn ang="T6">
                <a:pos x="T0" y="T1"/>
              </a:cxn>
              <a:cxn ang="T7">
                <a:pos x="T2" y="T3"/>
              </a:cxn>
              <a:cxn ang="T8">
                <a:pos x="T4" y="T5"/>
              </a:cxn>
            </a:cxnLst>
            <a:rect l="T9" t="T10" r="T11" b="T12"/>
            <a:pathLst>
              <a:path w="8336" h="20224" fill="none" extrusionOk="0">
                <a:moveTo>
                  <a:pt x="8335" y="19926"/>
                </a:moveTo>
                <a:cubicBezTo>
                  <a:pt x="8087" y="20030"/>
                  <a:pt x="7837" y="20129"/>
                  <a:pt x="7586" y="20224"/>
                </a:cubicBezTo>
              </a:path>
              <a:path w="8336" h="20224" stroke="0" extrusionOk="0">
                <a:moveTo>
                  <a:pt x="8335" y="19926"/>
                </a:moveTo>
                <a:cubicBezTo>
                  <a:pt x="8087" y="20030"/>
                  <a:pt x="7837" y="20129"/>
                  <a:pt x="7586" y="2022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6" name="Arc 86"/>
          <p:cNvSpPr>
            <a:spLocks/>
          </p:cNvSpPr>
          <p:nvPr/>
        </p:nvSpPr>
        <p:spPr bwMode="auto">
          <a:xfrm>
            <a:off x="5216525" y="4991100"/>
            <a:ext cx="492125" cy="1084263"/>
          </a:xfrm>
          <a:custGeom>
            <a:avLst/>
            <a:gdLst>
              <a:gd name="T0" fmla="*/ 2147483647 w 8953"/>
              <a:gd name="T1" fmla="*/ 2147483647 h 19763"/>
              <a:gd name="T2" fmla="*/ 2147483647 w 8953"/>
              <a:gd name="T3" fmla="*/ 2147483647 h 19763"/>
              <a:gd name="T4" fmla="*/ 0 w 8953"/>
              <a:gd name="T5" fmla="*/ 0 h 19763"/>
              <a:gd name="T6" fmla="*/ 0 60000 65536"/>
              <a:gd name="T7" fmla="*/ 0 60000 65536"/>
              <a:gd name="T8" fmla="*/ 0 60000 65536"/>
              <a:gd name="T9" fmla="*/ 0 w 8953"/>
              <a:gd name="T10" fmla="*/ 0 h 19763"/>
              <a:gd name="T11" fmla="*/ 8953 w 8953"/>
              <a:gd name="T12" fmla="*/ 19763 h 19763"/>
            </a:gdLst>
            <a:ahLst/>
            <a:cxnLst>
              <a:cxn ang="T6">
                <a:pos x="T0" y="T1"/>
              </a:cxn>
              <a:cxn ang="T7">
                <a:pos x="T2" y="T3"/>
              </a:cxn>
              <a:cxn ang="T8">
                <a:pos x="T4" y="T5"/>
              </a:cxn>
            </a:cxnLst>
            <a:rect l="T9" t="T10" r="T11" b="T12"/>
            <a:pathLst>
              <a:path w="8953" h="19763" fill="none" extrusionOk="0">
                <a:moveTo>
                  <a:pt x="8953" y="19657"/>
                </a:moveTo>
                <a:cubicBezTo>
                  <a:pt x="8874" y="19692"/>
                  <a:pt x="8795" y="19728"/>
                  <a:pt x="8716" y="19762"/>
                </a:cubicBezTo>
              </a:path>
              <a:path w="8953" h="19763" stroke="0" extrusionOk="0">
                <a:moveTo>
                  <a:pt x="8953" y="19657"/>
                </a:moveTo>
                <a:cubicBezTo>
                  <a:pt x="8874" y="19692"/>
                  <a:pt x="8795" y="19728"/>
                  <a:pt x="8716" y="1976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7" name="Arc 87"/>
          <p:cNvSpPr>
            <a:spLocks/>
          </p:cNvSpPr>
          <p:nvPr/>
        </p:nvSpPr>
        <p:spPr bwMode="auto">
          <a:xfrm>
            <a:off x="5216525" y="4991100"/>
            <a:ext cx="550863" cy="1068388"/>
          </a:xfrm>
          <a:custGeom>
            <a:avLst/>
            <a:gdLst>
              <a:gd name="T0" fmla="*/ 2147483647 w 10046"/>
              <a:gd name="T1" fmla="*/ 2147483647 h 19470"/>
              <a:gd name="T2" fmla="*/ 2147483647 w 10046"/>
              <a:gd name="T3" fmla="*/ 2147483647 h 19470"/>
              <a:gd name="T4" fmla="*/ 0 w 10046"/>
              <a:gd name="T5" fmla="*/ 0 h 19470"/>
              <a:gd name="T6" fmla="*/ 0 60000 65536"/>
              <a:gd name="T7" fmla="*/ 0 60000 65536"/>
              <a:gd name="T8" fmla="*/ 0 60000 65536"/>
              <a:gd name="T9" fmla="*/ 0 w 10046"/>
              <a:gd name="T10" fmla="*/ 0 h 19470"/>
              <a:gd name="T11" fmla="*/ 10046 w 10046"/>
              <a:gd name="T12" fmla="*/ 19470 h 19470"/>
            </a:gdLst>
            <a:ahLst/>
            <a:cxnLst>
              <a:cxn ang="T6">
                <a:pos x="T0" y="T1"/>
              </a:cxn>
              <a:cxn ang="T7">
                <a:pos x="T2" y="T3"/>
              </a:cxn>
              <a:cxn ang="T8">
                <a:pos x="T4" y="T5"/>
              </a:cxn>
            </a:cxnLst>
            <a:rect l="T9" t="T10" r="T11" b="T12"/>
            <a:pathLst>
              <a:path w="10046" h="19470" fill="none" extrusionOk="0">
                <a:moveTo>
                  <a:pt x="10046" y="19121"/>
                </a:moveTo>
                <a:cubicBezTo>
                  <a:pt x="9817" y="19241"/>
                  <a:pt x="9585" y="19358"/>
                  <a:pt x="9352" y="19470"/>
                </a:cubicBezTo>
              </a:path>
              <a:path w="10046" h="19470" stroke="0" extrusionOk="0">
                <a:moveTo>
                  <a:pt x="10046" y="19121"/>
                </a:moveTo>
                <a:cubicBezTo>
                  <a:pt x="9817" y="19241"/>
                  <a:pt x="9585" y="19358"/>
                  <a:pt x="9352" y="194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8" name="Arc 88"/>
          <p:cNvSpPr>
            <a:spLocks/>
          </p:cNvSpPr>
          <p:nvPr/>
        </p:nvSpPr>
        <p:spPr bwMode="auto">
          <a:xfrm>
            <a:off x="5216525" y="4991100"/>
            <a:ext cx="584200" cy="1038225"/>
          </a:xfrm>
          <a:custGeom>
            <a:avLst/>
            <a:gdLst>
              <a:gd name="T0" fmla="*/ 2147483647 w 10627"/>
              <a:gd name="T1" fmla="*/ 2147483647 h 18919"/>
              <a:gd name="T2" fmla="*/ 2147483647 w 10627"/>
              <a:gd name="T3" fmla="*/ 2147483647 h 18919"/>
              <a:gd name="T4" fmla="*/ 0 w 10627"/>
              <a:gd name="T5" fmla="*/ 0 h 18919"/>
              <a:gd name="T6" fmla="*/ 0 60000 65536"/>
              <a:gd name="T7" fmla="*/ 0 60000 65536"/>
              <a:gd name="T8" fmla="*/ 0 60000 65536"/>
              <a:gd name="T9" fmla="*/ 0 w 10627"/>
              <a:gd name="T10" fmla="*/ 0 h 18919"/>
              <a:gd name="T11" fmla="*/ 10627 w 10627"/>
              <a:gd name="T12" fmla="*/ 18919 h 18919"/>
            </a:gdLst>
            <a:ahLst/>
            <a:cxnLst>
              <a:cxn ang="T6">
                <a:pos x="T0" y="T1"/>
              </a:cxn>
              <a:cxn ang="T7">
                <a:pos x="T2" y="T3"/>
              </a:cxn>
              <a:cxn ang="T8">
                <a:pos x="T4" y="T5"/>
              </a:cxn>
            </a:cxnLst>
            <a:rect l="T9" t="T10" r="T11" b="T12"/>
            <a:pathLst>
              <a:path w="10627" h="18919" fill="none" extrusionOk="0">
                <a:moveTo>
                  <a:pt x="10626" y="18804"/>
                </a:moveTo>
                <a:cubicBezTo>
                  <a:pt x="10559" y="18843"/>
                  <a:pt x="10491" y="18881"/>
                  <a:pt x="10422" y="18918"/>
                </a:cubicBezTo>
              </a:path>
              <a:path w="10627" h="18919" stroke="0" extrusionOk="0">
                <a:moveTo>
                  <a:pt x="10626" y="18804"/>
                </a:moveTo>
                <a:cubicBezTo>
                  <a:pt x="10559" y="18843"/>
                  <a:pt x="10491" y="18881"/>
                  <a:pt x="10422" y="1891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29" name="Arc 89"/>
          <p:cNvSpPr>
            <a:spLocks/>
          </p:cNvSpPr>
          <p:nvPr/>
        </p:nvSpPr>
        <p:spPr bwMode="auto">
          <a:xfrm>
            <a:off x="5216525" y="4991100"/>
            <a:ext cx="641350" cy="1019175"/>
          </a:xfrm>
          <a:custGeom>
            <a:avLst/>
            <a:gdLst>
              <a:gd name="T0" fmla="*/ 2147483647 w 11694"/>
              <a:gd name="T1" fmla="*/ 2147483647 h 18571"/>
              <a:gd name="T2" fmla="*/ 2147483647 w 11694"/>
              <a:gd name="T3" fmla="*/ 2147483647 h 18571"/>
              <a:gd name="T4" fmla="*/ 0 w 11694"/>
              <a:gd name="T5" fmla="*/ 0 h 18571"/>
              <a:gd name="T6" fmla="*/ 0 60000 65536"/>
              <a:gd name="T7" fmla="*/ 0 60000 65536"/>
              <a:gd name="T8" fmla="*/ 0 60000 65536"/>
              <a:gd name="T9" fmla="*/ 0 w 11694"/>
              <a:gd name="T10" fmla="*/ 0 h 18571"/>
              <a:gd name="T11" fmla="*/ 11694 w 11694"/>
              <a:gd name="T12" fmla="*/ 18571 h 18571"/>
            </a:gdLst>
            <a:ahLst/>
            <a:cxnLst>
              <a:cxn ang="T6">
                <a:pos x="T0" y="T1"/>
              </a:cxn>
              <a:cxn ang="T7">
                <a:pos x="T2" y="T3"/>
              </a:cxn>
              <a:cxn ang="T8">
                <a:pos x="T4" y="T5"/>
              </a:cxn>
            </a:cxnLst>
            <a:rect l="T9" t="T10" r="T11" b="T12"/>
            <a:pathLst>
              <a:path w="11694" h="18571" fill="none" extrusionOk="0">
                <a:moveTo>
                  <a:pt x="11693" y="18160"/>
                </a:moveTo>
                <a:cubicBezTo>
                  <a:pt x="11475" y="18301"/>
                  <a:pt x="11254" y="18438"/>
                  <a:pt x="11030" y="18570"/>
                </a:cubicBezTo>
              </a:path>
              <a:path w="11694" h="18571" stroke="0" extrusionOk="0">
                <a:moveTo>
                  <a:pt x="11693" y="18160"/>
                </a:moveTo>
                <a:cubicBezTo>
                  <a:pt x="11475" y="18301"/>
                  <a:pt x="11254" y="18438"/>
                  <a:pt x="11030" y="185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0" name="Arc 90"/>
          <p:cNvSpPr>
            <a:spLocks/>
          </p:cNvSpPr>
          <p:nvPr/>
        </p:nvSpPr>
        <p:spPr bwMode="auto">
          <a:xfrm>
            <a:off x="5216525" y="4991100"/>
            <a:ext cx="673100" cy="984250"/>
          </a:xfrm>
          <a:custGeom>
            <a:avLst/>
            <a:gdLst>
              <a:gd name="T0" fmla="*/ 2147483647 w 12249"/>
              <a:gd name="T1" fmla="*/ 2147483647 h 17931"/>
              <a:gd name="T2" fmla="*/ 2147483647 w 12249"/>
              <a:gd name="T3" fmla="*/ 2147483647 h 17931"/>
              <a:gd name="T4" fmla="*/ 0 w 12249"/>
              <a:gd name="T5" fmla="*/ 0 h 17931"/>
              <a:gd name="T6" fmla="*/ 0 60000 65536"/>
              <a:gd name="T7" fmla="*/ 0 60000 65536"/>
              <a:gd name="T8" fmla="*/ 0 60000 65536"/>
              <a:gd name="T9" fmla="*/ 0 w 12249"/>
              <a:gd name="T10" fmla="*/ 0 h 17931"/>
              <a:gd name="T11" fmla="*/ 12249 w 12249"/>
              <a:gd name="T12" fmla="*/ 17931 h 17931"/>
            </a:gdLst>
            <a:ahLst/>
            <a:cxnLst>
              <a:cxn ang="T6">
                <a:pos x="T0" y="T1"/>
              </a:cxn>
              <a:cxn ang="T7">
                <a:pos x="T2" y="T3"/>
              </a:cxn>
              <a:cxn ang="T8">
                <a:pos x="T4" y="T5"/>
              </a:cxn>
            </a:cxnLst>
            <a:rect l="T9" t="T10" r="T11" b="T12"/>
            <a:pathLst>
              <a:path w="12249" h="17931" fill="none" extrusionOk="0">
                <a:moveTo>
                  <a:pt x="12249" y="17791"/>
                </a:moveTo>
                <a:cubicBezTo>
                  <a:pt x="12180" y="17838"/>
                  <a:pt x="12111" y="17884"/>
                  <a:pt x="12043" y="17931"/>
                </a:cubicBezTo>
              </a:path>
              <a:path w="12249" h="17931" stroke="0" extrusionOk="0">
                <a:moveTo>
                  <a:pt x="12249" y="17791"/>
                </a:moveTo>
                <a:cubicBezTo>
                  <a:pt x="12180" y="17838"/>
                  <a:pt x="12111" y="17884"/>
                  <a:pt x="12043" y="1793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1" name="Arc 91"/>
          <p:cNvSpPr>
            <a:spLocks/>
          </p:cNvSpPr>
          <p:nvPr/>
        </p:nvSpPr>
        <p:spPr bwMode="auto">
          <a:xfrm>
            <a:off x="5216525" y="4991100"/>
            <a:ext cx="727075" cy="963613"/>
          </a:xfrm>
          <a:custGeom>
            <a:avLst/>
            <a:gdLst>
              <a:gd name="T0" fmla="*/ 2147483647 w 13236"/>
              <a:gd name="T1" fmla="*/ 2147483647 h 17551"/>
              <a:gd name="T2" fmla="*/ 2147483647 w 13236"/>
              <a:gd name="T3" fmla="*/ 2147483647 h 17551"/>
              <a:gd name="T4" fmla="*/ 0 w 13236"/>
              <a:gd name="T5" fmla="*/ 0 h 17551"/>
              <a:gd name="T6" fmla="*/ 0 60000 65536"/>
              <a:gd name="T7" fmla="*/ 0 60000 65536"/>
              <a:gd name="T8" fmla="*/ 0 60000 65536"/>
              <a:gd name="T9" fmla="*/ 0 w 13236"/>
              <a:gd name="T10" fmla="*/ 0 h 17551"/>
              <a:gd name="T11" fmla="*/ 13236 w 13236"/>
              <a:gd name="T12" fmla="*/ 17551 h 17551"/>
            </a:gdLst>
            <a:ahLst/>
            <a:cxnLst>
              <a:cxn ang="T6">
                <a:pos x="T0" y="T1"/>
              </a:cxn>
              <a:cxn ang="T7">
                <a:pos x="T2" y="T3"/>
              </a:cxn>
              <a:cxn ang="T8">
                <a:pos x="T4" y="T5"/>
              </a:cxn>
            </a:cxnLst>
            <a:rect l="T9" t="T10" r="T11" b="T12"/>
            <a:pathLst>
              <a:path w="13236" h="17551" fill="none" extrusionOk="0">
                <a:moveTo>
                  <a:pt x="13235" y="17069"/>
                </a:moveTo>
                <a:cubicBezTo>
                  <a:pt x="13023" y="17234"/>
                  <a:pt x="12808" y="17394"/>
                  <a:pt x="12590" y="17551"/>
                </a:cubicBezTo>
              </a:path>
              <a:path w="13236" h="17551" stroke="0" extrusionOk="0">
                <a:moveTo>
                  <a:pt x="13235" y="17069"/>
                </a:moveTo>
                <a:cubicBezTo>
                  <a:pt x="13023" y="17234"/>
                  <a:pt x="12808" y="17394"/>
                  <a:pt x="12590" y="17551"/>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2" name="Arc 92"/>
          <p:cNvSpPr>
            <a:spLocks/>
          </p:cNvSpPr>
          <p:nvPr/>
        </p:nvSpPr>
        <p:spPr bwMode="auto">
          <a:xfrm>
            <a:off x="5216525" y="4991100"/>
            <a:ext cx="755650" cy="920750"/>
          </a:xfrm>
          <a:custGeom>
            <a:avLst/>
            <a:gdLst>
              <a:gd name="T0" fmla="*/ 2147483647 w 13765"/>
              <a:gd name="T1" fmla="*/ 2147483647 h 16775"/>
              <a:gd name="T2" fmla="*/ 2147483647 w 13765"/>
              <a:gd name="T3" fmla="*/ 2147483647 h 16775"/>
              <a:gd name="T4" fmla="*/ 0 w 13765"/>
              <a:gd name="T5" fmla="*/ 0 h 16775"/>
              <a:gd name="T6" fmla="*/ 0 60000 65536"/>
              <a:gd name="T7" fmla="*/ 0 60000 65536"/>
              <a:gd name="T8" fmla="*/ 0 60000 65536"/>
              <a:gd name="T9" fmla="*/ 0 w 13765"/>
              <a:gd name="T10" fmla="*/ 0 h 16775"/>
              <a:gd name="T11" fmla="*/ 13765 w 13765"/>
              <a:gd name="T12" fmla="*/ 16775 h 16775"/>
            </a:gdLst>
            <a:ahLst/>
            <a:cxnLst>
              <a:cxn ang="T6">
                <a:pos x="T0" y="T1"/>
              </a:cxn>
              <a:cxn ang="T7">
                <a:pos x="T2" y="T3"/>
              </a:cxn>
              <a:cxn ang="T8">
                <a:pos x="T4" y="T5"/>
              </a:cxn>
            </a:cxnLst>
            <a:rect l="T9" t="T10" r="T11" b="T12"/>
            <a:pathLst>
              <a:path w="13765" h="16775" fill="none" extrusionOk="0">
                <a:moveTo>
                  <a:pt x="13764" y="16645"/>
                </a:moveTo>
                <a:cubicBezTo>
                  <a:pt x="13712" y="16689"/>
                  <a:pt x="13660" y="16732"/>
                  <a:pt x="13607" y="16774"/>
                </a:cubicBezTo>
              </a:path>
              <a:path w="13765" h="16775" stroke="0" extrusionOk="0">
                <a:moveTo>
                  <a:pt x="13764" y="16645"/>
                </a:moveTo>
                <a:cubicBezTo>
                  <a:pt x="13712" y="16689"/>
                  <a:pt x="13660" y="16732"/>
                  <a:pt x="13607" y="1677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3" name="Arc 93"/>
          <p:cNvSpPr>
            <a:spLocks/>
          </p:cNvSpPr>
          <p:nvPr/>
        </p:nvSpPr>
        <p:spPr bwMode="auto">
          <a:xfrm>
            <a:off x="5216525" y="4991100"/>
            <a:ext cx="806450" cy="898525"/>
          </a:xfrm>
          <a:custGeom>
            <a:avLst/>
            <a:gdLst>
              <a:gd name="T0" fmla="*/ 2147483647 w 14678"/>
              <a:gd name="T1" fmla="*/ 2147483647 h 16366"/>
              <a:gd name="T2" fmla="*/ 2147483647 w 14678"/>
              <a:gd name="T3" fmla="*/ 2147483647 h 16366"/>
              <a:gd name="T4" fmla="*/ 0 w 14678"/>
              <a:gd name="T5" fmla="*/ 0 h 16366"/>
              <a:gd name="T6" fmla="*/ 0 60000 65536"/>
              <a:gd name="T7" fmla="*/ 0 60000 65536"/>
              <a:gd name="T8" fmla="*/ 0 60000 65536"/>
              <a:gd name="T9" fmla="*/ 0 w 14678"/>
              <a:gd name="T10" fmla="*/ 0 h 16366"/>
              <a:gd name="T11" fmla="*/ 14678 w 14678"/>
              <a:gd name="T12" fmla="*/ 16366 h 16366"/>
            </a:gdLst>
            <a:ahLst/>
            <a:cxnLst>
              <a:cxn ang="T6">
                <a:pos x="T0" y="T1"/>
              </a:cxn>
              <a:cxn ang="T7">
                <a:pos x="T2" y="T3"/>
              </a:cxn>
              <a:cxn ang="T8">
                <a:pos x="T4" y="T5"/>
              </a:cxn>
            </a:cxnLst>
            <a:rect l="T9" t="T10" r="T11" b="T12"/>
            <a:pathLst>
              <a:path w="14678" h="16366" fill="none" extrusionOk="0">
                <a:moveTo>
                  <a:pt x="14677" y="15846"/>
                </a:moveTo>
                <a:cubicBezTo>
                  <a:pt x="14487" y="16023"/>
                  <a:pt x="14293" y="16196"/>
                  <a:pt x="14096" y="16365"/>
                </a:cubicBezTo>
              </a:path>
              <a:path w="14678" h="16366" stroke="0" extrusionOk="0">
                <a:moveTo>
                  <a:pt x="14677" y="15846"/>
                </a:moveTo>
                <a:cubicBezTo>
                  <a:pt x="14487" y="16023"/>
                  <a:pt x="14293" y="16196"/>
                  <a:pt x="14096" y="1636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4" name="Arc 94"/>
          <p:cNvSpPr>
            <a:spLocks/>
          </p:cNvSpPr>
          <p:nvPr/>
        </p:nvSpPr>
        <p:spPr bwMode="auto">
          <a:xfrm>
            <a:off x="5216525" y="4991100"/>
            <a:ext cx="831850" cy="852488"/>
          </a:xfrm>
          <a:custGeom>
            <a:avLst/>
            <a:gdLst>
              <a:gd name="T0" fmla="*/ 2147483647 w 15152"/>
              <a:gd name="T1" fmla="*/ 2147483647 h 15537"/>
              <a:gd name="T2" fmla="*/ 2147483647 w 15152"/>
              <a:gd name="T3" fmla="*/ 2147483647 h 15537"/>
              <a:gd name="T4" fmla="*/ 0 w 15152"/>
              <a:gd name="T5" fmla="*/ 0 h 15537"/>
              <a:gd name="T6" fmla="*/ 0 60000 65536"/>
              <a:gd name="T7" fmla="*/ 0 60000 65536"/>
              <a:gd name="T8" fmla="*/ 0 60000 65536"/>
              <a:gd name="T9" fmla="*/ 0 w 15152"/>
              <a:gd name="T10" fmla="*/ 0 h 15537"/>
              <a:gd name="T11" fmla="*/ 15152 w 15152"/>
              <a:gd name="T12" fmla="*/ 15537 h 15537"/>
            </a:gdLst>
            <a:ahLst/>
            <a:cxnLst>
              <a:cxn ang="T6">
                <a:pos x="T0" y="T1"/>
              </a:cxn>
              <a:cxn ang="T7">
                <a:pos x="T2" y="T3"/>
              </a:cxn>
              <a:cxn ang="T8">
                <a:pos x="T4" y="T5"/>
              </a:cxn>
            </a:cxnLst>
            <a:rect l="T9" t="T10" r="T11" b="T12"/>
            <a:pathLst>
              <a:path w="15152" h="15537" fill="none" extrusionOk="0">
                <a:moveTo>
                  <a:pt x="15152" y="15394"/>
                </a:moveTo>
                <a:cubicBezTo>
                  <a:pt x="15103" y="15441"/>
                  <a:pt x="15054" y="15489"/>
                  <a:pt x="15005" y="15537"/>
                </a:cubicBezTo>
              </a:path>
              <a:path w="15152" h="15537" stroke="0" extrusionOk="0">
                <a:moveTo>
                  <a:pt x="15152" y="15394"/>
                </a:moveTo>
                <a:cubicBezTo>
                  <a:pt x="15103" y="15441"/>
                  <a:pt x="15054" y="15489"/>
                  <a:pt x="15005" y="1553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5" name="Arc 95"/>
          <p:cNvSpPr>
            <a:spLocks/>
          </p:cNvSpPr>
          <p:nvPr/>
        </p:nvSpPr>
        <p:spPr bwMode="auto">
          <a:xfrm>
            <a:off x="5216525" y="4991100"/>
            <a:ext cx="877888" cy="827088"/>
          </a:xfrm>
          <a:custGeom>
            <a:avLst/>
            <a:gdLst>
              <a:gd name="T0" fmla="*/ 2147483647 w 15990"/>
              <a:gd name="T1" fmla="*/ 2147483647 h 15074"/>
              <a:gd name="T2" fmla="*/ 2147483647 w 15990"/>
              <a:gd name="T3" fmla="*/ 2147483647 h 15074"/>
              <a:gd name="T4" fmla="*/ 0 w 15990"/>
              <a:gd name="T5" fmla="*/ 0 h 15074"/>
              <a:gd name="T6" fmla="*/ 0 60000 65536"/>
              <a:gd name="T7" fmla="*/ 0 60000 65536"/>
              <a:gd name="T8" fmla="*/ 0 60000 65536"/>
              <a:gd name="T9" fmla="*/ 0 w 15990"/>
              <a:gd name="T10" fmla="*/ 0 h 15074"/>
              <a:gd name="T11" fmla="*/ 15990 w 15990"/>
              <a:gd name="T12" fmla="*/ 15074 h 15074"/>
            </a:gdLst>
            <a:ahLst/>
            <a:cxnLst>
              <a:cxn ang="T6">
                <a:pos x="T0" y="T1"/>
              </a:cxn>
              <a:cxn ang="T7">
                <a:pos x="T2" y="T3"/>
              </a:cxn>
              <a:cxn ang="T8">
                <a:pos x="T4" y="T5"/>
              </a:cxn>
            </a:cxnLst>
            <a:rect l="T9" t="T10" r="T11" b="T12"/>
            <a:pathLst>
              <a:path w="15990" h="15074" fill="none" extrusionOk="0">
                <a:moveTo>
                  <a:pt x="15989" y="14521"/>
                </a:moveTo>
                <a:cubicBezTo>
                  <a:pt x="15819" y="14709"/>
                  <a:pt x="15646" y="14893"/>
                  <a:pt x="15470" y="15074"/>
                </a:cubicBezTo>
              </a:path>
              <a:path w="15990" h="15074" stroke="0" extrusionOk="0">
                <a:moveTo>
                  <a:pt x="15989" y="14521"/>
                </a:moveTo>
                <a:cubicBezTo>
                  <a:pt x="15819" y="14709"/>
                  <a:pt x="15646" y="14893"/>
                  <a:pt x="15470" y="1507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6" name="Arc 96"/>
          <p:cNvSpPr>
            <a:spLocks/>
          </p:cNvSpPr>
          <p:nvPr/>
        </p:nvSpPr>
        <p:spPr bwMode="auto">
          <a:xfrm>
            <a:off x="5216525" y="4991100"/>
            <a:ext cx="903288" cy="777875"/>
          </a:xfrm>
          <a:custGeom>
            <a:avLst/>
            <a:gdLst>
              <a:gd name="T0" fmla="*/ 2147483647 w 16450"/>
              <a:gd name="T1" fmla="*/ 2147483647 h 14170"/>
              <a:gd name="T2" fmla="*/ 2147483647 w 16450"/>
              <a:gd name="T3" fmla="*/ 2147483647 h 14170"/>
              <a:gd name="T4" fmla="*/ 0 w 16450"/>
              <a:gd name="T5" fmla="*/ 0 h 14170"/>
              <a:gd name="T6" fmla="*/ 0 60000 65536"/>
              <a:gd name="T7" fmla="*/ 0 60000 65536"/>
              <a:gd name="T8" fmla="*/ 0 60000 65536"/>
              <a:gd name="T9" fmla="*/ 0 w 16450"/>
              <a:gd name="T10" fmla="*/ 0 h 14170"/>
              <a:gd name="T11" fmla="*/ 16450 w 16450"/>
              <a:gd name="T12" fmla="*/ 14170 h 14170"/>
            </a:gdLst>
            <a:ahLst/>
            <a:cxnLst>
              <a:cxn ang="T6">
                <a:pos x="T0" y="T1"/>
              </a:cxn>
              <a:cxn ang="T7">
                <a:pos x="T2" y="T3"/>
              </a:cxn>
              <a:cxn ang="T8">
                <a:pos x="T4" y="T5"/>
              </a:cxn>
            </a:cxnLst>
            <a:rect l="T9" t="T10" r="T11" b="T12"/>
            <a:pathLst>
              <a:path w="16450" h="14170" fill="none" extrusionOk="0">
                <a:moveTo>
                  <a:pt x="16450" y="13998"/>
                </a:moveTo>
                <a:cubicBezTo>
                  <a:pt x="16401" y="14055"/>
                  <a:pt x="16352" y="14112"/>
                  <a:pt x="16302" y="14169"/>
                </a:cubicBezTo>
              </a:path>
              <a:path w="16450" h="14170" stroke="0" extrusionOk="0">
                <a:moveTo>
                  <a:pt x="16450" y="13998"/>
                </a:moveTo>
                <a:cubicBezTo>
                  <a:pt x="16401" y="14055"/>
                  <a:pt x="16352" y="14112"/>
                  <a:pt x="16302" y="1416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7" name="Arc 97"/>
          <p:cNvSpPr>
            <a:spLocks/>
          </p:cNvSpPr>
          <p:nvPr/>
        </p:nvSpPr>
        <p:spPr bwMode="auto">
          <a:xfrm>
            <a:off x="5216525" y="4991100"/>
            <a:ext cx="946150" cy="750888"/>
          </a:xfrm>
          <a:custGeom>
            <a:avLst/>
            <a:gdLst>
              <a:gd name="T0" fmla="*/ 2147483647 w 17224"/>
              <a:gd name="T1" fmla="*/ 2147483647 h 13682"/>
              <a:gd name="T2" fmla="*/ 2147483647 w 17224"/>
              <a:gd name="T3" fmla="*/ 2147483647 h 13682"/>
              <a:gd name="T4" fmla="*/ 0 w 17224"/>
              <a:gd name="T5" fmla="*/ 0 h 13682"/>
              <a:gd name="T6" fmla="*/ 0 60000 65536"/>
              <a:gd name="T7" fmla="*/ 0 60000 65536"/>
              <a:gd name="T8" fmla="*/ 0 60000 65536"/>
              <a:gd name="T9" fmla="*/ 0 w 17224"/>
              <a:gd name="T10" fmla="*/ 0 h 13682"/>
              <a:gd name="T11" fmla="*/ 17224 w 17224"/>
              <a:gd name="T12" fmla="*/ 13682 h 13682"/>
            </a:gdLst>
            <a:ahLst/>
            <a:cxnLst>
              <a:cxn ang="T6">
                <a:pos x="T0" y="T1"/>
              </a:cxn>
              <a:cxn ang="T7">
                <a:pos x="T2" y="T3"/>
              </a:cxn>
              <a:cxn ang="T8">
                <a:pos x="T4" y="T5"/>
              </a:cxn>
            </a:cxnLst>
            <a:rect l="T9" t="T10" r="T11" b="T12"/>
            <a:pathLst>
              <a:path w="17224" h="13682" fill="none" extrusionOk="0">
                <a:moveTo>
                  <a:pt x="17223" y="13034"/>
                </a:moveTo>
                <a:cubicBezTo>
                  <a:pt x="17057" y="13253"/>
                  <a:pt x="16888" y="13469"/>
                  <a:pt x="16714" y="13682"/>
                </a:cubicBezTo>
              </a:path>
              <a:path w="17224" h="13682" stroke="0" extrusionOk="0">
                <a:moveTo>
                  <a:pt x="17223" y="13034"/>
                </a:moveTo>
                <a:cubicBezTo>
                  <a:pt x="17057" y="13253"/>
                  <a:pt x="16888" y="13469"/>
                  <a:pt x="16714" y="1368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8" name="Arc 98"/>
          <p:cNvSpPr>
            <a:spLocks/>
          </p:cNvSpPr>
          <p:nvPr/>
        </p:nvSpPr>
        <p:spPr bwMode="auto">
          <a:xfrm>
            <a:off x="5216525" y="4991100"/>
            <a:ext cx="968375" cy="696913"/>
          </a:xfrm>
          <a:custGeom>
            <a:avLst/>
            <a:gdLst>
              <a:gd name="T0" fmla="*/ 2147483647 w 17627"/>
              <a:gd name="T1" fmla="*/ 2147483647 h 12700"/>
              <a:gd name="T2" fmla="*/ 2147483647 w 17627"/>
              <a:gd name="T3" fmla="*/ 2147483647 h 12700"/>
              <a:gd name="T4" fmla="*/ 0 w 17627"/>
              <a:gd name="T5" fmla="*/ 0 h 12700"/>
              <a:gd name="T6" fmla="*/ 0 60000 65536"/>
              <a:gd name="T7" fmla="*/ 0 60000 65536"/>
              <a:gd name="T8" fmla="*/ 0 60000 65536"/>
              <a:gd name="T9" fmla="*/ 0 w 17627"/>
              <a:gd name="T10" fmla="*/ 0 h 12700"/>
              <a:gd name="T11" fmla="*/ 17627 w 17627"/>
              <a:gd name="T12" fmla="*/ 12700 h 12700"/>
            </a:gdLst>
            <a:ahLst/>
            <a:cxnLst>
              <a:cxn ang="T6">
                <a:pos x="T0" y="T1"/>
              </a:cxn>
              <a:cxn ang="T7">
                <a:pos x="T2" y="T3"/>
              </a:cxn>
              <a:cxn ang="T8">
                <a:pos x="T4" y="T5"/>
              </a:cxn>
            </a:cxnLst>
            <a:rect l="T9" t="T10" r="T11" b="T12"/>
            <a:pathLst>
              <a:path w="17627" h="12700" fill="none" extrusionOk="0">
                <a:moveTo>
                  <a:pt x="17626" y="12483"/>
                </a:moveTo>
                <a:cubicBezTo>
                  <a:pt x="17575" y="12556"/>
                  <a:pt x="17524" y="12628"/>
                  <a:pt x="17471" y="12699"/>
                </a:cubicBezTo>
              </a:path>
              <a:path w="17627" h="12700" stroke="0" extrusionOk="0">
                <a:moveTo>
                  <a:pt x="17626" y="12483"/>
                </a:moveTo>
                <a:cubicBezTo>
                  <a:pt x="17575" y="12556"/>
                  <a:pt x="17524" y="12628"/>
                  <a:pt x="17471" y="12699"/>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39" name="Arc 99"/>
          <p:cNvSpPr>
            <a:spLocks/>
          </p:cNvSpPr>
          <p:nvPr/>
        </p:nvSpPr>
        <p:spPr bwMode="auto">
          <a:xfrm>
            <a:off x="5216525" y="4991100"/>
            <a:ext cx="1004888" cy="665163"/>
          </a:xfrm>
          <a:custGeom>
            <a:avLst/>
            <a:gdLst>
              <a:gd name="T0" fmla="*/ 2147483647 w 18300"/>
              <a:gd name="T1" fmla="*/ 2147483647 h 12121"/>
              <a:gd name="T2" fmla="*/ 2147483647 w 18300"/>
              <a:gd name="T3" fmla="*/ 2147483647 h 12121"/>
              <a:gd name="T4" fmla="*/ 0 w 18300"/>
              <a:gd name="T5" fmla="*/ 0 h 12121"/>
              <a:gd name="T6" fmla="*/ 0 60000 65536"/>
              <a:gd name="T7" fmla="*/ 0 60000 65536"/>
              <a:gd name="T8" fmla="*/ 0 60000 65536"/>
              <a:gd name="T9" fmla="*/ 0 w 18300"/>
              <a:gd name="T10" fmla="*/ 0 h 12121"/>
              <a:gd name="T11" fmla="*/ 18300 w 18300"/>
              <a:gd name="T12" fmla="*/ 12121 h 12121"/>
            </a:gdLst>
            <a:ahLst/>
            <a:cxnLst>
              <a:cxn ang="T6">
                <a:pos x="T0" y="T1"/>
              </a:cxn>
              <a:cxn ang="T7">
                <a:pos x="T2" y="T3"/>
              </a:cxn>
              <a:cxn ang="T8">
                <a:pos x="T4" y="T5"/>
              </a:cxn>
            </a:cxnLst>
            <a:rect l="T9" t="T10" r="T11" b="T12"/>
            <a:pathLst>
              <a:path w="18300" h="12121" fill="none" extrusionOk="0">
                <a:moveTo>
                  <a:pt x="18300" y="11474"/>
                </a:moveTo>
                <a:cubicBezTo>
                  <a:pt x="18163" y="11692"/>
                  <a:pt x="18023" y="11907"/>
                  <a:pt x="17878" y="12120"/>
                </a:cubicBezTo>
              </a:path>
              <a:path w="18300" h="12121" stroke="0" extrusionOk="0">
                <a:moveTo>
                  <a:pt x="18300" y="11474"/>
                </a:moveTo>
                <a:cubicBezTo>
                  <a:pt x="18163" y="11692"/>
                  <a:pt x="18023" y="11907"/>
                  <a:pt x="17878" y="1212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0" name="Arc 100"/>
          <p:cNvSpPr>
            <a:spLocks/>
          </p:cNvSpPr>
          <p:nvPr/>
        </p:nvSpPr>
        <p:spPr bwMode="auto">
          <a:xfrm>
            <a:off x="5216525" y="4991100"/>
            <a:ext cx="1023938" cy="609600"/>
          </a:xfrm>
          <a:custGeom>
            <a:avLst/>
            <a:gdLst>
              <a:gd name="T0" fmla="*/ 2147483647 w 18650"/>
              <a:gd name="T1" fmla="*/ 2147483647 h 11097"/>
              <a:gd name="T2" fmla="*/ 2147483647 w 18650"/>
              <a:gd name="T3" fmla="*/ 2147483647 h 11097"/>
              <a:gd name="T4" fmla="*/ 0 w 18650"/>
              <a:gd name="T5" fmla="*/ 0 h 11097"/>
              <a:gd name="T6" fmla="*/ 0 60000 65536"/>
              <a:gd name="T7" fmla="*/ 0 60000 65536"/>
              <a:gd name="T8" fmla="*/ 0 60000 65536"/>
              <a:gd name="T9" fmla="*/ 0 w 18650"/>
              <a:gd name="T10" fmla="*/ 0 h 11097"/>
              <a:gd name="T11" fmla="*/ 18650 w 18650"/>
              <a:gd name="T12" fmla="*/ 11097 h 11097"/>
            </a:gdLst>
            <a:ahLst/>
            <a:cxnLst>
              <a:cxn ang="T6">
                <a:pos x="T0" y="T1"/>
              </a:cxn>
              <a:cxn ang="T7">
                <a:pos x="T2" y="T3"/>
              </a:cxn>
              <a:cxn ang="T8">
                <a:pos x="T4" y="T5"/>
              </a:cxn>
            </a:cxnLst>
            <a:rect l="T9" t="T10" r="T11" b="T12"/>
            <a:pathLst>
              <a:path w="18650" h="11097" fill="none" extrusionOk="0">
                <a:moveTo>
                  <a:pt x="18650" y="10896"/>
                </a:moveTo>
                <a:cubicBezTo>
                  <a:pt x="18611" y="10963"/>
                  <a:pt x="18571" y="11030"/>
                  <a:pt x="18531" y="11097"/>
                </a:cubicBezTo>
              </a:path>
              <a:path w="18650" h="11097" stroke="0" extrusionOk="0">
                <a:moveTo>
                  <a:pt x="18650" y="10896"/>
                </a:moveTo>
                <a:cubicBezTo>
                  <a:pt x="18611" y="10963"/>
                  <a:pt x="18571" y="11030"/>
                  <a:pt x="18531" y="1109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1" name="Arc 101"/>
          <p:cNvSpPr>
            <a:spLocks/>
          </p:cNvSpPr>
          <p:nvPr/>
        </p:nvSpPr>
        <p:spPr bwMode="auto">
          <a:xfrm>
            <a:off x="5216525" y="4991100"/>
            <a:ext cx="1055688" cy="579438"/>
          </a:xfrm>
          <a:custGeom>
            <a:avLst/>
            <a:gdLst>
              <a:gd name="T0" fmla="*/ 2147483647 w 19223"/>
              <a:gd name="T1" fmla="*/ 2147483647 h 10547"/>
              <a:gd name="T2" fmla="*/ 2147483647 w 19223"/>
              <a:gd name="T3" fmla="*/ 2147483647 h 10547"/>
              <a:gd name="T4" fmla="*/ 0 w 19223"/>
              <a:gd name="T5" fmla="*/ 0 h 10547"/>
              <a:gd name="T6" fmla="*/ 0 60000 65536"/>
              <a:gd name="T7" fmla="*/ 0 60000 65536"/>
              <a:gd name="T8" fmla="*/ 0 60000 65536"/>
              <a:gd name="T9" fmla="*/ 0 w 19223"/>
              <a:gd name="T10" fmla="*/ 0 h 10547"/>
              <a:gd name="T11" fmla="*/ 19223 w 19223"/>
              <a:gd name="T12" fmla="*/ 10547 h 10547"/>
            </a:gdLst>
            <a:ahLst/>
            <a:cxnLst>
              <a:cxn ang="T6">
                <a:pos x="T0" y="T1"/>
              </a:cxn>
              <a:cxn ang="T7">
                <a:pos x="T2" y="T3"/>
              </a:cxn>
              <a:cxn ang="T8">
                <a:pos x="T4" y="T5"/>
              </a:cxn>
            </a:cxnLst>
            <a:rect l="T9" t="T10" r="T11" b="T12"/>
            <a:pathLst>
              <a:path w="19223" h="10547" fill="none" extrusionOk="0">
                <a:moveTo>
                  <a:pt x="19223" y="9850"/>
                </a:moveTo>
                <a:cubicBezTo>
                  <a:pt x="19103" y="10084"/>
                  <a:pt x="18978" y="10316"/>
                  <a:pt x="18849" y="10546"/>
                </a:cubicBezTo>
              </a:path>
              <a:path w="19223" h="10547" stroke="0" extrusionOk="0">
                <a:moveTo>
                  <a:pt x="19223" y="9850"/>
                </a:moveTo>
                <a:cubicBezTo>
                  <a:pt x="19103" y="10084"/>
                  <a:pt x="18978" y="10316"/>
                  <a:pt x="18849" y="10546"/>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2" name="Arc 102"/>
          <p:cNvSpPr>
            <a:spLocks/>
          </p:cNvSpPr>
          <p:nvPr/>
        </p:nvSpPr>
        <p:spPr bwMode="auto">
          <a:xfrm>
            <a:off x="5216525" y="4991100"/>
            <a:ext cx="1071563" cy="517525"/>
          </a:xfrm>
          <a:custGeom>
            <a:avLst/>
            <a:gdLst>
              <a:gd name="T0" fmla="*/ 2147483647 w 19510"/>
              <a:gd name="T1" fmla="*/ 2147483647 h 9444"/>
              <a:gd name="T2" fmla="*/ 2147483647 w 19510"/>
              <a:gd name="T3" fmla="*/ 2147483647 h 9444"/>
              <a:gd name="T4" fmla="*/ 0 w 19510"/>
              <a:gd name="T5" fmla="*/ 0 h 9444"/>
              <a:gd name="T6" fmla="*/ 0 60000 65536"/>
              <a:gd name="T7" fmla="*/ 0 60000 65536"/>
              <a:gd name="T8" fmla="*/ 0 60000 65536"/>
              <a:gd name="T9" fmla="*/ 0 w 19510"/>
              <a:gd name="T10" fmla="*/ 0 h 9444"/>
              <a:gd name="T11" fmla="*/ 19510 w 19510"/>
              <a:gd name="T12" fmla="*/ 9444 h 9444"/>
            </a:gdLst>
            <a:ahLst/>
            <a:cxnLst>
              <a:cxn ang="T6">
                <a:pos x="T0" y="T1"/>
              </a:cxn>
              <a:cxn ang="T7">
                <a:pos x="T2" y="T3"/>
              </a:cxn>
              <a:cxn ang="T8">
                <a:pos x="T4" y="T5"/>
              </a:cxn>
            </a:cxnLst>
            <a:rect l="T9" t="T10" r="T11" b="T12"/>
            <a:pathLst>
              <a:path w="19510" h="9444" fill="none" extrusionOk="0">
                <a:moveTo>
                  <a:pt x="19510" y="9269"/>
                </a:moveTo>
                <a:cubicBezTo>
                  <a:pt x="19482" y="9327"/>
                  <a:pt x="19454" y="9385"/>
                  <a:pt x="19426" y="9444"/>
                </a:cubicBezTo>
              </a:path>
              <a:path w="19510" h="9444" stroke="0" extrusionOk="0">
                <a:moveTo>
                  <a:pt x="19510" y="9269"/>
                </a:moveTo>
                <a:cubicBezTo>
                  <a:pt x="19482" y="9327"/>
                  <a:pt x="19454" y="9385"/>
                  <a:pt x="19426" y="944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3" name="Arc 103"/>
          <p:cNvSpPr>
            <a:spLocks/>
          </p:cNvSpPr>
          <p:nvPr/>
        </p:nvSpPr>
        <p:spPr bwMode="auto">
          <a:xfrm>
            <a:off x="5216525" y="4991100"/>
            <a:ext cx="1098550" cy="485775"/>
          </a:xfrm>
          <a:custGeom>
            <a:avLst/>
            <a:gdLst>
              <a:gd name="T0" fmla="*/ 2147483647 w 20007"/>
              <a:gd name="T1" fmla="*/ 2147483647 h 8858"/>
              <a:gd name="T2" fmla="*/ 2147483647 w 20007"/>
              <a:gd name="T3" fmla="*/ 2147483647 h 8858"/>
              <a:gd name="T4" fmla="*/ 0 w 20007"/>
              <a:gd name="T5" fmla="*/ 0 h 8858"/>
              <a:gd name="T6" fmla="*/ 0 60000 65536"/>
              <a:gd name="T7" fmla="*/ 0 60000 65536"/>
              <a:gd name="T8" fmla="*/ 0 60000 65536"/>
              <a:gd name="T9" fmla="*/ 0 w 20007"/>
              <a:gd name="T10" fmla="*/ 0 h 8858"/>
              <a:gd name="T11" fmla="*/ 20007 w 20007"/>
              <a:gd name="T12" fmla="*/ 8858 h 8858"/>
            </a:gdLst>
            <a:ahLst/>
            <a:cxnLst>
              <a:cxn ang="T6">
                <a:pos x="T0" y="T1"/>
              </a:cxn>
              <a:cxn ang="T7">
                <a:pos x="T2" y="T3"/>
              </a:cxn>
              <a:cxn ang="T8">
                <a:pos x="T4" y="T5"/>
              </a:cxn>
            </a:cxnLst>
            <a:rect l="T9" t="T10" r="T11" b="T12"/>
            <a:pathLst>
              <a:path w="20007" h="8858" fill="none" extrusionOk="0">
                <a:moveTo>
                  <a:pt x="20007" y="8141"/>
                </a:moveTo>
                <a:cubicBezTo>
                  <a:pt x="19909" y="8381"/>
                  <a:pt x="19806" y="8620"/>
                  <a:pt x="19700" y="8858"/>
                </a:cubicBezTo>
              </a:path>
              <a:path w="20007" h="8858" stroke="0" extrusionOk="0">
                <a:moveTo>
                  <a:pt x="20007" y="8141"/>
                </a:moveTo>
                <a:cubicBezTo>
                  <a:pt x="19909" y="8381"/>
                  <a:pt x="19806" y="8620"/>
                  <a:pt x="19700" y="885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4" name="Arc 104"/>
          <p:cNvSpPr>
            <a:spLocks/>
          </p:cNvSpPr>
          <p:nvPr/>
        </p:nvSpPr>
        <p:spPr bwMode="auto">
          <a:xfrm>
            <a:off x="5216525" y="4991100"/>
            <a:ext cx="1112838" cy="422275"/>
          </a:xfrm>
          <a:custGeom>
            <a:avLst/>
            <a:gdLst>
              <a:gd name="T0" fmla="*/ 2147483647 w 20256"/>
              <a:gd name="T1" fmla="*/ 2147483647 h 7706"/>
              <a:gd name="T2" fmla="*/ 2147483647 w 20256"/>
              <a:gd name="T3" fmla="*/ 2147483647 h 7706"/>
              <a:gd name="T4" fmla="*/ 0 w 20256"/>
              <a:gd name="T5" fmla="*/ 0 h 7706"/>
              <a:gd name="T6" fmla="*/ 0 60000 65536"/>
              <a:gd name="T7" fmla="*/ 0 60000 65536"/>
              <a:gd name="T8" fmla="*/ 0 60000 65536"/>
              <a:gd name="T9" fmla="*/ 0 w 20256"/>
              <a:gd name="T10" fmla="*/ 0 h 7706"/>
              <a:gd name="T11" fmla="*/ 20256 w 20256"/>
              <a:gd name="T12" fmla="*/ 7706 h 7706"/>
            </a:gdLst>
            <a:ahLst/>
            <a:cxnLst>
              <a:cxn ang="T6">
                <a:pos x="T0" y="T1"/>
              </a:cxn>
              <a:cxn ang="T7">
                <a:pos x="T2" y="T3"/>
              </a:cxn>
              <a:cxn ang="T8">
                <a:pos x="T4" y="T5"/>
              </a:cxn>
            </a:cxnLst>
            <a:rect l="T9" t="T10" r="T11" b="T12"/>
            <a:pathLst>
              <a:path w="20256" h="7706" fill="none" extrusionOk="0">
                <a:moveTo>
                  <a:pt x="20256" y="7500"/>
                </a:moveTo>
                <a:cubicBezTo>
                  <a:pt x="20230" y="7568"/>
                  <a:pt x="20204" y="7637"/>
                  <a:pt x="20178" y="7705"/>
                </a:cubicBezTo>
              </a:path>
              <a:path w="20256" h="7706" stroke="0" extrusionOk="0">
                <a:moveTo>
                  <a:pt x="20256" y="7500"/>
                </a:moveTo>
                <a:cubicBezTo>
                  <a:pt x="20230" y="7568"/>
                  <a:pt x="20204" y="7637"/>
                  <a:pt x="20178" y="7705"/>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5" name="Arc 105"/>
          <p:cNvSpPr>
            <a:spLocks/>
          </p:cNvSpPr>
          <p:nvPr/>
        </p:nvSpPr>
        <p:spPr bwMode="auto">
          <a:xfrm>
            <a:off x="5216525" y="4991100"/>
            <a:ext cx="1133475" cy="387350"/>
          </a:xfrm>
          <a:custGeom>
            <a:avLst/>
            <a:gdLst>
              <a:gd name="T0" fmla="*/ 2147483647 w 20657"/>
              <a:gd name="T1" fmla="*/ 2147483647 h 7069"/>
              <a:gd name="T2" fmla="*/ 2147483647 w 20657"/>
              <a:gd name="T3" fmla="*/ 2147483647 h 7069"/>
              <a:gd name="T4" fmla="*/ 0 w 20657"/>
              <a:gd name="T5" fmla="*/ 0 h 7069"/>
              <a:gd name="T6" fmla="*/ 0 60000 65536"/>
              <a:gd name="T7" fmla="*/ 0 60000 65536"/>
              <a:gd name="T8" fmla="*/ 0 60000 65536"/>
              <a:gd name="T9" fmla="*/ 0 w 20657"/>
              <a:gd name="T10" fmla="*/ 0 h 7069"/>
              <a:gd name="T11" fmla="*/ 20657 w 20657"/>
              <a:gd name="T12" fmla="*/ 7069 h 7069"/>
            </a:gdLst>
            <a:ahLst/>
            <a:cxnLst>
              <a:cxn ang="T6">
                <a:pos x="T0" y="T1"/>
              </a:cxn>
              <a:cxn ang="T7">
                <a:pos x="T2" y="T3"/>
              </a:cxn>
              <a:cxn ang="T8">
                <a:pos x="T4" y="T5"/>
              </a:cxn>
            </a:cxnLst>
            <a:rect l="T9" t="T10" r="T11" b="T12"/>
            <a:pathLst>
              <a:path w="20657" h="7069" fill="none" extrusionOk="0">
                <a:moveTo>
                  <a:pt x="20657" y="6311"/>
                </a:moveTo>
                <a:cubicBezTo>
                  <a:pt x="20579" y="6565"/>
                  <a:pt x="20497" y="6817"/>
                  <a:pt x="20410" y="7068"/>
                </a:cubicBezTo>
              </a:path>
              <a:path w="20657" h="7069" stroke="0" extrusionOk="0">
                <a:moveTo>
                  <a:pt x="20657" y="6311"/>
                </a:moveTo>
                <a:cubicBezTo>
                  <a:pt x="20579" y="6565"/>
                  <a:pt x="20497" y="6817"/>
                  <a:pt x="20410" y="706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6" name="Arc 106"/>
          <p:cNvSpPr>
            <a:spLocks/>
          </p:cNvSpPr>
          <p:nvPr/>
        </p:nvSpPr>
        <p:spPr bwMode="auto">
          <a:xfrm>
            <a:off x="5216525" y="4991100"/>
            <a:ext cx="1144588" cy="322263"/>
          </a:xfrm>
          <a:custGeom>
            <a:avLst/>
            <a:gdLst>
              <a:gd name="T0" fmla="*/ 2147483647 w 20841"/>
              <a:gd name="T1" fmla="*/ 2147483647 h 5880"/>
              <a:gd name="T2" fmla="*/ 2147483647 w 20841"/>
              <a:gd name="T3" fmla="*/ 2147483647 h 5880"/>
              <a:gd name="T4" fmla="*/ 0 w 20841"/>
              <a:gd name="T5" fmla="*/ 0 h 5880"/>
              <a:gd name="T6" fmla="*/ 0 60000 65536"/>
              <a:gd name="T7" fmla="*/ 0 60000 65536"/>
              <a:gd name="T8" fmla="*/ 0 60000 65536"/>
              <a:gd name="T9" fmla="*/ 0 w 20841"/>
              <a:gd name="T10" fmla="*/ 0 h 5880"/>
              <a:gd name="T11" fmla="*/ 20841 w 20841"/>
              <a:gd name="T12" fmla="*/ 5880 h 5880"/>
            </a:gdLst>
            <a:ahLst/>
            <a:cxnLst>
              <a:cxn ang="T6">
                <a:pos x="T0" y="T1"/>
              </a:cxn>
              <a:cxn ang="T7">
                <a:pos x="T2" y="T3"/>
              </a:cxn>
              <a:cxn ang="T8">
                <a:pos x="T4" y="T5"/>
              </a:cxn>
            </a:cxnLst>
            <a:rect l="T9" t="T10" r="T11" b="T12"/>
            <a:pathLst>
              <a:path w="20841" h="5880" fill="none" extrusionOk="0">
                <a:moveTo>
                  <a:pt x="20840" y="5676"/>
                </a:moveTo>
                <a:cubicBezTo>
                  <a:pt x="20822" y="5744"/>
                  <a:pt x="20803" y="5812"/>
                  <a:pt x="20784" y="5880"/>
                </a:cubicBezTo>
              </a:path>
              <a:path w="20841" h="5880" stroke="0" extrusionOk="0">
                <a:moveTo>
                  <a:pt x="20840" y="5676"/>
                </a:moveTo>
                <a:cubicBezTo>
                  <a:pt x="20822" y="5744"/>
                  <a:pt x="20803" y="5812"/>
                  <a:pt x="20784" y="588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7" name="Arc 107"/>
          <p:cNvSpPr>
            <a:spLocks/>
          </p:cNvSpPr>
          <p:nvPr/>
        </p:nvSpPr>
        <p:spPr bwMode="auto">
          <a:xfrm>
            <a:off x="5216525" y="4991100"/>
            <a:ext cx="1160463" cy="287338"/>
          </a:xfrm>
          <a:custGeom>
            <a:avLst/>
            <a:gdLst>
              <a:gd name="T0" fmla="*/ 2147483647 w 21128"/>
              <a:gd name="T1" fmla="*/ 2147483647 h 5242"/>
              <a:gd name="T2" fmla="*/ 2147483647 w 21128"/>
              <a:gd name="T3" fmla="*/ 2147483647 h 5242"/>
              <a:gd name="T4" fmla="*/ 0 w 21128"/>
              <a:gd name="T5" fmla="*/ 0 h 5242"/>
              <a:gd name="T6" fmla="*/ 0 60000 65536"/>
              <a:gd name="T7" fmla="*/ 0 60000 65536"/>
              <a:gd name="T8" fmla="*/ 0 60000 65536"/>
              <a:gd name="T9" fmla="*/ 0 w 21128"/>
              <a:gd name="T10" fmla="*/ 0 h 5242"/>
              <a:gd name="T11" fmla="*/ 21128 w 21128"/>
              <a:gd name="T12" fmla="*/ 5242 h 5242"/>
            </a:gdLst>
            <a:ahLst/>
            <a:cxnLst>
              <a:cxn ang="T6">
                <a:pos x="T0" y="T1"/>
              </a:cxn>
              <a:cxn ang="T7">
                <a:pos x="T2" y="T3"/>
              </a:cxn>
              <a:cxn ang="T8">
                <a:pos x="T4" y="T5"/>
              </a:cxn>
            </a:cxnLst>
            <a:rect l="T9" t="T10" r="T11" b="T12"/>
            <a:pathLst>
              <a:path w="21128" h="5242" fill="none" extrusionOk="0">
                <a:moveTo>
                  <a:pt x="21128" y="4489"/>
                </a:moveTo>
                <a:cubicBezTo>
                  <a:pt x="21074" y="4741"/>
                  <a:pt x="21016" y="4992"/>
                  <a:pt x="20954" y="5242"/>
                </a:cubicBezTo>
              </a:path>
              <a:path w="21128" h="5242" stroke="0" extrusionOk="0">
                <a:moveTo>
                  <a:pt x="21128" y="4489"/>
                </a:moveTo>
                <a:cubicBezTo>
                  <a:pt x="21074" y="4741"/>
                  <a:pt x="21016" y="4992"/>
                  <a:pt x="20954" y="524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8" name="Arc 108"/>
          <p:cNvSpPr>
            <a:spLocks/>
          </p:cNvSpPr>
          <p:nvPr/>
        </p:nvSpPr>
        <p:spPr bwMode="auto">
          <a:xfrm>
            <a:off x="5216525" y="4991100"/>
            <a:ext cx="1166813" cy="223838"/>
          </a:xfrm>
          <a:custGeom>
            <a:avLst/>
            <a:gdLst>
              <a:gd name="T0" fmla="*/ 2147483647 w 21253"/>
              <a:gd name="T1" fmla="*/ 2147483647 h 4083"/>
              <a:gd name="T2" fmla="*/ 2147483647 w 21253"/>
              <a:gd name="T3" fmla="*/ 2147483647 h 4083"/>
              <a:gd name="T4" fmla="*/ 0 w 21253"/>
              <a:gd name="T5" fmla="*/ 0 h 4083"/>
              <a:gd name="T6" fmla="*/ 0 60000 65536"/>
              <a:gd name="T7" fmla="*/ 0 60000 65536"/>
              <a:gd name="T8" fmla="*/ 0 60000 65536"/>
              <a:gd name="T9" fmla="*/ 0 w 21253"/>
              <a:gd name="T10" fmla="*/ 0 h 4083"/>
              <a:gd name="T11" fmla="*/ 21253 w 21253"/>
              <a:gd name="T12" fmla="*/ 4083 h 4083"/>
            </a:gdLst>
            <a:ahLst/>
            <a:cxnLst>
              <a:cxn ang="T6">
                <a:pos x="T0" y="T1"/>
              </a:cxn>
              <a:cxn ang="T7">
                <a:pos x="T2" y="T3"/>
              </a:cxn>
              <a:cxn ang="T8">
                <a:pos x="T4" y="T5"/>
              </a:cxn>
            </a:cxnLst>
            <a:rect l="T9" t="T10" r="T11" b="T12"/>
            <a:pathLst>
              <a:path w="21253" h="4083" fill="none" extrusionOk="0">
                <a:moveTo>
                  <a:pt x="21253" y="3854"/>
                </a:moveTo>
                <a:cubicBezTo>
                  <a:pt x="21239" y="3930"/>
                  <a:pt x="21225" y="4006"/>
                  <a:pt x="21210" y="4082"/>
                </a:cubicBezTo>
              </a:path>
              <a:path w="21253" h="4083" stroke="0" extrusionOk="0">
                <a:moveTo>
                  <a:pt x="21253" y="3854"/>
                </a:moveTo>
                <a:cubicBezTo>
                  <a:pt x="21239" y="3930"/>
                  <a:pt x="21225" y="4006"/>
                  <a:pt x="21210" y="4082"/>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49" name="Arc 109"/>
          <p:cNvSpPr>
            <a:spLocks/>
          </p:cNvSpPr>
          <p:nvPr/>
        </p:nvSpPr>
        <p:spPr bwMode="auto">
          <a:xfrm>
            <a:off x="5216525" y="4991100"/>
            <a:ext cx="1176338" cy="187325"/>
          </a:xfrm>
          <a:custGeom>
            <a:avLst/>
            <a:gdLst>
              <a:gd name="T0" fmla="*/ 2147483647 w 21439"/>
              <a:gd name="T1" fmla="*/ 2147483647 h 3417"/>
              <a:gd name="T2" fmla="*/ 2147483647 w 21439"/>
              <a:gd name="T3" fmla="*/ 2147483647 h 3417"/>
              <a:gd name="T4" fmla="*/ 0 w 21439"/>
              <a:gd name="T5" fmla="*/ 0 h 3417"/>
              <a:gd name="T6" fmla="*/ 0 60000 65536"/>
              <a:gd name="T7" fmla="*/ 0 60000 65536"/>
              <a:gd name="T8" fmla="*/ 0 60000 65536"/>
              <a:gd name="T9" fmla="*/ 0 w 21439"/>
              <a:gd name="T10" fmla="*/ 0 h 3417"/>
              <a:gd name="T11" fmla="*/ 21439 w 21439"/>
              <a:gd name="T12" fmla="*/ 3417 h 3417"/>
            </a:gdLst>
            <a:ahLst/>
            <a:cxnLst>
              <a:cxn ang="T6">
                <a:pos x="T0" y="T1"/>
              </a:cxn>
              <a:cxn ang="T7">
                <a:pos x="T2" y="T3"/>
              </a:cxn>
              <a:cxn ang="T8">
                <a:pos x="T4" y="T5"/>
              </a:cxn>
            </a:cxnLst>
            <a:rect l="T9" t="T10" r="T11" b="T12"/>
            <a:pathLst>
              <a:path w="21439" h="3417" fill="none" extrusionOk="0">
                <a:moveTo>
                  <a:pt x="21438" y="2634"/>
                </a:moveTo>
                <a:cubicBezTo>
                  <a:pt x="21406" y="2896"/>
                  <a:pt x="21369" y="3157"/>
                  <a:pt x="21328" y="3417"/>
                </a:cubicBezTo>
              </a:path>
              <a:path w="21439" h="3417" stroke="0" extrusionOk="0">
                <a:moveTo>
                  <a:pt x="21438" y="2634"/>
                </a:moveTo>
                <a:cubicBezTo>
                  <a:pt x="21406" y="2896"/>
                  <a:pt x="21369" y="3157"/>
                  <a:pt x="21328" y="3417"/>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0" name="Arc 110"/>
          <p:cNvSpPr>
            <a:spLocks/>
          </p:cNvSpPr>
          <p:nvPr/>
        </p:nvSpPr>
        <p:spPr bwMode="auto">
          <a:xfrm>
            <a:off x="5216525" y="4991100"/>
            <a:ext cx="1181100" cy="119063"/>
          </a:xfrm>
          <a:custGeom>
            <a:avLst/>
            <a:gdLst>
              <a:gd name="T0" fmla="*/ 2147483647 w 21513"/>
              <a:gd name="T1" fmla="*/ 2147483647 h 2171"/>
              <a:gd name="T2" fmla="*/ 2147483647 w 21513"/>
              <a:gd name="T3" fmla="*/ 2147483647 h 2171"/>
              <a:gd name="T4" fmla="*/ 0 w 21513"/>
              <a:gd name="T5" fmla="*/ 0 h 2171"/>
              <a:gd name="T6" fmla="*/ 0 60000 65536"/>
              <a:gd name="T7" fmla="*/ 0 60000 65536"/>
              <a:gd name="T8" fmla="*/ 0 60000 65536"/>
              <a:gd name="T9" fmla="*/ 0 w 21513"/>
              <a:gd name="T10" fmla="*/ 0 h 2171"/>
              <a:gd name="T11" fmla="*/ 21513 w 21513"/>
              <a:gd name="T12" fmla="*/ 2171 h 2171"/>
            </a:gdLst>
            <a:ahLst/>
            <a:cxnLst>
              <a:cxn ang="T6">
                <a:pos x="T0" y="T1"/>
              </a:cxn>
              <a:cxn ang="T7">
                <a:pos x="T2" y="T3"/>
              </a:cxn>
              <a:cxn ang="T8">
                <a:pos x="T4" y="T5"/>
              </a:cxn>
            </a:cxnLst>
            <a:rect l="T9" t="T10" r="T11" b="T12"/>
            <a:pathLst>
              <a:path w="21513" h="2171" fill="none" extrusionOk="0">
                <a:moveTo>
                  <a:pt x="21512" y="1940"/>
                </a:moveTo>
                <a:cubicBezTo>
                  <a:pt x="21505" y="2017"/>
                  <a:pt x="21498" y="2094"/>
                  <a:pt x="21490" y="2170"/>
                </a:cubicBezTo>
              </a:path>
              <a:path w="21513" h="2171" stroke="0" extrusionOk="0">
                <a:moveTo>
                  <a:pt x="21512" y="1940"/>
                </a:moveTo>
                <a:cubicBezTo>
                  <a:pt x="21505" y="2017"/>
                  <a:pt x="21498" y="2094"/>
                  <a:pt x="21490" y="2170"/>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1" name="Arc 111"/>
          <p:cNvSpPr>
            <a:spLocks/>
          </p:cNvSpPr>
          <p:nvPr/>
        </p:nvSpPr>
        <p:spPr bwMode="auto">
          <a:xfrm>
            <a:off x="5216525" y="4991100"/>
            <a:ext cx="1185863" cy="84138"/>
          </a:xfrm>
          <a:custGeom>
            <a:avLst/>
            <a:gdLst>
              <a:gd name="T0" fmla="*/ 2147483647 w 21587"/>
              <a:gd name="T1" fmla="*/ 2147483647 h 1534"/>
              <a:gd name="T2" fmla="*/ 2147483647 w 21587"/>
              <a:gd name="T3" fmla="*/ 2147483647 h 1534"/>
              <a:gd name="T4" fmla="*/ 0 w 21587"/>
              <a:gd name="T5" fmla="*/ 0 h 1534"/>
              <a:gd name="T6" fmla="*/ 0 60000 65536"/>
              <a:gd name="T7" fmla="*/ 0 60000 65536"/>
              <a:gd name="T8" fmla="*/ 0 60000 65536"/>
              <a:gd name="T9" fmla="*/ 0 w 21587"/>
              <a:gd name="T10" fmla="*/ 0 h 1534"/>
              <a:gd name="T11" fmla="*/ 21587 w 21587"/>
              <a:gd name="T12" fmla="*/ 1534 h 1534"/>
            </a:gdLst>
            <a:ahLst/>
            <a:cxnLst>
              <a:cxn ang="T6">
                <a:pos x="T0" y="T1"/>
              </a:cxn>
              <a:cxn ang="T7">
                <a:pos x="T2" y="T3"/>
              </a:cxn>
              <a:cxn ang="T8">
                <a:pos x="T4" y="T5"/>
              </a:cxn>
            </a:cxnLst>
            <a:rect l="T9" t="T10" r="T11" b="T12"/>
            <a:pathLst>
              <a:path w="21587" h="1534" fill="none" extrusionOk="0">
                <a:moveTo>
                  <a:pt x="21586" y="752"/>
                </a:moveTo>
                <a:cubicBezTo>
                  <a:pt x="21577" y="1013"/>
                  <a:pt x="21563" y="1273"/>
                  <a:pt x="21545" y="1534"/>
                </a:cubicBezTo>
              </a:path>
              <a:path w="21587" h="1534" stroke="0" extrusionOk="0">
                <a:moveTo>
                  <a:pt x="21586" y="752"/>
                </a:moveTo>
                <a:cubicBezTo>
                  <a:pt x="21577" y="1013"/>
                  <a:pt x="21563" y="1273"/>
                  <a:pt x="21545" y="1534"/>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2" name="Arc 112"/>
          <p:cNvSpPr>
            <a:spLocks/>
          </p:cNvSpPr>
          <p:nvPr/>
        </p:nvSpPr>
        <p:spPr bwMode="auto">
          <a:xfrm>
            <a:off x="5216525" y="4991100"/>
            <a:ext cx="1185863" cy="17463"/>
          </a:xfrm>
          <a:custGeom>
            <a:avLst/>
            <a:gdLst>
              <a:gd name="T0" fmla="*/ 2147483647 w 21600"/>
              <a:gd name="T1" fmla="*/ 2147483647 h 319"/>
              <a:gd name="T2" fmla="*/ 2147483647 w 21600"/>
              <a:gd name="T3" fmla="*/ 2147483647 h 319"/>
              <a:gd name="T4" fmla="*/ 0 w 21600"/>
              <a:gd name="T5" fmla="*/ 0 h 319"/>
              <a:gd name="T6" fmla="*/ 0 60000 65536"/>
              <a:gd name="T7" fmla="*/ 0 60000 65536"/>
              <a:gd name="T8" fmla="*/ 0 60000 65536"/>
              <a:gd name="T9" fmla="*/ 0 w 21600"/>
              <a:gd name="T10" fmla="*/ 0 h 319"/>
              <a:gd name="T11" fmla="*/ 21600 w 21600"/>
              <a:gd name="T12" fmla="*/ 319 h 319"/>
            </a:gdLst>
            <a:ahLst/>
            <a:cxnLst>
              <a:cxn ang="T6">
                <a:pos x="T0" y="T1"/>
              </a:cxn>
              <a:cxn ang="T7">
                <a:pos x="T2" y="T3"/>
              </a:cxn>
              <a:cxn ang="T8">
                <a:pos x="T4" y="T5"/>
              </a:cxn>
            </a:cxnLst>
            <a:rect l="T9" t="T10" r="T11" b="T12"/>
            <a:pathLst>
              <a:path w="21600" h="319" fill="none" extrusionOk="0">
                <a:moveTo>
                  <a:pt x="21599" y="86"/>
                </a:moveTo>
                <a:cubicBezTo>
                  <a:pt x="21599" y="164"/>
                  <a:pt x="21598" y="241"/>
                  <a:pt x="21597" y="318"/>
                </a:cubicBezTo>
              </a:path>
              <a:path w="21600" h="319" stroke="0" extrusionOk="0">
                <a:moveTo>
                  <a:pt x="21599" y="86"/>
                </a:moveTo>
                <a:cubicBezTo>
                  <a:pt x="21599" y="164"/>
                  <a:pt x="21598" y="241"/>
                  <a:pt x="21597" y="318"/>
                </a:cubicBezTo>
                <a:lnTo>
                  <a:pt x="0" y="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3" name="Arc 113"/>
          <p:cNvSpPr>
            <a:spLocks/>
          </p:cNvSpPr>
          <p:nvPr/>
        </p:nvSpPr>
        <p:spPr bwMode="auto">
          <a:xfrm>
            <a:off x="5216525" y="4929188"/>
            <a:ext cx="1185863" cy="61912"/>
          </a:xfrm>
          <a:custGeom>
            <a:avLst/>
            <a:gdLst>
              <a:gd name="T0" fmla="*/ 2147483647 w 21597"/>
              <a:gd name="T1" fmla="*/ 0 h 1128"/>
              <a:gd name="T2" fmla="*/ 2147483647 w 21597"/>
              <a:gd name="T3" fmla="*/ 2147483647 h 1128"/>
              <a:gd name="T4" fmla="*/ 0 w 21597"/>
              <a:gd name="T5" fmla="*/ 2147483647 h 1128"/>
              <a:gd name="T6" fmla="*/ 0 60000 65536"/>
              <a:gd name="T7" fmla="*/ 0 60000 65536"/>
              <a:gd name="T8" fmla="*/ 0 60000 65536"/>
              <a:gd name="T9" fmla="*/ 0 w 21597"/>
              <a:gd name="T10" fmla="*/ 0 h 1128"/>
              <a:gd name="T11" fmla="*/ 21597 w 21597"/>
              <a:gd name="T12" fmla="*/ 1128 h 1128"/>
            </a:gdLst>
            <a:ahLst/>
            <a:cxnLst>
              <a:cxn ang="T6">
                <a:pos x="T0" y="T1"/>
              </a:cxn>
              <a:cxn ang="T7">
                <a:pos x="T2" y="T3"/>
              </a:cxn>
              <a:cxn ang="T8">
                <a:pos x="T4" y="T5"/>
              </a:cxn>
            </a:cxnLst>
            <a:rect l="T9" t="T10" r="T11" b="T12"/>
            <a:pathLst>
              <a:path w="21597" h="1128" fill="none" extrusionOk="0">
                <a:moveTo>
                  <a:pt x="21570" y="0"/>
                </a:moveTo>
                <a:cubicBezTo>
                  <a:pt x="21584" y="259"/>
                  <a:pt x="21593" y="519"/>
                  <a:pt x="21597" y="779"/>
                </a:cubicBezTo>
              </a:path>
              <a:path w="21597" h="1128" stroke="0" extrusionOk="0">
                <a:moveTo>
                  <a:pt x="21570" y="0"/>
                </a:moveTo>
                <a:cubicBezTo>
                  <a:pt x="21584" y="259"/>
                  <a:pt x="21593" y="519"/>
                  <a:pt x="21597" y="779"/>
                </a:cubicBezTo>
                <a:lnTo>
                  <a:pt x="0" y="112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4" name="Arc 114"/>
          <p:cNvSpPr>
            <a:spLocks/>
          </p:cNvSpPr>
          <p:nvPr/>
        </p:nvSpPr>
        <p:spPr bwMode="auto">
          <a:xfrm>
            <a:off x="5216525" y="4894263"/>
            <a:ext cx="1182688" cy="96837"/>
          </a:xfrm>
          <a:custGeom>
            <a:avLst/>
            <a:gdLst>
              <a:gd name="T0" fmla="*/ 2147483647 w 21545"/>
              <a:gd name="T1" fmla="*/ 0 h 1766"/>
              <a:gd name="T2" fmla="*/ 2147483647 w 21545"/>
              <a:gd name="T3" fmla="*/ 2147483647 h 1766"/>
              <a:gd name="T4" fmla="*/ 0 w 21545"/>
              <a:gd name="T5" fmla="*/ 2147483647 h 1766"/>
              <a:gd name="T6" fmla="*/ 0 60000 65536"/>
              <a:gd name="T7" fmla="*/ 0 60000 65536"/>
              <a:gd name="T8" fmla="*/ 0 60000 65536"/>
              <a:gd name="T9" fmla="*/ 0 w 21545"/>
              <a:gd name="T10" fmla="*/ 0 h 1766"/>
              <a:gd name="T11" fmla="*/ 21545 w 21545"/>
              <a:gd name="T12" fmla="*/ 1766 h 1766"/>
            </a:gdLst>
            <a:ahLst/>
            <a:cxnLst>
              <a:cxn ang="T6">
                <a:pos x="T0" y="T1"/>
              </a:cxn>
              <a:cxn ang="T7">
                <a:pos x="T2" y="T3"/>
              </a:cxn>
              <a:cxn ang="T8">
                <a:pos x="T4" y="T5"/>
              </a:cxn>
            </a:cxnLst>
            <a:rect l="T9" t="T10" r="T11" b="T12"/>
            <a:pathLst>
              <a:path w="21545" h="1766" fill="none" extrusionOk="0">
                <a:moveTo>
                  <a:pt x="21527" y="0"/>
                </a:moveTo>
                <a:cubicBezTo>
                  <a:pt x="21534" y="77"/>
                  <a:pt x="21539" y="154"/>
                  <a:pt x="21545" y="231"/>
                </a:cubicBezTo>
              </a:path>
              <a:path w="21545" h="1766" stroke="0" extrusionOk="0">
                <a:moveTo>
                  <a:pt x="21527" y="0"/>
                </a:moveTo>
                <a:cubicBezTo>
                  <a:pt x="21534" y="77"/>
                  <a:pt x="21539" y="154"/>
                  <a:pt x="21545" y="231"/>
                </a:cubicBezTo>
                <a:lnTo>
                  <a:pt x="0" y="176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5" name="Arc 115"/>
          <p:cNvSpPr>
            <a:spLocks/>
          </p:cNvSpPr>
          <p:nvPr/>
        </p:nvSpPr>
        <p:spPr bwMode="auto">
          <a:xfrm>
            <a:off x="5216525" y="4827588"/>
            <a:ext cx="1179513" cy="165100"/>
          </a:xfrm>
          <a:custGeom>
            <a:avLst/>
            <a:gdLst>
              <a:gd name="T0" fmla="*/ 2147483647 w 21485"/>
              <a:gd name="T1" fmla="*/ 0 h 3012"/>
              <a:gd name="T2" fmla="*/ 2147483647 w 21485"/>
              <a:gd name="T3" fmla="*/ 2147483647 h 3012"/>
              <a:gd name="T4" fmla="*/ 0 w 21485"/>
              <a:gd name="T5" fmla="*/ 2147483647 h 3012"/>
              <a:gd name="T6" fmla="*/ 0 60000 65536"/>
              <a:gd name="T7" fmla="*/ 0 60000 65536"/>
              <a:gd name="T8" fmla="*/ 0 60000 65536"/>
              <a:gd name="T9" fmla="*/ 0 w 21485"/>
              <a:gd name="T10" fmla="*/ 0 h 3012"/>
              <a:gd name="T11" fmla="*/ 21485 w 21485"/>
              <a:gd name="T12" fmla="*/ 3012 h 3012"/>
            </a:gdLst>
            <a:ahLst/>
            <a:cxnLst>
              <a:cxn ang="T6">
                <a:pos x="T0" y="T1"/>
              </a:cxn>
              <a:cxn ang="T7">
                <a:pos x="T2" y="T3"/>
              </a:cxn>
              <a:cxn ang="T8">
                <a:pos x="T4" y="T5"/>
              </a:cxn>
            </a:cxnLst>
            <a:rect l="T9" t="T10" r="T11" b="T12"/>
            <a:pathLst>
              <a:path w="21485" h="3012" fill="none" extrusionOk="0">
                <a:moveTo>
                  <a:pt x="21388" y="0"/>
                </a:moveTo>
                <a:cubicBezTo>
                  <a:pt x="21425" y="260"/>
                  <a:pt x="21457" y="522"/>
                  <a:pt x="21484" y="784"/>
                </a:cubicBezTo>
              </a:path>
              <a:path w="21485" h="3012" stroke="0" extrusionOk="0">
                <a:moveTo>
                  <a:pt x="21388" y="0"/>
                </a:moveTo>
                <a:cubicBezTo>
                  <a:pt x="21425" y="260"/>
                  <a:pt x="21457" y="522"/>
                  <a:pt x="21484" y="784"/>
                </a:cubicBezTo>
                <a:lnTo>
                  <a:pt x="0" y="301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6" name="Arc 116"/>
          <p:cNvSpPr>
            <a:spLocks/>
          </p:cNvSpPr>
          <p:nvPr/>
        </p:nvSpPr>
        <p:spPr bwMode="auto">
          <a:xfrm>
            <a:off x="5216525" y="4789488"/>
            <a:ext cx="1169988" cy="201612"/>
          </a:xfrm>
          <a:custGeom>
            <a:avLst/>
            <a:gdLst>
              <a:gd name="T0" fmla="*/ 2147483647 w 21323"/>
              <a:gd name="T1" fmla="*/ 0 h 3675"/>
              <a:gd name="T2" fmla="*/ 2147483647 w 21323"/>
              <a:gd name="T3" fmla="*/ 2147483647 h 3675"/>
              <a:gd name="T4" fmla="*/ 0 w 21323"/>
              <a:gd name="T5" fmla="*/ 2147483647 h 3675"/>
              <a:gd name="T6" fmla="*/ 0 60000 65536"/>
              <a:gd name="T7" fmla="*/ 0 60000 65536"/>
              <a:gd name="T8" fmla="*/ 0 60000 65536"/>
              <a:gd name="T9" fmla="*/ 0 w 21323"/>
              <a:gd name="T10" fmla="*/ 0 h 3675"/>
              <a:gd name="T11" fmla="*/ 21323 w 21323"/>
              <a:gd name="T12" fmla="*/ 3675 h 3675"/>
            </a:gdLst>
            <a:ahLst/>
            <a:cxnLst>
              <a:cxn ang="T6">
                <a:pos x="T0" y="T1"/>
              </a:cxn>
              <a:cxn ang="T7">
                <a:pos x="T2" y="T3"/>
              </a:cxn>
              <a:cxn ang="T8">
                <a:pos x="T4" y="T5"/>
              </a:cxn>
            </a:cxnLst>
            <a:rect l="T9" t="T10" r="T11" b="T12"/>
            <a:pathLst>
              <a:path w="21323" h="3675" fill="none" extrusionOk="0">
                <a:moveTo>
                  <a:pt x="21285" y="-1"/>
                </a:moveTo>
                <a:cubicBezTo>
                  <a:pt x="21298" y="76"/>
                  <a:pt x="21311" y="153"/>
                  <a:pt x="21323" y="229"/>
                </a:cubicBezTo>
              </a:path>
              <a:path w="21323" h="3675" stroke="0" extrusionOk="0">
                <a:moveTo>
                  <a:pt x="21285" y="-1"/>
                </a:moveTo>
                <a:cubicBezTo>
                  <a:pt x="21298" y="76"/>
                  <a:pt x="21311" y="153"/>
                  <a:pt x="21323" y="229"/>
                </a:cubicBezTo>
                <a:lnTo>
                  <a:pt x="0" y="3675"/>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7" name="Arc 117"/>
          <p:cNvSpPr>
            <a:spLocks/>
          </p:cNvSpPr>
          <p:nvPr/>
        </p:nvSpPr>
        <p:spPr bwMode="auto">
          <a:xfrm>
            <a:off x="5216525" y="4725988"/>
            <a:ext cx="1163638" cy="266700"/>
          </a:xfrm>
          <a:custGeom>
            <a:avLst/>
            <a:gdLst>
              <a:gd name="T0" fmla="*/ 2147483647 w 21205"/>
              <a:gd name="T1" fmla="*/ 0 h 4860"/>
              <a:gd name="T2" fmla="*/ 2147483647 w 21205"/>
              <a:gd name="T3" fmla="*/ 2147483647 h 4860"/>
              <a:gd name="T4" fmla="*/ 0 w 21205"/>
              <a:gd name="T5" fmla="*/ 2147483647 h 4860"/>
              <a:gd name="T6" fmla="*/ 0 60000 65536"/>
              <a:gd name="T7" fmla="*/ 0 60000 65536"/>
              <a:gd name="T8" fmla="*/ 0 60000 65536"/>
              <a:gd name="T9" fmla="*/ 0 w 21205"/>
              <a:gd name="T10" fmla="*/ 0 h 4860"/>
              <a:gd name="T11" fmla="*/ 21205 w 21205"/>
              <a:gd name="T12" fmla="*/ 4860 h 4860"/>
            </a:gdLst>
            <a:ahLst/>
            <a:cxnLst>
              <a:cxn ang="T6">
                <a:pos x="T0" y="T1"/>
              </a:cxn>
              <a:cxn ang="T7">
                <a:pos x="T2" y="T3"/>
              </a:cxn>
              <a:cxn ang="T8">
                <a:pos x="T4" y="T5"/>
              </a:cxn>
            </a:cxnLst>
            <a:rect l="T9" t="T10" r="T11" b="T12"/>
            <a:pathLst>
              <a:path w="21205" h="4860" fill="none" extrusionOk="0">
                <a:moveTo>
                  <a:pt x="21046" y="-1"/>
                </a:moveTo>
                <a:cubicBezTo>
                  <a:pt x="21103" y="248"/>
                  <a:pt x="21156" y="498"/>
                  <a:pt x="21205" y="748"/>
                </a:cubicBezTo>
              </a:path>
              <a:path w="21205" h="4860" stroke="0" extrusionOk="0">
                <a:moveTo>
                  <a:pt x="21046" y="-1"/>
                </a:moveTo>
                <a:cubicBezTo>
                  <a:pt x="21103" y="248"/>
                  <a:pt x="21156" y="498"/>
                  <a:pt x="21205" y="748"/>
                </a:cubicBezTo>
                <a:lnTo>
                  <a:pt x="0" y="486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8" name="Arc 118"/>
          <p:cNvSpPr>
            <a:spLocks/>
          </p:cNvSpPr>
          <p:nvPr/>
        </p:nvSpPr>
        <p:spPr bwMode="auto">
          <a:xfrm>
            <a:off x="5216525" y="4689475"/>
            <a:ext cx="1149350" cy="301625"/>
          </a:xfrm>
          <a:custGeom>
            <a:avLst/>
            <a:gdLst>
              <a:gd name="T0" fmla="*/ 2147483647 w 20947"/>
              <a:gd name="T1" fmla="*/ 0 h 5500"/>
              <a:gd name="T2" fmla="*/ 2147483647 w 20947"/>
              <a:gd name="T3" fmla="*/ 2147483647 h 5500"/>
              <a:gd name="T4" fmla="*/ 0 w 20947"/>
              <a:gd name="T5" fmla="*/ 2147483647 h 5500"/>
              <a:gd name="T6" fmla="*/ 0 60000 65536"/>
              <a:gd name="T7" fmla="*/ 0 60000 65536"/>
              <a:gd name="T8" fmla="*/ 0 60000 65536"/>
              <a:gd name="T9" fmla="*/ 0 w 20947"/>
              <a:gd name="T10" fmla="*/ 0 h 5500"/>
              <a:gd name="T11" fmla="*/ 20947 w 20947"/>
              <a:gd name="T12" fmla="*/ 5500 h 5500"/>
            </a:gdLst>
            <a:ahLst/>
            <a:cxnLst>
              <a:cxn ang="T6">
                <a:pos x="T0" y="T1"/>
              </a:cxn>
              <a:cxn ang="T7">
                <a:pos x="T2" y="T3"/>
              </a:cxn>
              <a:cxn ang="T8">
                <a:pos x="T4" y="T5"/>
              </a:cxn>
            </a:cxnLst>
            <a:rect l="T9" t="T10" r="T11" b="T12"/>
            <a:pathLst>
              <a:path w="20947" h="5500" fill="none" extrusionOk="0">
                <a:moveTo>
                  <a:pt x="20888" y="-1"/>
                </a:moveTo>
                <a:cubicBezTo>
                  <a:pt x="20908" y="76"/>
                  <a:pt x="20928" y="153"/>
                  <a:pt x="20947" y="230"/>
                </a:cubicBezTo>
              </a:path>
              <a:path w="20947" h="5500" stroke="0" extrusionOk="0">
                <a:moveTo>
                  <a:pt x="20888" y="-1"/>
                </a:moveTo>
                <a:cubicBezTo>
                  <a:pt x="20908" y="76"/>
                  <a:pt x="20928" y="153"/>
                  <a:pt x="20947" y="230"/>
                </a:cubicBezTo>
                <a:lnTo>
                  <a:pt x="0" y="55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59" name="Arc 119"/>
          <p:cNvSpPr>
            <a:spLocks/>
          </p:cNvSpPr>
          <p:nvPr/>
        </p:nvSpPr>
        <p:spPr bwMode="auto">
          <a:xfrm>
            <a:off x="5216525" y="4625975"/>
            <a:ext cx="1141413" cy="365125"/>
          </a:xfrm>
          <a:custGeom>
            <a:avLst/>
            <a:gdLst>
              <a:gd name="T0" fmla="*/ 2147483647 w 20777"/>
              <a:gd name="T1" fmla="*/ 0 h 6661"/>
              <a:gd name="T2" fmla="*/ 2147483647 w 20777"/>
              <a:gd name="T3" fmla="*/ 2147483647 h 6661"/>
              <a:gd name="T4" fmla="*/ 0 w 20777"/>
              <a:gd name="T5" fmla="*/ 2147483647 h 6661"/>
              <a:gd name="T6" fmla="*/ 0 60000 65536"/>
              <a:gd name="T7" fmla="*/ 0 60000 65536"/>
              <a:gd name="T8" fmla="*/ 0 60000 65536"/>
              <a:gd name="T9" fmla="*/ 0 w 20777"/>
              <a:gd name="T10" fmla="*/ 0 h 6661"/>
              <a:gd name="T11" fmla="*/ 20777 w 20777"/>
              <a:gd name="T12" fmla="*/ 6661 h 6661"/>
            </a:gdLst>
            <a:ahLst/>
            <a:cxnLst>
              <a:cxn ang="T6">
                <a:pos x="T0" y="T1"/>
              </a:cxn>
              <a:cxn ang="T7">
                <a:pos x="T2" y="T3"/>
              </a:cxn>
              <a:cxn ang="T8">
                <a:pos x="T4" y="T5"/>
              </a:cxn>
            </a:cxnLst>
            <a:rect l="T9" t="T10" r="T11" b="T12"/>
            <a:pathLst>
              <a:path w="20777" h="6661" fill="none" extrusionOk="0">
                <a:moveTo>
                  <a:pt x="20547" y="-1"/>
                </a:moveTo>
                <a:cubicBezTo>
                  <a:pt x="20628" y="249"/>
                  <a:pt x="20704" y="501"/>
                  <a:pt x="20776" y="754"/>
                </a:cubicBezTo>
              </a:path>
              <a:path w="20777" h="6661" stroke="0" extrusionOk="0">
                <a:moveTo>
                  <a:pt x="20547" y="-1"/>
                </a:moveTo>
                <a:cubicBezTo>
                  <a:pt x="20628" y="249"/>
                  <a:pt x="20704" y="501"/>
                  <a:pt x="20776" y="754"/>
                </a:cubicBezTo>
                <a:lnTo>
                  <a:pt x="0" y="666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0" name="Arc 120"/>
          <p:cNvSpPr>
            <a:spLocks/>
          </p:cNvSpPr>
          <p:nvPr/>
        </p:nvSpPr>
        <p:spPr bwMode="auto">
          <a:xfrm>
            <a:off x="5216525" y="4592638"/>
            <a:ext cx="1119188" cy="400050"/>
          </a:xfrm>
          <a:custGeom>
            <a:avLst/>
            <a:gdLst>
              <a:gd name="T0" fmla="*/ 2147483647 w 20393"/>
              <a:gd name="T1" fmla="*/ 0 h 7293"/>
              <a:gd name="T2" fmla="*/ 2147483647 w 20393"/>
              <a:gd name="T3" fmla="*/ 2147483647 h 7293"/>
              <a:gd name="T4" fmla="*/ 0 w 20393"/>
              <a:gd name="T5" fmla="*/ 2147483647 h 7293"/>
              <a:gd name="T6" fmla="*/ 0 60000 65536"/>
              <a:gd name="T7" fmla="*/ 0 60000 65536"/>
              <a:gd name="T8" fmla="*/ 0 60000 65536"/>
              <a:gd name="T9" fmla="*/ 0 w 20393"/>
              <a:gd name="T10" fmla="*/ 0 h 7293"/>
              <a:gd name="T11" fmla="*/ 20393 w 20393"/>
              <a:gd name="T12" fmla="*/ 7293 h 7293"/>
            </a:gdLst>
            <a:ahLst/>
            <a:cxnLst>
              <a:cxn ang="T6">
                <a:pos x="T0" y="T1"/>
              </a:cxn>
              <a:cxn ang="T7">
                <a:pos x="T2" y="T3"/>
              </a:cxn>
              <a:cxn ang="T8">
                <a:pos x="T4" y="T5"/>
              </a:cxn>
            </a:cxnLst>
            <a:rect l="T9" t="T10" r="T11" b="T12"/>
            <a:pathLst>
              <a:path w="20393" h="7293" fill="none" extrusionOk="0">
                <a:moveTo>
                  <a:pt x="20331" y="0"/>
                </a:moveTo>
                <a:cubicBezTo>
                  <a:pt x="20352" y="57"/>
                  <a:pt x="20372" y="115"/>
                  <a:pt x="20392" y="173"/>
                </a:cubicBezTo>
              </a:path>
              <a:path w="20393" h="7293" stroke="0" extrusionOk="0">
                <a:moveTo>
                  <a:pt x="20331" y="0"/>
                </a:moveTo>
                <a:cubicBezTo>
                  <a:pt x="20352" y="57"/>
                  <a:pt x="20372" y="115"/>
                  <a:pt x="20392" y="173"/>
                </a:cubicBezTo>
                <a:lnTo>
                  <a:pt x="0" y="729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1" name="Arc 121"/>
          <p:cNvSpPr>
            <a:spLocks/>
          </p:cNvSpPr>
          <p:nvPr/>
        </p:nvSpPr>
        <p:spPr bwMode="auto">
          <a:xfrm>
            <a:off x="5216525" y="4527550"/>
            <a:ext cx="1106488" cy="463550"/>
          </a:xfrm>
          <a:custGeom>
            <a:avLst/>
            <a:gdLst>
              <a:gd name="T0" fmla="*/ 2147483647 w 20159"/>
              <a:gd name="T1" fmla="*/ 0 h 8454"/>
              <a:gd name="T2" fmla="*/ 2147483647 w 20159"/>
              <a:gd name="T3" fmla="*/ 2147483647 h 8454"/>
              <a:gd name="T4" fmla="*/ 0 w 20159"/>
              <a:gd name="T5" fmla="*/ 2147483647 h 8454"/>
              <a:gd name="T6" fmla="*/ 0 60000 65536"/>
              <a:gd name="T7" fmla="*/ 0 60000 65536"/>
              <a:gd name="T8" fmla="*/ 0 60000 65536"/>
              <a:gd name="T9" fmla="*/ 0 w 20159"/>
              <a:gd name="T10" fmla="*/ 0 h 8454"/>
              <a:gd name="T11" fmla="*/ 20159 w 20159"/>
              <a:gd name="T12" fmla="*/ 8454 h 8454"/>
            </a:gdLst>
            <a:ahLst/>
            <a:cxnLst>
              <a:cxn ang="T6">
                <a:pos x="T0" y="T1"/>
              </a:cxn>
              <a:cxn ang="T7">
                <a:pos x="T2" y="T3"/>
              </a:cxn>
              <a:cxn ang="T8">
                <a:pos x="T4" y="T5"/>
              </a:cxn>
            </a:cxnLst>
            <a:rect l="T9" t="T10" r="T11" b="T12"/>
            <a:pathLst>
              <a:path w="20159" h="8454" fill="none" extrusionOk="0">
                <a:moveTo>
                  <a:pt x="19876" y="0"/>
                </a:moveTo>
                <a:cubicBezTo>
                  <a:pt x="19974" y="230"/>
                  <a:pt x="20069" y="463"/>
                  <a:pt x="20159" y="696"/>
                </a:cubicBezTo>
              </a:path>
              <a:path w="20159" h="8454" stroke="0" extrusionOk="0">
                <a:moveTo>
                  <a:pt x="19876" y="0"/>
                </a:moveTo>
                <a:cubicBezTo>
                  <a:pt x="19974" y="230"/>
                  <a:pt x="20069" y="463"/>
                  <a:pt x="20159" y="696"/>
                </a:cubicBezTo>
                <a:lnTo>
                  <a:pt x="0" y="845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2" name="Arc 122"/>
          <p:cNvSpPr>
            <a:spLocks/>
          </p:cNvSpPr>
          <p:nvPr/>
        </p:nvSpPr>
        <p:spPr bwMode="auto">
          <a:xfrm>
            <a:off x="5216525" y="4494213"/>
            <a:ext cx="1081088" cy="496887"/>
          </a:xfrm>
          <a:custGeom>
            <a:avLst/>
            <a:gdLst>
              <a:gd name="T0" fmla="*/ 2147483647 w 19689"/>
              <a:gd name="T1" fmla="*/ 0 h 9058"/>
              <a:gd name="T2" fmla="*/ 2147483647 w 19689"/>
              <a:gd name="T3" fmla="*/ 2147483647 h 9058"/>
              <a:gd name="T4" fmla="*/ 0 w 19689"/>
              <a:gd name="T5" fmla="*/ 2147483647 h 9058"/>
              <a:gd name="T6" fmla="*/ 0 60000 65536"/>
              <a:gd name="T7" fmla="*/ 0 60000 65536"/>
              <a:gd name="T8" fmla="*/ 0 60000 65536"/>
              <a:gd name="T9" fmla="*/ 0 w 19689"/>
              <a:gd name="T10" fmla="*/ 0 h 9058"/>
              <a:gd name="T11" fmla="*/ 19689 w 19689"/>
              <a:gd name="T12" fmla="*/ 9058 h 9058"/>
            </a:gdLst>
            <a:ahLst/>
            <a:cxnLst>
              <a:cxn ang="T6">
                <a:pos x="T0" y="T1"/>
              </a:cxn>
              <a:cxn ang="T7">
                <a:pos x="T2" y="T3"/>
              </a:cxn>
              <a:cxn ang="T8">
                <a:pos x="T4" y="T5"/>
              </a:cxn>
            </a:cxnLst>
            <a:rect l="T9" t="T10" r="T11" b="T12"/>
            <a:pathLst>
              <a:path w="19689" h="9058" fill="none" extrusionOk="0">
                <a:moveTo>
                  <a:pt x="19608" y="0"/>
                </a:moveTo>
                <a:cubicBezTo>
                  <a:pt x="19636" y="58"/>
                  <a:pt x="19662" y="117"/>
                  <a:pt x="19689" y="175"/>
                </a:cubicBezTo>
              </a:path>
              <a:path w="19689" h="9058" stroke="0" extrusionOk="0">
                <a:moveTo>
                  <a:pt x="19608" y="0"/>
                </a:moveTo>
                <a:cubicBezTo>
                  <a:pt x="19636" y="58"/>
                  <a:pt x="19662" y="117"/>
                  <a:pt x="19689" y="175"/>
                </a:cubicBezTo>
                <a:lnTo>
                  <a:pt x="0" y="905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3" name="Arc 123"/>
          <p:cNvSpPr>
            <a:spLocks/>
          </p:cNvSpPr>
          <p:nvPr/>
        </p:nvSpPr>
        <p:spPr bwMode="auto">
          <a:xfrm>
            <a:off x="5216525" y="4432300"/>
            <a:ext cx="1065213" cy="558800"/>
          </a:xfrm>
          <a:custGeom>
            <a:avLst/>
            <a:gdLst>
              <a:gd name="T0" fmla="*/ 2147483647 w 19403"/>
              <a:gd name="T1" fmla="*/ 0 h 10182"/>
              <a:gd name="T2" fmla="*/ 2147483647 w 19403"/>
              <a:gd name="T3" fmla="*/ 2147483647 h 10182"/>
              <a:gd name="T4" fmla="*/ 0 w 19403"/>
              <a:gd name="T5" fmla="*/ 2147483647 h 10182"/>
              <a:gd name="T6" fmla="*/ 0 60000 65536"/>
              <a:gd name="T7" fmla="*/ 0 60000 65536"/>
              <a:gd name="T8" fmla="*/ 0 60000 65536"/>
              <a:gd name="T9" fmla="*/ 0 w 19403"/>
              <a:gd name="T10" fmla="*/ 0 h 10182"/>
              <a:gd name="T11" fmla="*/ 19403 w 19403"/>
              <a:gd name="T12" fmla="*/ 10182 h 10182"/>
            </a:gdLst>
            <a:ahLst/>
            <a:cxnLst>
              <a:cxn ang="T6">
                <a:pos x="T0" y="T1"/>
              </a:cxn>
              <a:cxn ang="T7">
                <a:pos x="T2" y="T3"/>
              </a:cxn>
              <a:cxn ang="T8">
                <a:pos x="T4" y="T5"/>
              </a:cxn>
            </a:cxnLst>
            <a:rect l="T9" t="T10" r="T11" b="T12"/>
            <a:pathLst>
              <a:path w="19403" h="10182" fill="none" extrusionOk="0">
                <a:moveTo>
                  <a:pt x="19049" y="0"/>
                </a:moveTo>
                <a:cubicBezTo>
                  <a:pt x="19171" y="228"/>
                  <a:pt x="19289" y="458"/>
                  <a:pt x="19403" y="690"/>
                </a:cubicBezTo>
              </a:path>
              <a:path w="19403" h="10182" stroke="0" extrusionOk="0">
                <a:moveTo>
                  <a:pt x="19049" y="0"/>
                </a:moveTo>
                <a:cubicBezTo>
                  <a:pt x="19171" y="228"/>
                  <a:pt x="19289" y="458"/>
                  <a:pt x="19403" y="690"/>
                </a:cubicBezTo>
                <a:lnTo>
                  <a:pt x="0" y="1018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4" name="Arc 124"/>
          <p:cNvSpPr>
            <a:spLocks/>
          </p:cNvSpPr>
          <p:nvPr/>
        </p:nvSpPr>
        <p:spPr bwMode="auto">
          <a:xfrm>
            <a:off x="5216525" y="4402138"/>
            <a:ext cx="1035050" cy="588962"/>
          </a:xfrm>
          <a:custGeom>
            <a:avLst/>
            <a:gdLst>
              <a:gd name="T0" fmla="*/ 2147483647 w 18845"/>
              <a:gd name="T1" fmla="*/ 0 h 10738"/>
              <a:gd name="T2" fmla="*/ 2147483647 w 18845"/>
              <a:gd name="T3" fmla="*/ 2147483647 h 10738"/>
              <a:gd name="T4" fmla="*/ 0 w 18845"/>
              <a:gd name="T5" fmla="*/ 2147483647 h 10738"/>
              <a:gd name="T6" fmla="*/ 0 60000 65536"/>
              <a:gd name="T7" fmla="*/ 0 60000 65536"/>
              <a:gd name="T8" fmla="*/ 0 60000 65536"/>
              <a:gd name="T9" fmla="*/ 0 w 18845"/>
              <a:gd name="T10" fmla="*/ 0 h 10738"/>
              <a:gd name="T11" fmla="*/ 18845 w 18845"/>
              <a:gd name="T12" fmla="*/ 10738 h 10738"/>
            </a:gdLst>
            <a:ahLst/>
            <a:cxnLst>
              <a:cxn ang="T6">
                <a:pos x="T0" y="T1"/>
              </a:cxn>
              <a:cxn ang="T7">
                <a:pos x="T2" y="T3"/>
              </a:cxn>
              <a:cxn ang="T8">
                <a:pos x="T4" y="T5"/>
              </a:cxn>
            </a:cxnLst>
            <a:rect l="T9" t="T10" r="T11" b="T12"/>
            <a:pathLst>
              <a:path w="18845" h="10738" fill="none" extrusionOk="0">
                <a:moveTo>
                  <a:pt x="18741" y="0"/>
                </a:moveTo>
                <a:cubicBezTo>
                  <a:pt x="18776" y="60"/>
                  <a:pt x="18810" y="120"/>
                  <a:pt x="18844" y="181"/>
                </a:cubicBezTo>
              </a:path>
              <a:path w="18845" h="10738" stroke="0" extrusionOk="0">
                <a:moveTo>
                  <a:pt x="18741" y="0"/>
                </a:moveTo>
                <a:cubicBezTo>
                  <a:pt x="18776" y="60"/>
                  <a:pt x="18810" y="120"/>
                  <a:pt x="18844" y="181"/>
                </a:cubicBezTo>
                <a:lnTo>
                  <a:pt x="0" y="1073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5" name="Arc 125"/>
          <p:cNvSpPr>
            <a:spLocks/>
          </p:cNvSpPr>
          <p:nvPr/>
        </p:nvSpPr>
        <p:spPr bwMode="auto">
          <a:xfrm>
            <a:off x="5216525" y="4343400"/>
            <a:ext cx="1016000" cy="647700"/>
          </a:xfrm>
          <a:custGeom>
            <a:avLst/>
            <a:gdLst>
              <a:gd name="T0" fmla="*/ 2147483647 w 18506"/>
              <a:gd name="T1" fmla="*/ 0 h 11800"/>
              <a:gd name="T2" fmla="*/ 2147483647 w 18506"/>
              <a:gd name="T3" fmla="*/ 2147483647 h 11800"/>
              <a:gd name="T4" fmla="*/ 0 w 18506"/>
              <a:gd name="T5" fmla="*/ 2147483647 h 11800"/>
              <a:gd name="T6" fmla="*/ 0 60000 65536"/>
              <a:gd name="T7" fmla="*/ 0 60000 65536"/>
              <a:gd name="T8" fmla="*/ 0 60000 65536"/>
              <a:gd name="T9" fmla="*/ 0 w 18506"/>
              <a:gd name="T10" fmla="*/ 0 h 11800"/>
              <a:gd name="T11" fmla="*/ 18506 w 18506"/>
              <a:gd name="T12" fmla="*/ 11800 h 11800"/>
            </a:gdLst>
            <a:ahLst/>
            <a:cxnLst>
              <a:cxn ang="T6">
                <a:pos x="T0" y="T1"/>
              </a:cxn>
              <a:cxn ang="T7">
                <a:pos x="T2" y="T3"/>
              </a:cxn>
              <a:cxn ang="T8">
                <a:pos x="T4" y="T5"/>
              </a:cxn>
            </a:cxnLst>
            <a:rect l="T9" t="T10" r="T11" b="T12"/>
            <a:pathLst>
              <a:path w="18506" h="11800" fill="none" extrusionOk="0">
                <a:moveTo>
                  <a:pt x="18091" y="0"/>
                </a:moveTo>
                <a:cubicBezTo>
                  <a:pt x="18233" y="217"/>
                  <a:pt x="18371" y="437"/>
                  <a:pt x="18505" y="660"/>
                </a:cubicBezTo>
              </a:path>
              <a:path w="18506" h="11800" stroke="0" extrusionOk="0">
                <a:moveTo>
                  <a:pt x="18091" y="0"/>
                </a:moveTo>
                <a:cubicBezTo>
                  <a:pt x="18233" y="217"/>
                  <a:pt x="18371" y="437"/>
                  <a:pt x="18505" y="660"/>
                </a:cubicBezTo>
                <a:lnTo>
                  <a:pt x="0" y="118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6" name="Arc 126"/>
          <p:cNvSpPr>
            <a:spLocks/>
          </p:cNvSpPr>
          <p:nvPr/>
        </p:nvSpPr>
        <p:spPr bwMode="auto">
          <a:xfrm>
            <a:off x="5216525" y="4313238"/>
            <a:ext cx="979488" cy="677862"/>
          </a:xfrm>
          <a:custGeom>
            <a:avLst/>
            <a:gdLst>
              <a:gd name="T0" fmla="*/ 2147483647 w 17852"/>
              <a:gd name="T1" fmla="*/ 0 h 12352"/>
              <a:gd name="T2" fmla="*/ 2147483647 w 17852"/>
              <a:gd name="T3" fmla="*/ 2147483647 h 12352"/>
              <a:gd name="T4" fmla="*/ 0 w 17852"/>
              <a:gd name="T5" fmla="*/ 2147483647 h 12352"/>
              <a:gd name="T6" fmla="*/ 0 60000 65536"/>
              <a:gd name="T7" fmla="*/ 0 60000 65536"/>
              <a:gd name="T8" fmla="*/ 0 60000 65536"/>
              <a:gd name="T9" fmla="*/ 0 w 17852"/>
              <a:gd name="T10" fmla="*/ 0 h 12352"/>
              <a:gd name="T11" fmla="*/ 17852 w 17852"/>
              <a:gd name="T12" fmla="*/ 12352 h 12352"/>
            </a:gdLst>
            <a:ahLst/>
            <a:cxnLst>
              <a:cxn ang="T6">
                <a:pos x="T0" y="T1"/>
              </a:cxn>
              <a:cxn ang="T7">
                <a:pos x="T2" y="T3"/>
              </a:cxn>
              <a:cxn ang="T8">
                <a:pos x="T4" y="T5"/>
              </a:cxn>
            </a:cxnLst>
            <a:rect l="T9" t="T10" r="T11" b="T12"/>
            <a:pathLst>
              <a:path w="17852" h="12352" fill="none" extrusionOk="0">
                <a:moveTo>
                  <a:pt x="17719" y="0"/>
                </a:moveTo>
                <a:cubicBezTo>
                  <a:pt x="17764" y="63"/>
                  <a:pt x="17808" y="127"/>
                  <a:pt x="17852" y="191"/>
                </a:cubicBezTo>
              </a:path>
              <a:path w="17852" h="12352" stroke="0" extrusionOk="0">
                <a:moveTo>
                  <a:pt x="17719" y="0"/>
                </a:moveTo>
                <a:cubicBezTo>
                  <a:pt x="17764" y="63"/>
                  <a:pt x="17808" y="127"/>
                  <a:pt x="17852" y="191"/>
                </a:cubicBezTo>
                <a:lnTo>
                  <a:pt x="0" y="1235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7" name="Arc 127"/>
          <p:cNvSpPr>
            <a:spLocks/>
          </p:cNvSpPr>
          <p:nvPr/>
        </p:nvSpPr>
        <p:spPr bwMode="auto">
          <a:xfrm>
            <a:off x="5216525" y="4259263"/>
            <a:ext cx="958850" cy="731837"/>
          </a:xfrm>
          <a:custGeom>
            <a:avLst/>
            <a:gdLst>
              <a:gd name="T0" fmla="*/ 2147483647 w 17455"/>
              <a:gd name="T1" fmla="*/ 0 h 13333"/>
              <a:gd name="T2" fmla="*/ 2147483647 w 17455"/>
              <a:gd name="T3" fmla="*/ 2147483647 h 13333"/>
              <a:gd name="T4" fmla="*/ 0 w 17455"/>
              <a:gd name="T5" fmla="*/ 2147483647 h 13333"/>
              <a:gd name="T6" fmla="*/ 0 60000 65536"/>
              <a:gd name="T7" fmla="*/ 0 60000 65536"/>
              <a:gd name="T8" fmla="*/ 0 60000 65536"/>
              <a:gd name="T9" fmla="*/ 0 w 17455"/>
              <a:gd name="T10" fmla="*/ 0 h 13333"/>
              <a:gd name="T11" fmla="*/ 17455 w 17455"/>
              <a:gd name="T12" fmla="*/ 13333 h 13333"/>
            </a:gdLst>
            <a:ahLst/>
            <a:cxnLst>
              <a:cxn ang="T6">
                <a:pos x="T0" y="T1"/>
              </a:cxn>
              <a:cxn ang="T7">
                <a:pos x="T2" y="T3"/>
              </a:cxn>
              <a:cxn ang="T8">
                <a:pos x="T4" y="T5"/>
              </a:cxn>
            </a:cxnLst>
            <a:rect l="T9" t="T10" r="T11" b="T12"/>
            <a:pathLst>
              <a:path w="17455" h="13333" fill="none" extrusionOk="0">
                <a:moveTo>
                  <a:pt x="16993" y="0"/>
                </a:moveTo>
                <a:cubicBezTo>
                  <a:pt x="17151" y="200"/>
                  <a:pt x="17304" y="403"/>
                  <a:pt x="17454" y="609"/>
                </a:cubicBezTo>
              </a:path>
              <a:path w="17455" h="13333" stroke="0" extrusionOk="0">
                <a:moveTo>
                  <a:pt x="16993" y="0"/>
                </a:moveTo>
                <a:cubicBezTo>
                  <a:pt x="17151" y="200"/>
                  <a:pt x="17304" y="403"/>
                  <a:pt x="17454" y="609"/>
                </a:cubicBezTo>
                <a:lnTo>
                  <a:pt x="0" y="1333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8" name="Arc 128"/>
          <p:cNvSpPr>
            <a:spLocks/>
          </p:cNvSpPr>
          <p:nvPr/>
        </p:nvSpPr>
        <p:spPr bwMode="auto">
          <a:xfrm>
            <a:off x="5216525" y="4229100"/>
            <a:ext cx="917575" cy="762000"/>
          </a:xfrm>
          <a:custGeom>
            <a:avLst/>
            <a:gdLst>
              <a:gd name="T0" fmla="*/ 2147483647 w 16712"/>
              <a:gd name="T1" fmla="*/ 0 h 13876"/>
              <a:gd name="T2" fmla="*/ 2147483647 w 16712"/>
              <a:gd name="T3" fmla="*/ 2147483647 h 13876"/>
              <a:gd name="T4" fmla="*/ 0 w 16712"/>
              <a:gd name="T5" fmla="*/ 2147483647 h 13876"/>
              <a:gd name="T6" fmla="*/ 0 60000 65536"/>
              <a:gd name="T7" fmla="*/ 0 60000 65536"/>
              <a:gd name="T8" fmla="*/ 0 60000 65536"/>
              <a:gd name="T9" fmla="*/ 0 w 16712"/>
              <a:gd name="T10" fmla="*/ 0 h 13876"/>
              <a:gd name="T11" fmla="*/ 16712 w 16712"/>
              <a:gd name="T12" fmla="*/ 13876 h 13876"/>
            </a:gdLst>
            <a:ahLst/>
            <a:cxnLst>
              <a:cxn ang="T6">
                <a:pos x="T0" y="T1"/>
              </a:cxn>
              <a:cxn ang="T7">
                <a:pos x="T2" y="T3"/>
              </a:cxn>
              <a:cxn ang="T8">
                <a:pos x="T4" y="T5"/>
              </a:cxn>
            </a:cxnLst>
            <a:rect l="T9" t="T10" r="T11" b="T12"/>
            <a:pathLst>
              <a:path w="16712" h="13876" fill="none" extrusionOk="0">
                <a:moveTo>
                  <a:pt x="16553" y="-1"/>
                </a:moveTo>
                <a:cubicBezTo>
                  <a:pt x="16606" y="63"/>
                  <a:pt x="16659" y="127"/>
                  <a:pt x="16711" y="191"/>
                </a:cubicBezTo>
              </a:path>
              <a:path w="16712" h="13876" stroke="0" extrusionOk="0">
                <a:moveTo>
                  <a:pt x="16553" y="-1"/>
                </a:moveTo>
                <a:cubicBezTo>
                  <a:pt x="16606" y="63"/>
                  <a:pt x="16659" y="127"/>
                  <a:pt x="16711" y="191"/>
                </a:cubicBezTo>
                <a:lnTo>
                  <a:pt x="0" y="1387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69" name="Arc 129"/>
          <p:cNvSpPr>
            <a:spLocks/>
          </p:cNvSpPr>
          <p:nvPr/>
        </p:nvSpPr>
        <p:spPr bwMode="auto">
          <a:xfrm>
            <a:off x="5216525" y="4181475"/>
            <a:ext cx="895350" cy="811213"/>
          </a:xfrm>
          <a:custGeom>
            <a:avLst/>
            <a:gdLst>
              <a:gd name="T0" fmla="*/ 2147483647 w 16301"/>
              <a:gd name="T1" fmla="*/ 0 h 14779"/>
              <a:gd name="T2" fmla="*/ 2147483647 w 16301"/>
              <a:gd name="T3" fmla="*/ 2147483647 h 14779"/>
              <a:gd name="T4" fmla="*/ 0 w 16301"/>
              <a:gd name="T5" fmla="*/ 2147483647 h 14779"/>
              <a:gd name="T6" fmla="*/ 0 60000 65536"/>
              <a:gd name="T7" fmla="*/ 0 60000 65536"/>
              <a:gd name="T8" fmla="*/ 0 60000 65536"/>
              <a:gd name="T9" fmla="*/ 0 w 16301"/>
              <a:gd name="T10" fmla="*/ 0 h 14779"/>
              <a:gd name="T11" fmla="*/ 16301 w 16301"/>
              <a:gd name="T12" fmla="*/ 14779 h 14779"/>
            </a:gdLst>
            <a:ahLst/>
            <a:cxnLst>
              <a:cxn ang="T6">
                <a:pos x="T0" y="T1"/>
              </a:cxn>
              <a:cxn ang="T7">
                <a:pos x="T2" y="T3"/>
              </a:cxn>
              <a:cxn ang="T8">
                <a:pos x="T4" y="T5"/>
              </a:cxn>
            </a:cxnLst>
            <a:rect l="T9" t="T10" r="T11" b="T12"/>
            <a:pathLst>
              <a:path w="16301" h="14779" fill="none" extrusionOk="0">
                <a:moveTo>
                  <a:pt x="15752" y="-1"/>
                </a:moveTo>
                <a:cubicBezTo>
                  <a:pt x="15938" y="198"/>
                  <a:pt x="16121" y="401"/>
                  <a:pt x="16300" y="607"/>
                </a:cubicBezTo>
              </a:path>
              <a:path w="16301" h="14779" stroke="0" extrusionOk="0">
                <a:moveTo>
                  <a:pt x="15752" y="-1"/>
                </a:moveTo>
                <a:cubicBezTo>
                  <a:pt x="15938" y="198"/>
                  <a:pt x="16121" y="401"/>
                  <a:pt x="16300" y="607"/>
                </a:cubicBezTo>
                <a:lnTo>
                  <a:pt x="0" y="1477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0" name="Arc 130"/>
          <p:cNvSpPr>
            <a:spLocks/>
          </p:cNvSpPr>
          <p:nvPr/>
        </p:nvSpPr>
        <p:spPr bwMode="auto">
          <a:xfrm>
            <a:off x="5216525" y="4154488"/>
            <a:ext cx="847725" cy="836612"/>
          </a:xfrm>
          <a:custGeom>
            <a:avLst/>
            <a:gdLst>
              <a:gd name="T0" fmla="*/ 2147483647 w 15455"/>
              <a:gd name="T1" fmla="*/ 0 h 15250"/>
              <a:gd name="T2" fmla="*/ 2147483647 w 15455"/>
              <a:gd name="T3" fmla="*/ 2147483647 h 15250"/>
              <a:gd name="T4" fmla="*/ 0 w 15455"/>
              <a:gd name="T5" fmla="*/ 2147483647 h 15250"/>
              <a:gd name="T6" fmla="*/ 0 60000 65536"/>
              <a:gd name="T7" fmla="*/ 0 60000 65536"/>
              <a:gd name="T8" fmla="*/ 0 60000 65536"/>
              <a:gd name="T9" fmla="*/ 0 w 15455"/>
              <a:gd name="T10" fmla="*/ 0 h 15250"/>
              <a:gd name="T11" fmla="*/ 15455 w 15455"/>
              <a:gd name="T12" fmla="*/ 15250 h 15250"/>
            </a:gdLst>
            <a:ahLst/>
            <a:cxnLst>
              <a:cxn ang="T6">
                <a:pos x="T0" y="T1"/>
              </a:cxn>
              <a:cxn ang="T7">
                <a:pos x="T2" y="T3"/>
              </a:cxn>
              <a:cxn ang="T8">
                <a:pos x="T4" y="T5"/>
              </a:cxn>
            </a:cxnLst>
            <a:rect l="T9" t="T10" r="T11" b="T12"/>
            <a:pathLst>
              <a:path w="15455" h="15250" fill="none" extrusionOk="0">
                <a:moveTo>
                  <a:pt x="15296" y="0"/>
                </a:moveTo>
                <a:cubicBezTo>
                  <a:pt x="15349" y="53"/>
                  <a:pt x="15402" y="106"/>
                  <a:pt x="15454" y="160"/>
                </a:cubicBezTo>
              </a:path>
              <a:path w="15455" h="15250" stroke="0" extrusionOk="0">
                <a:moveTo>
                  <a:pt x="15296" y="0"/>
                </a:moveTo>
                <a:cubicBezTo>
                  <a:pt x="15349" y="53"/>
                  <a:pt x="15402" y="106"/>
                  <a:pt x="15454" y="160"/>
                </a:cubicBezTo>
                <a:lnTo>
                  <a:pt x="0" y="1525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1" name="Arc 131"/>
          <p:cNvSpPr>
            <a:spLocks/>
          </p:cNvSpPr>
          <p:nvPr/>
        </p:nvSpPr>
        <p:spPr bwMode="auto">
          <a:xfrm>
            <a:off x="5216525" y="4108450"/>
            <a:ext cx="823913" cy="882650"/>
          </a:xfrm>
          <a:custGeom>
            <a:avLst/>
            <a:gdLst>
              <a:gd name="T0" fmla="*/ 2147483647 w 15006"/>
              <a:gd name="T1" fmla="*/ 0 h 16080"/>
              <a:gd name="T2" fmla="*/ 2147483647 w 15006"/>
              <a:gd name="T3" fmla="*/ 2147483647 h 16080"/>
              <a:gd name="T4" fmla="*/ 0 w 15006"/>
              <a:gd name="T5" fmla="*/ 2147483647 h 16080"/>
              <a:gd name="T6" fmla="*/ 0 60000 65536"/>
              <a:gd name="T7" fmla="*/ 0 60000 65536"/>
              <a:gd name="T8" fmla="*/ 0 60000 65536"/>
              <a:gd name="T9" fmla="*/ 0 w 15006"/>
              <a:gd name="T10" fmla="*/ 0 h 16080"/>
              <a:gd name="T11" fmla="*/ 15006 w 15006"/>
              <a:gd name="T12" fmla="*/ 16080 h 16080"/>
            </a:gdLst>
            <a:ahLst/>
            <a:cxnLst>
              <a:cxn ang="T6">
                <a:pos x="T0" y="T1"/>
              </a:cxn>
              <a:cxn ang="T7">
                <a:pos x="T2" y="T3"/>
              </a:cxn>
              <a:cxn ang="T8">
                <a:pos x="T4" y="T5"/>
              </a:cxn>
            </a:cxnLst>
            <a:rect l="T9" t="T10" r="T11" b="T12"/>
            <a:pathLst>
              <a:path w="15006" h="16080" fill="none" extrusionOk="0">
                <a:moveTo>
                  <a:pt x="14421" y="0"/>
                </a:moveTo>
                <a:cubicBezTo>
                  <a:pt x="14619" y="177"/>
                  <a:pt x="14814" y="358"/>
                  <a:pt x="15005" y="543"/>
                </a:cubicBezTo>
              </a:path>
              <a:path w="15006" h="16080" stroke="0" extrusionOk="0">
                <a:moveTo>
                  <a:pt x="14421" y="0"/>
                </a:moveTo>
                <a:cubicBezTo>
                  <a:pt x="14619" y="177"/>
                  <a:pt x="14814" y="358"/>
                  <a:pt x="15005" y="543"/>
                </a:cubicBezTo>
                <a:lnTo>
                  <a:pt x="0" y="1608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2" name="Arc 132"/>
          <p:cNvSpPr>
            <a:spLocks/>
          </p:cNvSpPr>
          <p:nvPr/>
        </p:nvSpPr>
        <p:spPr bwMode="auto">
          <a:xfrm>
            <a:off x="5216525" y="4086225"/>
            <a:ext cx="774700" cy="906463"/>
          </a:xfrm>
          <a:custGeom>
            <a:avLst/>
            <a:gdLst>
              <a:gd name="T0" fmla="*/ 2147483647 w 14099"/>
              <a:gd name="T1" fmla="*/ 0 h 16536"/>
              <a:gd name="T2" fmla="*/ 2147483647 w 14099"/>
              <a:gd name="T3" fmla="*/ 2147483647 h 16536"/>
              <a:gd name="T4" fmla="*/ 0 w 14099"/>
              <a:gd name="T5" fmla="*/ 2147483647 h 16536"/>
              <a:gd name="T6" fmla="*/ 0 60000 65536"/>
              <a:gd name="T7" fmla="*/ 0 60000 65536"/>
              <a:gd name="T8" fmla="*/ 0 60000 65536"/>
              <a:gd name="T9" fmla="*/ 0 w 14099"/>
              <a:gd name="T10" fmla="*/ 0 h 16536"/>
              <a:gd name="T11" fmla="*/ 14099 w 14099"/>
              <a:gd name="T12" fmla="*/ 16536 h 16536"/>
            </a:gdLst>
            <a:ahLst/>
            <a:cxnLst>
              <a:cxn ang="T6">
                <a:pos x="T0" y="T1"/>
              </a:cxn>
              <a:cxn ang="T7">
                <a:pos x="T2" y="T3"/>
              </a:cxn>
              <a:cxn ang="T8">
                <a:pos x="T4" y="T5"/>
              </a:cxn>
            </a:cxnLst>
            <a:rect l="T9" t="T10" r="T11" b="T12"/>
            <a:pathLst>
              <a:path w="14099" h="16536" fill="none" extrusionOk="0">
                <a:moveTo>
                  <a:pt x="13896" y="-1"/>
                </a:moveTo>
                <a:cubicBezTo>
                  <a:pt x="13964" y="56"/>
                  <a:pt x="14031" y="114"/>
                  <a:pt x="14098" y="172"/>
                </a:cubicBezTo>
              </a:path>
              <a:path w="14099" h="16536" stroke="0" extrusionOk="0">
                <a:moveTo>
                  <a:pt x="13896" y="-1"/>
                </a:moveTo>
                <a:cubicBezTo>
                  <a:pt x="13964" y="56"/>
                  <a:pt x="14031" y="114"/>
                  <a:pt x="14098" y="172"/>
                </a:cubicBezTo>
                <a:lnTo>
                  <a:pt x="0" y="1653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3" name="Arc 133"/>
          <p:cNvSpPr>
            <a:spLocks/>
          </p:cNvSpPr>
          <p:nvPr/>
        </p:nvSpPr>
        <p:spPr bwMode="auto">
          <a:xfrm>
            <a:off x="5216525" y="4041775"/>
            <a:ext cx="746125" cy="949325"/>
          </a:xfrm>
          <a:custGeom>
            <a:avLst/>
            <a:gdLst>
              <a:gd name="T0" fmla="*/ 2147483647 w 13579"/>
              <a:gd name="T1" fmla="*/ 0 h 17291"/>
              <a:gd name="T2" fmla="*/ 2147483647 w 13579"/>
              <a:gd name="T3" fmla="*/ 2147483647 h 17291"/>
              <a:gd name="T4" fmla="*/ 0 w 13579"/>
              <a:gd name="T5" fmla="*/ 2147483647 h 17291"/>
              <a:gd name="T6" fmla="*/ 0 60000 65536"/>
              <a:gd name="T7" fmla="*/ 0 60000 65536"/>
              <a:gd name="T8" fmla="*/ 0 60000 65536"/>
              <a:gd name="T9" fmla="*/ 0 w 13579"/>
              <a:gd name="T10" fmla="*/ 0 h 17291"/>
              <a:gd name="T11" fmla="*/ 13579 w 13579"/>
              <a:gd name="T12" fmla="*/ 17291 h 17291"/>
            </a:gdLst>
            <a:ahLst/>
            <a:cxnLst>
              <a:cxn ang="T6">
                <a:pos x="T0" y="T1"/>
              </a:cxn>
              <a:cxn ang="T7">
                <a:pos x="T2" y="T3"/>
              </a:cxn>
              <a:cxn ang="T8">
                <a:pos x="T4" y="T5"/>
              </a:cxn>
            </a:cxnLst>
            <a:rect l="T9" t="T10" r="T11" b="T12"/>
            <a:pathLst>
              <a:path w="13579" h="17291" fill="none" extrusionOk="0">
                <a:moveTo>
                  <a:pt x="12945" y="-1"/>
                </a:moveTo>
                <a:cubicBezTo>
                  <a:pt x="13159" y="160"/>
                  <a:pt x="13370" y="324"/>
                  <a:pt x="13578" y="493"/>
                </a:cubicBezTo>
              </a:path>
              <a:path w="13579" h="17291" stroke="0" extrusionOk="0">
                <a:moveTo>
                  <a:pt x="12945" y="-1"/>
                </a:moveTo>
                <a:cubicBezTo>
                  <a:pt x="13159" y="160"/>
                  <a:pt x="13370" y="324"/>
                  <a:pt x="13578" y="493"/>
                </a:cubicBezTo>
                <a:lnTo>
                  <a:pt x="0" y="172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4" name="Arc 134"/>
          <p:cNvSpPr>
            <a:spLocks/>
          </p:cNvSpPr>
          <p:nvPr/>
        </p:nvSpPr>
        <p:spPr bwMode="auto">
          <a:xfrm>
            <a:off x="5216525" y="4021138"/>
            <a:ext cx="690563" cy="969962"/>
          </a:xfrm>
          <a:custGeom>
            <a:avLst/>
            <a:gdLst>
              <a:gd name="T0" fmla="*/ 2147483647 w 12577"/>
              <a:gd name="T1" fmla="*/ 0 h 17691"/>
              <a:gd name="T2" fmla="*/ 2147483647 w 12577"/>
              <a:gd name="T3" fmla="*/ 2147483647 h 17691"/>
              <a:gd name="T4" fmla="*/ 0 w 12577"/>
              <a:gd name="T5" fmla="*/ 2147483647 h 17691"/>
              <a:gd name="T6" fmla="*/ 0 60000 65536"/>
              <a:gd name="T7" fmla="*/ 0 60000 65536"/>
              <a:gd name="T8" fmla="*/ 0 60000 65536"/>
              <a:gd name="T9" fmla="*/ 0 w 12577"/>
              <a:gd name="T10" fmla="*/ 0 h 17691"/>
              <a:gd name="T11" fmla="*/ 12577 w 12577"/>
              <a:gd name="T12" fmla="*/ 17691 h 17691"/>
            </a:gdLst>
            <a:ahLst/>
            <a:cxnLst>
              <a:cxn ang="T6">
                <a:pos x="T0" y="T1"/>
              </a:cxn>
              <a:cxn ang="T7">
                <a:pos x="T2" y="T3"/>
              </a:cxn>
              <a:cxn ang="T8">
                <a:pos x="T4" y="T5"/>
              </a:cxn>
            </a:cxnLst>
            <a:rect l="T9" t="T10" r="T11" b="T12"/>
            <a:pathLst>
              <a:path w="12577" h="17691" fill="none" extrusionOk="0">
                <a:moveTo>
                  <a:pt x="12393" y="-1"/>
                </a:moveTo>
                <a:cubicBezTo>
                  <a:pt x="12454" y="43"/>
                  <a:pt x="12515" y="86"/>
                  <a:pt x="12576" y="130"/>
                </a:cubicBezTo>
              </a:path>
              <a:path w="12577" h="17691" stroke="0" extrusionOk="0">
                <a:moveTo>
                  <a:pt x="12393" y="-1"/>
                </a:moveTo>
                <a:cubicBezTo>
                  <a:pt x="12454" y="43"/>
                  <a:pt x="12515" y="86"/>
                  <a:pt x="12576" y="130"/>
                </a:cubicBezTo>
                <a:lnTo>
                  <a:pt x="0" y="176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5" name="Arc 135"/>
          <p:cNvSpPr>
            <a:spLocks/>
          </p:cNvSpPr>
          <p:nvPr/>
        </p:nvSpPr>
        <p:spPr bwMode="auto">
          <a:xfrm>
            <a:off x="5216525" y="3984625"/>
            <a:ext cx="660400" cy="1006475"/>
          </a:xfrm>
          <a:custGeom>
            <a:avLst/>
            <a:gdLst>
              <a:gd name="T0" fmla="*/ 2147483647 w 12016"/>
              <a:gd name="T1" fmla="*/ 0 h 18357"/>
              <a:gd name="T2" fmla="*/ 2147483647 w 12016"/>
              <a:gd name="T3" fmla="*/ 2147483647 h 18357"/>
              <a:gd name="T4" fmla="*/ 0 w 12016"/>
              <a:gd name="T5" fmla="*/ 2147483647 h 18357"/>
              <a:gd name="T6" fmla="*/ 0 60000 65536"/>
              <a:gd name="T7" fmla="*/ 0 60000 65536"/>
              <a:gd name="T8" fmla="*/ 0 60000 65536"/>
              <a:gd name="T9" fmla="*/ 0 w 12016"/>
              <a:gd name="T10" fmla="*/ 0 h 18357"/>
              <a:gd name="T11" fmla="*/ 12016 w 12016"/>
              <a:gd name="T12" fmla="*/ 18357 h 18357"/>
            </a:gdLst>
            <a:ahLst/>
            <a:cxnLst>
              <a:cxn ang="T6">
                <a:pos x="T0" y="T1"/>
              </a:cxn>
              <a:cxn ang="T7">
                <a:pos x="T2" y="T3"/>
              </a:cxn>
              <a:cxn ang="T8">
                <a:pos x="T4" y="T5"/>
              </a:cxn>
            </a:cxnLst>
            <a:rect l="T9" t="T10" r="T11" b="T12"/>
            <a:pathLst>
              <a:path w="12016" h="18357" fill="none" extrusionOk="0">
                <a:moveTo>
                  <a:pt x="11383" y="-1"/>
                </a:moveTo>
                <a:cubicBezTo>
                  <a:pt x="11596" y="132"/>
                  <a:pt x="11807" y="268"/>
                  <a:pt x="12016" y="407"/>
                </a:cubicBezTo>
              </a:path>
              <a:path w="12016" h="18357" stroke="0" extrusionOk="0">
                <a:moveTo>
                  <a:pt x="11383" y="-1"/>
                </a:moveTo>
                <a:cubicBezTo>
                  <a:pt x="11596" y="132"/>
                  <a:pt x="11807" y="268"/>
                  <a:pt x="12016" y="407"/>
                </a:cubicBezTo>
                <a:lnTo>
                  <a:pt x="0" y="18357"/>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6" name="Arc 136"/>
          <p:cNvSpPr>
            <a:spLocks/>
          </p:cNvSpPr>
          <p:nvPr/>
        </p:nvSpPr>
        <p:spPr bwMode="auto">
          <a:xfrm>
            <a:off x="5216525" y="3965575"/>
            <a:ext cx="604838" cy="1025525"/>
          </a:xfrm>
          <a:custGeom>
            <a:avLst/>
            <a:gdLst>
              <a:gd name="T0" fmla="*/ 2147483647 w 11005"/>
              <a:gd name="T1" fmla="*/ 0 h 18704"/>
              <a:gd name="T2" fmla="*/ 2147483647 w 11005"/>
              <a:gd name="T3" fmla="*/ 2147483647 h 18704"/>
              <a:gd name="T4" fmla="*/ 0 w 11005"/>
              <a:gd name="T5" fmla="*/ 2147483647 h 18704"/>
              <a:gd name="T6" fmla="*/ 0 60000 65536"/>
              <a:gd name="T7" fmla="*/ 0 60000 65536"/>
              <a:gd name="T8" fmla="*/ 0 60000 65536"/>
              <a:gd name="T9" fmla="*/ 0 w 11005"/>
              <a:gd name="T10" fmla="*/ 0 h 18704"/>
              <a:gd name="T11" fmla="*/ 11005 w 11005"/>
              <a:gd name="T12" fmla="*/ 18704 h 18704"/>
            </a:gdLst>
            <a:ahLst/>
            <a:cxnLst>
              <a:cxn ang="T6">
                <a:pos x="T0" y="T1"/>
              </a:cxn>
              <a:cxn ang="T7">
                <a:pos x="T2" y="T3"/>
              </a:cxn>
              <a:cxn ang="T8">
                <a:pos x="T4" y="T5"/>
              </a:cxn>
            </a:cxnLst>
            <a:rect l="T9" t="T10" r="T11" b="T12"/>
            <a:pathLst>
              <a:path w="11005" h="18704" fill="none" extrusionOk="0">
                <a:moveTo>
                  <a:pt x="10803" y="0"/>
                </a:moveTo>
                <a:cubicBezTo>
                  <a:pt x="10871" y="38"/>
                  <a:pt x="10938" y="78"/>
                  <a:pt x="11005" y="117"/>
                </a:cubicBezTo>
              </a:path>
              <a:path w="11005" h="18704" stroke="0" extrusionOk="0">
                <a:moveTo>
                  <a:pt x="10803" y="0"/>
                </a:moveTo>
                <a:cubicBezTo>
                  <a:pt x="10871" y="38"/>
                  <a:pt x="10938" y="78"/>
                  <a:pt x="11005" y="117"/>
                </a:cubicBezTo>
                <a:lnTo>
                  <a:pt x="0" y="1870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7" name="Arc 137"/>
          <p:cNvSpPr>
            <a:spLocks/>
          </p:cNvSpPr>
          <p:nvPr/>
        </p:nvSpPr>
        <p:spPr bwMode="auto">
          <a:xfrm>
            <a:off x="5216525" y="3933825"/>
            <a:ext cx="573088" cy="1057275"/>
          </a:xfrm>
          <a:custGeom>
            <a:avLst/>
            <a:gdLst>
              <a:gd name="T0" fmla="*/ 2147483647 w 10433"/>
              <a:gd name="T1" fmla="*/ 0 h 19282"/>
              <a:gd name="T2" fmla="*/ 2147483647 w 10433"/>
              <a:gd name="T3" fmla="*/ 2147483647 h 19282"/>
              <a:gd name="T4" fmla="*/ 0 w 10433"/>
              <a:gd name="T5" fmla="*/ 2147483647 h 19282"/>
              <a:gd name="T6" fmla="*/ 0 60000 65536"/>
              <a:gd name="T7" fmla="*/ 0 60000 65536"/>
              <a:gd name="T8" fmla="*/ 0 60000 65536"/>
              <a:gd name="T9" fmla="*/ 0 w 10433"/>
              <a:gd name="T10" fmla="*/ 0 h 19282"/>
              <a:gd name="T11" fmla="*/ 10433 w 10433"/>
              <a:gd name="T12" fmla="*/ 19282 h 19282"/>
            </a:gdLst>
            <a:ahLst/>
            <a:cxnLst>
              <a:cxn ang="T6">
                <a:pos x="T0" y="T1"/>
              </a:cxn>
              <a:cxn ang="T7">
                <a:pos x="T2" y="T3"/>
              </a:cxn>
              <a:cxn ang="T8">
                <a:pos x="T4" y="T5"/>
              </a:cxn>
            </a:cxnLst>
            <a:rect l="T9" t="T10" r="T11" b="T12"/>
            <a:pathLst>
              <a:path w="10433" h="19282" fill="none" extrusionOk="0">
                <a:moveTo>
                  <a:pt x="9734" y="0"/>
                </a:moveTo>
                <a:cubicBezTo>
                  <a:pt x="9969" y="118"/>
                  <a:pt x="10202" y="241"/>
                  <a:pt x="10433" y="368"/>
                </a:cubicBezTo>
              </a:path>
              <a:path w="10433" h="19282" stroke="0" extrusionOk="0">
                <a:moveTo>
                  <a:pt x="9734" y="0"/>
                </a:moveTo>
                <a:cubicBezTo>
                  <a:pt x="9969" y="118"/>
                  <a:pt x="10202" y="241"/>
                  <a:pt x="10433" y="368"/>
                </a:cubicBezTo>
                <a:lnTo>
                  <a:pt x="0" y="19282"/>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8" name="Arc 138"/>
          <p:cNvSpPr>
            <a:spLocks/>
          </p:cNvSpPr>
          <p:nvPr/>
        </p:nvSpPr>
        <p:spPr bwMode="auto">
          <a:xfrm>
            <a:off x="5216525" y="3917950"/>
            <a:ext cx="512763" cy="1073150"/>
          </a:xfrm>
          <a:custGeom>
            <a:avLst/>
            <a:gdLst>
              <a:gd name="T0" fmla="*/ 2147483647 w 9330"/>
              <a:gd name="T1" fmla="*/ 0 h 19564"/>
              <a:gd name="T2" fmla="*/ 2147483647 w 9330"/>
              <a:gd name="T3" fmla="*/ 2147483647 h 19564"/>
              <a:gd name="T4" fmla="*/ 0 w 9330"/>
              <a:gd name="T5" fmla="*/ 2147483647 h 19564"/>
              <a:gd name="T6" fmla="*/ 0 60000 65536"/>
              <a:gd name="T7" fmla="*/ 0 60000 65536"/>
              <a:gd name="T8" fmla="*/ 0 60000 65536"/>
              <a:gd name="T9" fmla="*/ 0 w 9330"/>
              <a:gd name="T10" fmla="*/ 0 h 19564"/>
              <a:gd name="T11" fmla="*/ 9330 w 9330"/>
              <a:gd name="T12" fmla="*/ 19564 h 19564"/>
            </a:gdLst>
            <a:ahLst/>
            <a:cxnLst>
              <a:cxn ang="T6">
                <a:pos x="T0" y="T1"/>
              </a:cxn>
              <a:cxn ang="T7">
                <a:pos x="T2" y="T3"/>
              </a:cxn>
              <a:cxn ang="T8">
                <a:pos x="T4" y="T5"/>
              </a:cxn>
            </a:cxnLst>
            <a:rect l="T9" t="T10" r="T11" b="T12"/>
            <a:pathLst>
              <a:path w="9330" h="19564" fill="none" extrusionOk="0">
                <a:moveTo>
                  <a:pt x="9154" y="0"/>
                </a:moveTo>
                <a:cubicBezTo>
                  <a:pt x="9213" y="27"/>
                  <a:pt x="9271" y="55"/>
                  <a:pt x="9330" y="82"/>
                </a:cubicBezTo>
              </a:path>
              <a:path w="9330" h="19564" stroke="0" extrusionOk="0">
                <a:moveTo>
                  <a:pt x="9154" y="0"/>
                </a:moveTo>
                <a:cubicBezTo>
                  <a:pt x="9213" y="27"/>
                  <a:pt x="9271" y="55"/>
                  <a:pt x="9330" y="82"/>
                </a:cubicBezTo>
                <a:lnTo>
                  <a:pt x="0" y="1956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79" name="Arc 139"/>
          <p:cNvSpPr>
            <a:spLocks/>
          </p:cNvSpPr>
          <p:nvPr/>
        </p:nvSpPr>
        <p:spPr bwMode="auto">
          <a:xfrm>
            <a:off x="5216525" y="3890963"/>
            <a:ext cx="479425" cy="1101725"/>
          </a:xfrm>
          <a:custGeom>
            <a:avLst/>
            <a:gdLst>
              <a:gd name="T0" fmla="*/ 2147483647 w 8719"/>
              <a:gd name="T1" fmla="*/ 0 h 20073"/>
              <a:gd name="T2" fmla="*/ 2147483647 w 8719"/>
              <a:gd name="T3" fmla="*/ 2147483647 h 20073"/>
              <a:gd name="T4" fmla="*/ 0 w 8719"/>
              <a:gd name="T5" fmla="*/ 2147483647 h 20073"/>
              <a:gd name="T6" fmla="*/ 0 60000 65536"/>
              <a:gd name="T7" fmla="*/ 0 60000 65536"/>
              <a:gd name="T8" fmla="*/ 0 60000 65536"/>
              <a:gd name="T9" fmla="*/ 0 w 8719"/>
              <a:gd name="T10" fmla="*/ 0 h 20073"/>
              <a:gd name="T11" fmla="*/ 8719 w 8719"/>
              <a:gd name="T12" fmla="*/ 20073 h 20073"/>
            </a:gdLst>
            <a:ahLst/>
            <a:cxnLst>
              <a:cxn ang="T6">
                <a:pos x="T0" y="T1"/>
              </a:cxn>
              <a:cxn ang="T7">
                <a:pos x="T2" y="T3"/>
              </a:cxn>
              <a:cxn ang="T8">
                <a:pos x="T4" y="T5"/>
              </a:cxn>
            </a:cxnLst>
            <a:rect l="T9" t="T10" r="T11" b="T12"/>
            <a:pathLst>
              <a:path w="8719" h="20073" fill="none" extrusionOk="0">
                <a:moveTo>
                  <a:pt x="7977" y="0"/>
                </a:moveTo>
                <a:cubicBezTo>
                  <a:pt x="8226" y="99"/>
                  <a:pt x="8473" y="202"/>
                  <a:pt x="8719" y="310"/>
                </a:cubicBezTo>
              </a:path>
              <a:path w="8719" h="20073" stroke="0" extrusionOk="0">
                <a:moveTo>
                  <a:pt x="7977" y="0"/>
                </a:moveTo>
                <a:cubicBezTo>
                  <a:pt x="8226" y="99"/>
                  <a:pt x="8473" y="202"/>
                  <a:pt x="8719" y="310"/>
                </a:cubicBezTo>
                <a:lnTo>
                  <a:pt x="0" y="2007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0" name="Arc 140"/>
          <p:cNvSpPr>
            <a:spLocks/>
          </p:cNvSpPr>
          <p:nvPr/>
        </p:nvSpPr>
        <p:spPr bwMode="auto">
          <a:xfrm>
            <a:off x="5216525" y="3876675"/>
            <a:ext cx="415925" cy="1114425"/>
          </a:xfrm>
          <a:custGeom>
            <a:avLst/>
            <a:gdLst>
              <a:gd name="T0" fmla="*/ 2147483647 w 7567"/>
              <a:gd name="T1" fmla="*/ 0 h 20304"/>
              <a:gd name="T2" fmla="*/ 2147483647 w 7567"/>
              <a:gd name="T3" fmla="*/ 2147483647 h 20304"/>
              <a:gd name="T4" fmla="*/ 0 w 7567"/>
              <a:gd name="T5" fmla="*/ 2147483647 h 20304"/>
              <a:gd name="T6" fmla="*/ 0 60000 65536"/>
              <a:gd name="T7" fmla="*/ 0 60000 65536"/>
              <a:gd name="T8" fmla="*/ 0 60000 65536"/>
              <a:gd name="T9" fmla="*/ 0 w 7567"/>
              <a:gd name="T10" fmla="*/ 0 h 20304"/>
              <a:gd name="T11" fmla="*/ 7567 w 7567"/>
              <a:gd name="T12" fmla="*/ 20304 h 20304"/>
            </a:gdLst>
            <a:ahLst/>
            <a:cxnLst>
              <a:cxn ang="T6">
                <a:pos x="T0" y="T1"/>
              </a:cxn>
              <a:cxn ang="T7">
                <a:pos x="T2" y="T3"/>
              </a:cxn>
              <a:cxn ang="T8">
                <a:pos x="T4" y="T5"/>
              </a:cxn>
            </a:cxnLst>
            <a:rect l="T9" t="T10" r="T11" b="T12"/>
            <a:pathLst>
              <a:path w="7567" h="20304" fill="none" extrusionOk="0">
                <a:moveTo>
                  <a:pt x="7369" y="0"/>
                </a:moveTo>
                <a:cubicBezTo>
                  <a:pt x="7435" y="24"/>
                  <a:pt x="7501" y="48"/>
                  <a:pt x="7567" y="72"/>
                </a:cubicBezTo>
              </a:path>
              <a:path w="7567" h="20304" stroke="0" extrusionOk="0">
                <a:moveTo>
                  <a:pt x="7369" y="0"/>
                </a:moveTo>
                <a:cubicBezTo>
                  <a:pt x="7435" y="24"/>
                  <a:pt x="7501" y="48"/>
                  <a:pt x="7567" y="72"/>
                </a:cubicBezTo>
                <a:lnTo>
                  <a:pt x="0" y="20304"/>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1" name="Arc 141"/>
          <p:cNvSpPr>
            <a:spLocks/>
          </p:cNvSpPr>
          <p:nvPr/>
        </p:nvSpPr>
        <p:spPr bwMode="auto">
          <a:xfrm>
            <a:off x="5216525" y="3856038"/>
            <a:ext cx="381000" cy="1135062"/>
          </a:xfrm>
          <a:custGeom>
            <a:avLst/>
            <a:gdLst>
              <a:gd name="T0" fmla="*/ 2147483647 w 6930"/>
              <a:gd name="T1" fmla="*/ 0 h 20689"/>
              <a:gd name="T2" fmla="*/ 2147483647 w 6930"/>
              <a:gd name="T3" fmla="*/ 2147483647 h 20689"/>
              <a:gd name="T4" fmla="*/ 0 w 6930"/>
              <a:gd name="T5" fmla="*/ 2147483647 h 20689"/>
              <a:gd name="T6" fmla="*/ 0 60000 65536"/>
              <a:gd name="T7" fmla="*/ 0 60000 65536"/>
              <a:gd name="T8" fmla="*/ 0 60000 65536"/>
              <a:gd name="T9" fmla="*/ 0 w 6930"/>
              <a:gd name="T10" fmla="*/ 0 h 20689"/>
              <a:gd name="T11" fmla="*/ 6930 w 6930"/>
              <a:gd name="T12" fmla="*/ 20689 h 20689"/>
            </a:gdLst>
            <a:ahLst/>
            <a:cxnLst>
              <a:cxn ang="T6">
                <a:pos x="T0" y="T1"/>
              </a:cxn>
              <a:cxn ang="T7">
                <a:pos x="T2" y="T3"/>
              </a:cxn>
              <a:cxn ang="T8">
                <a:pos x="T4" y="T5"/>
              </a:cxn>
            </a:cxnLst>
            <a:rect l="T9" t="T10" r="T11" b="T12"/>
            <a:pathLst>
              <a:path w="6930" h="20689" fill="none" extrusionOk="0">
                <a:moveTo>
                  <a:pt x="6207" y="0"/>
                </a:moveTo>
                <a:cubicBezTo>
                  <a:pt x="6449" y="72"/>
                  <a:pt x="6690" y="149"/>
                  <a:pt x="6930" y="230"/>
                </a:cubicBezTo>
              </a:path>
              <a:path w="6930" h="20689" stroke="0" extrusionOk="0">
                <a:moveTo>
                  <a:pt x="6207" y="0"/>
                </a:moveTo>
                <a:cubicBezTo>
                  <a:pt x="6449" y="72"/>
                  <a:pt x="6690" y="149"/>
                  <a:pt x="6930" y="230"/>
                </a:cubicBezTo>
                <a:lnTo>
                  <a:pt x="0" y="2068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2" name="Arc 142"/>
          <p:cNvSpPr>
            <a:spLocks/>
          </p:cNvSpPr>
          <p:nvPr/>
        </p:nvSpPr>
        <p:spPr bwMode="auto">
          <a:xfrm>
            <a:off x="5216525" y="3848100"/>
            <a:ext cx="317500" cy="1144588"/>
          </a:xfrm>
          <a:custGeom>
            <a:avLst/>
            <a:gdLst>
              <a:gd name="T0" fmla="*/ 2147483647 w 5778"/>
              <a:gd name="T1" fmla="*/ 0 h 20868"/>
              <a:gd name="T2" fmla="*/ 2147483647 w 5778"/>
              <a:gd name="T3" fmla="*/ 2147483647 h 20868"/>
              <a:gd name="T4" fmla="*/ 0 w 5778"/>
              <a:gd name="T5" fmla="*/ 2147483647 h 20868"/>
              <a:gd name="T6" fmla="*/ 0 60000 65536"/>
              <a:gd name="T7" fmla="*/ 0 60000 65536"/>
              <a:gd name="T8" fmla="*/ 0 60000 65536"/>
              <a:gd name="T9" fmla="*/ 0 w 5778"/>
              <a:gd name="T10" fmla="*/ 0 h 20868"/>
              <a:gd name="T11" fmla="*/ 5778 w 5778"/>
              <a:gd name="T12" fmla="*/ 20868 h 20868"/>
            </a:gdLst>
            <a:ahLst/>
            <a:cxnLst>
              <a:cxn ang="T6">
                <a:pos x="T0" y="T1"/>
              </a:cxn>
              <a:cxn ang="T7">
                <a:pos x="T2" y="T3"/>
              </a:cxn>
              <a:cxn ang="T8">
                <a:pos x="T4" y="T5"/>
              </a:cxn>
            </a:cxnLst>
            <a:rect l="T9" t="T10" r="T11" b="T12"/>
            <a:pathLst>
              <a:path w="5778" h="20868" fill="none" extrusionOk="0">
                <a:moveTo>
                  <a:pt x="5575" y="-1"/>
                </a:moveTo>
                <a:cubicBezTo>
                  <a:pt x="5642" y="17"/>
                  <a:pt x="5710" y="36"/>
                  <a:pt x="5777" y="55"/>
                </a:cubicBezTo>
              </a:path>
              <a:path w="5778" h="20868" stroke="0" extrusionOk="0">
                <a:moveTo>
                  <a:pt x="5575" y="-1"/>
                </a:moveTo>
                <a:cubicBezTo>
                  <a:pt x="5642" y="17"/>
                  <a:pt x="5710" y="36"/>
                  <a:pt x="5777" y="55"/>
                </a:cubicBezTo>
                <a:lnTo>
                  <a:pt x="0" y="20868"/>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3" name="Arc 143"/>
          <p:cNvSpPr>
            <a:spLocks/>
          </p:cNvSpPr>
          <p:nvPr/>
        </p:nvSpPr>
        <p:spPr bwMode="auto">
          <a:xfrm>
            <a:off x="5216525" y="3830638"/>
            <a:ext cx="284163" cy="1160462"/>
          </a:xfrm>
          <a:custGeom>
            <a:avLst/>
            <a:gdLst>
              <a:gd name="T0" fmla="*/ 2147483647 w 5168"/>
              <a:gd name="T1" fmla="*/ 0 h 21149"/>
              <a:gd name="T2" fmla="*/ 2147483647 w 5168"/>
              <a:gd name="T3" fmla="*/ 2147483647 h 21149"/>
              <a:gd name="T4" fmla="*/ 0 w 5168"/>
              <a:gd name="T5" fmla="*/ 2147483647 h 21149"/>
              <a:gd name="T6" fmla="*/ 0 60000 65536"/>
              <a:gd name="T7" fmla="*/ 0 60000 65536"/>
              <a:gd name="T8" fmla="*/ 0 60000 65536"/>
              <a:gd name="T9" fmla="*/ 0 w 5168"/>
              <a:gd name="T10" fmla="*/ 0 h 21149"/>
              <a:gd name="T11" fmla="*/ 5168 w 5168"/>
              <a:gd name="T12" fmla="*/ 21149 h 21149"/>
            </a:gdLst>
            <a:ahLst/>
            <a:cxnLst>
              <a:cxn ang="T6">
                <a:pos x="T0" y="T1"/>
              </a:cxn>
              <a:cxn ang="T7">
                <a:pos x="T2" y="T3"/>
              </a:cxn>
              <a:cxn ang="T8">
                <a:pos x="T4" y="T5"/>
              </a:cxn>
            </a:cxnLst>
            <a:rect l="T9" t="T10" r="T11" b="T12"/>
            <a:pathLst>
              <a:path w="5168" h="21149" fill="none" extrusionOk="0">
                <a:moveTo>
                  <a:pt x="4389" y="-1"/>
                </a:moveTo>
                <a:cubicBezTo>
                  <a:pt x="4649" y="53"/>
                  <a:pt x="4909" y="112"/>
                  <a:pt x="5167" y="176"/>
                </a:cubicBezTo>
              </a:path>
              <a:path w="5168" h="21149" stroke="0" extrusionOk="0">
                <a:moveTo>
                  <a:pt x="4389" y="-1"/>
                </a:moveTo>
                <a:cubicBezTo>
                  <a:pt x="4649" y="53"/>
                  <a:pt x="4909" y="112"/>
                  <a:pt x="5167" y="176"/>
                </a:cubicBezTo>
                <a:lnTo>
                  <a:pt x="0" y="21149"/>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4" name="Arc 144"/>
          <p:cNvSpPr>
            <a:spLocks/>
          </p:cNvSpPr>
          <p:nvPr/>
        </p:nvSpPr>
        <p:spPr bwMode="auto">
          <a:xfrm>
            <a:off x="5216525" y="3824288"/>
            <a:ext cx="217488" cy="1166812"/>
          </a:xfrm>
          <a:custGeom>
            <a:avLst/>
            <a:gdLst>
              <a:gd name="T0" fmla="*/ 2147483647 w 3955"/>
              <a:gd name="T1" fmla="*/ 0 h 21271"/>
              <a:gd name="T2" fmla="*/ 2147483647 w 3955"/>
              <a:gd name="T3" fmla="*/ 2147483647 h 21271"/>
              <a:gd name="T4" fmla="*/ 0 w 3955"/>
              <a:gd name="T5" fmla="*/ 2147483647 h 21271"/>
              <a:gd name="T6" fmla="*/ 0 60000 65536"/>
              <a:gd name="T7" fmla="*/ 0 60000 65536"/>
              <a:gd name="T8" fmla="*/ 0 60000 65536"/>
              <a:gd name="T9" fmla="*/ 0 w 3955"/>
              <a:gd name="T10" fmla="*/ 0 h 21271"/>
              <a:gd name="T11" fmla="*/ 3955 w 3955"/>
              <a:gd name="T12" fmla="*/ 21271 h 21271"/>
            </a:gdLst>
            <a:ahLst/>
            <a:cxnLst>
              <a:cxn ang="T6">
                <a:pos x="T0" y="T1"/>
              </a:cxn>
              <a:cxn ang="T7">
                <a:pos x="T2" y="T3"/>
              </a:cxn>
              <a:cxn ang="T8">
                <a:pos x="T4" y="T5"/>
              </a:cxn>
            </a:cxnLst>
            <a:rect l="T9" t="T10" r="T11" b="T12"/>
            <a:pathLst>
              <a:path w="3955" h="21271" fill="none" extrusionOk="0">
                <a:moveTo>
                  <a:pt x="3755" y="-1"/>
                </a:moveTo>
                <a:cubicBezTo>
                  <a:pt x="3821" y="11"/>
                  <a:pt x="3888" y="23"/>
                  <a:pt x="3954" y="36"/>
                </a:cubicBezTo>
              </a:path>
              <a:path w="3955" h="21271" stroke="0" extrusionOk="0">
                <a:moveTo>
                  <a:pt x="3755" y="-1"/>
                </a:moveTo>
                <a:cubicBezTo>
                  <a:pt x="3821" y="11"/>
                  <a:pt x="3888" y="23"/>
                  <a:pt x="3954" y="36"/>
                </a:cubicBezTo>
                <a:lnTo>
                  <a:pt x="0" y="2127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5" name="Arc 145"/>
          <p:cNvSpPr>
            <a:spLocks/>
          </p:cNvSpPr>
          <p:nvPr/>
        </p:nvSpPr>
        <p:spPr bwMode="auto">
          <a:xfrm>
            <a:off x="5216525" y="3814763"/>
            <a:ext cx="180975" cy="1176337"/>
          </a:xfrm>
          <a:custGeom>
            <a:avLst/>
            <a:gdLst>
              <a:gd name="T0" fmla="*/ 2147483647 w 3291"/>
              <a:gd name="T1" fmla="*/ 0 h 21453"/>
              <a:gd name="T2" fmla="*/ 2147483647 w 3291"/>
              <a:gd name="T3" fmla="*/ 2147483647 h 21453"/>
              <a:gd name="T4" fmla="*/ 0 w 3291"/>
              <a:gd name="T5" fmla="*/ 2147483647 h 21453"/>
              <a:gd name="T6" fmla="*/ 0 60000 65536"/>
              <a:gd name="T7" fmla="*/ 0 60000 65536"/>
              <a:gd name="T8" fmla="*/ 0 60000 65536"/>
              <a:gd name="T9" fmla="*/ 0 w 3291"/>
              <a:gd name="T10" fmla="*/ 0 h 21453"/>
              <a:gd name="T11" fmla="*/ 3291 w 3291"/>
              <a:gd name="T12" fmla="*/ 21453 h 21453"/>
            </a:gdLst>
            <a:ahLst/>
            <a:cxnLst>
              <a:cxn ang="T6">
                <a:pos x="T0" y="T1"/>
              </a:cxn>
              <a:cxn ang="T7">
                <a:pos x="T2" y="T3"/>
              </a:cxn>
              <a:cxn ang="T8">
                <a:pos x="T4" y="T5"/>
              </a:cxn>
            </a:cxnLst>
            <a:rect l="T9" t="T10" r="T11" b="T12"/>
            <a:pathLst>
              <a:path w="3291" h="21453" fill="none" extrusionOk="0">
                <a:moveTo>
                  <a:pt x="2514" y="-1"/>
                </a:moveTo>
                <a:cubicBezTo>
                  <a:pt x="2773" y="30"/>
                  <a:pt x="3032" y="65"/>
                  <a:pt x="3290" y="105"/>
                </a:cubicBezTo>
              </a:path>
              <a:path w="3291" h="21453" stroke="0" extrusionOk="0">
                <a:moveTo>
                  <a:pt x="2514" y="-1"/>
                </a:moveTo>
                <a:cubicBezTo>
                  <a:pt x="2773" y="30"/>
                  <a:pt x="3032" y="65"/>
                  <a:pt x="3290" y="105"/>
                </a:cubicBezTo>
                <a:lnTo>
                  <a:pt x="0" y="21453"/>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6" name="Arc 146"/>
          <p:cNvSpPr>
            <a:spLocks/>
          </p:cNvSpPr>
          <p:nvPr/>
        </p:nvSpPr>
        <p:spPr bwMode="auto">
          <a:xfrm>
            <a:off x="5216525" y="3810000"/>
            <a:ext cx="112713" cy="1181100"/>
          </a:xfrm>
          <a:custGeom>
            <a:avLst/>
            <a:gdLst>
              <a:gd name="T0" fmla="*/ 2147483647 w 2051"/>
              <a:gd name="T1" fmla="*/ 0 h 21521"/>
              <a:gd name="T2" fmla="*/ 2147483647 w 2051"/>
              <a:gd name="T3" fmla="*/ 2147483647 h 21521"/>
              <a:gd name="T4" fmla="*/ 0 w 2051"/>
              <a:gd name="T5" fmla="*/ 2147483647 h 21521"/>
              <a:gd name="T6" fmla="*/ 0 60000 65536"/>
              <a:gd name="T7" fmla="*/ 0 60000 65536"/>
              <a:gd name="T8" fmla="*/ 0 60000 65536"/>
              <a:gd name="T9" fmla="*/ 0 w 2051"/>
              <a:gd name="T10" fmla="*/ 0 h 21521"/>
              <a:gd name="T11" fmla="*/ 2051 w 2051"/>
              <a:gd name="T12" fmla="*/ 21521 h 21521"/>
            </a:gdLst>
            <a:ahLst/>
            <a:cxnLst>
              <a:cxn ang="T6">
                <a:pos x="T0" y="T1"/>
              </a:cxn>
              <a:cxn ang="T7">
                <a:pos x="T2" y="T3"/>
              </a:cxn>
              <a:cxn ang="T8">
                <a:pos x="T4" y="T5"/>
              </a:cxn>
            </a:cxnLst>
            <a:rect l="T9" t="T10" r="T11" b="T12"/>
            <a:pathLst>
              <a:path w="2051" h="21521" fill="none" extrusionOk="0">
                <a:moveTo>
                  <a:pt x="1847" y="0"/>
                </a:moveTo>
                <a:cubicBezTo>
                  <a:pt x="1915" y="6"/>
                  <a:pt x="1983" y="12"/>
                  <a:pt x="2051" y="18"/>
                </a:cubicBezTo>
              </a:path>
              <a:path w="2051" h="21521" stroke="0" extrusionOk="0">
                <a:moveTo>
                  <a:pt x="1847" y="0"/>
                </a:moveTo>
                <a:cubicBezTo>
                  <a:pt x="1915" y="6"/>
                  <a:pt x="1983" y="12"/>
                  <a:pt x="2051" y="18"/>
                </a:cubicBezTo>
                <a:lnTo>
                  <a:pt x="0" y="2152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7" name="Arc 147"/>
          <p:cNvSpPr>
            <a:spLocks/>
          </p:cNvSpPr>
          <p:nvPr/>
        </p:nvSpPr>
        <p:spPr bwMode="auto">
          <a:xfrm>
            <a:off x="5216525" y="3806825"/>
            <a:ext cx="76200" cy="1184275"/>
          </a:xfrm>
          <a:custGeom>
            <a:avLst/>
            <a:gdLst>
              <a:gd name="T0" fmla="*/ 2147483647 w 1386"/>
              <a:gd name="T1" fmla="*/ 0 h 21591"/>
              <a:gd name="T2" fmla="*/ 2147483647 w 1386"/>
              <a:gd name="T3" fmla="*/ 2147483647 h 21591"/>
              <a:gd name="T4" fmla="*/ 0 w 1386"/>
              <a:gd name="T5" fmla="*/ 2147483647 h 21591"/>
              <a:gd name="T6" fmla="*/ 0 60000 65536"/>
              <a:gd name="T7" fmla="*/ 0 60000 65536"/>
              <a:gd name="T8" fmla="*/ 0 60000 65536"/>
              <a:gd name="T9" fmla="*/ 0 w 1386"/>
              <a:gd name="T10" fmla="*/ 0 h 21591"/>
              <a:gd name="T11" fmla="*/ 1386 w 1386"/>
              <a:gd name="T12" fmla="*/ 21591 h 21591"/>
            </a:gdLst>
            <a:ahLst/>
            <a:cxnLst>
              <a:cxn ang="T6">
                <a:pos x="T0" y="T1"/>
              </a:cxn>
              <a:cxn ang="T7">
                <a:pos x="T2" y="T3"/>
              </a:cxn>
              <a:cxn ang="T8">
                <a:pos x="T4" y="T5"/>
              </a:cxn>
            </a:cxnLst>
            <a:rect l="T9" t="T10" r="T11" b="T12"/>
            <a:pathLst>
              <a:path w="1386" h="21591" fill="none" extrusionOk="0">
                <a:moveTo>
                  <a:pt x="607" y="-1"/>
                </a:moveTo>
                <a:cubicBezTo>
                  <a:pt x="866" y="6"/>
                  <a:pt x="1126" y="18"/>
                  <a:pt x="1386" y="35"/>
                </a:cubicBezTo>
              </a:path>
              <a:path w="1386" h="21591" stroke="0" extrusionOk="0">
                <a:moveTo>
                  <a:pt x="607" y="-1"/>
                </a:moveTo>
                <a:cubicBezTo>
                  <a:pt x="866" y="6"/>
                  <a:pt x="1126" y="18"/>
                  <a:pt x="1386" y="35"/>
                </a:cubicBezTo>
                <a:lnTo>
                  <a:pt x="0" y="21591"/>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8" name="Arc 148"/>
          <p:cNvSpPr>
            <a:spLocks/>
          </p:cNvSpPr>
          <p:nvPr/>
        </p:nvSpPr>
        <p:spPr bwMode="auto">
          <a:xfrm>
            <a:off x="5214938" y="3805238"/>
            <a:ext cx="12700" cy="1185862"/>
          </a:xfrm>
          <a:custGeom>
            <a:avLst/>
            <a:gdLst>
              <a:gd name="T0" fmla="*/ 0 w 231"/>
              <a:gd name="T1" fmla="*/ 0 h 21600"/>
              <a:gd name="T2" fmla="*/ 2147483647 w 231"/>
              <a:gd name="T3" fmla="*/ 2147483647 h 21600"/>
              <a:gd name="T4" fmla="*/ 2147483647 w 231"/>
              <a:gd name="T5" fmla="*/ 2147483647 h 21600"/>
              <a:gd name="T6" fmla="*/ 0 60000 65536"/>
              <a:gd name="T7" fmla="*/ 0 60000 65536"/>
              <a:gd name="T8" fmla="*/ 0 60000 65536"/>
              <a:gd name="T9" fmla="*/ 0 w 231"/>
              <a:gd name="T10" fmla="*/ 0 h 21600"/>
              <a:gd name="T11" fmla="*/ 231 w 231"/>
              <a:gd name="T12" fmla="*/ 21600 h 21600"/>
            </a:gdLst>
            <a:ahLst/>
            <a:cxnLst>
              <a:cxn ang="T6">
                <a:pos x="T0" y="T1"/>
              </a:cxn>
              <a:cxn ang="T7">
                <a:pos x="T2" y="T3"/>
              </a:cxn>
              <a:cxn ang="T8">
                <a:pos x="T4" y="T5"/>
              </a:cxn>
            </a:cxnLst>
            <a:rect l="T9" t="T10" r="T11" b="T12"/>
            <a:pathLst>
              <a:path w="231" h="21600" fill="none" extrusionOk="0">
                <a:moveTo>
                  <a:pt x="0" y="0"/>
                </a:moveTo>
                <a:cubicBezTo>
                  <a:pt x="9" y="0"/>
                  <a:pt x="19" y="-1"/>
                  <a:pt x="29" y="0"/>
                </a:cubicBezTo>
                <a:cubicBezTo>
                  <a:pt x="96" y="0"/>
                  <a:pt x="163" y="0"/>
                  <a:pt x="231" y="0"/>
                </a:cubicBezTo>
              </a:path>
              <a:path w="231" h="21600" stroke="0" extrusionOk="0">
                <a:moveTo>
                  <a:pt x="0" y="0"/>
                </a:moveTo>
                <a:cubicBezTo>
                  <a:pt x="9" y="0"/>
                  <a:pt x="19" y="-1"/>
                  <a:pt x="29" y="0"/>
                </a:cubicBezTo>
                <a:cubicBezTo>
                  <a:pt x="96" y="0"/>
                  <a:pt x="163" y="0"/>
                  <a:pt x="231" y="0"/>
                </a:cubicBezTo>
                <a:lnTo>
                  <a:pt x="29"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87189" name="Oval 149"/>
          <p:cNvSpPr>
            <a:spLocks noChangeArrowheads="1"/>
          </p:cNvSpPr>
          <p:nvPr/>
        </p:nvSpPr>
        <p:spPr bwMode="auto">
          <a:xfrm>
            <a:off x="4330700" y="4090988"/>
            <a:ext cx="1800225" cy="1797050"/>
          </a:xfrm>
          <a:prstGeom prst="ellipse">
            <a:avLst/>
          </a:prstGeom>
          <a:gradFill rotWithShape="0">
            <a:gsLst>
              <a:gs pos="0">
                <a:srgbClr val="B2B2B2"/>
              </a:gs>
              <a:gs pos="100000">
                <a:schemeClr val="tx1"/>
              </a:gs>
            </a:gsLst>
            <a:path path="rect">
              <a:fillToRect r="100000" b="100000"/>
            </a:path>
          </a:gradFill>
          <a:ln w="25400">
            <a:solidFill>
              <a:srgbClr val="000000"/>
            </a:solidFill>
            <a:round/>
            <a:headEnd/>
            <a:tailEnd/>
          </a:ln>
        </p:spPr>
        <p:txBody>
          <a:bodyPr wrap="none" anchor="ctr"/>
          <a:lstStyle/>
          <a:p>
            <a:pPr algn="ctr" eaLnBrk="0" hangingPunct="0"/>
            <a:endParaRPr lang="en-US"/>
          </a:p>
        </p:txBody>
      </p:sp>
      <p:sp>
        <p:nvSpPr>
          <p:cNvPr id="87190" name="Line 150"/>
          <p:cNvSpPr>
            <a:spLocks noChangeShapeType="1"/>
          </p:cNvSpPr>
          <p:nvPr/>
        </p:nvSpPr>
        <p:spPr bwMode="auto">
          <a:xfrm flipV="1">
            <a:off x="5214938" y="3805238"/>
            <a:ext cx="0" cy="274637"/>
          </a:xfrm>
          <a:prstGeom prst="line">
            <a:avLst/>
          </a:prstGeom>
          <a:noFill/>
          <a:ln w="25400">
            <a:solidFill>
              <a:srgbClr val="000000"/>
            </a:solidFill>
            <a:round/>
            <a:headEnd type="none" w="sm" len="sm"/>
            <a:tailEnd type="none" w="sm" len="sm"/>
          </a:ln>
        </p:spPr>
        <p:txBody>
          <a:bodyPr/>
          <a:lstStyle/>
          <a:p>
            <a:endParaRPr lang="en-US"/>
          </a:p>
        </p:txBody>
      </p:sp>
      <p:sp>
        <p:nvSpPr>
          <p:cNvPr id="87191" name="Line 151"/>
          <p:cNvSpPr>
            <a:spLocks noChangeShapeType="1"/>
          </p:cNvSpPr>
          <p:nvPr/>
        </p:nvSpPr>
        <p:spPr bwMode="auto">
          <a:xfrm flipV="1">
            <a:off x="5214938" y="5900738"/>
            <a:ext cx="0" cy="273050"/>
          </a:xfrm>
          <a:prstGeom prst="line">
            <a:avLst/>
          </a:prstGeom>
          <a:noFill/>
          <a:ln w="25400">
            <a:solidFill>
              <a:srgbClr val="000000"/>
            </a:solidFill>
            <a:round/>
            <a:headEnd type="none" w="sm" len="sm"/>
            <a:tailEnd type="none" w="sm" len="sm"/>
          </a:ln>
        </p:spPr>
        <p:txBody>
          <a:bodyPr/>
          <a:lstStyle/>
          <a:p>
            <a:endParaRPr lang="en-US"/>
          </a:p>
        </p:txBody>
      </p:sp>
      <p:sp>
        <p:nvSpPr>
          <p:cNvPr id="87192" name="Line 152"/>
          <p:cNvSpPr>
            <a:spLocks noChangeShapeType="1"/>
          </p:cNvSpPr>
          <p:nvPr/>
        </p:nvSpPr>
        <p:spPr bwMode="auto">
          <a:xfrm>
            <a:off x="4030663" y="4989513"/>
            <a:ext cx="273050" cy="0"/>
          </a:xfrm>
          <a:prstGeom prst="line">
            <a:avLst/>
          </a:prstGeom>
          <a:noFill/>
          <a:ln w="25400">
            <a:solidFill>
              <a:srgbClr val="000000"/>
            </a:solidFill>
            <a:round/>
            <a:headEnd type="none" w="sm" len="sm"/>
            <a:tailEnd type="none" w="sm" len="sm"/>
          </a:ln>
        </p:spPr>
        <p:txBody>
          <a:bodyPr/>
          <a:lstStyle/>
          <a:p>
            <a:endParaRPr lang="en-US"/>
          </a:p>
        </p:txBody>
      </p:sp>
      <p:sp>
        <p:nvSpPr>
          <p:cNvPr id="87193" name="Line 153"/>
          <p:cNvSpPr>
            <a:spLocks noChangeShapeType="1"/>
          </p:cNvSpPr>
          <p:nvPr/>
        </p:nvSpPr>
        <p:spPr bwMode="auto">
          <a:xfrm>
            <a:off x="6127750" y="4989513"/>
            <a:ext cx="273050" cy="0"/>
          </a:xfrm>
          <a:prstGeom prst="line">
            <a:avLst/>
          </a:prstGeom>
          <a:noFill/>
          <a:ln w="25400">
            <a:solidFill>
              <a:srgbClr val="000000"/>
            </a:solidFill>
            <a:round/>
            <a:headEnd type="none" w="sm" len="sm"/>
            <a:tailEnd type="none" w="sm" len="sm"/>
          </a:ln>
        </p:spPr>
        <p:txBody>
          <a:bodyPr/>
          <a:lstStyle/>
          <a:p>
            <a:endParaRPr lang="en-US"/>
          </a:p>
        </p:txBody>
      </p:sp>
      <p:grpSp>
        <p:nvGrpSpPr>
          <p:cNvPr id="87194" name="Group 157"/>
          <p:cNvGrpSpPr>
            <a:grpSpLocks/>
          </p:cNvGrpSpPr>
          <p:nvPr/>
        </p:nvGrpSpPr>
        <p:grpSpPr bwMode="auto">
          <a:xfrm>
            <a:off x="4121150" y="3897313"/>
            <a:ext cx="736600" cy="754062"/>
            <a:chOff x="2596" y="2455"/>
            <a:chExt cx="464" cy="475"/>
          </a:xfrm>
        </p:grpSpPr>
        <p:sp>
          <p:nvSpPr>
            <p:cNvPr id="87298" name="Line 154"/>
            <p:cNvSpPr>
              <a:spLocks noChangeShapeType="1"/>
            </p:cNvSpPr>
            <p:nvPr/>
          </p:nvSpPr>
          <p:spPr bwMode="auto">
            <a:xfrm>
              <a:off x="2762" y="261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7299" name="Line 155"/>
            <p:cNvSpPr>
              <a:spLocks noChangeShapeType="1"/>
            </p:cNvSpPr>
            <p:nvPr/>
          </p:nvSpPr>
          <p:spPr bwMode="auto">
            <a:xfrm>
              <a:off x="2998" y="2455"/>
              <a:ext cx="62" cy="158"/>
            </a:xfrm>
            <a:prstGeom prst="line">
              <a:avLst/>
            </a:prstGeom>
            <a:noFill/>
            <a:ln w="25400">
              <a:solidFill>
                <a:srgbClr val="000000"/>
              </a:solidFill>
              <a:round/>
              <a:headEnd type="none" w="sm" len="sm"/>
              <a:tailEnd type="none" w="sm" len="sm"/>
            </a:ln>
          </p:spPr>
          <p:txBody>
            <a:bodyPr/>
            <a:lstStyle/>
            <a:p>
              <a:endParaRPr lang="en-US"/>
            </a:p>
          </p:txBody>
        </p:sp>
        <p:sp>
          <p:nvSpPr>
            <p:cNvPr id="87300" name="Line 156"/>
            <p:cNvSpPr>
              <a:spLocks noChangeShapeType="1"/>
            </p:cNvSpPr>
            <p:nvPr/>
          </p:nvSpPr>
          <p:spPr bwMode="auto">
            <a:xfrm>
              <a:off x="2596" y="2856"/>
              <a:ext cx="156"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7195" name="Group 161"/>
          <p:cNvGrpSpPr>
            <a:grpSpLocks/>
          </p:cNvGrpSpPr>
          <p:nvPr/>
        </p:nvGrpSpPr>
        <p:grpSpPr bwMode="auto">
          <a:xfrm>
            <a:off x="4113213" y="5338763"/>
            <a:ext cx="738187" cy="755650"/>
            <a:chOff x="2591" y="3363"/>
            <a:chExt cx="465" cy="476"/>
          </a:xfrm>
        </p:grpSpPr>
        <p:sp>
          <p:nvSpPr>
            <p:cNvPr id="87295" name="Line 158"/>
            <p:cNvSpPr>
              <a:spLocks noChangeShapeType="1"/>
            </p:cNvSpPr>
            <p:nvPr/>
          </p:nvSpPr>
          <p:spPr bwMode="auto">
            <a:xfrm flipV="1">
              <a:off x="2757" y="355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7296" name="Line 159"/>
            <p:cNvSpPr>
              <a:spLocks noChangeShapeType="1"/>
            </p:cNvSpPr>
            <p:nvPr/>
          </p:nvSpPr>
          <p:spPr bwMode="auto">
            <a:xfrm flipV="1">
              <a:off x="2993" y="3681"/>
              <a:ext cx="63" cy="158"/>
            </a:xfrm>
            <a:prstGeom prst="line">
              <a:avLst/>
            </a:prstGeom>
            <a:noFill/>
            <a:ln w="25400">
              <a:solidFill>
                <a:srgbClr val="000000"/>
              </a:solidFill>
              <a:round/>
              <a:headEnd type="none" w="sm" len="sm"/>
              <a:tailEnd type="none" w="sm" len="sm"/>
            </a:ln>
          </p:spPr>
          <p:txBody>
            <a:bodyPr/>
            <a:lstStyle/>
            <a:p>
              <a:endParaRPr lang="en-US"/>
            </a:p>
          </p:txBody>
        </p:sp>
        <p:sp>
          <p:nvSpPr>
            <p:cNvPr id="87297" name="Line 160"/>
            <p:cNvSpPr>
              <a:spLocks noChangeShapeType="1"/>
            </p:cNvSpPr>
            <p:nvPr/>
          </p:nvSpPr>
          <p:spPr bwMode="auto">
            <a:xfrm flipV="1">
              <a:off x="2591" y="3363"/>
              <a:ext cx="156"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7196" name="Group 165"/>
          <p:cNvGrpSpPr>
            <a:grpSpLocks/>
          </p:cNvGrpSpPr>
          <p:nvPr/>
        </p:nvGrpSpPr>
        <p:grpSpPr bwMode="auto">
          <a:xfrm>
            <a:off x="5580063" y="3897313"/>
            <a:ext cx="738187" cy="754062"/>
            <a:chOff x="3515" y="2455"/>
            <a:chExt cx="465" cy="475"/>
          </a:xfrm>
        </p:grpSpPr>
        <p:sp>
          <p:nvSpPr>
            <p:cNvPr id="87292" name="Line 162"/>
            <p:cNvSpPr>
              <a:spLocks noChangeShapeType="1"/>
            </p:cNvSpPr>
            <p:nvPr/>
          </p:nvSpPr>
          <p:spPr bwMode="auto">
            <a:xfrm flipH="1">
              <a:off x="3700" y="261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7293" name="Line 163"/>
            <p:cNvSpPr>
              <a:spLocks noChangeShapeType="1"/>
            </p:cNvSpPr>
            <p:nvPr/>
          </p:nvSpPr>
          <p:spPr bwMode="auto">
            <a:xfrm flipH="1">
              <a:off x="3515" y="2455"/>
              <a:ext cx="63" cy="158"/>
            </a:xfrm>
            <a:prstGeom prst="line">
              <a:avLst/>
            </a:prstGeom>
            <a:noFill/>
            <a:ln w="25400">
              <a:solidFill>
                <a:srgbClr val="000000"/>
              </a:solidFill>
              <a:round/>
              <a:headEnd type="none" w="sm" len="sm"/>
              <a:tailEnd type="none" w="sm" len="sm"/>
            </a:ln>
          </p:spPr>
          <p:txBody>
            <a:bodyPr/>
            <a:lstStyle/>
            <a:p>
              <a:endParaRPr lang="en-US"/>
            </a:p>
          </p:txBody>
        </p:sp>
        <p:sp>
          <p:nvSpPr>
            <p:cNvPr id="87294" name="Line 164"/>
            <p:cNvSpPr>
              <a:spLocks noChangeShapeType="1"/>
            </p:cNvSpPr>
            <p:nvPr/>
          </p:nvSpPr>
          <p:spPr bwMode="auto">
            <a:xfrm flipH="1">
              <a:off x="3825" y="2856"/>
              <a:ext cx="155" cy="74"/>
            </a:xfrm>
            <a:prstGeom prst="line">
              <a:avLst/>
            </a:prstGeom>
            <a:noFill/>
            <a:ln w="25400">
              <a:solidFill>
                <a:srgbClr val="000000"/>
              </a:solidFill>
              <a:round/>
              <a:headEnd type="none" w="sm" len="sm"/>
              <a:tailEnd type="none" w="sm" len="sm"/>
            </a:ln>
          </p:spPr>
          <p:txBody>
            <a:bodyPr/>
            <a:lstStyle/>
            <a:p>
              <a:endParaRPr lang="en-US"/>
            </a:p>
          </p:txBody>
        </p:sp>
      </p:grpSp>
      <p:grpSp>
        <p:nvGrpSpPr>
          <p:cNvPr id="87197" name="Group 169"/>
          <p:cNvGrpSpPr>
            <a:grpSpLocks/>
          </p:cNvGrpSpPr>
          <p:nvPr/>
        </p:nvGrpSpPr>
        <p:grpSpPr bwMode="auto">
          <a:xfrm>
            <a:off x="5580063" y="5354638"/>
            <a:ext cx="738187" cy="754062"/>
            <a:chOff x="3515" y="3373"/>
            <a:chExt cx="465" cy="475"/>
          </a:xfrm>
        </p:grpSpPr>
        <p:sp>
          <p:nvSpPr>
            <p:cNvPr id="87289" name="Line 166"/>
            <p:cNvSpPr>
              <a:spLocks noChangeShapeType="1"/>
            </p:cNvSpPr>
            <p:nvPr/>
          </p:nvSpPr>
          <p:spPr bwMode="auto">
            <a:xfrm flipH="1" flipV="1">
              <a:off x="3700" y="3569"/>
              <a:ext cx="115" cy="115"/>
            </a:xfrm>
            <a:prstGeom prst="line">
              <a:avLst/>
            </a:prstGeom>
            <a:noFill/>
            <a:ln w="25400">
              <a:solidFill>
                <a:srgbClr val="000000"/>
              </a:solidFill>
              <a:round/>
              <a:headEnd type="none" w="sm" len="sm"/>
              <a:tailEnd type="none" w="sm" len="sm"/>
            </a:ln>
          </p:spPr>
          <p:txBody>
            <a:bodyPr/>
            <a:lstStyle/>
            <a:p>
              <a:endParaRPr lang="en-US"/>
            </a:p>
          </p:txBody>
        </p:sp>
        <p:sp>
          <p:nvSpPr>
            <p:cNvPr id="87290" name="Line 167"/>
            <p:cNvSpPr>
              <a:spLocks noChangeShapeType="1"/>
            </p:cNvSpPr>
            <p:nvPr/>
          </p:nvSpPr>
          <p:spPr bwMode="auto">
            <a:xfrm flipH="1" flipV="1">
              <a:off x="3515" y="3690"/>
              <a:ext cx="63" cy="158"/>
            </a:xfrm>
            <a:prstGeom prst="line">
              <a:avLst/>
            </a:prstGeom>
            <a:noFill/>
            <a:ln w="25400">
              <a:solidFill>
                <a:srgbClr val="000000"/>
              </a:solidFill>
              <a:round/>
              <a:headEnd type="none" w="sm" len="sm"/>
              <a:tailEnd type="none" w="sm" len="sm"/>
            </a:ln>
          </p:spPr>
          <p:txBody>
            <a:bodyPr/>
            <a:lstStyle/>
            <a:p>
              <a:endParaRPr lang="en-US"/>
            </a:p>
          </p:txBody>
        </p:sp>
        <p:sp>
          <p:nvSpPr>
            <p:cNvPr id="87291" name="Line 168"/>
            <p:cNvSpPr>
              <a:spLocks noChangeShapeType="1"/>
            </p:cNvSpPr>
            <p:nvPr/>
          </p:nvSpPr>
          <p:spPr bwMode="auto">
            <a:xfrm flipH="1" flipV="1">
              <a:off x="3825" y="3373"/>
              <a:ext cx="155" cy="74"/>
            </a:xfrm>
            <a:prstGeom prst="line">
              <a:avLst/>
            </a:prstGeom>
            <a:noFill/>
            <a:ln w="25400">
              <a:solidFill>
                <a:srgbClr val="000000"/>
              </a:solidFill>
              <a:round/>
              <a:headEnd type="none" w="sm" len="sm"/>
              <a:tailEnd type="none" w="sm" len="sm"/>
            </a:ln>
          </p:spPr>
          <p:txBody>
            <a:bodyPr/>
            <a:lstStyle/>
            <a:p>
              <a:endParaRPr lang="en-US"/>
            </a:p>
          </p:txBody>
        </p:sp>
      </p:grpSp>
      <p:sp>
        <p:nvSpPr>
          <p:cNvPr id="87198" name="Oval 170"/>
          <p:cNvSpPr>
            <a:spLocks noChangeArrowheads="1"/>
          </p:cNvSpPr>
          <p:nvPr/>
        </p:nvSpPr>
        <p:spPr bwMode="auto">
          <a:xfrm rot="-240000">
            <a:off x="5400675" y="1905000"/>
            <a:ext cx="2257425" cy="2254250"/>
          </a:xfrm>
          <a:prstGeom prst="ellipse">
            <a:avLst/>
          </a:prstGeom>
          <a:gradFill rotWithShape="0">
            <a:gsLst>
              <a:gs pos="0">
                <a:srgbClr val="868686"/>
              </a:gs>
              <a:gs pos="100000">
                <a:srgbClr val="F8F8F8"/>
              </a:gs>
            </a:gsLst>
            <a:path path="rect">
              <a:fillToRect r="100000" b="100000"/>
            </a:path>
          </a:gradFill>
          <a:ln w="25400">
            <a:solidFill>
              <a:srgbClr val="000000"/>
            </a:solidFill>
            <a:round/>
            <a:headEnd/>
            <a:tailEnd/>
          </a:ln>
        </p:spPr>
        <p:txBody>
          <a:bodyPr wrap="none" anchor="ctr"/>
          <a:lstStyle/>
          <a:p>
            <a:pPr algn="ctr" eaLnBrk="0" hangingPunct="0"/>
            <a:endParaRPr lang="en-US"/>
          </a:p>
        </p:txBody>
      </p:sp>
      <p:sp>
        <p:nvSpPr>
          <p:cNvPr id="87199" name="Oval 171"/>
          <p:cNvSpPr>
            <a:spLocks noChangeArrowheads="1"/>
          </p:cNvSpPr>
          <p:nvPr/>
        </p:nvSpPr>
        <p:spPr bwMode="auto">
          <a:xfrm rot="-240000">
            <a:off x="6035675" y="407828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0" name="Oval 172"/>
          <p:cNvSpPr>
            <a:spLocks noChangeArrowheads="1"/>
          </p:cNvSpPr>
          <p:nvPr/>
        </p:nvSpPr>
        <p:spPr bwMode="auto">
          <a:xfrm rot="-240000">
            <a:off x="5678488" y="3838575"/>
            <a:ext cx="65087" cy="539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1" name="Oval 173"/>
          <p:cNvSpPr>
            <a:spLocks noChangeArrowheads="1"/>
          </p:cNvSpPr>
          <p:nvPr/>
        </p:nvSpPr>
        <p:spPr bwMode="auto">
          <a:xfrm rot="-240000">
            <a:off x="6499225" y="4176713"/>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2" name="Oval 174"/>
          <p:cNvSpPr>
            <a:spLocks noChangeArrowheads="1"/>
          </p:cNvSpPr>
          <p:nvPr/>
        </p:nvSpPr>
        <p:spPr bwMode="auto">
          <a:xfrm rot="-240000">
            <a:off x="7688263" y="29924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3" name="Oval 175"/>
          <p:cNvSpPr>
            <a:spLocks noChangeArrowheads="1"/>
          </p:cNvSpPr>
          <p:nvPr/>
        </p:nvSpPr>
        <p:spPr bwMode="auto">
          <a:xfrm rot="-240000">
            <a:off x="6499225" y="1808163"/>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4" name="Oval 176"/>
          <p:cNvSpPr>
            <a:spLocks noChangeArrowheads="1"/>
          </p:cNvSpPr>
          <p:nvPr/>
        </p:nvSpPr>
        <p:spPr bwMode="auto">
          <a:xfrm rot="-240000">
            <a:off x="5313363" y="29924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grpSp>
        <p:nvGrpSpPr>
          <p:cNvPr id="87205" name="Group 180"/>
          <p:cNvGrpSpPr>
            <a:grpSpLocks/>
          </p:cNvGrpSpPr>
          <p:nvPr/>
        </p:nvGrpSpPr>
        <p:grpSpPr bwMode="auto">
          <a:xfrm>
            <a:off x="5405438" y="1876425"/>
            <a:ext cx="685800" cy="792163"/>
            <a:chOff x="3405" y="1182"/>
            <a:chExt cx="432" cy="499"/>
          </a:xfrm>
        </p:grpSpPr>
        <p:sp>
          <p:nvSpPr>
            <p:cNvPr id="87286" name="Oval 177"/>
            <p:cNvSpPr>
              <a:spLocks noChangeArrowheads="1"/>
            </p:cNvSpPr>
            <p:nvPr/>
          </p:nvSpPr>
          <p:spPr bwMode="auto">
            <a:xfrm rot="-240000">
              <a:off x="3557" y="1362"/>
              <a:ext cx="51"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7" name="Oval 178"/>
            <p:cNvSpPr>
              <a:spLocks noChangeArrowheads="1"/>
            </p:cNvSpPr>
            <p:nvPr/>
          </p:nvSpPr>
          <p:spPr bwMode="auto">
            <a:xfrm rot="-240000">
              <a:off x="3787" y="1182"/>
              <a:ext cx="50" cy="51"/>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8" name="Oval 179"/>
            <p:cNvSpPr>
              <a:spLocks noChangeArrowheads="1"/>
            </p:cNvSpPr>
            <p:nvPr/>
          </p:nvSpPr>
          <p:spPr bwMode="auto">
            <a:xfrm rot="-240000">
              <a:off x="3405" y="1631"/>
              <a:ext cx="50" cy="50"/>
            </a:xfrm>
            <a:prstGeom prst="ellipse">
              <a:avLst/>
            </a:prstGeom>
            <a:noFill/>
            <a:ln w="12700">
              <a:solidFill>
                <a:srgbClr val="000000"/>
              </a:solidFill>
              <a:round/>
              <a:headEnd/>
              <a:tailEnd/>
            </a:ln>
          </p:spPr>
          <p:txBody>
            <a:bodyPr wrap="none" anchor="ctr"/>
            <a:lstStyle/>
            <a:p>
              <a:pPr algn="ctr" eaLnBrk="0" hangingPunct="0"/>
              <a:endParaRPr lang="en-US"/>
            </a:p>
          </p:txBody>
        </p:sp>
      </p:grpSp>
      <p:grpSp>
        <p:nvGrpSpPr>
          <p:cNvPr id="87206" name="Group 184"/>
          <p:cNvGrpSpPr>
            <a:grpSpLocks/>
          </p:cNvGrpSpPr>
          <p:nvPr/>
        </p:nvGrpSpPr>
        <p:grpSpPr bwMode="auto">
          <a:xfrm>
            <a:off x="6953250" y="1922463"/>
            <a:ext cx="777875" cy="700087"/>
            <a:chOff x="4380" y="1211"/>
            <a:chExt cx="490" cy="441"/>
          </a:xfrm>
        </p:grpSpPr>
        <p:sp>
          <p:nvSpPr>
            <p:cNvPr id="87283" name="Oval 181"/>
            <p:cNvSpPr>
              <a:spLocks noChangeArrowheads="1"/>
            </p:cNvSpPr>
            <p:nvPr/>
          </p:nvSpPr>
          <p:spPr bwMode="auto">
            <a:xfrm rot="-240000">
              <a:off x="4633" y="1357"/>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4" name="Oval 182"/>
            <p:cNvSpPr>
              <a:spLocks noChangeArrowheads="1"/>
            </p:cNvSpPr>
            <p:nvPr/>
          </p:nvSpPr>
          <p:spPr bwMode="auto">
            <a:xfrm rot="-240000">
              <a:off x="4380" y="1211"/>
              <a:ext cx="50" cy="51"/>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5" name="Oval 183"/>
            <p:cNvSpPr>
              <a:spLocks noChangeArrowheads="1"/>
            </p:cNvSpPr>
            <p:nvPr/>
          </p:nvSpPr>
          <p:spPr bwMode="auto">
            <a:xfrm rot="-240000">
              <a:off x="4819" y="1602"/>
              <a:ext cx="51" cy="50"/>
            </a:xfrm>
            <a:prstGeom prst="ellipse">
              <a:avLst/>
            </a:prstGeom>
            <a:noFill/>
            <a:ln w="12700">
              <a:solidFill>
                <a:srgbClr val="000000"/>
              </a:solidFill>
              <a:round/>
              <a:headEnd/>
              <a:tailEnd/>
            </a:ln>
          </p:spPr>
          <p:txBody>
            <a:bodyPr wrap="none" anchor="ctr"/>
            <a:lstStyle/>
            <a:p>
              <a:pPr algn="ctr" eaLnBrk="0" hangingPunct="0"/>
              <a:endParaRPr lang="en-US"/>
            </a:p>
          </p:txBody>
        </p:sp>
      </p:grpSp>
      <p:grpSp>
        <p:nvGrpSpPr>
          <p:cNvPr id="87207" name="Group 188"/>
          <p:cNvGrpSpPr>
            <a:grpSpLocks/>
          </p:cNvGrpSpPr>
          <p:nvPr/>
        </p:nvGrpSpPr>
        <p:grpSpPr bwMode="auto">
          <a:xfrm>
            <a:off x="6999288" y="3389313"/>
            <a:ext cx="685800" cy="792162"/>
            <a:chOff x="4409" y="2135"/>
            <a:chExt cx="432" cy="499"/>
          </a:xfrm>
        </p:grpSpPr>
        <p:sp>
          <p:nvSpPr>
            <p:cNvPr id="87280" name="Oval 185"/>
            <p:cNvSpPr>
              <a:spLocks noChangeArrowheads="1"/>
            </p:cNvSpPr>
            <p:nvPr/>
          </p:nvSpPr>
          <p:spPr bwMode="auto">
            <a:xfrm rot="-240000">
              <a:off x="4639" y="2404"/>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1" name="Oval 186"/>
            <p:cNvSpPr>
              <a:spLocks noChangeArrowheads="1"/>
            </p:cNvSpPr>
            <p:nvPr/>
          </p:nvSpPr>
          <p:spPr bwMode="auto">
            <a:xfrm rot="-240000">
              <a:off x="4409" y="2584"/>
              <a:ext cx="50" cy="50"/>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82" name="Oval 187"/>
            <p:cNvSpPr>
              <a:spLocks noChangeArrowheads="1"/>
            </p:cNvSpPr>
            <p:nvPr/>
          </p:nvSpPr>
          <p:spPr bwMode="auto">
            <a:xfrm rot="-240000">
              <a:off x="4790" y="2135"/>
              <a:ext cx="51" cy="50"/>
            </a:xfrm>
            <a:prstGeom prst="ellipse">
              <a:avLst/>
            </a:prstGeom>
            <a:noFill/>
            <a:ln w="12700">
              <a:solidFill>
                <a:srgbClr val="000000"/>
              </a:solidFill>
              <a:round/>
              <a:headEnd/>
              <a:tailEnd/>
            </a:ln>
          </p:spPr>
          <p:txBody>
            <a:bodyPr wrap="none" anchor="ctr"/>
            <a:lstStyle/>
            <a:p>
              <a:pPr algn="ctr" eaLnBrk="0" hangingPunct="0"/>
              <a:endParaRPr lang="en-US"/>
            </a:p>
          </p:txBody>
        </p:sp>
      </p:grpSp>
      <p:sp>
        <p:nvSpPr>
          <p:cNvPr id="87208" name="Oval 189"/>
          <p:cNvSpPr>
            <a:spLocks noChangeArrowheads="1"/>
          </p:cNvSpPr>
          <p:nvPr/>
        </p:nvSpPr>
        <p:spPr bwMode="auto">
          <a:xfrm rot="-240000">
            <a:off x="5400675" y="3449638"/>
            <a:ext cx="79375" cy="79375"/>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87209" name="Oval 190"/>
          <p:cNvSpPr>
            <a:spLocks noChangeArrowheads="1"/>
          </p:cNvSpPr>
          <p:nvPr/>
        </p:nvSpPr>
        <p:spPr bwMode="auto">
          <a:xfrm>
            <a:off x="4857750" y="399415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0" name="Oval 191"/>
          <p:cNvSpPr>
            <a:spLocks noChangeArrowheads="1"/>
          </p:cNvSpPr>
          <p:nvPr/>
        </p:nvSpPr>
        <p:spPr bwMode="auto">
          <a:xfrm>
            <a:off x="494823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1" name="Oval 192"/>
          <p:cNvSpPr>
            <a:spLocks noChangeArrowheads="1"/>
          </p:cNvSpPr>
          <p:nvPr/>
        </p:nvSpPr>
        <p:spPr bwMode="auto">
          <a:xfrm>
            <a:off x="5040313" y="3994150"/>
            <a:ext cx="142875"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2" name="Oval 193"/>
          <p:cNvSpPr>
            <a:spLocks noChangeArrowheads="1"/>
          </p:cNvSpPr>
          <p:nvPr/>
        </p:nvSpPr>
        <p:spPr bwMode="auto">
          <a:xfrm>
            <a:off x="5221288" y="399415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3" name="Oval 194"/>
          <p:cNvSpPr>
            <a:spLocks noChangeArrowheads="1"/>
          </p:cNvSpPr>
          <p:nvPr/>
        </p:nvSpPr>
        <p:spPr bwMode="auto">
          <a:xfrm>
            <a:off x="5414963" y="4013200"/>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4" name="Oval 195"/>
          <p:cNvSpPr>
            <a:spLocks noChangeArrowheads="1"/>
          </p:cNvSpPr>
          <p:nvPr/>
        </p:nvSpPr>
        <p:spPr bwMode="auto">
          <a:xfrm>
            <a:off x="5329238" y="3906838"/>
            <a:ext cx="169862"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5" name="Oval 196"/>
          <p:cNvSpPr>
            <a:spLocks noChangeArrowheads="1"/>
          </p:cNvSpPr>
          <p:nvPr/>
        </p:nvSpPr>
        <p:spPr bwMode="auto">
          <a:xfrm>
            <a:off x="5776913" y="417988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16" name="Oval 197"/>
          <p:cNvSpPr>
            <a:spLocks noChangeArrowheads="1"/>
          </p:cNvSpPr>
          <p:nvPr/>
        </p:nvSpPr>
        <p:spPr bwMode="auto">
          <a:xfrm>
            <a:off x="5619750" y="4092575"/>
            <a:ext cx="171450" cy="80963"/>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7" name="Oval 198"/>
          <p:cNvSpPr>
            <a:spLocks noChangeArrowheads="1"/>
          </p:cNvSpPr>
          <p:nvPr/>
        </p:nvSpPr>
        <p:spPr bwMode="auto">
          <a:xfrm>
            <a:off x="5810250" y="407828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18" name="Oval 199"/>
          <p:cNvSpPr>
            <a:spLocks noChangeArrowheads="1"/>
          </p:cNvSpPr>
          <p:nvPr/>
        </p:nvSpPr>
        <p:spPr bwMode="auto">
          <a:xfrm>
            <a:off x="4037013" y="3903663"/>
            <a:ext cx="169862"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19" name="Oval 200"/>
          <p:cNvSpPr>
            <a:spLocks noChangeArrowheads="1"/>
          </p:cNvSpPr>
          <p:nvPr/>
        </p:nvSpPr>
        <p:spPr bwMode="auto">
          <a:xfrm>
            <a:off x="385445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0" name="Oval 201"/>
          <p:cNvSpPr>
            <a:spLocks noChangeArrowheads="1"/>
          </p:cNvSpPr>
          <p:nvPr/>
        </p:nvSpPr>
        <p:spPr bwMode="auto">
          <a:xfrm>
            <a:off x="367188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1" name="Oval 202"/>
          <p:cNvSpPr>
            <a:spLocks noChangeArrowheads="1"/>
          </p:cNvSpPr>
          <p:nvPr/>
        </p:nvSpPr>
        <p:spPr bwMode="auto">
          <a:xfrm>
            <a:off x="3489325"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2" name="Oval 203"/>
          <p:cNvSpPr>
            <a:spLocks noChangeArrowheads="1"/>
          </p:cNvSpPr>
          <p:nvPr/>
        </p:nvSpPr>
        <p:spPr bwMode="auto">
          <a:xfrm>
            <a:off x="3306763"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3" name="Oval 204"/>
          <p:cNvSpPr>
            <a:spLocks noChangeArrowheads="1"/>
          </p:cNvSpPr>
          <p:nvPr/>
        </p:nvSpPr>
        <p:spPr bwMode="auto">
          <a:xfrm>
            <a:off x="312420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4" name="Oval 205"/>
          <p:cNvSpPr>
            <a:spLocks noChangeArrowheads="1"/>
          </p:cNvSpPr>
          <p:nvPr/>
        </p:nvSpPr>
        <p:spPr bwMode="auto">
          <a:xfrm>
            <a:off x="2941638"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grpSp>
        <p:nvGrpSpPr>
          <p:cNvPr id="87225" name="Group 208"/>
          <p:cNvGrpSpPr>
            <a:grpSpLocks/>
          </p:cNvGrpSpPr>
          <p:nvPr/>
        </p:nvGrpSpPr>
        <p:grpSpPr bwMode="auto">
          <a:xfrm>
            <a:off x="3209925" y="3754438"/>
            <a:ext cx="639763" cy="103187"/>
            <a:chOff x="2022" y="2365"/>
            <a:chExt cx="403" cy="65"/>
          </a:xfrm>
        </p:grpSpPr>
        <p:sp>
          <p:nvSpPr>
            <p:cNvPr id="87278" name="Line 206"/>
            <p:cNvSpPr>
              <a:spLocks noChangeShapeType="1"/>
            </p:cNvSpPr>
            <p:nvPr/>
          </p:nvSpPr>
          <p:spPr bwMode="auto">
            <a:xfrm>
              <a:off x="2022" y="2397"/>
              <a:ext cx="342" cy="0"/>
            </a:xfrm>
            <a:prstGeom prst="line">
              <a:avLst/>
            </a:prstGeom>
            <a:noFill/>
            <a:ln w="25400">
              <a:solidFill>
                <a:srgbClr val="000000"/>
              </a:solidFill>
              <a:round/>
              <a:headEnd type="none" w="sm" len="sm"/>
              <a:tailEnd type="none" w="sm" len="sm"/>
            </a:ln>
          </p:spPr>
          <p:txBody>
            <a:bodyPr/>
            <a:lstStyle/>
            <a:p>
              <a:endParaRPr lang="en-US"/>
            </a:p>
          </p:txBody>
        </p:sp>
        <p:sp>
          <p:nvSpPr>
            <p:cNvPr id="87279" name="Freeform 207"/>
            <p:cNvSpPr>
              <a:spLocks/>
            </p:cNvSpPr>
            <p:nvPr/>
          </p:nvSpPr>
          <p:spPr bwMode="auto">
            <a:xfrm>
              <a:off x="2344" y="2365"/>
              <a:ext cx="81" cy="65"/>
            </a:xfrm>
            <a:custGeom>
              <a:avLst/>
              <a:gdLst>
                <a:gd name="T0" fmla="*/ 0 w 81"/>
                <a:gd name="T1" fmla="*/ 0 h 65"/>
                <a:gd name="T2" fmla="*/ 0 w 81"/>
                <a:gd name="T3" fmla="*/ 64 h 65"/>
                <a:gd name="T4" fmla="*/ 80 w 81"/>
                <a:gd name="T5" fmla="*/ 32 h 65"/>
                <a:gd name="T6" fmla="*/ 0 w 81"/>
                <a:gd name="T7" fmla="*/ 0 h 65"/>
                <a:gd name="T8" fmla="*/ 0 60000 65536"/>
                <a:gd name="T9" fmla="*/ 0 60000 65536"/>
                <a:gd name="T10" fmla="*/ 0 60000 65536"/>
                <a:gd name="T11" fmla="*/ 0 60000 65536"/>
                <a:gd name="T12" fmla="*/ 0 w 81"/>
                <a:gd name="T13" fmla="*/ 0 h 65"/>
                <a:gd name="T14" fmla="*/ 81 w 81"/>
                <a:gd name="T15" fmla="*/ 65 h 65"/>
              </a:gdLst>
              <a:ahLst/>
              <a:cxnLst>
                <a:cxn ang="T8">
                  <a:pos x="T0" y="T1"/>
                </a:cxn>
                <a:cxn ang="T9">
                  <a:pos x="T2" y="T3"/>
                </a:cxn>
                <a:cxn ang="T10">
                  <a:pos x="T4" y="T5"/>
                </a:cxn>
                <a:cxn ang="T11">
                  <a:pos x="T6" y="T7"/>
                </a:cxn>
              </a:cxnLst>
              <a:rect l="T12" t="T13" r="T14" b="T15"/>
              <a:pathLst>
                <a:path w="81" h="65">
                  <a:moveTo>
                    <a:pt x="0" y="0"/>
                  </a:moveTo>
                  <a:lnTo>
                    <a:pt x="0" y="64"/>
                  </a:lnTo>
                  <a:lnTo>
                    <a:pt x="80" y="32"/>
                  </a:lnTo>
                  <a:lnTo>
                    <a:pt x="0" y="0"/>
                  </a:lnTo>
                </a:path>
              </a:pathLst>
            </a:custGeom>
            <a:solidFill>
              <a:srgbClr val="000000"/>
            </a:solidFill>
            <a:ln w="25400" cap="rnd">
              <a:solidFill>
                <a:srgbClr val="000000"/>
              </a:solidFill>
              <a:round/>
              <a:headEnd/>
              <a:tailEnd/>
            </a:ln>
          </p:spPr>
          <p:txBody>
            <a:bodyPr/>
            <a:lstStyle/>
            <a:p>
              <a:pPr algn="ctr" eaLnBrk="0" hangingPunct="0"/>
              <a:endParaRPr lang="en-US"/>
            </a:p>
          </p:txBody>
        </p:sp>
      </p:grpSp>
      <p:grpSp>
        <p:nvGrpSpPr>
          <p:cNvPr id="10" name="Group 212"/>
          <p:cNvGrpSpPr>
            <a:grpSpLocks/>
          </p:cNvGrpSpPr>
          <p:nvPr/>
        </p:nvGrpSpPr>
        <p:grpSpPr bwMode="auto">
          <a:xfrm>
            <a:off x="4938713" y="4079875"/>
            <a:ext cx="939800" cy="733425"/>
            <a:chOff x="3111" y="2570"/>
            <a:chExt cx="592" cy="462"/>
          </a:xfrm>
        </p:grpSpPr>
        <p:sp>
          <p:nvSpPr>
            <p:cNvPr id="87275" name="Arc 209"/>
            <p:cNvSpPr>
              <a:spLocks/>
            </p:cNvSpPr>
            <p:nvPr/>
          </p:nvSpPr>
          <p:spPr bwMode="auto">
            <a:xfrm rot="2940000">
              <a:off x="3111" y="2570"/>
              <a:ext cx="462" cy="4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7"/>
                    <a:pt x="9613" y="51"/>
                    <a:pt x="21506" y="0"/>
                  </a:cubicBezTo>
                </a:path>
                <a:path w="21600" h="21600" stroke="0" extrusionOk="0">
                  <a:moveTo>
                    <a:pt x="0" y="21600"/>
                  </a:moveTo>
                  <a:cubicBezTo>
                    <a:pt x="0" y="9707"/>
                    <a:pt x="9613" y="51"/>
                    <a:pt x="21506" y="0"/>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87276" name="Line 210"/>
            <p:cNvSpPr>
              <a:spLocks noChangeShapeType="1"/>
            </p:cNvSpPr>
            <p:nvPr/>
          </p:nvSpPr>
          <p:spPr bwMode="auto">
            <a:xfrm flipH="1" flipV="1">
              <a:off x="3662" y="2819"/>
              <a:ext cx="2" cy="2"/>
            </a:xfrm>
            <a:prstGeom prst="line">
              <a:avLst/>
            </a:prstGeom>
            <a:noFill/>
            <a:ln w="25400">
              <a:solidFill>
                <a:srgbClr val="000000"/>
              </a:solidFill>
              <a:round/>
              <a:headEnd type="none" w="sm" len="sm"/>
              <a:tailEnd type="none" w="sm" len="sm"/>
            </a:ln>
          </p:spPr>
          <p:txBody>
            <a:bodyPr/>
            <a:lstStyle/>
            <a:p>
              <a:endParaRPr lang="en-US"/>
            </a:p>
          </p:txBody>
        </p:sp>
        <p:sp>
          <p:nvSpPr>
            <p:cNvPr id="87277" name="Freeform 211"/>
            <p:cNvSpPr>
              <a:spLocks/>
            </p:cNvSpPr>
            <p:nvPr/>
          </p:nvSpPr>
          <p:spPr bwMode="auto">
            <a:xfrm>
              <a:off x="3625" y="2783"/>
              <a:ext cx="78" cy="82"/>
            </a:xfrm>
            <a:custGeom>
              <a:avLst/>
              <a:gdLst>
                <a:gd name="T0" fmla="*/ 48 w 78"/>
                <a:gd name="T1" fmla="*/ 0 h 82"/>
                <a:gd name="T2" fmla="*/ 0 w 78"/>
                <a:gd name="T3" fmla="*/ 42 h 82"/>
                <a:gd name="T4" fmla="*/ 77 w 78"/>
                <a:gd name="T5" fmla="*/ 81 h 82"/>
                <a:gd name="T6" fmla="*/ 48 w 78"/>
                <a:gd name="T7" fmla="*/ 0 h 82"/>
                <a:gd name="T8" fmla="*/ 0 60000 65536"/>
                <a:gd name="T9" fmla="*/ 0 60000 65536"/>
                <a:gd name="T10" fmla="*/ 0 60000 65536"/>
                <a:gd name="T11" fmla="*/ 0 60000 65536"/>
                <a:gd name="T12" fmla="*/ 0 w 78"/>
                <a:gd name="T13" fmla="*/ 0 h 82"/>
                <a:gd name="T14" fmla="*/ 78 w 78"/>
                <a:gd name="T15" fmla="*/ 82 h 82"/>
              </a:gdLst>
              <a:ahLst/>
              <a:cxnLst>
                <a:cxn ang="T8">
                  <a:pos x="T0" y="T1"/>
                </a:cxn>
                <a:cxn ang="T9">
                  <a:pos x="T2" y="T3"/>
                </a:cxn>
                <a:cxn ang="T10">
                  <a:pos x="T4" y="T5"/>
                </a:cxn>
                <a:cxn ang="T11">
                  <a:pos x="T6" y="T7"/>
                </a:cxn>
              </a:cxnLst>
              <a:rect l="T12" t="T13" r="T14" b="T15"/>
              <a:pathLst>
                <a:path w="78" h="82">
                  <a:moveTo>
                    <a:pt x="48" y="0"/>
                  </a:moveTo>
                  <a:lnTo>
                    <a:pt x="0" y="42"/>
                  </a:lnTo>
                  <a:lnTo>
                    <a:pt x="77" y="81"/>
                  </a:lnTo>
                  <a:lnTo>
                    <a:pt x="48" y="0"/>
                  </a:lnTo>
                </a:path>
              </a:pathLst>
            </a:custGeom>
            <a:solidFill>
              <a:srgbClr val="000000"/>
            </a:solidFill>
            <a:ln w="25400" cap="rnd">
              <a:solidFill>
                <a:srgbClr val="000000"/>
              </a:solidFill>
              <a:round/>
              <a:headEnd/>
              <a:tailEnd/>
            </a:ln>
          </p:spPr>
          <p:txBody>
            <a:bodyPr/>
            <a:lstStyle/>
            <a:p>
              <a:pPr algn="ctr" eaLnBrk="0" hangingPunct="0"/>
              <a:endParaRPr lang="en-US"/>
            </a:p>
          </p:txBody>
        </p:sp>
      </p:grpSp>
      <p:grpSp>
        <p:nvGrpSpPr>
          <p:cNvPr id="11" name="Group 216"/>
          <p:cNvGrpSpPr>
            <a:grpSpLocks/>
          </p:cNvGrpSpPr>
          <p:nvPr/>
        </p:nvGrpSpPr>
        <p:grpSpPr bwMode="auto">
          <a:xfrm>
            <a:off x="5713413" y="2259013"/>
            <a:ext cx="782637" cy="814387"/>
            <a:chOff x="3599" y="1423"/>
            <a:chExt cx="493" cy="513"/>
          </a:xfrm>
        </p:grpSpPr>
        <p:sp>
          <p:nvSpPr>
            <p:cNvPr id="87272" name="Arc 213"/>
            <p:cNvSpPr>
              <a:spLocks/>
            </p:cNvSpPr>
            <p:nvPr/>
          </p:nvSpPr>
          <p:spPr bwMode="auto">
            <a:xfrm>
              <a:off x="3631" y="1423"/>
              <a:ext cx="461" cy="4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3"/>
                  </a:moveTo>
                  <a:cubicBezTo>
                    <a:pt x="25" y="9660"/>
                    <a:pt x="9660" y="25"/>
                    <a:pt x="21553" y="0"/>
                  </a:cubicBezTo>
                </a:path>
                <a:path w="21600" h="21600" stroke="0" extrusionOk="0">
                  <a:moveTo>
                    <a:pt x="0" y="21553"/>
                  </a:moveTo>
                  <a:cubicBezTo>
                    <a:pt x="25" y="9660"/>
                    <a:pt x="9660" y="25"/>
                    <a:pt x="21553" y="0"/>
                  </a:cubicBezTo>
                  <a:lnTo>
                    <a:pt x="21600" y="21600"/>
                  </a:lnTo>
                  <a:close/>
                </a:path>
              </a:pathLst>
            </a:custGeom>
            <a:noFill/>
            <a:ln w="25400" cap="rnd">
              <a:solidFill>
                <a:srgbClr val="000000"/>
              </a:solidFill>
              <a:round/>
              <a:headEnd type="none" w="sm" len="sm"/>
              <a:tailEnd type="none" w="sm" len="sm"/>
            </a:ln>
          </p:spPr>
          <p:txBody>
            <a:bodyPr/>
            <a:lstStyle/>
            <a:p>
              <a:pPr algn="ctr" eaLnBrk="0" hangingPunct="0"/>
              <a:endParaRPr lang="en-US"/>
            </a:p>
          </p:txBody>
        </p:sp>
        <p:sp>
          <p:nvSpPr>
            <p:cNvPr id="87273" name="Line 214"/>
            <p:cNvSpPr>
              <a:spLocks noChangeShapeType="1"/>
            </p:cNvSpPr>
            <p:nvPr/>
          </p:nvSpPr>
          <p:spPr bwMode="auto">
            <a:xfrm flipV="1">
              <a:off x="3630" y="1875"/>
              <a:ext cx="0" cy="3"/>
            </a:xfrm>
            <a:prstGeom prst="line">
              <a:avLst/>
            </a:prstGeom>
            <a:noFill/>
            <a:ln w="25400">
              <a:solidFill>
                <a:srgbClr val="000000"/>
              </a:solidFill>
              <a:round/>
              <a:headEnd type="none" w="sm" len="sm"/>
              <a:tailEnd type="none" w="sm" len="sm"/>
            </a:ln>
          </p:spPr>
          <p:txBody>
            <a:bodyPr/>
            <a:lstStyle/>
            <a:p>
              <a:endParaRPr lang="en-US"/>
            </a:p>
          </p:txBody>
        </p:sp>
        <p:sp>
          <p:nvSpPr>
            <p:cNvPr id="87274" name="Freeform 215"/>
            <p:cNvSpPr>
              <a:spLocks/>
            </p:cNvSpPr>
            <p:nvPr/>
          </p:nvSpPr>
          <p:spPr bwMode="auto">
            <a:xfrm>
              <a:off x="3599" y="1856"/>
              <a:ext cx="64" cy="80"/>
            </a:xfrm>
            <a:custGeom>
              <a:avLst/>
              <a:gdLst>
                <a:gd name="T0" fmla="*/ 63 w 64"/>
                <a:gd name="T1" fmla="*/ 0 h 80"/>
                <a:gd name="T2" fmla="*/ 0 w 64"/>
                <a:gd name="T3" fmla="*/ 0 h 80"/>
                <a:gd name="T4" fmla="*/ 31 w 64"/>
                <a:gd name="T5" fmla="*/ 79 h 80"/>
                <a:gd name="T6" fmla="*/ 63 w 64"/>
                <a:gd name="T7" fmla="*/ 0 h 80"/>
                <a:gd name="T8" fmla="*/ 0 60000 65536"/>
                <a:gd name="T9" fmla="*/ 0 60000 65536"/>
                <a:gd name="T10" fmla="*/ 0 60000 65536"/>
                <a:gd name="T11" fmla="*/ 0 60000 65536"/>
                <a:gd name="T12" fmla="*/ 0 w 64"/>
                <a:gd name="T13" fmla="*/ 0 h 80"/>
                <a:gd name="T14" fmla="*/ 64 w 64"/>
                <a:gd name="T15" fmla="*/ 80 h 80"/>
              </a:gdLst>
              <a:ahLst/>
              <a:cxnLst>
                <a:cxn ang="T8">
                  <a:pos x="T0" y="T1"/>
                </a:cxn>
                <a:cxn ang="T9">
                  <a:pos x="T2" y="T3"/>
                </a:cxn>
                <a:cxn ang="T10">
                  <a:pos x="T4" y="T5"/>
                </a:cxn>
                <a:cxn ang="T11">
                  <a:pos x="T6" y="T7"/>
                </a:cxn>
              </a:cxnLst>
              <a:rect l="T12" t="T13" r="T14" b="T15"/>
              <a:pathLst>
                <a:path w="64" h="80">
                  <a:moveTo>
                    <a:pt x="63" y="0"/>
                  </a:moveTo>
                  <a:lnTo>
                    <a:pt x="0" y="0"/>
                  </a:lnTo>
                  <a:lnTo>
                    <a:pt x="31" y="79"/>
                  </a:lnTo>
                  <a:lnTo>
                    <a:pt x="63" y="0"/>
                  </a:lnTo>
                </a:path>
              </a:pathLst>
            </a:custGeom>
            <a:solidFill>
              <a:srgbClr val="000000"/>
            </a:solidFill>
            <a:ln w="25400" cap="rnd">
              <a:solidFill>
                <a:srgbClr val="000000"/>
              </a:solidFill>
              <a:round/>
              <a:headEnd/>
              <a:tailEnd/>
            </a:ln>
          </p:spPr>
          <p:txBody>
            <a:bodyPr/>
            <a:lstStyle/>
            <a:p>
              <a:pPr algn="ctr" eaLnBrk="0" hangingPunct="0"/>
              <a:endParaRPr lang="en-US"/>
            </a:p>
          </p:txBody>
        </p:sp>
      </p:grpSp>
      <p:sp>
        <p:nvSpPr>
          <p:cNvPr id="87228" name="Oval 217"/>
          <p:cNvSpPr>
            <a:spLocks noChangeArrowheads="1"/>
          </p:cNvSpPr>
          <p:nvPr/>
        </p:nvSpPr>
        <p:spPr bwMode="auto">
          <a:xfrm>
            <a:off x="2759075"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29" name="Oval 218"/>
          <p:cNvSpPr>
            <a:spLocks noChangeArrowheads="1"/>
          </p:cNvSpPr>
          <p:nvPr/>
        </p:nvSpPr>
        <p:spPr bwMode="auto">
          <a:xfrm>
            <a:off x="2576513"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30" name="Oval 219"/>
          <p:cNvSpPr>
            <a:spLocks noChangeArrowheads="1"/>
          </p:cNvSpPr>
          <p:nvPr/>
        </p:nvSpPr>
        <p:spPr bwMode="auto">
          <a:xfrm>
            <a:off x="2393950" y="3903663"/>
            <a:ext cx="171450"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31" name="Oval 220"/>
          <p:cNvSpPr>
            <a:spLocks noChangeArrowheads="1"/>
          </p:cNvSpPr>
          <p:nvPr/>
        </p:nvSpPr>
        <p:spPr bwMode="auto">
          <a:xfrm>
            <a:off x="4213225" y="3903663"/>
            <a:ext cx="169863" cy="79375"/>
          </a:xfrm>
          <a:prstGeom prst="ellipse">
            <a:avLst/>
          </a:prstGeom>
          <a:gradFill rotWithShape="0">
            <a:gsLst>
              <a:gs pos="0">
                <a:srgbClr val="663300"/>
              </a:gs>
              <a:gs pos="100000">
                <a:srgbClr val="B2B2B2"/>
              </a:gs>
            </a:gsLst>
            <a:path path="rect">
              <a:fillToRect r="100000" b="100000"/>
            </a:path>
          </a:gradFill>
          <a:ln w="12700">
            <a:solidFill>
              <a:srgbClr val="000000"/>
            </a:solidFill>
            <a:round/>
            <a:headEnd/>
            <a:tailEnd/>
          </a:ln>
        </p:spPr>
        <p:txBody>
          <a:bodyPr wrap="none" anchor="ctr"/>
          <a:lstStyle/>
          <a:p>
            <a:pPr algn="ctr" eaLnBrk="0" hangingPunct="0"/>
            <a:endParaRPr lang="en-US"/>
          </a:p>
        </p:txBody>
      </p:sp>
      <p:sp>
        <p:nvSpPr>
          <p:cNvPr id="87232" name="AutoShape 221"/>
          <p:cNvSpPr>
            <a:spLocks noChangeArrowheads="1"/>
          </p:cNvSpPr>
          <p:nvPr/>
        </p:nvSpPr>
        <p:spPr bwMode="auto">
          <a:xfrm>
            <a:off x="5957888" y="6005513"/>
            <a:ext cx="2255837" cy="157162"/>
          </a:xfrm>
          <a:prstGeom prst="roundRect">
            <a:avLst>
              <a:gd name="adj" fmla="val 12495"/>
            </a:avLst>
          </a:prstGeom>
          <a:noFill/>
          <a:ln w="25400">
            <a:solidFill>
              <a:srgbClr val="000000"/>
            </a:solidFill>
            <a:round/>
            <a:headEnd/>
            <a:tailEnd/>
          </a:ln>
        </p:spPr>
        <p:txBody>
          <a:bodyPr wrap="none" anchor="ctr"/>
          <a:lstStyle/>
          <a:p>
            <a:pPr algn="ctr" eaLnBrk="0" hangingPunct="0"/>
            <a:endParaRPr lang="en-US"/>
          </a:p>
        </p:txBody>
      </p:sp>
      <p:sp>
        <p:nvSpPr>
          <p:cNvPr id="87233" name="Oval 222"/>
          <p:cNvSpPr>
            <a:spLocks noChangeArrowheads="1"/>
          </p:cNvSpPr>
          <p:nvPr/>
        </p:nvSpPr>
        <p:spPr bwMode="auto">
          <a:xfrm>
            <a:off x="795813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4" name="Oval 223"/>
          <p:cNvSpPr>
            <a:spLocks noChangeArrowheads="1"/>
          </p:cNvSpPr>
          <p:nvPr/>
        </p:nvSpPr>
        <p:spPr bwMode="auto">
          <a:xfrm>
            <a:off x="7775575"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5" name="Oval 224"/>
          <p:cNvSpPr>
            <a:spLocks noChangeArrowheads="1"/>
          </p:cNvSpPr>
          <p:nvPr/>
        </p:nvSpPr>
        <p:spPr bwMode="auto">
          <a:xfrm>
            <a:off x="7593013"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6" name="Oval 225"/>
          <p:cNvSpPr>
            <a:spLocks noChangeArrowheads="1"/>
          </p:cNvSpPr>
          <p:nvPr/>
        </p:nvSpPr>
        <p:spPr bwMode="auto">
          <a:xfrm>
            <a:off x="7410450"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7" name="Oval 226"/>
          <p:cNvSpPr>
            <a:spLocks noChangeArrowheads="1"/>
          </p:cNvSpPr>
          <p:nvPr/>
        </p:nvSpPr>
        <p:spPr bwMode="auto">
          <a:xfrm>
            <a:off x="722788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8" name="Oval 227"/>
          <p:cNvSpPr>
            <a:spLocks noChangeArrowheads="1"/>
          </p:cNvSpPr>
          <p:nvPr/>
        </p:nvSpPr>
        <p:spPr bwMode="auto">
          <a:xfrm>
            <a:off x="7046913" y="5907088"/>
            <a:ext cx="169862"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39" name="Oval 228"/>
          <p:cNvSpPr>
            <a:spLocks noChangeArrowheads="1"/>
          </p:cNvSpPr>
          <p:nvPr/>
        </p:nvSpPr>
        <p:spPr bwMode="auto">
          <a:xfrm>
            <a:off x="6864350"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grpSp>
        <p:nvGrpSpPr>
          <p:cNvPr id="87240" name="Group 231"/>
          <p:cNvGrpSpPr>
            <a:grpSpLocks/>
          </p:cNvGrpSpPr>
          <p:nvPr/>
        </p:nvGrpSpPr>
        <p:grpSpPr bwMode="auto">
          <a:xfrm>
            <a:off x="7131050" y="5757863"/>
            <a:ext cx="639763" cy="103187"/>
            <a:chOff x="4492" y="3627"/>
            <a:chExt cx="403" cy="65"/>
          </a:xfrm>
        </p:grpSpPr>
        <p:sp>
          <p:nvSpPr>
            <p:cNvPr id="87270" name="Line 229"/>
            <p:cNvSpPr>
              <a:spLocks noChangeShapeType="1"/>
            </p:cNvSpPr>
            <p:nvPr/>
          </p:nvSpPr>
          <p:spPr bwMode="auto">
            <a:xfrm>
              <a:off x="4492" y="3660"/>
              <a:ext cx="343" cy="0"/>
            </a:xfrm>
            <a:prstGeom prst="line">
              <a:avLst/>
            </a:prstGeom>
            <a:noFill/>
            <a:ln w="25400">
              <a:solidFill>
                <a:srgbClr val="000000"/>
              </a:solidFill>
              <a:round/>
              <a:headEnd type="none" w="sm" len="sm"/>
              <a:tailEnd type="none" w="sm" len="sm"/>
            </a:ln>
          </p:spPr>
          <p:txBody>
            <a:bodyPr/>
            <a:lstStyle/>
            <a:p>
              <a:endParaRPr lang="en-US"/>
            </a:p>
          </p:txBody>
        </p:sp>
        <p:sp>
          <p:nvSpPr>
            <p:cNvPr id="87271" name="Freeform 230"/>
            <p:cNvSpPr>
              <a:spLocks/>
            </p:cNvSpPr>
            <p:nvPr/>
          </p:nvSpPr>
          <p:spPr bwMode="auto">
            <a:xfrm>
              <a:off x="4815" y="3627"/>
              <a:ext cx="80" cy="65"/>
            </a:xfrm>
            <a:custGeom>
              <a:avLst/>
              <a:gdLst>
                <a:gd name="T0" fmla="*/ 0 w 80"/>
                <a:gd name="T1" fmla="*/ 0 h 65"/>
                <a:gd name="T2" fmla="*/ 0 w 80"/>
                <a:gd name="T3" fmla="*/ 64 h 65"/>
                <a:gd name="T4" fmla="*/ 79 w 80"/>
                <a:gd name="T5" fmla="*/ 33 h 65"/>
                <a:gd name="T6" fmla="*/ 0 w 80"/>
                <a:gd name="T7" fmla="*/ 0 h 65"/>
                <a:gd name="T8" fmla="*/ 0 60000 65536"/>
                <a:gd name="T9" fmla="*/ 0 60000 65536"/>
                <a:gd name="T10" fmla="*/ 0 60000 65536"/>
                <a:gd name="T11" fmla="*/ 0 60000 65536"/>
                <a:gd name="T12" fmla="*/ 0 w 80"/>
                <a:gd name="T13" fmla="*/ 0 h 65"/>
                <a:gd name="T14" fmla="*/ 80 w 80"/>
                <a:gd name="T15" fmla="*/ 65 h 65"/>
              </a:gdLst>
              <a:ahLst/>
              <a:cxnLst>
                <a:cxn ang="T8">
                  <a:pos x="T0" y="T1"/>
                </a:cxn>
                <a:cxn ang="T9">
                  <a:pos x="T2" y="T3"/>
                </a:cxn>
                <a:cxn ang="T10">
                  <a:pos x="T4" y="T5"/>
                </a:cxn>
                <a:cxn ang="T11">
                  <a:pos x="T6" y="T7"/>
                </a:cxn>
              </a:cxnLst>
              <a:rect l="T12" t="T13" r="T14" b="T15"/>
              <a:pathLst>
                <a:path w="80" h="65">
                  <a:moveTo>
                    <a:pt x="0" y="0"/>
                  </a:moveTo>
                  <a:lnTo>
                    <a:pt x="0" y="64"/>
                  </a:lnTo>
                  <a:lnTo>
                    <a:pt x="79" y="33"/>
                  </a:lnTo>
                  <a:lnTo>
                    <a:pt x="0" y="0"/>
                  </a:lnTo>
                </a:path>
              </a:pathLst>
            </a:custGeom>
            <a:solidFill>
              <a:srgbClr val="000000"/>
            </a:solidFill>
            <a:ln w="25400" cap="rnd">
              <a:solidFill>
                <a:srgbClr val="000000"/>
              </a:solidFill>
              <a:round/>
              <a:headEnd/>
              <a:tailEnd/>
            </a:ln>
          </p:spPr>
          <p:txBody>
            <a:bodyPr/>
            <a:lstStyle/>
            <a:p>
              <a:pPr algn="ctr" eaLnBrk="0" hangingPunct="0"/>
              <a:endParaRPr lang="en-US"/>
            </a:p>
          </p:txBody>
        </p:sp>
      </p:grpSp>
      <p:sp>
        <p:nvSpPr>
          <p:cNvPr id="87241" name="Oval 232"/>
          <p:cNvSpPr>
            <a:spLocks noChangeArrowheads="1"/>
          </p:cNvSpPr>
          <p:nvPr/>
        </p:nvSpPr>
        <p:spPr bwMode="auto">
          <a:xfrm>
            <a:off x="6681788" y="5907088"/>
            <a:ext cx="171450" cy="80962"/>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2" name="Oval 233"/>
          <p:cNvSpPr>
            <a:spLocks noChangeArrowheads="1"/>
          </p:cNvSpPr>
          <p:nvPr/>
        </p:nvSpPr>
        <p:spPr bwMode="auto">
          <a:xfrm>
            <a:off x="6038850" y="4492625"/>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3" name="Oval 234"/>
          <p:cNvSpPr>
            <a:spLocks noChangeArrowheads="1"/>
          </p:cNvSpPr>
          <p:nvPr/>
        </p:nvSpPr>
        <p:spPr bwMode="auto">
          <a:xfrm>
            <a:off x="5980113" y="4392613"/>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4" name="Oval 235"/>
          <p:cNvSpPr>
            <a:spLocks noChangeArrowheads="1"/>
          </p:cNvSpPr>
          <p:nvPr/>
        </p:nvSpPr>
        <p:spPr bwMode="auto">
          <a:xfrm>
            <a:off x="5924550" y="429418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5" name="Oval 236"/>
          <p:cNvSpPr>
            <a:spLocks noChangeArrowheads="1"/>
          </p:cNvSpPr>
          <p:nvPr/>
        </p:nvSpPr>
        <p:spPr bwMode="auto">
          <a:xfrm>
            <a:off x="6153150" y="4886325"/>
            <a:ext cx="169863"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6" name="Oval 237"/>
          <p:cNvSpPr>
            <a:spLocks noChangeArrowheads="1"/>
          </p:cNvSpPr>
          <p:nvPr/>
        </p:nvSpPr>
        <p:spPr bwMode="auto">
          <a:xfrm>
            <a:off x="6122988" y="4778375"/>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7" name="Oval 238"/>
          <p:cNvSpPr>
            <a:spLocks noChangeArrowheads="1"/>
          </p:cNvSpPr>
          <p:nvPr/>
        </p:nvSpPr>
        <p:spPr bwMode="auto">
          <a:xfrm>
            <a:off x="6099175" y="46688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8" name="Oval 239"/>
          <p:cNvSpPr>
            <a:spLocks noChangeArrowheads="1"/>
          </p:cNvSpPr>
          <p:nvPr/>
        </p:nvSpPr>
        <p:spPr bwMode="auto">
          <a:xfrm>
            <a:off x="6142038" y="53038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49" name="Oval 240"/>
          <p:cNvSpPr>
            <a:spLocks noChangeArrowheads="1"/>
          </p:cNvSpPr>
          <p:nvPr/>
        </p:nvSpPr>
        <p:spPr bwMode="auto">
          <a:xfrm>
            <a:off x="6127750" y="5200650"/>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50" name="Line 241"/>
          <p:cNvSpPr>
            <a:spLocks noChangeShapeType="1"/>
          </p:cNvSpPr>
          <p:nvPr/>
        </p:nvSpPr>
        <p:spPr bwMode="auto">
          <a:xfrm flipV="1">
            <a:off x="5781675" y="3600450"/>
            <a:ext cx="90488" cy="273050"/>
          </a:xfrm>
          <a:prstGeom prst="line">
            <a:avLst/>
          </a:prstGeom>
          <a:noFill/>
          <a:ln w="25400">
            <a:solidFill>
              <a:srgbClr val="000000"/>
            </a:solidFill>
            <a:round/>
            <a:headEnd type="none" w="sm" len="sm"/>
            <a:tailEnd type="none" w="sm" len="sm"/>
          </a:ln>
        </p:spPr>
        <p:txBody>
          <a:bodyPr/>
          <a:lstStyle/>
          <a:p>
            <a:endParaRPr lang="en-US"/>
          </a:p>
        </p:txBody>
      </p:sp>
      <p:sp>
        <p:nvSpPr>
          <p:cNvPr id="87251" name="Line 242"/>
          <p:cNvSpPr>
            <a:spLocks noChangeShapeType="1"/>
          </p:cNvSpPr>
          <p:nvPr/>
        </p:nvSpPr>
        <p:spPr bwMode="auto">
          <a:xfrm flipV="1">
            <a:off x="5857875" y="3619500"/>
            <a:ext cx="103188" cy="307975"/>
          </a:xfrm>
          <a:prstGeom prst="line">
            <a:avLst/>
          </a:prstGeom>
          <a:noFill/>
          <a:ln w="25400">
            <a:solidFill>
              <a:srgbClr val="000000"/>
            </a:solidFill>
            <a:round/>
            <a:headEnd type="none" w="sm" len="sm"/>
            <a:tailEnd type="none" w="sm" len="sm"/>
          </a:ln>
        </p:spPr>
        <p:txBody>
          <a:bodyPr/>
          <a:lstStyle/>
          <a:p>
            <a:endParaRPr lang="en-US"/>
          </a:p>
        </p:txBody>
      </p:sp>
      <p:sp>
        <p:nvSpPr>
          <p:cNvPr id="87252" name="Line 243"/>
          <p:cNvSpPr>
            <a:spLocks noChangeShapeType="1"/>
          </p:cNvSpPr>
          <p:nvPr/>
        </p:nvSpPr>
        <p:spPr bwMode="auto">
          <a:xfrm>
            <a:off x="5880100" y="3595688"/>
            <a:ext cx="80963" cy="28575"/>
          </a:xfrm>
          <a:prstGeom prst="line">
            <a:avLst/>
          </a:prstGeom>
          <a:noFill/>
          <a:ln w="12700">
            <a:solidFill>
              <a:srgbClr val="000000"/>
            </a:solidFill>
            <a:round/>
            <a:headEnd type="none" w="sm" len="sm"/>
            <a:tailEnd type="none" w="sm" len="sm"/>
          </a:ln>
        </p:spPr>
        <p:txBody>
          <a:bodyPr/>
          <a:lstStyle/>
          <a:p>
            <a:endParaRPr lang="en-US"/>
          </a:p>
        </p:txBody>
      </p:sp>
      <p:grpSp>
        <p:nvGrpSpPr>
          <p:cNvPr id="13" name="Group 246"/>
          <p:cNvGrpSpPr>
            <a:grpSpLocks/>
          </p:cNvGrpSpPr>
          <p:nvPr/>
        </p:nvGrpSpPr>
        <p:grpSpPr bwMode="auto">
          <a:xfrm>
            <a:off x="5854700" y="3313113"/>
            <a:ext cx="163513" cy="493712"/>
            <a:chOff x="3688" y="2087"/>
            <a:chExt cx="103" cy="311"/>
          </a:xfrm>
        </p:grpSpPr>
        <p:sp>
          <p:nvSpPr>
            <p:cNvPr id="87268" name="Line 244"/>
            <p:cNvSpPr>
              <a:spLocks noChangeShapeType="1"/>
            </p:cNvSpPr>
            <p:nvPr/>
          </p:nvSpPr>
          <p:spPr bwMode="auto">
            <a:xfrm flipV="1">
              <a:off x="3703" y="2087"/>
              <a:ext cx="88" cy="264"/>
            </a:xfrm>
            <a:prstGeom prst="line">
              <a:avLst/>
            </a:prstGeom>
            <a:noFill/>
            <a:ln w="12700">
              <a:solidFill>
                <a:srgbClr val="CC3300"/>
              </a:solidFill>
              <a:round/>
              <a:headEnd type="none" w="sm" len="sm"/>
              <a:tailEnd type="none" w="sm" len="sm"/>
            </a:ln>
          </p:spPr>
          <p:txBody>
            <a:bodyPr/>
            <a:lstStyle/>
            <a:p>
              <a:endParaRPr lang="en-US"/>
            </a:p>
          </p:txBody>
        </p:sp>
        <p:sp>
          <p:nvSpPr>
            <p:cNvPr id="87269" name="Freeform 245"/>
            <p:cNvSpPr>
              <a:spLocks/>
            </p:cNvSpPr>
            <p:nvPr/>
          </p:nvSpPr>
          <p:spPr bwMode="auto">
            <a:xfrm>
              <a:off x="3688" y="2330"/>
              <a:ext cx="39" cy="68"/>
            </a:xfrm>
            <a:custGeom>
              <a:avLst/>
              <a:gdLst>
                <a:gd name="T0" fmla="*/ 38 w 39"/>
                <a:gd name="T1" fmla="*/ 13 h 68"/>
                <a:gd name="T2" fmla="*/ 3 w 39"/>
                <a:gd name="T3" fmla="*/ 0 h 68"/>
                <a:gd name="T4" fmla="*/ 0 w 39"/>
                <a:gd name="T5" fmla="*/ 67 h 68"/>
                <a:gd name="T6" fmla="*/ 38 w 39"/>
                <a:gd name="T7" fmla="*/ 13 h 68"/>
                <a:gd name="T8" fmla="*/ 0 60000 65536"/>
                <a:gd name="T9" fmla="*/ 0 60000 65536"/>
                <a:gd name="T10" fmla="*/ 0 60000 65536"/>
                <a:gd name="T11" fmla="*/ 0 60000 65536"/>
                <a:gd name="T12" fmla="*/ 0 w 39"/>
                <a:gd name="T13" fmla="*/ 0 h 68"/>
                <a:gd name="T14" fmla="*/ 39 w 39"/>
                <a:gd name="T15" fmla="*/ 68 h 68"/>
              </a:gdLst>
              <a:ahLst/>
              <a:cxnLst>
                <a:cxn ang="T8">
                  <a:pos x="T0" y="T1"/>
                </a:cxn>
                <a:cxn ang="T9">
                  <a:pos x="T2" y="T3"/>
                </a:cxn>
                <a:cxn ang="T10">
                  <a:pos x="T4" y="T5"/>
                </a:cxn>
                <a:cxn ang="T11">
                  <a:pos x="T6" y="T7"/>
                </a:cxn>
              </a:cxnLst>
              <a:rect l="T12" t="T13" r="T14" b="T15"/>
              <a:pathLst>
                <a:path w="39" h="68">
                  <a:moveTo>
                    <a:pt x="38" y="13"/>
                  </a:moveTo>
                  <a:lnTo>
                    <a:pt x="3" y="0"/>
                  </a:lnTo>
                  <a:lnTo>
                    <a:pt x="0" y="67"/>
                  </a:lnTo>
                  <a:lnTo>
                    <a:pt x="38" y="13"/>
                  </a:lnTo>
                </a:path>
              </a:pathLst>
            </a:custGeom>
            <a:solidFill>
              <a:srgbClr val="CC3300"/>
            </a:solidFill>
            <a:ln w="12700" cap="rnd">
              <a:solidFill>
                <a:srgbClr val="CC3300"/>
              </a:solidFill>
              <a:round/>
              <a:headEnd/>
              <a:tailEnd/>
            </a:ln>
          </p:spPr>
          <p:txBody>
            <a:bodyPr/>
            <a:lstStyle/>
            <a:p>
              <a:pPr algn="ctr" eaLnBrk="0" hangingPunct="0"/>
              <a:endParaRPr lang="en-US"/>
            </a:p>
          </p:txBody>
        </p:sp>
      </p:grpSp>
      <p:sp>
        <p:nvSpPr>
          <p:cNvPr id="87254" name="Line 247"/>
          <p:cNvSpPr>
            <a:spLocks noChangeShapeType="1"/>
          </p:cNvSpPr>
          <p:nvPr/>
        </p:nvSpPr>
        <p:spPr bwMode="auto">
          <a:xfrm flipV="1">
            <a:off x="6040438" y="3962400"/>
            <a:ext cx="274637" cy="90488"/>
          </a:xfrm>
          <a:prstGeom prst="line">
            <a:avLst/>
          </a:prstGeom>
          <a:noFill/>
          <a:ln w="25400">
            <a:solidFill>
              <a:srgbClr val="000000"/>
            </a:solidFill>
            <a:round/>
            <a:headEnd type="none" w="sm" len="sm"/>
            <a:tailEnd type="none" w="sm" len="sm"/>
          </a:ln>
        </p:spPr>
        <p:txBody>
          <a:bodyPr/>
          <a:lstStyle/>
          <a:p>
            <a:endParaRPr lang="en-US"/>
          </a:p>
        </p:txBody>
      </p:sp>
      <p:sp>
        <p:nvSpPr>
          <p:cNvPr id="87255" name="Line 248"/>
          <p:cNvSpPr>
            <a:spLocks noChangeShapeType="1"/>
          </p:cNvSpPr>
          <p:nvPr/>
        </p:nvSpPr>
        <p:spPr bwMode="auto">
          <a:xfrm flipV="1">
            <a:off x="5930900" y="3873500"/>
            <a:ext cx="363538" cy="122238"/>
          </a:xfrm>
          <a:prstGeom prst="line">
            <a:avLst/>
          </a:prstGeom>
          <a:noFill/>
          <a:ln w="25400">
            <a:solidFill>
              <a:srgbClr val="000000"/>
            </a:solidFill>
            <a:round/>
            <a:headEnd type="none" w="sm" len="sm"/>
            <a:tailEnd type="none" w="sm" len="sm"/>
          </a:ln>
        </p:spPr>
        <p:txBody>
          <a:bodyPr/>
          <a:lstStyle/>
          <a:p>
            <a:endParaRPr lang="en-US"/>
          </a:p>
        </p:txBody>
      </p:sp>
      <p:sp>
        <p:nvSpPr>
          <p:cNvPr id="87256" name="Line 249"/>
          <p:cNvSpPr>
            <a:spLocks noChangeShapeType="1"/>
          </p:cNvSpPr>
          <p:nvPr/>
        </p:nvSpPr>
        <p:spPr bwMode="auto">
          <a:xfrm flipH="1" flipV="1">
            <a:off x="6286500" y="3883025"/>
            <a:ext cx="28575" cy="80963"/>
          </a:xfrm>
          <a:prstGeom prst="line">
            <a:avLst/>
          </a:prstGeom>
          <a:noFill/>
          <a:ln w="12700">
            <a:solidFill>
              <a:schemeClr val="bg2"/>
            </a:solidFill>
            <a:round/>
            <a:headEnd type="none" w="sm" len="sm"/>
            <a:tailEnd type="none" w="sm" len="sm"/>
          </a:ln>
        </p:spPr>
        <p:txBody>
          <a:bodyPr/>
          <a:lstStyle/>
          <a:p>
            <a:endParaRPr lang="en-US"/>
          </a:p>
        </p:txBody>
      </p:sp>
      <p:grpSp>
        <p:nvGrpSpPr>
          <p:cNvPr id="14" name="Group 252"/>
          <p:cNvGrpSpPr>
            <a:grpSpLocks/>
          </p:cNvGrpSpPr>
          <p:nvPr/>
        </p:nvGrpSpPr>
        <p:grpSpPr bwMode="auto">
          <a:xfrm>
            <a:off x="6110288" y="3816350"/>
            <a:ext cx="495300" cy="163513"/>
            <a:chOff x="3849" y="2404"/>
            <a:chExt cx="312" cy="103"/>
          </a:xfrm>
        </p:grpSpPr>
        <p:sp>
          <p:nvSpPr>
            <p:cNvPr id="87266" name="Line 250"/>
            <p:cNvSpPr>
              <a:spLocks noChangeShapeType="1"/>
            </p:cNvSpPr>
            <p:nvPr/>
          </p:nvSpPr>
          <p:spPr bwMode="auto">
            <a:xfrm flipV="1">
              <a:off x="3849" y="2419"/>
              <a:ext cx="266" cy="88"/>
            </a:xfrm>
            <a:prstGeom prst="line">
              <a:avLst/>
            </a:prstGeom>
            <a:noFill/>
            <a:ln w="12700">
              <a:solidFill>
                <a:srgbClr val="CC3300"/>
              </a:solidFill>
              <a:round/>
              <a:headEnd type="none" w="sm" len="sm"/>
              <a:tailEnd type="none" w="sm" len="sm"/>
            </a:ln>
          </p:spPr>
          <p:txBody>
            <a:bodyPr/>
            <a:lstStyle/>
            <a:p>
              <a:endParaRPr lang="en-US"/>
            </a:p>
          </p:txBody>
        </p:sp>
        <p:sp>
          <p:nvSpPr>
            <p:cNvPr id="87267" name="Freeform 251"/>
            <p:cNvSpPr>
              <a:spLocks/>
            </p:cNvSpPr>
            <p:nvPr/>
          </p:nvSpPr>
          <p:spPr bwMode="auto">
            <a:xfrm>
              <a:off x="4093" y="2404"/>
              <a:ext cx="68" cy="39"/>
            </a:xfrm>
            <a:custGeom>
              <a:avLst/>
              <a:gdLst>
                <a:gd name="T0" fmla="*/ 0 w 68"/>
                <a:gd name="T1" fmla="*/ 3 h 39"/>
                <a:gd name="T2" fmla="*/ 12 w 68"/>
                <a:gd name="T3" fmla="*/ 38 h 39"/>
                <a:gd name="T4" fmla="*/ 67 w 68"/>
                <a:gd name="T5" fmla="*/ 0 h 39"/>
                <a:gd name="T6" fmla="*/ 0 w 68"/>
                <a:gd name="T7" fmla="*/ 3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
                  </a:moveTo>
                  <a:lnTo>
                    <a:pt x="12" y="38"/>
                  </a:lnTo>
                  <a:lnTo>
                    <a:pt x="67" y="0"/>
                  </a:lnTo>
                  <a:lnTo>
                    <a:pt x="0" y="3"/>
                  </a:lnTo>
                </a:path>
              </a:pathLst>
            </a:custGeom>
            <a:solidFill>
              <a:srgbClr val="CC3300"/>
            </a:solidFill>
            <a:ln w="12700" cap="rnd">
              <a:solidFill>
                <a:srgbClr val="CC3300"/>
              </a:solidFill>
              <a:round/>
              <a:headEnd/>
              <a:tailEnd/>
            </a:ln>
          </p:spPr>
          <p:txBody>
            <a:bodyPr/>
            <a:lstStyle/>
            <a:p>
              <a:pPr algn="ctr" eaLnBrk="0" hangingPunct="0"/>
              <a:endParaRPr lang="en-US"/>
            </a:p>
          </p:txBody>
        </p:sp>
      </p:grpSp>
      <p:sp>
        <p:nvSpPr>
          <p:cNvPr id="87258" name="Rectangle 253"/>
          <p:cNvSpPr>
            <a:spLocks noChangeArrowheads="1"/>
          </p:cNvSpPr>
          <p:nvPr/>
        </p:nvSpPr>
        <p:spPr bwMode="auto">
          <a:xfrm>
            <a:off x="6518275" y="3398838"/>
            <a:ext cx="711200" cy="274637"/>
          </a:xfrm>
          <a:prstGeom prst="rect">
            <a:avLst/>
          </a:prstGeom>
          <a:noFill/>
          <a:ln w="9525">
            <a:noFill/>
            <a:miter lim="800000"/>
            <a:headEnd/>
            <a:tailEnd/>
          </a:ln>
        </p:spPr>
        <p:txBody>
          <a:bodyPr wrap="none" anchor="ctr"/>
          <a:lstStyle/>
          <a:p>
            <a:pPr algn="ctr" eaLnBrk="0" hangingPunct="0"/>
            <a:endParaRPr lang="en-US"/>
          </a:p>
        </p:txBody>
      </p:sp>
      <p:sp>
        <p:nvSpPr>
          <p:cNvPr id="87259" name="Rectangle 254"/>
          <p:cNvSpPr>
            <a:spLocks noChangeArrowheads="1"/>
          </p:cNvSpPr>
          <p:nvPr/>
        </p:nvSpPr>
        <p:spPr bwMode="auto">
          <a:xfrm>
            <a:off x="5822950" y="2781300"/>
            <a:ext cx="958850" cy="517525"/>
          </a:xfrm>
          <a:prstGeom prst="rect">
            <a:avLst/>
          </a:prstGeom>
          <a:noFill/>
          <a:ln w="9525">
            <a:noFill/>
            <a:miter lim="800000"/>
            <a:headEnd/>
            <a:tailEnd/>
          </a:ln>
        </p:spPr>
        <p:txBody>
          <a:bodyPr lIns="92075" tIns="46038" rIns="92075" bIns="46038">
            <a:spAutoFit/>
          </a:bodyPr>
          <a:lstStyle/>
          <a:p>
            <a:pPr eaLnBrk="0" hangingPunct="0"/>
            <a:r>
              <a:rPr lang="ru-RU" sz="1400" b="1">
                <a:solidFill>
                  <a:srgbClr val="FC0128"/>
                </a:solidFill>
                <a:latin typeface="Arial" pitchFamily="34" charset="0"/>
              </a:rPr>
              <a:t>STEAM IN</a:t>
            </a:r>
            <a:endParaRPr lang="ru-RU" sz="1400" b="1">
              <a:solidFill>
                <a:srgbClr val="FC0128"/>
              </a:solidFill>
              <a:latin typeface="Arial CYR"/>
            </a:endParaRPr>
          </a:p>
        </p:txBody>
      </p:sp>
      <p:sp>
        <p:nvSpPr>
          <p:cNvPr id="87260" name="Rectangle 255"/>
          <p:cNvSpPr>
            <a:spLocks noChangeArrowheads="1"/>
          </p:cNvSpPr>
          <p:nvPr/>
        </p:nvSpPr>
        <p:spPr bwMode="auto">
          <a:xfrm>
            <a:off x="6524625" y="3295650"/>
            <a:ext cx="1019175" cy="51752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400" b="1">
                <a:solidFill>
                  <a:srgbClr val="FC0128"/>
                </a:solidFill>
                <a:latin typeface="Arial" pitchFamily="34" charset="0"/>
              </a:rPr>
              <a:t>STEAM OUT</a:t>
            </a:r>
            <a:endParaRPr lang="ru-RU" sz="1400" b="1">
              <a:solidFill>
                <a:srgbClr val="FC0128"/>
              </a:solidFill>
              <a:latin typeface="Arial CYR"/>
            </a:endParaRPr>
          </a:p>
        </p:txBody>
      </p:sp>
      <p:sp>
        <p:nvSpPr>
          <p:cNvPr id="174336" name="Oval 256"/>
          <p:cNvSpPr>
            <a:spLocks noChangeArrowheads="1"/>
          </p:cNvSpPr>
          <p:nvPr/>
        </p:nvSpPr>
        <p:spPr bwMode="auto">
          <a:xfrm>
            <a:off x="4451350" y="3970338"/>
            <a:ext cx="169863" cy="79375"/>
          </a:xfrm>
          <a:prstGeom prst="ellipse">
            <a:avLst/>
          </a:prstGeom>
          <a:gradFill rotWithShape="0">
            <a:gsLst>
              <a:gs pos="0">
                <a:srgbClr val="663300"/>
              </a:gs>
              <a:gs pos="100000">
                <a:srgbClr val="B2B2B2"/>
              </a:gs>
            </a:gsLst>
            <a:lin ang="5400000" scaled="1"/>
          </a:gradFill>
          <a:ln w="12700">
            <a:solidFill>
              <a:srgbClr val="000000"/>
            </a:solidFill>
            <a:round/>
            <a:headEnd/>
            <a:tailEnd/>
          </a:ln>
        </p:spPr>
        <p:txBody>
          <a:bodyPr wrap="none" anchor="ctr"/>
          <a:lstStyle/>
          <a:p>
            <a:pPr algn="ctr" eaLnBrk="0" hangingPunct="0"/>
            <a:endParaRPr lang="en-US"/>
          </a:p>
        </p:txBody>
      </p:sp>
      <p:sp>
        <p:nvSpPr>
          <p:cNvPr id="174337" name="Oval 257"/>
          <p:cNvSpPr>
            <a:spLocks noChangeArrowheads="1"/>
          </p:cNvSpPr>
          <p:nvPr/>
        </p:nvSpPr>
        <p:spPr bwMode="auto">
          <a:xfrm>
            <a:off x="4679950" y="4113213"/>
            <a:ext cx="169863" cy="79375"/>
          </a:xfrm>
          <a:prstGeom prst="ellipse">
            <a:avLst/>
          </a:prstGeom>
          <a:gradFill rotWithShape="0">
            <a:gsLst>
              <a:gs pos="0">
                <a:srgbClr val="663300"/>
              </a:gs>
              <a:gs pos="100000">
                <a:srgbClr val="B2B2B2"/>
              </a:gs>
            </a:gsLst>
            <a:lin ang="5400000" scaled="1"/>
          </a:gradFill>
          <a:ln w="12700">
            <a:solidFill>
              <a:srgbClr val="000000"/>
            </a:solidFill>
            <a:round/>
            <a:headEnd/>
            <a:tailEnd/>
          </a:ln>
        </p:spPr>
        <p:txBody>
          <a:bodyPr wrap="none" anchor="ctr"/>
          <a:lstStyle/>
          <a:p>
            <a:pPr algn="ctr" eaLnBrk="0" hangingPunct="0"/>
            <a:endParaRPr lang="en-US"/>
          </a:p>
        </p:txBody>
      </p:sp>
      <p:sp>
        <p:nvSpPr>
          <p:cNvPr id="174338" name="Oval 258"/>
          <p:cNvSpPr>
            <a:spLocks noChangeArrowheads="1"/>
          </p:cNvSpPr>
          <p:nvPr/>
        </p:nvSpPr>
        <p:spPr bwMode="auto">
          <a:xfrm>
            <a:off x="6357938" y="56721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64" name="Oval 259"/>
          <p:cNvSpPr>
            <a:spLocks noChangeArrowheads="1"/>
          </p:cNvSpPr>
          <p:nvPr/>
        </p:nvSpPr>
        <p:spPr bwMode="auto">
          <a:xfrm>
            <a:off x="6510338" y="5926138"/>
            <a:ext cx="171450" cy="79375"/>
          </a:xfrm>
          <a:prstGeom prst="ellipse">
            <a:avLst/>
          </a:prstGeom>
          <a:solidFill>
            <a:srgbClr val="FF9999"/>
          </a:solidFill>
          <a:ln w="12700">
            <a:solidFill>
              <a:srgbClr val="000000"/>
            </a:solidFill>
            <a:round/>
            <a:headEnd/>
            <a:tailEnd/>
          </a:ln>
        </p:spPr>
        <p:txBody>
          <a:bodyPr wrap="none" anchor="ctr"/>
          <a:lstStyle/>
          <a:p>
            <a:pPr algn="ctr" eaLnBrk="0" hangingPunct="0"/>
            <a:endParaRPr lang="en-US"/>
          </a:p>
        </p:txBody>
      </p:sp>
      <p:sp>
        <p:nvSpPr>
          <p:cNvPr id="87265" name="Rectangle 259"/>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11" presetClass="entr" presetSubtype="0" fill="hold" grpId="0" nodeType="afterEffect">
                                  <p:stCondLst>
                                    <p:cond delay="0"/>
                                  </p:stCondLst>
                                  <p:childTnLst>
                                    <p:set>
                                      <p:cBhvr>
                                        <p:cTn id="22" dur="500">
                                          <p:stCondLst>
                                            <p:cond delay="0"/>
                                          </p:stCondLst>
                                        </p:cTn>
                                        <p:tgtEl>
                                          <p:spTgt spid="174336"/>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174337"/>
                                        </p:tgtEl>
                                        <p:attrNameLst>
                                          <p:attrName>style.visibility</p:attrName>
                                        </p:attrNameLst>
                                      </p:cBhvr>
                                      <p:to>
                                        <p:strVal val="visible"/>
                                      </p:to>
                                    </p:set>
                                  </p:childTnLst>
                                </p:cTn>
                              </p:par>
                            </p:childTnLst>
                          </p:cTn>
                        </p:par>
                        <p:par>
                          <p:cTn id="26" fill="hold">
                            <p:stCondLst>
                              <p:cond delay="3000"/>
                            </p:stCondLst>
                            <p:childTnLst>
                              <p:par>
                                <p:cTn id="27" presetID="11" presetClass="entr" presetSubtype="0" fill="hold" grpId="0" nodeType="afterEffect">
                                  <p:stCondLst>
                                    <p:cond delay="0"/>
                                  </p:stCondLst>
                                  <p:childTnLst>
                                    <p:set>
                                      <p:cBhvr>
                                        <p:cTn id="28" dur="500">
                                          <p:stCondLst>
                                            <p:cond delay="0"/>
                                          </p:stCondLst>
                                        </p:cTn>
                                        <p:tgtEl>
                                          <p:spTgt spid="17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6" grpId="0" animBg="1"/>
      <p:bldP spid="174337" grpId="0" animBg="1"/>
      <p:bldP spid="17433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6130"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Steam Processing</a:t>
            </a:r>
          </a:p>
        </p:txBody>
      </p:sp>
      <p:sp>
        <p:nvSpPr>
          <p:cNvPr id="176131" name="Rectangle 3"/>
          <p:cNvSpPr>
            <a:spLocks noChangeArrowheads="1"/>
          </p:cNvSpPr>
          <p:nvPr/>
        </p:nvSpPr>
        <p:spPr bwMode="auto">
          <a:xfrm>
            <a:off x="387350" y="1530350"/>
            <a:ext cx="8445500" cy="5016500"/>
          </a:xfrm>
          <a:prstGeom prst="rect">
            <a:avLst/>
          </a:prstGeom>
          <a:gradFill rotWithShape="0">
            <a:gsLst>
              <a:gs pos="0">
                <a:schemeClr val="tx1"/>
              </a:gs>
              <a:gs pos="100000">
                <a:schemeClr val="tx1">
                  <a:gamma/>
                  <a:shade val="69804"/>
                  <a:invGamma/>
                </a:schemeClr>
              </a:gs>
            </a:gsLst>
            <a:lin ang="5400000" scaled="1"/>
          </a:gradFill>
          <a:ln w="12700">
            <a:solidFill>
              <a:schemeClr val="tx1"/>
            </a:solidFill>
            <a:miter lim="800000"/>
            <a:headEnd/>
            <a:tailEnd/>
          </a:ln>
          <a:effectLst/>
        </p:spPr>
        <p:txBody>
          <a:bodyPr wrap="none" anchor="ctr"/>
          <a:lstStyle/>
          <a:p>
            <a:pPr algn="ctr" eaLnBrk="0" hangingPunct="0">
              <a:defRPr/>
            </a:pPr>
            <a:endParaRPr lang="en-US">
              <a:cs typeface="+mn-cs"/>
            </a:endParaRPr>
          </a:p>
        </p:txBody>
      </p:sp>
      <p:sp>
        <p:nvSpPr>
          <p:cNvPr id="88068" name="Arc 4"/>
          <p:cNvSpPr>
            <a:spLocks/>
          </p:cNvSpPr>
          <p:nvPr/>
        </p:nvSpPr>
        <p:spPr bwMode="auto">
          <a:xfrm>
            <a:off x="4416425" y="1676400"/>
            <a:ext cx="4418013" cy="3590925"/>
          </a:xfrm>
          <a:custGeom>
            <a:avLst/>
            <a:gdLst>
              <a:gd name="T0" fmla="*/ 2147483647 w 21600"/>
              <a:gd name="T1" fmla="*/ 2147483647 h 17551"/>
              <a:gd name="T2" fmla="*/ 0 w 21600"/>
              <a:gd name="T3" fmla="*/ 0 h 17551"/>
              <a:gd name="T4" fmla="*/ 2147483647 w 21600"/>
              <a:gd name="T5" fmla="*/ 0 h 17551"/>
              <a:gd name="T6" fmla="*/ 0 60000 65536"/>
              <a:gd name="T7" fmla="*/ 0 60000 65536"/>
              <a:gd name="T8" fmla="*/ 0 60000 65536"/>
              <a:gd name="T9" fmla="*/ 0 w 21600"/>
              <a:gd name="T10" fmla="*/ 0 h 17551"/>
              <a:gd name="T11" fmla="*/ 21600 w 21600"/>
              <a:gd name="T12" fmla="*/ 17551 h 17551"/>
            </a:gdLst>
            <a:ahLst/>
            <a:cxnLst>
              <a:cxn ang="T6">
                <a:pos x="T0" y="T1"/>
              </a:cxn>
              <a:cxn ang="T7">
                <a:pos x="T2" y="T3"/>
              </a:cxn>
              <a:cxn ang="T8">
                <a:pos x="T4" y="T5"/>
              </a:cxn>
            </a:cxnLst>
            <a:rect l="T9" t="T10" r="T11" b="T12"/>
            <a:pathLst>
              <a:path w="21600" h="17551" fill="none" extrusionOk="0">
                <a:moveTo>
                  <a:pt x="9009" y="17551"/>
                </a:moveTo>
                <a:cubicBezTo>
                  <a:pt x="3354" y="13494"/>
                  <a:pt x="0" y="6960"/>
                  <a:pt x="0" y="0"/>
                </a:cubicBezTo>
              </a:path>
              <a:path w="21600" h="17551" stroke="0" extrusionOk="0">
                <a:moveTo>
                  <a:pt x="9009" y="17551"/>
                </a:moveTo>
                <a:cubicBezTo>
                  <a:pt x="3354" y="13494"/>
                  <a:pt x="0" y="6960"/>
                  <a:pt x="0" y="0"/>
                </a:cubicBezTo>
                <a:lnTo>
                  <a:pt x="21600" y="0"/>
                </a:lnTo>
                <a:close/>
              </a:path>
            </a:pathLst>
          </a:custGeom>
          <a:solidFill>
            <a:srgbClr val="DADADA"/>
          </a:solidFill>
          <a:ln w="25400" cap="rnd">
            <a:solidFill>
              <a:schemeClr val="bg2"/>
            </a:solidFill>
            <a:round/>
            <a:headEnd/>
            <a:tailEnd/>
          </a:ln>
        </p:spPr>
        <p:txBody>
          <a:bodyPr/>
          <a:lstStyle/>
          <a:p>
            <a:pPr algn="ctr" eaLnBrk="0" hangingPunct="0"/>
            <a:endParaRPr lang="en-US"/>
          </a:p>
        </p:txBody>
      </p:sp>
      <p:sp>
        <p:nvSpPr>
          <p:cNvPr id="88069" name="Rectangle 5"/>
          <p:cNvSpPr>
            <a:spLocks noChangeArrowheads="1"/>
          </p:cNvSpPr>
          <p:nvPr/>
        </p:nvSpPr>
        <p:spPr bwMode="auto">
          <a:xfrm rot="-1260000">
            <a:off x="4657725" y="2908300"/>
            <a:ext cx="812800" cy="279400"/>
          </a:xfrm>
          <a:prstGeom prst="rect">
            <a:avLst/>
          </a:prstGeom>
          <a:solidFill>
            <a:schemeClr val="tx1"/>
          </a:solidFill>
          <a:ln w="25400">
            <a:solidFill>
              <a:schemeClr val="bg2"/>
            </a:solidFill>
            <a:miter lim="800000"/>
            <a:headEnd/>
            <a:tailEnd/>
          </a:ln>
        </p:spPr>
        <p:txBody>
          <a:bodyPr wrap="none" anchor="ctr"/>
          <a:lstStyle/>
          <a:p>
            <a:pPr algn="ctr" eaLnBrk="0" hangingPunct="0"/>
            <a:endParaRPr lang="en-US"/>
          </a:p>
        </p:txBody>
      </p:sp>
      <p:sp>
        <p:nvSpPr>
          <p:cNvPr id="176134" name="Rectangle 6"/>
          <p:cNvSpPr>
            <a:spLocks noChangeArrowheads="1"/>
          </p:cNvSpPr>
          <p:nvPr/>
        </p:nvSpPr>
        <p:spPr bwMode="auto">
          <a:xfrm rot="-1260000">
            <a:off x="4659313" y="2924175"/>
            <a:ext cx="812800" cy="279400"/>
          </a:xfrm>
          <a:prstGeom prst="rect">
            <a:avLst/>
          </a:prstGeom>
          <a:pattFill prst="lgConfetti">
            <a:fgClr>
              <a:srgbClr val="FC0128"/>
            </a:fgClr>
            <a:bgClr>
              <a:schemeClr val="tx1"/>
            </a:bgClr>
          </a:pattFill>
          <a:ln w="25400">
            <a:solidFill>
              <a:schemeClr val="bg2"/>
            </a:solidFill>
            <a:miter lim="800000"/>
            <a:headEnd/>
            <a:tailEnd/>
          </a:ln>
        </p:spPr>
        <p:txBody>
          <a:bodyPr wrap="none" anchor="ctr"/>
          <a:lstStyle/>
          <a:p>
            <a:pPr algn="ctr" eaLnBrk="0" hangingPunct="0"/>
            <a:endParaRPr lang="en-US"/>
          </a:p>
        </p:txBody>
      </p:sp>
      <p:sp>
        <p:nvSpPr>
          <p:cNvPr id="176135" name="Freeform 7"/>
          <p:cNvSpPr>
            <a:spLocks/>
          </p:cNvSpPr>
          <p:nvPr/>
        </p:nvSpPr>
        <p:spPr bwMode="auto">
          <a:xfrm>
            <a:off x="3303588" y="2536825"/>
            <a:ext cx="2235200" cy="2570163"/>
          </a:xfrm>
          <a:custGeom>
            <a:avLst/>
            <a:gdLst>
              <a:gd name="T0" fmla="*/ 0 w 1408"/>
              <a:gd name="T1" fmla="*/ 2147483647 h 1619"/>
              <a:gd name="T2" fmla="*/ 2147483647 w 1408"/>
              <a:gd name="T3" fmla="*/ 2147483647 h 1619"/>
              <a:gd name="T4" fmla="*/ 2147483647 w 1408"/>
              <a:gd name="T5" fmla="*/ 0 h 1619"/>
              <a:gd name="T6" fmla="*/ 2147483647 w 1408"/>
              <a:gd name="T7" fmla="*/ 2147483647 h 1619"/>
              <a:gd name="T8" fmla="*/ 2147483647 w 1408"/>
              <a:gd name="T9" fmla="*/ 2147483647 h 1619"/>
              <a:gd name="T10" fmla="*/ 2147483647 w 1408"/>
              <a:gd name="T11" fmla="*/ 2147483647 h 1619"/>
              <a:gd name="T12" fmla="*/ 2147483647 w 1408"/>
              <a:gd name="T13" fmla="*/ 2147483647 h 1619"/>
              <a:gd name="T14" fmla="*/ 2147483647 w 1408"/>
              <a:gd name="T15" fmla="*/ 2147483647 h 1619"/>
              <a:gd name="T16" fmla="*/ 2147483647 w 1408"/>
              <a:gd name="T17" fmla="*/ 2147483647 h 1619"/>
              <a:gd name="T18" fmla="*/ 2147483647 w 1408"/>
              <a:gd name="T19" fmla="*/ 2147483647 h 1619"/>
              <a:gd name="T20" fmla="*/ 2147483647 w 1408"/>
              <a:gd name="T21" fmla="*/ 2147483647 h 1619"/>
              <a:gd name="T22" fmla="*/ 2147483647 w 1408"/>
              <a:gd name="T23" fmla="*/ 2147483647 h 16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8"/>
              <a:gd name="T37" fmla="*/ 0 h 1619"/>
              <a:gd name="T38" fmla="*/ 1408 w 1408"/>
              <a:gd name="T39" fmla="*/ 1619 h 16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8" h="1619">
                <a:moveTo>
                  <a:pt x="0" y="552"/>
                </a:moveTo>
                <a:lnTo>
                  <a:pt x="490" y="5"/>
                </a:lnTo>
                <a:lnTo>
                  <a:pt x="754" y="0"/>
                </a:lnTo>
                <a:lnTo>
                  <a:pt x="787" y="144"/>
                </a:lnTo>
                <a:lnTo>
                  <a:pt x="837" y="332"/>
                </a:lnTo>
                <a:lnTo>
                  <a:pt x="898" y="500"/>
                </a:lnTo>
                <a:lnTo>
                  <a:pt x="960" y="639"/>
                </a:lnTo>
                <a:lnTo>
                  <a:pt x="1066" y="836"/>
                </a:lnTo>
                <a:lnTo>
                  <a:pt x="1167" y="1004"/>
                </a:lnTo>
                <a:lnTo>
                  <a:pt x="1291" y="1176"/>
                </a:lnTo>
                <a:lnTo>
                  <a:pt x="1407" y="1311"/>
                </a:lnTo>
                <a:lnTo>
                  <a:pt x="682" y="1618"/>
                </a:lnTo>
              </a:path>
            </a:pathLst>
          </a:custGeom>
          <a:pattFill prst="lgConfetti">
            <a:fgClr>
              <a:srgbClr val="FC0128"/>
            </a:fgClr>
            <a:bgClr>
              <a:schemeClr val="tx1"/>
            </a:bgClr>
          </a:pattFill>
          <a:ln w="9525" cap="rnd">
            <a:noFill/>
            <a:round/>
            <a:headEnd type="none" w="sm" len="sm"/>
            <a:tailEnd type="none" w="sm" len="sm"/>
          </a:ln>
        </p:spPr>
        <p:txBody>
          <a:bodyPr/>
          <a:lstStyle/>
          <a:p>
            <a:pPr algn="ctr" eaLnBrk="0" hangingPunct="0"/>
            <a:endParaRPr lang="en-US"/>
          </a:p>
        </p:txBody>
      </p:sp>
      <p:sp>
        <p:nvSpPr>
          <p:cNvPr id="88072" name="Arc 8"/>
          <p:cNvSpPr>
            <a:spLocks/>
          </p:cNvSpPr>
          <p:nvPr/>
        </p:nvSpPr>
        <p:spPr bwMode="auto">
          <a:xfrm>
            <a:off x="454025" y="2813050"/>
            <a:ext cx="4191000" cy="3683000"/>
          </a:xfrm>
          <a:custGeom>
            <a:avLst/>
            <a:gdLst>
              <a:gd name="T0" fmla="*/ 2147483647 w 21600"/>
              <a:gd name="T1" fmla="*/ 0 h 18973"/>
              <a:gd name="T2" fmla="*/ 2147483647 w 21600"/>
              <a:gd name="T3" fmla="*/ 2147483647 h 18973"/>
              <a:gd name="T4" fmla="*/ 0 w 21600"/>
              <a:gd name="T5" fmla="*/ 2147483647 h 18973"/>
              <a:gd name="T6" fmla="*/ 0 60000 65536"/>
              <a:gd name="T7" fmla="*/ 0 60000 65536"/>
              <a:gd name="T8" fmla="*/ 0 60000 65536"/>
              <a:gd name="T9" fmla="*/ 0 w 21600"/>
              <a:gd name="T10" fmla="*/ 0 h 18973"/>
              <a:gd name="T11" fmla="*/ 21600 w 21600"/>
              <a:gd name="T12" fmla="*/ 18973 h 18973"/>
            </a:gdLst>
            <a:ahLst/>
            <a:cxnLst>
              <a:cxn ang="T6">
                <a:pos x="T0" y="T1"/>
              </a:cxn>
              <a:cxn ang="T7">
                <a:pos x="T2" y="T3"/>
              </a:cxn>
              <a:cxn ang="T8">
                <a:pos x="T4" y="T5"/>
              </a:cxn>
            </a:cxnLst>
            <a:rect l="T9" t="T10" r="T11" b="T12"/>
            <a:pathLst>
              <a:path w="21600" h="18973" fill="none" extrusionOk="0">
                <a:moveTo>
                  <a:pt x="10324" y="-1"/>
                </a:moveTo>
                <a:cubicBezTo>
                  <a:pt x="17273" y="3781"/>
                  <a:pt x="21600" y="11060"/>
                  <a:pt x="21600" y="18973"/>
                </a:cubicBezTo>
              </a:path>
              <a:path w="21600" h="18973" stroke="0" extrusionOk="0">
                <a:moveTo>
                  <a:pt x="10324" y="-1"/>
                </a:moveTo>
                <a:cubicBezTo>
                  <a:pt x="17273" y="3781"/>
                  <a:pt x="21600" y="11060"/>
                  <a:pt x="21600" y="18973"/>
                </a:cubicBezTo>
                <a:lnTo>
                  <a:pt x="0" y="18973"/>
                </a:lnTo>
                <a:close/>
              </a:path>
            </a:pathLst>
          </a:custGeom>
          <a:solidFill>
            <a:srgbClr val="DADADA"/>
          </a:solidFill>
          <a:ln w="25400" cap="rnd">
            <a:solidFill>
              <a:schemeClr val="bg2"/>
            </a:solidFill>
            <a:round/>
            <a:headEnd/>
            <a:tailEnd/>
          </a:ln>
        </p:spPr>
        <p:txBody>
          <a:bodyPr/>
          <a:lstStyle/>
          <a:p>
            <a:pPr algn="ctr" eaLnBrk="0" hangingPunct="0"/>
            <a:endParaRPr lang="en-US"/>
          </a:p>
        </p:txBody>
      </p:sp>
      <p:sp>
        <p:nvSpPr>
          <p:cNvPr id="88073" name="Line 9"/>
          <p:cNvSpPr>
            <a:spLocks noChangeShapeType="1"/>
          </p:cNvSpPr>
          <p:nvPr/>
        </p:nvSpPr>
        <p:spPr bwMode="auto">
          <a:xfrm flipV="1">
            <a:off x="3289300" y="2667000"/>
            <a:ext cx="669925" cy="746125"/>
          </a:xfrm>
          <a:prstGeom prst="line">
            <a:avLst/>
          </a:prstGeom>
          <a:noFill/>
          <a:ln w="25400">
            <a:solidFill>
              <a:schemeClr val="bg2"/>
            </a:solidFill>
            <a:round/>
            <a:headEnd type="none" w="sm" len="sm"/>
            <a:tailEnd type="none" w="sm" len="sm"/>
          </a:ln>
        </p:spPr>
        <p:txBody>
          <a:bodyPr/>
          <a:lstStyle/>
          <a:p>
            <a:endParaRPr lang="en-US"/>
          </a:p>
        </p:txBody>
      </p:sp>
      <p:sp>
        <p:nvSpPr>
          <p:cNvPr id="88074" name="Line 10"/>
          <p:cNvSpPr>
            <a:spLocks noChangeShapeType="1"/>
          </p:cNvSpPr>
          <p:nvPr/>
        </p:nvSpPr>
        <p:spPr bwMode="auto">
          <a:xfrm flipV="1">
            <a:off x="4416425" y="4724400"/>
            <a:ext cx="914400" cy="381000"/>
          </a:xfrm>
          <a:prstGeom prst="line">
            <a:avLst/>
          </a:prstGeom>
          <a:noFill/>
          <a:ln w="25400">
            <a:solidFill>
              <a:schemeClr val="bg2"/>
            </a:solidFill>
            <a:round/>
            <a:headEnd type="none" w="sm" len="sm"/>
            <a:tailEnd type="none" w="sm" len="sm"/>
          </a:ln>
        </p:spPr>
        <p:txBody>
          <a:bodyPr/>
          <a:lstStyle/>
          <a:p>
            <a:endParaRPr lang="en-US"/>
          </a:p>
        </p:txBody>
      </p:sp>
      <p:sp>
        <p:nvSpPr>
          <p:cNvPr id="88075" name="Oval 11"/>
          <p:cNvSpPr>
            <a:spLocks noChangeArrowheads="1"/>
          </p:cNvSpPr>
          <p:nvPr/>
        </p:nvSpPr>
        <p:spPr bwMode="auto">
          <a:xfrm>
            <a:off x="3889375" y="2216150"/>
            <a:ext cx="596900" cy="596900"/>
          </a:xfrm>
          <a:prstGeom prst="ellipse">
            <a:avLst/>
          </a:prstGeom>
          <a:solidFill>
            <a:schemeClr val="accent2"/>
          </a:solidFill>
          <a:ln w="12700">
            <a:solidFill>
              <a:schemeClr val="bg2"/>
            </a:solidFill>
            <a:round/>
            <a:headEnd/>
            <a:tailEnd/>
          </a:ln>
        </p:spPr>
        <p:txBody>
          <a:bodyPr wrap="none" anchor="ctr"/>
          <a:lstStyle/>
          <a:p>
            <a:pPr algn="ctr" eaLnBrk="0" hangingPunct="0"/>
            <a:endParaRPr lang="en-US"/>
          </a:p>
        </p:txBody>
      </p:sp>
      <p:sp>
        <p:nvSpPr>
          <p:cNvPr id="88076" name="Oval 12"/>
          <p:cNvSpPr>
            <a:spLocks noChangeArrowheads="1"/>
          </p:cNvSpPr>
          <p:nvPr/>
        </p:nvSpPr>
        <p:spPr bwMode="auto">
          <a:xfrm rot="2700000">
            <a:off x="5116513" y="4498975"/>
            <a:ext cx="596900" cy="298450"/>
          </a:xfrm>
          <a:prstGeom prst="ellipse">
            <a:avLst/>
          </a:prstGeom>
          <a:solidFill>
            <a:schemeClr val="accent2"/>
          </a:solidFill>
          <a:ln w="12700">
            <a:solidFill>
              <a:schemeClr val="bg2"/>
            </a:solidFill>
            <a:round/>
            <a:headEnd/>
            <a:tailEnd/>
          </a:ln>
        </p:spPr>
        <p:txBody>
          <a:bodyPr wrap="none" anchor="ctr"/>
          <a:lstStyle/>
          <a:p>
            <a:pPr algn="ctr" eaLnBrk="0" hangingPunct="0"/>
            <a:endParaRPr lang="en-US"/>
          </a:p>
        </p:txBody>
      </p:sp>
      <p:sp>
        <p:nvSpPr>
          <p:cNvPr id="88077" name="Oval 13"/>
          <p:cNvSpPr>
            <a:spLocks noChangeArrowheads="1"/>
          </p:cNvSpPr>
          <p:nvPr/>
        </p:nvSpPr>
        <p:spPr bwMode="auto">
          <a:xfrm>
            <a:off x="4219575" y="4289425"/>
            <a:ext cx="806450" cy="541338"/>
          </a:xfrm>
          <a:prstGeom prst="ellipse">
            <a:avLst/>
          </a:prstGeom>
          <a:gradFill rotWithShape="0">
            <a:gsLst>
              <a:gs pos="0">
                <a:srgbClr val="FEB986"/>
              </a:gs>
              <a:gs pos="100000">
                <a:srgbClr val="E4A678"/>
              </a:gs>
            </a:gsLst>
            <a:lin ang="5400000" scaled="1"/>
          </a:gradFill>
          <a:ln w="12700">
            <a:solidFill>
              <a:schemeClr val="bg2"/>
            </a:solidFill>
            <a:round/>
            <a:headEnd/>
            <a:tailEnd/>
          </a:ln>
        </p:spPr>
        <p:txBody>
          <a:bodyPr wrap="none" anchor="ctr"/>
          <a:lstStyle/>
          <a:p>
            <a:pPr algn="ctr" eaLnBrk="0" hangingPunct="0"/>
            <a:endParaRPr lang="en-US"/>
          </a:p>
        </p:txBody>
      </p:sp>
      <p:sp>
        <p:nvSpPr>
          <p:cNvPr id="88078" name="Oval 14"/>
          <p:cNvSpPr>
            <a:spLocks noChangeArrowheads="1"/>
          </p:cNvSpPr>
          <p:nvPr/>
        </p:nvSpPr>
        <p:spPr bwMode="auto">
          <a:xfrm>
            <a:off x="3884613" y="3713163"/>
            <a:ext cx="806450" cy="541337"/>
          </a:xfrm>
          <a:prstGeom prst="ellipse">
            <a:avLst/>
          </a:prstGeom>
          <a:gradFill rotWithShape="0">
            <a:gsLst>
              <a:gs pos="0">
                <a:srgbClr val="FEB986"/>
              </a:gs>
              <a:gs pos="100000">
                <a:srgbClr val="E4A678"/>
              </a:gs>
            </a:gsLst>
            <a:lin ang="5400000" scaled="1"/>
          </a:gradFill>
          <a:ln w="12700">
            <a:solidFill>
              <a:schemeClr val="bg2"/>
            </a:solidFill>
            <a:round/>
            <a:headEnd/>
            <a:tailEnd/>
          </a:ln>
        </p:spPr>
        <p:txBody>
          <a:bodyPr wrap="none" anchor="ctr"/>
          <a:lstStyle/>
          <a:p>
            <a:pPr algn="ctr" eaLnBrk="0" hangingPunct="0"/>
            <a:endParaRPr lang="en-US"/>
          </a:p>
        </p:txBody>
      </p:sp>
      <p:sp>
        <p:nvSpPr>
          <p:cNvPr id="88079" name="Oval 15"/>
          <p:cNvSpPr>
            <a:spLocks noChangeArrowheads="1"/>
          </p:cNvSpPr>
          <p:nvPr/>
        </p:nvSpPr>
        <p:spPr bwMode="auto">
          <a:xfrm>
            <a:off x="3435350" y="3159125"/>
            <a:ext cx="806450" cy="541338"/>
          </a:xfrm>
          <a:prstGeom prst="ellipse">
            <a:avLst/>
          </a:prstGeom>
          <a:gradFill rotWithShape="0">
            <a:gsLst>
              <a:gs pos="0">
                <a:srgbClr val="FEB986"/>
              </a:gs>
              <a:gs pos="100000">
                <a:srgbClr val="E4A678"/>
              </a:gs>
            </a:gsLst>
            <a:lin ang="5400000" scaled="1"/>
          </a:gradFill>
          <a:ln w="12700">
            <a:solidFill>
              <a:schemeClr val="bg2"/>
            </a:solidFill>
            <a:round/>
            <a:headEnd/>
            <a:tailEnd/>
          </a:ln>
        </p:spPr>
        <p:txBody>
          <a:bodyPr wrap="none" anchor="ctr"/>
          <a:lstStyle/>
          <a:p>
            <a:pPr algn="ctr" eaLnBrk="0" hangingPunct="0"/>
            <a:endParaRPr lang="en-US"/>
          </a:p>
        </p:txBody>
      </p:sp>
      <p:sp>
        <p:nvSpPr>
          <p:cNvPr id="88080" name="Rectangle 15"/>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4"/>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176135"/>
                                        </p:tgtEl>
                                        <p:attrNameLst>
                                          <p:attrName>style.visibility</p:attrName>
                                        </p:attrNameLst>
                                      </p:cBhvr>
                                      <p:to>
                                        <p:strVal val="visible"/>
                                      </p:to>
                                    </p:set>
                                    <p:animEffect transition="in" filter="strips(downLeft)">
                                      <p:cBhvr>
                                        <p:cTn id="10"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3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8178"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 Steam Processing</a:t>
            </a:r>
          </a:p>
        </p:txBody>
      </p:sp>
      <p:sp>
        <p:nvSpPr>
          <p:cNvPr id="178179" name="Rectangle 3"/>
          <p:cNvSpPr>
            <a:spLocks noChangeArrowheads="1"/>
          </p:cNvSpPr>
          <p:nvPr/>
        </p:nvSpPr>
        <p:spPr bwMode="auto">
          <a:xfrm>
            <a:off x="387350" y="1530350"/>
            <a:ext cx="8445500" cy="5016500"/>
          </a:xfrm>
          <a:prstGeom prst="rect">
            <a:avLst/>
          </a:prstGeom>
          <a:gradFill rotWithShape="0">
            <a:gsLst>
              <a:gs pos="0">
                <a:schemeClr val="tx1"/>
              </a:gs>
              <a:gs pos="100000">
                <a:schemeClr val="tx1">
                  <a:gamma/>
                  <a:shade val="69804"/>
                  <a:invGamma/>
                </a:schemeClr>
              </a:gs>
            </a:gsLst>
            <a:lin ang="5400000" scaled="1"/>
          </a:gradFill>
          <a:ln w="12700">
            <a:solidFill>
              <a:schemeClr val="tx1"/>
            </a:solidFill>
            <a:miter lim="800000"/>
            <a:headEnd/>
            <a:tailEnd/>
          </a:ln>
          <a:effectLst/>
        </p:spPr>
        <p:txBody>
          <a:bodyPr wrap="none" anchor="ctr"/>
          <a:lstStyle/>
          <a:p>
            <a:pPr algn="ctr" eaLnBrk="0" hangingPunct="0">
              <a:defRPr/>
            </a:pPr>
            <a:endParaRPr lang="en-US">
              <a:cs typeface="+mn-cs"/>
            </a:endParaRPr>
          </a:p>
        </p:txBody>
      </p:sp>
      <p:sp>
        <p:nvSpPr>
          <p:cNvPr id="89092" name="Rectangle 4"/>
          <p:cNvSpPr>
            <a:spLocks noChangeArrowheads="1"/>
          </p:cNvSpPr>
          <p:nvPr/>
        </p:nvSpPr>
        <p:spPr bwMode="auto">
          <a:xfrm rot="8520000" flipH="1">
            <a:off x="5330825" y="4081463"/>
            <a:ext cx="814388" cy="285750"/>
          </a:xfrm>
          <a:prstGeom prst="rect">
            <a:avLst/>
          </a:prstGeom>
          <a:solidFill>
            <a:schemeClr val="tx1"/>
          </a:solidFill>
          <a:ln w="25400">
            <a:solidFill>
              <a:schemeClr val="bg2"/>
            </a:solidFill>
            <a:miter lim="800000"/>
            <a:headEnd/>
            <a:tailEnd/>
          </a:ln>
        </p:spPr>
        <p:txBody>
          <a:bodyPr wrap="none" anchor="ctr"/>
          <a:lstStyle/>
          <a:p>
            <a:pPr algn="ctr" eaLnBrk="0" hangingPunct="0"/>
            <a:endParaRPr lang="en-US"/>
          </a:p>
        </p:txBody>
      </p:sp>
      <p:sp>
        <p:nvSpPr>
          <p:cNvPr id="89093" name="Arc 5"/>
          <p:cNvSpPr>
            <a:spLocks/>
          </p:cNvSpPr>
          <p:nvPr/>
        </p:nvSpPr>
        <p:spPr bwMode="auto">
          <a:xfrm>
            <a:off x="4416425" y="1676400"/>
            <a:ext cx="4418013" cy="3590925"/>
          </a:xfrm>
          <a:custGeom>
            <a:avLst/>
            <a:gdLst>
              <a:gd name="T0" fmla="*/ 2147483647 w 21600"/>
              <a:gd name="T1" fmla="*/ 2147483647 h 17551"/>
              <a:gd name="T2" fmla="*/ 0 w 21600"/>
              <a:gd name="T3" fmla="*/ 0 h 17551"/>
              <a:gd name="T4" fmla="*/ 2147483647 w 21600"/>
              <a:gd name="T5" fmla="*/ 0 h 17551"/>
              <a:gd name="T6" fmla="*/ 0 60000 65536"/>
              <a:gd name="T7" fmla="*/ 0 60000 65536"/>
              <a:gd name="T8" fmla="*/ 0 60000 65536"/>
              <a:gd name="T9" fmla="*/ 0 w 21600"/>
              <a:gd name="T10" fmla="*/ 0 h 17551"/>
              <a:gd name="T11" fmla="*/ 21600 w 21600"/>
              <a:gd name="T12" fmla="*/ 17551 h 17551"/>
            </a:gdLst>
            <a:ahLst/>
            <a:cxnLst>
              <a:cxn ang="T6">
                <a:pos x="T0" y="T1"/>
              </a:cxn>
              <a:cxn ang="T7">
                <a:pos x="T2" y="T3"/>
              </a:cxn>
              <a:cxn ang="T8">
                <a:pos x="T4" y="T5"/>
              </a:cxn>
            </a:cxnLst>
            <a:rect l="T9" t="T10" r="T11" b="T12"/>
            <a:pathLst>
              <a:path w="21600" h="17551" fill="none" extrusionOk="0">
                <a:moveTo>
                  <a:pt x="9009" y="17551"/>
                </a:moveTo>
                <a:cubicBezTo>
                  <a:pt x="3354" y="13494"/>
                  <a:pt x="0" y="6960"/>
                  <a:pt x="0" y="0"/>
                </a:cubicBezTo>
              </a:path>
              <a:path w="21600" h="17551" stroke="0" extrusionOk="0">
                <a:moveTo>
                  <a:pt x="9009" y="17551"/>
                </a:moveTo>
                <a:cubicBezTo>
                  <a:pt x="3354" y="13494"/>
                  <a:pt x="0" y="6960"/>
                  <a:pt x="0" y="0"/>
                </a:cubicBezTo>
                <a:lnTo>
                  <a:pt x="21600" y="0"/>
                </a:lnTo>
                <a:close/>
              </a:path>
            </a:pathLst>
          </a:custGeom>
          <a:solidFill>
            <a:srgbClr val="DADADA"/>
          </a:solidFill>
          <a:ln w="25400" cap="rnd">
            <a:solidFill>
              <a:schemeClr val="bg2"/>
            </a:solidFill>
            <a:round/>
            <a:headEnd/>
            <a:tailEnd/>
          </a:ln>
        </p:spPr>
        <p:txBody>
          <a:bodyPr/>
          <a:lstStyle/>
          <a:p>
            <a:pPr algn="ctr" eaLnBrk="0" hangingPunct="0"/>
            <a:endParaRPr lang="en-US"/>
          </a:p>
        </p:txBody>
      </p:sp>
      <p:sp>
        <p:nvSpPr>
          <p:cNvPr id="89094" name="Rectangle 6"/>
          <p:cNvSpPr>
            <a:spLocks noChangeArrowheads="1"/>
          </p:cNvSpPr>
          <p:nvPr/>
        </p:nvSpPr>
        <p:spPr bwMode="auto">
          <a:xfrm rot="8520000" flipH="1">
            <a:off x="5302250" y="4078288"/>
            <a:ext cx="830263" cy="279400"/>
          </a:xfrm>
          <a:prstGeom prst="rect">
            <a:avLst/>
          </a:prstGeom>
          <a:pattFill prst="lgConfetti">
            <a:fgClr>
              <a:srgbClr val="FC0128"/>
            </a:fgClr>
            <a:bgClr>
              <a:schemeClr val="tx1"/>
            </a:bgClr>
          </a:pattFill>
          <a:ln w="25400">
            <a:solidFill>
              <a:schemeClr val="bg2"/>
            </a:solidFill>
            <a:miter lim="800000"/>
            <a:headEnd/>
            <a:tailEnd/>
          </a:ln>
        </p:spPr>
        <p:txBody>
          <a:bodyPr wrap="none" anchor="ctr"/>
          <a:lstStyle/>
          <a:p>
            <a:pPr algn="ctr" eaLnBrk="0" hangingPunct="0"/>
            <a:endParaRPr lang="en-US"/>
          </a:p>
        </p:txBody>
      </p:sp>
      <p:sp>
        <p:nvSpPr>
          <p:cNvPr id="89095" name="Freeform 7"/>
          <p:cNvSpPr>
            <a:spLocks/>
          </p:cNvSpPr>
          <p:nvPr/>
        </p:nvSpPr>
        <p:spPr bwMode="auto">
          <a:xfrm>
            <a:off x="3625850" y="3009900"/>
            <a:ext cx="2262188" cy="2536825"/>
          </a:xfrm>
          <a:custGeom>
            <a:avLst/>
            <a:gdLst>
              <a:gd name="T0" fmla="*/ 2147483647 w 1425"/>
              <a:gd name="T1" fmla="*/ 2147483647 h 1598"/>
              <a:gd name="T2" fmla="*/ 2147483647 w 1425"/>
              <a:gd name="T3" fmla="*/ 2147483647 h 1598"/>
              <a:gd name="T4" fmla="*/ 2147483647 w 1425"/>
              <a:gd name="T5" fmla="*/ 2147483647 h 1598"/>
              <a:gd name="T6" fmla="*/ 2147483647 w 1425"/>
              <a:gd name="T7" fmla="*/ 2147483647 h 1598"/>
              <a:gd name="T8" fmla="*/ 2147483647 w 1425"/>
              <a:gd name="T9" fmla="*/ 2147483647 h 1598"/>
              <a:gd name="T10" fmla="*/ 2147483647 w 1425"/>
              <a:gd name="T11" fmla="*/ 2147483647 h 1598"/>
              <a:gd name="T12" fmla="*/ 2147483647 w 1425"/>
              <a:gd name="T13" fmla="*/ 2147483647 h 1598"/>
              <a:gd name="T14" fmla="*/ 2147483647 w 1425"/>
              <a:gd name="T15" fmla="*/ 2147483647 h 1598"/>
              <a:gd name="T16" fmla="*/ 2147483647 w 1425"/>
              <a:gd name="T17" fmla="*/ 2147483647 h 1598"/>
              <a:gd name="T18" fmla="*/ 2147483647 w 1425"/>
              <a:gd name="T19" fmla="*/ 2147483647 h 1598"/>
              <a:gd name="T20" fmla="*/ 2147483647 w 1425"/>
              <a:gd name="T21" fmla="*/ 0 h 1598"/>
              <a:gd name="T22" fmla="*/ 0 w 1425"/>
              <a:gd name="T23" fmla="*/ 2147483647 h 1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5"/>
              <a:gd name="T37" fmla="*/ 0 h 1598"/>
              <a:gd name="T38" fmla="*/ 1425 w 1425"/>
              <a:gd name="T39" fmla="*/ 1598 h 1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5" h="1598">
                <a:moveTo>
                  <a:pt x="563" y="1597"/>
                </a:moveTo>
                <a:lnTo>
                  <a:pt x="1284" y="1457"/>
                </a:lnTo>
                <a:lnTo>
                  <a:pt x="1424" y="1235"/>
                </a:lnTo>
                <a:lnTo>
                  <a:pt x="1317" y="1133"/>
                </a:lnTo>
                <a:lnTo>
                  <a:pt x="1192" y="996"/>
                </a:lnTo>
                <a:lnTo>
                  <a:pt x="1069" y="854"/>
                </a:lnTo>
                <a:lnTo>
                  <a:pt x="982" y="729"/>
                </a:lnTo>
                <a:lnTo>
                  <a:pt x="868" y="537"/>
                </a:lnTo>
                <a:lnTo>
                  <a:pt x="776" y="362"/>
                </a:lnTo>
                <a:lnTo>
                  <a:pt x="693" y="169"/>
                </a:lnTo>
                <a:lnTo>
                  <a:pt x="636" y="0"/>
                </a:lnTo>
                <a:lnTo>
                  <a:pt x="0" y="463"/>
                </a:lnTo>
              </a:path>
            </a:pathLst>
          </a:custGeom>
          <a:pattFill prst="lgConfetti">
            <a:fgClr>
              <a:srgbClr val="FC0128"/>
            </a:fgClr>
            <a:bgClr>
              <a:schemeClr val="tx1"/>
            </a:bgClr>
          </a:pattFill>
          <a:ln w="9525" cap="rnd">
            <a:noFill/>
            <a:round/>
            <a:headEnd type="none" w="sm" len="sm"/>
            <a:tailEnd type="none" w="sm" len="sm"/>
          </a:ln>
        </p:spPr>
        <p:txBody>
          <a:bodyPr/>
          <a:lstStyle/>
          <a:p>
            <a:pPr algn="ctr" eaLnBrk="0" hangingPunct="0"/>
            <a:endParaRPr lang="en-US"/>
          </a:p>
        </p:txBody>
      </p:sp>
      <p:sp>
        <p:nvSpPr>
          <p:cNvPr id="178184" name="Freeform 8"/>
          <p:cNvSpPr>
            <a:spLocks/>
          </p:cNvSpPr>
          <p:nvPr/>
        </p:nvSpPr>
        <p:spPr bwMode="auto">
          <a:xfrm>
            <a:off x="3619500" y="3011488"/>
            <a:ext cx="2262188" cy="2536825"/>
          </a:xfrm>
          <a:custGeom>
            <a:avLst/>
            <a:gdLst>
              <a:gd name="T0" fmla="*/ 2147483647 w 1425"/>
              <a:gd name="T1" fmla="*/ 2147483647 h 1598"/>
              <a:gd name="T2" fmla="*/ 2147483647 w 1425"/>
              <a:gd name="T3" fmla="*/ 2147483647 h 1598"/>
              <a:gd name="T4" fmla="*/ 2147483647 w 1425"/>
              <a:gd name="T5" fmla="*/ 2147483647 h 1598"/>
              <a:gd name="T6" fmla="*/ 2147483647 w 1425"/>
              <a:gd name="T7" fmla="*/ 2147483647 h 1598"/>
              <a:gd name="T8" fmla="*/ 2147483647 w 1425"/>
              <a:gd name="T9" fmla="*/ 2147483647 h 1598"/>
              <a:gd name="T10" fmla="*/ 2147483647 w 1425"/>
              <a:gd name="T11" fmla="*/ 2147483647 h 1598"/>
              <a:gd name="T12" fmla="*/ 2147483647 w 1425"/>
              <a:gd name="T13" fmla="*/ 2147483647 h 1598"/>
              <a:gd name="T14" fmla="*/ 2147483647 w 1425"/>
              <a:gd name="T15" fmla="*/ 2147483647 h 1598"/>
              <a:gd name="T16" fmla="*/ 2147483647 w 1425"/>
              <a:gd name="T17" fmla="*/ 2147483647 h 1598"/>
              <a:gd name="T18" fmla="*/ 2147483647 w 1425"/>
              <a:gd name="T19" fmla="*/ 2147483647 h 1598"/>
              <a:gd name="T20" fmla="*/ 2147483647 w 1425"/>
              <a:gd name="T21" fmla="*/ 0 h 1598"/>
              <a:gd name="T22" fmla="*/ 0 w 1425"/>
              <a:gd name="T23" fmla="*/ 2147483647 h 1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5"/>
              <a:gd name="T37" fmla="*/ 0 h 1598"/>
              <a:gd name="T38" fmla="*/ 1425 w 1425"/>
              <a:gd name="T39" fmla="*/ 1598 h 1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5" h="1598">
                <a:moveTo>
                  <a:pt x="563" y="1597"/>
                </a:moveTo>
                <a:lnTo>
                  <a:pt x="1284" y="1457"/>
                </a:lnTo>
                <a:lnTo>
                  <a:pt x="1424" y="1235"/>
                </a:lnTo>
                <a:lnTo>
                  <a:pt x="1317" y="1133"/>
                </a:lnTo>
                <a:lnTo>
                  <a:pt x="1192" y="996"/>
                </a:lnTo>
                <a:lnTo>
                  <a:pt x="1069" y="854"/>
                </a:lnTo>
                <a:lnTo>
                  <a:pt x="982" y="729"/>
                </a:lnTo>
                <a:lnTo>
                  <a:pt x="868" y="537"/>
                </a:lnTo>
                <a:lnTo>
                  <a:pt x="776" y="362"/>
                </a:lnTo>
                <a:lnTo>
                  <a:pt x="693" y="169"/>
                </a:lnTo>
                <a:lnTo>
                  <a:pt x="636" y="0"/>
                </a:lnTo>
                <a:lnTo>
                  <a:pt x="0" y="463"/>
                </a:lnTo>
              </a:path>
            </a:pathLst>
          </a:custGeom>
          <a:solidFill>
            <a:schemeClr val="tx1"/>
          </a:solidFill>
          <a:ln w="9525" cap="rnd">
            <a:noFill/>
            <a:round/>
            <a:headEnd type="none" w="sm" len="sm"/>
            <a:tailEnd type="none" w="sm" len="sm"/>
          </a:ln>
        </p:spPr>
        <p:txBody>
          <a:bodyPr/>
          <a:lstStyle/>
          <a:p>
            <a:pPr algn="ctr" eaLnBrk="0" hangingPunct="0"/>
            <a:endParaRPr lang="en-US"/>
          </a:p>
        </p:txBody>
      </p:sp>
      <p:sp>
        <p:nvSpPr>
          <p:cNvPr id="178185" name="Rectangle 9"/>
          <p:cNvSpPr>
            <a:spLocks noChangeArrowheads="1"/>
          </p:cNvSpPr>
          <p:nvPr/>
        </p:nvSpPr>
        <p:spPr bwMode="auto">
          <a:xfrm rot="8520000" flipH="1">
            <a:off x="5295900" y="4086225"/>
            <a:ext cx="830263" cy="266700"/>
          </a:xfrm>
          <a:prstGeom prst="rect">
            <a:avLst/>
          </a:prstGeom>
          <a:solidFill>
            <a:schemeClr val="tx1"/>
          </a:solidFill>
          <a:ln w="9525">
            <a:noFill/>
            <a:miter lim="800000"/>
            <a:headEnd/>
            <a:tailEnd/>
          </a:ln>
        </p:spPr>
        <p:txBody>
          <a:bodyPr wrap="none" anchor="ctr"/>
          <a:lstStyle/>
          <a:p>
            <a:pPr algn="ctr" eaLnBrk="0" hangingPunct="0"/>
            <a:endParaRPr lang="en-US"/>
          </a:p>
        </p:txBody>
      </p:sp>
      <p:sp>
        <p:nvSpPr>
          <p:cNvPr id="89098" name="Line 10"/>
          <p:cNvSpPr>
            <a:spLocks noChangeShapeType="1"/>
          </p:cNvSpPr>
          <p:nvPr/>
        </p:nvSpPr>
        <p:spPr bwMode="auto">
          <a:xfrm flipV="1">
            <a:off x="4511675" y="5368925"/>
            <a:ext cx="984250" cy="188913"/>
          </a:xfrm>
          <a:prstGeom prst="line">
            <a:avLst/>
          </a:prstGeom>
          <a:noFill/>
          <a:ln w="25400">
            <a:solidFill>
              <a:schemeClr val="bg2"/>
            </a:solidFill>
            <a:round/>
            <a:headEnd type="none" w="sm" len="sm"/>
            <a:tailEnd type="none" w="sm" len="sm"/>
          </a:ln>
        </p:spPr>
        <p:txBody>
          <a:bodyPr/>
          <a:lstStyle/>
          <a:p>
            <a:endParaRPr lang="en-US"/>
          </a:p>
        </p:txBody>
      </p:sp>
      <p:sp>
        <p:nvSpPr>
          <p:cNvPr id="89099" name="Line 11"/>
          <p:cNvSpPr>
            <a:spLocks noChangeShapeType="1"/>
          </p:cNvSpPr>
          <p:nvPr/>
        </p:nvSpPr>
        <p:spPr bwMode="auto">
          <a:xfrm flipV="1">
            <a:off x="3619500" y="3132138"/>
            <a:ext cx="819150" cy="609600"/>
          </a:xfrm>
          <a:prstGeom prst="line">
            <a:avLst/>
          </a:prstGeom>
          <a:noFill/>
          <a:ln w="25400">
            <a:solidFill>
              <a:schemeClr val="bg2"/>
            </a:solidFill>
            <a:round/>
            <a:headEnd type="none" w="sm" len="sm"/>
            <a:tailEnd type="none" w="sm" len="sm"/>
          </a:ln>
        </p:spPr>
        <p:txBody>
          <a:bodyPr/>
          <a:lstStyle/>
          <a:p>
            <a:endParaRPr lang="en-US"/>
          </a:p>
        </p:txBody>
      </p:sp>
      <p:sp>
        <p:nvSpPr>
          <p:cNvPr id="89100" name="Oval 12"/>
          <p:cNvSpPr>
            <a:spLocks noChangeArrowheads="1"/>
          </p:cNvSpPr>
          <p:nvPr/>
        </p:nvSpPr>
        <p:spPr bwMode="auto">
          <a:xfrm rot="-3540000">
            <a:off x="5441157" y="4949031"/>
            <a:ext cx="603250" cy="604837"/>
          </a:xfrm>
          <a:prstGeom prst="ellipse">
            <a:avLst/>
          </a:prstGeom>
          <a:solidFill>
            <a:schemeClr val="accent2"/>
          </a:solidFill>
          <a:ln w="12700">
            <a:solidFill>
              <a:schemeClr val="bg2"/>
            </a:solidFill>
            <a:round/>
            <a:headEnd/>
            <a:tailEnd/>
          </a:ln>
        </p:spPr>
        <p:txBody>
          <a:bodyPr wrap="none" anchor="ctr"/>
          <a:lstStyle/>
          <a:p>
            <a:pPr algn="ctr" eaLnBrk="0" hangingPunct="0"/>
            <a:endParaRPr lang="en-US"/>
          </a:p>
        </p:txBody>
      </p:sp>
      <p:sp>
        <p:nvSpPr>
          <p:cNvPr id="89101" name="Oval 13"/>
          <p:cNvSpPr>
            <a:spLocks noChangeArrowheads="1"/>
          </p:cNvSpPr>
          <p:nvPr/>
        </p:nvSpPr>
        <p:spPr bwMode="auto">
          <a:xfrm rot="4560000" flipH="1">
            <a:off x="4248150" y="2949575"/>
            <a:ext cx="598488" cy="300038"/>
          </a:xfrm>
          <a:prstGeom prst="ellipse">
            <a:avLst/>
          </a:prstGeom>
          <a:solidFill>
            <a:schemeClr val="accent2"/>
          </a:solidFill>
          <a:ln w="12700">
            <a:solidFill>
              <a:schemeClr val="bg2"/>
            </a:solidFill>
            <a:round/>
            <a:headEnd/>
            <a:tailEnd/>
          </a:ln>
        </p:spPr>
        <p:txBody>
          <a:bodyPr wrap="none" anchor="ctr"/>
          <a:lstStyle/>
          <a:p>
            <a:pPr algn="ctr" eaLnBrk="0" hangingPunct="0"/>
            <a:endParaRPr lang="en-US"/>
          </a:p>
        </p:txBody>
      </p:sp>
      <p:sp>
        <p:nvSpPr>
          <p:cNvPr id="89102" name="Arc 14"/>
          <p:cNvSpPr>
            <a:spLocks/>
          </p:cNvSpPr>
          <p:nvPr/>
        </p:nvSpPr>
        <p:spPr bwMode="auto">
          <a:xfrm>
            <a:off x="454025" y="2813050"/>
            <a:ext cx="4191000" cy="3683000"/>
          </a:xfrm>
          <a:custGeom>
            <a:avLst/>
            <a:gdLst>
              <a:gd name="T0" fmla="*/ 2147483647 w 21600"/>
              <a:gd name="T1" fmla="*/ 0 h 18973"/>
              <a:gd name="T2" fmla="*/ 2147483647 w 21600"/>
              <a:gd name="T3" fmla="*/ 2147483647 h 18973"/>
              <a:gd name="T4" fmla="*/ 0 w 21600"/>
              <a:gd name="T5" fmla="*/ 2147483647 h 18973"/>
              <a:gd name="T6" fmla="*/ 0 60000 65536"/>
              <a:gd name="T7" fmla="*/ 0 60000 65536"/>
              <a:gd name="T8" fmla="*/ 0 60000 65536"/>
              <a:gd name="T9" fmla="*/ 0 w 21600"/>
              <a:gd name="T10" fmla="*/ 0 h 18973"/>
              <a:gd name="T11" fmla="*/ 21600 w 21600"/>
              <a:gd name="T12" fmla="*/ 18973 h 18973"/>
            </a:gdLst>
            <a:ahLst/>
            <a:cxnLst>
              <a:cxn ang="T6">
                <a:pos x="T0" y="T1"/>
              </a:cxn>
              <a:cxn ang="T7">
                <a:pos x="T2" y="T3"/>
              </a:cxn>
              <a:cxn ang="T8">
                <a:pos x="T4" y="T5"/>
              </a:cxn>
            </a:cxnLst>
            <a:rect l="T9" t="T10" r="T11" b="T12"/>
            <a:pathLst>
              <a:path w="21600" h="18973" fill="none" extrusionOk="0">
                <a:moveTo>
                  <a:pt x="10324" y="-1"/>
                </a:moveTo>
                <a:cubicBezTo>
                  <a:pt x="17273" y="3781"/>
                  <a:pt x="21600" y="11060"/>
                  <a:pt x="21600" y="18973"/>
                </a:cubicBezTo>
              </a:path>
              <a:path w="21600" h="18973" stroke="0" extrusionOk="0">
                <a:moveTo>
                  <a:pt x="10324" y="-1"/>
                </a:moveTo>
                <a:cubicBezTo>
                  <a:pt x="17273" y="3781"/>
                  <a:pt x="21600" y="11060"/>
                  <a:pt x="21600" y="18973"/>
                </a:cubicBezTo>
                <a:lnTo>
                  <a:pt x="0" y="18973"/>
                </a:lnTo>
                <a:close/>
              </a:path>
            </a:pathLst>
          </a:custGeom>
          <a:solidFill>
            <a:srgbClr val="DADADA"/>
          </a:solidFill>
          <a:ln w="25400" cap="rnd">
            <a:solidFill>
              <a:schemeClr val="bg2"/>
            </a:solidFill>
            <a:round/>
            <a:headEnd/>
            <a:tailEnd/>
          </a:ln>
        </p:spPr>
        <p:txBody>
          <a:bodyPr/>
          <a:lstStyle/>
          <a:p>
            <a:pPr algn="ctr" eaLnBrk="0" hangingPunct="0"/>
            <a:endParaRPr lang="en-US"/>
          </a:p>
        </p:txBody>
      </p:sp>
      <p:sp>
        <p:nvSpPr>
          <p:cNvPr id="89103" name="Oval 15"/>
          <p:cNvSpPr>
            <a:spLocks noChangeArrowheads="1"/>
          </p:cNvSpPr>
          <p:nvPr/>
        </p:nvSpPr>
        <p:spPr bwMode="auto">
          <a:xfrm>
            <a:off x="4473575" y="4878388"/>
            <a:ext cx="806450" cy="541337"/>
          </a:xfrm>
          <a:prstGeom prst="ellipse">
            <a:avLst/>
          </a:prstGeom>
          <a:gradFill rotWithShape="0">
            <a:gsLst>
              <a:gs pos="0">
                <a:srgbClr val="FEB986"/>
              </a:gs>
              <a:gs pos="100000">
                <a:srgbClr val="FECEAA"/>
              </a:gs>
            </a:gsLst>
            <a:lin ang="5400000" scaled="1"/>
          </a:gradFill>
          <a:ln w="12700">
            <a:solidFill>
              <a:schemeClr val="bg2"/>
            </a:solidFill>
            <a:round/>
            <a:headEnd/>
            <a:tailEnd/>
          </a:ln>
        </p:spPr>
        <p:txBody>
          <a:bodyPr wrap="none" anchor="ctr"/>
          <a:lstStyle/>
          <a:p>
            <a:pPr algn="ctr" eaLnBrk="0" hangingPunct="0"/>
            <a:endParaRPr lang="en-US"/>
          </a:p>
        </p:txBody>
      </p:sp>
      <p:sp>
        <p:nvSpPr>
          <p:cNvPr id="89104" name="Oval 16"/>
          <p:cNvSpPr>
            <a:spLocks noChangeArrowheads="1"/>
          </p:cNvSpPr>
          <p:nvPr/>
        </p:nvSpPr>
        <p:spPr bwMode="auto">
          <a:xfrm>
            <a:off x="4243388" y="4302125"/>
            <a:ext cx="806450" cy="541338"/>
          </a:xfrm>
          <a:prstGeom prst="ellipse">
            <a:avLst/>
          </a:prstGeom>
          <a:gradFill rotWithShape="0">
            <a:gsLst>
              <a:gs pos="0">
                <a:srgbClr val="FEB986"/>
              </a:gs>
              <a:gs pos="100000">
                <a:srgbClr val="FECEAA"/>
              </a:gs>
            </a:gsLst>
            <a:lin ang="5400000" scaled="1"/>
          </a:gradFill>
          <a:ln w="12700">
            <a:solidFill>
              <a:schemeClr val="bg2"/>
            </a:solidFill>
            <a:round/>
            <a:headEnd/>
            <a:tailEnd/>
          </a:ln>
        </p:spPr>
        <p:txBody>
          <a:bodyPr wrap="none" anchor="ctr"/>
          <a:lstStyle/>
          <a:p>
            <a:pPr algn="ctr" eaLnBrk="0" hangingPunct="0"/>
            <a:endParaRPr lang="en-US"/>
          </a:p>
        </p:txBody>
      </p:sp>
      <p:sp>
        <p:nvSpPr>
          <p:cNvPr id="89105" name="Oval 17"/>
          <p:cNvSpPr>
            <a:spLocks noChangeArrowheads="1"/>
          </p:cNvSpPr>
          <p:nvPr/>
        </p:nvSpPr>
        <p:spPr bwMode="auto">
          <a:xfrm>
            <a:off x="3884613" y="3748088"/>
            <a:ext cx="806450" cy="541337"/>
          </a:xfrm>
          <a:prstGeom prst="ellipse">
            <a:avLst/>
          </a:prstGeom>
          <a:gradFill rotWithShape="0">
            <a:gsLst>
              <a:gs pos="0">
                <a:srgbClr val="FEB986"/>
              </a:gs>
              <a:gs pos="100000">
                <a:srgbClr val="FECEAA"/>
              </a:gs>
            </a:gsLst>
            <a:lin ang="5400000" scaled="1"/>
          </a:gradFill>
          <a:ln w="12700">
            <a:solidFill>
              <a:schemeClr val="bg2"/>
            </a:solidFill>
            <a:round/>
            <a:headEnd/>
            <a:tailEnd/>
          </a:ln>
        </p:spPr>
        <p:txBody>
          <a:bodyPr wrap="none" anchor="ctr"/>
          <a:lstStyle/>
          <a:p>
            <a:pPr algn="ctr" eaLnBrk="0" hangingPunct="0"/>
            <a:endParaRPr lang="en-US"/>
          </a:p>
        </p:txBody>
      </p:sp>
      <p:sp>
        <p:nvSpPr>
          <p:cNvPr id="89106" name="Rectangle 1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strips(upRight)">
                                      <p:cBhvr>
                                        <p:cTn id="7" dur="500"/>
                                        <p:tgtEl>
                                          <p:spTgt spid="17818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78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animBg="1"/>
      <p:bldP spid="17818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80226"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 Hydrosorting</a:t>
            </a:r>
            <a:endParaRPr lang="ru-RU" sz="3600" smtClean="0">
              <a:latin typeface="Arial CYR" charset="-52"/>
            </a:endParaRPr>
          </a:p>
        </p:txBody>
      </p:sp>
      <p:grpSp>
        <p:nvGrpSpPr>
          <p:cNvPr id="2" name="Group 7"/>
          <p:cNvGrpSpPr>
            <a:grpSpLocks/>
          </p:cNvGrpSpPr>
          <p:nvPr/>
        </p:nvGrpSpPr>
        <p:grpSpPr bwMode="auto">
          <a:xfrm>
            <a:off x="396875" y="3589338"/>
            <a:ext cx="5988050" cy="1206500"/>
            <a:chOff x="250" y="2261"/>
            <a:chExt cx="3772" cy="760"/>
          </a:xfrm>
        </p:grpSpPr>
        <p:sp>
          <p:nvSpPr>
            <p:cNvPr id="90251" name="Line 3"/>
            <p:cNvSpPr>
              <a:spLocks noChangeShapeType="1"/>
            </p:cNvSpPr>
            <p:nvPr/>
          </p:nvSpPr>
          <p:spPr bwMode="auto">
            <a:xfrm flipV="1">
              <a:off x="648" y="2261"/>
              <a:ext cx="3007" cy="10"/>
            </a:xfrm>
            <a:prstGeom prst="line">
              <a:avLst/>
            </a:prstGeom>
            <a:noFill/>
            <a:ln w="50800">
              <a:solidFill>
                <a:srgbClr val="000000"/>
              </a:solidFill>
              <a:round/>
              <a:headEnd type="none" w="sm" len="sm"/>
              <a:tailEnd type="none" w="sm" len="sm"/>
            </a:ln>
          </p:spPr>
          <p:txBody>
            <a:bodyPr/>
            <a:lstStyle/>
            <a:p>
              <a:endParaRPr lang="en-US"/>
            </a:p>
          </p:txBody>
        </p:sp>
        <p:sp>
          <p:nvSpPr>
            <p:cNvPr id="90252" name="Line 4"/>
            <p:cNvSpPr>
              <a:spLocks noChangeShapeType="1"/>
            </p:cNvSpPr>
            <p:nvPr/>
          </p:nvSpPr>
          <p:spPr bwMode="auto">
            <a:xfrm>
              <a:off x="648" y="3015"/>
              <a:ext cx="3011" cy="6"/>
            </a:xfrm>
            <a:prstGeom prst="line">
              <a:avLst/>
            </a:prstGeom>
            <a:noFill/>
            <a:ln w="50800">
              <a:solidFill>
                <a:srgbClr val="000000"/>
              </a:solidFill>
              <a:round/>
              <a:headEnd type="none" w="sm" len="sm"/>
              <a:tailEnd type="none" w="sm" len="sm"/>
            </a:ln>
          </p:spPr>
          <p:txBody>
            <a:bodyPr/>
            <a:lstStyle/>
            <a:p>
              <a:endParaRPr lang="en-US"/>
            </a:p>
          </p:txBody>
        </p:sp>
        <p:sp>
          <p:nvSpPr>
            <p:cNvPr id="90253" name="Oval 5"/>
            <p:cNvSpPr>
              <a:spLocks noChangeArrowheads="1"/>
            </p:cNvSpPr>
            <p:nvPr/>
          </p:nvSpPr>
          <p:spPr bwMode="auto">
            <a:xfrm>
              <a:off x="250" y="2272"/>
              <a:ext cx="748" cy="748"/>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w="12700">
              <a:solidFill>
                <a:srgbClr val="000000"/>
              </a:solidFill>
              <a:round/>
              <a:headEnd/>
              <a:tailEnd/>
            </a:ln>
          </p:spPr>
          <p:txBody>
            <a:bodyPr wrap="none" anchor="ctr"/>
            <a:lstStyle/>
            <a:p>
              <a:pPr algn="ctr" eaLnBrk="0" hangingPunct="0"/>
              <a:endParaRPr lang="en-US"/>
            </a:p>
          </p:txBody>
        </p:sp>
        <p:sp>
          <p:nvSpPr>
            <p:cNvPr id="90254" name="Oval 6"/>
            <p:cNvSpPr>
              <a:spLocks noChangeArrowheads="1"/>
            </p:cNvSpPr>
            <p:nvPr/>
          </p:nvSpPr>
          <p:spPr bwMode="auto">
            <a:xfrm>
              <a:off x="3274" y="2272"/>
              <a:ext cx="748" cy="748"/>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w="12700">
              <a:solidFill>
                <a:srgbClr val="000000"/>
              </a:solidFill>
              <a:round/>
              <a:headEnd/>
              <a:tailEnd/>
            </a:ln>
          </p:spPr>
          <p:txBody>
            <a:bodyPr wrap="none" anchor="ctr"/>
            <a:lstStyle/>
            <a:p>
              <a:pPr algn="ctr" eaLnBrk="0" hangingPunct="0"/>
              <a:endParaRPr lang="en-US"/>
            </a:p>
          </p:txBody>
        </p:sp>
      </p:grpSp>
      <p:grpSp>
        <p:nvGrpSpPr>
          <p:cNvPr id="3" name="Group 10"/>
          <p:cNvGrpSpPr>
            <a:grpSpLocks/>
          </p:cNvGrpSpPr>
          <p:nvPr/>
        </p:nvGrpSpPr>
        <p:grpSpPr bwMode="auto">
          <a:xfrm>
            <a:off x="1119188" y="3113088"/>
            <a:ext cx="2038350" cy="439737"/>
            <a:chOff x="705" y="1961"/>
            <a:chExt cx="1284" cy="277"/>
          </a:xfrm>
        </p:grpSpPr>
        <p:sp>
          <p:nvSpPr>
            <p:cNvPr id="90249" name="Line 8"/>
            <p:cNvSpPr>
              <a:spLocks noChangeShapeType="1"/>
            </p:cNvSpPr>
            <p:nvPr/>
          </p:nvSpPr>
          <p:spPr bwMode="auto">
            <a:xfrm>
              <a:off x="1565" y="2093"/>
              <a:ext cx="424" cy="0"/>
            </a:xfrm>
            <a:prstGeom prst="line">
              <a:avLst/>
            </a:prstGeom>
            <a:noFill/>
            <a:ln w="50800">
              <a:solidFill>
                <a:srgbClr val="66FFFF"/>
              </a:solidFill>
              <a:round/>
              <a:headEnd type="none" w="sm" len="sm"/>
              <a:tailEnd type="stealth" w="med" len="lg"/>
            </a:ln>
          </p:spPr>
          <p:txBody>
            <a:bodyPr/>
            <a:lstStyle/>
            <a:p>
              <a:endParaRPr lang="en-US"/>
            </a:p>
          </p:txBody>
        </p:sp>
        <p:sp>
          <p:nvSpPr>
            <p:cNvPr id="90250" name="Oval 9"/>
            <p:cNvSpPr>
              <a:spLocks noChangeArrowheads="1"/>
            </p:cNvSpPr>
            <p:nvPr/>
          </p:nvSpPr>
          <p:spPr bwMode="auto">
            <a:xfrm>
              <a:off x="705" y="1961"/>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sp>
        <p:nvSpPr>
          <p:cNvPr id="180235" name="Line 11"/>
          <p:cNvSpPr>
            <a:spLocks noChangeShapeType="1"/>
          </p:cNvSpPr>
          <p:nvPr/>
        </p:nvSpPr>
        <p:spPr bwMode="auto">
          <a:xfrm flipV="1">
            <a:off x="1608138" y="1905000"/>
            <a:ext cx="227012" cy="1201738"/>
          </a:xfrm>
          <a:prstGeom prst="line">
            <a:avLst/>
          </a:prstGeom>
          <a:noFill/>
          <a:ln w="12700">
            <a:solidFill>
              <a:schemeClr val="tx1"/>
            </a:solidFill>
            <a:round/>
            <a:headEnd type="none" w="sm" len="sm"/>
            <a:tailEnd type="stealth" w="med" len="med"/>
          </a:ln>
        </p:spPr>
        <p:txBody>
          <a:bodyPr/>
          <a:lstStyle/>
          <a:p>
            <a:endParaRPr lang="en-US"/>
          </a:p>
        </p:txBody>
      </p:sp>
      <p:grpSp>
        <p:nvGrpSpPr>
          <p:cNvPr id="4" name="Group 29"/>
          <p:cNvGrpSpPr>
            <a:grpSpLocks/>
          </p:cNvGrpSpPr>
          <p:nvPr/>
        </p:nvGrpSpPr>
        <p:grpSpPr bwMode="auto">
          <a:xfrm>
            <a:off x="1427163" y="2146300"/>
            <a:ext cx="590550" cy="682625"/>
            <a:chOff x="899" y="1352"/>
            <a:chExt cx="372" cy="430"/>
          </a:xfrm>
        </p:grpSpPr>
        <p:grpSp>
          <p:nvGrpSpPr>
            <p:cNvPr id="90232" name="Group 27"/>
            <p:cNvGrpSpPr>
              <a:grpSpLocks/>
            </p:cNvGrpSpPr>
            <p:nvPr/>
          </p:nvGrpSpPr>
          <p:grpSpPr bwMode="auto">
            <a:xfrm>
              <a:off x="899" y="1352"/>
              <a:ext cx="307" cy="399"/>
              <a:chOff x="899" y="1352"/>
              <a:chExt cx="307" cy="399"/>
            </a:xfrm>
          </p:grpSpPr>
          <p:grpSp>
            <p:nvGrpSpPr>
              <p:cNvPr id="90234" name="Group 23"/>
              <p:cNvGrpSpPr>
                <a:grpSpLocks/>
              </p:cNvGrpSpPr>
              <p:nvPr/>
            </p:nvGrpSpPr>
            <p:grpSpPr bwMode="auto">
              <a:xfrm>
                <a:off x="899" y="1353"/>
                <a:ext cx="307" cy="398"/>
                <a:chOff x="899" y="1353"/>
                <a:chExt cx="307" cy="398"/>
              </a:xfrm>
            </p:grpSpPr>
            <p:sp>
              <p:nvSpPr>
                <p:cNvPr id="90238" name="Freeform 12"/>
                <p:cNvSpPr>
                  <a:spLocks/>
                </p:cNvSpPr>
                <p:nvPr/>
              </p:nvSpPr>
              <p:spPr bwMode="auto">
                <a:xfrm>
                  <a:off x="899" y="1353"/>
                  <a:ext cx="307" cy="398"/>
                </a:xfrm>
                <a:custGeom>
                  <a:avLst/>
                  <a:gdLst>
                    <a:gd name="T0" fmla="*/ 234 w 307"/>
                    <a:gd name="T1" fmla="*/ 393 h 398"/>
                    <a:gd name="T2" fmla="*/ 209 w 307"/>
                    <a:gd name="T3" fmla="*/ 394 h 398"/>
                    <a:gd name="T4" fmla="*/ 174 w 307"/>
                    <a:gd name="T5" fmla="*/ 389 h 398"/>
                    <a:gd name="T6" fmla="*/ 124 w 307"/>
                    <a:gd name="T7" fmla="*/ 372 h 398"/>
                    <a:gd name="T8" fmla="*/ 55 w 307"/>
                    <a:gd name="T9" fmla="*/ 342 h 398"/>
                    <a:gd name="T10" fmla="*/ 38 w 307"/>
                    <a:gd name="T11" fmla="*/ 328 h 398"/>
                    <a:gd name="T12" fmla="*/ 13 w 307"/>
                    <a:gd name="T13" fmla="*/ 284 h 398"/>
                    <a:gd name="T14" fmla="*/ 0 w 307"/>
                    <a:gd name="T15" fmla="*/ 254 h 398"/>
                    <a:gd name="T16" fmla="*/ 14 w 307"/>
                    <a:gd name="T17" fmla="*/ 234 h 398"/>
                    <a:gd name="T18" fmla="*/ 14 w 307"/>
                    <a:gd name="T19" fmla="*/ 222 h 398"/>
                    <a:gd name="T20" fmla="*/ 1 w 307"/>
                    <a:gd name="T21" fmla="*/ 199 h 398"/>
                    <a:gd name="T22" fmla="*/ 6 w 307"/>
                    <a:gd name="T23" fmla="*/ 178 h 398"/>
                    <a:gd name="T24" fmla="*/ 26 w 307"/>
                    <a:gd name="T25" fmla="*/ 164 h 398"/>
                    <a:gd name="T26" fmla="*/ 21 w 307"/>
                    <a:gd name="T27" fmla="*/ 146 h 398"/>
                    <a:gd name="T28" fmla="*/ 27 w 307"/>
                    <a:gd name="T29" fmla="*/ 126 h 398"/>
                    <a:gd name="T30" fmla="*/ 56 w 307"/>
                    <a:gd name="T31" fmla="*/ 116 h 398"/>
                    <a:gd name="T32" fmla="*/ 69 w 307"/>
                    <a:gd name="T33" fmla="*/ 98 h 398"/>
                    <a:gd name="T34" fmla="*/ 90 w 307"/>
                    <a:gd name="T35" fmla="*/ 89 h 398"/>
                    <a:gd name="T36" fmla="*/ 135 w 307"/>
                    <a:gd name="T37" fmla="*/ 87 h 398"/>
                    <a:gd name="T38" fmla="*/ 164 w 307"/>
                    <a:gd name="T39" fmla="*/ 96 h 398"/>
                    <a:gd name="T40" fmla="*/ 185 w 307"/>
                    <a:gd name="T41" fmla="*/ 120 h 398"/>
                    <a:gd name="T42" fmla="*/ 200 w 307"/>
                    <a:gd name="T43" fmla="*/ 146 h 398"/>
                    <a:gd name="T44" fmla="*/ 192 w 307"/>
                    <a:gd name="T45" fmla="*/ 159 h 398"/>
                    <a:gd name="T46" fmla="*/ 175 w 307"/>
                    <a:gd name="T47" fmla="*/ 160 h 398"/>
                    <a:gd name="T48" fmla="*/ 160 w 307"/>
                    <a:gd name="T49" fmla="*/ 150 h 398"/>
                    <a:gd name="T50" fmla="*/ 172 w 307"/>
                    <a:gd name="T51" fmla="*/ 161 h 398"/>
                    <a:gd name="T52" fmla="*/ 177 w 307"/>
                    <a:gd name="T53" fmla="*/ 164 h 398"/>
                    <a:gd name="T54" fmla="*/ 191 w 307"/>
                    <a:gd name="T55" fmla="*/ 173 h 398"/>
                    <a:gd name="T56" fmla="*/ 209 w 307"/>
                    <a:gd name="T57" fmla="*/ 168 h 398"/>
                    <a:gd name="T58" fmla="*/ 213 w 307"/>
                    <a:gd name="T59" fmla="*/ 151 h 398"/>
                    <a:gd name="T60" fmla="*/ 211 w 307"/>
                    <a:gd name="T61" fmla="*/ 109 h 398"/>
                    <a:gd name="T62" fmla="*/ 199 w 307"/>
                    <a:gd name="T63" fmla="*/ 64 h 398"/>
                    <a:gd name="T64" fmla="*/ 197 w 307"/>
                    <a:gd name="T65" fmla="*/ 23 h 398"/>
                    <a:gd name="T66" fmla="*/ 211 w 307"/>
                    <a:gd name="T67" fmla="*/ 4 h 398"/>
                    <a:gd name="T68" fmla="*/ 234 w 307"/>
                    <a:gd name="T69" fmla="*/ 2 h 398"/>
                    <a:gd name="T70" fmla="*/ 244 w 307"/>
                    <a:gd name="T71" fmla="*/ 30 h 398"/>
                    <a:gd name="T72" fmla="*/ 254 w 307"/>
                    <a:gd name="T73" fmla="*/ 61 h 398"/>
                    <a:gd name="T74" fmla="*/ 261 w 307"/>
                    <a:gd name="T75" fmla="*/ 73 h 398"/>
                    <a:gd name="T76" fmla="*/ 267 w 307"/>
                    <a:gd name="T77" fmla="*/ 89 h 398"/>
                    <a:gd name="T78" fmla="*/ 285 w 307"/>
                    <a:gd name="T79" fmla="*/ 150 h 398"/>
                    <a:gd name="T80" fmla="*/ 297 w 307"/>
                    <a:gd name="T81" fmla="*/ 224 h 398"/>
                    <a:gd name="T82" fmla="*/ 306 w 307"/>
                    <a:gd name="T83" fmla="*/ 27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398"/>
                    <a:gd name="T128" fmla="*/ 307 w 307"/>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398">
                      <a:moveTo>
                        <a:pt x="254" y="397"/>
                      </a:moveTo>
                      <a:lnTo>
                        <a:pt x="244" y="396"/>
                      </a:lnTo>
                      <a:lnTo>
                        <a:pt x="234" y="393"/>
                      </a:lnTo>
                      <a:lnTo>
                        <a:pt x="226" y="392"/>
                      </a:lnTo>
                      <a:lnTo>
                        <a:pt x="220" y="393"/>
                      </a:lnTo>
                      <a:lnTo>
                        <a:pt x="209" y="394"/>
                      </a:lnTo>
                      <a:lnTo>
                        <a:pt x="199" y="394"/>
                      </a:lnTo>
                      <a:lnTo>
                        <a:pt x="188" y="392"/>
                      </a:lnTo>
                      <a:lnTo>
                        <a:pt x="174" y="389"/>
                      </a:lnTo>
                      <a:lnTo>
                        <a:pt x="159" y="385"/>
                      </a:lnTo>
                      <a:lnTo>
                        <a:pt x="145" y="380"/>
                      </a:lnTo>
                      <a:lnTo>
                        <a:pt x="124" y="372"/>
                      </a:lnTo>
                      <a:lnTo>
                        <a:pt x="104" y="363"/>
                      </a:lnTo>
                      <a:lnTo>
                        <a:pt x="79" y="352"/>
                      </a:lnTo>
                      <a:lnTo>
                        <a:pt x="55" y="342"/>
                      </a:lnTo>
                      <a:lnTo>
                        <a:pt x="49" y="339"/>
                      </a:lnTo>
                      <a:lnTo>
                        <a:pt x="43" y="335"/>
                      </a:lnTo>
                      <a:lnTo>
                        <a:pt x="38" y="328"/>
                      </a:lnTo>
                      <a:lnTo>
                        <a:pt x="34" y="321"/>
                      </a:lnTo>
                      <a:lnTo>
                        <a:pt x="26" y="305"/>
                      </a:lnTo>
                      <a:lnTo>
                        <a:pt x="13" y="284"/>
                      </a:lnTo>
                      <a:lnTo>
                        <a:pt x="6" y="271"/>
                      </a:lnTo>
                      <a:lnTo>
                        <a:pt x="2" y="261"/>
                      </a:lnTo>
                      <a:lnTo>
                        <a:pt x="0" y="254"/>
                      </a:lnTo>
                      <a:lnTo>
                        <a:pt x="3" y="246"/>
                      </a:lnTo>
                      <a:lnTo>
                        <a:pt x="8" y="238"/>
                      </a:lnTo>
                      <a:lnTo>
                        <a:pt x="14" y="234"/>
                      </a:lnTo>
                      <a:lnTo>
                        <a:pt x="18" y="232"/>
                      </a:lnTo>
                      <a:lnTo>
                        <a:pt x="16" y="228"/>
                      </a:lnTo>
                      <a:lnTo>
                        <a:pt x="14" y="222"/>
                      </a:lnTo>
                      <a:lnTo>
                        <a:pt x="11" y="215"/>
                      </a:lnTo>
                      <a:lnTo>
                        <a:pt x="5" y="207"/>
                      </a:lnTo>
                      <a:lnTo>
                        <a:pt x="1" y="199"/>
                      </a:lnTo>
                      <a:lnTo>
                        <a:pt x="1" y="192"/>
                      </a:lnTo>
                      <a:lnTo>
                        <a:pt x="2" y="184"/>
                      </a:lnTo>
                      <a:lnTo>
                        <a:pt x="6" y="178"/>
                      </a:lnTo>
                      <a:lnTo>
                        <a:pt x="11" y="172"/>
                      </a:lnTo>
                      <a:lnTo>
                        <a:pt x="20" y="167"/>
                      </a:lnTo>
                      <a:lnTo>
                        <a:pt x="26" y="164"/>
                      </a:lnTo>
                      <a:lnTo>
                        <a:pt x="24" y="158"/>
                      </a:lnTo>
                      <a:lnTo>
                        <a:pt x="22" y="152"/>
                      </a:lnTo>
                      <a:lnTo>
                        <a:pt x="21" y="146"/>
                      </a:lnTo>
                      <a:lnTo>
                        <a:pt x="22" y="138"/>
                      </a:lnTo>
                      <a:lnTo>
                        <a:pt x="24" y="131"/>
                      </a:lnTo>
                      <a:lnTo>
                        <a:pt x="27" y="126"/>
                      </a:lnTo>
                      <a:lnTo>
                        <a:pt x="34" y="121"/>
                      </a:lnTo>
                      <a:lnTo>
                        <a:pt x="44" y="117"/>
                      </a:lnTo>
                      <a:lnTo>
                        <a:pt x="56" y="116"/>
                      </a:lnTo>
                      <a:lnTo>
                        <a:pt x="63" y="115"/>
                      </a:lnTo>
                      <a:lnTo>
                        <a:pt x="65" y="106"/>
                      </a:lnTo>
                      <a:lnTo>
                        <a:pt x="69" y="98"/>
                      </a:lnTo>
                      <a:lnTo>
                        <a:pt x="75" y="92"/>
                      </a:lnTo>
                      <a:lnTo>
                        <a:pt x="81" y="90"/>
                      </a:lnTo>
                      <a:lnTo>
                        <a:pt x="90" y="89"/>
                      </a:lnTo>
                      <a:lnTo>
                        <a:pt x="101" y="89"/>
                      </a:lnTo>
                      <a:lnTo>
                        <a:pt x="117" y="88"/>
                      </a:lnTo>
                      <a:lnTo>
                        <a:pt x="135" y="87"/>
                      </a:lnTo>
                      <a:lnTo>
                        <a:pt x="145" y="87"/>
                      </a:lnTo>
                      <a:lnTo>
                        <a:pt x="153" y="89"/>
                      </a:lnTo>
                      <a:lnTo>
                        <a:pt x="164" y="96"/>
                      </a:lnTo>
                      <a:lnTo>
                        <a:pt x="172" y="102"/>
                      </a:lnTo>
                      <a:lnTo>
                        <a:pt x="178" y="110"/>
                      </a:lnTo>
                      <a:lnTo>
                        <a:pt x="185" y="120"/>
                      </a:lnTo>
                      <a:lnTo>
                        <a:pt x="194" y="130"/>
                      </a:lnTo>
                      <a:lnTo>
                        <a:pt x="200" y="141"/>
                      </a:lnTo>
                      <a:lnTo>
                        <a:pt x="200" y="146"/>
                      </a:lnTo>
                      <a:lnTo>
                        <a:pt x="199" y="151"/>
                      </a:lnTo>
                      <a:lnTo>
                        <a:pt x="196" y="156"/>
                      </a:lnTo>
                      <a:lnTo>
                        <a:pt x="192" y="159"/>
                      </a:lnTo>
                      <a:lnTo>
                        <a:pt x="187" y="160"/>
                      </a:lnTo>
                      <a:lnTo>
                        <a:pt x="181" y="161"/>
                      </a:lnTo>
                      <a:lnTo>
                        <a:pt x="175" y="160"/>
                      </a:lnTo>
                      <a:lnTo>
                        <a:pt x="169" y="156"/>
                      </a:lnTo>
                      <a:lnTo>
                        <a:pt x="163" y="152"/>
                      </a:lnTo>
                      <a:lnTo>
                        <a:pt x="160" y="150"/>
                      </a:lnTo>
                      <a:lnTo>
                        <a:pt x="156" y="146"/>
                      </a:lnTo>
                      <a:lnTo>
                        <a:pt x="163" y="152"/>
                      </a:lnTo>
                      <a:lnTo>
                        <a:pt x="172" y="161"/>
                      </a:lnTo>
                      <a:lnTo>
                        <a:pt x="169" y="164"/>
                      </a:lnTo>
                      <a:lnTo>
                        <a:pt x="173" y="163"/>
                      </a:lnTo>
                      <a:lnTo>
                        <a:pt x="177" y="164"/>
                      </a:lnTo>
                      <a:lnTo>
                        <a:pt x="181" y="167"/>
                      </a:lnTo>
                      <a:lnTo>
                        <a:pt x="186" y="171"/>
                      </a:lnTo>
                      <a:lnTo>
                        <a:pt x="191" y="173"/>
                      </a:lnTo>
                      <a:lnTo>
                        <a:pt x="197" y="173"/>
                      </a:lnTo>
                      <a:lnTo>
                        <a:pt x="203" y="171"/>
                      </a:lnTo>
                      <a:lnTo>
                        <a:pt x="209" y="168"/>
                      </a:lnTo>
                      <a:lnTo>
                        <a:pt x="212" y="163"/>
                      </a:lnTo>
                      <a:lnTo>
                        <a:pt x="214" y="158"/>
                      </a:lnTo>
                      <a:lnTo>
                        <a:pt x="213" y="151"/>
                      </a:lnTo>
                      <a:lnTo>
                        <a:pt x="212" y="137"/>
                      </a:lnTo>
                      <a:lnTo>
                        <a:pt x="212" y="126"/>
                      </a:lnTo>
                      <a:lnTo>
                        <a:pt x="211" y="109"/>
                      </a:lnTo>
                      <a:lnTo>
                        <a:pt x="211" y="95"/>
                      </a:lnTo>
                      <a:lnTo>
                        <a:pt x="203" y="77"/>
                      </a:lnTo>
                      <a:lnTo>
                        <a:pt x="199" y="64"/>
                      </a:lnTo>
                      <a:lnTo>
                        <a:pt x="197" y="57"/>
                      </a:lnTo>
                      <a:lnTo>
                        <a:pt x="196" y="37"/>
                      </a:lnTo>
                      <a:lnTo>
                        <a:pt x="197" y="23"/>
                      </a:lnTo>
                      <a:lnTo>
                        <a:pt x="201" y="13"/>
                      </a:lnTo>
                      <a:lnTo>
                        <a:pt x="205" y="8"/>
                      </a:lnTo>
                      <a:lnTo>
                        <a:pt x="211" y="4"/>
                      </a:lnTo>
                      <a:lnTo>
                        <a:pt x="220" y="1"/>
                      </a:lnTo>
                      <a:lnTo>
                        <a:pt x="228" y="0"/>
                      </a:lnTo>
                      <a:lnTo>
                        <a:pt x="234" y="2"/>
                      </a:lnTo>
                      <a:lnTo>
                        <a:pt x="238" y="5"/>
                      </a:lnTo>
                      <a:lnTo>
                        <a:pt x="241" y="24"/>
                      </a:lnTo>
                      <a:lnTo>
                        <a:pt x="244" y="30"/>
                      </a:lnTo>
                      <a:lnTo>
                        <a:pt x="245" y="33"/>
                      </a:lnTo>
                      <a:lnTo>
                        <a:pt x="248" y="46"/>
                      </a:lnTo>
                      <a:lnTo>
                        <a:pt x="254" y="61"/>
                      </a:lnTo>
                      <a:lnTo>
                        <a:pt x="258" y="66"/>
                      </a:lnTo>
                      <a:lnTo>
                        <a:pt x="259" y="72"/>
                      </a:lnTo>
                      <a:lnTo>
                        <a:pt x="261" y="73"/>
                      </a:lnTo>
                      <a:lnTo>
                        <a:pt x="260" y="77"/>
                      </a:lnTo>
                      <a:lnTo>
                        <a:pt x="262" y="78"/>
                      </a:lnTo>
                      <a:lnTo>
                        <a:pt x="267" y="89"/>
                      </a:lnTo>
                      <a:lnTo>
                        <a:pt x="270" y="106"/>
                      </a:lnTo>
                      <a:lnTo>
                        <a:pt x="278" y="127"/>
                      </a:lnTo>
                      <a:lnTo>
                        <a:pt x="285" y="150"/>
                      </a:lnTo>
                      <a:lnTo>
                        <a:pt x="291" y="174"/>
                      </a:lnTo>
                      <a:lnTo>
                        <a:pt x="295" y="195"/>
                      </a:lnTo>
                      <a:lnTo>
                        <a:pt x="297" y="224"/>
                      </a:lnTo>
                      <a:lnTo>
                        <a:pt x="297" y="251"/>
                      </a:lnTo>
                      <a:lnTo>
                        <a:pt x="297" y="256"/>
                      </a:lnTo>
                      <a:lnTo>
                        <a:pt x="306" y="270"/>
                      </a:lnTo>
                      <a:lnTo>
                        <a:pt x="273" y="301"/>
                      </a:lnTo>
                      <a:lnTo>
                        <a:pt x="254" y="397"/>
                      </a:lnTo>
                    </a:path>
                  </a:pathLst>
                </a:custGeom>
                <a:solidFill>
                  <a:srgbClr val="FFBF7F"/>
                </a:solidFill>
                <a:ln w="9525" cap="rnd">
                  <a:noFill/>
                  <a:round/>
                  <a:headEnd/>
                  <a:tailEnd/>
                </a:ln>
              </p:spPr>
              <p:txBody>
                <a:bodyPr/>
                <a:lstStyle/>
                <a:p>
                  <a:pPr algn="ctr" eaLnBrk="0" hangingPunct="0"/>
                  <a:endParaRPr lang="en-US"/>
                </a:p>
              </p:txBody>
            </p:sp>
            <p:sp>
              <p:nvSpPr>
                <p:cNvPr id="90239" name="Freeform 13"/>
                <p:cNvSpPr>
                  <a:spLocks/>
                </p:cNvSpPr>
                <p:nvPr/>
              </p:nvSpPr>
              <p:spPr bwMode="auto">
                <a:xfrm>
                  <a:off x="946" y="1688"/>
                  <a:ext cx="212" cy="62"/>
                </a:xfrm>
                <a:custGeom>
                  <a:avLst/>
                  <a:gdLst>
                    <a:gd name="T0" fmla="*/ 199 w 212"/>
                    <a:gd name="T1" fmla="*/ 61 h 62"/>
                    <a:gd name="T2" fmla="*/ 191 w 212"/>
                    <a:gd name="T3" fmla="*/ 60 h 62"/>
                    <a:gd name="T4" fmla="*/ 184 w 212"/>
                    <a:gd name="T5" fmla="*/ 58 h 62"/>
                    <a:gd name="T6" fmla="*/ 177 w 212"/>
                    <a:gd name="T7" fmla="*/ 58 h 62"/>
                    <a:gd name="T8" fmla="*/ 167 w 212"/>
                    <a:gd name="T9" fmla="*/ 59 h 62"/>
                    <a:gd name="T10" fmla="*/ 162 w 212"/>
                    <a:gd name="T11" fmla="*/ 59 h 62"/>
                    <a:gd name="T12" fmla="*/ 154 w 212"/>
                    <a:gd name="T13" fmla="*/ 60 h 62"/>
                    <a:gd name="T14" fmla="*/ 143 w 212"/>
                    <a:gd name="T15" fmla="*/ 58 h 62"/>
                    <a:gd name="T16" fmla="*/ 129 w 212"/>
                    <a:gd name="T17" fmla="*/ 55 h 62"/>
                    <a:gd name="T18" fmla="*/ 113 w 212"/>
                    <a:gd name="T19" fmla="*/ 50 h 62"/>
                    <a:gd name="T20" fmla="*/ 93 w 212"/>
                    <a:gd name="T21" fmla="*/ 44 h 62"/>
                    <a:gd name="T22" fmla="*/ 74 w 212"/>
                    <a:gd name="T23" fmla="*/ 36 h 62"/>
                    <a:gd name="T24" fmla="*/ 53 w 212"/>
                    <a:gd name="T25" fmla="*/ 27 h 62"/>
                    <a:gd name="T26" fmla="*/ 32 w 212"/>
                    <a:gd name="T27" fmla="*/ 17 h 62"/>
                    <a:gd name="T28" fmla="*/ 18 w 212"/>
                    <a:gd name="T29" fmla="*/ 12 h 62"/>
                    <a:gd name="T30" fmla="*/ 8 w 212"/>
                    <a:gd name="T31" fmla="*/ 8 h 62"/>
                    <a:gd name="T32" fmla="*/ 0 w 212"/>
                    <a:gd name="T33" fmla="*/ 3 h 62"/>
                    <a:gd name="T34" fmla="*/ 6 w 212"/>
                    <a:gd name="T35" fmla="*/ 5 h 62"/>
                    <a:gd name="T36" fmla="*/ 12 w 212"/>
                    <a:gd name="T37" fmla="*/ 5 h 62"/>
                    <a:gd name="T38" fmla="*/ 18 w 212"/>
                    <a:gd name="T39" fmla="*/ 4 h 62"/>
                    <a:gd name="T40" fmla="*/ 22 w 212"/>
                    <a:gd name="T41" fmla="*/ 1 h 62"/>
                    <a:gd name="T42" fmla="*/ 29 w 212"/>
                    <a:gd name="T43" fmla="*/ 6 h 62"/>
                    <a:gd name="T44" fmla="*/ 37 w 212"/>
                    <a:gd name="T45" fmla="*/ 12 h 62"/>
                    <a:gd name="T46" fmla="*/ 45 w 212"/>
                    <a:gd name="T47" fmla="*/ 16 h 62"/>
                    <a:gd name="T48" fmla="*/ 57 w 212"/>
                    <a:gd name="T49" fmla="*/ 23 h 62"/>
                    <a:gd name="T50" fmla="*/ 69 w 212"/>
                    <a:gd name="T51" fmla="*/ 28 h 62"/>
                    <a:gd name="T52" fmla="*/ 82 w 212"/>
                    <a:gd name="T53" fmla="*/ 33 h 62"/>
                    <a:gd name="T54" fmla="*/ 93 w 212"/>
                    <a:gd name="T55" fmla="*/ 37 h 62"/>
                    <a:gd name="T56" fmla="*/ 106 w 212"/>
                    <a:gd name="T57" fmla="*/ 41 h 62"/>
                    <a:gd name="T58" fmla="*/ 115 w 212"/>
                    <a:gd name="T59" fmla="*/ 44 h 62"/>
                    <a:gd name="T60" fmla="*/ 122 w 212"/>
                    <a:gd name="T61" fmla="*/ 45 h 62"/>
                    <a:gd name="T62" fmla="*/ 130 w 212"/>
                    <a:gd name="T63" fmla="*/ 47 h 62"/>
                    <a:gd name="T64" fmla="*/ 140 w 212"/>
                    <a:gd name="T65" fmla="*/ 49 h 62"/>
                    <a:gd name="T66" fmla="*/ 150 w 212"/>
                    <a:gd name="T67" fmla="*/ 49 h 62"/>
                    <a:gd name="T68" fmla="*/ 162 w 212"/>
                    <a:gd name="T69" fmla="*/ 49 h 62"/>
                    <a:gd name="T70" fmla="*/ 173 w 212"/>
                    <a:gd name="T71" fmla="*/ 46 h 62"/>
                    <a:gd name="T72" fmla="*/ 181 w 212"/>
                    <a:gd name="T73" fmla="*/ 41 h 62"/>
                    <a:gd name="T74" fmla="*/ 186 w 212"/>
                    <a:gd name="T75" fmla="*/ 35 h 62"/>
                    <a:gd name="T76" fmla="*/ 193 w 212"/>
                    <a:gd name="T77" fmla="*/ 27 h 62"/>
                    <a:gd name="T78" fmla="*/ 198 w 212"/>
                    <a:gd name="T79" fmla="*/ 18 h 62"/>
                    <a:gd name="T80" fmla="*/ 202 w 212"/>
                    <a:gd name="T81" fmla="*/ 10 h 62"/>
                    <a:gd name="T82" fmla="*/ 206 w 212"/>
                    <a:gd name="T83" fmla="*/ 4 h 62"/>
                    <a:gd name="T84" fmla="*/ 211 w 212"/>
                    <a:gd name="T85" fmla="*/ 0 h 62"/>
                    <a:gd name="T86" fmla="*/ 199 w 212"/>
                    <a:gd name="T87" fmla="*/ 6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2"/>
                    <a:gd name="T133" fmla="*/ 0 h 62"/>
                    <a:gd name="T134" fmla="*/ 212 w 212"/>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2" h="62">
                      <a:moveTo>
                        <a:pt x="199" y="61"/>
                      </a:moveTo>
                      <a:lnTo>
                        <a:pt x="191" y="60"/>
                      </a:lnTo>
                      <a:lnTo>
                        <a:pt x="184" y="58"/>
                      </a:lnTo>
                      <a:lnTo>
                        <a:pt x="177" y="58"/>
                      </a:lnTo>
                      <a:lnTo>
                        <a:pt x="167" y="59"/>
                      </a:lnTo>
                      <a:lnTo>
                        <a:pt x="162" y="59"/>
                      </a:lnTo>
                      <a:lnTo>
                        <a:pt x="154" y="60"/>
                      </a:lnTo>
                      <a:lnTo>
                        <a:pt x="143" y="58"/>
                      </a:lnTo>
                      <a:lnTo>
                        <a:pt x="129" y="55"/>
                      </a:lnTo>
                      <a:lnTo>
                        <a:pt x="113" y="50"/>
                      </a:lnTo>
                      <a:lnTo>
                        <a:pt x="93" y="44"/>
                      </a:lnTo>
                      <a:lnTo>
                        <a:pt x="74" y="36"/>
                      </a:lnTo>
                      <a:lnTo>
                        <a:pt x="53" y="27"/>
                      </a:lnTo>
                      <a:lnTo>
                        <a:pt x="32" y="17"/>
                      </a:lnTo>
                      <a:lnTo>
                        <a:pt x="18" y="12"/>
                      </a:lnTo>
                      <a:lnTo>
                        <a:pt x="8" y="8"/>
                      </a:lnTo>
                      <a:lnTo>
                        <a:pt x="0" y="3"/>
                      </a:lnTo>
                      <a:lnTo>
                        <a:pt x="6" y="5"/>
                      </a:lnTo>
                      <a:lnTo>
                        <a:pt x="12" y="5"/>
                      </a:lnTo>
                      <a:lnTo>
                        <a:pt x="18" y="4"/>
                      </a:lnTo>
                      <a:lnTo>
                        <a:pt x="22" y="1"/>
                      </a:lnTo>
                      <a:lnTo>
                        <a:pt x="29" y="6"/>
                      </a:lnTo>
                      <a:lnTo>
                        <a:pt x="37" y="12"/>
                      </a:lnTo>
                      <a:lnTo>
                        <a:pt x="45" y="16"/>
                      </a:lnTo>
                      <a:lnTo>
                        <a:pt x="57" y="23"/>
                      </a:lnTo>
                      <a:lnTo>
                        <a:pt x="69" y="28"/>
                      </a:lnTo>
                      <a:lnTo>
                        <a:pt x="82" y="33"/>
                      </a:lnTo>
                      <a:lnTo>
                        <a:pt x="93" y="37"/>
                      </a:lnTo>
                      <a:lnTo>
                        <a:pt x="106" y="41"/>
                      </a:lnTo>
                      <a:lnTo>
                        <a:pt x="115" y="44"/>
                      </a:lnTo>
                      <a:lnTo>
                        <a:pt x="122" y="45"/>
                      </a:lnTo>
                      <a:lnTo>
                        <a:pt x="130" y="47"/>
                      </a:lnTo>
                      <a:lnTo>
                        <a:pt x="140" y="49"/>
                      </a:lnTo>
                      <a:lnTo>
                        <a:pt x="150" y="49"/>
                      </a:lnTo>
                      <a:lnTo>
                        <a:pt x="162" y="49"/>
                      </a:lnTo>
                      <a:lnTo>
                        <a:pt x="173" y="46"/>
                      </a:lnTo>
                      <a:lnTo>
                        <a:pt x="181" y="41"/>
                      </a:lnTo>
                      <a:lnTo>
                        <a:pt x="186" y="35"/>
                      </a:lnTo>
                      <a:lnTo>
                        <a:pt x="193" y="27"/>
                      </a:lnTo>
                      <a:lnTo>
                        <a:pt x="198" y="18"/>
                      </a:lnTo>
                      <a:lnTo>
                        <a:pt x="202" y="10"/>
                      </a:lnTo>
                      <a:lnTo>
                        <a:pt x="206" y="4"/>
                      </a:lnTo>
                      <a:lnTo>
                        <a:pt x="211" y="0"/>
                      </a:lnTo>
                      <a:lnTo>
                        <a:pt x="199" y="61"/>
                      </a:lnTo>
                    </a:path>
                  </a:pathLst>
                </a:custGeom>
                <a:solidFill>
                  <a:srgbClr val="FF9F1F"/>
                </a:solidFill>
                <a:ln w="9525" cap="rnd">
                  <a:noFill/>
                  <a:round/>
                  <a:headEnd/>
                  <a:tailEnd/>
                </a:ln>
              </p:spPr>
              <p:txBody>
                <a:bodyPr/>
                <a:lstStyle/>
                <a:p>
                  <a:pPr algn="ctr" eaLnBrk="0" hangingPunct="0"/>
                  <a:endParaRPr lang="en-US"/>
                </a:p>
              </p:txBody>
            </p:sp>
            <p:sp>
              <p:nvSpPr>
                <p:cNvPr id="90240" name="Freeform 14"/>
                <p:cNvSpPr>
                  <a:spLocks/>
                </p:cNvSpPr>
                <p:nvPr/>
              </p:nvSpPr>
              <p:spPr bwMode="auto">
                <a:xfrm>
                  <a:off x="910" y="1585"/>
                  <a:ext cx="46" cy="54"/>
                </a:xfrm>
                <a:custGeom>
                  <a:avLst/>
                  <a:gdLst>
                    <a:gd name="T0" fmla="*/ 2 w 46"/>
                    <a:gd name="T1" fmla="*/ 2 h 54"/>
                    <a:gd name="T2" fmla="*/ 0 w 46"/>
                    <a:gd name="T3" fmla="*/ 8 h 54"/>
                    <a:gd name="T4" fmla="*/ 1 w 46"/>
                    <a:gd name="T5" fmla="*/ 15 h 54"/>
                    <a:gd name="T6" fmla="*/ 4 w 46"/>
                    <a:gd name="T7" fmla="*/ 24 h 54"/>
                    <a:gd name="T8" fmla="*/ 8 w 46"/>
                    <a:gd name="T9" fmla="*/ 29 h 54"/>
                    <a:gd name="T10" fmla="*/ 15 w 46"/>
                    <a:gd name="T11" fmla="*/ 36 h 54"/>
                    <a:gd name="T12" fmla="*/ 24 w 46"/>
                    <a:gd name="T13" fmla="*/ 43 h 54"/>
                    <a:gd name="T14" fmla="*/ 33 w 46"/>
                    <a:gd name="T15" fmla="*/ 47 h 54"/>
                    <a:gd name="T16" fmla="*/ 45 w 46"/>
                    <a:gd name="T17" fmla="*/ 53 h 54"/>
                    <a:gd name="T18" fmla="*/ 35 w 46"/>
                    <a:gd name="T19" fmla="*/ 46 h 54"/>
                    <a:gd name="T20" fmla="*/ 31 w 46"/>
                    <a:gd name="T21" fmla="*/ 43 h 54"/>
                    <a:gd name="T22" fmla="*/ 25 w 46"/>
                    <a:gd name="T23" fmla="*/ 39 h 54"/>
                    <a:gd name="T24" fmla="*/ 20 w 46"/>
                    <a:gd name="T25" fmla="*/ 35 h 54"/>
                    <a:gd name="T26" fmla="*/ 16 w 46"/>
                    <a:gd name="T27" fmla="*/ 31 h 54"/>
                    <a:gd name="T28" fmla="*/ 12 w 46"/>
                    <a:gd name="T29" fmla="*/ 26 h 54"/>
                    <a:gd name="T30" fmla="*/ 8 w 46"/>
                    <a:gd name="T31" fmla="*/ 19 h 54"/>
                    <a:gd name="T32" fmla="*/ 6 w 46"/>
                    <a:gd name="T33" fmla="*/ 12 h 54"/>
                    <a:gd name="T34" fmla="*/ 6 w 46"/>
                    <a:gd name="T35" fmla="*/ 6 h 54"/>
                    <a:gd name="T36" fmla="*/ 7 w 46"/>
                    <a:gd name="T37" fmla="*/ 0 h 54"/>
                    <a:gd name="T38" fmla="*/ 2 w 46"/>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54"/>
                    <a:gd name="T62" fmla="*/ 46 w 4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54">
                      <a:moveTo>
                        <a:pt x="2" y="2"/>
                      </a:moveTo>
                      <a:lnTo>
                        <a:pt x="0" y="8"/>
                      </a:lnTo>
                      <a:lnTo>
                        <a:pt x="1" y="15"/>
                      </a:lnTo>
                      <a:lnTo>
                        <a:pt x="4" y="24"/>
                      </a:lnTo>
                      <a:lnTo>
                        <a:pt x="8" y="29"/>
                      </a:lnTo>
                      <a:lnTo>
                        <a:pt x="15" y="36"/>
                      </a:lnTo>
                      <a:lnTo>
                        <a:pt x="24" y="43"/>
                      </a:lnTo>
                      <a:lnTo>
                        <a:pt x="33" y="47"/>
                      </a:lnTo>
                      <a:lnTo>
                        <a:pt x="45" y="53"/>
                      </a:lnTo>
                      <a:lnTo>
                        <a:pt x="35" y="46"/>
                      </a:lnTo>
                      <a:lnTo>
                        <a:pt x="31" y="43"/>
                      </a:lnTo>
                      <a:lnTo>
                        <a:pt x="25" y="39"/>
                      </a:lnTo>
                      <a:lnTo>
                        <a:pt x="20" y="35"/>
                      </a:lnTo>
                      <a:lnTo>
                        <a:pt x="16" y="31"/>
                      </a:lnTo>
                      <a:lnTo>
                        <a:pt x="12" y="26"/>
                      </a:lnTo>
                      <a:lnTo>
                        <a:pt x="8" y="19"/>
                      </a:lnTo>
                      <a:lnTo>
                        <a:pt x="6" y="12"/>
                      </a:lnTo>
                      <a:lnTo>
                        <a:pt x="6" y="6"/>
                      </a:lnTo>
                      <a:lnTo>
                        <a:pt x="7" y="0"/>
                      </a:lnTo>
                      <a:lnTo>
                        <a:pt x="2" y="2"/>
                      </a:lnTo>
                    </a:path>
                  </a:pathLst>
                </a:custGeom>
                <a:solidFill>
                  <a:srgbClr val="FF9F1F"/>
                </a:solidFill>
                <a:ln w="9525" cap="rnd">
                  <a:noFill/>
                  <a:round/>
                  <a:headEnd/>
                  <a:tailEnd/>
                </a:ln>
              </p:spPr>
              <p:txBody>
                <a:bodyPr/>
                <a:lstStyle/>
                <a:p>
                  <a:pPr algn="ctr" eaLnBrk="0" hangingPunct="0"/>
                  <a:endParaRPr lang="en-US"/>
                </a:p>
              </p:txBody>
            </p:sp>
            <p:sp>
              <p:nvSpPr>
                <p:cNvPr id="90241" name="Freeform 15"/>
                <p:cNvSpPr>
                  <a:spLocks/>
                </p:cNvSpPr>
                <p:nvPr/>
              </p:nvSpPr>
              <p:spPr bwMode="auto">
                <a:xfrm>
                  <a:off x="920" y="1517"/>
                  <a:ext cx="53" cy="66"/>
                </a:xfrm>
                <a:custGeom>
                  <a:avLst/>
                  <a:gdLst>
                    <a:gd name="T0" fmla="*/ 1 w 53"/>
                    <a:gd name="T1" fmla="*/ 3 h 66"/>
                    <a:gd name="T2" fmla="*/ 0 w 53"/>
                    <a:gd name="T3" fmla="*/ 11 h 66"/>
                    <a:gd name="T4" fmla="*/ 1 w 53"/>
                    <a:gd name="T5" fmla="*/ 19 h 66"/>
                    <a:gd name="T6" fmla="*/ 2 w 53"/>
                    <a:gd name="T7" fmla="*/ 26 h 66"/>
                    <a:gd name="T8" fmla="*/ 6 w 53"/>
                    <a:gd name="T9" fmla="*/ 34 h 66"/>
                    <a:gd name="T10" fmla="*/ 11 w 53"/>
                    <a:gd name="T11" fmla="*/ 40 h 66"/>
                    <a:gd name="T12" fmla="*/ 19 w 53"/>
                    <a:gd name="T13" fmla="*/ 46 h 66"/>
                    <a:gd name="T14" fmla="*/ 27 w 53"/>
                    <a:gd name="T15" fmla="*/ 52 h 66"/>
                    <a:gd name="T16" fmla="*/ 37 w 53"/>
                    <a:gd name="T17" fmla="*/ 57 h 66"/>
                    <a:gd name="T18" fmla="*/ 52 w 53"/>
                    <a:gd name="T19" fmla="*/ 65 h 66"/>
                    <a:gd name="T20" fmla="*/ 44 w 53"/>
                    <a:gd name="T21" fmla="*/ 59 h 66"/>
                    <a:gd name="T22" fmla="*/ 38 w 53"/>
                    <a:gd name="T23" fmla="*/ 55 h 66"/>
                    <a:gd name="T24" fmla="*/ 31 w 53"/>
                    <a:gd name="T25" fmla="*/ 49 h 66"/>
                    <a:gd name="T26" fmla="*/ 25 w 53"/>
                    <a:gd name="T27" fmla="*/ 43 h 66"/>
                    <a:gd name="T28" fmla="*/ 19 w 53"/>
                    <a:gd name="T29" fmla="*/ 37 h 66"/>
                    <a:gd name="T30" fmla="*/ 13 w 53"/>
                    <a:gd name="T31" fmla="*/ 28 h 66"/>
                    <a:gd name="T32" fmla="*/ 10 w 53"/>
                    <a:gd name="T33" fmla="*/ 20 h 66"/>
                    <a:gd name="T34" fmla="*/ 7 w 53"/>
                    <a:gd name="T35" fmla="*/ 9 h 66"/>
                    <a:gd name="T36" fmla="*/ 5 w 53"/>
                    <a:gd name="T37" fmla="*/ 0 h 66"/>
                    <a:gd name="T38" fmla="*/ 1 w 53"/>
                    <a:gd name="T39" fmla="*/ 3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66"/>
                    <a:gd name="T62" fmla="*/ 53 w 53"/>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66">
                      <a:moveTo>
                        <a:pt x="1" y="3"/>
                      </a:moveTo>
                      <a:lnTo>
                        <a:pt x="0" y="11"/>
                      </a:lnTo>
                      <a:lnTo>
                        <a:pt x="1" y="19"/>
                      </a:lnTo>
                      <a:lnTo>
                        <a:pt x="2" y="26"/>
                      </a:lnTo>
                      <a:lnTo>
                        <a:pt x="6" y="34"/>
                      </a:lnTo>
                      <a:lnTo>
                        <a:pt x="11" y="40"/>
                      </a:lnTo>
                      <a:lnTo>
                        <a:pt x="19" y="46"/>
                      </a:lnTo>
                      <a:lnTo>
                        <a:pt x="27" y="52"/>
                      </a:lnTo>
                      <a:lnTo>
                        <a:pt x="37" y="57"/>
                      </a:lnTo>
                      <a:lnTo>
                        <a:pt x="52" y="65"/>
                      </a:lnTo>
                      <a:lnTo>
                        <a:pt x="44" y="59"/>
                      </a:lnTo>
                      <a:lnTo>
                        <a:pt x="38" y="55"/>
                      </a:lnTo>
                      <a:lnTo>
                        <a:pt x="31" y="49"/>
                      </a:lnTo>
                      <a:lnTo>
                        <a:pt x="25" y="43"/>
                      </a:lnTo>
                      <a:lnTo>
                        <a:pt x="19" y="37"/>
                      </a:lnTo>
                      <a:lnTo>
                        <a:pt x="13" y="28"/>
                      </a:lnTo>
                      <a:lnTo>
                        <a:pt x="10" y="20"/>
                      </a:lnTo>
                      <a:lnTo>
                        <a:pt x="7" y="9"/>
                      </a:lnTo>
                      <a:lnTo>
                        <a:pt x="5" y="0"/>
                      </a:lnTo>
                      <a:lnTo>
                        <a:pt x="1" y="3"/>
                      </a:lnTo>
                    </a:path>
                  </a:pathLst>
                </a:custGeom>
                <a:solidFill>
                  <a:srgbClr val="FF9F1F"/>
                </a:solidFill>
                <a:ln w="9525" cap="rnd">
                  <a:noFill/>
                  <a:round/>
                  <a:headEnd/>
                  <a:tailEnd/>
                </a:ln>
              </p:spPr>
              <p:txBody>
                <a:bodyPr/>
                <a:lstStyle/>
                <a:p>
                  <a:pPr algn="ctr" eaLnBrk="0" hangingPunct="0"/>
                  <a:endParaRPr lang="en-US"/>
                </a:p>
              </p:txBody>
            </p:sp>
            <p:sp>
              <p:nvSpPr>
                <p:cNvPr id="90242" name="Freeform 16"/>
                <p:cNvSpPr>
                  <a:spLocks/>
                </p:cNvSpPr>
                <p:nvPr/>
              </p:nvSpPr>
              <p:spPr bwMode="auto">
                <a:xfrm>
                  <a:off x="955" y="1468"/>
                  <a:ext cx="44" cy="49"/>
                </a:xfrm>
                <a:custGeom>
                  <a:avLst/>
                  <a:gdLst>
                    <a:gd name="T0" fmla="*/ 43 w 44"/>
                    <a:gd name="T1" fmla="*/ 48 h 49"/>
                    <a:gd name="T2" fmla="*/ 32 w 44"/>
                    <a:gd name="T3" fmla="*/ 43 h 49"/>
                    <a:gd name="T4" fmla="*/ 21 w 44"/>
                    <a:gd name="T5" fmla="*/ 38 h 49"/>
                    <a:gd name="T6" fmla="*/ 13 w 44"/>
                    <a:gd name="T7" fmla="*/ 32 h 49"/>
                    <a:gd name="T8" fmla="*/ 7 w 44"/>
                    <a:gd name="T9" fmla="*/ 26 h 49"/>
                    <a:gd name="T10" fmla="*/ 4 w 44"/>
                    <a:gd name="T11" fmla="*/ 18 h 49"/>
                    <a:gd name="T12" fmla="*/ 1 w 44"/>
                    <a:gd name="T13" fmla="*/ 10 h 49"/>
                    <a:gd name="T14" fmla="*/ 0 w 44"/>
                    <a:gd name="T15" fmla="*/ 1 h 49"/>
                    <a:gd name="T16" fmla="*/ 4 w 44"/>
                    <a:gd name="T17" fmla="*/ 0 h 49"/>
                    <a:gd name="T18" fmla="*/ 8 w 44"/>
                    <a:gd name="T19" fmla="*/ 0 h 49"/>
                    <a:gd name="T20" fmla="*/ 9 w 44"/>
                    <a:gd name="T21" fmla="*/ 6 h 49"/>
                    <a:gd name="T22" fmla="*/ 11 w 44"/>
                    <a:gd name="T23" fmla="*/ 14 h 49"/>
                    <a:gd name="T24" fmla="*/ 14 w 44"/>
                    <a:gd name="T25" fmla="*/ 22 h 49"/>
                    <a:gd name="T26" fmla="*/ 20 w 44"/>
                    <a:gd name="T27" fmla="*/ 30 h 49"/>
                    <a:gd name="T28" fmla="*/ 30 w 44"/>
                    <a:gd name="T29" fmla="*/ 39 h 49"/>
                    <a:gd name="T30" fmla="*/ 36 w 44"/>
                    <a:gd name="T31" fmla="*/ 44 h 49"/>
                    <a:gd name="T32" fmla="*/ 43 w 44"/>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9"/>
                    <a:gd name="T53" fmla="*/ 44 w 4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9">
                      <a:moveTo>
                        <a:pt x="43" y="48"/>
                      </a:moveTo>
                      <a:lnTo>
                        <a:pt x="32" y="43"/>
                      </a:lnTo>
                      <a:lnTo>
                        <a:pt x="21" y="38"/>
                      </a:lnTo>
                      <a:lnTo>
                        <a:pt x="13" y="32"/>
                      </a:lnTo>
                      <a:lnTo>
                        <a:pt x="7" y="26"/>
                      </a:lnTo>
                      <a:lnTo>
                        <a:pt x="4" y="18"/>
                      </a:lnTo>
                      <a:lnTo>
                        <a:pt x="1" y="10"/>
                      </a:lnTo>
                      <a:lnTo>
                        <a:pt x="0" y="1"/>
                      </a:lnTo>
                      <a:lnTo>
                        <a:pt x="4" y="0"/>
                      </a:lnTo>
                      <a:lnTo>
                        <a:pt x="8" y="0"/>
                      </a:lnTo>
                      <a:lnTo>
                        <a:pt x="9" y="6"/>
                      </a:lnTo>
                      <a:lnTo>
                        <a:pt x="11" y="14"/>
                      </a:lnTo>
                      <a:lnTo>
                        <a:pt x="14" y="22"/>
                      </a:lnTo>
                      <a:lnTo>
                        <a:pt x="20" y="30"/>
                      </a:lnTo>
                      <a:lnTo>
                        <a:pt x="30" y="39"/>
                      </a:lnTo>
                      <a:lnTo>
                        <a:pt x="36" y="44"/>
                      </a:lnTo>
                      <a:lnTo>
                        <a:pt x="43" y="48"/>
                      </a:lnTo>
                    </a:path>
                  </a:pathLst>
                </a:custGeom>
                <a:solidFill>
                  <a:srgbClr val="FF9F1F"/>
                </a:solidFill>
                <a:ln w="9525" cap="rnd">
                  <a:noFill/>
                  <a:round/>
                  <a:headEnd/>
                  <a:tailEnd/>
                </a:ln>
              </p:spPr>
              <p:txBody>
                <a:bodyPr/>
                <a:lstStyle/>
                <a:p>
                  <a:pPr algn="ctr" eaLnBrk="0" hangingPunct="0"/>
                  <a:endParaRPr lang="en-US"/>
                </a:p>
              </p:txBody>
            </p:sp>
            <p:sp>
              <p:nvSpPr>
                <p:cNvPr id="90243" name="Freeform 17"/>
                <p:cNvSpPr>
                  <a:spLocks/>
                </p:cNvSpPr>
                <p:nvPr/>
              </p:nvSpPr>
              <p:spPr bwMode="auto">
                <a:xfrm>
                  <a:off x="990" y="1442"/>
                  <a:ext cx="110" cy="72"/>
                </a:xfrm>
                <a:custGeom>
                  <a:avLst/>
                  <a:gdLst>
                    <a:gd name="T0" fmla="*/ 70 w 110"/>
                    <a:gd name="T1" fmla="*/ 61 h 72"/>
                    <a:gd name="T2" fmla="*/ 52 w 110"/>
                    <a:gd name="T3" fmla="*/ 56 h 72"/>
                    <a:gd name="T4" fmla="*/ 38 w 110"/>
                    <a:gd name="T5" fmla="*/ 52 h 72"/>
                    <a:gd name="T6" fmla="*/ 28 w 110"/>
                    <a:gd name="T7" fmla="*/ 47 h 72"/>
                    <a:gd name="T8" fmla="*/ 18 w 110"/>
                    <a:gd name="T9" fmla="*/ 39 h 72"/>
                    <a:gd name="T10" fmla="*/ 9 w 110"/>
                    <a:gd name="T11" fmla="*/ 31 h 72"/>
                    <a:gd name="T12" fmla="*/ 0 w 110"/>
                    <a:gd name="T13" fmla="*/ 21 h 72"/>
                    <a:gd name="T14" fmla="*/ 14 w 110"/>
                    <a:gd name="T15" fmla="*/ 33 h 72"/>
                    <a:gd name="T16" fmla="*/ 28 w 110"/>
                    <a:gd name="T17" fmla="*/ 42 h 72"/>
                    <a:gd name="T18" fmla="*/ 37 w 110"/>
                    <a:gd name="T19" fmla="*/ 48 h 72"/>
                    <a:gd name="T20" fmla="*/ 46 w 110"/>
                    <a:gd name="T21" fmla="*/ 50 h 72"/>
                    <a:gd name="T22" fmla="*/ 56 w 110"/>
                    <a:gd name="T23" fmla="*/ 53 h 72"/>
                    <a:gd name="T24" fmla="*/ 62 w 110"/>
                    <a:gd name="T25" fmla="*/ 54 h 72"/>
                    <a:gd name="T26" fmla="*/ 60 w 110"/>
                    <a:gd name="T27" fmla="*/ 47 h 72"/>
                    <a:gd name="T28" fmla="*/ 58 w 110"/>
                    <a:gd name="T29" fmla="*/ 39 h 72"/>
                    <a:gd name="T30" fmla="*/ 56 w 110"/>
                    <a:gd name="T31" fmla="*/ 30 h 72"/>
                    <a:gd name="T32" fmla="*/ 53 w 110"/>
                    <a:gd name="T33" fmla="*/ 22 h 72"/>
                    <a:gd name="T34" fmla="*/ 50 w 110"/>
                    <a:gd name="T35" fmla="*/ 14 h 72"/>
                    <a:gd name="T36" fmla="*/ 48 w 110"/>
                    <a:gd name="T37" fmla="*/ 9 h 72"/>
                    <a:gd name="T38" fmla="*/ 45 w 110"/>
                    <a:gd name="T39" fmla="*/ 0 h 72"/>
                    <a:gd name="T40" fmla="*/ 50 w 110"/>
                    <a:gd name="T41" fmla="*/ 9 h 72"/>
                    <a:gd name="T42" fmla="*/ 55 w 110"/>
                    <a:gd name="T43" fmla="*/ 18 h 72"/>
                    <a:gd name="T44" fmla="*/ 58 w 110"/>
                    <a:gd name="T45" fmla="*/ 26 h 72"/>
                    <a:gd name="T46" fmla="*/ 62 w 110"/>
                    <a:gd name="T47" fmla="*/ 34 h 72"/>
                    <a:gd name="T48" fmla="*/ 64 w 110"/>
                    <a:gd name="T49" fmla="*/ 40 h 72"/>
                    <a:gd name="T50" fmla="*/ 66 w 110"/>
                    <a:gd name="T51" fmla="*/ 47 h 72"/>
                    <a:gd name="T52" fmla="*/ 69 w 110"/>
                    <a:gd name="T53" fmla="*/ 52 h 72"/>
                    <a:gd name="T54" fmla="*/ 73 w 110"/>
                    <a:gd name="T55" fmla="*/ 57 h 72"/>
                    <a:gd name="T56" fmla="*/ 79 w 110"/>
                    <a:gd name="T57" fmla="*/ 62 h 72"/>
                    <a:gd name="T58" fmla="*/ 86 w 110"/>
                    <a:gd name="T59" fmla="*/ 65 h 72"/>
                    <a:gd name="T60" fmla="*/ 94 w 110"/>
                    <a:gd name="T61" fmla="*/ 66 h 72"/>
                    <a:gd name="T62" fmla="*/ 102 w 110"/>
                    <a:gd name="T63" fmla="*/ 64 h 72"/>
                    <a:gd name="T64" fmla="*/ 104 w 110"/>
                    <a:gd name="T65" fmla="*/ 59 h 72"/>
                    <a:gd name="T66" fmla="*/ 97 w 110"/>
                    <a:gd name="T67" fmla="*/ 53 h 72"/>
                    <a:gd name="T68" fmla="*/ 93 w 110"/>
                    <a:gd name="T69" fmla="*/ 46 h 72"/>
                    <a:gd name="T70" fmla="*/ 90 w 110"/>
                    <a:gd name="T71" fmla="*/ 37 h 72"/>
                    <a:gd name="T72" fmla="*/ 91 w 110"/>
                    <a:gd name="T73" fmla="*/ 29 h 72"/>
                    <a:gd name="T74" fmla="*/ 91 w 110"/>
                    <a:gd name="T75" fmla="*/ 35 h 72"/>
                    <a:gd name="T76" fmla="*/ 93 w 110"/>
                    <a:gd name="T77" fmla="*/ 41 h 72"/>
                    <a:gd name="T78" fmla="*/ 96 w 110"/>
                    <a:gd name="T79" fmla="*/ 46 h 72"/>
                    <a:gd name="T80" fmla="*/ 99 w 110"/>
                    <a:gd name="T81" fmla="*/ 52 h 72"/>
                    <a:gd name="T82" fmla="*/ 104 w 110"/>
                    <a:gd name="T83" fmla="*/ 55 h 72"/>
                    <a:gd name="T84" fmla="*/ 109 w 110"/>
                    <a:gd name="T85" fmla="*/ 56 h 72"/>
                    <a:gd name="T86" fmla="*/ 109 w 110"/>
                    <a:gd name="T87" fmla="*/ 61 h 72"/>
                    <a:gd name="T88" fmla="*/ 106 w 110"/>
                    <a:gd name="T89" fmla="*/ 65 h 72"/>
                    <a:gd name="T90" fmla="*/ 104 w 110"/>
                    <a:gd name="T91" fmla="*/ 68 h 72"/>
                    <a:gd name="T92" fmla="*/ 98 w 110"/>
                    <a:gd name="T93" fmla="*/ 70 h 72"/>
                    <a:gd name="T94" fmla="*/ 93 w 110"/>
                    <a:gd name="T95" fmla="*/ 71 h 72"/>
                    <a:gd name="T96" fmla="*/ 85 w 110"/>
                    <a:gd name="T97" fmla="*/ 71 h 72"/>
                    <a:gd name="T98" fmla="*/ 77 w 110"/>
                    <a:gd name="T99" fmla="*/ 67 h 72"/>
                    <a:gd name="T100" fmla="*/ 70 w 110"/>
                    <a:gd name="T101" fmla="*/ 61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72"/>
                    <a:gd name="T155" fmla="*/ 110 w 110"/>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72">
                      <a:moveTo>
                        <a:pt x="70" y="61"/>
                      </a:moveTo>
                      <a:lnTo>
                        <a:pt x="52" y="56"/>
                      </a:lnTo>
                      <a:lnTo>
                        <a:pt x="38" y="52"/>
                      </a:lnTo>
                      <a:lnTo>
                        <a:pt x="28" y="47"/>
                      </a:lnTo>
                      <a:lnTo>
                        <a:pt x="18" y="39"/>
                      </a:lnTo>
                      <a:lnTo>
                        <a:pt x="9" y="31"/>
                      </a:lnTo>
                      <a:lnTo>
                        <a:pt x="0" y="21"/>
                      </a:lnTo>
                      <a:lnTo>
                        <a:pt x="14" y="33"/>
                      </a:lnTo>
                      <a:lnTo>
                        <a:pt x="28" y="42"/>
                      </a:lnTo>
                      <a:lnTo>
                        <a:pt x="37" y="48"/>
                      </a:lnTo>
                      <a:lnTo>
                        <a:pt x="46" y="50"/>
                      </a:lnTo>
                      <a:lnTo>
                        <a:pt x="56" y="53"/>
                      </a:lnTo>
                      <a:lnTo>
                        <a:pt x="62" y="54"/>
                      </a:lnTo>
                      <a:lnTo>
                        <a:pt x="60" y="47"/>
                      </a:lnTo>
                      <a:lnTo>
                        <a:pt x="58" y="39"/>
                      </a:lnTo>
                      <a:lnTo>
                        <a:pt x="56" y="30"/>
                      </a:lnTo>
                      <a:lnTo>
                        <a:pt x="53" y="22"/>
                      </a:lnTo>
                      <a:lnTo>
                        <a:pt x="50" y="14"/>
                      </a:lnTo>
                      <a:lnTo>
                        <a:pt x="48" y="9"/>
                      </a:lnTo>
                      <a:lnTo>
                        <a:pt x="45" y="0"/>
                      </a:lnTo>
                      <a:lnTo>
                        <a:pt x="50" y="9"/>
                      </a:lnTo>
                      <a:lnTo>
                        <a:pt x="55" y="18"/>
                      </a:lnTo>
                      <a:lnTo>
                        <a:pt x="58" y="26"/>
                      </a:lnTo>
                      <a:lnTo>
                        <a:pt x="62" y="34"/>
                      </a:lnTo>
                      <a:lnTo>
                        <a:pt x="64" y="40"/>
                      </a:lnTo>
                      <a:lnTo>
                        <a:pt x="66" y="47"/>
                      </a:lnTo>
                      <a:lnTo>
                        <a:pt x="69" y="52"/>
                      </a:lnTo>
                      <a:lnTo>
                        <a:pt x="73" y="57"/>
                      </a:lnTo>
                      <a:lnTo>
                        <a:pt x="79" y="62"/>
                      </a:lnTo>
                      <a:lnTo>
                        <a:pt x="86" y="65"/>
                      </a:lnTo>
                      <a:lnTo>
                        <a:pt x="94" y="66"/>
                      </a:lnTo>
                      <a:lnTo>
                        <a:pt x="102" y="64"/>
                      </a:lnTo>
                      <a:lnTo>
                        <a:pt x="104" y="59"/>
                      </a:lnTo>
                      <a:lnTo>
                        <a:pt x="97" y="53"/>
                      </a:lnTo>
                      <a:lnTo>
                        <a:pt x="93" y="46"/>
                      </a:lnTo>
                      <a:lnTo>
                        <a:pt x="90" y="37"/>
                      </a:lnTo>
                      <a:lnTo>
                        <a:pt x="91" y="29"/>
                      </a:lnTo>
                      <a:lnTo>
                        <a:pt x="91" y="35"/>
                      </a:lnTo>
                      <a:lnTo>
                        <a:pt x="93" y="41"/>
                      </a:lnTo>
                      <a:lnTo>
                        <a:pt x="96" y="46"/>
                      </a:lnTo>
                      <a:lnTo>
                        <a:pt x="99" y="52"/>
                      </a:lnTo>
                      <a:lnTo>
                        <a:pt x="104" y="55"/>
                      </a:lnTo>
                      <a:lnTo>
                        <a:pt x="109" y="56"/>
                      </a:lnTo>
                      <a:lnTo>
                        <a:pt x="109" y="61"/>
                      </a:lnTo>
                      <a:lnTo>
                        <a:pt x="106" y="65"/>
                      </a:lnTo>
                      <a:lnTo>
                        <a:pt x="104" y="68"/>
                      </a:lnTo>
                      <a:lnTo>
                        <a:pt x="98" y="70"/>
                      </a:lnTo>
                      <a:lnTo>
                        <a:pt x="93" y="71"/>
                      </a:lnTo>
                      <a:lnTo>
                        <a:pt x="85" y="71"/>
                      </a:lnTo>
                      <a:lnTo>
                        <a:pt x="77" y="67"/>
                      </a:lnTo>
                      <a:lnTo>
                        <a:pt x="70" y="61"/>
                      </a:lnTo>
                    </a:path>
                  </a:pathLst>
                </a:custGeom>
                <a:solidFill>
                  <a:srgbClr val="FF9F1F"/>
                </a:solidFill>
                <a:ln w="9525" cap="rnd">
                  <a:noFill/>
                  <a:round/>
                  <a:headEnd/>
                  <a:tailEnd/>
                </a:ln>
              </p:spPr>
              <p:txBody>
                <a:bodyPr/>
                <a:lstStyle/>
                <a:p>
                  <a:pPr algn="ctr" eaLnBrk="0" hangingPunct="0"/>
                  <a:endParaRPr lang="en-US"/>
                </a:p>
              </p:txBody>
            </p:sp>
            <p:sp>
              <p:nvSpPr>
                <p:cNvPr id="90244" name="Freeform 18"/>
                <p:cNvSpPr>
                  <a:spLocks/>
                </p:cNvSpPr>
                <p:nvPr/>
              </p:nvSpPr>
              <p:spPr bwMode="auto">
                <a:xfrm>
                  <a:off x="1047" y="1509"/>
                  <a:ext cx="24" cy="19"/>
                </a:xfrm>
                <a:custGeom>
                  <a:avLst/>
                  <a:gdLst>
                    <a:gd name="T0" fmla="*/ 19 w 24"/>
                    <a:gd name="T1" fmla="*/ 0 h 19"/>
                    <a:gd name="T2" fmla="*/ 17 w 24"/>
                    <a:gd name="T3" fmla="*/ 5 h 19"/>
                    <a:gd name="T4" fmla="*/ 15 w 24"/>
                    <a:gd name="T5" fmla="*/ 10 h 19"/>
                    <a:gd name="T6" fmla="*/ 11 w 24"/>
                    <a:gd name="T7" fmla="*/ 13 h 19"/>
                    <a:gd name="T8" fmla="*/ 7 w 24"/>
                    <a:gd name="T9" fmla="*/ 16 h 19"/>
                    <a:gd name="T10" fmla="*/ 0 w 24"/>
                    <a:gd name="T11" fmla="*/ 18 h 19"/>
                    <a:gd name="T12" fmla="*/ 5 w 24"/>
                    <a:gd name="T13" fmla="*/ 18 h 19"/>
                    <a:gd name="T14" fmla="*/ 13 w 24"/>
                    <a:gd name="T15" fmla="*/ 16 h 19"/>
                    <a:gd name="T16" fmla="*/ 19 w 24"/>
                    <a:gd name="T17" fmla="*/ 11 h 19"/>
                    <a:gd name="T18" fmla="*/ 23 w 24"/>
                    <a:gd name="T19" fmla="*/ 4 h 19"/>
                    <a:gd name="T20" fmla="*/ 19 w 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9"/>
                    <a:gd name="T35" fmla="*/ 24 w 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9">
                      <a:moveTo>
                        <a:pt x="19" y="0"/>
                      </a:moveTo>
                      <a:lnTo>
                        <a:pt x="17" y="5"/>
                      </a:lnTo>
                      <a:lnTo>
                        <a:pt x="15" y="10"/>
                      </a:lnTo>
                      <a:lnTo>
                        <a:pt x="11" y="13"/>
                      </a:lnTo>
                      <a:lnTo>
                        <a:pt x="7" y="16"/>
                      </a:lnTo>
                      <a:lnTo>
                        <a:pt x="0" y="18"/>
                      </a:lnTo>
                      <a:lnTo>
                        <a:pt x="5" y="18"/>
                      </a:lnTo>
                      <a:lnTo>
                        <a:pt x="13" y="16"/>
                      </a:lnTo>
                      <a:lnTo>
                        <a:pt x="19" y="11"/>
                      </a:lnTo>
                      <a:lnTo>
                        <a:pt x="23" y="4"/>
                      </a:lnTo>
                      <a:lnTo>
                        <a:pt x="19" y="0"/>
                      </a:lnTo>
                    </a:path>
                  </a:pathLst>
                </a:custGeom>
                <a:solidFill>
                  <a:srgbClr val="FF9F1F"/>
                </a:solidFill>
                <a:ln w="9525" cap="rnd">
                  <a:noFill/>
                  <a:round/>
                  <a:headEnd/>
                  <a:tailEnd/>
                </a:ln>
              </p:spPr>
              <p:txBody>
                <a:bodyPr/>
                <a:lstStyle/>
                <a:p>
                  <a:pPr algn="ctr" eaLnBrk="0" hangingPunct="0"/>
                  <a:endParaRPr lang="en-US"/>
                </a:p>
              </p:txBody>
            </p:sp>
            <p:sp>
              <p:nvSpPr>
                <p:cNvPr id="90245" name="Freeform 19"/>
                <p:cNvSpPr>
                  <a:spLocks/>
                </p:cNvSpPr>
                <p:nvPr/>
              </p:nvSpPr>
              <p:spPr bwMode="auto">
                <a:xfrm>
                  <a:off x="1077" y="1521"/>
                  <a:ext cx="17" cy="23"/>
                </a:xfrm>
                <a:custGeom>
                  <a:avLst/>
                  <a:gdLst>
                    <a:gd name="T0" fmla="*/ 13 w 17"/>
                    <a:gd name="T1" fmla="*/ 0 h 23"/>
                    <a:gd name="T2" fmla="*/ 16 w 17"/>
                    <a:gd name="T3" fmla="*/ 4 h 23"/>
                    <a:gd name="T4" fmla="*/ 13 w 17"/>
                    <a:gd name="T5" fmla="*/ 9 h 23"/>
                    <a:gd name="T6" fmla="*/ 6 w 17"/>
                    <a:gd name="T7" fmla="*/ 14 h 23"/>
                    <a:gd name="T8" fmla="*/ 0 w 17"/>
                    <a:gd name="T9" fmla="*/ 18 h 23"/>
                    <a:gd name="T10" fmla="*/ 4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3" y="0"/>
                      </a:moveTo>
                      <a:lnTo>
                        <a:pt x="16" y="4"/>
                      </a:lnTo>
                      <a:lnTo>
                        <a:pt x="13" y="9"/>
                      </a:lnTo>
                      <a:lnTo>
                        <a:pt x="6" y="14"/>
                      </a:lnTo>
                      <a:lnTo>
                        <a:pt x="0" y="18"/>
                      </a:lnTo>
                      <a:lnTo>
                        <a:pt x="4" y="22"/>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0246" name="Freeform 20"/>
                <p:cNvSpPr>
                  <a:spLocks/>
                </p:cNvSpPr>
                <p:nvPr/>
              </p:nvSpPr>
              <p:spPr bwMode="auto">
                <a:xfrm>
                  <a:off x="1093" y="1448"/>
                  <a:ext cx="35" cy="91"/>
                </a:xfrm>
                <a:custGeom>
                  <a:avLst/>
                  <a:gdLst>
                    <a:gd name="T0" fmla="*/ 18 w 35"/>
                    <a:gd name="T1" fmla="*/ 0 h 91"/>
                    <a:gd name="T2" fmla="*/ 17 w 35"/>
                    <a:gd name="T3" fmla="*/ 12 h 91"/>
                    <a:gd name="T4" fmla="*/ 18 w 35"/>
                    <a:gd name="T5" fmla="*/ 28 h 91"/>
                    <a:gd name="T6" fmla="*/ 19 w 35"/>
                    <a:gd name="T7" fmla="*/ 44 h 91"/>
                    <a:gd name="T8" fmla="*/ 20 w 35"/>
                    <a:gd name="T9" fmla="*/ 59 h 91"/>
                    <a:gd name="T10" fmla="*/ 19 w 35"/>
                    <a:gd name="T11" fmla="*/ 67 h 91"/>
                    <a:gd name="T12" fmla="*/ 16 w 35"/>
                    <a:gd name="T13" fmla="*/ 72 h 91"/>
                    <a:gd name="T14" fmla="*/ 11 w 35"/>
                    <a:gd name="T15" fmla="*/ 76 h 91"/>
                    <a:gd name="T16" fmla="*/ 3 w 35"/>
                    <a:gd name="T17" fmla="*/ 78 h 91"/>
                    <a:gd name="T18" fmla="*/ 2 w 35"/>
                    <a:gd name="T19" fmla="*/ 81 h 91"/>
                    <a:gd name="T20" fmla="*/ 2 w 35"/>
                    <a:gd name="T21" fmla="*/ 86 h 91"/>
                    <a:gd name="T22" fmla="*/ 0 w 35"/>
                    <a:gd name="T23" fmla="*/ 90 h 91"/>
                    <a:gd name="T24" fmla="*/ 3 w 35"/>
                    <a:gd name="T25" fmla="*/ 86 h 91"/>
                    <a:gd name="T26" fmla="*/ 4 w 35"/>
                    <a:gd name="T27" fmla="*/ 81 h 91"/>
                    <a:gd name="T28" fmla="*/ 6 w 35"/>
                    <a:gd name="T29" fmla="*/ 79 h 91"/>
                    <a:gd name="T30" fmla="*/ 9 w 35"/>
                    <a:gd name="T31" fmla="*/ 79 h 91"/>
                    <a:gd name="T32" fmla="*/ 15 w 35"/>
                    <a:gd name="T33" fmla="*/ 78 h 91"/>
                    <a:gd name="T34" fmla="*/ 20 w 35"/>
                    <a:gd name="T35" fmla="*/ 76 h 91"/>
                    <a:gd name="T36" fmla="*/ 23 w 35"/>
                    <a:gd name="T37" fmla="*/ 71 h 91"/>
                    <a:gd name="T38" fmla="*/ 28 w 35"/>
                    <a:gd name="T39" fmla="*/ 76 h 91"/>
                    <a:gd name="T40" fmla="*/ 30 w 35"/>
                    <a:gd name="T41" fmla="*/ 80 h 91"/>
                    <a:gd name="T42" fmla="*/ 31 w 35"/>
                    <a:gd name="T43" fmla="*/ 85 h 91"/>
                    <a:gd name="T44" fmla="*/ 32 w 35"/>
                    <a:gd name="T45" fmla="*/ 89 h 91"/>
                    <a:gd name="T46" fmla="*/ 34 w 35"/>
                    <a:gd name="T47" fmla="*/ 83 h 91"/>
                    <a:gd name="T48" fmla="*/ 34 w 35"/>
                    <a:gd name="T49" fmla="*/ 75 h 91"/>
                    <a:gd name="T50" fmla="*/ 32 w 35"/>
                    <a:gd name="T51" fmla="*/ 68 h 91"/>
                    <a:gd name="T52" fmla="*/ 31 w 35"/>
                    <a:gd name="T53" fmla="*/ 62 h 91"/>
                    <a:gd name="T54" fmla="*/ 32 w 35"/>
                    <a:gd name="T55" fmla="*/ 57 h 91"/>
                    <a:gd name="T56" fmla="*/ 30 w 35"/>
                    <a:gd name="T57" fmla="*/ 50 h 91"/>
                    <a:gd name="T58" fmla="*/ 28 w 35"/>
                    <a:gd name="T59" fmla="*/ 44 h 91"/>
                    <a:gd name="T60" fmla="*/ 27 w 35"/>
                    <a:gd name="T61" fmla="*/ 39 h 91"/>
                    <a:gd name="T62" fmla="*/ 25 w 35"/>
                    <a:gd name="T63" fmla="*/ 32 h 91"/>
                    <a:gd name="T64" fmla="*/ 26 w 35"/>
                    <a:gd name="T65" fmla="*/ 27 h 91"/>
                    <a:gd name="T66" fmla="*/ 28 w 35"/>
                    <a:gd name="T67" fmla="*/ 23 h 91"/>
                    <a:gd name="T68" fmla="*/ 34 w 35"/>
                    <a:gd name="T69" fmla="*/ 26 h 91"/>
                    <a:gd name="T70" fmla="*/ 31 w 35"/>
                    <a:gd name="T71" fmla="*/ 22 h 91"/>
                    <a:gd name="T72" fmla="*/ 28 w 35"/>
                    <a:gd name="T73" fmla="*/ 15 h 91"/>
                    <a:gd name="T74" fmla="*/ 27 w 35"/>
                    <a:gd name="T75" fmla="*/ 10 h 91"/>
                    <a:gd name="T76" fmla="*/ 23 w 35"/>
                    <a:gd name="T77" fmla="*/ 4 h 91"/>
                    <a:gd name="T78" fmla="*/ 18 w 35"/>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91"/>
                    <a:gd name="T122" fmla="*/ 35 w 35"/>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91">
                      <a:moveTo>
                        <a:pt x="18" y="0"/>
                      </a:moveTo>
                      <a:lnTo>
                        <a:pt x="17" y="12"/>
                      </a:lnTo>
                      <a:lnTo>
                        <a:pt x="18" y="28"/>
                      </a:lnTo>
                      <a:lnTo>
                        <a:pt x="19" y="44"/>
                      </a:lnTo>
                      <a:lnTo>
                        <a:pt x="20" y="59"/>
                      </a:lnTo>
                      <a:lnTo>
                        <a:pt x="19" y="67"/>
                      </a:lnTo>
                      <a:lnTo>
                        <a:pt x="16" y="72"/>
                      </a:lnTo>
                      <a:lnTo>
                        <a:pt x="11" y="76"/>
                      </a:lnTo>
                      <a:lnTo>
                        <a:pt x="3" y="78"/>
                      </a:lnTo>
                      <a:lnTo>
                        <a:pt x="2" y="81"/>
                      </a:lnTo>
                      <a:lnTo>
                        <a:pt x="2" y="86"/>
                      </a:lnTo>
                      <a:lnTo>
                        <a:pt x="0" y="90"/>
                      </a:lnTo>
                      <a:lnTo>
                        <a:pt x="3" y="86"/>
                      </a:lnTo>
                      <a:lnTo>
                        <a:pt x="4" y="81"/>
                      </a:lnTo>
                      <a:lnTo>
                        <a:pt x="6" y="79"/>
                      </a:lnTo>
                      <a:lnTo>
                        <a:pt x="9" y="79"/>
                      </a:lnTo>
                      <a:lnTo>
                        <a:pt x="15" y="78"/>
                      </a:lnTo>
                      <a:lnTo>
                        <a:pt x="20" y="76"/>
                      </a:lnTo>
                      <a:lnTo>
                        <a:pt x="23" y="71"/>
                      </a:lnTo>
                      <a:lnTo>
                        <a:pt x="28" y="76"/>
                      </a:lnTo>
                      <a:lnTo>
                        <a:pt x="30" y="80"/>
                      </a:lnTo>
                      <a:lnTo>
                        <a:pt x="31" y="85"/>
                      </a:lnTo>
                      <a:lnTo>
                        <a:pt x="32" y="89"/>
                      </a:lnTo>
                      <a:lnTo>
                        <a:pt x="34" y="83"/>
                      </a:lnTo>
                      <a:lnTo>
                        <a:pt x="34" y="75"/>
                      </a:lnTo>
                      <a:lnTo>
                        <a:pt x="32" y="68"/>
                      </a:lnTo>
                      <a:lnTo>
                        <a:pt x="31" y="62"/>
                      </a:lnTo>
                      <a:lnTo>
                        <a:pt x="32" y="57"/>
                      </a:lnTo>
                      <a:lnTo>
                        <a:pt x="30" y="50"/>
                      </a:lnTo>
                      <a:lnTo>
                        <a:pt x="28" y="44"/>
                      </a:lnTo>
                      <a:lnTo>
                        <a:pt x="27" y="39"/>
                      </a:lnTo>
                      <a:lnTo>
                        <a:pt x="25" y="32"/>
                      </a:lnTo>
                      <a:lnTo>
                        <a:pt x="26" y="27"/>
                      </a:lnTo>
                      <a:lnTo>
                        <a:pt x="28" y="23"/>
                      </a:lnTo>
                      <a:lnTo>
                        <a:pt x="34" y="26"/>
                      </a:lnTo>
                      <a:lnTo>
                        <a:pt x="31" y="22"/>
                      </a:lnTo>
                      <a:lnTo>
                        <a:pt x="28" y="15"/>
                      </a:lnTo>
                      <a:lnTo>
                        <a:pt x="27" y="10"/>
                      </a:lnTo>
                      <a:lnTo>
                        <a:pt x="23" y="4"/>
                      </a:lnTo>
                      <a:lnTo>
                        <a:pt x="18" y="0"/>
                      </a:lnTo>
                    </a:path>
                  </a:pathLst>
                </a:custGeom>
                <a:solidFill>
                  <a:srgbClr val="FF9F1F"/>
                </a:solidFill>
                <a:ln w="9525" cap="rnd">
                  <a:noFill/>
                  <a:round/>
                  <a:headEnd/>
                  <a:tailEnd/>
                </a:ln>
              </p:spPr>
              <p:txBody>
                <a:bodyPr/>
                <a:lstStyle/>
                <a:p>
                  <a:pPr algn="ctr" eaLnBrk="0" hangingPunct="0"/>
                  <a:endParaRPr lang="en-US"/>
                </a:p>
              </p:txBody>
            </p:sp>
            <p:sp>
              <p:nvSpPr>
                <p:cNvPr id="90247" name="Freeform 21"/>
                <p:cNvSpPr>
                  <a:spLocks/>
                </p:cNvSpPr>
                <p:nvPr/>
              </p:nvSpPr>
              <p:spPr bwMode="auto">
                <a:xfrm>
                  <a:off x="1157" y="1452"/>
                  <a:ext cx="17" cy="19"/>
                </a:xfrm>
                <a:custGeom>
                  <a:avLst/>
                  <a:gdLst>
                    <a:gd name="T0" fmla="*/ 13 w 17"/>
                    <a:gd name="T1" fmla="*/ 11 h 19"/>
                    <a:gd name="T2" fmla="*/ 11 w 17"/>
                    <a:gd name="T3" fmla="*/ 11 h 19"/>
                    <a:gd name="T4" fmla="*/ 7 w 17"/>
                    <a:gd name="T5" fmla="*/ 10 h 19"/>
                    <a:gd name="T6" fmla="*/ 4 w 17"/>
                    <a:gd name="T7" fmla="*/ 7 h 19"/>
                    <a:gd name="T8" fmla="*/ 0 w 17"/>
                    <a:gd name="T9" fmla="*/ 0 h 19"/>
                    <a:gd name="T10" fmla="*/ 1 w 17"/>
                    <a:gd name="T11" fmla="*/ 6 h 19"/>
                    <a:gd name="T12" fmla="*/ 3 w 17"/>
                    <a:gd name="T13" fmla="*/ 10 h 19"/>
                    <a:gd name="T14" fmla="*/ 7 w 17"/>
                    <a:gd name="T15" fmla="*/ 14 h 19"/>
                    <a:gd name="T16" fmla="*/ 11 w 17"/>
                    <a:gd name="T17" fmla="*/ 16 h 19"/>
                    <a:gd name="T18" fmla="*/ 16 w 17"/>
                    <a:gd name="T19" fmla="*/ 18 h 19"/>
                    <a:gd name="T20" fmla="*/ 13 w 17"/>
                    <a:gd name="T21" fmla="*/ 1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9"/>
                    <a:gd name="T35" fmla="*/ 17 w 1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9">
                      <a:moveTo>
                        <a:pt x="13" y="11"/>
                      </a:moveTo>
                      <a:lnTo>
                        <a:pt x="11" y="11"/>
                      </a:lnTo>
                      <a:lnTo>
                        <a:pt x="7" y="10"/>
                      </a:lnTo>
                      <a:lnTo>
                        <a:pt x="4" y="7"/>
                      </a:lnTo>
                      <a:lnTo>
                        <a:pt x="0" y="0"/>
                      </a:lnTo>
                      <a:lnTo>
                        <a:pt x="1" y="6"/>
                      </a:lnTo>
                      <a:lnTo>
                        <a:pt x="3" y="10"/>
                      </a:lnTo>
                      <a:lnTo>
                        <a:pt x="7" y="14"/>
                      </a:lnTo>
                      <a:lnTo>
                        <a:pt x="11" y="16"/>
                      </a:lnTo>
                      <a:lnTo>
                        <a:pt x="16" y="18"/>
                      </a:lnTo>
                      <a:lnTo>
                        <a:pt x="13" y="11"/>
                      </a:lnTo>
                    </a:path>
                  </a:pathLst>
                </a:custGeom>
                <a:solidFill>
                  <a:srgbClr val="FF9F1F"/>
                </a:solidFill>
                <a:ln w="9525" cap="rnd">
                  <a:noFill/>
                  <a:round/>
                  <a:headEnd/>
                  <a:tailEnd/>
                </a:ln>
              </p:spPr>
              <p:txBody>
                <a:bodyPr/>
                <a:lstStyle/>
                <a:p>
                  <a:pPr algn="ctr" eaLnBrk="0" hangingPunct="0"/>
                  <a:endParaRPr lang="en-US"/>
                </a:p>
              </p:txBody>
            </p:sp>
            <p:sp>
              <p:nvSpPr>
                <p:cNvPr id="90248" name="Freeform 22"/>
                <p:cNvSpPr>
                  <a:spLocks/>
                </p:cNvSpPr>
                <p:nvPr/>
              </p:nvSpPr>
              <p:spPr bwMode="auto">
                <a:xfrm>
                  <a:off x="1177" y="1594"/>
                  <a:ext cx="29" cy="52"/>
                </a:xfrm>
                <a:custGeom>
                  <a:avLst/>
                  <a:gdLst>
                    <a:gd name="T0" fmla="*/ 28 w 29"/>
                    <a:gd name="T1" fmla="*/ 32 h 52"/>
                    <a:gd name="T2" fmla="*/ 27 w 29"/>
                    <a:gd name="T3" fmla="*/ 25 h 52"/>
                    <a:gd name="T4" fmla="*/ 23 w 29"/>
                    <a:gd name="T5" fmla="*/ 20 h 52"/>
                    <a:gd name="T6" fmla="*/ 20 w 29"/>
                    <a:gd name="T7" fmla="*/ 16 h 52"/>
                    <a:gd name="T8" fmla="*/ 18 w 29"/>
                    <a:gd name="T9" fmla="*/ 13 h 52"/>
                    <a:gd name="T10" fmla="*/ 14 w 29"/>
                    <a:gd name="T11" fmla="*/ 6 h 52"/>
                    <a:gd name="T12" fmla="*/ 12 w 29"/>
                    <a:gd name="T13" fmla="*/ 0 h 52"/>
                    <a:gd name="T14" fmla="*/ 12 w 29"/>
                    <a:gd name="T15" fmla="*/ 8 h 52"/>
                    <a:gd name="T16" fmla="*/ 14 w 29"/>
                    <a:gd name="T17" fmla="*/ 15 h 52"/>
                    <a:gd name="T18" fmla="*/ 17 w 29"/>
                    <a:gd name="T19" fmla="*/ 19 h 52"/>
                    <a:gd name="T20" fmla="*/ 19 w 29"/>
                    <a:gd name="T21" fmla="*/ 25 h 52"/>
                    <a:gd name="T22" fmla="*/ 16 w 29"/>
                    <a:gd name="T23" fmla="*/ 27 h 52"/>
                    <a:gd name="T24" fmla="*/ 12 w 29"/>
                    <a:gd name="T25" fmla="*/ 31 h 52"/>
                    <a:gd name="T26" fmla="*/ 9 w 29"/>
                    <a:gd name="T27" fmla="*/ 35 h 52"/>
                    <a:gd name="T28" fmla="*/ 3 w 29"/>
                    <a:gd name="T29" fmla="*/ 41 h 52"/>
                    <a:gd name="T30" fmla="*/ 0 w 29"/>
                    <a:gd name="T31" fmla="*/ 51 h 52"/>
                    <a:gd name="T32" fmla="*/ 28 w 29"/>
                    <a:gd name="T33" fmla="*/ 3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2"/>
                    <a:gd name="T53" fmla="*/ 29 w 2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2">
                      <a:moveTo>
                        <a:pt x="28" y="32"/>
                      </a:moveTo>
                      <a:lnTo>
                        <a:pt x="27" y="25"/>
                      </a:lnTo>
                      <a:lnTo>
                        <a:pt x="23" y="20"/>
                      </a:lnTo>
                      <a:lnTo>
                        <a:pt x="20" y="16"/>
                      </a:lnTo>
                      <a:lnTo>
                        <a:pt x="18" y="13"/>
                      </a:lnTo>
                      <a:lnTo>
                        <a:pt x="14" y="6"/>
                      </a:lnTo>
                      <a:lnTo>
                        <a:pt x="12" y="0"/>
                      </a:lnTo>
                      <a:lnTo>
                        <a:pt x="12" y="8"/>
                      </a:lnTo>
                      <a:lnTo>
                        <a:pt x="14" y="15"/>
                      </a:lnTo>
                      <a:lnTo>
                        <a:pt x="17" y="19"/>
                      </a:lnTo>
                      <a:lnTo>
                        <a:pt x="19" y="25"/>
                      </a:lnTo>
                      <a:lnTo>
                        <a:pt x="16" y="27"/>
                      </a:lnTo>
                      <a:lnTo>
                        <a:pt x="12" y="31"/>
                      </a:lnTo>
                      <a:lnTo>
                        <a:pt x="9" y="35"/>
                      </a:lnTo>
                      <a:lnTo>
                        <a:pt x="3" y="41"/>
                      </a:lnTo>
                      <a:lnTo>
                        <a:pt x="0" y="51"/>
                      </a:lnTo>
                      <a:lnTo>
                        <a:pt x="28" y="32"/>
                      </a:lnTo>
                    </a:path>
                  </a:pathLst>
                </a:custGeom>
                <a:solidFill>
                  <a:srgbClr val="FF9F1F"/>
                </a:solidFill>
                <a:ln w="9525" cap="rnd">
                  <a:noFill/>
                  <a:round/>
                  <a:headEnd/>
                  <a:tailEnd/>
                </a:ln>
              </p:spPr>
              <p:txBody>
                <a:bodyPr/>
                <a:lstStyle/>
                <a:p>
                  <a:pPr algn="ctr" eaLnBrk="0" hangingPunct="0"/>
                  <a:endParaRPr lang="en-US"/>
                </a:p>
              </p:txBody>
            </p:sp>
          </p:grpSp>
          <p:sp>
            <p:nvSpPr>
              <p:cNvPr id="90235" name="Freeform 24"/>
              <p:cNvSpPr>
                <a:spLocks/>
              </p:cNvSpPr>
              <p:nvPr/>
            </p:nvSpPr>
            <p:spPr bwMode="auto">
              <a:xfrm>
                <a:off x="1122" y="1352"/>
                <a:ext cx="21" cy="35"/>
              </a:xfrm>
              <a:custGeom>
                <a:avLst/>
                <a:gdLst>
                  <a:gd name="T0" fmla="*/ 20 w 21"/>
                  <a:gd name="T1" fmla="*/ 31 h 35"/>
                  <a:gd name="T2" fmla="*/ 16 w 21"/>
                  <a:gd name="T3" fmla="*/ 33 h 35"/>
                  <a:gd name="T4" fmla="*/ 13 w 21"/>
                  <a:gd name="T5" fmla="*/ 34 h 35"/>
                  <a:gd name="T6" fmla="*/ 8 w 21"/>
                  <a:gd name="T7" fmla="*/ 33 h 35"/>
                  <a:gd name="T8" fmla="*/ 5 w 21"/>
                  <a:gd name="T9" fmla="*/ 31 h 35"/>
                  <a:gd name="T10" fmla="*/ 2 w 21"/>
                  <a:gd name="T11" fmla="*/ 27 h 35"/>
                  <a:gd name="T12" fmla="*/ 1 w 21"/>
                  <a:gd name="T13" fmla="*/ 22 h 35"/>
                  <a:gd name="T14" fmla="*/ 0 w 21"/>
                  <a:gd name="T15" fmla="*/ 14 h 35"/>
                  <a:gd name="T16" fmla="*/ 1 w 21"/>
                  <a:gd name="T17" fmla="*/ 9 h 35"/>
                  <a:gd name="T18" fmla="*/ 1 w 21"/>
                  <a:gd name="T19" fmla="*/ 5 h 35"/>
                  <a:gd name="T20" fmla="*/ 3 w 21"/>
                  <a:gd name="T21" fmla="*/ 1 h 35"/>
                  <a:gd name="T22" fmla="*/ 7 w 21"/>
                  <a:gd name="T23" fmla="*/ 0 h 35"/>
                  <a:gd name="T24" fmla="*/ 11 w 21"/>
                  <a:gd name="T25" fmla="*/ 1 h 35"/>
                  <a:gd name="T26" fmla="*/ 15 w 21"/>
                  <a:gd name="T27" fmla="*/ 3 h 35"/>
                  <a:gd name="T28" fmla="*/ 16 w 21"/>
                  <a:gd name="T29" fmla="*/ 6 h 35"/>
                  <a:gd name="T30" fmla="*/ 17 w 21"/>
                  <a:gd name="T31" fmla="*/ 13 h 35"/>
                  <a:gd name="T32" fmla="*/ 18 w 21"/>
                  <a:gd name="T33" fmla="*/ 18 h 35"/>
                  <a:gd name="T34" fmla="*/ 18 w 21"/>
                  <a:gd name="T35" fmla="*/ 25 h 35"/>
                  <a:gd name="T36" fmla="*/ 20 w 21"/>
                  <a:gd name="T37" fmla="*/ 3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5"/>
                  <a:gd name="T59" fmla="*/ 21 w 2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5">
                    <a:moveTo>
                      <a:pt x="20" y="31"/>
                    </a:moveTo>
                    <a:lnTo>
                      <a:pt x="16" y="33"/>
                    </a:lnTo>
                    <a:lnTo>
                      <a:pt x="13" y="34"/>
                    </a:lnTo>
                    <a:lnTo>
                      <a:pt x="8" y="33"/>
                    </a:lnTo>
                    <a:lnTo>
                      <a:pt x="5" y="31"/>
                    </a:lnTo>
                    <a:lnTo>
                      <a:pt x="2" y="27"/>
                    </a:lnTo>
                    <a:lnTo>
                      <a:pt x="1" y="22"/>
                    </a:lnTo>
                    <a:lnTo>
                      <a:pt x="0" y="14"/>
                    </a:lnTo>
                    <a:lnTo>
                      <a:pt x="1" y="9"/>
                    </a:lnTo>
                    <a:lnTo>
                      <a:pt x="1" y="5"/>
                    </a:lnTo>
                    <a:lnTo>
                      <a:pt x="3" y="1"/>
                    </a:lnTo>
                    <a:lnTo>
                      <a:pt x="7" y="0"/>
                    </a:lnTo>
                    <a:lnTo>
                      <a:pt x="11" y="1"/>
                    </a:lnTo>
                    <a:lnTo>
                      <a:pt x="15" y="3"/>
                    </a:lnTo>
                    <a:lnTo>
                      <a:pt x="16" y="6"/>
                    </a:lnTo>
                    <a:lnTo>
                      <a:pt x="17" y="13"/>
                    </a:lnTo>
                    <a:lnTo>
                      <a:pt x="18" y="18"/>
                    </a:lnTo>
                    <a:lnTo>
                      <a:pt x="18" y="25"/>
                    </a:lnTo>
                    <a:lnTo>
                      <a:pt x="20" y="31"/>
                    </a:lnTo>
                  </a:path>
                </a:pathLst>
              </a:custGeom>
              <a:solidFill>
                <a:srgbClr val="FF9F1F"/>
              </a:solidFill>
              <a:ln w="9525" cap="rnd">
                <a:noFill/>
                <a:round/>
                <a:headEnd/>
                <a:tailEnd/>
              </a:ln>
            </p:spPr>
            <p:txBody>
              <a:bodyPr/>
              <a:lstStyle/>
              <a:p>
                <a:pPr algn="ctr" eaLnBrk="0" hangingPunct="0"/>
                <a:endParaRPr lang="en-US"/>
              </a:p>
            </p:txBody>
          </p:sp>
          <p:sp>
            <p:nvSpPr>
              <p:cNvPr id="90236" name="Freeform 25"/>
              <p:cNvSpPr>
                <a:spLocks/>
              </p:cNvSpPr>
              <p:nvPr/>
            </p:nvSpPr>
            <p:spPr bwMode="auto">
              <a:xfrm>
                <a:off x="1127" y="1415"/>
                <a:ext cx="40" cy="28"/>
              </a:xfrm>
              <a:custGeom>
                <a:avLst/>
                <a:gdLst>
                  <a:gd name="T0" fmla="*/ 39 w 40"/>
                  <a:gd name="T1" fmla="*/ 27 h 28"/>
                  <a:gd name="T2" fmla="*/ 38 w 40"/>
                  <a:gd name="T3" fmla="*/ 24 h 28"/>
                  <a:gd name="T4" fmla="*/ 37 w 40"/>
                  <a:gd name="T5" fmla="*/ 20 h 28"/>
                  <a:gd name="T6" fmla="*/ 35 w 40"/>
                  <a:gd name="T7" fmla="*/ 17 h 28"/>
                  <a:gd name="T8" fmla="*/ 34 w 40"/>
                  <a:gd name="T9" fmla="*/ 16 h 28"/>
                  <a:gd name="T10" fmla="*/ 31 w 40"/>
                  <a:gd name="T11" fmla="*/ 15 h 28"/>
                  <a:gd name="T12" fmla="*/ 32 w 40"/>
                  <a:gd name="T13" fmla="*/ 14 h 28"/>
                  <a:gd name="T14" fmla="*/ 33 w 40"/>
                  <a:gd name="T15" fmla="*/ 11 h 28"/>
                  <a:gd name="T16" fmla="*/ 33 w 40"/>
                  <a:gd name="T17" fmla="*/ 10 h 28"/>
                  <a:gd name="T18" fmla="*/ 32 w 40"/>
                  <a:gd name="T19" fmla="*/ 10 h 28"/>
                  <a:gd name="T20" fmla="*/ 31 w 40"/>
                  <a:gd name="T21" fmla="*/ 8 h 28"/>
                  <a:gd name="T22" fmla="*/ 31 w 40"/>
                  <a:gd name="T23" fmla="*/ 7 h 28"/>
                  <a:gd name="T24" fmla="*/ 30 w 40"/>
                  <a:gd name="T25" fmla="*/ 5 h 28"/>
                  <a:gd name="T26" fmla="*/ 29 w 40"/>
                  <a:gd name="T27" fmla="*/ 3 h 28"/>
                  <a:gd name="T28" fmla="*/ 28 w 40"/>
                  <a:gd name="T29" fmla="*/ 0 h 28"/>
                  <a:gd name="T30" fmla="*/ 25 w 40"/>
                  <a:gd name="T31" fmla="*/ 2 h 28"/>
                  <a:gd name="T32" fmla="*/ 23 w 40"/>
                  <a:gd name="T33" fmla="*/ 5 h 28"/>
                  <a:gd name="T34" fmla="*/ 19 w 40"/>
                  <a:gd name="T35" fmla="*/ 8 h 28"/>
                  <a:gd name="T36" fmla="*/ 14 w 40"/>
                  <a:gd name="T37" fmla="*/ 8 h 28"/>
                  <a:gd name="T38" fmla="*/ 9 w 40"/>
                  <a:gd name="T39" fmla="*/ 8 h 28"/>
                  <a:gd name="T40" fmla="*/ 6 w 40"/>
                  <a:gd name="T41" fmla="*/ 7 h 28"/>
                  <a:gd name="T42" fmla="*/ 11 w 40"/>
                  <a:gd name="T43" fmla="*/ 9 h 28"/>
                  <a:gd name="T44" fmla="*/ 15 w 40"/>
                  <a:gd name="T45" fmla="*/ 10 h 28"/>
                  <a:gd name="T46" fmla="*/ 21 w 40"/>
                  <a:gd name="T47" fmla="*/ 10 h 28"/>
                  <a:gd name="T48" fmla="*/ 25 w 40"/>
                  <a:gd name="T49" fmla="*/ 8 h 28"/>
                  <a:gd name="T50" fmla="*/ 28 w 40"/>
                  <a:gd name="T51" fmla="*/ 7 h 28"/>
                  <a:gd name="T52" fmla="*/ 29 w 40"/>
                  <a:gd name="T53" fmla="*/ 8 h 28"/>
                  <a:gd name="T54" fmla="*/ 29 w 40"/>
                  <a:gd name="T55" fmla="*/ 10 h 28"/>
                  <a:gd name="T56" fmla="*/ 27 w 40"/>
                  <a:gd name="T57" fmla="*/ 12 h 28"/>
                  <a:gd name="T58" fmla="*/ 24 w 40"/>
                  <a:gd name="T59" fmla="*/ 14 h 28"/>
                  <a:gd name="T60" fmla="*/ 21 w 40"/>
                  <a:gd name="T61" fmla="*/ 15 h 28"/>
                  <a:gd name="T62" fmla="*/ 18 w 40"/>
                  <a:gd name="T63" fmla="*/ 15 h 28"/>
                  <a:gd name="T64" fmla="*/ 22 w 40"/>
                  <a:gd name="T65" fmla="*/ 16 h 28"/>
                  <a:gd name="T66" fmla="*/ 26 w 40"/>
                  <a:gd name="T67" fmla="*/ 16 h 28"/>
                  <a:gd name="T68" fmla="*/ 29 w 40"/>
                  <a:gd name="T69" fmla="*/ 15 h 28"/>
                  <a:gd name="T70" fmla="*/ 29 w 40"/>
                  <a:gd name="T71" fmla="*/ 16 h 28"/>
                  <a:gd name="T72" fmla="*/ 31 w 40"/>
                  <a:gd name="T73" fmla="*/ 17 h 28"/>
                  <a:gd name="T74" fmla="*/ 26 w 40"/>
                  <a:gd name="T75" fmla="*/ 18 h 28"/>
                  <a:gd name="T76" fmla="*/ 20 w 40"/>
                  <a:gd name="T77" fmla="*/ 20 h 28"/>
                  <a:gd name="T78" fmla="*/ 14 w 40"/>
                  <a:gd name="T79" fmla="*/ 20 h 28"/>
                  <a:gd name="T80" fmla="*/ 6 w 40"/>
                  <a:gd name="T81" fmla="*/ 19 h 28"/>
                  <a:gd name="T82" fmla="*/ 0 w 40"/>
                  <a:gd name="T83" fmla="*/ 18 h 28"/>
                  <a:gd name="T84" fmla="*/ 5 w 40"/>
                  <a:gd name="T85" fmla="*/ 21 h 28"/>
                  <a:gd name="T86" fmla="*/ 12 w 40"/>
                  <a:gd name="T87" fmla="*/ 23 h 28"/>
                  <a:gd name="T88" fmla="*/ 17 w 40"/>
                  <a:gd name="T89" fmla="*/ 24 h 28"/>
                  <a:gd name="T90" fmla="*/ 22 w 40"/>
                  <a:gd name="T91" fmla="*/ 24 h 28"/>
                  <a:gd name="T92" fmla="*/ 28 w 40"/>
                  <a:gd name="T93" fmla="*/ 21 h 28"/>
                  <a:gd name="T94" fmla="*/ 32 w 40"/>
                  <a:gd name="T95" fmla="*/ 22 h 28"/>
                  <a:gd name="T96" fmla="*/ 35 w 40"/>
                  <a:gd name="T97" fmla="*/ 24 h 28"/>
                  <a:gd name="T98" fmla="*/ 39 w 40"/>
                  <a:gd name="T99" fmla="*/ 2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
                  <a:gd name="T151" fmla="*/ 0 h 28"/>
                  <a:gd name="T152" fmla="*/ 40 w 40"/>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 h="28">
                    <a:moveTo>
                      <a:pt x="39" y="27"/>
                    </a:moveTo>
                    <a:lnTo>
                      <a:pt x="38" y="24"/>
                    </a:lnTo>
                    <a:lnTo>
                      <a:pt x="37" y="20"/>
                    </a:lnTo>
                    <a:lnTo>
                      <a:pt x="35" y="17"/>
                    </a:lnTo>
                    <a:lnTo>
                      <a:pt x="34" y="16"/>
                    </a:lnTo>
                    <a:lnTo>
                      <a:pt x="31" y="15"/>
                    </a:lnTo>
                    <a:lnTo>
                      <a:pt x="32" y="14"/>
                    </a:lnTo>
                    <a:lnTo>
                      <a:pt x="33" y="11"/>
                    </a:lnTo>
                    <a:lnTo>
                      <a:pt x="33" y="10"/>
                    </a:lnTo>
                    <a:lnTo>
                      <a:pt x="32" y="10"/>
                    </a:lnTo>
                    <a:lnTo>
                      <a:pt x="31" y="8"/>
                    </a:lnTo>
                    <a:lnTo>
                      <a:pt x="31" y="7"/>
                    </a:lnTo>
                    <a:lnTo>
                      <a:pt x="30" y="5"/>
                    </a:lnTo>
                    <a:lnTo>
                      <a:pt x="29" y="3"/>
                    </a:lnTo>
                    <a:lnTo>
                      <a:pt x="28" y="0"/>
                    </a:lnTo>
                    <a:lnTo>
                      <a:pt x="25" y="2"/>
                    </a:lnTo>
                    <a:lnTo>
                      <a:pt x="23" y="5"/>
                    </a:lnTo>
                    <a:lnTo>
                      <a:pt x="19" y="8"/>
                    </a:lnTo>
                    <a:lnTo>
                      <a:pt x="14" y="8"/>
                    </a:lnTo>
                    <a:lnTo>
                      <a:pt x="9" y="8"/>
                    </a:lnTo>
                    <a:lnTo>
                      <a:pt x="6" y="7"/>
                    </a:lnTo>
                    <a:lnTo>
                      <a:pt x="11" y="9"/>
                    </a:lnTo>
                    <a:lnTo>
                      <a:pt x="15" y="10"/>
                    </a:lnTo>
                    <a:lnTo>
                      <a:pt x="21" y="10"/>
                    </a:lnTo>
                    <a:lnTo>
                      <a:pt x="25" y="8"/>
                    </a:lnTo>
                    <a:lnTo>
                      <a:pt x="28" y="7"/>
                    </a:lnTo>
                    <a:lnTo>
                      <a:pt x="29" y="8"/>
                    </a:lnTo>
                    <a:lnTo>
                      <a:pt x="29" y="10"/>
                    </a:lnTo>
                    <a:lnTo>
                      <a:pt x="27" y="12"/>
                    </a:lnTo>
                    <a:lnTo>
                      <a:pt x="24" y="14"/>
                    </a:lnTo>
                    <a:lnTo>
                      <a:pt x="21" y="15"/>
                    </a:lnTo>
                    <a:lnTo>
                      <a:pt x="18" y="15"/>
                    </a:lnTo>
                    <a:lnTo>
                      <a:pt x="22" y="16"/>
                    </a:lnTo>
                    <a:lnTo>
                      <a:pt x="26" y="16"/>
                    </a:lnTo>
                    <a:lnTo>
                      <a:pt x="29" y="15"/>
                    </a:lnTo>
                    <a:lnTo>
                      <a:pt x="29" y="16"/>
                    </a:lnTo>
                    <a:lnTo>
                      <a:pt x="31" y="17"/>
                    </a:lnTo>
                    <a:lnTo>
                      <a:pt x="26" y="18"/>
                    </a:lnTo>
                    <a:lnTo>
                      <a:pt x="20" y="20"/>
                    </a:lnTo>
                    <a:lnTo>
                      <a:pt x="14" y="20"/>
                    </a:lnTo>
                    <a:lnTo>
                      <a:pt x="6" y="19"/>
                    </a:lnTo>
                    <a:lnTo>
                      <a:pt x="0" y="18"/>
                    </a:lnTo>
                    <a:lnTo>
                      <a:pt x="5" y="21"/>
                    </a:lnTo>
                    <a:lnTo>
                      <a:pt x="12" y="23"/>
                    </a:lnTo>
                    <a:lnTo>
                      <a:pt x="17" y="24"/>
                    </a:lnTo>
                    <a:lnTo>
                      <a:pt x="22" y="24"/>
                    </a:lnTo>
                    <a:lnTo>
                      <a:pt x="28" y="21"/>
                    </a:lnTo>
                    <a:lnTo>
                      <a:pt x="32" y="22"/>
                    </a:lnTo>
                    <a:lnTo>
                      <a:pt x="35" y="24"/>
                    </a:lnTo>
                    <a:lnTo>
                      <a:pt x="39" y="27"/>
                    </a:lnTo>
                  </a:path>
                </a:pathLst>
              </a:custGeom>
              <a:solidFill>
                <a:srgbClr val="FF9F1F"/>
              </a:solidFill>
              <a:ln w="9525" cap="rnd">
                <a:noFill/>
                <a:round/>
                <a:headEnd/>
                <a:tailEnd/>
              </a:ln>
            </p:spPr>
            <p:txBody>
              <a:bodyPr/>
              <a:lstStyle/>
              <a:p>
                <a:pPr algn="ctr" eaLnBrk="0" hangingPunct="0"/>
                <a:endParaRPr lang="en-US"/>
              </a:p>
            </p:txBody>
          </p:sp>
          <p:sp>
            <p:nvSpPr>
              <p:cNvPr id="90237" name="Freeform 26"/>
              <p:cNvSpPr>
                <a:spLocks/>
              </p:cNvSpPr>
              <p:nvPr/>
            </p:nvSpPr>
            <p:spPr bwMode="auto">
              <a:xfrm>
                <a:off x="1136" y="1395"/>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0233" name="Freeform 28"/>
            <p:cNvSpPr>
              <a:spLocks/>
            </p:cNvSpPr>
            <p:nvPr/>
          </p:nvSpPr>
          <p:spPr bwMode="auto">
            <a:xfrm>
              <a:off x="1138" y="1617"/>
              <a:ext cx="133" cy="165"/>
            </a:xfrm>
            <a:custGeom>
              <a:avLst/>
              <a:gdLst>
                <a:gd name="T0" fmla="*/ 0 w 133"/>
                <a:gd name="T1" fmla="*/ 128 h 165"/>
                <a:gd name="T2" fmla="*/ 60 w 133"/>
                <a:gd name="T3" fmla="*/ 0 h 165"/>
                <a:gd name="T4" fmla="*/ 132 w 133"/>
                <a:gd name="T5" fmla="*/ 20 h 165"/>
                <a:gd name="T6" fmla="*/ 56 w 133"/>
                <a:gd name="T7" fmla="*/ 164 h 165"/>
                <a:gd name="T8" fmla="*/ 0 w 133"/>
                <a:gd name="T9" fmla="*/ 128 h 165"/>
                <a:gd name="T10" fmla="*/ 0 60000 65536"/>
                <a:gd name="T11" fmla="*/ 0 60000 65536"/>
                <a:gd name="T12" fmla="*/ 0 60000 65536"/>
                <a:gd name="T13" fmla="*/ 0 60000 65536"/>
                <a:gd name="T14" fmla="*/ 0 60000 65536"/>
                <a:gd name="T15" fmla="*/ 0 w 133"/>
                <a:gd name="T16" fmla="*/ 0 h 165"/>
                <a:gd name="T17" fmla="*/ 133 w 133"/>
                <a:gd name="T18" fmla="*/ 165 h 165"/>
              </a:gdLst>
              <a:ahLst/>
              <a:cxnLst>
                <a:cxn ang="T10">
                  <a:pos x="T0" y="T1"/>
                </a:cxn>
                <a:cxn ang="T11">
                  <a:pos x="T2" y="T3"/>
                </a:cxn>
                <a:cxn ang="T12">
                  <a:pos x="T4" y="T5"/>
                </a:cxn>
                <a:cxn ang="T13">
                  <a:pos x="T6" y="T7"/>
                </a:cxn>
                <a:cxn ang="T14">
                  <a:pos x="T8" y="T9"/>
                </a:cxn>
              </a:cxnLst>
              <a:rect l="T15" t="T16" r="T17" b="T18"/>
              <a:pathLst>
                <a:path w="133" h="165">
                  <a:moveTo>
                    <a:pt x="0" y="128"/>
                  </a:moveTo>
                  <a:lnTo>
                    <a:pt x="60" y="0"/>
                  </a:lnTo>
                  <a:lnTo>
                    <a:pt x="132" y="20"/>
                  </a:lnTo>
                  <a:lnTo>
                    <a:pt x="56" y="164"/>
                  </a:lnTo>
                  <a:lnTo>
                    <a:pt x="0" y="128"/>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7" name="Group 36"/>
          <p:cNvGrpSpPr>
            <a:grpSpLocks/>
          </p:cNvGrpSpPr>
          <p:nvPr/>
        </p:nvGrpSpPr>
        <p:grpSpPr bwMode="auto">
          <a:xfrm>
            <a:off x="1433513" y="1506538"/>
            <a:ext cx="709612" cy="461962"/>
            <a:chOff x="903" y="949"/>
            <a:chExt cx="447" cy="291"/>
          </a:xfrm>
        </p:grpSpPr>
        <p:sp>
          <p:nvSpPr>
            <p:cNvPr id="90226" name="Arc 30"/>
            <p:cNvSpPr>
              <a:spLocks/>
            </p:cNvSpPr>
            <p:nvPr/>
          </p:nvSpPr>
          <p:spPr bwMode="auto">
            <a:xfrm rot="-1740000">
              <a:off x="1082" y="1010"/>
              <a:ext cx="208"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0227" name="Arc 31"/>
            <p:cNvSpPr>
              <a:spLocks/>
            </p:cNvSpPr>
            <p:nvPr/>
          </p:nvSpPr>
          <p:spPr bwMode="auto">
            <a:xfrm rot="-1740000">
              <a:off x="935" y="1003"/>
              <a:ext cx="289"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25" y="21599"/>
                  </a:moveTo>
                  <a:cubicBezTo>
                    <a:pt x="9625" y="21558"/>
                    <a:pt x="0" y="11900"/>
                    <a:pt x="0" y="0"/>
                  </a:cubicBezTo>
                </a:path>
                <a:path w="21600" h="21600" stroke="0" extrusionOk="0">
                  <a:moveTo>
                    <a:pt x="21525" y="21599"/>
                  </a:moveTo>
                  <a:cubicBezTo>
                    <a:pt x="9625" y="21558"/>
                    <a:pt x="0" y="11900"/>
                    <a:pt x="0" y="0"/>
                  </a:cubicBezTo>
                  <a:lnTo>
                    <a:pt x="21600" y="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0228" name="Arc 32"/>
            <p:cNvSpPr>
              <a:spLocks/>
            </p:cNvSpPr>
            <p:nvPr/>
          </p:nvSpPr>
          <p:spPr bwMode="auto">
            <a:xfrm rot="-1740000">
              <a:off x="903" y="1061"/>
              <a:ext cx="144"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0229" name="Arc 33"/>
            <p:cNvSpPr>
              <a:spLocks/>
            </p:cNvSpPr>
            <p:nvPr/>
          </p:nvSpPr>
          <p:spPr bwMode="auto">
            <a:xfrm rot="-1740000">
              <a:off x="1334" y="1120"/>
              <a:ext cx="16" cy="120"/>
            </a:xfrm>
            <a:custGeom>
              <a:avLst/>
              <a:gdLst>
                <a:gd name="T0" fmla="*/ 0 w 21600"/>
                <a:gd name="T1" fmla="*/ 0 h 21558"/>
                <a:gd name="T2" fmla="*/ 0 w 21600"/>
                <a:gd name="T3" fmla="*/ 0 h 21558"/>
                <a:gd name="T4" fmla="*/ 0 w 21600"/>
                <a:gd name="T5" fmla="*/ 0 h 21558"/>
                <a:gd name="T6" fmla="*/ 0 60000 65536"/>
                <a:gd name="T7" fmla="*/ 0 60000 65536"/>
                <a:gd name="T8" fmla="*/ 0 60000 65536"/>
                <a:gd name="T9" fmla="*/ 0 w 21600"/>
                <a:gd name="T10" fmla="*/ 0 h 21558"/>
                <a:gd name="T11" fmla="*/ 21600 w 21600"/>
                <a:gd name="T12" fmla="*/ 21558 h 21558"/>
              </a:gdLst>
              <a:ahLst/>
              <a:cxnLst>
                <a:cxn ang="T6">
                  <a:pos x="T0" y="T1"/>
                </a:cxn>
                <a:cxn ang="T7">
                  <a:pos x="T2" y="T3"/>
                </a:cxn>
                <a:cxn ang="T8">
                  <a:pos x="T4" y="T5"/>
                </a:cxn>
              </a:cxnLst>
              <a:rect l="T9" t="T10" r="T11" b="T12"/>
              <a:pathLst>
                <a:path w="21600" h="21558" fill="none" extrusionOk="0">
                  <a:moveTo>
                    <a:pt x="0" y="21558"/>
                  </a:moveTo>
                  <a:cubicBezTo>
                    <a:pt x="0" y="10151"/>
                    <a:pt x="8868" y="711"/>
                    <a:pt x="20253" y="0"/>
                  </a:cubicBezTo>
                </a:path>
                <a:path w="21600" h="21558" stroke="0" extrusionOk="0">
                  <a:moveTo>
                    <a:pt x="0" y="21558"/>
                  </a:moveTo>
                  <a:cubicBezTo>
                    <a:pt x="0" y="10151"/>
                    <a:pt x="8868" y="711"/>
                    <a:pt x="20253" y="0"/>
                  </a:cubicBezTo>
                  <a:lnTo>
                    <a:pt x="21600" y="21558"/>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0230" name="Arc 34"/>
            <p:cNvSpPr>
              <a:spLocks/>
            </p:cNvSpPr>
            <p:nvPr/>
          </p:nvSpPr>
          <p:spPr bwMode="auto">
            <a:xfrm rot="9060000">
              <a:off x="1285" y="949"/>
              <a:ext cx="49" cy="288"/>
            </a:xfrm>
            <a:custGeom>
              <a:avLst/>
              <a:gdLst>
                <a:gd name="T0" fmla="*/ 0 w 22045"/>
                <a:gd name="T1" fmla="*/ 0 h 21600"/>
                <a:gd name="T2" fmla="*/ 0 w 22045"/>
                <a:gd name="T3" fmla="*/ 0 h 21600"/>
                <a:gd name="T4" fmla="*/ 0 w 22045"/>
                <a:gd name="T5" fmla="*/ 0 h 21600"/>
                <a:gd name="T6" fmla="*/ 0 60000 65536"/>
                <a:gd name="T7" fmla="*/ 0 60000 65536"/>
                <a:gd name="T8" fmla="*/ 0 60000 65536"/>
                <a:gd name="T9" fmla="*/ 0 w 22045"/>
                <a:gd name="T10" fmla="*/ 0 h 21600"/>
                <a:gd name="T11" fmla="*/ 22045 w 22045"/>
                <a:gd name="T12" fmla="*/ 21600 h 21600"/>
              </a:gdLst>
              <a:ahLst/>
              <a:cxnLst>
                <a:cxn ang="T6">
                  <a:pos x="T0" y="T1"/>
                </a:cxn>
                <a:cxn ang="T7">
                  <a:pos x="T2" y="T3"/>
                </a:cxn>
                <a:cxn ang="T8">
                  <a:pos x="T4" y="T5"/>
                </a:cxn>
              </a:cxnLst>
              <a:rect l="T9" t="T10" r="T11" b="T12"/>
              <a:pathLst>
                <a:path w="22045" h="21600" fill="none" extrusionOk="0">
                  <a:moveTo>
                    <a:pt x="-1" y="4"/>
                  </a:moveTo>
                  <a:cubicBezTo>
                    <a:pt x="148" y="1"/>
                    <a:pt x="296" y="-1"/>
                    <a:pt x="445" y="0"/>
                  </a:cubicBezTo>
                  <a:cubicBezTo>
                    <a:pt x="12374" y="0"/>
                    <a:pt x="22045" y="9670"/>
                    <a:pt x="22045" y="21600"/>
                  </a:cubicBezTo>
                </a:path>
                <a:path w="22045" h="21600" stroke="0" extrusionOk="0">
                  <a:moveTo>
                    <a:pt x="-1" y="4"/>
                  </a:moveTo>
                  <a:cubicBezTo>
                    <a:pt x="148" y="1"/>
                    <a:pt x="296" y="-1"/>
                    <a:pt x="445" y="0"/>
                  </a:cubicBezTo>
                  <a:cubicBezTo>
                    <a:pt x="12374" y="0"/>
                    <a:pt x="22045" y="9670"/>
                    <a:pt x="22045" y="21600"/>
                  </a:cubicBezTo>
                  <a:lnTo>
                    <a:pt x="445" y="2160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0231" name="Rectangle 35"/>
            <p:cNvSpPr>
              <a:spLocks noChangeArrowheads="1"/>
            </p:cNvSpPr>
            <p:nvPr/>
          </p:nvSpPr>
          <p:spPr bwMode="auto">
            <a:xfrm rot="16800000" flipH="1">
              <a:off x="1145" y="1121"/>
              <a:ext cx="32" cy="24"/>
            </a:xfrm>
            <a:prstGeom prst="rect">
              <a:avLst/>
            </a:prstGeom>
            <a:solidFill>
              <a:schemeClr val="tx1"/>
            </a:solidFill>
            <a:ln w="12700">
              <a:solidFill>
                <a:schemeClr val="tx1"/>
              </a:solidFill>
              <a:miter lim="800000"/>
              <a:headEnd/>
              <a:tailEnd/>
            </a:ln>
          </p:spPr>
          <p:txBody>
            <a:bodyPr wrap="none" anchor="ctr"/>
            <a:lstStyle/>
            <a:p>
              <a:pPr algn="ctr" eaLnBrk="0" hangingPunct="0"/>
              <a:endParaRPr lang="en-US"/>
            </a:p>
          </p:txBody>
        </p:sp>
      </p:grpSp>
      <p:grpSp>
        <p:nvGrpSpPr>
          <p:cNvPr id="8" name="Group 42"/>
          <p:cNvGrpSpPr>
            <a:grpSpLocks/>
          </p:cNvGrpSpPr>
          <p:nvPr/>
        </p:nvGrpSpPr>
        <p:grpSpPr bwMode="auto">
          <a:xfrm>
            <a:off x="1119188" y="3113088"/>
            <a:ext cx="3486150" cy="454025"/>
            <a:chOff x="705" y="1961"/>
            <a:chExt cx="2196" cy="286"/>
          </a:xfrm>
        </p:grpSpPr>
        <p:sp>
          <p:nvSpPr>
            <p:cNvPr id="90221" name="Line 37"/>
            <p:cNvSpPr>
              <a:spLocks noChangeShapeType="1"/>
            </p:cNvSpPr>
            <p:nvPr/>
          </p:nvSpPr>
          <p:spPr bwMode="auto">
            <a:xfrm>
              <a:off x="2277" y="2085"/>
              <a:ext cx="624" cy="0"/>
            </a:xfrm>
            <a:prstGeom prst="line">
              <a:avLst/>
            </a:prstGeom>
            <a:noFill/>
            <a:ln w="50800">
              <a:solidFill>
                <a:srgbClr val="66FFFF"/>
              </a:solidFill>
              <a:round/>
              <a:headEnd type="none" w="sm" len="sm"/>
              <a:tailEnd type="stealth" w="med" len="lg"/>
            </a:ln>
          </p:spPr>
          <p:txBody>
            <a:bodyPr/>
            <a:lstStyle/>
            <a:p>
              <a:endParaRPr lang="en-US"/>
            </a:p>
          </p:txBody>
        </p:sp>
        <p:grpSp>
          <p:nvGrpSpPr>
            <p:cNvPr id="90222" name="Group 40"/>
            <p:cNvGrpSpPr>
              <a:grpSpLocks/>
            </p:cNvGrpSpPr>
            <p:nvPr/>
          </p:nvGrpSpPr>
          <p:grpSpPr bwMode="auto">
            <a:xfrm>
              <a:off x="705" y="1961"/>
              <a:ext cx="619" cy="277"/>
              <a:chOff x="705" y="1961"/>
              <a:chExt cx="619" cy="277"/>
            </a:xfrm>
          </p:grpSpPr>
          <p:sp>
            <p:nvSpPr>
              <p:cNvPr id="90224" name="Oval 38"/>
              <p:cNvSpPr>
                <a:spLocks noChangeArrowheads="1"/>
              </p:cNvSpPr>
              <p:nvPr/>
            </p:nvSpPr>
            <p:spPr bwMode="auto">
              <a:xfrm>
                <a:off x="705" y="1961"/>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225" name="Freeform 39"/>
              <p:cNvSpPr>
                <a:spLocks/>
              </p:cNvSpPr>
              <p:nvPr/>
            </p:nvSpPr>
            <p:spPr bwMode="auto">
              <a:xfrm>
                <a:off x="990" y="2072"/>
                <a:ext cx="304" cy="82"/>
              </a:xfrm>
              <a:custGeom>
                <a:avLst/>
                <a:gdLst>
                  <a:gd name="T0" fmla="*/ 0 w 304"/>
                  <a:gd name="T1" fmla="*/ 66 h 82"/>
                  <a:gd name="T2" fmla="*/ 3 w 304"/>
                  <a:gd name="T3" fmla="*/ 51 h 82"/>
                  <a:gd name="T4" fmla="*/ 3 w 304"/>
                  <a:gd name="T5" fmla="*/ 42 h 82"/>
                  <a:gd name="T6" fmla="*/ 3 w 304"/>
                  <a:gd name="T7" fmla="*/ 33 h 82"/>
                  <a:gd name="T8" fmla="*/ 6 w 304"/>
                  <a:gd name="T9" fmla="*/ 24 h 82"/>
                  <a:gd name="T10" fmla="*/ 15 w 304"/>
                  <a:gd name="T11" fmla="*/ 15 h 82"/>
                  <a:gd name="T12" fmla="*/ 27 w 304"/>
                  <a:gd name="T13" fmla="*/ 9 h 82"/>
                  <a:gd name="T14" fmla="*/ 51 w 304"/>
                  <a:gd name="T15" fmla="*/ 6 h 82"/>
                  <a:gd name="T16" fmla="*/ 75 w 304"/>
                  <a:gd name="T17" fmla="*/ 3 h 82"/>
                  <a:gd name="T18" fmla="*/ 93 w 304"/>
                  <a:gd name="T19" fmla="*/ 3 h 82"/>
                  <a:gd name="T20" fmla="*/ 111 w 304"/>
                  <a:gd name="T21" fmla="*/ 3 h 82"/>
                  <a:gd name="T22" fmla="*/ 129 w 304"/>
                  <a:gd name="T23" fmla="*/ 3 h 82"/>
                  <a:gd name="T24" fmla="*/ 141 w 304"/>
                  <a:gd name="T25" fmla="*/ 3 h 82"/>
                  <a:gd name="T26" fmla="*/ 159 w 304"/>
                  <a:gd name="T27" fmla="*/ 0 h 82"/>
                  <a:gd name="T28" fmla="*/ 171 w 304"/>
                  <a:gd name="T29" fmla="*/ 0 h 82"/>
                  <a:gd name="T30" fmla="*/ 189 w 304"/>
                  <a:gd name="T31" fmla="*/ 0 h 82"/>
                  <a:gd name="T32" fmla="*/ 201 w 304"/>
                  <a:gd name="T33" fmla="*/ 0 h 82"/>
                  <a:gd name="T34" fmla="*/ 225 w 304"/>
                  <a:gd name="T35" fmla="*/ 0 h 82"/>
                  <a:gd name="T36" fmla="*/ 237 w 304"/>
                  <a:gd name="T37" fmla="*/ 3 h 82"/>
                  <a:gd name="T38" fmla="*/ 255 w 304"/>
                  <a:gd name="T39" fmla="*/ 3 h 82"/>
                  <a:gd name="T40" fmla="*/ 264 w 304"/>
                  <a:gd name="T41" fmla="*/ 9 h 82"/>
                  <a:gd name="T42" fmla="*/ 273 w 304"/>
                  <a:gd name="T43" fmla="*/ 15 h 82"/>
                  <a:gd name="T44" fmla="*/ 282 w 304"/>
                  <a:gd name="T45" fmla="*/ 24 h 82"/>
                  <a:gd name="T46" fmla="*/ 288 w 304"/>
                  <a:gd name="T47" fmla="*/ 33 h 82"/>
                  <a:gd name="T48" fmla="*/ 297 w 304"/>
                  <a:gd name="T49" fmla="*/ 42 h 82"/>
                  <a:gd name="T50" fmla="*/ 303 w 304"/>
                  <a:gd name="T51" fmla="*/ 51 h 82"/>
                  <a:gd name="T52" fmla="*/ 303 w 304"/>
                  <a:gd name="T53" fmla="*/ 60 h 82"/>
                  <a:gd name="T54" fmla="*/ 303 w 304"/>
                  <a:gd name="T55" fmla="*/ 69 h 82"/>
                  <a:gd name="T56" fmla="*/ 294 w 304"/>
                  <a:gd name="T57" fmla="*/ 75 h 82"/>
                  <a:gd name="T58" fmla="*/ 285 w 304"/>
                  <a:gd name="T59" fmla="*/ 78 h 82"/>
                  <a:gd name="T60" fmla="*/ 276 w 304"/>
                  <a:gd name="T61" fmla="*/ 81 h 82"/>
                  <a:gd name="T62" fmla="*/ 264 w 304"/>
                  <a:gd name="T63" fmla="*/ 81 h 82"/>
                  <a:gd name="T64" fmla="*/ 252 w 304"/>
                  <a:gd name="T65" fmla="*/ 81 h 82"/>
                  <a:gd name="T66" fmla="*/ 240 w 304"/>
                  <a:gd name="T67" fmla="*/ 81 h 82"/>
                  <a:gd name="T68" fmla="*/ 222 w 304"/>
                  <a:gd name="T69" fmla="*/ 81 h 82"/>
                  <a:gd name="T70" fmla="*/ 204 w 304"/>
                  <a:gd name="T71" fmla="*/ 81 h 82"/>
                  <a:gd name="T72" fmla="*/ 180 w 304"/>
                  <a:gd name="T73" fmla="*/ 75 h 82"/>
                  <a:gd name="T74" fmla="*/ 156 w 304"/>
                  <a:gd name="T75" fmla="*/ 69 h 82"/>
                  <a:gd name="T76" fmla="*/ 126 w 304"/>
                  <a:gd name="T77" fmla="*/ 63 h 82"/>
                  <a:gd name="T78" fmla="*/ 96 w 304"/>
                  <a:gd name="T79" fmla="*/ 60 h 82"/>
                  <a:gd name="T80" fmla="*/ 78 w 304"/>
                  <a:gd name="T81" fmla="*/ 60 h 82"/>
                  <a:gd name="T82" fmla="*/ 66 w 304"/>
                  <a:gd name="T83" fmla="*/ 60 h 82"/>
                  <a:gd name="T84" fmla="*/ 57 w 304"/>
                  <a:gd name="T85" fmla="*/ 63 h 82"/>
                  <a:gd name="T86" fmla="*/ 48 w 304"/>
                  <a:gd name="T87" fmla="*/ 72 h 82"/>
                  <a:gd name="T88" fmla="*/ 39 w 304"/>
                  <a:gd name="T89" fmla="*/ 78 h 82"/>
                  <a:gd name="T90" fmla="*/ 30 w 304"/>
                  <a:gd name="T91" fmla="*/ 78 h 82"/>
                  <a:gd name="T92" fmla="*/ 21 w 304"/>
                  <a:gd name="T93" fmla="*/ 78 h 82"/>
                  <a:gd name="T94" fmla="*/ 12 w 304"/>
                  <a:gd name="T95" fmla="*/ 78 h 82"/>
                  <a:gd name="T96" fmla="*/ 3 w 304"/>
                  <a:gd name="T97" fmla="*/ 78 h 82"/>
                  <a:gd name="T98" fmla="*/ 0 w 304"/>
                  <a:gd name="T99" fmla="*/ 66 h 82"/>
                  <a:gd name="T100" fmla="*/ 0 w 304"/>
                  <a:gd name="T101" fmla="*/ 66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82"/>
                  <a:gd name="T155" fmla="*/ 304 w 304"/>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82">
                    <a:moveTo>
                      <a:pt x="0" y="66"/>
                    </a:moveTo>
                    <a:lnTo>
                      <a:pt x="3" y="51"/>
                    </a:lnTo>
                    <a:lnTo>
                      <a:pt x="3" y="42"/>
                    </a:lnTo>
                    <a:lnTo>
                      <a:pt x="3" y="33"/>
                    </a:lnTo>
                    <a:lnTo>
                      <a:pt x="6" y="24"/>
                    </a:lnTo>
                    <a:lnTo>
                      <a:pt x="15" y="15"/>
                    </a:lnTo>
                    <a:lnTo>
                      <a:pt x="27" y="9"/>
                    </a:lnTo>
                    <a:lnTo>
                      <a:pt x="51" y="6"/>
                    </a:lnTo>
                    <a:lnTo>
                      <a:pt x="75" y="3"/>
                    </a:lnTo>
                    <a:lnTo>
                      <a:pt x="93" y="3"/>
                    </a:lnTo>
                    <a:lnTo>
                      <a:pt x="111" y="3"/>
                    </a:lnTo>
                    <a:lnTo>
                      <a:pt x="129" y="3"/>
                    </a:lnTo>
                    <a:lnTo>
                      <a:pt x="141" y="3"/>
                    </a:lnTo>
                    <a:lnTo>
                      <a:pt x="159" y="0"/>
                    </a:lnTo>
                    <a:lnTo>
                      <a:pt x="171" y="0"/>
                    </a:lnTo>
                    <a:lnTo>
                      <a:pt x="189" y="0"/>
                    </a:lnTo>
                    <a:lnTo>
                      <a:pt x="201" y="0"/>
                    </a:lnTo>
                    <a:lnTo>
                      <a:pt x="225" y="0"/>
                    </a:lnTo>
                    <a:lnTo>
                      <a:pt x="237" y="3"/>
                    </a:lnTo>
                    <a:lnTo>
                      <a:pt x="255" y="3"/>
                    </a:lnTo>
                    <a:lnTo>
                      <a:pt x="264" y="9"/>
                    </a:lnTo>
                    <a:lnTo>
                      <a:pt x="273" y="15"/>
                    </a:lnTo>
                    <a:lnTo>
                      <a:pt x="282" y="24"/>
                    </a:lnTo>
                    <a:lnTo>
                      <a:pt x="288" y="33"/>
                    </a:lnTo>
                    <a:lnTo>
                      <a:pt x="297" y="42"/>
                    </a:lnTo>
                    <a:lnTo>
                      <a:pt x="303" y="51"/>
                    </a:lnTo>
                    <a:lnTo>
                      <a:pt x="303" y="60"/>
                    </a:lnTo>
                    <a:lnTo>
                      <a:pt x="303" y="69"/>
                    </a:lnTo>
                    <a:lnTo>
                      <a:pt x="294" y="75"/>
                    </a:lnTo>
                    <a:lnTo>
                      <a:pt x="285" y="78"/>
                    </a:lnTo>
                    <a:lnTo>
                      <a:pt x="276" y="81"/>
                    </a:lnTo>
                    <a:lnTo>
                      <a:pt x="264" y="81"/>
                    </a:lnTo>
                    <a:lnTo>
                      <a:pt x="252" y="81"/>
                    </a:lnTo>
                    <a:lnTo>
                      <a:pt x="240" y="81"/>
                    </a:lnTo>
                    <a:lnTo>
                      <a:pt x="222" y="81"/>
                    </a:lnTo>
                    <a:lnTo>
                      <a:pt x="204" y="81"/>
                    </a:lnTo>
                    <a:lnTo>
                      <a:pt x="180" y="75"/>
                    </a:lnTo>
                    <a:lnTo>
                      <a:pt x="156" y="69"/>
                    </a:lnTo>
                    <a:lnTo>
                      <a:pt x="126" y="63"/>
                    </a:lnTo>
                    <a:lnTo>
                      <a:pt x="96" y="60"/>
                    </a:lnTo>
                    <a:lnTo>
                      <a:pt x="78" y="60"/>
                    </a:lnTo>
                    <a:lnTo>
                      <a:pt x="66" y="60"/>
                    </a:lnTo>
                    <a:lnTo>
                      <a:pt x="57" y="63"/>
                    </a:lnTo>
                    <a:lnTo>
                      <a:pt x="48" y="72"/>
                    </a:lnTo>
                    <a:lnTo>
                      <a:pt x="39" y="78"/>
                    </a:lnTo>
                    <a:lnTo>
                      <a:pt x="30" y="78"/>
                    </a:lnTo>
                    <a:lnTo>
                      <a:pt x="21" y="78"/>
                    </a:lnTo>
                    <a:lnTo>
                      <a:pt x="12" y="78"/>
                    </a:lnTo>
                    <a:lnTo>
                      <a:pt x="3" y="78"/>
                    </a:lnTo>
                    <a:lnTo>
                      <a:pt x="0" y="66"/>
                    </a:lnTo>
                  </a:path>
                </a:pathLst>
              </a:custGeom>
              <a:solidFill>
                <a:srgbClr val="000000"/>
              </a:solidFill>
              <a:ln w="12700" cap="rnd">
                <a:solidFill>
                  <a:srgbClr val="000000"/>
                </a:solidFill>
                <a:round/>
                <a:headEnd/>
                <a:tailEnd/>
              </a:ln>
            </p:spPr>
            <p:txBody>
              <a:bodyPr/>
              <a:lstStyle/>
              <a:p>
                <a:pPr algn="ctr" eaLnBrk="0" hangingPunct="0"/>
                <a:endParaRPr lang="en-US"/>
              </a:p>
            </p:txBody>
          </p:sp>
        </p:grpSp>
        <p:sp>
          <p:nvSpPr>
            <p:cNvPr id="90223" name="Oval 41"/>
            <p:cNvSpPr>
              <a:spLocks noChangeArrowheads="1"/>
            </p:cNvSpPr>
            <p:nvPr/>
          </p:nvSpPr>
          <p:spPr bwMode="auto">
            <a:xfrm>
              <a:off x="1529" y="1970"/>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grpSp>
        <p:nvGrpSpPr>
          <p:cNvPr id="10" name="Group 60"/>
          <p:cNvGrpSpPr>
            <a:grpSpLocks/>
          </p:cNvGrpSpPr>
          <p:nvPr/>
        </p:nvGrpSpPr>
        <p:grpSpPr bwMode="auto">
          <a:xfrm>
            <a:off x="2505075" y="2178050"/>
            <a:ext cx="590550" cy="682625"/>
            <a:chOff x="1578" y="1372"/>
            <a:chExt cx="372" cy="430"/>
          </a:xfrm>
        </p:grpSpPr>
        <p:grpSp>
          <p:nvGrpSpPr>
            <p:cNvPr id="90204" name="Group 58"/>
            <p:cNvGrpSpPr>
              <a:grpSpLocks/>
            </p:cNvGrpSpPr>
            <p:nvPr/>
          </p:nvGrpSpPr>
          <p:grpSpPr bwMode="auto">
            <a:xfrm>
              <a:off x="1578" y="1372"/>
              <a:ext cx="307" cy="399"/>
              <a:chOff x="1578" y="1372"/>
              <a:chExt cx="307" cy="399"/>
            </a:xfrm>
          </p:grpSpPr>
          <p:grpSp>
            <p:nvGrpSpPr>
              <p:cNvPr id="90206" name="Group 54"/>
              <p:cNvGrpSpPr>
                <a:grpSpLocks/>
              </p:cNvGrpSpPr>
              <p:nvPr/>
            </p:nvGrpSpPr>
            <p:grpSpPr bwMode="auto">
              <a:xfrm>
                <a:off x="1578" y="1373"/>
                <a:ext cx="307" cy="398"/>
                <a:chOff x="1578" y="1373"/>
                <a:chExt cx="307" cy="398"/>
              </a:xfrm>
            </p:grpSpPr>
            <p:sp>
              <p:nvSpPr>
                <p:cNvPr id="90210" name="Freeform 43"/>
                <p:cNvSpPr>
                  <a:spLocks/>
                </p:cNvSpPr>
                <p:nvPr/>
              </p:nvSpPr>
              <p:spPr bwMode="auto">
                <a:xfrm>
                  <a:off x="1578" y="1373"/>
                  <a:ext cx="307" cy="398"/>
                </a:xfrm>
                <a:custGeom>
                  <a:avLst/>
                  <a:gdLst>
                    <a:gd name="T0" fmla="*/ 234 w 307"/>
                    <a:gd name="T1" fmla="*/ 393 h 398"/>
                    <a:gd name="T2" fmla="*/ 209 w 307"/>
                    <a:gd name="T3" fmla="*/ 394 h 398"/>
                    <a:gd name="T4" fmla="*/ 174 w 307"/>
                    <a:gd name="T5" fmla="*/ 389 h 398"/>
                    <a:gd name="T6" fmla="*/ 124 w 307"/>
                    <a:gd name="T7" fmla="*/ 372 h 398"/>
                    <a:gd name="T8" fmla="*/ 55 w 307"/>
                    <a:gd name="T9" fmla="*/ 342 h 398"/>
                    <a:gd name="T10" fmla="*/ 38 w 307"/>
                    <a:gd name="T11" fmla="*/ 328 h 398"/>
                    <a:gd name="T12" fmla="*/ 13 w 307"/>
                    <a:gd name="T13" fmla="*/ 284 h 398"/>
                    <a:gd name="T14" fmla="*/ 0 w 307"/>
                    <a:gd name="T15" fmla="*/ 254 h 398"/>
                    <a:gd name="T16" fmla="*/ 14 w 307"/>
                    <a:gd name="T17" fmla="*/ 234 h 398"/>
                    <a:gd name="T18" fmla="*/ 14 w 307"/>
                    <a:gd name="T19" fmla="*/ 222 h 398"/>
                    <a:gd name="T20" fmla="*/ 1 w 307"/>
                    <a:gd name="T21" fmla="*/ 199 h 398"/>
                    <a:gd name="T22" fmla="*/ 6 w 307"/>
                    <a:gd name="T23" fmla="*/ 178 h 398"/>
                    <a:gd name="T24" fmla="*/ 26 w 307"/>
                    <a:gd name="T25" fmla="*/ 164 h 398"/>
                    <a:gd name="T26" fmla="*/ 21 w 307"/>
                    <a:gd name="T27" fmla="*/ 146 h 398"/>
                    <a:gd name="T28" fmla="*/ 27 w 307"/>
                    <a:gd name="T29" fmla="*/ 126 h 398"/>
                    <a:gd name="T30" fmla="*/ 56 w 307"/>
                    <a:gd name="T31" fmla="*/ 116 h 398"/>
                    <a:gd name="T32" fmla="*/ 69 w 307"/>
                    <a:gd name="T33" fmla="*/ 98 h 398"/>
                    <a:gd name="T34" fmla="*/ 90 w 307"/>
                    <a:gd name="T35" fmla="*/ 89 h 398"/>
                    <a:gd name="T36" fmla="*/ 135 w 307"/>
                    <a:gd name="T37" fmla="*/ 87 h 398"/>
                    <a:gd name="T38" fmla="*/ 164 w 307"/>
                    <a:gd name="T39" fmla="*/ 96 h 398"/>
                    <a:gd name="T40" fmla="*/ 185 w 307"/>
                    <a:gd name="T41" fmla="*/ 120 h 398"/>
                    <a:gd name="T42" fmla="*/ 200 w 307"/>
                    <a:gd name="T43" fmla="*/ 146 h 398"/>
                    <a:gd name="T44" fmla="*/ 192 w 307"/>
                    <a:gd name="T45" fmla="*/ 159 h 398"/>
                    <a:gd name="T46" fmla="*/ 175 w 307"/>
                    <a:gd name="T47" fmla="*/ 160 h 398"/>
                    <a:gd name="T48" fmla="*/ 160 w 307"/>
                    <a:gd name="T49" fmla="*/ 150 h 398"/>
                    <a:gd name="T50" fmla="*/ 172 w 307"/>
                    <a:gd name="T51" fmla="*/ 161 h 398"/>
                    <a:gd name="T52" fmla="*/ 177 w 307"/>
                    <a:gd name="T53" fmla="*/ 164 h 398"/>
                    <a:gd name="T54" fmla="*/ 191 w 307"/>
                    <a:gd name="T55" fmla="*/ 173 h 398"/>
                    <a:gd name="T56" fmla="*/ 209 w 307"/>
                    <a:gd name="T57" fmla="*/ 168 h 398"/>
                    <a:gd name="T58" fmla="*/ 213 w 307"/>
                    <a:gd name="T59" fmla="*/ 151 h 398"/>
                    <a:gd name="T60" fmla="*/ 211 w 307"/>
                    <a:gd name="T61" fmla="*/ 109 h 398"/>
                    <a:gd name="T62" fmla="*/ 199 w 307"/>
                    <a:gd name="T63" fmla="*/ 64 h 398"/>
                    <a:gd name="T64" fmla="*/ 197 w 307"/>
                    <a:gd name="T65" fmla="*/ 23 h 398"/>
                    <a:gd name="T66" fmla="*/ 211 w 307"/>
                    <a:gd name="T67" fmla="*/ 4 h 398"/>
                    <a:gd name="T68" fmla="*/ 234 w 307"/>
                    <a:gd name="T69" fmla="*/ 2 h 398"/>
                    <a:gd name="T70" fmla="*/ 244 w 307"/>
                    <a:gd name="T71" fmla="*/ 30 h 398"/>
                    <a:gd name="T72" fmla="*/ 254 w 307"/>
                    <a:gd name="T73" fmla="*/ 61 h 398"/>
                    <a:gd name="T74" fmla="*/ 261 w 307"/>
                    <a:gd name="T75" fmla="*/ 73 h 398"/>
                    <a:gd name="T76" fmla="*/ 267 w 307"/>
                    <a:gd name="T77" fmla="*/ 89 h 398"/>
                    <a:gd name="T78" fmla="*/ 285 w 307"/>
                    <a:gd name="T79" fmla="*/ 150 h 398"/>
                    <a:gd name="T80" fmla="*/ 297 w 307"/>
                    <a:gd name="T81" fmla="*/ 224 h 398"/>
                    <a:gd name="T82" fmla="*/ 306 w 307"/>
                    <a:gd name="T83" fmla="*/ 27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398"/>
                    <a:gd name="T128" fmla="*/ 307 w 307"/>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398">
                      <a:moveTo>
                        <a:pt x="254" y="397"/>
                      </a:moveTo>
                      <a:lnTo>
                        <a:pt x="244" y="396"/>
                      </a:lnTo>
                      <a:lnTo>
                        <a:pt x="234" y="393"/>
                      </a:lnTo>
                      <a:lnTo>
                        <a:pt x="226" y="392"/>
                      </a:lnTo>
                      <a:lnTo>
                        <a:pt x="220" y="393"/>
                      </a:lnTo>
                      <a:lnTo>
                        <a:pt x="209" y="394"/>
                      </a:lnTo>
                      <a:lnTo>
                        <a:pt x="199" y="394"/>
                      </a:lnTo>
                      <a:lnTo>
                        <a:pt x="188" y="392"/>
                      </a:lnTo>
                      <a:lnTo>
                        <a:pt x="174" y="389"/>
                      </a:lnTo>
                      <a:lnTo>
                        <a:pt x="159" y="385"/>
                      </a:lnTo>
                      <a:lnTo>
                        <a:pt x="145" y="380"/>
                      </a:lnTo>
                      <a:lnTo>
                        <a:pt x="124" y="372"/>
                      </a:lnTo>
                      <a:lnTo>
                        <a:pt x="104" y="363"/>
                      </a:lnTo>
                      <a:lnTo>
                        <a:pt x="79" y="352"/>
                      </a:lnTo>
                      <a:lnTo>
                        <a:pt x="55" y="342"/>
                      </a:lnTo>
                      <a:lnTo>
                        <a:pt x="49" y="339"/>
                      </a:lnTo>
                      <a:lnTo>
                        <a:pt x="43" y="335"/>
                      </a:lnTo>
                      <a:lnTo>
                        <a:pt x="38" y="328"/>
                      </a:lnTo>
                      <a:lnTo>
                        <a:pt x="34" y="321"/>
                      </a:lnTo>
                      <a:lnTo>
                        <a:pt x="26" y="305"/>
                      </a:lnTo>
                      <a:lnTo>
                        <a:pt x="13" y="284"/>
                      </a:lnTo>
                      <a:lnTo>
                        <a:pt x="6" y="271"/>
                      </a:lnTo>
                      <a:lnTo>
                        <a:pt x="2" y="261"/>
                      </a:lnTo>
                      <a:lnTo>
                        <a:pt x="0" y="254"/>
                      </a:lnTo>
                      <a:lnTo>
                        <a:pt x="3" y="246"/>
                      </a:lnTo>
                      <a:lnTo>
                        <a:pt x="8" y="238"/>
                      </a:lnTo>
                      <a:lnTo>
                        <a:pt x="14" y="234"/>
                      </a:lnTo>
                      <a:lnTo>
                        <a:pt x="18" y="232"/>
                      </a:lnTo>
                      <a:lnTo>
                        <a:pt x="16" y="228"/>
                      </a:lnTo>
                      <a:lnTo>
                        <a:pt x="14" y="222"/>
                      </a:lnTo>
                      <a:lnTo>
                        <a:pt x="11" y="215"/>
                      </a:lnTo>
                      <a:lnTo>
                        <a:pt x="5" y="207"/>
                      </a:lnTo>
                      <a:lnTo>
                        <a:pt x="1" y="199"/>
                      </a:lnTo>
                      <a:lnTo>
                        <a:pt x="1" y="192"/>
                      </a:lnTo>
                      <a:lnTo>
                        <a:pt x="2" y="184"/>
                      </a:lnTo>
                      <a:lnTo>
                        <a:pt x="6" y="178"/>
                      </a:lnTo>
                      <a:lnTo>
                        <a:pt x="11" y="172"/>
                      </a:lnTo>
                      <a:lnTo>
                        <a:pt x="20" y="167"/>
                      </a:lnTo>
                      <a:lnTo>
                        <a:pt x="26" y="164"/>
                      </a:lnTo>
                      <a:lnTo>
                        <a:pt x="24" y="158"/>
                      </a:lnTo>
                      <a:lnTo>
                        <a:pt x="22" y="152"/>
                      </a:lnTo>
                      <a:lnTo>
                        <a:pt x="21" y="146"/>
                      </a:lnTo>
                      <a:lnTo>
                        <a:pt x="22" y="138"/>
                      </a:lnTo>
                      <a:lnTo>
                        <a:pt x="24" y="131"/>
                      </a:lnTo>
                      <a:lnTo>
                        <a:pt x="27" y="126"/>
                      </a:lnTo>
                      <a:lnTo>
                        <a:pt x="34" y="121"/>
                      </a:lnTo>
                      <a:lnTo>
                        <a:pt x="44" y="117"/>
                      </a:lnTo>
                      <a:lnTo>
                        <a:pt x="56" y="116"/>
                      </a:lnTo>
                      <a:lnTo>
                        <a:pt x="63" y="115"/>
                      </a:lnTo>
                      <a:lnTo>
                        <a:pt x="65" y="106"/>
                      </a:lnTo>
                      <a:lnTo>
                        <a:pt x="69" y="98"/>
                      </a:lnTo>
                      <a:lnTo>
                        <a:pt x="75" y="92"/>
                      </a:lnTo>
                      <a:lnTo>
                        <a:pt x="81" y="90"/>
                      </a:lnTo>
                      <a:lnTo>
                        <a:pt x="90" y="89"/>
                      </a:lnTo>
                      <a:lnTo>
                        <a:pt x="101" y="89"/>
                      </a:lnTo>
                      <a:lnTo>
                        <a:pt x="117" y="88"/>
                      </a:lnTo>
                      <a:lnTo>
                        <a:pt x="135" y="87"/>
                      </a:lnTo>
                      <a:lnTo>
                        <a:pt x="145" y="87"/>
                      </a:lnTo>
                      <a:lnTo>
                        <a:pt x="153" y="89"/>
                      </a:lnTo>
                      <a:lnTo>
                        <a:pt x="164" y="96"/>
                      </a:lnTo>
                      <a:lnTo>
                        <a:pt x="172" y="102"/>
                      </a:lnTo>
                      <a:lnTo>
                        <a:pt x="178" y="110"/>
                      </a:lnTo>
                      <a:lnTo>
                        <a:pt x="185" y="120"/>
                      </a:lnTo>
                      <a:lnTo>
                        <a:pt x="194" y="130"/>
                      </a:lnTo>
                      <a:lnTo>
                        <a:pt x="200" y="141"/>
                      </a:lnTo>
                      <a:lnTo>
                        <a:pt x="200" y="146"/>
                      </a:lnTo>
                      <a:lnTo>
                        <a:pt x="199" y="151"/>
                      </a:lnTo>
                      <a:lnTo>
                        <a:pt x="196" y="156"/>
                      </a:lnTo>
                      <a:lnTo>
                        <a:pt x="192" y="159"/>
                      </a:lnTo>
                      <a:lnTo>
                        <a:pt x="187" y="160"/>
                      </a:lnTo>
                      <a:lnTo>
                        <a:pt x="181" y="161"/>
                      </a:lnTo>
                      <a:lnTo>
                        <a:pt x="175" y="160"/>
                      </a:lnTo>
                      <a:lnTo>
                        <a:pt x="169" y="156"/>
                      </a:lnTo>
                      <a:lnTo>
                        <a:pt x="163" y="152"/>
                      </a:lnTo>
                      <a:lnTo>
                        <a:pt x="160" y="150"/>
                      </a:lnTo>
                      <a:lnTo>
                        <a:pt x="156" y="146"/>
                      </a:lnTo>
                      <a:lnTo>
                        <a:pt x="163" y="152"/>
                      </a:lnTo>
                      <a:lnTo>
                        <a:pt x="172" y="161"/>
                      </a:lnTo>
                      <a:lnTo>
                        <a:pt x="169" y="164"/>
                      </a:lnTo>
                      <a:lnTo>
                        <a:pt x="173" y="163"/>
                      </a:lnTo>
                      <a:lnTo>
                        <a:pt x="177" y="164"/>
                      </a:lnTo>
                      <a:lnTo>
                        <a:pt x="181" y="167"/>
                      </a:lnTo>
                      <a:lnTo>
                        <a:pt x="186" y="171"/>
                      </a:lnTo>
                      <a:lnTo>
                        <a:pt x="191" y="173"/>
                      </a:lnTo>
                      <a:lnTo>
                        <a:pt x="197" y="173"/>
                      </a:lnTo>
                      <a:lnTo>
                        <a:pt x="203" y="171"/>
                      </a:lnTo>
                      <a:lnTo>
                        <a:pt x="209" y="168"/>
                      </a:lnTo>
                      <a:lnTo>
                        <a:pt x="212" y="163"/>
                      </a:lnTo>
                      <a:lnTo>
                        <a:pt x="214" y="158"/>
                      </a:lnTo>
                      <a:lnTo>
                        <a:pt x="213" y="151"/>
                      </a:lnTo>
                      <a:lnTo>
                        <a:pt x="212" y="137"/>
                      </a:lnTo>
                      <a:lnTo>
                        <a:pt x="212" y="126"/>
                      </a:lnTo>
                      <a:lnTo>
                        <a:pt x="211" y="109"/>
                      </a:lnTo>
                      <a:lnTo>
                        <a:pt x="211" y="95"/>
                      </a:lnTo>
                      <a:lnTo>
                        <a:pt x="203" y="77"/>
                      </a:lnTo>
                      <a:lnTo>
                        <a:pt x="199" y="64"/>
                      </a:lnTo>
                      <a:lnTo>
                        <a:pt x="197" y="57"/>
                      </a:lnTo>
                      <a:lnTo>
                        <a:pt x="196" y="37"/>
                      </a:lnTo>
                      <a:lnTo>
                        <a:pt x="197" y="23"/>
                      </a:lnTo>
                      <a:lnTo>
                        <a:pt x="201" y="13"/>
                      </a:lnTo>
                      <a:lnTo>
                        <a:pt x="205" y="8"/>
                      </a:lnTo>
                      <a:lnTo>
                        <a:pt x="211" y="4"/>
                      </a:lnTo>
                      <a:lnTo>
                        <a:pt x="220" y="1"/>
                      </a:lnTo>
                      <a:lnTo>
                        <a:pt x="228" y="0"/>
                      </a:lnTo>
                      <a:lnTo>
                        <a:pt x="234" y="2"/>
                      </a:lnTo>
                      <a:lnTo>
                        <a:pt x="238" y="5"/>
                      </a:lnTo>
                      <a:lnTo>
                        <a:pt x="241" y="24"/>
                      </a:lnTo>
                      <a:lnTo>
                        <a:pt x="244" y="30"/>
                      </a:lnTo>
                      <a:lnTo>
                        <a:pt x="245" y="33"/>
                      </a:lnTo>
                      <a:lnTo>
                        <a:pt x="248" y="46"/>
                      </a:lnTo>
                      <a:lnTo>
                        <a:pt x="254" y="61"/>
                      </a:lnTo>
                      <a:lnTo>
                        <a:pt x="258" y="66"/>
                      </a:lnTo>
                      <a:lnTo>
                        <a:pt x="259" y="72"/>
                      </a:lnTo>
                      <a:lnTo>
                        <a:pt x="261" y="73"/>
                      </a:lnTo>
                      <a:lnTo>
                        <a:pt x="260" y="77"/>
                      </a:lnTo>
                      <a:lnTo>
                        <a:pt x="262" y="78"/>
                      </a:lnTo>
                      <a:lnTo>
                        <a:pt x="267" y="89"/>
                      </a:lnTo>
                      <a:lnTo>
                        <a:pt x="270" y="106"/>
                      </a:lnTo>
                      <a:lnTo>
                        <a:pt x="278" y="127"/>
                      </a:lnTo>
                      <a:lnTo>
                        <a:pt x="285" y="150"/>
                      </a:lnTo>
                      <a:lnTo>
                        <a:pt x="291" y="174"/>
                      </a:lnTo>
                      <a:lnTo>
                        <a:pt x="295" y="195"/>
                      </a:lnTo>
                      <a:lnTo>
                        <a:pt x="297" y="224"/>
                      </a:lnTo>
                      <a:lnTo>
                        <a:pt x="297" y="251"/>
                      </a:lnTo>
                      <a:lnTo>
                        <a:pt x="297" y="256"/>
                      </a:lnTo>
                      <a:lnTo>
                        <a:pt x="306" y="270"/>
                      </a:lnTo>
                      <a:lnTo>
                        <a:pt x="273" y="301"/>
                      </a:lnTo>
                      <a:lnTo>
                        <a:pt x="254" y="397"/>
                      </a:lnTo>
                    </a:path>
                  </a:pathLst>
                </a:custGeom>
                <a:solidFill>
                  <a:srgbClr val="FFBF7F"/>
                </a:solidFill>
                <a:ln w="9525" cap="rnd">
                  <a:noFill/>
                  <a:round/>
                  <a:headEnd/>
                  <a:tailEnd/>
                </a:ln>
              </p:spPr>
              <p:txBody>
                <a:bodyPr/>
                <a:lstStyle/>
                <a:p>
                  <a:pPr algn="ctr" eaLnBrk="0" hangingPunct="0"/>
                  <a:endParaRPr lang="en-US"/>
                </a:p>
              </p:txBody>
            </p:sp>
            <p:sp>
              <p:nvSpPr>
                <p:cNvPr id="90211" name="Freeform 44"/>
                <p:cNvSpPr>
                  <a:spLocks/>
                </p:cNvSpPr>
                <p:nvPr/>
              </p:nvSpPr>
              <p:spPr bwMode="auto">
                <a:xfrm>
                  <a:off x="1625" y="1708"/>
                  <a:ext cx="212" cy="62"/>
                </a:xfrm>
                <a:custGeom>
                  <a:avLst/>
                  <a:gdLst>
                    <a:gd name="T0" fmla="*/ 199 w 212"/>
                    <a:gd name="T1" fmla="*/ 61 h 62"/>
                    <a:gd name="T2" fmla="*/ 191 w 212"/>
                    <a:gd name="T3" fmla="*/ 60 h 62"/>
                    <a:gd name="T4" fmla="*/ 184 w 212"/>
                    <a:gd name="T5" fmla="*/ 58 h 62"/>
                    <a:gd name="T6" fmla="*/ 177 w 212"/>
                    <a:gd name="T7" fmla="*/ 58 h 62"/>
                    <a:gd name="T8" fmla="*/ 167 w 212"/>
                    <a:gd name="T9" fmla="*/ 59 h 62"/>
                    <a:gd name="T10" fmla="*/ 162 w 212"/>
                    <a:gd name="T11" fmla="*/ 59 h 62"/>
                    <a:gd name="T12" fmla="*/ 154 w 212"/>
                    <a:gd name="T13" fmla="*/ 60 h 62"/>
                    <a:gd name="T14" fmla="*/ 143 w 212"/>
                    <a:gd name="T15" fmla="*/ 58 h 62"/>
                    <a:gd name="T16" fmla="*/ 129 w 212"/>
                    <a:gd name="T17" fmla="*/ 55 h 62"/>
                    <a:gd name="T18" fmla="*/ 113 w 212"/>
                    <a:gd name="T19" fmla="*/ 50 h 62"/>
                    <a:gd name="T20" fmla="*/ 93 w 212"/>
                    <a:gd name="T21" fmla="*/ 44 h 62"/>
                    <a:gd name="T22" fmla="*/ 74 w 212"/>
                    <a:gd name="T23" fmla="*/ 36 h 62"/>
                    <a:gd name="T24" fmla="*/ 53 w 212"/>
                    <a:gd name="T25" fmla="*/ 27 h 62"/>
                    <a:gd name="T26" fmla="*/ 32 w 212"/>
                    <a:gd name="T27" fmla="*/ 17 h 62"/>
                    <a:gd name="T28" fmla="*/ 18 w 212"/>
                    <a:gd name="T29" fmla="*/ 12 h 62"/>
                    <a:gd name="T30" fmla="*/ 8 w 212"/>
                    <a:gd name="T31" fmla="*/ 8 h 62"/>
                    <a:gd name="T32" fmla="*/ 0 w 212"/>
                    <a:gd name="T33" fmla="*/ 3 h 62"/>
                    <a:gd name="T34" fmla="*/ 6 w 212"/>
                    <a:gd name="T35" fmla="*/ 5 h 62"/>
                    <a:gd name="T36" fmla="*/ 12 w 212"/>
                    <a:gd name="T37" fmla="*/ 5 h 62"/>
                    <a:gd name="T38" fmla="*/ 18 w 212"/>
                    <a:gd name="T39" fmla="*/ 4 h 62"/>
                    <a:gd name="T40" fmla="*/ 22 w 212"/>
                    <a:gd name="T41" fmla="*/ 1 h 62"/>
                    <a:gd name="T42" fmla="*/ 29 w 212"/>
                    <a:gd name="T43" fmla="*/ 6 h 62"/>
                    <a:gd name="T44" fmla="*/ 37 w 212"/>
                    <a:gd name="T45" fmla="*/ 12 h 62"/>
                    <a:gd name="T46" fmla="*/ 45 w 212"/>
                    <a:gd name="T47" fmla="*/ 16 h 62"/>
                    <a:gd name="T48" fmla="*/ 57 w 212"/>
                    <a:gd name="T49" fmla="*/ 23 h 62"/>
                    <a:gd name="T50" fmla="*/ 69 w 212"/>
                    <a:gd name="T51" fmla="*/ 28 h 62"/>
                    <a:gd name="T52" fmla="*/ 82 w 212"/>
                    <a:gd name="T53" fmla="*/ 33 h 62"/>
                    <a:gd name="T54" fmla="*/ 93 w 212"/>
                    <a:gd name="T55" fmla="*/ 37 h 62"/>
                    <a:gd name="T56" fmla="*/ 106 w 212"/>
                    <a:gd name="T57" fmla="*/ 41 h 62"/>
                    <a:gd name="T58" fmla="*/ 115 w 212"/>
                    <a:gd name="T59" fmla="*/ 44 h 62"/>
                    <a:gd name="T60" fmla="*/ 122 w 212"/>
                    <a:gd name="T61" fmla="*/ 45 h 62"/>
                    <a:gd name="T62" fmla="*/ 130 w 212"/>
                    <a:gd name="T63" fmla="*/ 47 h 62"/>
                    <a:gd name="T64" fmla="*/ 140 w 212"/>
                    <a:gd name="T65" fmla="*/ 49 h 62"/>
                    <a:gd name="T66" fmla="*/ 150 w 212"/>
                    <a:gd name="T67" fmla="*/ 49 h 62"/>
                    <a:gd name="T68" fmla="*/ 162 w 212"/>
                    <a:gd name="T69" fmla="*/ 49 h 62"/>
                    <a:gd name="T70" fmla="*/ 173 w 212"/>
                    <a:gd name="T71" fmla="*/ 46 h 62"/>
                    <a:gd name="T72" fmla="*/ 181 w 212"/>
                    <a:gd name="T73" fmla="*/ 41 h 62"/>
                    <a:gd name="T74" fmla="*/ 186 w 212"/>
                    <a:gd name="T75" fmla="*/ 35 h 62"/>
                    <a:gd name="T76" fmla="*/ 193 w 212"/>
                    <a:gd name="T77" fmla="*/ 27 h 62"/>
                    <a:gd name="T78" fmla="*/ 198 w 212"/>
                    <a:gd name="T79" fmla="*/ 18 h 62"/>
                    <a:gd name="T80" fmla="*/ 202 w 212"/>
                    <a:gd name="T81" fmla="*/ 10 h 62"/>
                    <a:gd name="T82" fmla="*/ 206 w 212"/>
                    <a:gd name="T83" fmla="*/ 4 h 62"/>
                    <a:gd name="T84" fmla="*/ 211 w 212"/>
                    <a:gd name="T85" fmla="*/ 0 h 62"/>
                    <a:gd name="T86" fmla="*/ 199 w 212"/>
                    <a:gd name="T87" fmla="*/ 6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2"/>
                    <a:gd name="T133" fmla="*/ 0 h 62"/>
                    <a:gd name="T134" fmla="*/ 212 w 212"/>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2" h="62">
                      <a:moveTo>
                        <a:pt x="199" y="61"/>
                      </a:moveTo>
                      <a:lnTo>
                        <a:pt x="191" y="60"/>
                      </a:lnTo>
                      <a:lnTo>
                        <a:pt x="184" y="58"/>
                      </a:lnTo>
                      <a:lnTo>
                        <a:pt x="177" y="58"/>
                      </a:lnTo>
                      <a:lnTo>
                        <a:pt x="167" y="59"/>
                      </a:lnTo>
                      <a:lnTo>
                        <a:pt x="162" y="59"/>
                      </a:lnTo>
                      <a:lnTo>
                        <a:pt x="154" y="60"/>
                      </a:lnTo>
                      <a:lnTo>
                        <a:pt x="143" y="58"/>
                      </a:lnTo>
                      <a:lnTo>
                        <a:pt x="129" y="55"/>
                      </a:lnTo>
                      <a:lnTo>
                        <a:pt x="113" y="50"/>
                      </a:lnTo>
                      <a:lnTo>
                        <a:pt x="93" y="44"/>
                      </a:lnTo>
                      <a:lnTo>
                        <a:pt x="74" y="36"/>
                      </a:lnTo>
                      <a:lnTo>
                        <a:pt x="53" y="27"/>
                      </a:lnTo>
                      <a:lnTo>
                        <a:pt x="32" y="17"/>
                      </a:lnTo>
                      <a:lnTo>
                        <a:pt x="18" y="12"/>
                      </a:lnTo>
                      <a:lnTo>
                        <a:pt x="8" y="8"/>
                      </a:lnTo>
                      <a:lnTo>
                        <a:pt x="0" y="3"/>
                      </a:lnTo>
                      <a:lnTo>
                        <a:pt x="6" y="5"/>
                      </a:lnTo>
                      <a:lnTo>
                        <a:pt x="12" y="5"/>
                      </a:lnTo>
                      <a:lnTo>
                        <a:pt x="18" y="4"/>
                      </a:lnTo>
                      <a:lnTo>
                        <a:pt x="22" y="1"/>
                      </a:lnTo>
                      <a:lnTo>
                        <a:pt x="29" y="6"/>
                      </a:lnTo>
                      <a:lnTo>
                        <a:pt x="37" y="12"/>
                      </a:lnTo>
                      <a:lnTo>
                        <a:pt x="45" y="16"/>
                      </a:lnTo>
                      <a:lnTo>
                        <a:pt x="57" y="23"/>
                      </a:lnTo>
                      <a:lnTo>
                        <a:pt x="69" y="28"/>
                      </a:lnTo>
                      <a:lnTo>
                        <a:pt x="82" y="33"/>
                      </a:lnTo>
                      <a:lnTo>
                        <a:pt x="93" y="37"/>
                      </a:lnTo>
                      <a:lnTo>
                        <a:pt x="106" y="41"/>
                      </a:lnTo>
                      <a:lnTo>
                        <a:pt x="115" y="44"/>
                      </a:lnTo>
                      <a:lnTo>
                        <a:pt x="122" y="45"/>
                      </a:lnTo>
                      <a:lnTo>
                        <a:pt x="130" y="47"/>
                      </a:lnTo>
                      <a:lnTo>
                        <a:pt x="140" y="49"/>
                      </a:lnTo>
                      <a:lnTo>
                        <a:pt x="150" y="49"/>
                      </a:lnTo>
                      <a:lnTo>
                        <a:pt x="162" y="49"/>
                      </a:lnTo>
                      <a:lnTo>
                        <a:pt x="173" y="46"/>
                      </a:lnTo>
                      <a:lnTo>
                        <a:pt x="181" y="41"/>
                      </a:lnTo>
                      <a:lnTo>
                        <a:pt x="186" y="35"/>
                      </a:lnTo>
                      <a:lnTo>
                        <a:pt x="193" y="27"/>
                      </a:lnTo>
                      <a:lnTo>
                        <a:pt x="198" y="18"/>
                      </a:lnTo>
                      <a:lnTo>
                        <a:pt x="202" y="10"/>
                      </a:lnTo>
                      <a:lnTo>
                        <a:pt x="206" y="4"/>
                      </a:lnTo>
                      <a:lnTo>
                        <a:pt x="211" y="0"/>
                      </a:lnTo>
                      <a:lnTo>
                        <a:pt x="199" y="61"/>
                      </a:lnTo>
                    </a:path>
                  </a:pathLst>
                </a:custGeom>
                <a:solidFill>
                  <a:srgbClr val="FF9F1F"/>
                </a:solidFill>
                <a:ln w="9525" cap="rnd">
                  <a:noFill/>
                  <a:round/>
                  <a:headEnd/>
                  <a:tailEnd/>
                </a:ln>
              </p:spPr>
              <p:txBody>
                <a:bodyPr/>
                <a:lstStyle/>
                <a:p>
                  <a:pPr algn="ctr" eaLnBrk="0" hangingPunct="0"/>
                  <a:endParaRPr lang="en-US"/>
                </a:p>
              </p:txBody>
            </p:sp>
            <p:sp>
              <p:nvSpPr>
                <p:cNvPr id="90212" name="Freeform 45"/>
                <p:cNvSpPr>
                  <a:spLocks/>
                </p:cNvSpPr>
                <p:nvPr/>
              </p:nvSpPr>
              <p:spPr bwMode="auto">
                <a:xfrm>
                  <a:off x="1589" y="1605"/>
                  <a:ext cx="46" cy="54"/>
                </a:xfrm>
                <a:custGeom>
                  <a:avLst/>
                  <a:gdLst>
                    <a:gd name="T0" fmla="*/ 2 w 46"/>
                    <a:gd name="T1" fmla="*/ 2 h 54"/>
                    <a:gd name="T2" fmla="*/ 0 w 46"/>
                    <a:gd name="T3" fmla="*/ 8 h 54"/>
                    <a:gd name="T4" fmla="*/ 1 w 46"/>
                    <a:gd name="T5" fmla="*/ 15 h 54"/>
                    <a:gd name="T6" fmla="*/ 4 w 46"/>
                    <a:gd name="T7" fmla="*/ 24 h 54"/>
                    <a:gd name="T8" fmla="*/ 8 w 46"/>
                    <a:gd name="T9" fmla="*/ 29 h 54"/>
                    <a:gd name="T10" fmla="*/ 15 w 46"/>
                    <a:gd name="T11" fmla="*/ 36 h 54"/>
                    <a:gd name="T12" fmla="*/ 24 w 46"/>
                    <a:gd name="T13" fmla="*/ 43 h 54"/>
                    <a:gd name="T14" fmla="*/ 33 w 46"/>
                    <a:gd name="T15" fmla="*/ 47 h 54"/>
                    <a:gd name="T16" fmla="*/ 45 w 46"/>
                    <a:gd name="T17" fmla="*/ 53 h 54"/>
                    <a:gd name="T18" fmla="*/ 35 w 46"/>
                    <a:gd name="T19" fmla="*/ 46 h 54"/>
                    <a:gd name="T20" fmla="*/ 31 w 46"/>
                    <a:gd name="T21" fmla="*/ 43 h 54"/>
                    <a:gd name="T22" fmla="*/ 25 w 46"/>
                    <a:gd name="T23" fmla="*/ 39 h 54"/>
                    <a:gd name="T24" fmla="*/ 20 w 46"/>
                    <a:gd name="T25" fmla="*/ 35 h 54"/>
                    <a:gd name="T26" fmla="*/ 16 w 46"/>
                    <a:gd name="T27" fmla="*/ 31 h 54"/>
                    <a:gd name="T28" fmla="*/ 12 w 46"/>
                    <a:gd name="T29" fmla="*/ 26 h 54"/>
                    <a:gd name="T30" fmla="*/ 8 w 46"/>
                    <a:gd name="T31" fmla="*/ 19 h 54"/>
                    <a:gd name="T32" fmla="*/ 6 w 46"/>
                    <a:gd name="T33" fmla="*/ 12 h 54"/>
                    <a:gd name="T34" fmla="*/ 6 w 46"/>
                    <a:gd name="T35" fmla="*/ 6 h 54"/>
                    <a:gd name="T36" fmla="*/ 7 w 46"/>
                    <a:gd name="T37" fmla="*/ 0 h 54"/>
                    <a:gd name="T38" fmla="*/ 2 w 46"/>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54"/>
                    <a:gd name="T62" fmla="*/ 46 w 4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54">
                      <a:moveTo>
                        <a:pt x="2" y="2"/>
                      </a:moveTo>
                      <a:lnTo>
                        <a:pt x="0" y="8"/>
                      </a:lnTo>
                      <a:lnTo>
                        <a:pt x="1" y="15"/>
                      </a:lnTo>
                      <a:lnTo>
                        <a:pt x="4" y="24"/>
                      </a:lnTo>
                      <a:lnTo>
                        <a:pt x="8" y="29"/>
                      </a:lnTo>
                      <a:lnTo>
                        <a:pt x="15" y="36"/>
                      </a:lnTo>
                      <a:lnTo>
                        <a:pt x="24" y="43"/>
                      </a:lnTo>
                      <a:lnTo>
                        <a:pt x="33" y="47"/>
                      </a:lnTo>
                      <a:lnTo>
                        <a:pt x="45" y="53"/>
                      </a:lnTo>
                      <a:lnTo>
                        <a:pt x="35" y="46"/>
                      </a:lnTo>
                      <a:lnTo>
                        <a:pt x="31" y="43"/>
                      </a:lnTo>
                      <a:lnTo>
                        <a:pt x="25" y="39"/>
                      </a:lnTo>
                      <a:lnTo>
                        <a:pt x="20" y="35"/>
                      </a:lnTo>
                      <a:lnTo>
                        <a:pt x="16" y="31"/>
                      </a:lnTo>
                      <a:lnTo>
                        <a:pt x="12" y="26"/>
                      </a:lnTo>
                      <a:lnTo>
                        <a:pt x="8" y="19"/>
                      </a:lnTo>
                      <a:lnTo>
                        <a:pt x="6" y="12"/>
                      </a:lnTo>
                      <a:lnTo>
                        <a:pt x="6" y="6"/>
                      </a:lnTo>
                      <a:lnTo>
                        <a:pt x="7" y="0"/>
                      </a:lnTo>
                      <a:lnTo>
                        <a:pt x="2" y="2"/>
                      </a:lnTo>
                    </a:path>
                  </a:pathLst>
                </a:custGeom>
                <a:solidFill>
                  <a:srgbClr val="FF9F1F"/>
                </a:solidFill>
                <a:ln w="9525" cap="rnd">
                  <a:noFill/>
                  <a:round/>
                  <a:headEnd/>
                  <a:tailEnd/>
                </a:ln>
              </p:spPr>
              <p:txBody>
                <a:bodyPr/>
                <a:lstStyle/>
                <a:p>
                  <a:pPr algn="ctr" eaLnBrk="0" hangingPunct="0"/>
                  <a:endParaRPr lang="en-US"/>
                </a:p>
              </p:txBody>
            </p:sp>
            <p:sp>
              <p:nvSpPr>
                <p:cNvPr id="90213" name="Freeform 46"/>
                <p:cNvSpPr>
                  <a:spLocks/>
                </p:cNvSpPr>
                <p:nvPr/>
              </p:nvSpPr>
              <p:spPr bwMode="auto">
                <a:xfrm>
                  <a:off x="1599" y="1537"/>
                  <a:ext cx="53" cy="66"/>
                </a:xfrm>
                <a:custGeom>
                  <a:avLst/>
                  <a:gdLst>
                    <a:gd name="T0" fmla="*/ 1 w 53"/>
                    <a:gd name="T1" fmla="*/ 3 h 66"/>
                    <a:gd name="T2" fmla="*/ 0 w 53"/>
                    <a:gd name="T3" fmla="*/ 11 h 66"/>
                    <a:gd name="T4" fmla="*/ 1 w 53"/>
                    <a:gd name="T5" fmla="*/ 19 h 66"/>
                    <a:gd name="T6" fmla="*/ 2 w 53"/>
                    <a:gd name="T7" fmla="*/ 26 h 66"/>
                    <a:gd name="T8" fmla="*/ 6 w 53"/>
                    <a:gd name="T9" fmla="*/ 34 h 66"/>
                    <a:gd name="T10" fmla="*/ 11 w 53"/>
                    <a:gd name="T11" fmla="*/ 40 h 66"/>
                    <a:gd name="T12" fmla="*/ 19 w 53"/>
                    <a:gd name="T13" fmla="*/ 46 h 66"/>
                    <a:gd name="T14" fmla="*/ 27 w 53"/>
                    <a:gd name="T15" fmla="*/ 52 h 66"/>
                    <a:gd name="T16" fmla="*/ 37 w 53"/>
                    <a:gd name="T17" fmla="*/ 57 h 66"/>
                    <a:gd name="T18" fmla="*/ 52 w 53"/>
                    <a:gd name="T19" fmla="*/ 65 h 66"/>
                    <a:gd name="T20" fmla="*/ 44 w 53"/>
                    <a:gd name="T21" fmla="*/ 59 h 66"/>
                    <a:gd name="T22" fmla="*/ 38 w 53"/>
                    <a:gd name="T23" fmla="*/ 55 h 66"/>
                    <a:gd name="T24" fmla="*/ 31 w 53"/>
                    <a:gd name="T25" fmla="*/ 49 h 66"/>
                    <a:gd name="T26" fmla="*/ 25 w 53"/>
                    <a:gd name="T27" fmla="*/ 43 h 66"/>
                    <a:gd name="T28" fmla="*/ 19 w 53"/>
                    <a:gd name="T29" fmla="*/ 37 h 66"/>
                    <a:gd name="T30" fmla="*/ 13 w 53"/>
                    <a:gd name="T31" fmla="*/ 28 h 66"/>
                    <a:gd name="T32" fmla="*/ 10 w 53"/>
                    <a:gd name="T33" fmla="*/ 20 h 66"/>
                    <a:gd name="T34" fmla="*/ 7 w 53"/>
                    <a:gd name="T35" fmla="*/ 9 h 66"/>
                    <a:gd name="T36" fmla="*/ 5 w 53"/>
                    <a:gd name="T37" fmla="*/ 0 h 66"/>
                    <a:gd name="T38" fmla="*/ 1 w 53"/>
                    <a:gd name="T39" fmla="*/ 3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66"/>
                    <a:gd name="T62" fmla="*/ 53 w 53"/>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66">
                      <a:moveTo>
                        <a:pt x="1" y="3"/>
                      </a:moveTo>
                      <a:lnTo>
                        <a:pt x="0" y="11"/>
                      </a:lnTo>
                      <a:lnTo>
                        <a:pt x="1" y="19"/>
                      </a:lnTo>
                      <a:lnTo>
                        <a:pt x="2" y="26"/>
                      </a:lnTo>
                      <a:lnTo>
                        <a:pt x="6" y="34"/>
                      </a:lnTo>
                      <a:lnTo>
                        <a:pt x="11" y="40"/>
                      </a:lnTo>
                      <a:lnTo>
                        <a:pt x="19" y="46"/>
                      </a:lnTo>
                      <a:lnTo>
                        <a:pt x="27" y="52"/>
                      </a:lnTo>
                      <a:lnTo>
                        <a:pt x="37" y="57"/>
                      </a:lnTo>
                      <a:lnTo>
                        <a:pt x="52" y="65"/>
                      </a:lnTo>
                      <a:lnTo>
                        <a:pt x="44" y="59"/>
                      </a:lnTo>
                      <a:lnTo>
                        <a:pt x="38" y="55"/>
                      </a:lnTo>
                      <a:lnTo>
                        <a:pt x="31" y="49"/>
                      </a:lnTo>
                      <a:lnTo>
                        <a:pt x="25" y="43"/>
                      </a:lnTo>
                      <a:lnTo>
                        <a:pt x="19" y="37"/>
                      </a:lnTo>
                      <a:lnTo>
                        <a:pt x="13" y="28"/>
                      </a:lnTo>
                      <a:lnTo>
                        <a:pt x="10" y="20"/>
                      </a:lnTo>
                      <a:lnTo>
                        <a:pt x="7" y="9"/>
                      </a:lnTo>
                      <a:lnTo>
                        <a:pt x="5" y="0"/>
                      </a:lnTo>
                      <a:lnTo>
                        <a:pt x="1" y="3"/>
                      </a:lnTo>
                    </a:path>
                  </a:pathLst>
                </a:custGeom>
                <a:solidFill>
                  <a:srgbClr val="FF9F1F"/>
                </a:solidFill>
                <a:ln w="9525" cap="rnd">
                  <a:noFill/>
                  <a:round/>
                  <a:headEnd/>
                  <a:tailEnd/>
                </a:ln>
              </p:spPr>
              <p:txBody>
                <a:bodyPr/>
                <a:lstStyle/>
                <a:p>
                  <a:pPr algn="ctr" eaLnBrk="0" hangingPunct="0"/>
                  <a:endParaRPr lang="en-US"/>
                </a:p>
              </p:txBody>
            </p:sp>
            <p:sp>
              <p:nvSpPr>
                <p:cNvPr id="90214" name="Freeform 47"/>
                <p:cNvSpPr>
                  <a:spLocks/>
                </p:cNvSpPr>
                <p:nvPr/>
              </p:nvSpPr>
              <p:spPr bwMode="auto">
                <a:xfrm>
                  <a:off x="1634" y="1488"/>
                  <a:ext cx="44" cy="49"/>
                </a:xfrm>
                <a:custGeom>
                  <a:avLst/>
                  <a:gdLst>
                    <a:gd name="T0" fmla="*/ 43 w 44"/>
                    <a:gd name="T1" fmla="*/ 48 h 49"/>
                    <a:gd name="T2" fmla="*/ 32 w 44"/>
                    <a:gd name="T3" fmla="*/ 43 h 49"/>
                    <a:gd name="T4" fmla="*/ 21 w 44"/>
                    <a:gd name="T5" fmla="*/ 38 h 49"/>
                    <a:gd name="T6" fmla="*/ 13 w 44"/>
                    <a:gd name="T7" fmla="*/ 32 h 49"/>
                    <a:gd name="T8" fmla="*/ 7 w 44"/>
                    <a:gd name="T9" fmla="*/ 26 h 49"/>
                    <a:gd name="T10" fmla="*/ 4 w 44"/>
                    <a:gd name="T11" fmla="*/ 18 h 49"/>
                    <a:gd name="T12" fmla="*/ 1 w 44"/>
                    <a:gd name="T13" fmla="*/ 10 h 49"/>
                    <a:gd name="T14" fmla="*/ 0 w 44"/>
                    <a:gd name="T15" fmla="*/ 1 h 49"/>
                    <a:gd name="T16" fmla="*/ 4 w 44"/>
                    <a:gd name="T17" fmla="*/ 0 h 49"/>
                    <a:gd name="T18" fmla="*/ 8 w 44"/>
                    <a:gd name="T19" fmla="*/ 0 h 49"/>
                    <a:gd name="T20" fmla="*/ 9 w 44"/>
                    <a:gd name="T21" fmla="*/ 6 h 49"/>
                    <a:gd name="T22" fmla="*/ 11 w 44"/>
                    <a:gd name="T23" fmla="*/ 14 h 49"/>
                    <a:gd name="T24" fmla="*/ 14 w 44"/>
                    <a:gd name="T25" fmla="*/ 22 h 49"/>
                    <a:gd name="T26" fmla="*/ 20 w 44"/>
                    <a:gd name="T27" fmla="*/ 30 h 49"/>
                    <a:gd name="T28" fmla="*/ 30 w 44"/>
                    <a:gd name="T29" fmla="*/ 39 h 49"/>
                    <a:gd name="T30" fmla="*/ 36 w 44"/>
                    <a:gd name="T31" fmla="*/ 44 h 49"/>
                    <a:gd name="T32" fmla="*/ 43 w 44"/>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9"/>
                    <a:gd name="T53" fmla="*/ 44 w 4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9">
                      <a:moveTo>
                        <a:pt x="43" y="48"/>
                      </a:moveTo>
                      <a:lnTo>
                        <a:pt x="32" y="43"/>
                      </a:lnTo>
                      <a:lnTo>
                        <a:pt x="21" y="38"/>
                      </a:lnTo>
                      <a:lnTo>
                        <a:pt x="13" y="32"/>
                      </a:lnTo>
                      <a:lnTo>
                        <a:pt x="7" y="26"/>
                      </a:lnTo>
                      <a:lnTo>
                        <a:pt x="4" y="18"/>
                      </a:lnTo>
                      <a:lnTo>
                        <a:pt x="1" y="10"/>
                      </a:lnTo>
                      <a:lnTo>
                        <a:pt x="0" y="1"/>
                      </a:lnTo>
                      <a:lnTo>
                        <a:pt x="4" y="0"/>
                      </a:lnTo>
                      <a:lnTo>
                        <a:pt x="8" y="0"/>
                      </a:lnTo>
                      <a:lnTo>
                        <a:pt x="9" y="6"/>
                      </a:lnTo>
                      <a:lnTo>
                        <a:pt x="11" y="14"/>
                      </a:lnTo>
                      <a:lnTo>
                        <a:pt x="14" y="22"/>
                      </a:lnTo>
                      <a:lnTo>
                        <a:pt x="20" y="30"/>
                      </a:lnTo>
                      <a:lnTo>
                        <a:pt x="30" y="39"/>
                      </a:lnTo>
                      <a:lnTo>
                        <a:pt x="36" y="44"/>
                      </a:lnTo>
                      <a:lnTo>
                        <a:pt x="43" y="48"/>
                      </a:lnTo>
                    </a:path>
                  </a:pathLst>
                </a:custGeom>
                <a:solidFill>
                  <a:srgbClr val="FF9F1F"/>
                </a:solidFill>
                <a:ln w="9525" cap="rnd">
                  <a:noFill/>
                  <a:round/>
                  <a:headEnd/>
                  <a:tailEnd/>
                </a:ln>
              </p:spPr>
              <p:txBody>
                <a:bodyPr/>
                <a:lstStyle/>
                <a:p>
                  <a:pPr algn="ctr" eaLnBrk="0" hangingPunct="0"/>
                  <a:endParaRPr lang="en-US"/>
                </a:p>
              </p:txBody>
            </p:sp>
            <p:sp>
              <p:nvSpPr>
                <p:cNvPr id="90215" name="Freeform 48"/>
                <p:cNvSpPr>
                  <a:spLocks/>
                </p:cNvSpPr>
                <p:nvPr/>
              </p:nvSpPr>
              <p:spPr bwMode="auto">
                <a:xfrm>
                  <a:off x="1669" y="1462"/>
                  <a:ext cx="110" cy="72"/>
                </a:xfrm>
                <a:custGeom>
                  <a:avLst/>
                  <a:gdLst>
                    <a:gd name="T0" fmla="*/ 70 w 110"/>
                    <a:gd name="T1" fmla="*/ 61 h 72"/>
                    <a:gd name="T2" fmla="*/ 52 w 110"/>
                    <a:gd name="T3" fmla="*/ 56 h 72"/>
                    <a:gd name="T4" fmla="*/ 38 w 110"/>
                    <a:gd name="T5" fmla="*/ 52 h 72"/>
                    <a:gd name="T6" fmla="*/ 28 w 110"/>
                    <a:gd name="T7" fmla="*/ 47 h 72"/>
                    <a:gd name="T8" fmla="*/ 18 w 110"/>
                    <a:gd name="T9" fmla="*/ 39 h 72"/>
                    <a:gd name="T10" fmla="*/ 9 w 110"/>
                    <a:gd name="T11" fmla="*/ 31 h 72"/>
                    <a:gd name="T12" fmla="*/ 0 w 110"/>
                    <a:gd name="T13" fmla="*/ 21 h 72"/>
                    <a:gd name="T14" fmla="*/ 14 w 110"/>
                    <a:gd name="T15" fmla="*/ 33 h 72"/>
                    <a:gd name="T16" fmla="*/ 28 w 110"/>
                    <a:gd name="T17" fmla="*/ 42 h 72"/>
                    <a:gd name="T18" fmla="*/ 37 w 110"/>
                    <a:gd name="T19" fmla="*/ 48 h 72"/>
                    <a:gd name="T20" fmla="*/ 46 w 110"/>
                    <a:gd name="T21" fmla="*/ 50 h 72"/>
                    <a:gd name="T22" fmla="*/ 56 w 110"/>
                    <a:gd name="T23" fmla="*/ 53 h 72"/>
                    <a:gd name="T24" fmla="*/ 62 w 110"/>
                    <a:gd name="T25" fmla="*/ 54 h 72"/>
                    <a:gd name="T26" fmla="*/ 60 w 110"/>
                    <a:gd name="T27" fmla="*/ 47 h 72"/>
                    <a:gd name="T28" fmla="*/ 58 w 110"/>
                    <a:gd name="T29" fmla="*/ 39 h 72"/>
                    <a:gd name="T30" fmla="*/ 56 w 110"/>
                    <a:gd name="T31" fmla="*/ 30 h 72"/>
                    <a:gd name="T32" fmla="*/ 53 w 110"/>
                    <a:gd name="T33" fmla="*/ 22 h 72"/>
                    <a:gd name="T34" fmla="*/ 50 w 110"/>
                    <a:gd name="T35" fmla="*/ 14 h 72"/>
                    <a:gd name="T36" fmla="*/ 48 w 110"/>
                    <a:gd name="T37" fmla="*/ 9 h 72"/>
                    <a:gd name="T38" fmla="*/ 45 w 110"/>
                    <a:gd name="T39" fmla="*/ 0 h 72"/>
                    <a:gd name="T40" fmla="*/ 50 w 110"/>
                    <a:gd name="T41" fmla="*/ 9 h 72"/>
                    <a:gd name="T42" fmla="*/ 55 w 110"/>
                    <a:gd name="T43" fmla="*/ 18 h 72"/>
                    <a:gd name="T44" fmla="*/ 58 w 110"/>
                    <a:gd name="T45" fmla="*/ 26 h 72"/>
                    <a:gd name="T46" fmla="*/ 62 w 110"/>
                    <a:gd name="T47" fmla="*/ 34 h 72"/>
                    <a:gd name="T48" fmla="*/ 64 w 110"/>
                    <a:gd name="T49" fmla="*/ 40 h 72"/>
                    <a:gd name="T50" fmla="*/ 66 w 110"/>
                    <a:gd name="T51" fmla="*/ 47 h 72"/>
                    <a:gd name="T52" fmla="*/ 69 w 110"/>
                    <a:gd name="T53" fmla="*/ 52 h 72"/>
                    <a:gd name="T54" fmla="*/ 73 w 110"/>
                    <a:gd name="T55" fmla="*/ 57 h 72"/>
                    <a:gd name="T56" fmla="*/ 79 w 110"/>
                    <a:gd name="T57" fmla="*/ 62 h 72"/>
                    <a:gd name="T58" fmla="*/ 86 w 110"/>
                    <a:gd name="T59" fmla="*/ 65 h 72"/>
                    <a:gd name="T60" fmla="*/ 94 w 110"/>
                    <a:gd name="T61" fmla="*/ 66 h 72"/>
                    <a:gd name="T62" fmla="*/ 102 w 110"/>
                    <a:gd name="T63" fmla="*/ 64 h 72"/>
                    <a:gd name="T64" fmla="*/ 104 w 110"/>
                    <a:gd name="T65" fmla="*/ 59 h 72"/>
                    <a:gd name="T66" fmla="*/ 97 w 110"/>
                    <a:gd name="T67" fmla="*/ 53 h 72"/>
                    <a:gd name="T68" fmla="*/ 93 w 110"/>
                    <a:gd name="T69" fmla="*/ 46 h 72"/>
                    <a:gd name="T70" fmla="*/ 90 w 110"/>
                    <a:gd name="T71" fmla="*/ 37 h 72"/>
                    <a:gd name="T72" fmla="*/ 91 w 110"/>
                    <a:gd name="T73" fmla="*/ 29 h 72"/>
                    <a:gd name="T74" fmla="*/ 91 w 110"/>
                    <a:gd name="T75" fmla="*/ 35 h 72"/>
                    <a:gd name="T76" fmla="*/ 93 w 110"/>
                    <a:gd name="T77" fmla="*/ 41 h 72"/>
                    <a:gd name="T78" fmla="*/ 96 w 110"/>
                    <a:gd name="T79" fmla="*/ 46 h 72"/>
                    <a:gd name="T80" fmla="*/ 99 w 110"/>
                    <a:gd name="T81" fmla="*/ 52 h 72"/>
                    <a:gd name="T82" fmla="*/ 104 w 110"/>
                    <a:gd name="T83" fmla="*/ 55 h 72"/>
                    <a:gd name="T84" fmla="*/ 109 w 110"/>
                    <a:gd name="T85" fmla="*/ 56 h 72"/>
                    <a:gd name="T86" fmla="*/ 109 w 110"/>
                    <a:gd name="T87" fmla="*/ 61 h 72"/>
                    <a:gd name="T88" fmla="*/ 106 w 110"/>
                    <a:gd name="T89" fmla="*/ 65 h 72"/>
                    <a:gd name="T90" fmla="*/ 104 w 110"/>
                    <a:gd name="T91" fmla="*/ 68 h 72"/>
                    <a:gd name="T92" fmla="*/ 98 w 110"/>
                    <a:gd name="T93" fmla="*/ 70 h 72"/>
                    <a:gd name="T94" fmla="*/ 93 w 110"/>
                    <a:gd name="T95" fmla="*/ 71 h 72"/>
                    <a:gd name="T96" fmla="*/ 85 w 110"/>
                    <a:gd name="T97" fmla="*/ 71 h 72"/>
                    <a:gd name="T98" fmla="*/ 77 w 110"/>
                    <a:gd name="T99" fmla="*/ 67 h 72"/>
                    <a:gd name="T100" fmla="*/ 70 w 110"/>
                    <a:gd name="T101" fmla="*/ 61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72"/>
                    <a:gd name="T155" fmla="*/ 110 w 110"/>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72">
                      <a:moveTo>
                        <a:pt x="70" y="61"/>
                      </a:moveTo>
                      <a:lnTo>
                        <a:pt x="52" y="56"/>
                      </a:lnTo>
                      <a:lnTo>
                        <a:pt x="38" y="52"/>
                      </a:lnTo>
                      <a:lnTo>
                        <a:pt x="28" y="47"/>
                      </a:lnTo>
                      <a:lnTo>
                        <a:pt x="18" y="39"/>
                      </a:lnTo>
                      <a:lnTo>
                        <a:pt x="9" y="31"/>
                      </a:lnTo>
                      <a:lnTo>
                        <a:pt x="0" y="21"/>
                      </a:lnTo>
                      <a:lnTo>
                        <a:pt x="14" y="33"/>
                      </a:lnTo>
                      <a:lnTo>
                        <a:pt x="28" y="42"/>
                      </a:lnTo>
                      <a:lnTo>
                        <a:pt x="37" y="48"/>
                      </a:lnTo>
                      <a:lnTo>
                        <a:pt x="46" y="50"/>
                      </a:lnTo>
                      <a:lnTo>
                        <a:pt x="56" y="53"/>
                      </a:lnTo>
                      <a:lnTo>
                        <a:pt x="62" y="54"/>
                      </a:lnTo>
                      <a:lnTo>
                        <a:pt x="60" y="47"/>
                      </a:lnTo>
                      <a:lnTo>
                        <a:pt x="58" y="39"/>
                      </a:lnTo>
                      <a:lnTo>
                        <a:pt x="56" y="30"/>
                      </a:lnTo>
                      <a:lnTo>
                        <a:pt x="53" y="22"/>
                      </a:lnTo>
                      <a:lnTo>
                        <a:pt x="50" y="14"/>
                      </a:lnTo>
                      <a:lnTo>
                        <a:pt x="48" y="9"/>
                      </a:lnTo>
                      <a:lnTo>
                        <a:pt x="45" y="0"/>
                      </a:lnTo>
                      <a:lnTo>
                        <a:pt x="50" y="9"/>
                      </a:lnTo>
                      <a:lnTo>
                        <a:pt x="55" y="18"/>
                      </a:lnTo>
                      <a:lnTo>
                        <a:pt x="58" y="26"/>
                      </a:lnTo>
                      <a:lnTo>
                        <a:pt x="62" y="34"/>
                      </a:lnTo>
                      <a:lnTo>
                        <a:pt x="64" y="40"/>
                      </a:lnTo>
                      <a:lnTo>
                        <a:pt x="66" y="47"/>
                      </a:lnTo>
                      <a:lnTo>
                        <a:pt x="69" y="52"/>
                      </a:lnTo>
                      <a:lnTo>
                        <a:pt x="73" y="57"/>
                      </a:lnTo>
                      <a:lnTo>
                        <a:pt x="79" y="62"/>
                      </a:lnTo>
                      <a:lnTo>
                        <a:pt x="86" y="65"/>
                      </a:lnTo>
                      <a:lnTo>
                        <a:pt x="94" y="66"/>
                      </a:lnTo>
                      <a:lnTo>
                        <a:pt x="102" y="64"/>
                      </a:lnTo>
                      <a:lnTo>
                        <a:pt x="104" y="59"/>
                      </a:lnTo>
                      <a:lnTo>
                        <a:pt x="97" y="53"/>
                      </a:lnTo>
                      <a:lnTo>
                        <a:pt x="93" y="46"/>
                      </a:lnTo>
                      <a:lnTo>
                        <a:pt x="90" y="37"/>
                      </a:lnTo>
                      <a:lnTo>
                        <a:pt x="91" y="29"/>
                      </a:lnTo>
                      <a:lnTo>
                        <a:pt x="91" y="35"/>
                      </a:lnTo>
                      <a:lnTo>
                        <a:pt x="93" y="41"/>
                      </a:lnTo>
                      <a:lnTo>
                        <a:pt x="96" y="46"/>
                      </a:lnTo>
                      <a:lnTo>
                        <a:pt x="99" y="52"/>
                      </a:lnTo>
                      <a:lnTo>
                        <a:pt x="104" y="55"/>
                      </a:lnTo>
                      <a:lnTo>
                        <a:pt x="109" y="56"/>
                      </a:lnTo>
                      <a:lnTo>
                        <a:pt x="109" y="61"/>
                      </a:lnTo>
                      <a:lnTo>
                        <a:pt x="106" y="65"/>
                      </a:lnTo>
                      <a:lnTo>
                        <a:pt x="104" y="68"/>
                      </a:lnTo>
                      <a:lnTo>
                        <a:pt x="98" y="70"/>
                      </a:lnTo>
                      <a:lnTo>
                        <a:pt x="93" y="71"/>
                      </a:lnTo>
                      <a:lnTo>
                        <a:pt x="85" y="71"/>
                      </a:lnTo>
                      <a:lnTo>
                        <a:pt x="77" y="67"/>
                      </a:lnTo>
                      <a:lnTo>
                        <a:pt x="70" y="61"/>
                      </a:lnTo>
                    </a:path>
                  </a:pathLst>
                </a:custGeom>
                <a:solidFill>
                  <a:srgbClr val="FF9F1F"/>
                </a:solidFill>
                <a:ln w="9525" cap="rnd">
                  <a:noFill/>
                  <a:round/>
                  <a:headEnd/>
                  <a:tailEnd/>
                </a:ln>
              </p:spPr>
              <p:txBody>
                <a:bodyPr/>
                <a:lstStyle/>
                <a:p>
                  <a:pPr algn="ctr" eaLnBrk="0" hangingPunct="0"/>
                  <a:endParaRPr lang="en-US"/>
                </a:p>
              </p:txBody>
            </p:sp>
            <p:sp>
              <p:nvSpPr>
                <p:cNvPr id="90216" name="Freeform 49"/>
                <p:cNvSpPr>
                  <a:spLocks/>
                </p:cNvSpPr>
                <p:nvPr/>
              </p:nvSpPr>
              <p:spPr bwMode="auto">
                <a:xfrm>
                  <a:off x="1726" y="1529"/>
                  <a:ext cx="24" cy="19"/>
                </a:xfrm>
                <a:custGeom>
                  <a:avLst/>
                  <a:gdLst>
                    <a:gd name="T0" fmla="*/ 19 w 24"/>
                    <a:gd name="T1" fmla="*/ 0 h 19"/>
                    <a:gd name="T2" fmla="*/ 17 w 24"/>
                    <a:gd name="T3" fmla="*/ 5 h 19"/>
                    <a:gd name="T4" fmla="*/ 15 w 24"/>
                    <a:gd name="T5" fmla="*/ 10 h 19"/>
                    <a:gd name="T6" fmla="*/ 11 w 24"/>
                    <a:gd name="T7" fmla="*/ 13 h 19"/>
                    <a:gd name="T8" fmla="*/ 7 w 24"/>
                    <a:gd name="T9" fmla="*/ 16 h 19"/>
                    <a:gd name="T10" fmla="*/ 0 w 24"/>
                    <a:gd name="T11" fmla="*/ 18 h 19"/>
                    <a:gd name="T12" fmla="*/ 5 w 24"/>
                    <a:gd name="T13" fmla="*/ 18 h 19"/>
                    <a:gd name="T14" fmla="*/ 13 w 24"/>
                    <a:gd name="T15" fmla="*/ 16 h 19"/>
                    <a:gd name="T16" fmla="*/ 19 w 24"/>
                    <a:gd name="T17" fmla="*/ 11 h 19"/>
                    <a:gd name="T18" fmla="*/ 23 w 24"/>
                    <a:gd name="T19" fmla="*/ 4 h 19"/>
                    <a:gd name="T20" fmla="*/ 19 w 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9"/>
                    <a:gd name="T35" fmla="*/ 24 w 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9">
                      <a:moveTo>
                        <a:pt x="19" y="0"/>
                      </a:moveTo>
                      <a:lnTo>
                        <a:pt x="17" y="5"/>
                      </a:lnTo>
                      <a:lnTo>
                        <a:pt x="15" y="10"/>
                      </a:lnTo>
                      <a:lnTo>
                        <a:pt x="11" y="13"/>
                      </a:lnTo>
                      <a:lnTo>
                        <a:pt x="7" y="16"/>
                      </a:lnTo>
                      <a:lnTo>
                        <a:pt x="0" y="18"/>
                      </a:lnTo>
                      <a:lnTo>
                        <a:pt x="5" y="18"/>
                      </a:lnTo>
                      <a:lnTo>
                        <a:pt x="13" y="16"/>
                      </a:lnTo>
                      <a:lnTo>
                        <a:pt x="19" y="11"/>
                      </a:lnTo>
                      <a:lnTo>
                        <a:pt x="23" y="4"/>
                      </a:lnTo>
                      <a:lnTo>
                        <a:pt x="19" y="0"/>
                      </a:lnTo>
                    </a:path>
                  </a:pathLst>
                </a:custGeom>
                <a:solidFill>
                  <a:srgbClr val="FF9F1F"/>
                </a:solidFill>
                <a:ln w="9525" cap="rnd">
                  <a:noFill/>
                  <a:round/>
                  <a:headEnd/>
                  <a:tailEnd/>
                </a:ln>
              </p:spPr>
              <p:txBody>
                <a:bodyPr/>
                <a:lstStyle/>
                <a:p>
                  <a:pPr algn="ctr" eaLnBrk="0" hangingPunct="0"/>
                  <a:endParaRPr lang="en-US"/>
                </a:p>
              </p:txBody>
            </p:sp>
            <p:sp>
              <p:nvSpPr>
                <p:cNvPr id="90217" name="Freeform 50"/>
                <p:cNvSpPr>
                  <a:spLocks/>
                </p:cNvSpPr>
                <p:nvPr/>
              </p:nvSpPr>
              <p:spPr bwMode="auto">
                <a:xfrm>
                  <a:off x="1756" y="1541"/>
                  <a:ext cx="17" cy="23"/>
                </a:xfrm>
                <a:custGeom>
                  <a:avLst/>
                  <a:gdLst>
                    <a:gd name="T0" fmla="*/ 13 w 17"/>
                    <a:gd name="T1" fmla="*/ 0 h 23"/>
                    <a:gd name="T2" fmla="*/ 16 w 17"/>
                    <a:gd name="T3" fmla="*/ 4 h 23"/>
                    <a:gd name="T4" fmla="*/ 13 w 17"/>
                    <a:gd name="T5" fmla="*/ 9 h 23"/>
                    <a:gd name="T6" fmla="*/ 6 w 17"/>
                    <a:gd name="T7" fmla="*/ 14 h 23"/>
                    <a:gd name="T8" fmla="*/ 0 w 17"/>
                    <a:gd name="T9" fmla="*/ 18 h 23"/>
                    <a:gd name="T10" fmla="*/ 4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3" y="0"/>
                      </a:moveTo>
                      <a:lnTo>
                        <a:pt x="16" y="4"/>
                      </a:lnTo>
                      <a:lnTo>
                        <a:pt x="13" y="9"/>
                      </a:lnTo>
                      <a:lnTo>
                        <a:pt x="6" y="14"/>
                      </a:lnTo>
                      <a:lnTo>
                        <a:pt x="0" y="18"/>
                      </a:lnTo>
                      <a:lnTo>
                        <a:pt x="4" y="22"/>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0218" name="Freeform 51"/>
                <p:cNvSpPr>
                  <a:spLocks/>
                </p:cNvSpPr>
                <p:nvPr/>
              </p:nvSpPr>
              <p:spPr bwMode="auto">
                <a:xfrm>
                  <a:off x="1772" y="1468"/>
                  <a:ext cx="35" cy="91"/>
                </a:xfrm>
                <a:custGeom>
                  <a:avLst/>
                  <a:gdLst>
                    <a:gd name="T0" fmla="*/ 18 w 35"/>
                    <a:gd name="T1" fmla="*/ 0 h 91"/>
                    <a:gd name="T2" fmla="*/ 17 w 35"/>
                    <a:gd name="T3" fmla="*/ 12 h 91"/>
                    <a:gd name="T4" fmla="*/ 18 w 35"/>
                    <a:gd name="T5" fmla="*/ 28 h 91"/>
                    <a:gd name="T6" fmla="*/ 19 w 35"/>
                    <a:gd name="T7" fmla="*/ 44 h 91"/>
                    <a:gd name="T8" fmla="*/ 20 w 35"/>
                    <a:gd name="T9" fmla="*/ 59 h 91"/>
                    <a:gd name="T10" fmla="*/ 19 w 35"/>
                    <a:gd name="T11" fmla="*/ 67 h 91"/>
                    <a:gd name="T12" fmla="*/ 16 w 35"/>
                    <a:gd name="T13" fmla="*/ 72 h 91"/>
                    <a:gd name="T14" fmla="*/ 11 w 35"/>
                    <a:gd name="T15" fmla="*/ 76 h 91"/>
                    <a:gd name="T16" fmla="*/ 3 w 35"/>
                    <a:gd name="T17" fmla="*/ 78 h 91"/>
                    <a:gd name="T18" fmla="*/ 2 w 35"/>
                    <a:gd name="T19" fmla="*/ 81 h 91"/>
                    <a:gd name="T20" fmla="*/ 2 w 35"/>
                    <a:gd name="T21" fmla="*/ 86 h 91"/>
                    <a:gd name="T22" fmla="*/ 0 w 35"/>
                    <a:gd name="T23" fmla="*/ 90 h 91"/>
                    <a:gd name="T24" fmla="*/ 3 w 35"/>
                    <a:gd name="T25" fmla="*/ 86 h 91"/>
                    <a:gd name="T26" fmla="*/ 4 w 35"/>
                    <a:gd name="T27" fmla="*/ 81 h 91"/>
                    <a:gd name="T28" fmla="*/ 6 w 35"/>
                    <a:gd name="T29" fmla="*/ 79 h 91"/>
                    <a:gd name="T30" fmla="*/ 9 w 35"/>
                    <a:gd name="T31" fmla="*/ 79 h 91"/>
                    <a:gd name="T32" fmla="*/ 15 w 35"/>
                    <a:gd name="T33" fmla="*/ 78 h 91"/>
                    <a:gd name="T34" fmla="*/ 20 w 35"/>
                    <a:gd name="T35" fmla="*/ 76 h 91"/>
                    <a:gd name="T36" fmla="*/ 23 w 35"/>
                    <a:gd name="T37" fmla="*/ 71 h 91"/>
                    <a:gd name="T38" fmla="*/ 28 w 35"/>
                    <a:gd name="T39" fmla="*/ 76 h 91"/>
                    <a:gd name="T40" fmla="*/ 30 w 35"/>
                    <a:gd name="T41" fmla="*/ 80 h 91"/>
                    <a:gd name="T42" fmla="*/ 31 w 35"/>
                    <a:gd name="T43" fmla="*/ 85 h 91"/>
                    <a:gd name="T44" fmla="*/ 32 w 35"/>
                    <a:gd name="T45" fmla="*/ 89 h 91"/>
                    <a:gd name="T46" fmla="*/ 34 w 35"/>
                    <a:gd name="T47" fmla="*/ 83 h 91"/>
                    <a:gd name="T48" fmla="*/ 34 w 35"/>
                    <a:gd name="T49" fmla="*/ 75 h 91"/>
                    <a:gd name="T50" fmla="*/ 32 w 35"/>
                    <a:gd name="T51" fmla="*/ 68 h 91"/>
                    <a:gd name="T52" fmla="*/ 31 w 35"/>
                    <a:gd name="T53" fmla="*/ 62 h 91"/>
                    <a:gd name="T54" fmla="*/ 32 w 35"/>
                    <a:gd name="T55" fmla="*/ 57 h 91"/>
                    <a:gd name="T56" fmla="*/ 30 w 35"/>
                    <a:gd name="T57" fmla="*/ 50 h 91"/>
                    <a:gd name="T58" fmla="*/ 28 w 35"/>
                    <a:gd name="T59" fmla="*/ 44 h 91"/>
                    <a:gd name="T60" fmla="*/ 27 w 35"/>
                    <a:gd name="T61" fmla="*/ 39 h 91"/>
                    <a:gd name="T62" fmla="*/ 25 w 35"/>
                    <a:gd name="T63" fmla="*/ 32 h 91"/>
                    <a:gd name="T64" fmla="*/ 26 w 35"/>
                    <a:gd name="T65" fmla="*/ 27 h 91"/>
                    <a:gd name="T66" fmla="*/ 28 w 35"/>
                    <a:gd name="T67" fmla="*/ 23 h 91"/>
                    <a:gd name="T68" fmla="*/ 34 w 35"/>
                    <a:gd name="T69" fmla="*/ 26 h 91"/>
                    <a:gd name="T70" fmla="*/ 31 w 35"/>
                    <a:gd name="T71" fmla="*/ 22 h 91"/>
                    <a:gd name="T72" fmla="*/ 28 w 35"/>
                    <a:gd name="T73" fmla="*/ 15 h 91"/>
                    <a:gd name="T74" fmla="*/ 27 w 35"/>
                    <a:gd name="T75" fmla="*/ 10 h 91"/>
                    <a:gd name="T76" fmla="*/ 23 w 35"/>
                    <a:gd name="T77" fmla="*/ 4 h 91"/>
                    <a:gd name="T78" fmla="*/ 18 w 35"/>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91"/>
                    <a:gd name="T122" fmla="*/ 35 w 35"/>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91">
                      <a:moveTo>
                        <a:pt x="18" y="0"/>
                      </a:moveTo>
                      <a:lnTo>
                        <a:pt x="17" y="12"/>
                      </a:lnTo>
                      <a:lnTo>
                        <a:pt x="18" y="28"/>
                      </a:lnTo>
                      <a:lnTo>
                        <a:pt x="19" y="44"/>
                      </a:lnTo>
                      <a:lnTo>
                        <a:pt x="20" y="59"/>
                      </a:lnTo>
                      <a:lnTo>
                        <a:pt x="19" y="67"/>
                      </a:lnTo>
                      <a:lnTo>
                        <a:pt x="16" y="72"/>
                      </a:lnTo>
                      <a:lnTo>
                        <a:pt x="11" y="76"/>
                      </a:lnTo>
                      <a:lnTo>
                        <a:pt x="3" y="78"/>
                      </a:lnTo>
                      <a:lnTo>
                        <a:pt x="2" y="81"/>
                      </a:lnTo>
                      <a:lnTo>
                        <a:pt x="2" y="86"/>
                      </a:lnTo>
                      <a:lnTo>
                        <a:pt x="0" y="90"/>
                      </a:lnTo>
                      <a:lnTo>
                        <a:pt x="3" y="86"/>
                      </a:lnTo>
                      <a:lnTo>
                        <a:pt x="4" y="81"/>
                      </a:lnTo>
                      <a:lnTo>
                        <a:pt x="6" y="79"/>
                      </a:lnTo>
                      <a:lnTo>
                        <a:pt x="9" y="79"/>
                      </a:lnTo>
                      <a:lnTo>
                        <a:pt x="15" y="78"/>
                      </a:lnTo>
                      <a:lnTo>
                        <a:pt x="20" y="76"/>
                      </a:lnTo>
                      <a:lnTo>
                        <a:pt x="23" y="71"/>
                      </a:lnTo>
                      <a:lnTo>
                        <a:pt x="28" y="76"/>
                      </a:lnTo>
                      <a:lnTo>
                        <a:pt x="30" y="80"/>
                      </a:lnTo>
                      <a:lnTo>
                        <a:pt x="31" y="85"/>
                      </a:lnTo>
                      <a:lnTo>
                        <a:pt x="32" y="89"/>
                      </a:lnTo>
                      <a:lnTo>
                        <a:pt x="34" y="83"/>
                      </a:lnTo>
                      <a:lnTo>
                        <a:pt x="34" y="75"/>
                      </a:lnTo>
                      <a:lnTo>
                        <a:pt x="32" y="68"/>
                      </a:lnTo>
                      <a:lnTo>
                        <a:pt x="31" y="62"/>
                      </a:lnTo>
                      <a:lnTo>
                        <a:pt x="32" y="57"/>
                      </a:lnTo>
                      <a:lnTo>
                        <a:pt x="30" y="50"/>
                      </a:lnTo>
                      <a:lnTo>
                        <a:pt x="28" y="44"/>
                      </a:lnTo>
                      <a:lnTo>
                        <a:pt x="27" y="39"/>
                      </a:lnTo>
                      <a:lnTo>
                        <a:pt x="25" y="32"/>
                      </a:lnTo>
                      <a:lnTo>
                        <a:pt x="26" y="27"/>
                      </a:lnTo>
                      <a:lnTo>
                        <a:pt x="28" y="23"/>
                      </a:lnTo>
                      <a:lnTo>
                        <a:pt x="34" y="26"/>
                      </a:lnTo>
                      <a:lnTo>
                        <a:pt x="31" y="22"/>
                      </a:lnTo>
                      <a:lnTo>
                        <a:pt x="28" y="15"/>
                      </a:lnTo>
                      <a:lnTo>
                        <a:pt x="27" y="10"/>
                      </a:lnTo>
                      <a:lnTo>
                        <a:pt x="23" y="4"/>
                      </a:lnTo>
                      <a:lnTo>
                        <a:pt x="18" y="0"/>
                      </a:lnTo>
                    </a:path>
                  </a:pathLst>
                </a:custGeom>
                <a:solidFill>
                  <a:srgbClr val="FF9F1F"/>
                </a:solidFill>
                <a:ln w="9525" cap="rnd">
                  <a:noFill/>
                  <a:round/>
                  <a:headEnd/>
                  <a:tailEnd/>
                </a:ln>
              </p:spPr>
              <p:txBody>
                <a:bodyPr/>
                <a:lstStyle/>
                <a:p>
                  <a:pPr algn="ctr" eaLnBrk="0" hangingPunct="0"/>
                  <a:endParaRPr lang="en-US"/>
                </a:p>
              </p:txBody>
            </p:sp>
            <p:sp>
              <p:nvSpPr>
                <p:cNvPr id="90219" name="Freeform 52"/>
                <p:cNvSpPr>
                  <a:spLocks/>
                </p:cNvSpPr>
                <p:nvPr/>
              </p:nvSpPr>
              <p:spPr bwMode="auto">
                <a:xfrm>
                  <a:off x="1836" y="1472"/>
                  <a:ext cx="17" cy="19"/>
                </a:xfrm>
                <a:custGeom>
                  <a:avLst/>
                  <a:gdLst>
                    <a:gd name="T0" fmla="*/ 13 w 17"/>
                    <a:gd name="T1" fmla="*/ 11 h 19"/>
                    <a:gd name="T2" fmla="*/ 11 w 17"/>
                    <a:gd name="T3" fmla="*/ 11 h 19"/>
                    <a:gd name="T4" fmla="*/ 7 w 17"/>
                    <a:gd name="T5" fmla="*/ 10 h 19"/>
                    <a:gd name="T6" fmla="*/ 4 w 17"/>
                    <a:gd name="T7" fmla="*/ 7 h 19"/>
                    <a:gd name="T8" fmla="*/ 0 w 17"/>
                    <a:gd name="T9" fmla="*/ 0 h 19"/>
                    <a:gd name="T10" fmla="*/ 1 w 17"/>
                    <a:gd name="T11" fmla="*/ 6 h 19"/>
                    <a:gd name="T12" fmla="*/ 3 w 17"/>
                    <a:gd name="T13" fmla="*/ 10 h 19"/>
                    <a:gd name="T14" fmla="*/ 7 w 17"/>
                    <a:gd name="T15" fmla="*/ 14 h 19"/>
                    <a:gd name="T16" fmla="*/ 11 w 17"/>
                    <a:gd name="T17" fmla="*/ 16 h 19"/>
                    <a:gd name="T18" fmla="*/ 16 w 17"/>
                    <a:gd name="T19" fmla="*/ 18 h 19"/>
                    <a:gd name="T20" fmla="*/ 13 w 17"/>
                    <a:gd name="T21" fmla="*/ 1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9"/>
                    <a:gd name="T35" fmla="*/ 17 w 1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9">
                      <a:moveTo>
                        <a:pt x="13" y="11"/>
                      </a:moveTo>
                      <a:lnTo>
                        <a:pt x="11" y="11"/>
                      </a:lnTo>
                      <a:lnTo>
                        <a:pt x="7" y="10"/>
                      </a:lnTo>
                      <a:lnTo>
                        <a:pt x="4" y="7"/>
                      </a:lnTo>
                      <a:lnTo>
                        <a:pt x="0" y="0"/>
                      </a:lnTo>
                      <a:lnTo>
                        <a:pt x="1" y="6"/>
                      </a:lnTo>
                      <a:lnTo>
                        <a:pt x="3" y="10"/>
                      </a:lnTo>
                      <a:lnTo>
                        <a:pt x="7" y="14"/>
                      </a:lnTo>
                      <a:lnTo>
                        <a:pt x="11" y="16"/>
                      </a:lnTo>
                      <a:lnTo>
                        <a:pt x="16" y="18"/>
                      </a:lnTo>
                      <a:lnTo>
                        <a:pt x="13" y="11"/>
                      </a:lnTo>
                    </a:path>
                  </a:pathLst>
                </a:custGeom>
                <a:solidFill>
                  <a:srgbClr val="FF9F1F"/>
                </a:solidFill>
                <a:ln w="9525" cap="rnd">
                  <a:noFill/>
                  <a:round/>
                  <a:headEnd/>
                  <a:tailEnd/>
                </a:ln>
              </p:spPr>
              <p:txBody>
                <a:bodyPr/>
                <a:lstStyle/>
                <a:p>
                  <a:pPr algn="ctr" eaLnBrk="0" hangingPunct="0"/>
                  <a:endParaRPr lang="en-US"/>
                </a:p>
              </p:txBody>
            </p:sp>
            <p:sp>
              <p:nvSpPr>
                <p:cNvPr id="90220" name="Freeform 53"/>
                <p:cNvSpPr>
                  <a:spLocks/>
                </p:cNvSpPr>
                <p:nvPr/>
              </p:nvSpPr>
              <p:spPr bwMode="auto">
                <a:xfrm>
                  <a:off x="1856" y="1614"/>
                  <a:ext cx="29" cy="52"/>
                </a:xfrm>
                <a:custGeom>
                  <a:avLst/>
                  <a:gdLst>
                    <a:gd name="T0" fmla="*/ 28 w 29"/>
                    <a:gd name="T1" fmla="*/ 32 h 52"/>
                    <a:gd name="T2" fmla="*/ 27 w 29"/>
                    <a:gd name="T3" fmla="*/ 25 h 52"/>
                    <a:gd name="T4" fmla="*/ 23 w 29"/>
                    <a:gd name="T5" fmla="*/ 20 h 52"/>
                    <a:gd name="T6" fmla="*/ 20 w 29"/>
                    <a:gd name="T7" fmla="*/ 16 h 52"/>
                    <a:gd name="T8" fmla="*/ 18 w 29"/>
                    <a:gd name="T9" fmla="*/ 13 h 52"/>
                    <a:gd name="T10" fmla="*/ 14 w 29"/>
                    <a:gd name="T11" fmla="*/ 6 h 52"/>
                    <a:gd name="T12" fmla="*/ 12 w 29"/>
                    <a:gd name="T13" fmla="*/ 0 h 52"/>
                    <a:gd name="T14" fmla="*/ 12 w 29"/>
                    <a:gd name="T15" fmla="*/ 8 h 52"/>
                    <a:gd name="T16" fmla="*/ 14 w 29"/>
                    <a:gd name="T17" fmla="*/ 15 h 52"/>
                    <a:gd name="T18" fmla="*/ 17 w 29"/>
                    <a:gd name="T19" fmla="*/ 19 h 52"/>
                    <a:gd name="T20" fmla="*/ 19 w 29"/>
                    <a:gd name="T21" fmla="*/ 25 h 52"/>
                    <a:gd name="T22" fmla="*/ 16 w 29"/>
                    <a:gd name="T23" fmla="*/ 27 h 52"/>
                    <a:gd name="T24" fmla="*/ 12 w 29"/>
                    <a:gd name="T25" fmla="*/ 31 h 52"/>
                    <a:gd name="T26" fmla="*/ 9 w 29"/>
                    <a:gd name="T27" fmla="*/ 35 h 52"/>
                    <a:gd name="T28" fmla="*/ 3 w 29"/>
                    <a:gd name="T29" fmla="*/ 41 h 52"/>
                    <a:gd name="T30" fmla="*/ 0 w 29"/>
                    <a:gd name="T31" fmla="*/ 51 h 52"/>
                    <a:gd name="T32" fmla="*/ 28 w 29"/>
                    <a:gd name="T33" fmla="*/ 3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2"/>
                    <a:gd name="T53" fmla="*/ 29 w 2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2">
                      <a:moveTo>
                        <a:pt x="28" y="32"/>
                      </a:moveTo>
                      <a:lnTo>
                        <a:pt x="27" y="25"/>
                      </a:lnTo>
                      <a:lnTo>
                        <a:pt x="23" y="20"/>
                      </a:lnTo>
                      <a:lnTo>
                        <a:pt x="20" y="16"/>
                      </a:lnTo>
                      <a:lnTo>
                        <a:pt x="18" y="13"/>
                      </a:lnTo>
                      <a:lnTo>
                        <a:pt x="14" y="6"/>
                      </a:lnTo>
                      <a:lnTo>
                        <a:pt x="12" y="0"/>
                      </a:lnTo>
                      <a:lnTo>
                        <a:pt x="12" y="8"/>
                      </a:lnTo>
                      <a:lnTo>
                        <a:pt x="14" y="15"/>
                      </a:lnTo>
                      <a:lnTo>
                        <a:pt x="17" y="19"/>
                      </a:lnTo>
                      <a:lnTo>
                        <a:pt x="19" y="25"/>
                      </a:lnTo>
                      <a:lnTo>
                        <a:pt x="16" y="27"/>
                      </a:lnTo>
                      <a:lnTo>
                        <a:pt x="12" y="31"/>
                      </a:lnTo>
                      <a:lnTo>
                        <a:pt x="9" y="35"/>
                      </a:lnTo>
                      <a:lnTo>
                        <a:pt x="3" y="41"/>
                      </a:lnTo>
                      <a:lnTo>
                        <a:pt x="0" y="51"/>
                      </a:lnTo>
                      <a:lnTo>
                        <a:pt x="28" y="32"/>
                      </a:lnTo>
                    </a:path>
                  </a:pathLst>
                </a:custGeom>
                <a:solidFill>
                  <a:srgbClr val="FF9F1F"/>
                </a:solidFill>
                <a:ln w="9525" cap="rnd">
                  <a:noFill/>
                  <a:round/>
                  <a:headEnd/>
                  <a:tailEnd/>
                </a:ln>
              </p:spPr>
              <p:txBody>
                <a:bodyPr/>
                <a:lstStyle/>
                <a:p>
                  <a:pPr algn="ctr" eaLnBrk="0" hangingPunct="0"/>
                  <a:endParaRPr lang="en-US"/>
                </a:p>
              </p:txBody>
            </p:sp>
          </p:grpSp>
          <p:sp>
            <p:nvSpPr>
              <p:cNvPr id="90207" name="Freeform 55"/>
              <p:cNvSpPr>
                <a:spLocks/>
              </p:cNvSpPr>
              <p:nvPr/>
            </p:nvSpPr>
            <p:spPr bwMode="auto">
              <a:xfrm>
                <a:off x="1801" y="1372"/>
                <a:ext cx="21" cy="35"/>
              </a:xfrm>
              <a:custGeom>
                <a:avLst/>
                <a:gdLst>
                  <a:gd name="T0" fmla="*/ 20 w 21"/>
                  <a:gd name="T1" fmla="*/ 31 h 35"/>
                  <a:gd name="T2" fmla="*/ 16 w 21"/>
                  <a:gd name="T3" fmla="*/ 33 h 35"/>
                  <a:gd name="T4" fmla="*/ 13 w 21"/>
                  <a:gd name="T5" fmla="*/ 34 h 35"/>
                  <a:gd name="T6" fmla="*/ 8 w 21"/>
                  <a:gd name="T7" fmla="*/ 33 h 35"/>
                  <a:gd name="T8" fmla="*/ 5 w 21"/>
                  <a:gd name="T9" fmla="*/ 31 h 35"/>
                  <a:gd name="T10" fmla="*/ 2 w 21"/>
                  <a:gd name="T11" fmla="*/ 27 h 35"/>
                  <a:gd name="T12" fmla="*/ 1 w 21"/>
                  <a:gd name="T13" fmla="*/ 22 h 35"/>
                  <a:gd name="T14" fmla="*/ 0 w 21"/>
                  <a:gd name="T15" fmla="*/ 14 h 35"/>
                  <a:gd name="T16" fmla="*/ 1 w 21"/>
                  <a:gd name="T17" fmla="*/ 9 h 35"/>
                  <a:gd name="T18" fmla="*/ 1 w 21"/>
                  <a:gd name="T19" fmla="*/ 5 h 35"/>
                  <a:gd name="T20" fmla="*/ 3 w 21"/>
                  <a:gd name="T21" fmla="*/ 1 h 35"/>
                  <a:gd name="T22" fmla="*/ 7 w 21"/>
                  <a:gd name="T23" fmla="*/ 0 h 35"/>
                  <a:gd name="T24" fmla="*/ 11 w 21"/>
                  <a:gd name="T25" fmla="*/ 1 h 35"/>
                  <a:gd name="T26" fmla="*/ 15 w 21"/>
                  <a:gd name="T27" fmla="*/ 3 h 35"/>
                  <a:gd name="T28" fmla="*/ 16 w 21"/>
                  <a:gd name="T29" fmla="*/ 6 h 35"/>
                  <a:gd name="T30" fmla="*/ 17 w 21"/>
                  <a:gd name="T31" fmla="*/ 13 h 35"/>
                  <a:gd name="T32" fmla="*/ 18 w 21"/>
                  <a:gd name="T33" fmla="*/ 18 h 35"/>
                  <a:gd name="T34" fmla="*/ 18 w 21"/>
                  <a:gd name="T35" fmla="*/ 25 h 35"/>
                  <a:gd name="T36" fmla="*/ 20 w 21"/>
                  <a:gd name="T37" fmla="*/ 3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5"/>
                  <a:gd name="T59" fmla="*/ 21 w 2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5">
                    <a:moveTo>
                      <a:pt x="20" y="31"/>
                    </a:moveTo>
                    <a:lnTo>
                      <a:pt x="16" y="33"/>
                    </a:lnTo>
                    <a:lnTo>
                      <a:pt x="13" y="34"/>
                    </a:lnTo>
                    <a:lnTo>
                      <a:pt x="8" y="33"/>
                    </a:lnTo>
                    <a:lnTo>
                      <a:pt x="5" y="31"/>
                    </a:lnTo>
                    <a:lnTo>
                      <a:pt x="2" y="27"/>
                    </a:lnTo>
                    <a:lnTo>
                      <a:pt x="1" y="22"/>
                    </a:lnTo>
                    <a:lnTo>
                      <a:pt x="0" y="14"/>
                    </a:lnTo>
                    <a:lnTo>
                      <a:pt x="1" y="9"/>
                    </a:lnTo>
                    <a:lnTo>
                      <a:pt x="1" y="5"/>
                    </a:lnTo>
                    <a:lnTo>
                      <a:pt x="3" y="1"/>
                    </a:lnTo>
                    <a:lnTo>
                      <a:pt x="7" y="0"/>
                    </a:lnTo>
                    <a:lnTo>
                      <a:pt x="11" y="1"/>
                    </a:lnTo>
                    <a:lnTo>
                      <a:pt x="15" y="3"/>
                    </a:lnTo>
                    <a:lnTo>
                      <a:pt x="16" y="6"/>
                    </a:lnTo>
                    <a:lnTo>
                      <a:pt x="17" y="13"/>
                    </a:lnTo>
                    <a:lnTo>
                      <a:pt x="18" y="18"/>
                    </a:lnTo>
                    <a:lnTo>
                      <a:pt x="18" y="25"/>
                    </a:lnTo>
                    <a:lnTo>
                      <a:pt x="20" y="31"/>
                    </a:lnTo>
                  </a:path>
                </a:pathLst>
              </a:custGeom>
              <a:solidFill>
                <a:srgbClr val="FF9F1F"/>
              </a:solidFill>
              <a:ln w="9525" cap="rnd">
                <a:noFill/>
                <a:round/>
                <a:headEnd/>
                <a:tailEnd/>
              </a:ln>
            </p:spPr>
            <p:txBody>
              <a:bodyPr/>
              <a:lstStyle/>
              <a:p>
                <a:pPr algn="ctr" eaLnBrk="0" hangingPunct="0"/>
                <a:endParaRPr lang="en-US"/>
              </a:p>
            </p:txBody>
          </p:sp>
          <p:sp>
            <p:nvSpPr>
              <p:cNvPr id="90208" name="Freeform 56"/>
              <p:cNvSpPr>
                <a:spLocks/>
              </p:cNvSpPr>
              <p:nvPr/>
            </p:nvSpPr>
            <p:spPr bwMode="auto">
              <a:xfrm>
                <a:off x="1806" y="1435"/>
                <a:ext cx="40" cy="28"/>
              </a:xfrm>
              <a:custGeom>
                <a:avLst/>
                <a:gdLst>
                  <a:gd name="T0" fmla="*/ 39 w 40"/>
                  <a:gd name="T1" fmla="*/ 27 h 28"/>
                  <a:gd name="T2" fmla="*/ 38 w 40"/>
                  <a:gd name="T3" fmla="*/ 24 h 28"/>
                  <a:gd name="T4" fmla="*/ 37 w 40"/>
                  <a:gd name="T5" fmla="*/ 20 h 28"/>
                  <a:gd name="T6" fmla="*/ 35 w 40"/>
                  <a:gd name="T7" fmla="*/ 17 h 28"/>
                  <a:gd name="T8" fmla="*/ 34 w 40"/>
                  <a:gd name="T9" fmla="*/ 16 h 28"/>
                  <a:gd name="T10" fmla="*/ 31 w 40"/>
                  <a:gd name="T11" fmla="*/ 15 h 28"/>
                  <a:gd name="T12" fmla="*/ 32 w 40"/>
                  <a:gd name="T13" fmla="*/ 14 h 28"/>
                  <a:gd name="T14" fmla="*/ 33 w 40"/>
                  <a:gd name="T15" fmla="*/ 11 h 28"/>
                  <a:gd name="T16" fmla="*/ 33 w 40"/>
                  <a:gd name="T17" fmla="*/ 10 h 28"/>
                  <a:gd name="T18" fmla="*/ 32 w 40"/>
                  <a:gd name="T19" fmla="*/ 10 h 28"/>
                  <a:gd name="T20" fmla="*/ 31 w 40"/>
                  <a:gd name="T21" fmla="*/ 8 h 28"/>
                  <a:gd name="T22" fmla="*/ 31 w 40"/>
                  <a:gd name="T23" fmla="*/ 7 h 28"/>
                  <a:gd name="T24" fmla="*/ 30 w 40"/>
                  <a:gd name="T25" fmla="*/ 5 h 28"/>
                  <a:gd name="T26" fmla="*/ 29 w 40"/>
                  <a:gd name="T27" fmla="*/ 3 h 28"/>
                  <a:gd name="T28" fmla="*/ 28 w 40"/>
                  <a:gd name="T29" fmla="*/ 0 h 28"/>
                  <a:gd name="T30" fmla="*/ 25 w 40"/>
                  <a:gd name="T31" fmla="*/ 2 h 28"/>
                  <a:gd name="T32" fmla="*/ 23 w 40"/>
                  <a:gd name="T33" fmla="*/ 5 h 28"/>
                  <a:gd name="T34" fmla="*/ 19 w 40"/>
                  <a:gd name="T35" fmla="*/ 8 h 28"/>
                  <a:gd name="T36" fmla="*/ 14 w 40"/>
                  <a:gd name="T37" fmla="*/ 8 h 28"/>
                  <a:gd name="T38" fmla="*/ 9 w 40"/>
                  <a:gd name="T39" fmla="*/ 8 h 28"/>
                  <a:gd name="T40" fmla="*/ 6 w 40"/>
                  <a:gd name="T41" fmla="*/ 7 h 28"/>
                  <a:gd name="T42" fmla="*/ 11 w 40"/>
                  <a:gd name="T43" fmla="*/ 9 h 28"/>
                  <a:gd name="T44" fmla="*/ 15 w 40"/>
                  <a:gd name="T45" fmla="*/ 10 h 28"/>
                  <a:gd name="T46" fmla="*/ 21 w 40"/>
                  <a:gd name="T47" fmla="*/ 10 h 28"/>
                  <a:gd name="T48" fmla="*/ 25 w 40"/>
                  <a:gd name="T49" fmla="*/ 8 h 28"/>
                  <a:gd name="T50" fmla="*/ 28 w 40"/>
                  <a:gd name="T51" fmla="*/ 7 h 28"/>
                  <a:gd name="T52" fmla="*/ 29 w 40"/>
                  <a:gd name="T53" fmla="*/ 8 h 28"/>
                  <a:gd name="T54" fmla="*/ 29 w 40"/>
                  <a:gd name="T55" fmla="*/ 10 h 28"/>
                  <a:gd name="T56" fmla="*/ 27 w 40"/>
                  <a:gd name="T57" fmla="*/ 12 h 28"/>
                  <a:gd name="T58" fmla="*/ 24 w 40"/>
                  <a:gd name="T59" fmla="*/ 14 h 28"/>
                  <a:gd name="T60" fmla="*/ 21 w 40"/>
                  <a:gd name="T61" fmla="*/ 15 h 28"/>
                  <a:gd name="T62" fmla="*/ 18 w 40"/>
                  <a:gd name="T63" fmla="*/ 15 h 28"/>
                  <a:gd name="T64" fmla="*/ 22 w 40"/>
                  <a:gd name="T65" fmla="*/ 16 h 28"/>
                  <a:gd name="T66" fmla="*/ 26 w 40"/>
                  <a:gd name="T67" fmla="*/ 16 h 28"/>
                  <a:gd name="T68" fmla="*/ 29 w 40"/>
                  <a:gd name="T69" fmla="*/ 15 h 28"/>
                  <a:gd name="T70" fmla="*/ 29 w 40"/>
                  <a:gd name="T71" fmla="*/ 16 h 28"/>
                  <a:gd name="T72" fmla="*/ 31 w 40"/>
                  <a:gd name="T73" fmla="*/ 17 h 28"/>
                  <a:gd name="T74" fmla="*/ 26 w 40"/>
                  <a:gd name="T75" fmla="*/ 18 h 28"/>
                  <a:gd name="T76" fmla="*/ 20 w 40"/>
                  <a:gd name="T77" fmla="*/ 20 h 28"/>
                  <a:gd name="T78" fmla="*/ 14 w 40"/>
                  <a:gd name="T79" fmla="*/ 20 h 28"/>
                  <a:gd name="T80" fmla="*/ 6 w 40"/>
                  <a:gd name="T81" fmla="*/ 19 h 28"/>
                  <a:gd name="T82" fmla="*/ 0 w 40"/>
                  <a:gd name="T83" fmla="*/ 18 h 28"/>
                  <a:gd name="T84" fmla="*/ 5 w 40"/>
                  <a:gd name="T85" fmla="*/ 21 h 28"/>
                  <a:gd name="T86" fmla="*/ 12 w 40"/>
                  <a:gd name="T87" fmla="*/ 23 h 28"/>
                  <a:gd name="T88" fmla="*/ 17 w 40"/>
                  <a:gd name="T89" fmla="*/ 24 h 28"/>
                  <a:gd name="T90" fmla="*/ 22 w 40"/>
                  <a:gd name="T91" fmla="*/ 24 h 28"/>
                  <a:gd name="T92" fmla="*/ 28 w 40"/>
                  <a:gd name="T93" fmla="*/ 21 h 28"/>
                  <a:gd name="T94" fmla="*/ 32 w 40"/>
                  <a:gd name="T95" fmla="*/ 22 h 28"/>
                  <a:gd name="T96" fmla="*/ 35 w 40"/>
                  <a:gd name="T97" fmla="*/ 24 h 28"/>
                  <a:gd name="T98" fmla="*/ 39 w 40"/>
                  <a:gd name="T99" fmla="*/ 2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
                  <a:gd name="T151" fmla="*/ 0 h 28"/>
                  <a:gd name="T152" fmla="*/ 40 w 40"/>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 h="28">
                    <a:moveTo>
                      <a:pt x="39" y="27"/>
                    </a:moveTo>
                    <a:lnTo>
                      <a:pt x="38" y="24"/>
                    </a:lnTo>
                    <a:lnTo>
                      <a:pt x="37" y="20"/>
                    </a:lnTo>
                    <a:lnTo>
                      <a:pt x="35" y="17"/>
                    </a:lnTo>
                    <a:lnTo>
                      <a:pt x="34" y="16"/>
                    </a:lnTo>
                    <a:lnTo>
                      <a:pt x="31" y="15"/>
                    </a:lnTo>
                    <a:lnTo>
                      <a:pt x="32" y="14"/>
                    </a:lnTo>
                    <a:lnTo>
                      <a:pt x="33" y="11"/>
                    </a:lnTo>
                    <a:lnTo>
                      <a:pt x="33" y="10"/>
                    </a:lnTo>
                    <a:lnTo>
                      <a:pt x="32" y="10"/>
                    </a:lnTo>
                    <a:lnTo>
                      <a:pt x="31" y="8"/>
                    </a:lnTo>
                    <a:lnTo>
                      <a:pt x="31" y="7"/>
                    </a:lnTo>
                    <a:lnTo>
                      <a:pt x="30" y="5"/>
                    </a:lnTo>
                    <a:lnTo>
                      <a:pt x="29" y="3"/>
                    </a:lnTo>
                    <a:lnTo>
                      <a:pt x="28" y="0"/>
                    </a:lnTo>
                    <a:lnTo>
                      <a:pt x="25" y="2"/>
                    </a:lnTo>
                    <a:lnTo>
                      <a:pt x="23" y="5"/>
                    </a:lnTo>
                    <a:lnTo>
                      <a:pt x="19" y="8"/>
                    </a:lnTo>
                    <a:lnTo>
                      <a:pt x="14" y="8"/>
                    </a:lnTo>
                    <a:lnTo>
                      <a:pt x="9" y="8"/>
                    </a:lnTo>
                    <a:lnTo>
                      <a:pt x="6" y="7"/>
                    </a:lnTo>
                    <a:lnTo>
                      <a:pt x="11" y="9"/>
                    </a:lnTo>
                    <a:lnTo>
                      <a:pt x="15" y="10"/>
                    </a:lnTo>
                    <a:lnTo>
                      <a:pt x="21" y="10"/>
                    </a:lnTo>
                    <a:lnTo>
                      <a:pt x="25" y="8"/>
                    </a:lnTo>
                    <a:lnTo>
                      <a:pt x="28" y="7"/>
                    </a:lnTo>
                    <a:lnTo>
                      <a:pt x="29" y="8"/>
                    </a:lnTo>
                    <a:lnTo>
                      <a:pt x="29" y="10"/>
                    </a:lnTo>
                    <a:lnTo>
                      <a:pt x="27" y="12"/>
                    </a:lnTo>
                    <a:lnTo>
                      <a:pt x="24" y="14"/>
                    </a:lnTo>
                    <a:lnTo>
                      <a:pt x="21" y="15"/>
                    </a:lnTo>
                    <a:lnTo>
                      <a:pt x="18" y="15"/>
                    </a:lnTo>
                    <a:lnTo>
                      <a:pt x="22" y="16"/>
                    </a:lnTo>
                    <a:lnTo>
                      <a:pt x="26" y="16"/>
                    </a:lnTo>
                    <a:lnTo>
                      <a:pt x="29" y="15"/>
                    </a:lnTo>
                    <a:lnTo>
                      <a:pt x="29" y="16"/>
                    </a:lnTo>
                    <a:lnTo>
                      <a:pt x="31" y="17"/>
                    </a:lnTo>
                    <a:lnTo>
                      <a:pt x="26" y="18"/>
                    </a:lnTo>
                    <a:lnTo>
                      <a:pt x="20" y="20"/>
                    </a:lnTo>
                    <a:lnTo>
                      <a:pt x="14" y="20"/>
                    </a:lnTo>
                    <a:lnTo>
                      <a:pt x="6" y="19"/>
                    </a:lnTo>
                    <a:lnTo>
                      <a:pt x="0" y="18"/>
                    </a:lnTo>
                    <a:lnTo>
                      <a:pt x="5" y="21"/>
                    </a:lnTo>
                    <a:lnTo>
                      <a:pt x="12" y="23"/>
                    </a:lnTo>
                    <a:lnTo>
                      <a:pt x="17" y="24"/>
                    </a:lnTo>
                    <a:lnTo>
                      <a:pt x="22" y="24"/>
                    </a:lnTo>
                    <a:lnTo>
                      <a:pt x="28" y="21"/>
                    </a:lnTo>
                    <a:lnTo>
                      <a:pt x="32" y="22"/>
                    </a:lnTo>
                    <a:lnTo>
                      <a:pt x="35" y="24"/>
                    </a:lnTo>
                    <a:lnTo>
                      <a:pt x="39" y="27"/>
                    </a:lnTo>
                  </a:path>
                </a:pathLst>
              </a:custGeom>
              <a:solidFill>
                <a:srgbClr val="FF9F1F"/>
              </a:solidFill>
              <a:ln w="9525" cap="rnd">
                <a:noFill/>
                <a:round/>
                <a:headEnd/>
                <a:tailEnd/>
              </a:ln>
            </p:spPr>
            <p:txBody>
              <a:bodyPr/>
              <a:lstStyle/>
              <a:p>
                <a:pPr algn="ctr" eaLnBrk="0" hangingPunct="0"/>
                <a:endParaRPr lang="en-US"/>
              </a:p>
            </p:txBody>
          </p:sp>
          <p:sp>
            <p:nvSpPr>
              <p:cNvPr id="90209" name="Freeform 57"/>
              <p:cNvSpPr>
                <a:spLocks/>
              </p:cNvSpPr>
              <p:nvPr/>
            </p:nvSpPr>
            <p:spPr bwMode="auto">
              <a:xfrm>
                <a:off x="1815" y="1415"/>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0205" name="Freeform 59"/>
            <p:cNvSpPr>
              <a:spLocks/>
            </p:cNvSpPr>
            <p:nvPr/>
          </p:nvSpPr>
          <p:spPr bwMode="auto">
            <a:xfrm>
              <a:off x="1817" y="1637"/>
              <a:ext cx="133" cy="165"/>
            </a:xfrm>
            <a:custGeom>
              <a:avLst/>
              <a:gdLst>
                <a:gd name="T0" fmla="*/ 0 w 133"/>
                <a:gd name="T1" fmla="*/ 128 h 165"/>
                <a:gd name="T2" fmla="*/ 60 w 133"/>
                <a:gd name="T3" fmla="*/ 0 h 165"/>
                <a:gd name="T4" fmla="*/ 132 w 133"/>
                <a:gd name="T5" fmla="*/ 20 h 165"/>
                <a:gd name="T6" fmla="*/ 56 w 133"/>
                <a:gd name="T7" fmla="*/ 164 h 165"/>
                <a:gd name="T8" fmla="*/ 0 w 133"/>
                <a:gd name="T9" fmla="*/ 128 h 165"/>
                <a:gd name="T10" fmla="*/ 0 60000 65536"/>
                <a:gd name="T11" fmla="*/ 0 60000 65536"/>
                <a:gd name="T12" fmla="*/ 0 60000 65536"/>
                <a:gd name="T13" fmla="*/ 0 60000 65536"/>
                <a:gd name="T14" fmla="*/ 0 60000 65536"/>
                <a:gd name="T15" fmla="*/ 0 w 133"/>
                <a:gd name="T16" fmla="*/ 0 h 165"/>
                <a:gd name="T17" fmla="*/ 133 w 133"/>
                <a:gd name="T18" fmla="*/ 165 h 165"/>
              </a:gdLst>
              <a:ahLst/>
              <a:cxnLst>
                <a:cxn ang="T10">
                  <a:pos x="T0" y="T1"/>
                </a:cxn>
                <a:cxn ang="T11">
                  <a:pos x="T2" y="T3"/>
                </a:cxn>
                <a:cxn ang="T12">
                  <a:pos x="T4" y="T5"/>
                </a:cxn>
                <a:cxn ang="T13">
                  <a:pos x="T6" y="T7"/>
                </a:cxn>
                <a:cxn ang="T14">
                  <a:pos x="T8" y="T9"/>
                </a:cxn>
              </a:cxnLst>
              <a:rect l="T15" t="T16" r="T17" b="T18"/>
              <a:pathLst>
                <a:path w="133" h="165">
                  <a:moveTo>
                    <a:pt x="0" y="128"/>
                  </a:moveTo>
                  <a:lnTo>
                    <a:pt x="60" y="0"/>
                  </a:lnTo>
                  <a:lnTo>
                    <a:pt x="132" y="20"/>
                  </a:lnTo>
                  <a:lnTo>
                    <a:pt x="56" y="164"/>
                  </a:lnTo>
                  <a:lnTo>
                    <a:pt x="0" y="128"/>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13" name="Group 69"/>
          <p:cNvGrpSpPr>
            <a:grpSpLocks/>
          </p:cNvGrpSpPr>
          <p:nvPr/>
        </p:nvGrpSpPr>
        <p:grpSpPr bwMode="auto">
          <a:xfrm>
            <a:off x="1119188" y="3113088"/>
            <a:ext cx="4616450" cy="488950"/>
            <a:chOff x="705" y="1961"/>
            <a:chExt cx="2908" cy="308"/>
          </a:xfrm>
        </p:grpSpPr>
        <p:sp>
          <p:nvSpPr>
            <p:cNvPr id="90196" name="Line 61"/>
            <p:cNvSpPr>
              <a:spLocks noChangeShapeType="1"/>
            </p:cNvSpPr>
            <p:nvPr/>
          </p:nvSpPr>
          <p:spPr bwMode="auto">
            <a:xfrm>
              <a:off x="2989" y="2125"/>
              <a:ext cx="624" cy="0"/>
            </a:xfrm>
            <a:prstGeom prst="line">
              <a:avLst/>
            </a:prstGeom>
            <a:noFill/>
            <a:ln w="50800">
              <a:solidFill>
                <a:srgbClr val="66FFFF"/>
              </a:solidFill>
              <a:round/>
              <a:headEnd type="none" w="sm" len="sm"/>
              <a:tailEnd type="stealth" w="med" len="lg"/>
            </a:ln>
          </p:spPr>
          <p:txBody>
            <a:bodyPr/>
            <a:lstStyle/>
            <a:p>
              <a:endParaRPr lang="en-US"/>
            </a:p>
          </p:txBody>
        </p:sp>
        <p:grpSp>
          <p:nvGrpSpPr>
            <p:cNvPr id="90197" name="Group 64"/>
            <p:cNvGrpSpPr>
              <a:grpSpLocks/>
            </p:cNvGrpSpPr>
            <p:nvPr/>
          </p:nvGrpSpPr>
          <p:grpSpPr bwMode="auto">
            <a:xfrm>
              <a:off x="1412" y="1961"/>
              <a:ext cx="619" cy="277"/>
              <a:chOff x="1412" y="1961"/>
              <a:chExt cx="619" cy="277"/>
            </a:xfrm>
          </p:grpSpPr>
          <p:sp>
            <p:nvSpPr>
              <p:cNvPr id="90202" name="Oval 62"/>
              <p:cNvSpPr>
                <a:spLocks noChangeArrowheads="1"/>
              </p:cNvSpPr>
              <p:nvPr/>
            </p:nvSpPr>
            <p:spPr bwMode="auto">
              <a:xfrm>
                <a:off x="1412" y="1961"/>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203" name="Freeform 63"/>
              <p:cNvSpPr>
                <a:spLocks/>
              </p:cNvSpPr>
              <p:nvPr/>
            </p:nvSpPr>
            <p:spPr bwMode="auto">
              <a:xfrm>
                <a:off x="1697" y="2072"/>
                <a:ext cx="304" cy="82"/>
              </a:xfrm>
              <a:custGeom>
                <a:avLst/>
                <a:gdLst>
                  <a:gd name="T0" fmla="*/ 0 w 304"/>
                  <a:gd name="T1" fmla="*/ 66 h 82"/>
                  <a:gd name="T2" fmla="*/ 3 w 304"/>
                  <a:gd name="T3" fmla="*/ 51 h 82"/>
                  <a:gd name="T4" fmla="*/ 3 w 304"/>
                  <a:gd name="T5" fmla="*/ 42 h 82"/>
                  <a:gd name="T6" fmla="*/ 3 w 304"/>
                  <a:gd name="T7" fmla="*/ 33 h 82"/>
                  <a:gd name="T8" fmla="*/ 6 w 304"/>
                  <a:gd name="T9" fmla="*/ 24 h 82"/>
                  <a:gd name="T10" fmla="*/ 15 w 304"/>
                  <a:gd name="T11" fmla="*/ 15 h 82"/>
                  <a:gd name="T12" fmla="*/ 27 w 304"/>
                  <a:gd name="T13" fmla="*/ 9 h 82"/>
                  <a:gd name="T14" fmla="*/ 51 w 304"/>
                  <a:gd name="T15" fmla="*/ 6 h 82"/>
                  <a:gd name="T16" fmla="*/ 75 w 304"/>
                  <a:gd name="T17" fmla="*/ 3 h 82"/>
                  <a:gd name="T18" fmla="*/ 93 w 304"/>
                  <a:gd name="T19" fmla="*/ 3 h 82"/>
                  <a:gd name="T20" fmla="*/ 111 w 304"/>
                  <a:gd name="T21" fmla="*/ 3 h 82"/>
                  <a:gd name="T22" fmla="*/ 129 w 304"/>
                  <a:gd name="T23" fmla="*/ 3 h 82"/>
                  <a:gd name="T24" fmla="*/ 141 w 304"/>
                  <a:gd name="T25" fmla="*/ 3 h 82"/>
                  <a:gd name="T26" fmla="*/ 159 w 304"/>
                  <a:gd name="T27" fmla="*/ 0 h 82"/>
                  <a:gd name="T28" fmla="*/ 171 w 304"/>
                  <a:gd name="T29" fmla="*/ 0 h 82"/>
                  <a:gd name="T30" fmla="*/ 189 w 304"/>
                  <a:gd name="T31" fmla="*/ 0 h 82"/>
                  <a:gd name="T32" fmla="*/ 201 w 304"/>
                  <a:gd name="T33" fmla="*/ 0 h 82"/>
                  <a:gd name="T34" fmla="*/ 225 w 304"/>
                  <a:gd name="T35" fmla="*/ 0 h 82"/>
                  <a:gd name="T36" fmla="*/ 237 w 304"/>
                  <a:gd name="T37" fmla="*/ 3 h 82"/>
                  <a:gd name="T38" fmla="*/ 255 w 304"/>
                  <a:gd name="T39" fmla="*/ 3 h 82"/>
                  <a:gd name="T40" fmla="*/ 264 w 304"/>
                  <a:gd name="T41" fmla="*/ 9 h 82"/>
                  <a:gd name="T42" fmla="*/ 273 w 304"/>
                  <a:gd name="T43" fmla="*/ 15 h 82"/>
                  <a:gd name="T44" fmla="*/ 282 w 304"/>
                  <a:gd name="T45" fmla="*/ 24 h 82"/>
                  <a:gd name="T46" fmla="*/ 288 w 304"/>
                  <a:gd name="T47" fmla="*/ 33 h 82"/>
                  <a:gd name="T48" fmla="*/ 297 w 304"/>
                  <a:gd name="T49" fmla="*/ 42 h 82"/>
                  <a:gd name="T50" fmla="*/ 303 w 304"/>
                  <a:gd name="T51" fmla="*/ 51 h 82"/>
                  <a:gd name="T52" fmla="*/ 303 w 304"/>
                  <a:gd name="T53" fmla="*/ 60 h 82"/>
                  <a:gd name="T54" fmla="*/ 303 w 304"/>
                  <a:gd name="T55" fmla="*/ 69 h 82"/>
                  <a:gd name="T56" fmla="*/ 294 w 304"/>
                  <a:gd name="T57" fmla="*/ 75 h 82"/>
                  <a:gd name="T58" fmla="*/ 285 w 304"/>
                  <a:gd name="T59" fmla="*/ 78 h 82"/>
                  <a:gd name="T60" fmla="*/ 276 w 304"/>
                  <a:gd name="T61" fmla="*/ 81 h 82"/>
                  <a:gd name="T62" fmla="*/ 264 w 304"/>
                  <a:gd name="T63" fmla="*/ 81 h 82"/>
                  <a:gd name="T64" fmla="*/ 252 w 304"/>
                  <a:gd name="T65" fmla="*/ 81 h 82"/>
                  <a:gd name="T66" fmla="*/ 240 w 304"/>
                  <a:gd name="T67" fmla="*/ 81 h 82"/>
                  <a:gd name="T68" fmla="*/ 222 w 304"/>
                  <a:gd name="T69" fmla="*/ 81 h 82"/>
                  <a:gd name="T70" fmla="*/ 204 w 304"/>
                  <a:gd name="T71" fmla="*/ 81 h 82"/>
                  <a:gd name="T72" fmla="*/ 180 w 304"/>
                  <a:gd name="T73" fmla="*/ 75 h 82"/>
                  <a:gd name="T74" fmla="*/ 156 w 304"/>
                  <a:gd name="T75" fmla="*/ 69 h 82"/>
                  <a:gd name="T76" fmla="*/ 126 w 304"/>
                  <a:gd name="T77" fmla="*/ 63 h 82"/>
                  <a:gd name="T78" fmla="*/ 96 w 304"/>
                  <a:gd name="T79" fmla="*/ 60 h 82"/>
                  <a:gd name="T80" fmla="*/ 78 w 304"/>
                  <a:gd name="T81" fmla="*/ 60 h 82"/>
                  <a:gd name="T82" fmla="*/ 66 w 304"/>
                  <a:gd name="T83" fmla="*/ 60 h 82"/>
                  <a:gd name="T84" fmla="*/ 57 w 304"/>
                  <a:gd name="T85" fmla="*/ 63 h 82"/>
                  <a:gd name="T86" fmla="*/ 48 w 304"/>
                  <a:gd name="T87" fmla="*/ 72 h 82"/>
                  <a:gd name="T88" fmla="*/ 39 w 304"/>
                  <a:gd name="T89" fmla="*/ 78 h 82"/>
                  <a:gd name="T90" fmla="*/ 30 w 304"/>
                  <a:gd name="T91" fmla="*/ 78 h 82"/>
                  <a:gd name="T92" fmla="*/ 21 w 304"/>
                  <a:gd name="T93" fmla="*/ 78 h 82"/>
                  <a:gd name="T94" fmla="*/ 12 w 304"/>
                  <a:gd name="T95" fmla="*/ 78 h 82"/>
                  <a:gd name="T96" fmla="*/ 3 w 304"/>
                  <a:gd name="T97" fmla="*/ 78 h 82"/>
                  <a:gd name="T98" fmla="*/ 0 w 304"/>
                  <a:gd name="T99" fmla="*/ 66 h 82"/>
                  <a:gd name="T100" fmla="*/ 0 w 304"/>
                  <a:gd name="T101" fmla="*/ 66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82"/>
                  <a:gd name="T155" fmla="*/ 304 w 304"/>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82">
                    <a:moveTo>
                      <a:pt x="0" y="66"/>
                    </a:moveTo>
                    <a:lnTo>
                      <a:pt x="3" y="51"/>
                    </a:lnTo>
                    <a:lnTo>
                      <a:pt x="3" y="42"/>
                    </a:lnTo>
                    <a:lnTo>
                      <a:pt x="3" y="33"/>
                    </a:lnTo>
                    <a:lnTo>
                      <a:pt x="6" y="24"/>
                    </a:lnTo>
                    <a:lnTo>
                      <a:pt x="15" y="15"/>
                    </a:lnTo>
                    <a:lnTo>
                      <a:pt x="27" y="9"/>
                    </a:lnTo>
                    <a:lnTo>
                      <a:pt x="51" y="6"/>
                    </a:lnTo>
                    <a:lnTo>
                      <a:pt x="75" y="3"/>
                    </a:lnTo>
                    <a:lnTo>
                      <a:pt x="93" y="3"/>
                    </a:lnTo>
                    <a:lnTo>
                      <a:pt x="111" y="3"/>
                    </a:lnTo>
                    <a:lnTo>
                      <a:pt x="129" y="3"/>
                    </a:lnTo>
                    <a:lnTo>
                      <a:pt x="141" y="3"/>
                    </a:lnTo>
                    <a:lnTo>
                      <a:pt x="159" y="0"/>
                    </a:lnTo>
                    <a:lnTo>
                      <a:pt x="171" y="0"/>
                    </a:lnTo>
                    <a:lnTo>
                      <a:pt x="189" y="0"/>
                    </a:lnTo>
                    <a:lnTo>
                      <a:pt x="201" y="0"/>
                    </a:lnTo>
                    <a:lnTo>
                      <a:pt x="225" y="0"/>
                    </a:lnTo>
                    <a:lnTo>
                      <a:pt x="237" y="3"/>
                    </a:lnTo>
                    <a:lnTo>
                      <a:pt x="255" y="3"/>
                    </a:lnTo>
                    <a:lnTo>
                      <a:pt x="264" y="9"/>
                    </a:lnTo>
                    <a:lnTo>
                      <a:pt x="273" y="15"/>
                    </a:lnTo>
                    <a:lnTo>
                      <a:pt x="282" y="24"/>
                    </a:lnTo>
                    <a:lnTo>
                      <a:pt x="288" y="33"/>
                    </a:lnTo>
                    <a:lnTo>
                      <a:pt x="297" y="42"/>
                    </a:lnTo>
                    <a:lnTo>
                      <a:pt x="303" y="51"/>
                    </a:lnTo>
                    <a:lnTo>
                      <a:pt x="303" y="60"/>
                    </a:lnTo>
                    <a:lnTo>
                      <a:pt x="303" y="69"/>
                    </a:lnTo>
                    <a:lnTo>
                      <a:pt x="294" y="75"/>
                    </a:lnTo>
                    <a:lnTo>
                      <a:pt x="285" y="78"/>
                    </a:lnTo>
                    <a:lnTo>
                      <a:pt x="276" y="81"/>
                    </a:lnTo>
                    <a:lnTo>
                      <a:pt x="264" y="81"/>
                    </a:lnTo>
                    <a:lnTo>
                      <a:pt x="252" y="81"/>
                    </a:lnTo>
                    <a:lnTo>
                      <a:pt x="240" y="81"/>
                    </a:lnTo>
                    <a:lnTo>
                      <a:pt x="222" y="81"/>
                    </a:lnTo>
                    <a:lnTo>
                      <a:pt x="204" y="81"/>
                    </a:lnTo>
                    <a:lnTo>
                      <a:pt x="180" y="75"/>
                    </a:lnTo>
                    <a:lnTo>
                      <a:pt x="156" y="69"/>
                    </a:lnTo>
                    <a:lnTo>
                      <a:pt x="126" y="63"/>
                    </a:lnTo>
                    <a:lnTo>
                      <a:pt x="96" y="60"/>
                    </a:lnTo>
                    <a:lnTo>
                      <a:pt x="78" y="60"/>
                    </a:lnTo>
                    <a:lnTo>
                      <a:pt x="66" y="60"/>
                    </a:lnTo>
                    <a:lnTo>
                      <a:pt x="57" y="63"/>
                    </a:lnTo>
                    <a:lnTo>
                      <a:pt x="48" y="72"/>
                    </a:lnTo>
                    <a:lnTo>
                      <a:pt x="39" y="78"/>
                    </a:lnTo>
                    <a:lnTo>
                      <a:pt x="30" y="78"/>
                    </a:lnTo>
                    <a:lnTo>
                      <a:pt x="21" y="78"/>
                    </a:lnTo>
                    <a:lnTo>
                      <a:pt x="12" y="78"/>
                    </a:lnTo>
                    <a:lnTo>
                      <a:pt x="3" y="78"/>
                    </a:lnTo>
                    <a:lnTo>
                      <a:pt x="0" y="66"/>
                    </a:lnTo>
                  </a:path>
                </a:pathLst>
              </a:custGeom>
              <a:solidFill>
                <a:srgbClr val="000000"/>
              </a:solidFill>
              <a:ln w="12700" cap="rnd">
                <a:solidFill>
                  <a:srgbClr val="000000"/>
                </a:solidFill>
                <a:round/>
                <a:headEnd/>
                <a:tailEnd/>
              </a:ln>
            </p:spPr>
            <p:txBody>
              <a:bodyPr/>
              <a:lstStyle/>
              <a:p>
                <a:pPr algn="ctr" eaLnBrk="0" hangingPunct="0"/>
                <a:endParaRPr lang="en-US"/>
              </a:p>
            </p:txBody>
          </p:sp>
        </p:grpSp>
        <p:grpSp>
          <p:nvGrpSpPr>
            <p:cNvPr id="90198" name="Group 67"/>
            <p:cNvGrpSpPr>
              <a:grpSpLocks/>
            </p:cNvGrpSpPr>
            <p:nvPr/>
          </p:nvGrpSpPr>
          <p:grpSpPr bwMode="auto">
            <a:xfrm>
              <a:off x="705" y="1980"/>
              <a:ext cx="619" cy="289"/>
              <a:chOff x="705" y="1980"/>
              <a:chExt cx="619" cy="289"/>
            </a:xfrm>
          </p:grpSpPr>
          <p:sp>
            <p:nvSpPr>
              <p:cNvPr id="90200" name="Oval 65"/>
              <p:cNvSpPr>
                <a:spLocks noChangeArrowheads="1"/>
              </p:cNvSpPr>
              <p:nvPr/>
            </p:nvSpPr>
            <p:spPr bwMode="auto">
              <a:xfrm>
                <a:off x="705" y="1980"/>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201" name="Freeform 66"/>
              <p:cNvSpPr>
                <a:spLocks/>
              </p:cNvSpPr>
              <p:nvPr/>
            </p:nvSpPr>
            <p:spPr bwMode="auto">
              <a:xfrm>
                <a:off x="775" y="2178"/>
                <a:ext cx="531" cy="91"/>
              </a:xfrm>
              <a:custGeom>
                <a:avLst/>
                <a:gdLst>
                  <a:gd name="T0" fmla="*/ 66 w 531"/>
                  <a:gd name="T1" fmla="*/ 60 h 91"/>
                  <a:gd name="T2" fmla="*/ 81 w 531"/>
                  <a:gd name="T3" fmla="*/ 66 h 91"/>
                  <a:gd name="T4" fmla="*/ 95 w 531"/>
                  <a:gd name="T5" fmla="*/ 69 h 91"/>
                  <a:gd name="T6" fmla="*/ 108 w 531"/>
                  <a:gd name="T7" fmla="*/ 73 h 91"/>
                  <a:gd name="T8" fmla="*/ 122 w 531"/>
                  <a:gd name="T9" fmla="*/ 78 h 91"/>
                  <a:gd name="T10" fmla="*/ 135 w 531"/>
                  <a:gd name="T11" fmla="*/ 81 h 91"/>
                  <a:gd name="T12" fmla="*/ 149 w 531"/>
                  <a:gd name="T13" fmla="*/ 82 h 91"/>
                  <a:gd name="T14" fmla="*/ 164 w 531"/>
                  <a:gd name="T15" fmla="*/ 85 h 91"/>
                  <a:gd name="T16" fmla="*/ 179 w 531"/>
                  <a:gd name="T17" fmla="*/ 87 h 91"/>
                  <a:gd name="T18" fmla="*/ 194 w 531"/>
                  <a:gd name="T19" fmla="*/ 88 h 91"/>
                  <a:gd name="T20" fmla="*/ 209 w 531"/>
                  <a:gd name="T21" fmla="*/ 90 h 91"/>
                  <a:gd name="T22" fmla="*/ 224 w 531"/>
                  <a:gd name="T23" fmla="*/ 90 h 91"/>
                  <a:gd name="T24" fmla="*/ 237 w 531"/>
                  <a:gd name="T25" fmla="*/ 90 h 91"/>
                  <a:gd name="T26" fmla="*/ 251 w 531"/>
                  <a:gd name="T27" fmla="*/ 90 h 91"/>
                  <a:gd name="T28" fmla="*/ 264 w 531"/>
                  <a:gd name="T29" fmla="*/ 90 h 91"/>
                  <a:gd name="T30" fmla="*/ 278 w 531"/>
                  <a:gd name="T31" fmla="*/ 90 h 91"/>
                  <a:gd name="T32" fmla="*/ 291 w 531"/>
                  <a:gd name="T33" fmla="*/ 90 h 91"/>
                  <a:gd name="T34" fmla="*/ 305 w 531"/>
                  <a:gd name="T35" fmla="*/ 90 h 91"/>
                  <a:gd name="T36" fmla="*/ 318 w 531"/>
                  <a:gd name="T37" fmla="*/ 87 h 91"/>
                  <a:gd name="T38" fmla="*/ 339 w 531"/>
                  <a:gd name="T39" fmla="*/ 84 h 91"/>
                  <a:gd name="T40" fmla="*/ 368 w 531"/>
                  <a:gd name="T41" fmla="*/ 79 h 91"/>
                  <a:gd name="T42" fmla="*/ 381 w 531"/>
                  <a:gd name="T43" fmla="*/ 76 h 91"/>
                  <a:gd name="T44" fmla="*/ 395 w 531"/>
                  <a:gd name="T45" fmla="*/ 73 h 91"/>
                  <a:gd name="T46" fmla="*/ 410 w 531"/>
                  <a:gd name="T47" fmla="*/ 69 h 91"/>
                  <a:gd name="T48" fmla="*/ 423 w 531"/>
                  <a:gd name="T49" fmla="*/ 66 h 91"/>
                  <a:gd name="T50" fmla="*/ 437 w 531"/>
                  <a:gd name="T51" fmla="*/ 61 h 91"/>
                  <a:gd name="T52" fmla="*/ 450 w 531"/>
                  <a:gd name="T53" fmla="*/ 55 h 91"/>
                  <a:gd name="T54" fmla="*/ 465 w 531"/>
                  <a:gd name="T55" fmla="*/ 49 h 91"/>
                  <a:gd name="T56" fmla="*/ 480 w 531"/>
                  <a:gd name="T57" fmla="*/ 40 h 91"/>
                  <a:gd name="T58" fmla="*/ 494 w 531"/>
                  <a:gd name="T59" fmla="*/ 31 h 91"/>
                  <a:gd name="T60" fmla="*/ 512 w 531"/>
                  <a:gd name="T61" fmla="*/ 19 h 91"/>
                  <a:gd name="T62" fmla="*/ 500 w 531"/>
                  <a:gd name="T63" fmla="*/ 1 h 91"/>
                  <a:gd name="T64" fmla="*/ 479 w 531"/>
                  <a:gd name="T65" fmla="*/ 0 h 91"/>
                  <a:gd name="T66" fmla="*/ 452 w 531"/>
                  <a:gd name="T67" fmla="*/ 4 h 91"/>
                  <a:gd name="T68" fmla="*/ 428 w 531"/>
                  <a:gd name="T69" fmla="*/ 10 h 91"/>
                  <a:gd name="T70" fmla="*/ 408 w 531"/>
                  <a:gd name="T71" fmla="*/ 16 h 91"/>
                  <a:gd name="T72" fmla="*/ 384 w 531"/>
                  <a:gd name="T73" fmla="*/ 21 h 91"/>
                  <a:gd name="T74" fmla="*/ 366 w 531"/>
                  <a:gd name="T75" fmla="*/ 27 h 91"/>
                  <a:gd name="T76" fmla="*/ 345 w 531"/>
                  <a:gd name="T77" fmla="*/ 31 h 91"/>
                  <a:gd name="T78" fmla="*/ 324 w 531"/>
                  <a:gd name="T79" fmla="*/ 31 h 91"/>
                  <a:gd name="T80" fmla="*/ 297 w 531"/>
                  <a:gd name="T81" fmla="*/ 33 h 91"/>
                  <a:gd name="T82" fmla="*/ 267 w 531"/>
                  <a:gd name="T83" fmla="*/ 34 h 91"/>
                  <a:gd name="T84" fmla="*/ 234 w 531"/>
                  <a:gd name="T85" fmla="*/ 36 h 91"/>
                  <a:gd name="T86" fmla="*/ 218 w 531"/>
                  <a:gd name="T87" fmla="*/ 36 h 91"/>
                  <a:gd name="T88" fmla="*/ 194 w 531"/>
                  <a:gd name="T89" fmla="*/ 34 h 91"/>
                  <a:gd name="T90" fmla="*/ 161 w 531"/>
                  <a:gd name="T91" fmla="*/ 34 h 91"/>
                  <a:gd name="T92" fmla="*/ 131 w 531"/>
                  <a:gd name="T93" fmla="*/ 34 h 91"/>
                  <a:gd name="T94" fmla="*/ 98 w 531"/>
                  <a:gd name="T95" fmla="*/ 36 h 91"/>
                  <a:gd name="T96" fmla="*/ 71 w 531"/>
                  <a:gd name="T97" fmla="*/ 36 h 91"/>
                  <a:gd name="T98" fmla="*/ 47 w 531"/>
                  <a:gd name="T99" fmla="*/ 36 h 91"/>
                  <a:gd name="T100" fmla="*/ 30 w 531"/>
                  <a:gd name="T101" fmla="*/ 36 h 91"/>
                  <a:gd name="T102" fmla="*/ 0 w 531"/>
                  <a:gd name="T103" fmla="*/ 32 h 91"/>
                  <a:gd name="T104" fmla="*/ 30 w 531"/>
                  <a:gd name="T105" fmla="*/ 50 h 91"/>
                  <a:gd name="T106" fmla="*/ 47 w 531"/>
                  <a:gd name="T107" fmla="*/ 55 h 91"/>
                  <a:gd name="T108" fmla="*/ 62 w 531"/>
                  <a:gd name="T109" fmla="*/ 60 h 91"/>
                  <a:gd name="T110" fmla="*/ 75 w 531"/>
                  <a:gd name="T111" fmla="*/ 63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1"/>
                  <a:gd name="T169" fmla="*/ 0 h 91"/>
                  <a:gd name="T170" fmla="*/ 531 w 531"/>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1" h="91">
                    <a:moveTo>
                      <a:pt x="45" y="55"/>
                    </a:moveTo>
                    <a:lnTo>
                      <a:pt x="54" y="55"/>
                    </a:lnTo>
                    <a:lnTo>
                      <a:pt x="66" y="60"/>
                    </a:lnTo>
                    <a:lnTo>
                      <a:pt x="72" y="63"/>
                    </a:lnTo>
                    <a:lnTo>
                      <a:pt x="77" y="64"/>
                    </a:lnTo>
                    <a:lnTo>
                      <a:pt x="81" y="66"/>
                    </a:lnTo>
                    <a:lnTo>
                      <a:pt x="86" y="67"/>
                    </a:lnTo>
                    <a:lnTo>
                      <a:pt x="90" y="67"/>
                    </a:lnTo>
                    <a:lnTo>
                      <a:pt x="95" y="69"/>
                    </a:lnTo>
                    <a:lnTo>
                      <a:pt x="99" y="70"/>
                    </a:lnTo>
                    <a:lnTo>
                      <a:pt x="104" y="72"/>
                    </a:lnTo>
                    <a:lnTo>
                      <a:pt x="108" y="73"/>
                    </a:lnTo>
                    <a:lnTo>
                      <a:pt x="113" y="75"/>
                    </a:lnTo>
                    <a:lnTo>
                      <a:pt x="117" y="76"/>
                    </a:lnTo>
                    <a:lnTo>
                      <a:pt x="122" y="78"/>
                    </a:lnTo>
                    <a:lnTo>
                      <a:pt x="126" y="79"/>
                    </a:lnTo>
                    <a:lnTo>
                      <a:pt x="131" y="81"/>
                    </a:lnTo>
                    <a:lnTo>
                      <a:pt x="135" y="81"/>
                    </a:lnTo>
                    <a:lnTo>
                      <a:pt x="140" y="82"/>
                    </a:lnTo>
                    <a:lnTo>
                      <a:pt x="144" y="82"/>
                    </a:lnTo>
                    <a:lnTo>
                      <a:pt x="149" y="82"/>
                    </a:lnTo>
                    <a:lnTo>
                      <a:pt x="153" y="84"/>
                    </a:lnTo>
                    <a:lnTo>
                      <a:pt x="159" y="84"/>
                    </a:lnTo>
                    <a:lnTo>
                      <a:pt x="164" y="85"/>
                    </a:lnTo>
                    <a:lnTo>
                      <a:pt x="168" y="85"/>
                    </a:lnTo>
                    <a:lnTo>
                      <a:pt x="174" y="85"/>
                    </a:lnTo>
                    <a:lnTo>
                      <a:pt x="179" y="87"/>
                    </a:lnTo>
                    <a:lnTo>
                      <a:pt x="183" y="87"/>
                    </a:lnTo>
                    <a:lnTo>
                      <a:pt x="188" y="87"/>
                    </a:lnTo>
                    <a:lnTo>
                      <a:pt x="194" y="88"/>
                    </a:lnTo>
                    <a:lnTo>
                      <a:pt x="198" y="88"/>
                    </a:lnTo>
                    <a:lnTo>
                      <a:pt x="204" y="88"/>
                    </a:lnTo>
                    <a:lnTo>
                      <a:pt x="209" y="90"/>
                    </a:lnTo>
                    <a:lnTo>
                      <a:pt x="215" y="90"/>
                    </a:lnTo>
                    <a:lnTo>
                      <a:pt x="219" y="90"/>
                    </a:lnTo>
                    <a:lnTo>
                      <a:pt x="224" y="90"/>
                    </a:lnTo>
                    <a:lnTo>
                      <a:pt x="228" y="90"/>
                    </a:lnTo>
                    <a:lnTo>
                      <a:pt x="233" y="90"/>
                    </a:lnTo>
                    <a:lnTo>
                      <a:pt x="237" y="90"/>
                    </a:lnTo>
                    <a:lnTo>
                      <a:pt x="242" y="90"/>
                    </a:lnTo>
                    <a:lnTo>
                      <a:pt x="246" y="90"/>
                    </a:lnTo>
                    <a:lnTo>
                      <a:pt x="251" y="90"/>
                    </a:lnTo>
                    <a:lnTo>
                      <a:pt x="255" y="90"/>
                    </a:lnTo>
                    <a:lnTo>
                      <a:pt x="260" y="90"/>
                    </a:lnTo>
                    <a:lnTo>
                      <a:pt x="264" y="90"/>
                    </a:lnTo>
                    <a:lnTo>
                      <a:pt x="269" y="90"/>
                    </a:lnTo>
                    <a:lnTo>
                      <a:pt x="273" y="90"/>
                    </a:lnTo>
                    <a:lnTo>
                      <a:pt x="278" y="90"/>
                    </a:lnTo>
                    <a:lnTo>
                      <a:pt x="282" y="90"/>
                    </a:lnTo>
                    <a:lnTo>
                      <a:pt x="287" y="90"/>
                    </a:lnTo>
                    <a:lnTo>
                      <a:pt x="291" y="90"/>
                    </a:lnTo>
                    <a:lnTo>
                      <a:pt x="296" y="90"/>
                    </a:lnTo>
                    <a:lnTo>
                      <a:pt x="300" y="90"/>
                    </a:lnTo>
                    <a:lnTo>
                      <a:pt x="305" y="90"/>
                    </a:lnTo>
                    <a:lnTo>
                      <a:pt x="309" y="88"/>
                    </a:lnTo>
                    <a:lnTo>
                      <a:pt x="314" y="88"/>
                    </a:lnTo>
                    <a:lnTo>
                      <a:pt x="318" y="87"/>
                    </a:lnTo>
                    <a:lnTo>
                      <a:pt x="323" y="87"/>
                    </a:lnTo>
                    <a:lnTo>
                      <a:pt x="329" y="85"/>
                    </a:lnTo>
                    <a:lnTo>
                      <a:pt x="339" y="84"/>
                    </a:lnTo>
                    <a:lnTo>
                      <a:pt x="351" y="82"/>
                    </a:lnTo>
                    <a:lnTo>
                      <a:pt x="362" y="81"/>
                    </a:lnTo>
                    <a:lnTo>
                      <a:pt x="368" y="79"/>
                    </a:lnTo>
                    <a:lnTo>
                      <a:pt x="372" y="78"/>
                    </a:lnTo>
                    <a:lnTo>
                      <a:pt x="377" y="76"/>
                    </a:lnTo>
                    <a:lnTo>
                      <a:pt x="381" y="76"/>
                    </a:lnTo>
                    <a:lnTo>
                      <a:pt x="386" y="75"/>
                    </a:lnTo>
                    <a:lnTo>
                      <a:pt x="390" y="75"/>
                    </a:lnTo>
                    <a:lnTo>
                      <a:pt x="395" y="73"/>
                    </a:lnTo>
                    <a:lnTo>
                      <a:pt x="399" y="72"/>
                    </a:lnTo>
                    <a:lnTo>
                      <a:pt x="405" y="70"/>
                    </a:lnTo>
                    <a:lnTo>
                      <a:pt x="410" y="69"/>
                    </a:lnTo>
                    <a:lnTo>
                      <a:pt x="414" y="67"/>
                    </a:lnTo>
                    <a:lnTo>
                      <a:pt x="419" y="66"/>
                    </a:lnTo>
                    <a:lnTo>
                      <a:pt x="423" y="66"/>
                    </a:lnTo>
                    <a:lnTo>
                      <a:pt x="428" y="64"/>
                    </a:lnTo>
                    <a:lnTo>
                      <a:pt x="432" y="63"/>
                    </a:lnTo>
                    <a:lnTo>
                      <a:pt x="437" y="61"/>
                    </a:lnTo>
                    <a:lnTo>
                      <a:pt x="441" y="60"/>
                    </a:lnTo>
                    <a:lnTo>
                      <a:pt x="446" y="57"/>
                    </a:lnTo>
                    <a:lnTo>
                      <a:pt x="450" y="55"/>
                    </a:lnTo>
                    <a:lnTo>
                      <a:pt x="456" y="54"/>
                    </a:lnTo>
                    <a:lnTo>
                      <a:pt x="461" y="51"/>
                    </a:lnTo>
                    <a:lnTo>
                      <a:pt x="465" y="49"/>
                    </a:lnTo>
                    <a:lnTo>
                      <a:pt x="470" y="46"/>
                    </a:lnTo>
                    <a:lnTo>
                      <a:pt x="476" y="43"/>
                    </a:lnTo>
                    <a:lnTo>
                      <a:pt x="480" y="40"/>
                    </a:lnTo>
                    <a:lnTo>
                      <a:pt x="485" y="39"/>
                    </a:lnTo>
                    <a:lnTo>
                      <a:pt x="489" y="36"/>
                    </a:lnTo>
                    <a:lnTo>
                      <a:pt x="494" y="31"/>
                    </a:lnTo>
                    <a:lnTo>
                      <a:pt x="497" y="27"/>
                    </a:lnTo>
                    <a:lnTo>
                      <a:pt x="503" y="24"/>
                    </a:lnTo>
                    <a:lnTo>
                      <a:pt x="512" y="19"/>
                    </a:lnTo>
                    <a:lnTo>
                      <a:pt x="519" y="10"/>
                    </a:lnTo>
                    <a:lnTo>
                      <a:pt x="530" y="3"/>
                    </a:lnTo>
                    <a:lnTo>
                      <a:pt x="500" y="1"/>
                    </a:lnTo>
                    <a:lnTo>
                      <a:pt x="495" y="0"/>
                    </a:lnTo>
                    <a:lnTo>
                      <a:pt x="491" y="0"/>
                    </a:lnTo>
                    <a:lnTo>
                      <a:pt x="479" y="0"/>
                    </a:lnTo>
                    <a:lnTo>
                      <a:pt x="470" y="0"/>
                    </a:lnTo>
                    <a:lnTo>
                      <a:pt x="458" y="3"/>
                    </a:lnTo>
                    <a:lnTo>
                      <a:pt x="452" y="4"/>
                    </a:lnTo>
                    <a:lnTo>
                      <a:pt x="443" y="6"/>
                    </a:lnTo>
                    <a:lnTo>
                      <a:pt x="434" y="7"/>
                    </a:lnTo>
                    <a:lnTo>
                      <a:pt x="428" y="10"/>
                    </a:lnTo>
                    <a:lnTo>
                      <a:pt x="419" y="12"/>
                    </a:lnTo>
                    <a:lnTo>
                      <a:pt x="413" y="15"/>
                    </a:lnTo>
                    <a:lnTo>
                      <a:pt x="408" y="16"/>
                    </a:lnTo>
                    <a:lnTo>
                      <a:pt x="399" y="18"/>
                    </a:lnTo>
                    <a:lnTo>
                      <a:pt x="393" y="19"/>
                    </a:lnTo>
                    <a:lnTo>
                      <a:pt x="384" y="21"/>
                    </a:lnTo>
                    <a:lnTo>
                      <a:pt x="378" y="22"/>
                    </a:lnTo>
                    <a:lnTo>
                      <a:pt x="372" y="25"/>
                    </a:lnTo>
                    <a:lnTo>
                      <a:pt x="366" y="27"/>
                    </a:lnTo>
                    <a:lnTo>
                      <a:pt x="357" y="28"/>
                    </a:lnTo>
                    <a:lnTo>
                      <a:pt x="351" y="30"/>
                    </a:lnTo>
                    <a:lnTo>
                      <a:pt x="345" y="31"/>
                    </a:lnTo>
                    <a:lnTo>
                      <a:pt x="339" y="31"/>
                    </a:lnTo>
                    <a:lnTo>
                      <a:pt x="333" y="31"/>
                    </a:lnTo>
                    <a:lnTo>
                      <a:pt x="324" y="31"/>
                    </a:lnTo>
                    <a:lnTo>
                      <a:pt x="320" y="31"/>
                    </a:lnTo>
                    <a:lnTo>
                      <a:pt x="308" y="31"/>
                    </a:lnTo>
                    <a:lnTo>
                      <a:pt x="297" y="33"/>
                    </a:lnTo>
                    <a:lnTo>
                      <a:pt x="285" y="33"/>
                    </a:lnTo>
                    <a:lnTo>
                      <a:pt x="276" y="34"/>
                    </a:lnTo>
                    <a:lnTo>
                      <a:pt x="267" y="34"/>
                    </a:lnTo>
                    <a:lnTo>
                      <a:pt x="255" y="36"/>
                    </a:lnTo>
                    <a:lnTo>
                      <a:pt x="246" y="36"/>
                    </a:lnTo>
                    <a:lnTo>
                      <a:pt x="234" y="36"/>
                    </a:lnTo>
                    <a:lnTo>
                      <a:pt x="228" y="36"/>
                    </a:lnTo>
                    <a:lnTo>
                      <a:pt x="222" y="36"/>
                    </a:lnTo>
                    <a:lnTo>
                      <a:pt x="218" y="36"/>
                    </a:lnTo>
                    <a:lnTo>
                      <a:pt x="212" y="34"/>
                    </a:lnTo>
                    <a:lnTo>
                      <a:pt x="206" y="34"/>
                    </a:lnTo>
                    <a:lnTo>
                      <a:pt x="194" y="34"/>
                    </a:lnTo>
                    <a:lnTo>
                      <a:pt x="182" y="34"/>
                    </a:lnTo>
                    <a:lnTo>
                      <a:pt x="173" y="34"/>
                    </a:lnTo>
                    <a:lnTo>
                      <a:pt x="161" y="34"/>
                    </a:lnTo>
                    <a:lnTo>
                      <a:pt x="149" y="34"/>
                    </a:lnTo>
                    <a:lnTo>
                      <a:pt x="140" y="34"/>
                    </a:lnTo>
                    <a:lnTo>
                      <a:pt x="131" y="34"/>
                    </a:lnTo>
                    <a:lnTo>
                      <a:pt x="119" y="36"/>
                    </a:lnTo>
                    <a:lnTo>
                      <a:pt x="110" y="36"/>
                    </a:lnTo>
                    <a:lnTo>
                      <a:pt x="98" y="36"/>
                    </a:lnTo>
                    <a:lnTo>
                      <a:pt x="89" y="36"/>
                    </a:lnTo>
                    <a:lnTo>
                      <a:pt x="80" y="36"/>
                    </a:lnTo>
                    <a:lnTo>
                      <a:pt x="71" y="36"/>
                    </a:lnTo>
                    <a:lnTo>
                      <a:pt x="62" y="36"/>
                    </a:lnTo>
                    <a:lnTo>
                      <a:pt x="53" y="36"/>
                    </a:lnTo>
                    <a:lnTo>
                      <a:pt x="47" y="36"/>
                    </a:lnTo>
                    <a:lnTo>
                      <a:pt x="41" y="36"/>
                    </a:lnTo>
                    <a:lnTo>
                      <a:pt x="36" y="36"/>
                    </a:lnTo>
                    <a:lnTo>
                      <a:pt x="30" y="36"/>
                    </a:lnTo>
                    <a:lnTo>
                      <a:pt x="26" y="36"/>
                    </a:lnTo>
                    <a:lnTo>
                      <a:pt x="21" y="39"/>
                    </a:lnTo>
                    <a:lnTo>
                      <a:pt x="0" y="32"/>
                    </a:lnTo>
                    <a:lnTo>
                      <a:pt x="9" y="41"/>
                    </a:lnTo>
                    <a:lnTo>
                      <a:pt x="23" y="47"/>
                    </a:lnTo>
                    <a:lnTo>
                      <a:pt x="30" y="50"/>
                    </a:lnTo>
                    <a:lnTo>
                      <a:pt x="35" y="52"/>
                    </a:lnTo>
                    <a:lnTo>
                      <a:pt x="41" y="52"/>
                    </a:lnTo>
                    <a:lnTo>
                      <a:pt x="47" y="55"/>
                    </a:lnTo>
                    <a:lnTo>
                      <a:pt x="53" y="57"/>
                    </a:lnTo>
                    <a:lnTo>
                      <a:pt x="57" y="58"/>
                    </a:lnTo>
                    <a:lnTo>
                      <a:pt x="62" y="60"/>
                    </a:lnTo>
                    <a:lnTo>
                      <a:pt x="66" y="60"/>
                    </a:lnTo>
                    <a:lnTo>
                      <a:pt x="71" y="61"/>
                    </a:lnTo>
                    <a:lnTo>
                      <a:pt x="75" y="63"/>
                    </a:lnTo>
                    <a:lnTo>
                      <a:pt x="80" y="64"/>
                    </a:lnTo>
                    <a:lnTo>
                      <a:pt x="84" y="66"/>
                    </a:lnTo>
                  </a:path>
                </a:pathLst>
              </a:custGeom>
              <a:solidFill>
                <a:srgbClr val="000000"/>
              </a:solidFill>
              <a:ln w="12700" cap="rnd">
                <a:solidFill>
                  <a:srgbClr val="000000"/>
                </a:solidFill>
                <a:round/>
                <a:headEnd type="none" w="sm" len="sm"/>
                <a:tailEnd type="none" w="sm" len="sm"/>
              </a:ln>
            </p:spPr>
            <p:txBody>
              <a:bodyPr/>
              <a:lstStyle/>
              <a:p>
                <a:pPr algn="ctr" eaLnBrk="0" hangingPunct="0"/>
                <a:endParaRPr lang="en-US"/>
              </a:p>
            </p:txBody>
          </p:sp>
        </p:grpSp>
        <p:sp>
          <p:nvSpPr>
            <p:cNvPr id="90199" name="Oval 68"/>
            <p:cNvSpPr>
              <a:spLocks noChangeArrowheads="1"/>
            </p:cNvSpPr>
            <p:nvPr/>
          </p:nvSpPr>
          <p:spPr bwMode="auto">
            <a:xfrm>
              <a:off x="2236" y="1970"/>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grpSp>
        <p:nvGrpSpPr>
          <p:cNvPr id="16" name="Group 87"/>
          <p:cNvGrpSpPr>
            <a:grpSpLocks/>
          </p:cNvGrpSpPr>
          <p:nvPr/>
        </p:nvGrpSpPr>
        <p:grpSpPr bwMode="auto">
          <a:xfrm>
            <a:off x="3622675" y="2159000"/>
            <a:ext cx="590550" cy="682625"/>
            <a:chOff x="2282" y="1360"/>
            <a:chExt cx="372" cy="430"/>
          </a:xfrm>
        </p:grpSpPr>
        <p:grpSp>
          <p:nvGrpSpPr>
            <p:cNvPr id="90179" name="Group 85"/>
            <p:cNvGrpSpPr>
              <a:grpSpLocks/>
            </p:cNvGrpSpPr>
            <p:nvPr/>
          </p:nvGrpSpPr>
          <p:grpSpPr bwMode="auto">
            <a:xfrm>
              <a:off x="2282" y="1360"/>
              <a:ext cx="307" cy="399"/>
              <a:chOff x="2282" y="1360"/>
              <a:chExt cx="307" cy="399"/>
            </a:xfrm>
          </p:grpSpPr>
          <p:grpSp>
            <p:nvGrpSpPr>
              <p:cNvPr id="90181" name="Group 81"/>
              <p:cNvGrpSpPr>
                <a:grpSpLocks/>
              </p:cNvGrpSpPr>
              <p:nvPr/>
            </p:nvGrpSpPr>
            <p:grpSpPr bwMode="auto">
              <a:xfrm>
                <a:off x="2282" y="1361"/>
                <a:ext cx="307" cy="398"/>
                <a:chOff x="2282" y="1361"/>
                <a:chExt cx="307" cy="398"/>
              </a:xfrm>
            </p:grpSpPr>
            <p:sp>
              <p:nvSpPr>
                <p:cNvPr id="90185" name="Freeform 70"/>
                <p:cNvSpPr>
                  <a:spLocks/>
                </p:cNvSpPr>
                <p:nvPr/>
              </p:nvSpPr>
              <p:spPr bwMode="auto">
                <a:xfrm>
                  <a:off x="2282" y="1361"/>
                  <a:ext cx="307" cy="398"/>
                </a:xfrm>
                <a:custGeom>
                  <a:avLst/>
                  <a:gdLst>
                    <a:gd name="T0" fmla="*/ 234 w 307"/>
                    <a:gd name="T1" fmla="*/ 393 h 398"/>
                    <a:gd name="T2" fmla="*/ 209 w 307"/>
                    <a:gd name="T3" fmla="*/ 394 h 398"/>
                    <a:gd name="T4" fmla="*/ 174 w 307"/>
                    <a:gd name="T5" fmla="*/ 389 h 398"/>
                    <a:gd name="T6" fmla="*/ 124 w 307"/>
                    <a:gd name="T7" fmla="*/ 372 h 398"/>
                    <a:gd name="T8" fmla="*/ 55 w 307"/>
                    <a:gd name="T9" fmla="*/ 342 h 398"/>
                    <a:gd name="T10" fmla="*/ 38 w 307"/>
                    <a:gd name="T11" fmla="*/ 328 h 398"/>
                    <a:gd name="T12" fmla="*/ 13 w 307"/>
                    <a:gd name="T13" fmla="*/ 284 h 398"/>
                    <a:gd name="T14" fmla="*/ 0 w 307"/>
                    <a:gd name="T15" fmla="*/ 254 h 398"/>
                    <a:gd name="T16" fmla="*/ 14 w 307"/>
                    <a:gd name="T17" fmla="*/ 234 h 398"/>
                    <a:gd name="T18" fmla="*/ 14 w 307"/>
                    <a:gd name="T19" fmla="*/ 222 h 398"/>
                    <a:gd name="T20" fmla="*/ 1 w 307"/>
                    <a:gd name="T21" fmla="*/ 199 h 398"/>
                    <a:gd name="T22" fmla="*/ 6 w 307"/>
                    <a:gd name="T23" fmla="*/ 178 h 398"/>
                    <a:gd name="T24" fmla="*/ 26 w 307"/>
                    <a:gd name="T25" fmla="*/ 164 h 398"/>
                    <a:gd name="T26" fmla="*/ 21 w 307"/>
                    <a:gd name="T27" fmla="*/ 146 h 398"/>
                    <a:gd name="T28" fmla="*/ 27 w 307"/>
                    <a:gd name="T29" fmla="*/ 126 h 398"/>
                    <a:gd name="T30" fmla="*/ 56 w 307"/>
                    <a:gd name="T31" fmla="*/ 116 h 398"/>
                    <a:gd name="T32" fmla="*/ 69 w 307"/>
                    <a:gd name="T33" fmla="*/ 98 h 398"/>
                    <a:gd name="T34" fmla="*/ 90 w 307"/>
                    <a:gd name="T35" fmla="*/ 89 h 398"/>
                    <a:gd name="T36" fmla="*/ 135 w 307"/>
                    <a:gd name="T37" fmla="*/ 87 h 398"/>
                    <a:gd name="T38" fmla="*/ 164 w 307"/>
                    <a:gd name="T39" fmla="*/ 96 h 398"/>
                    <a:gd name="T40" fmla="*/ 185 w 307"/>
                    <a:gd name="T41" fmla="*/ 120 h 398"/>
                    <a:gd name="T42" fmla="*/ 200 w 307"/>
                    <a:gd name="T43" fmla="*/ 146 h 398"/>
                    <a:gd name="T44" fmla="*/ 192 w 307"/>
                    <a:gd name="T45" fmla="*/ 159 h 398"/>
                    <a:gd name="T46" fmla="*/ 175 w 307"/>
                    <a:gd name="T47" fmla="*/ 160 h 398"/>
                    <a:gd name="T48" fmla="*/ 160 w 307"/>
                    <a:gd name="T49" fmla="*/ 150 h 398"/>
                    <a:gd name="T50" fmla="*/ 172 w 307"/>
                    <a:gd name="T51" fmla="*/ 161 h 398"/>
                    <a:gd name="T52" fmla="*/ 177 w 307"/>
                    <a:gd name="T53" fmla="*/ 164 h 398"/>
                    <a:gd name="T54" fmla="*/ 191 w 307"/>
                    <a:gd name="T55" fmla="*/ 173 h 398"/>
                    <a:gd name="T56" fmla="*/ 209 w 307"/>
                    <a:gd name="T57" fmla="*/ 168 h 398"/>
                    <a:gd name="T58" fmla="*/ 213 w 307"/>
                    <a:gd name="T59" fmla="*/ 151 h 398"/>
                    <a:gd name="T60" fmla="*/ 211 w 307"/>
                    <a:gd name="T61" fmla="*/ 109 h 398"/>
                    <a:gd name="T62" fmla="*/ 199 w 307"/>
                    <a:gd name="T63" fmla="*/ 64 h 398"/>
                    <a:gd name="T64" fmla="*/ 197 w 307"/>
                    <a:gd name="T65" fmla="*/ 23 h 398"/>
                    <a:gd name="T66" fmla="*/ 211 w 307"/>
                    <a:gd name="T67" fmla="*/ 4 h 398"/>
                    <a:gd name="T68" fmla="*/ 234 w 307"/>
                    <a:gd name="T69" fmla="*/ 2 h 398"/>
                    <a:gd name="T70" fmla="*/ 244 w 307"/>
                    <a:gd name="T71" fmla="*/ 30 h 398"/>
                    <a:gd name="T72" fmla="*/ 254 w 307"/>
                    <a:gd name="T73" fmla="*/ 61 h 398"/>
                    <a:gd name="T74" fmla="*/ 261 w 307"/>
                    <a:gd name="T75" fmla="*/ 73 h 398"/>
                    <a:gd name="T76" fmla="*/ 267 w 307"/>
                    <a:gd name="T77" fmla="*/ 89 h 398"/>
                    <a:gd name="T78" fmla="*/ 285 w 307"/>
                    <a:gd name="T79" fmla="*/ 150 h 398"/>
                    <a:gd name="T80" fmla="*/ 297 w 307"/>
                    <a:gd name="T81" fmla="*/ 224 h 398"/>
                    <a:gd name="T82" fmla="*/ 306 w 307"/>
                    <a:gd name="T83" fmla="*/ 27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398"/>
                    <a:gd name="T128" fmla="*/ 307 w 307"/>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398">
                      <a:moveTo>
                        <a:pt x="254" y="397"/>
                      </a:moveTo>
                      <a:lnTo>
                        <a:pt x="244" y="396"/>
                      </a:lnTo>
                      <a:lnTo>
                        <a:pt x="234" y="393"/>
                      </a:lnTo>
                      <a:lnTo>
                        <a:pt x="226" y="392"/>
                      </a:lnTo>
                      <a:lnTo>
                        <a:pt x="220" y="393"/>
                      </a:lnTo>
                      <a:lnTo>
                        <a:pt x="209" y="394"/>
                      </a:lnTo>
                      <a:lnTo>
                        <a:pt x="199" y="394"/>
                      </a:lnTo>
                      <a:lnTo>
                        <a:pt x="188" y="392"/>
                      </a:lnTo>
                      <a:lnTo>
                        <a:pt x="174" y="389"/>
                      </a:lnTo>
                      <a:lnTo>
                        <a:pt x="159" y="385"/>
                      </a:lnTo>
                      <a:lnTo>
                        <a:pt x="145" y="380"/>
                      </a:lnTo>
                      <a:lnTo>
                        <a:pt x="124" y="372"/>
                      </a:lnTo>
                      <a:lnTo>
                        <a:pt x="104" y="363"/>
                      </a:lnTo>
                      <a:lnTo>
                        <a:pt x="79" y="352"/>
                      </a:lnTo>
                      <a:lnTo>
                        <a:pt x="55" y="342"/>
                      </a:lnTo>
                      <a:lnTo>
                        <a:pt x="49" y="339"/>
                      </a:lnTo>
                      <a:lnTo>
                        <a:pt x="43" y="335"/>
                      </a:lnTo>
                      <a:lnTo>
                        <a:pt x="38" y="328"/>
                      </a:lnTo>
                      <a:lnTo>
                        <a:pt x="34" y="321"/>
                      </a:lnTo>
                      <a:lnTo>
                        <a:pt x="26" y="305"/>
                      </a:lnTo>
                      <a:lnTo>
                        <a:pt x="13" y="284"/>
                      </a:lnTo>
                      <a:lnTo>
                        <a:pt x="6" y="271"/>
                      </a:lnTo>
                      <a:lnTo>
                        <a:pt x="2" y="261"/>
                      </a:lnTo>
                      <a:lnTo>
                        <a:pt x="0" y="254"/>
                      </a:lnTo>
                      <a:lnTo>
                        <a:pt x="3" y="246"/>
                      </a:lnTo>
                      <a:lnTo>
                        <a:pt x="8" y="238"/>
                      </a:lnTo>
                      <a:lnTo>
                        <a:pt x="14" y="234"/>
                      </a:lnTo>
                      <a:lnTo>
                        <a:pt x="18" y="232"/>
                      </a:lnTo>
                      <a:lnTo>
                        <a:pt x="16" y="228"/>
                      </a:lnTo>
                      <a:lnTo>
                        <a:pt x="14" y="222"/>
                      </a:lnTo>
                      <a:lnTo>
                        <a:pt x="11" y="215"/>
                      </a:lnTo>
                      <a:lnTo>
                        <a:pt x="5" y="207"/>
                      </a:lnTo>
                      <a:lnTo>
                        <a:pt x="1" y="199"/>
                      </a:lnTo>
                      <a:lnTo>
                        <a:pt x="1" y="192"/>
                      </a:lnTo>
                      <a:lnTo>
                        <a:pt x="2" y="184"/>
                      </a:lnTo>
                      <a:lnTo>
                        <a:pt x="6" y="178"/>
                      </a:lnTo>
                      <a:lnTo>
                        <a:pt x="11" y="172"/>
                      </a:lnTo>
                      <a:lnTo>
                        <a:pt x="20" y="167"/>
                      </a:lnTo>
                      <a:lnTo>
                        <a:pt x="26" y="164"/>
                      </a:lnTo>
                      <a:lnTo>
                        <a:pt x="24" y="158"/>
                      </a:lnTo>
                      <a:lnTo>
                        <a:pt x="22" y="152"/>
                      </a:lnTo>
                      <a:lnTo>
                        <a:pt x="21" y="146"/>
                      </a:lnTo>
                      <a:lnTo>
                        <a:pt x="22" y="138"/>
                      </a:lnTo>
                      <a:lnTo>
                        <a:pt x="24" y="131"/>
                      </a:lnTo>
                      <a:lnTo>
                        <a:pt x="27" y="126"/>
                      </a:lnTo>
                      <a:lnTo>
                        <a:pt x="34" y="121"/>
                      </a:lnTo>
                      <a:lnTo>
                        <a:pt x="44" y="117"/>
                      </a:lnTo>
                      <a:lnTo>
                        <a:pt x="56" y="116"/>
                      </a:lnTo>
                      <a:lnTo>
                        <a:pt x="63" y="115"/>
                      </a:lnTo>
                      <a:lnTo>
                        <a:pt x="65" y="106"/>
                      </a:lnTo>
                      <a:lnTo>
                        <a:pt x="69" y="98"/>
                      </a:lnTo>
                      <a:lnTo>
                        <a:pt x="75" y="92"/>
                      </a:lnTo>
                      <a:lnTo>
                        <a:pt x="81" y="90"/>
                      </a:lnTo>
                      <a:lnTo>
                        <a:pt x="90" y="89"/>
                      </a:lnTo>
                      <a:lnTo>
                        <a:pt x="101" y="89"/>
                      </a:lnTo>
                      <a:lnTo>
                        <a:pt x="117" y="88"/>
                      </a:lnTo>
                      <a:lnTo>
                        <a:pt x="135" y="87"/>
                      </a:lnTo>
                      <a:lnTo>
                        <a:pt x="145" y="87"/>
                      </a:lnTo>
                      <a:lnTo>
                        <a:pt x="153" y="89"/>
                      </a:lnTo>
                      <a:lnTo>
                        <a:pt x="164" y="96"/>
                      </a:lnTo>
                      <a:lnTo>
                        <a:pt x="172" y="102"/>
                      </a:lnTo>
                      <a:lnTo>
                        <a:pt x="178" y="110"/>
                      </a:lnTo>
                      <a:lnTo>
                        <a:pt x="185" y="120"/>
                      </a:lnTo>
                      <a:lnTo>
                        <a:pt x="194" y="130"/>
                      </a:lnTo>
                      <a:lnTo>
                        <a:pt x="200" y="141"/>
                      </a:lnTo>
                      <a:lnTo>
                        <a:pt x="200" y="146"/>
                      </a:lnTo>
                      <a:lnTo>
                        <a:pt x="199" y="151"/>
                      </a:lnTo>
                      <a:lnTo>
                        <a:pt x="196" y="156"/>
                      </a:lnTo>
                      <a:lnTo>
                        <a:pt x="192" y="159"/>
                      </a:lnTo>
                      <a:lnTo>
                        <a:pt x="187" y="160"/>
                      </a:lnTo>
                      <a:lnTo>
                        <a:pt x="181" y="161"/>
                      </a:lnTo>
                      <a:lnTo>
                        <a:pt x="175" y="160"/>
                      </a:lnTo>
                      <a:lnTo>
                        <a:pt x="169" y="156"/>
                      </a:lnTo>
                      <a:lnTo>
                        <a:pt x="163" y="152"/>
                      </a:lnTo>
                      <a:lnTo>
                        <a:pt x="160" y="150"/>
                      </a:lnTo>
                      <a:lnTo>
                        <a:pt x="156" y="146"/>
                      </a:lnTo>
                      <a:lnTo>
                        <a:pt x="163" y="152"/>
                      </a:lnTo>
                      <a:lnTo>
                        <a:pt x="172" y="161"/>
                      </a:lnTo>
                      <a:lnTo>
                        <a:pt x="169" y="164"/>
                      </a:lnTo>
                      <a:lnTo>
                        <a:pt x="173" y="163"/>
                      </a:lnTo>
                      <a:lnTo>
                        <a:pt x="177" y="164"/>
                      </a:lnTo>
                      <a:lnTo>
                        <a:pt x="181" y="167"/>
                      </a:lnTo>
                      <a:lnTo>
                        <a:pt x="186" y="171"/>
                      </a:lnTo>
                      <a:lnTo>
                        <a:pt x="191" y="173"/>
                      </a:lnTo>
                      <a:lnTo>
                        <a:pt x="197" y="173"/>
                      </a:lnTo>
                      <a:lnTo>
                        <a:pt x="203" y="171"/>
                      </a:lnTo>
                      <a:lnTo>
                        <a:pt x="209" y="168"/>
                      </a:lnTo>
                      <a:lnTo>
                        <a:pt x="212" y="163"/>
                      </a:lnTo>
                      <a:lnTo>
                        <a:pt x="214" y="158"/>
                      </a:lnTo>
                      <a:lnTo>
                        <a:pt x="213" y="151"/>
                      </a:lnTo>
                      <a:lnTo>
                        <a:pt x="212" y="137"/>
                      </a:lnTo>
                      <a:lnTo>
                        <a:pt x="212" y="126"/>
                      </a:lnTo>
                      <a:lnTo>
                        <a:pt x="211" y="109"/>
                      </a:lnTo>
                      <a:lnTo>
                        <a:pt x="211" y="95"/>
                      </a:lnTo>
                      <a:lnTo>
                        <a:pt x="203" y="77"/>
                      </a:lnTo>
                      <a:lnTo>
                        <a:pt x="199" y="64"/>
                      </a:lnTo>
                      <a:lnTo>
                        <a:pt x="197" y="57"/>
                      </a:lnTo>
                      <a:lnTo>
                        <a:pt x="196" y="37"/>
                      </a:lnTo>
                      <a:lnTo>
                        <a:pt x="197" y="23"/>
                      </a:lnTo>
                      <a:lnTo>
                        <a:pt x="201" y="13"/>
                      </a:lnTo>
                      <a:lnTo>
                        <a:pt x="205" y="8"/>
                      </a:lnTo>
                      <a:lnTo>
                        <a:pt x="211" y="4"/>
                      </a:lnTo>
                      <a:lnTo>
                        <a:pt x="220" y="1"/>
                      </a:lnTo>
                      <a:lnTo>
                        <a:pt x="228" y="0"/>
                      </a:lnTo>
                      <a:lnTo>
                        <a:pt x="234" y="2"/>
                      </a:lnTo>
                      <a:lnTo>
                        <a:pt x="238" y="5"/>
                      </a:lnTo>
                      <a:lnTo>
                        <a:pt x="241" y="24"/>
                      </a:lnTo>
                      <a:lnTo>
                        <a:pt x="244" y="30"/>
                      </a:lnTo>
                      <a:lnTo>
                        <a:pt x="245" y="33"/>
                      </a:lnTo>
                      <a:lnTo>
                        <a:pt x="248" y="46"/>
                      </a:lnTo>
                      <a:lnTo>
                        <a:pt x="254" y="61"/>
                      </a:lnTo>
                      <a:lnTo>
                        <a:pt x="258" y="66"/>
                      </a:lnTo>
                      <a:lnTo>
                        <a:pt x="259" y="72"/>
                      </a:lnTo>
                      <a:lnTo>
                        <a:pt x="261" y="73"/>
                      </a:lnTo>
                      <a:lnTo>
                        <a:pt x="260" y="77"/>
                      </a:lnTo>
                      <a:lnTo>
                        <a:pt x="262" y="78"/>
                      </a:lnTo>
                      <a:lnTo>
                        <a:pt x="267" y="89"/>
                      </a:lnTo>
                      <a:lnTo>
                        <a:pt x="270" y="106"/>
                      </a:lnTo>
                      <a:lnTo>
                        <a:pt x="278" y="127"/>
                      </a:lnTo>
                      <a:lnTo>
                        <a:pt x="285" y="150"/>
                      </a:lnTo>
                      <a:lnTo>
                        <a:pt x="291" y="174"/>
                      </a:lnTo>
                      <a:lnTo>
                        <a:pt x="295" y="195"/>
                      </a:lnTo>
                      <a:lnTo>
                        <a:pt x="297" y="224"/>
                      </a:lnTo>
                      <a:lnTo>
                        <a:pt x="297" y="251"/>
                      </a:lnTo>
                      <a:lnTo>
                        <a:pt x="297" y="256"/>
                      </a:lnTo>
                      <a:lnTo>
                        <a:pt x="306" y="270"/>
                      </a:lnTo>
                      <a:lnTo>
                        <a:pt x="273" y="301"/>
                      </a:lnTo>
                      <a:lnTo>
                        <a:pt x="254" y="397"/>
                      </a:lnTo>
                    </a:path>
                  </a:pathLst>
                </a:custGeom>
                <a:solidFill>
                  <a:srgbClr val="FFBF7F"/>
                </a:solidFill>
                <a:ln w="9525" cap="rnd">
                  <a:noFill/>
                  <a:round/>
                  <a:headEnd/>
                  <a:tailEnd/>
                </a:ln>
              </p:spPr>
              <p:txBody>
                <a:bodyPr/>
                <a:lstStyle/>
                <a:p>
                  <a:pPr algn="ctr" eaLnBrk="0" hangingPunct="0"/>
                  <a:endParaRPr lang="en-US"/>
                </a:p>
              </p:txBody>
            </p:sp>
            <p:sp>
              <p:nvSpPr>
                <p:cNvPr id="90186" name="Freeform 71"/>
                <p:cNvSpPr>
                  <a:spLocks/>
                </p:cNvSpPr>
                <p:nvPr/>
              </p:nvSpPr>
              <p:spPr bwMode="auto">
                <a:xfrm>
                  <a:off x="2329" y="1696"/>
                  <a:ext cx="212" cy="62"/>
                </a:xfrm>
                <a:custGeom>
                  <a:avLst/>
                  <a:gdLst>
                    <a:gd name="T0" fmla="*/ 199 w 212"/>
                    <a:gd name="T1" fmla="*/ 61 h 62"/>
                    <a:gd name="T2" fmla="*/ 191 w 212"/>
                    <a:gd name="T3" fmla="*/ 60 h 62"/>
                    <a:gd name="T4" fmla="*/ 184 w 212"/>
                    <a:gd name="T5" fmla="*/ 58 h 62"/>
                    <a:gd name="T6" fmla="*/ 177 w 212"/>
                    <a:gd name="T7" fmla="*/ 58 h 62"/>
                    <a:gd name="T8" fmla="*/ 167 w 212"/>
                    <a:gd name="T9" fmla="*/ 59 h 62"/>
                    <a:gd name="T10" fmla="*/ 162 w 212"/>
                    <a:gd name="T11" fmla="*/ 59 h 62"/>
                    <a:gd name="T12" fmla="*/ 154 w 212"/>
                    <a:gd name="T13" fmla="*/ 60 h 62"/>
                    <a:gd name="T14" fmla="*/ 143 w 212"/>
                    <a:gd name="T15" fmla="*/ 58 h 62"/>
                    <a:gd name="T16" fmla="*/ 129 w 212"/>
                    <a:gd name="T17" fmla="*/ 55 h 62"/>
                    <a:gd name="T18" fmla="*/ 113 w 212"/>
                    <a:gd name="T19" fmla="*/ 50 h 62"/>
                    <a:gd name="T20" fmla="*/ 93 w 212"/>
                    <a:gd name="T21" fmla="*/ 44 h 62"/>
                    <a:gd name="T22" fmla="*/ 74 w 212"/>
                    <a:gd name="T23" fmla="*/ 36 h 62"/>
                    <a:gd name="T24" fmla="*/ 53 w 212"/>
                    <a:gd name="T25" fmla="*/ 27 h 62"/>
                    <a:gd name="T26" fmla="*/ 32 w 212"/>
                    <a:gd name="T27" fmla="*/ 17 h 62"/>
                    <a:gd name="T28" fmla="*/ 18 w 212"/>
                    <a:gd name="T29" fmla="*/ 12 h 62"/>
                    <a:gd name="T30" fmla="*/ 8 w 212"/>
                    <a:gd name="T31" fmla="*/ 8 h 62"/>
                    <a:gd name="T32" fmla="*/ 0 w 212"/>
                    <a:gd name="T33" fmla="*/ 3 h 62"/>
                    <a:gd name="T34" fmla="*/ 6 w 212"/>
                    <a:gd name="T35" fmla="*/ 5 h 62"/>
                    <a:gd name="T36" fmla="*/ 12 w 212"/>
                    <a:gd name="T37" fmla="*/ 5 h 62"/>
                    <a:gd name="T38" fmla="*/ 18 w 212"/>
                    <a:gd name="T39" fmla="*/ 4 h 62"/>
                    <a:gd name="T40" fmla="*/ 22 w 212"/>
                    <a:gd name="T41" fmla="*/ 1 h 62"/>
                    <a:gd name="T42" fmla="*/ 29 w 212"/>
                    <a:gd name="T43" fmla="*/ 6 h 62"/>
                    <a:gd name="T44" fmla="*/ 37 w 212"/>
                    <a:gd name="T45" fmla="*/ 12 h 62"/>
                    <a:gd name="T46" fmla="*/ 45 w 212"/>
                    <a:gd name="T47" fmla="*/ 16 h 62"/>
                    <a:gd name="T48" fmla="*/ 57 w 212"/>
                    <a:gd name="T49" fmla="*/ 23 h 62"/>
                    <a:gd name="T50" fmla="*/ 69 w 212"/>
                    <a:gd name="T51" fmla="*/ 28 h 62"/>
                    <a:gd name="T52" fmla="*/ 82 w 212"/>
                    <a:gd name="T53" fmla="*/ 33 h 62"/>
                    <a:gd name="T54" fmla="*/ 93 w 212"/>
                    <a:gd name="T55" fmla="*/ 37 h 62"/>
                    <a:gd name="T56" fmla="*/ 106 w 212"/>
                    <a:gd name="T57" fmla="*/ 41 h 62"/>
                    <a:gd name="T58" fmla="*/ 115 w 212"/>
                    <a:gd name="T59" fmla="*/ 44 h 62"/>
                    <a:gd name="T60" fmla="*/ 122 w 212"/>
                    <a:gd name="T61" fmla="*/ 45 h 62"/>
                    <a:gd name="T62" fmla="*/ 130 w 212"/>
                    <a:gd name="T63" fmla="*/ 47 h 62"/>
                    <a:gd name="T64" fmla="*/ 140 w 212"/>
                    <a:gd name="T65" fmla="*/ 49 h 62"/>
                    <a:gd name="T66" fmla="*/ 150 w 212"/>
                    <a:gd name="T67" fmla="*/ 49 h 62"/>
                    <a:gd name="T68" fmla="*/ 162 w 212"/>
                    <a:gd name="T69" fmla="*/ 49 h 62"/>
                    <a:gd name="T70" fmla="*/ 173 w 212"/>
                    <a:gd name="T71" fmla="*/ 46 h 62"/>
                    <a:gd name="T72" fmla="*/ 181 w 212"/>
                    <a:gd name="T73" fmla="*/ 41 h 62"/>
                    <a:gd name="T74" fmla="*/ 186 w 212"/>
                    <a:gd name="T75" fmla="*/ 35 h 62"/>
                    <a:gd name="T76" fmla="*/ 193 w 212"/>
                    <a:gd name="T77" fmla="*/ 27 h 62"/>
                    <a:gd name="T78" fmla="*/ 198 w 212"/>
                    <a:gd name="T79" fmla="*/ 18 h 62"/>
                    <a:gd name="T80" fmla="*/ 202 w 212"/>
                    <a:gd name="T81" fmla="*/ 10 h 62"/>
                    <a:gd name="T82" fmla="*/ 206 w 212"/>
                    <a:gd name="T83" fmla="*/ 4 h 62"/>
                    <a:gd name="T84" fmla="*/ 211 w 212"/>
                    <a:gd name="T85" fmla="*/ 0 h 62"/>
                    <a:gd name="T86" fmla="*/ 199 w 212"/>
                    <a:gd name="T87" fmla="*/ 6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2"/>
                    <a:gd name="T133" fmla="*/ 0 h 62"/>
                    <a:gd name="T134" fmla="*/ 212 w 212"/>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2" h="62">
                      <a:moveTo>
                        <a:pt x="199" y="61"/>
                      </a:moveTo>
                      <a:lnTo>
                        <a:pt x="191" y="60"/>
                      </a:lnTo>
                      <a:lnTo>
                        <a:pt x="184" y="58"/>
                      </a:lnTo>
                      <a:lnTo>
                        <a:pt x="177" y="58"/>
                      </a:lnTo>
                      <a:lnTo>
                        <a:pt x="167" y="59"/>
                      </a:lnTo>
                      <a:lnTo>
                        <a:pt x="162" y="59"/>
                      </a:lnTo>
                      <a:lnTo>
                        <a:pt x="154" y="60"/>
                      </a:lnTo>
                      <a:lnTo>
                        <a:pt x="143" y="58"/>
                      </a:lnTo>
                      <a:lnTo>
                        <a:pt x="129" y="55"/>
                      </a:lnTo>
                      <a:lnTo>
                        <a:pt x="113" y="50"/>
                      </a:lnTo>
                      <a:lnTo>
                        <a:pt x="93" y="44"/>
                      </a:lnTo>
                      <a:lnTo>
                        <a:pt x="74" y="36"/>
                      </a:lnTo>
                      <a:lnTo>
                        <a:pt x="53" y="27"/>
                      </a:lnTo>
                      <a:lnTo>
                        <a:pt x="32" y="17"/>
                      </a:lnTo>
                      <a:lnTo>
                        <a:pt x="18" y="12"/>
                      </a:lnTo>
                      <a:lnTo>
                        <a:pt x="8" y="8"/>
                      </a:lnTo>
                      <a:lnTo>
                        <a:pt x="0" y="3"/>
                      </a:lnTo>
                      <a:lnTo>
                        <a:pt x="6" y="5"/>
                      </a:lnTo>
                      <a:lnTo>
                        <a:pt x="12" y="5"/>
                      </a:lnTo>
                      <a:lnTo>
                        <a:pt x="18" y="4"/>
                      </a:lnTo>
                      <a:lnTo>
                        <a:pt x="22" y="1"/>
                      </a:lnTo>
                      <a:lnTo>
                        <a:pt x="29" y="6"/>
                      </a:lnTo>
                      <a:lnTo>
                        <a:pt x="37" y="12"/>
                      </a:lnTo>
                      <a:lnTo>
                        <a:pt x="45" y="16"/>
                      </a:lnTo>
                      <a:lnTo>
                        <a:pt x="57" y="23"/>
                      </a:lnTo>
                      <a:lnTo>
                        <a:pt x="69" y="28"/>
                      </a:lnTo>
                      <a:lnTo>
                        <a:pt x="82" y="33"/>
                      </a:lnTo>
                      <a:lnTo>
                        <a:pt x="93" y="37"/>
                      </a:lnTo>
                      <a:lnTo>
                        <a:pt x="106" y="41"/>
                      </a:lnTo>
                      <a:lnTo>
                        <a:pt x="115" y="44"/>
                      </a:lnTo>
                      <a:lnTo>
                        <a:pt x="122" y="45"/>
                      </a:lnTo>
                      <a:lnTo>
                        <a:pt x="130" y="47"/>
                      </a:lnTo>
                      <a:lnTo>
                        <a:pt x="140" y="49"/>
                      </a:lnTo>
                      <a:lnTo>
                        <a:pt x="150" y="49"/>
                      </a:lnTo>
                      <a:lnTo>
                        <a:pt x="162" y="49"/>
                      </a:lnTo>
                      <a:lnTo>
                        <a:pt x="173" y="46"/>
                      </a:lnTo>
                      <a:lnTo>
                        <a:pt x="181" y="41"/>
                      </a:lnTo>
                      <a:lnTo>
                        <a:pt x="186" y="35"/>
                      </a:lnTo>
                      <a:lnTo>
                        <a:pt x="193" y="27"/>
                      </a:lnTo>
                      <a:lnTo>
                        <a:pt x="198" y="18"/>
                      </a:lnTo>
                      <a:lnTo>
                        <a:pt x="202" y="10"/>
                      </a:lnTo>
                      <a:lnTo>
                        <a:pt x="206" y="4"/>
                      </a:lnTo>
                      <a:lnTo>
                        <a:pt x="211" y="0"/>
                      </a:lnTo>
                      <a:lnTo>
                        <a:pt x="199" y="61"/>
                      </a:lnTo>
                    </a:path>
                  </a:pathLst>
                </a:custGeom>
                <a:solidFill>
                  <a:srgbClr val="FF9F1F"/>
                </a:solidFill>
                <a:ln w="9525" cap="rnd">
                  <a:noFill/>
                  <a:round/>
                  <a:headEnd/>
                  <a:tailEnd/>
                </a:ln>
              </p:spPr>
              <p:txBody>
                <a:bodyPr/>
                <a:lstStyle/>
                <a:p>
                  <a:pPr algn="ctr" eaLnBrk="0" hangingPunct="0"/>
                  <a:endParaRPr lang="en-US"/>
                </a:p>
              </p:txBody>
            </p:sp>
            <p:sp>
              <p:nvSpPr>
                <p:cNvPr id="90187" name="Freeform 72"/>
                <p:cNvSpPr>
                  <a:spLocks/>
                </p:cNvSpPr>
                <p:nvPr/>
              </p:nvSpPr>
              <p:spPr bwMode="auto">
                <a:xfrm>
                  <a:off x="2293" y="1593"/>
                  <a:ext cx="46" cy="54"/>
                </a:xfrm>
                <a:custGeom>
                  <a:avLst/>
                  <a:gdLst>
                    <a:gd name="T0" fmla="*/ 2 w 46"/>
                    <a:gd name="T1" fmla="*/ 2 h 54"/>
                    <a:gd name="T2" fmla="*/ 0 w 46"/>
                    <a:gd name="T3" fmla="*/ 8 h 54"/>
                    <a:gd name="T4" fmla="*/ 1 w 46"/>
                    <a:gd name="T5" fmla="*/ 15 h 54"/>
                    <a:gd name="T6" fmla="*/ 4 w 46"/>
                    <a:gd name="T7" fmla="*/ 24 h 54"/>
                    <a:gd name="T8" fmla="*/ 8 w 46"/>
                    <a:gd name="T9" fmla="*/ 29 h 54"/>
                    <a:gd name="T10" fmla="*/ 15 w 46"/>
                    <a:gd name="T11" fmla="*/ 36 h 54"/>
                    <a:gd name="T12" fmla="*/ 24 w 46"/>
                    <a:gd name="T13" fmla="*/ 43 h 54"/>
                    <a:gd name="T14" fmla="*/ 33 w 46"/>
                    <a:gd name="T15" fmla="*/ 47 h 54"/>
                    <a:gd name="T16" fmla="*/ 45 w 46"/>
                    <a:gd name="T17" fmla="*/ 53 h 54"/>
                    <a:gd name="T18" fmla="*/ 35 w 46"/>
                    <a:gd name="T19" fmla="*/ 46 h 54"/>
                    <a:gd name="T20" fmla="*/ 31 w 46"/>
                    <a:gd name="T21" fmla="*/ 43 h 54"/>
                    <a:gd name="T22" fmla="*/ 25 w 46"/>
                    <a:gd name="T23" fmla="*/ 39 h 54"/>
                    <a:gd name="T24" fmla="*/ 20 w 46"/>
                    <a:gd name="T25" fmla="*/ 35 h 54"/>
                    <a:gd name="T26" fmla="*/ 16 w 46"/>
                    <a:gd name="T27" fmla="*/ 31 h 54"/>
                    <a:gd name="T28" fmla="*/ 12 w 46"/>
                    <a:gd name="T29" fmla="*/ 26 h 54"/>
                    <a:gd name="T30" fmla="*/ 8 w 46"/>
                    <a:gd name="T31" fmla="*/ 19 h 54"/>
                    <a:gd name="T32" fmla="*/ 6 w 46"/>
                    <a:gd name="T33" fmla="*/ 12 h 54"/>
                    <a:gd name="T34" fmla="*/ 6 w 46"/>
                    <a:gd name="T35" fmla="*/ 6 h 54"/>
                    <a:gd name="T36" fmla="*/ 7 w 46"/>
                    <a:gd name="T37" fmla="*/ 0 h 54"/>
                    <a:gd name="T38" fmla="*/ 2 w 46"/>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54"/>
                    <a:gd name="T62" fmla="*/ 46 w 4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54">
                      <a:moveTo>
                        <a:pt x="2" y="2"/>
                      </a:moveTo>
                      <a:lnTo>
                        <a:pt x="0" y="8"/>
                      </a:lnTo>
                      <a:lnTo>
                        <a:pt x="1" y="15"/>
                      </a:lnTo>
                      <a:lnTo>
                        <a:pt x="4" y="24"/>
                      </a:lnTo>
                      <a:lnTo>
                        <a:pt x="8" y="29"/>
                      </a:lnTo>
                      <a:lnTo>
                        <a:pt x="15" y="36"/>
                      </a:lnTo>
                      <a:lnTo>
                        <a:pt x="24" y="43"/>
                      </a:lnTo>
                      <a:lnTo>
                        <a:pt x="33" y="47"/>
                      </a:lnTo>
                      <a:lnTo>
                        <a:pt x="45" y="53"/>
                      </a:lnTo>
                      <a:lnTo>
                        <a:pt x="35" y="46"/>
                      </a:lnTo>
                      <a:lnTo>
                        <a:pt x="31" y="43"/>
                      </a:lnTo>
                      <a:lnTo>
                        <a:pt x="25" y="39"/>
                      </a:lnTo>
                      <a:lnTo>
                        <a:pt x="20" y="35"/>
                      </a:lnTo>
                      <a:lnTo>
                        <a:pt x="16" y="31"/>
                      </a:lnTo>
                      <a:lnTo>
                        <a:pt x="12" y="26"/>
                      </a:lnTo>
                      <a:lnTo>
                        <a:pt x="8" y="19"/>
                      </a:lnTo>
                      <a:lnTo>
                        <a:pt x="6" y="12"/>
                      </a:lnTo>
                      <a:lnTo>
                        <a:pt x="6" y="6"/>
                      </a:lnTo>
                      <a:lnTo>
                        <a:pt x="7" y="0"/>
                      </a:lnTo>
                      <a:lnTo>
                        <a:pt x="2" y="2"/>
                      </a:lnTo>
                    </a:path>
                  </a:pathLst>
                </a:custGeom>
                <a:solidFill>
                  <a:srgbClr val="FF9F1F"/>
                </a:solidFill>
                <a:ln w="9525" cap="rnd">
                  <a:noFill/>
                  <a:round/>
                  <a:headEnd/>
                  <a:tailEnd/>
                </a:ln>
              </p:spPr>
              <p:txBody>
                <a:bodyPr/>
                <a:lstStyle/>
                <a:p>
                  <a:pPr algn="ctr" eaLnBrk="0" hangingPunct="0"/>
                  <a:endParaRPr lang="en-US"/>
                </a:p>
              </p:txBody>
            </p:sp>
            <p:sp>
              <p:nvSpPr>
                <p:cNvPr id="90188" name="Freeform 73"/>
                <p:cNvSpPr>
                  <a:spLocks/>
                </p:cNvSpPr>
                <p:nvPr/>
              </p:nvSpPr>
              <p:spPr bwMode="auto">
                <a:xfrm>
                  <a:off x="2303" y="1525"/>
                  <a:ext cx="53" cy="66"/>
                </a:xfrm>
                <a:custGeom>
                  <a:avLst/>
                  <a:gdLst>
                    <a:gd name="T0" fmla="*/ 1 w 53"/>
                    <a:gd name="T1" fmla="*/ 3 h 66"/>
                    <a:gd name="T2" fmla="*/ 0 w 53"/>
                    <a:gd name="T3" fmla="*/ 11 h 66"/>
                    <a:gd name="T4" fmla="*/ 1 w 53"/>
                    <a:gd name="T5" fmla="*/ 19 h 66"/>
                    <a:gd name="T6" fmla="*/ 2 w 53"/>
                    <a:gd name="T7" fmla="*/ 26 h 66"/>
                    <a:gd name="T8" fmla="*/ 6 w 53"/>
                    <a:gd name="T9" fmla="*/ 34 h 66"/>
                    <a:gd name="T10" fmla="*/ 11 w 53"/>
                    <a:gd name="T11" fmla="*/ 40 h 66"/>
                    <a:gd name="T12" fmla="*/ 19 w 53"/>
                    <a:gd name="T13" fmla="*/ 46 h 66"/>
                    <a:gd name="T14" fmla="*/ 27 w 53"/>
                    <a:gd name="T15" fmla="*/ 52 h 66"/>
                    <a:gd name="T16" fmla="*/ 37 w 53"/>
                    <a:gd name="T17" fmla="*/ 57 h 66"/>
                    <a:gd name="T18" fmla="*/ 52 w 53"/>
                    <a:gd name="T19" fmla="*/ 65 h 66"/>
                    <a:gd name="T20" fmla="*/ 44 w 53"/>
                    <a:gd name="T21" fmla="*/ 59 h 66"/>
                    <a:gd name="T22" fmla="*/ 38 w 53"/>
                    <a:gd name="T23" fmla="*/ 55 h 66"/>
                    <a:gd name="T24" fmla="*/ 31 w 53"/>
                    <a:gd name="T25" fmla="*/ 49 h 66"/>
                    <a:gd name="T26" fmla="*/ 25 w 53"/>
                    <a:gd name="T27" fmla="*/ 43 h 66"/>
                    <a:gd name="T28" fmla="*/ 19 w 53"/>
                    <a:gd name="T29" fmla="*/ 37 h 66"/>
                    <a:gd name="T30" fmla="*/ 13 w 53"/>
                    <a:gd name="T31" fmla="*/ 28 h 66"/>
                    <a:gd name="T32" fmla="*/ 10 w 53"/>
                    <a:gd name="T33" fmla="*/ 20 h 66"/>
                    <a:gd name="T34" fmla="*/ 7 w 53"/>
                    <a:gd name="T35" fmla="*/ 9 h 66"/>
                    <a:gd name="T36" fmla="*/ 5 w 53"/>
                    <a:gd name="T37" fmla="*/ 0 h 66"/>
                    <a:gd name="T38" fmla="*/ 1 w 53"/>
                    <a:gd name="T39" fmla="*/ 3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66"/>
                    <a:gd name="T62" fmla="*/ 53 w 53"/>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66">
                      <a:moveTo>
                        <a:pt x="1" y="3"/>
                      </a:moveTo>
                      <a:lnTo>
                        <a:pt x="0" y="11"/>
                      </a:lnTo>
                      <a:lnTo>
                        <a:pt x="1" y="19"/>
                      </a:lnTo>
                      <a:lnTo>
                        <a:pt x="2" y="26"/>
                      </a:lnTo>
                      <a:lnTo>
                        <a:pt x="6" y="34"/>
                      </a:lnTo>
                      <a:lnTo>
                        <a:pt x="11" y="40"/>
                      </a:lnTo>
                      <a:lnTo>
                        <a:pt x="19" y="46"/>
                      </a:lnTo>
                      <a:lnTo>
                        <a:pt x="27" y="52"/>
                      </a:lnTo>
                      <a:lnTo>
                        <a:pt x="37" y="57"/>
                      </a:lnTo>
                      <a:lnTo>
                        <a:pt x="52" y="65"/>
                      </a:lnTo>
                      <a:lnTo>
                        <a:pt x="44" y="59"/>
                      </a:lnTo>
                      <a:lnTo>
                        <a:pt x="38" y="55"/>
                      </a:lnTo>
                      <a:lnTo>
                        <a:pt x="31" y="49"/>
                      </a:lnTo>
                      <a:lnTo>
                        <a:pt x="25" y="43"/>
                      </a:lnTo>
                      <a:lnTo>
                        <a:pt x="19" y="37"/>
                      </a:lnTo>
                      <a:lnTo>
                        <a:pt x="13" y="28"/>
                      </a:lnTo>
                      <a:lnTo>
                        <a:pt x="10" y="20"/>
                      </a:lnTo>
                      <a:lnTo>
                        <a:pt x="7" y="9"/>
                      </a:lnTo>
                      <a:lnTo>
                        <a:pt x="5" y="0"/>
                      </a:lnTo>
                      <a:lnTo>
                        <a:pt x="1" y="3"/>
                      </a:lnTo>
                    </a:path>
                  </a:pathLst>
                </a:custGeom>
                <a:solidFill>
                  <a:srgbClr val="FF9F1F"/>
                </a:solidFill>
                <a:ln w="9525" cap="rnd">
                  <a:noFill/>
                  <a:round/>
                  <a:headEnd/>
                  <a:tailEnd/>
                </a:ln>
              </p:spPr>
              <p:txBody>
                <a:bodyPr/>
                <a:lstStyle/>
                <a:p>
                  <a:pPr algn="ctr" eaLnBrk="0" hangingPunct="0"/>
                  <a:endParaRPr lang="en-US"/>
                </a:p>
              </p:txBody>
            </p:sp>
            <p:sp>
              <p:nvSpPr>
                <p:cNvPr id="90189" name="Freeform 74"/>
                <p:cNvSpPr>
                  <a:spLocks/>
                </p:cNvSpPr>
                <p:nvPr/>
              </p:nvSpPr>
              <p:spPr bwMode="auto">
                <a:xfrm>
                  <a:off x="2338" y="1476"/>
                  <a:ext cx="44" cy="49"/>
                </a:xfrm>
                <a:custGeom>
                  <a:avLst/>
                  <a:gdLst>
                    <a:gd name="T0" fmla="*/ 43 w 44"/>
                    <a:gd name="T1" fmla="*/ 48 h 49"/>
                    <a:gd name="T2" fmla="*/ 32 w 44"/>
                    <a:gd name="T3" fmla="*/ 43 h 49"/>
                    <a:gd name="T4" fmla="*/ 21 w 44"/>
                    <a:gd name="T5" fmla="*/ 38 h 49"/>
                    <a:gd name="T6" fmla="*/ 13 w 44"/>
                    <a:gd name="T7" fmla="*/ 32 h 49"/>
                    <a:gd name="T8" fmla="*/ 7 w 44"/>
                    <a:gd name="T9" fmla="*/ 26 h 49"/>
                    <a:gd name="T10" fmla="*/ 4 w 44"/>
                    <a:gd name="T11" fmla="*/ 18 h 49"/>
                    <a:gd name="T12" fmla="*/ 1 w 44"/>
                    <a:gd name="T13" fmla="*/ 10 h 49"/>
                    <a:gd name="T14" fmla="*/ 0 w 44"/>
                    <a:gd name="T15" fmla="*/ 1 h 49"/>
                    <a:gd name="T16" fmla="*/ 4 w 44"/>
                    <a:gd name="T17" fmla="*/ 0 h 49"/>
                    <a:gd name="T18" fmla="*/ 8 w 44"/>
                    <a:gd name="T19" fmla="*/ 0 h 49"/>
                    <a:gd name="T20" fmla="*/ 9 w 44"/>
                    <a:gd name="T21" fmla="*/ 6 h 49"/>
                    <a:gd name="T22" fmla="*/ 11 w 44"/>
                    <a:gd name="T23" fmla="*/ 14 h 49"/>
                    <a:gd name="T24" fmla="*/ 14 w 44"/>
                    <a:gd name="T25" fmla="*/ 22 h 49"/>
                    <a:gd name="T26" fmla="*/ 20 w 44"/>
                    <a:gd name="T27" fmla="*/ 30 h 49"/>
                    <a:gd name="T28" fmla="*/ 30 w 44"/>
                    <a:gd name="T29" fmla="*/ 39 h 49"/>
                    <a:gd name="T30" fmla="*/ 36 w 44"/>
                    <a:gd name="T31" fmla="*/ 44 h 49"/>
                    <a:gd name="T32" fmla="*/ 43 w 44"/>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9"/>
                    <a:gd name="T53" fmla="*/ 44 w 4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9">
                      <a:moveTo>
                        <a:pt x="43" y="48"/>
                      </a:moveTo>
                      <a:lnTo>
                        <a:pt x="32" y="43"/>
                      </a:lnTo>
                      <a:lnTo>
                        <a:pt x="21" y="38"/>
                      </a:lnTo>
                      <a:lnTo>
                        <a:pt x="13" y="32"/>
                      </a:lnTo>
                      <a:lnTo>
                        <a:pt x="7" y="26"/>
                      </a:lnTo>
                      <a:lnTo>
                        <a:pt x="4" y="18"/>
                      </a:lnTo>
                      <a:lnTo>
                        <a:pt x="1" y="10"/>
                      </a:lnTo>
                      <a:lnTo>
                        <a:pt x="0" y="1"/>
                      </a:lnTo>
                      <a:lnTo>
                        <a:pt x="4" y="0"/>
                      </a:lnTo>
                      <a:lnTo>
                        <a:pt x="8" y="0"/>
                      </a:lnTo>
                      <a:lnTo>
                        <a:pt x="9" y="6"/>
                      </a:lnTo>
                      <a:lnTo>
                        <a:pt x="11" y="14"/>
                      </a:lnTo>
                      <a:lnTo>
                        <a:pt x="14" y="22"/>
                      </a:lnTo>
                      <a:lnTo>
                        <a:pt x="20" y="30"/>
                      </a:lnTo>
                      <a:lnTo>
                        <a:pt x="30" y="39"/>
                      </a:lnTo>
                      <a:lnTo>
                        <a:pt x="36" y="44"/>
                      </a:lnTo>
                      <a:lnTo>
                        <a:pt x="43" y="48"/>
                      </a:lnTo>
                    </a:path>
                  </a:pathLst>
                </a:custGeom>
                <a:solidFill>
                  <a:srgbClr val="FF9F1F"/>
                </a:solidFill>
                <a:ln w="9525" cap="rnd">
                  <a:noFill/>
                  <a:round/>
                  <a:headEnd/>
                  <a:tailEnd/>
                </a:ln>
              </p:spPr>
              <p:txBody>
                <a:bodyPr/>
                <a:lstStyle/>
                <a:p>
                  <a:pPr algn="ctr" eaLnBrk="0" hangingPunct="0"/>
                  <a:endParaRPr lang="en-US"/>
                </a:p>
              </p:txBody>
            </p:sp>
            <p:sp>
              <p:nvSpPr>
                <p:cNvPr id="90190" name="Freeform 75"/>
                <p:cNvSpPr>
                  <a:spLocks/>
                </p:cNvSpPr>
                <p:nvPr/>
              </p:nvSpPr>
              <p:spPr bwMode="auto">
                <a:xfrm>
                  <a:off x="2373" y="1450"/>
                  <a:ext cx="110" cy="72"/>
                </a:xfrm>
                <a:custGeom>
                  <a:avLst/>
                  <a:gdLst>
                    <a:gd name="T0" fmla="*/ 70 w 110"/>
                    <a:gd name="T1" fmla="*/ 61 h 72"/>
                    <a:gd name="T2" fmla="*/ 52 w 110"/>
                    <a:gd name="T3" fmla="*/ 56 h 72"/>
                    <a:gd name="T4" fmla="*/ 38 w 110"/>
                    <a:gd name="T5" fmla="*/ 52 h 72"/>
                    <a:gd name="T6" fmla="*/ 28 w 110"/>
                    <a:gd name="T7" fmla="*/ 47 h 72"/>
                    <a:gd name="T8" fmla="*/ 18 w 110"/>
                    <a:gd name="T9" fmla="*/ 39 h 72"/>
                    <a:gd name="T10" fmla="*/ 9 w 110"/>
                    <a:gd name="T11" fmla="*/ 31 h 72"/>
                    <a:gd name="T12" fmla="*/ 0 w 110"/>
                    <a:gd name="T13" fmla="*/ 21 h 72"/>
                    <a:gd name="T14" fmla="*/ 14 w 110"/>
                    <a:gd name="T15" fmla="*/ 33 h 72"/>
                    <a:gd name="T16" fmla="*/ 28 w 110"/>
                    <a:gd name="T17" fmla="*/ 42 h 72"/>
                    <a:gd name="T18" fmla="*/ 37 w 110"/>
                    <a:gd name="T19" fmla="*/ 48 h 72"/>
                    <a:gd name="T20" fmla="*/ 46 w 110"/>
                    <a:gd name="T21" fmla="*/ 50 h 72"/>
                    <a:gd name="T22" fmla="*/ 56 w 110"/>
                    <a:gd name="T23" fmla="*/ 53 h 72"/>
                    <a:gd name="T24" fmla="*/ 62 w 110"/>
                    <a:gd name="T25" fmla="*/ 54 h 72"/>
                    <a:gd name="T26" fmla="*/ 60 w 110"/>
                    <a:gd name="T27" fmla="*/ 47 h 72"/>
                    <a:gd name="T28" fmla="*/ 58 w 110"/>
                    <a:gd name="T29" fmla="*/ 39 h 72"/>
                    <a:gd name="T30" fmla="*/ 56 w 110"/>
                    <a:gd name="T31" fmla="*/ 30 h 72"/>
                    <a:gd name="T32" fmla="*/ 53 w 110"/>
                    <a:gd name="T33" fmla="*/ 22 h 72"/>
                    <a:gd name="T34" fmla="*/ 50 w 110"/>
                    <a:gd name="T35" fmla="*/ 14 h 72"/>
                    <a:gd name="T36" fmla="*/ 48 w 110"/>
                    <a:gd name="T37" fmla="*/ 9 h 72"/>
                    <a:gd name="T38" fmla="*/ 45 w 110"/>
                    <a:gd name="T39" fmla="*/ 0 h 72"/>
                    <a:gd name="T40" fmla="*/ 50 w 110"/>
                    <a:gd name="T41" fmla="*/ 9 h 72"/>
                    <a:gd name="T42" fmla="*/ 55 w 110"/>
                    <a:gd name="T43" fmla="*/ 18 h 72"/>
                    <a:gd name="T44" fmla="*/ 58 w 110"/>
                    <a:gd name="T45" fmla="*/ 26 h 72"/>
                    <a:gd name="T46" fmla="*/ 62 w 110"/>
                    <a:gd name="T47" fmla="*/ 34 h 72"/>
                    <a:gd name="T48" fmla="*/ 64 w 110"/>
                    <a:gd name="T49" fmla="*/ 40 h 72"/>
                    <a:gd name="T50" fmla="*/ 66 w 110"/>
                    <a:gd name="T51" fmla="*/ 47 h 72"/>
                    <a:gd name="T52" fmla="*/ 69 w 110"/>
                    <a:gd name="T53" fmla="*/ 52 h 72"/>
                    <a:gd name="T54" fmla="*/ 73 w 110"/>
                    <a:gd name="T55" fmla="*/ 57 h 72"/>
                    <a:gd name="T56" fmla="*/ 79 w 110"/>
                    <a:gd name="T57" fmla="*/ 62 h 72"/>
                    <a:gd name="T58" fmla="*/ 86 w 110"/>
                    <a:gd name="T59" fmla="*/ 65 h 72"/>
                    <a:gd name="T60" fmla="*/ 94 w 110"/>
                    <a:gd name="T61" fmla="*/ 66 h 72"/>
                    <a:gd name="T62" fmla="*/ 102 w 110"/>
                    <a:gd name="T63" fmla="*/ 64 h 72"/>
                    <a:gd name="T64" fmla="*/ 104 w 110"/>
                    <a:gd name="T65" fmla="*/ 59 h 72"/>
                    <a:gd name="T66" fmla="*/ 97 w 110"/>
                    <a:gd name="T67" fmla="*/ 53 h 72"/>
                    <a:gd name="T68" fmla="*/ 93 w 110"/>
                    <a:gd name="T69" fmla="*/ 46 h 72"/>
                    <a:gd name="T70" fmla="*/ 90 w 110"/>
                    <a:gd name="T71" fmla="*/ 37 h 72"/>
                    <a:gd name="T72" fmla="*/ 91 w 110"/>
                    <a:gd name="T73" fmla="*/ 29 h 72"/>
                    <a:gd name="T74" fmla="*/ 91 w 110"/>
                    <a:gd name="T75" fmla="*/ 35 h 72"/>
                    <a:gd name="T76" fmla="*/ 93 w 110"/>
                    <a:gd name="T77" fmla="*/ 41 h 72"/>
                    <a:gd name="T78" fmla="*/ 96 w 110"/>
                    <a:gd name="T79" fmla="*/ 46 h 72"/>
                    <a:gd name="T80" fmla="*/ 99 w 110"/>
                    <a:gd name="T81" fmla="*/ 52 h 72"/>
                    <a:gd name="T82" fmla="*/ 104 w 110"/>
                    <a:gd name="T83" fmla="*/ 55 h 72"/>
                    <a:gd name="T84" fmla="*/ 109 w 110"/>
                    <a:gd name="T85" fmla="*/ 56 h 72"/>
                    <a:gd name="T86" fmla="*/ 109 w 110"/>
                    <a:gd name="T87" fmla="*/ 61 h 72"/>
                    <a:gd name="T88" fmla="*/ 106 w 110"/>
                    <a:gd name="T89" fmla="*/ 65 h 72"/>
                    <a:gd name="T90" fmla="*/ 104 w 110"/>
                    <a:gd name="T91" fmla="*/ 68 h 72"/>
                    <a:gd name="T92" fmla="*/ 98 w 110"/>
                    <a:gd name="T93" fmla="*/ 70 h 72"/>
                    <a:gd name="T94" fmla="*/ 93 w 110"/>
                    <a:gd name="T95" fmla="*/ 71 h 72"/>
                    <a:gd name="T96" fmla="*/ 85 w 110"/>
                    <a:gd name="T97" fmla="*/ 71 h 72"/>
                    <a:gd name="T98" fmla="*/ 77 w 110"/>
                    <a:gd name="T99" fmla="*/ 67 h 72"/>
                    <a:gd name="T100" fmla="*/ 70 w 110"/>
                    <a:gd name="T101" fmla="*/ 61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72"/>
                    <a:gd name="T155" fmla="*/ 110 w 110"/>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72">
                      <a:moveTo>
                        <a:pt x="70" y="61"/>
                      </a:moveTo>
                      <a:lnTo>
                        <a:pt x="52" y="56"/>
                      </a:lnTo>
                      <a:lnTo>
                        <a:pt x="38" y="52"/>
                      </a:lnTo>
                      <a:lnTo>
                        <a:pt x="28" y="47"/>
                      </a:lnTo>
                      <a:lnTo>
                        <a:pt x="18" y="39"/>
                      </a:lnTo>
                      <a:lnTo>
                        <a:pt x="9" y="31"/>
                      </a:lnTo>
                      <a:lnTo>
                        <a:pt x="0" y="21"/>
                      </a:lnTo>
                      <a:lnTo>
                        <a:pt x="14" y="33"/>
                      </a:lnTo>
                      <a:lnTo>
                        <a:pt x="28" y="42"/>
                      </a:lnTo>
                      <a:lnTo>
                        <a:pt x="37" y="48"/>
                      </a:lnTo>
                      <a:lnTo>
                        <a:pt x="46" y="50"/>
                      </a:lnTo>
                      <a:lnTo>
                        <a:pt x="56" y="53"/>
                      </a:lnTo>
                      <a:lnTo>
                        <a:pt x="62" y="54"/>
                      </a:lnTo>
                      <a:lnTo>
                        <a:pt x="60" y="47"/>
                      </a:lnTo>
                      <a:lnTo>
                        <a:pt x="58" y="39"/>
                      </a:lnTo>
                      <a:lnTo>
                        <a:pt x="56" y="30"/>
                      </a:lnTo>
                      <a:lnTo>
                        <a:pt x="53" y="22"/>
                      </a:lnTo>
                      <a:lnTo>
                        <a:pt x="50" y="14"/>
                      </a:lnTo>
                      <a:lnTo>
                        <a:pt x="48" y="9"/>
                      </a:lnTo>
                      <a:lnTo>
                        <a:pt x="45" y="0"/>
                      </a:lnTo>
                      <a:lnTo>
                        <a:pt x="50" y="9"/>
                      </a:lnTo>
                      <a:lnTo>
                        <a:pt x="55" y="18"/>
                      </a:lnTo>
                      <a:lnTo>
                        <a:pt x="58" y="26"/>
                      </a:lnTo>
                      <a:lnTo>
                        <a:pt x="62" y="34"/>
                      </a:lnTo>
                      <a:lnTo>
                        <a:pt x="64" y="40"/>
                      </a:lnTo>
                      <a:lnTo>
                        <a:pt x="66" y="47"/>
                      </a:lnTo>
                      <a:lnTo>
                        <a:pt x="69" y="52"/>
                      </a:lnTo>
                      <a:lnTo>
                        <a:pt x="73" y="57"/>
                      </a:lnTo>
                      <a:lnTo>
                        <a:pt x="79" y="62"/>
                      </a:lnTo>
                      <a:lnTo>
                        <a:pt x="86" y="65"/>
                      </a:lnTo>
                      <a:lnTo>
                        <a:pt x="94" y="66"/>
                      </a:lnTo>
                      <a:lnTo>
                        <a:pt x="102" y="64"/>
                      </a:lnTo>
                      <a:lnTo>
                        <a:pt x="104" y="59"/>
                      </a:lnTo>
                      <a:lnTo>
                        <a:pt x="97" y="53"/>
                      </a:lnTo>
                      <a:lnTo>
                        <a:pt x="93" y="46"/>
                      </a:lnTo>
                      <a:lnTo>
                        <a:pt x="90" y="37"/>
                      </a:lnTo>
                      <a:lnTo>
                        <a:pt x="91" y="29"/>
                      </a:lnTo>
                      <a:lnTo>
                        <a:pt x="91" y="35"/>
                      </a:lnTo>
                      <a:lnTo>
                        <a:pt x="93" y="41"/>
                      </a:lnTo>
                      <a:lnTo>
                        <a:pt x="96" y="46"/>
                      </a:lnTo>
                      <a:lnTo>
                        <a:pt x="99" y="52"/>
                      </a:lnTo>
                      <a:lnTo>
                        <a:pt x="104" y="55"/>
                      </a:lnTo>
                      <a:lnTo>
                        <a:pt x="109" y="56"/>
                      </a:lnTo>
                      <a:lnTo>
                        <a:pt x="109" y="61"/>
                      </a:lnTo>
                      <a:lnTo>
                        <a:pt x="106" y="65"/>
                      </a:lnTo>
                      <a:lnTo>
                        <a:pt x="104" y="68"/>
                      </a:lnTo>
                      <a:lnTo>
                        <a:pt x="98" y="70"/>
                      </a:lnTo>
                      <a:lnTo>
                        <a:pt x="93" y="71"/>
                      </a:lnTo>
                      <a:lnTo>
                        <a:pt x="85" y="71"/>
                      </a:lnTo>
                      <a:lnTo>
                        <a:pt x="77" y="67"/>
                      </a:lnTo>
                      <a:lnTo>
                        <a:pt x="70" y="61"/>
                      </a:lnTo>
                    </a:path>
                  </a:pathLst>
                </a:custGeom>
                <a:solidFill>
                  <a:srgbClr val="FF9F1F"/>
                </a:solidFill>
                <a:ln w="9525" cap="rnd">
                  <a:noFill/>
                  <a:round/>
                  <a:headEnd/>
                  <a:tailEnd/>
                </a:ln>
              </p:spPr>
              <p:txBody>
                <a:bodyPr/>
                <a:lstStyle/>
                <a:p>
                  <a:pPr algn="ctr" eaLnBrk="0" hangingPunct="0"/>
                  <a:endParaRPr lang="en-US"/>
                </a:p>
              </p:txBody>
            </p:sp>
            <p:sp>
              <p:nvSpPr>
                <p:cNvPr id="90191" name="Freeform 76"/>
                <p:cNvSpPr>
                  <a:spLocks/>
                </p:cNvSpPr>
                <p:nvPr/>
              </p:nvSpPr>
              <p:spPr bwMode="auto">
                <a:xfrm>
                  <a:off x="2430" y="1517"/>
                  <a:ext cx="24" cy="19"/>
                </a:xfrm>
                <a:custGeom>
                  <a:avLst/>
                  <a:gdLst>
                    <a:gd name="T0" fmla="*/ 19 w 24"/>
                    <a:gd name="T1" fmla="*/ 0 h 19"/>
                    <a:gd name="T2" fmla="*/ 17 w 24"/>
                    <a:gd name="T3" fmla="*/ 5 h 19"/>
                    <a:gd name="T4" fmla="*/ 15 w 24"/>
                    <a:gd name="T5" fmla="*/ 10 h 19"/>
                    <a:gd name="T6" fmla="*/ 11 w 24"/>
                    <a:gd name="T7" fmla="*/ 13 h 19"/>
                    <a:gd name="T8" fmla="*/ 7 w 24"/>
                    <a:gd name="T9" fmla="*/ 16 h 19"/>
                    <a:gd name="T10" fmla="*/ 0 w 24"/>
                    <a:gd name="T11" fmla="*/ 18 h 19"/>
                    <a:gd name="T12" fmla="*/ 5 w 24"/>
                    <a:gd name="T13" fmla="*/ 18 h 19"/>
                    <a:gd name="T14" fmla="*/ 13 w 24"/>
                    <a:gd name="T15" fmla="*/ 16 h 19"/>
                    <a:gd name="T16" fmla="*/ 19 w 24"/>
                    <a:gd name="T17" fmla="*/ 11 h 19"/>
                    <a:gd name="T18" fmla="*/ 23 w 24"/>
                    <a:gd name="T19" fmla="*/ 4 h 19"/>
                    <a:gd name="T20" fmla="*/ 19 w 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9"/>
                    <a:gd name="T35" fmla="*/ 24 w 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9">
                      <a:moveTo>
                        <a:pt x="19" y="0"/>
                      </a:moveTo>
                      <a:lnTo>
                        <a:pt x="17" y="5"/>
                      </a:lnTo>
                      <a:lnTo>
                        <a:pt x="15" y="10"/>
                      </a:lnTo>
                      <a:lnTo>
                        <a:pt x="11" y="13"/>
                      </a:lnTo>
                      <a:lnTo>
                        <a:pt x="7" y="16"/>
                      </a:lnTo>
                      <a:lnTo>
                        <a:pt x="0" y="18"/>
                      </a:lnTo>
                      <a:lnTo>
                        <a:pt x="5" y="18"/>
                      </a:lnTo>
                      <a:lnTo>
                        <a:pt x="13" y="16"/>
                      </a:lnTo>
                      <a:lnTo>
                        <a:pt x="19" y="11"/>
                      </a:lnTo>
                      <a:lnTo>
                        <a:pt x="23" y="4"/>
                      </a:lnTo>
                      <a:lnTo>
                        <a:pt x="19" y="0"/>
                      </a:lnTo>
                    </a:path>
                  </a:pathLst>
                </a:custGeom>
                <a:solidFill>
                  <a:srgbClr val="FF9F1F"/>
                </a:solidFill>
                <a:ln w="9525" cap="rnd">
                  <a:noFill/>
                  <a:round/>
                  <a:headEnd/>
                  <a:tailEnd/>
                </a:ln>
              </p:spPr>
              <p:txBody>
                <a:bodyPr/>
                <a:lstStyle/>
                <a:p>
                  <a:pPr algn="ctr" eaLnBrk="0" hangingPunct="0"/>
                  <a:endParaRPr lang="en-US"/>
                </a:p>
              </p:txBody>
            </p:sp>
            <p:sp>
              <p:nvSpPr>
                <p:cNvPr id="90192" name="Freeform 77"/>
                <p:cNvSpPr>
                  <a:spLocks/>
                </p:cNvSpPr>
                <p:nvPr/>
              </p:nvSpPr>
              <p:spPr bwMode="auto">
                <a:xfrm>
                  <a:off x="2460" y="1529"/>
                  <a:ext cx="17" cy="23"/>
                </a:xfrm>
                <a:custGeom>
                  <a:avLst/>
                  <a:gdLst>
                    <a:gd name="T0" fmla="*/ 13 w 17"/>
                    <a:gd name="T1" fmla="*/ 0 h 23"/>
                    <a:gd name="T2" fmla="*/ 16 w 17"/>
                    <a:gd name="T3" fmla="*/ 4 h 23"/>
                    <a:gd name="T4" fmla="*/ 13 w 17"/>
                    <a:gd name="T5" fmla="*/ 9 h 23"/>
                    <a:gd name="T6" fmla="*/ 6 w 17"/>
                    <a:gd name="T7" fmla="*/ 14 h 23"/>
                    <a:gd name="T8" fmla="*/ 0 w 17"/>
                    <a:gd name="T9" fmla="*/ 18 h 23"/>
                    <a:gd name="T10" fmla="*/ 4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3" y="0"/>
                      </a:moveTo>
                      <a:lnTo>
                        <a:pt x="16" y="4"/>
                      </a:lnTo>
                      <a:lnTo>
                        <a:pt x="13" y="9"/>
                      </a:lnTo>
                      <a:lnTo>
                        <a:pt x="6" y="14"/>
                      </a:lnTo>
                      <a:lnTo>
                        <a:pt x="0" y="18"/>
                      </a:lnTo>
                      <a:lnTo>
                        <a:pt x="4" y="22"/>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0193" name="Freeform 78"/>
                <p:cNvSpPr>
                  <a:spLocks/>
                </p:cNvSpPr>
                <p:nvPr/>
              </p:nvSpPr>
              <p:spPr bwMode="auto">
                <a:xfrm>
                  <a:off x="2476" y="1456"/>
                  <a:ext cx="35" cy="91"/>
                </a:xfrm>
                <a:custGeom>
                  <a:avLst/>
                  <a:gdLst>
                    <a:gd name="T0" fmla="*/ 18 w 35"/>
                    <a:gd name="T1" fmla="*/ 0 h 91"/>
                    <a:gd name="T2" fmla="*/ 17 w 35"/>
                    <a:gd name="T3" fmla="*/ 12 h 91"/>
                    <a:gd name="T4" fmla="*/ 18 w 35"/>
                    <a:gd name="T5" fmla="*/ 28 h 91"/>
                    <a:gd name="T6" fmla="*/ 19 w 35"/>
                    <a:gd name="T7" fmla="*/ 44 h 91"/>
                    <a:gd name="T8" fmla="*/ 20 w 35"/>
                    <a:gd name="T9" fmla="*/ 59 h 91"/>
                    <a:gd name="T10" fmla="*/ 19 w 35"/>
                    <a:gd name="T11" fmla="*/ 67 h 91"/>
                    <a:gd name="T12" fmla="*/ 16 w 35"/>
                    <a:gd name="T13" fmla="*/ 72 h 91"/>
                    <a:gd name="T14" fmla="*/ 11 w 35"/>
                    <a:gd name="T15" fmla="*/ 76 h 91"/>
                    <a:gd name="T16" fmla="*/ 3 w 35"/>
                    <a:gd name="T17" fmla="*/ 78 h 91"/>
                    <a:gd name="T18" fmla="*/ 2 w 35"/>
                    <a:gd name="T19" fmla="*/ 81 h 91"/>
                    <a:gd name="T20" fmla="*/ 2 w 35"/>
                    <a:gd name="T21" fmla="*/ 86 h 91"/>
                    <a:gd name="T22" fmla="*/ 0 w 35"/>
                    <a:gd name="T23" fmla="*/ 90 h 91"/>
                    <a:gd name="T24" fmla="*/ 3 w 35"/>
                    <a:gd name="T25" fmla="*/ 86 h 91"/>
                    <a:gd name="T26" fmla="*/ 4 w 35"/>
                    <a:gd name="T27" fmla="*/ 81 h 91"/>
                    <a:gd name="T28" fmla="*/ 6 w 35"/>
                    <a:gd name="T29" fmla="*/ 79 h 91"/>
                    <a:gd name="T30" fmla="*/ 9 w 35"/>
                    <a:gd name="T31" fmla="*/ 79 h 91"/>
                    <a:gd name="T32" fmla="*/ 15 w 35"/>
                    <a:gd name="T33" fmla="*/ 78 h 91"/>
                    <a:gd name="T34" fmla="*/ 20 w 35"/>
                    <a:gd name="T35" fmla="*/ 76 h 91"/>
                    <a:gd name="T36" fmla="*/ 23 w 35"/>
                    <a:gd name="T37" fmla="*/ 71 h 91"/>
                    <a:gd name="T38" fmla="*/ 28 w 35"/>
                    <a:gd name="T39" fmla="*/ 76 h 91"/>
                    <a:gd name="T40" fmla="*/ 30 w 35"/>
                    <a:gd name="T41" fmla="*/ 80 h 91"/>
                    <a:gd name="T42" fmla="*/ 31 w 35"/>
                    <a:gd name="T43" fmla="*/ 85 h 91"/>
                    <a:gd name="T44" fmla="*/ 32 w 35"/>
                    <a:gd name="T45" fmla="*/ 89 h 91"/>
                    <a:gd name="T46" fmla="*/ 34 w 35"/>
                    <a:gd name="T47" fmla="*/ 83 h 91"/>
                    <a:gd name="T48" fmla="*/ 34 w 35"/>
                    <a:gd name="T49" fmla="*/ 75 h 91"/>
                    <a:gd name="T50" fmla="*/ 32 w 35"/>
                    <a:gd name="T51" fmla="*/ 68 h 91"/>
                    <a:gd name="T52" fmla="*/ 31 w 35"/>
                    <a:gd name="T53" fmla="*/ 62 h 91"/>
                    <a:gd name="T54" fmla="*/ 32 w 35"/>
                    <a:gd name="T55" fmla="*/ 57 h 91"/>
                    <a:gd name="T56" fmla="*/ 30 w 35"/>
                    <a:gd name="T57" fmla="*/ 50 h 91"/>
                    <a:gd name="T58" fmla="*/ 28 w 35"/>
                    <a:gd name="T59" fmla="*/ 44 h 91"/>
                    <a:gd name="T60" fmla="*/ 27 w 35"/>
                    <a:gd name="T61" fmla="*/ 39 h 91"/>
                    <a:gd name="T62" fmla="*/ 25 w 35"/>
                    <a:gd name="T63" fmla="*/ 32 h 91"/>
                    <a:gd name="T64" fmla="*/ 26 w 35"/>
                    <a:gd name="T65" fmla="*/ 27 h 91"/>
                    <a:gd name="T66" fmla="*/ 28 w 35"/>
                    <a:gd name="T67" fmla="*/ 23 h 91"/>
                    <a:gd name="T68" fmla="*/ 34 w 35"/>
                    <a:gd name="T69" fmla="*/ 26 h 91"/>
                    <a:gd name="T70" fmla="*/ 31 w 35"/>
                    <a:gd name="T71" fmla="*/ 22 h 91"/>
                    <a:gd name="T72" fmla="*/ 28 w 35"/>
                    <a:gd name="T73" fmla="*/ 15 h 91"/>
                    <a:gd name="T74" fmla="*/ 27 w 35"/>
                    <a:gd name="T75" fmla="*/ 10 h 91"/>
                    <a:gd name="T76" fmla="*/ 23 w 35"/>
                    <a:gd name="T77" fmla="*/ 4 h 91"/>
                    <a:gd name="T78" fmla="*/ 18 w 35"/>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91"/>
                    <a:gd name="T122" fmla="*/ 35 w 35"/>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91">
                      <a:moveTo>
                        <a:pt x="18" y="0"/>
                      </a:moveTo>
                      <a:lnTo>
                        <a:pt x="17" y="12"/>
                      </a:lnTo>
                      <a:lnTo>
                        <a:pt x="18" y="28"/>
                      </a:lnTo>
                      <a:lnTo>
                        <a:pt x="19" y="44"/>
                      </a:lnTo>
                      <a:lnTo>
                        <a:pt x="20" y="59"/>
                      </a:lnTo>
                      <a:lnTo>
                        <a:pt x="19" y="67"/>
                      </a:lnTo>
                      <a:lnTo>
                        <a:pt x="16" y="72"/>
                      </a:lnTo>
                      <a:lnTo>
                        <a:pt x="11" y="76"/>
                      </a:lnTo>
                      <a:lnTo>
                        <a:pt x="3" y="78"/>
                      </a:lnTo>
                      <a:lnTo>
                        <a:pt x="2" y="81"/>
                      </a:lnTo>
                      <a:lnTo>
                        <a:pt x="2" y="86"/>
                      </a:lnTo>
                      <a:lnTo>
                        <a:pt x="0" y="90"/>
                      </a:lnTo>
                      <a:lnTo>
                        <a:pt x="3" y="86"/>
                      </a:lnTo>
                      <a:lnTo>
                        <a:pt x="4" y="81"/>
                      </a:lnTo>
                      <a:lnTo>
                        <a:pt x="6" y="79"/>
                      </a:lnTo>
                      <a:lnTo>
                        <a:pt x="9" y="79"/>
                      </a:lnTo>
                      <a:lnTo>
                        <a:pt x="15" y="78"/>
                      </a:lnTo>
                      <a:lnTo>
                        <a:pt x="20" y="76"/>
                      </a:lnTo>
                      <a:lnTo>
                        <a:pt x="23" y="71"/>
                      </a:lnTo>
                      <a:lnTo>
                        <a:pt x="28" y="76"/>
                      </a:lnTo>
                      <a:lnTo>
                        <a:pt x="30" y="80"/>
                      </a:lnTo>
                      <a:lnTo>
                        <a:pt x="31" y="85"/>
                      </a:lnTo>
                      <a:lnTo>
                        <a:pt x="32" y="89"/>
                      </a:lnTo>
                      <a:lnTo>
                        <a:pt x="34" y="83"/>
                      </a:lnTo>
                      <a:lnTo>
                        <a:pt x="34" y="75"/>
                      </a:lnTo>
                      <a:lnTo>
                        <a:pt x="32" y="68"/>
                      </a:lnTo>
                      <a:lnTo>
                        <a:pt x="31" y="62"/>
                      </a:lnTo>
                      <a:lnTo>
                        <a:pt x="32" y="57"/>
                      </a:lnTo>
                      <a:lnTo>
                        <a:pt x="30" y="50"/>
                      </a:lnTo>
                      <a:lnTo>
                        <a:pt x="28" y="44"/>
                      </a:lnTo>
                      <a:lnTo>
                        <a:pt x="27" y="39"/>
                      </a:lnTo>
                      <a:lnTo>
                        <a:pt x="25" y="32"/>
                      </a:lnTo>
                      <a:lnTo>
                        <a:pt x="26" y="27"/>
                      </a:lnTo>
                      <a:lnTo>
                        <a:pt x="28" y="23"/>
                      </a:lnTo>
                      <a:lnTo>
                        <a:pt x="34" y="26"/>
                      </a:lnTo>
                      <a:lnTo>
                        <a:pt x="31" y="22"/>
                      </a:lnTo>
                      <a:lnTo>
                        <a:pt x="28" y="15"/>
                      </a:lnTo>
                      <a:lnTo>
                        <a:pt x="27" y="10"/>
                      </a:lnTo>
                      <a:lnTo>
                        <a:pt x="23" y="4"/>
                      </a:lnTo>
                      <a:lnTo>
                        <a:pt x="18" y="0"/>
                      </a:lnTo>
                    </a:path>
                  </a:pathLst>
                </a:custGeom>
                <a:solidFill>
                  <a:srgbClr val="FF9F1F"/>
                </a:solidFill>
                <a:ln w="9525" cap="rnd">
                  <a:noFill/>
                  <a:round/>
                  <a:headEnd/>
                  <a:tailEnd/>
                </a:ln>
              </p:spPr>
              <p:txBody>
                <a:bodyPr/>
                <a:lstStyle/>
                <a:p>
                  <a:pPr algn="ctr" eaLnBrk="0" hangingPunct="0"/>
                  <a:endParaRPr lang="en-US"/>
                </a:p>
              </p:txBody>
            </p:sp>
            <p:sp>
              <p:nvSpPr>
                <p:cNvPr id="90194" name="Freeform 79"/>
                <p:cNvSpPr>
                  <a:spLocks/>
                </p:cNvSpPr>
                <p:nvPr/>
              </p:nvSpPr>
              <p:spPr bwMode="auto">
                <a:xfrm>
                  <a:off x="2540" y="1460"/>
                  <a:ext cx="17" cy="19"/>
                </a:xfrm>
                <a:custGeom>
                  <a:avLst/>
                  <a:gdLst>
                    <a:gd name="T0" fmla="*/ 13 w 17"/>
                    <a:gd name="T1" fmla="*/ 11 h 19"/>
                    <a:gd name="T2" fmla="*/ 11 w 17"/>
                    <a:gd name="T3" fmla="*/ 11 h 19"/>
                    <a:gd name="T4" fmla="*/ 7 w 17"/>
                    <a:gd name="T5" fmla="*/ 10 h 19"/>
                    <a:gd name="T6" fmla="*/ 4 w 17"/>
                    <a:gd name="T7" fmla="*/ 7 h 19"/>
                    <a:gd name="T8" fmla="*/ 0 w 17"/>
                    <a:gd name="T9" fmla="*/ 0 h 19"/>
                    <a:gd name="T10" fmla="*/ 1 w 17"/>
                    <a:gd name="T11" fmla="*/ 6 h 19"/>
                    <a:gd name="T12" fmla="*/ 3 w 17"/>
                    <a:gd name="T13" fmla="*/ 10 h 19"/>
                    <a:gd name="T14" fmla="*/ 7 w 17"/>
                    <a:gd name="T15" fmla="*/ 14 h 19"/>
                    <a:gd name="T16" fmla="*/ 11 w 17"/>
                    <a:gd name="T17" fmla="*/ 16 h 19"/>
                    <a:gd name="T18" fmla="*/ 16 w 17"/>
                    <a:gd name="T19" fmla="*/ 18 h 19"/>
                    <a:gd name="T20" fmla="*/ 13 w 17"/>
                    <a:gd name="T21" fmla="*/ 1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9"/>
                    <a:gd name="T35" fmla="*/ 17 w 1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9">
                      <a:moveTo>
                        <a:pt x="13" y="11"/>
                      </a:moveTo>
                      <a:lnTo>
                        <a:pt x="11" y="11"/>
                      </a:lnTo>
                      <a:lnTo>
                        <a:pt x="7" y="10"/>
                      </a:lnTo>
                      <a:lnTo>
                        <a:pt x="4" y="7"/>
                      </a:lnTo>
                      <a:lnTo>
                        <a:pt x="0" y="0"/>
                      </a:lnTo>
                      <a:lnTo>
                        <a:pt x="1" y="6"/>
                      </a:lnTo>
                      <a:lnTo>
                        <a:pt x="3" y="10"/>
                      </a:lnTo>
                      <a:lnTo>
                        <a:pt x="7" y="14"/>
                      </a:lnTo>
                      <a:lnTo>
                        <a:pt x="11" y="16"/>
                      </a:lnTo>
                      <a:lnTo>
                        <a:pt x="16" y="18"/>
                      </a:lnTo>
                      <a:lnTo>
                        <a:pt x="13" y="11"/>
                      </a:lnTo>
                    </a:path>
                  </a:pathLst>
                </a:custGeom>
                <a:solidFill>
                  <a:srgbClr val="FF9F1F"/>
                </a:solidFill>
                <a:ln w="9525" cap="rnd">
                  <a:noFill/>
                  <a:round/>
                  <a:headEnd/>
                  <a:tailEnd/>
                </a:ln>
              </p:spPr>
              <p:txBody>
                <a:bodyPr/>
                <a:lstStyle/>
                <a:p>
                  <a:pPr algn="ctr" eaLnBrk="0" hangingPunct="0"/>
                  <a:endParaRPr lang="en-US"/>
                </a:p>
              </p:txBody>
            </p:sp>
            <p:sp>
              <p:nvSpPr>
                <p:cNvPr id="90195" name="Freeform 80"/>
                <p:cNvSpPr>
                  <a:spLocks/>
                </p:cNvSpPr>
                <p:nvPr/>
              </p:nvSpPr>
              <p:spPr bwMode="auto">
                <a:xfrm>
                  <a:off x="2560" y="1602"/>
                  <a:ext cx="29" cy="52"/>
                </a:xfrm>
                <a:custGeom>
                  <a:avLst/>
                  <a:gdLst>
                    <a:gd name="T0" fmla="*/ 28 w 29"/>
                    <a:gd name="T1" fmla="*/ 32 h 52"/>
                    <a:gd name="T2" fmla="*/ 27 w 29"/>
                    <a:gd name="T3" fmla="*/ 25 h 52"/>
                    <a:gd name="T4" fmla="*/ 23 w 29"/>
                    <a:gd name="T5" fmla="*/ 20 h 52"/>
                    <a:gd name="T6" fmla="*/ 20 w 29"/>
                    <a:gd name="T7" fmla="*/ 16 h 52"/>
                    <a:gd name="T8" fmla="*/ 18 w 29"/>
                    <a:gd name="T9" fmla="*/ 13 h 52"/>
                    <a:gd name="T10" fmla="*/ 14 w 29"/>
                    <a:gd name="T11" fmla="*/ 6 h 52"/>
                    <a:gd name="T12" fmla="*/ 12 w 29"/>
                    <a:gd name="T13" fmla="*/ 0 h 52"/>
                    <a:gd name="T14" fmla="*/ 12 w 29"/>
                    <a:gd name="T15" fmla="*/ 8 h 52"/>
                    <a:gd name="T16" fmla="*/ 14 w 29"/>
                    <a:gd name="T17" fmla="*/ 15 h 52"/>
                    <a:gd name="T18" fmla="*/ 17 w 29"/>
                    <a:gd name="T19" fmla="*/ 19 h 52"/>
                    <a:gd name="T20" fmla="*/ 19 w 29"/>
                    <a:gd name="T21" fmla="*/ 25 h 52"/>
                    <a:gd name="T22" fmla="*/ 16 w 29"/>
                    <a:gd name="T23" fmla="*/ 27 h 52"/>
                    <a:gd name="T24" fmla="*/ 12 w 29"/>
                    <a:gd name="T25" fmla="*/ 31 h 52"/>
                    <a:gd name="T26" fmla="*/ 9 w 29"/>
                    <a:gd name="T27" fmla="*/ 35 h 52"/>
                    <a:gd name="T28" fmla="*/ 3 w 29"/>
                    <a:gd name="T29" fmla="*/ 41 h 52"/>
                    <a:gd name="T30" fmla="*/ 0 w 29"/>
                    <a:gd name="T31" fmla="*/ 51 h 52"/>
                    <a:gd name="T32" fmla="*/ 28 w 29"/>
                    <a:gd name="T33" fmla="*/ 3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2"/>
                    <a:gd name="T53" fmla="*/ 29 w 2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2">
                      <a:moveTo>
                        <a:pt x="28" y="32"/>
                      </a:moveTo>
                      <a:lnTo>
                        <a:pt x="27" y="25"/>
                      </a:lnTo>
                      <a:lnTo>
                        <a:pt x="23" y="20"/>
                      </a:lnTo>
                      <a:lnTo>
                        <a:pt x="20" y="16"/>
                      </a:lnTo>
                      <a:lnTo>
                        <a:pt x="18" y="13"/>
                      </a:lnTo>
                      <a:lnTo>
                        <a:pt x="14" y="6"/>
                      </a:lnTo>
                      <a:lnTo>
                        <a:pt x="12" y="0"/>
                      </a:lnTo>
                      <a:lnTo>
                        <a:pt x="12" y="8"/>
                      </a:lnTo>
                      <a:lnTo>
                        <a:pt x="14" y="15"/>
                      </a:lnTo>
                      <a:lnTo>
                        <a:pt x="17" y="19"/>
                      </a:lnTo>
                      <a:lnTo>
                        <a:pt x="19" y="25"/>
                      </a:lnTo>
                      <a:lnTo>
                        <a:pt x="16" y="27"/>
                      </a:lnTo>
                      <a:lnTo>
                        <a:pt x="12" y="31"/>
                      </a:lnTo>
                      <a:lnTo>
                        <a:pt x="9" y="35"/>
                      </a:lnTo>
                      <a:lnTo>
                        <a:pt x="3" y="41"/>
                      </a:lnTo>
                      <a:lnTo>
                        <a:pt x="0" y="51"/>
                      </a:lnTo>
                      <a:lnTo>
                        <a:pt x="28" y="32"/>
                      </a:lnTo>
                    </a:path>
                  </a:pathLst>
                </a:custGeom>
                <a:solidFill>
                  <a:srgbClr val="FF9F1F"/>
                </a:solidFill>
                <a:ln w="9525" cap="rnd">
                  <a:noFill/>
                  <a:round/>
                  <a:headEnd/>
                  <a:tailEnd/>
                </a:ln>
              </p:spPr>
              <p:txBody>
                <a:bodyPr/>
                <a:lstStyle/>
                <a:p>
                  <a:pPr algn="ctr" eaLnBrk="0" hangingPunct="0"/>
                  <a:endParaRPr lang="en-US"/>
                </a:p>
              </p:txBody>
            </p:sp>
          </p:grpSp>
          <p:sp>
            <p:nvSpPr>
              <p:cNvPr id="90182" name="Freeform 82"/>
              <p:cNvSpPr>
                <a:spLocks/>
              </p:cNvSpPr>
              <p:nvPr/>
            </p:nvSpPr>
            <p:spPr bwMode="auto">
              <a:xfrm>
                <a:off x="2505" y="1360"/>
                <a:ext cx="21" cy="35"/>
              </a:xfrm>
              <a:custGeom>
                <a:avLst/>
                <a:gdLst>
                  <a:gd name="T0" fmla="*/ 20 w 21"/>
                  <a:gd name="T1" fmla="*/ 31 h 35"/>
                  <a:gd name="T2" fmla="*/ 16 w 21"/>
                  <a:gd name="T3" fmla="*/ 33 h 35"/>
                  <a:gd name="T4" fmla="*/ 13 w 21"/>
                  <a:gd name="T5" fmla="*/ 34 h 35"/>
                  <a:gd name="T6" fmla="*/ 8 w 21"/>
                  <a:gd name="T7" fmla="*/ 33 h 35"/>
                  <a:gd name="T8" fmla="*/ 5 w 21"/>
                  <a:gd name="T9" fmla="*/ 31 h 35"/>
                  <a:gd name="T10" fmla="*/ 2 w 21"/>
                  <a:gd name="T11" fmla="*/ 27 h 35"/>
                  <a:gd name="T12" fmla="*/ 1 w 21"/>
                  <a:gd name="T13" fmla="*/ 22 h 35"/>
                  <a:gd name="T14" fmla="*/ 0 w 21"/>
                  <a:gd name="T15" fmla="*/ 14 h 35"/>
                  <a:gd name="T16" fmla="*/ 1 w 21"/>
                  <a:gd name="T17" fmla="*/ 9 h 35"/>
                  <a:gd name="T18" fmla="*/ 1 w 21"/>
                  <a:gd name="T19" fmla="*/ 5 h 35"/>
                  <a:gd name="T20" fmla="*/ 3 w 21"/>
                  <a:gd name="T21" fmla="*/ 1 h 35"/>
                  <a:gd name="T22" fmla="*/ 7 w 21"/>
                  <a:gd name="T23" fmla="*/ 0 h 35"/>
                  <a:gd name="T24" fmla="*/ 11 w 21"/>
                  <a:gd name="T25" fmla="*/ 1 h 35"/>
                  <a:gd name="T26" fmla="*/ 15 w 21"/>
                  <a:gd name="T27" fmla="*/ 3 h 35"/>
                  <a:gd name="T28" fmla="*/ 16 w 21"/>
                  <a:gd name="T29" fmla="*/ 6 h 35"/>
                  <a:gd name="T30" fmla="*/ 17 w 21"/>
                  <a:gd name="T31" fmla="*/ 13 h 35"/>
                  <a:gd name="T32" fmla="*/ 18 w 21"/>
                  <a:gd name="T33" fmla="*/ 18 h 35"/>
                  <a:gd name="T34" fmla="*/ 18 w 21"/>
                  <a:gd name="T35" fmla="*/ 25 h 35"/>
                  <a:gd name="T36" fmla="*/ 20 w 21"/>
                  <a:gd name="T37" fmla="*/ 3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5"/>
                  <a:gd name="T59" fmla="*/ 21 w 2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5">
                    <a:moveTo>
                      <a:pt x="20" y="31"/>
                    </a:moveTo>
                    <a:lnTo>
                      <a:pt x="16" y="33"/>
                    </a:lnTo>
                    <a:lnTo>
                      <a:pt x="13" y="34"/>
                    </a:lnTo>
                    <a:lnTo>
                      <a:pt x="8" y="33"/>
                    </a:lnTo>
                    <a:lnTo>
                      <a:pt x="5" y="31"/>
                    </a:lnTo>
                    <a:lnTo>
                      <a:pt x="2" y="27"/>
                    </a:lnTo>
                    <a:lnTo>
                      <a:pt x="1" y="22"/>
                    </a:lnTo>
                    <a:lnTo>
                      <a:pt x="0" y="14"/>
                    </a:lnTo>
                    <a:lnTo>
                      <a:pt x="1" y="9"/>
                    </a:lnTo>
                    <a:lnTo>
                      <a:pt x="1" y="5"/>
                    </a:lnTo>
                    <a:lnTo>
                      <a:pt x="3" y="1"/>
                    </a:lnTo>
                    <a:lnTo>
                      <a:pt x="7" y="0"/>
                    </a:lnTo>
                    <a:lnTo>
                      <a:pt x="11" y="1"/>
                    </a:lnTo>
                    <a:lnTo>
                      <a:pt x="15" y="3"/>
                    </a:lnTo>
                    <a:lnTo>
                      <a:pt x="16" y="6"/>
                    </a:lnTo>
                    <a:lnTo>
                      <a:pt x="17" y="13"/>
                    </a:lnTo>
                    <a:lnTo>
                      <a:pt x="18" y="18"/>
                    </a:lnTo>
                    <a:lnTo>
                      <a:pt x="18" y="25"/>
                    </a:lnTo>
                    <a:lnTo>
                      <a:pt x="20" y="31"/>
                    </a:lnTo>
                  </a:path>
                </a:pathLst>
              </a:custGeom>
              <a:solidFill>
                <a:srgbClr val="FF9F1F"/>
              </a:solidFill>
              <a:ln w="9525" cap="rnd">
                <a:noFill/>
                <a:round/>
                <a:headEnd/>
                <a:tailEnd/>
              </a:ln>
            </p:spPr>
            <p:txBody>
              <a:bodyPr/>
              <a:lstStyle/>
              <a:p>
                <a:pPr algn="ctr" eaLnBrk="0" hangingPunct="0"/>
                <a:endParaRPr lang="en-US"/>
              </a:p>
            </p:txBody>
          </p:sp>
          <p:sp>
            <p:nvSpPr>
              <p:cNvPr id="90183" name="Freeform 83"/>
              <p:cNvSpPr>
                <a:spLocks/>
              </p:cNvSpPr>
              <p:nvPr/>
            </p:nvSpPr>
            <p:spPr bwMode="auto">
              <a:xfrm>
                <a:off x="2510" y="1423"/>
                <a:ext cx="40" cy="28"/>
              </a:xfrm>
              <a:custGeom>
                <a:avLst/>
                <a:gdLst>
                  <a:gd name="T0" fmla="*/ 39 w 40"/>
                  <a:gd name="T1" fmla="*/ 27 h 28"/>
                  <a:gd name="T2" fmla="*/ 38 w 40"/>
                  <a:gd name="T3" fmla="*/ 24 h 28"/>
                  <a:gd name="T4" fmla="*/ 37 w 40"/>
                  <a:gd name="T5" fmla="*/ 20 h 28"/>
                  <a:gd name="T6" fmla="*/ 35 w 40"/>
                  <a:gd name="T7" fmla="*/ 17 h 28"/>
                  <a:gd name="T8" fmla="*/ 34 w 40"/>
                  <a:gd name="T9" fmla="*/ 16 h 28"/>
                  <a:gd name="T10" fmla="*/ 31 w 40"/>
                  <a:gd name="T11" fmla="*/ 15 h 28"/>
                  <a:gd name="T12" fmla="*/ 32 w 40"/>
                  <a:gd name="T13" fmla="*/ 14 h 28"/>
                  <a:gd name="T14" fmla="*/ 33 w 40"/>
                  <a:gd name="T15" fmla="*/ 11 h 28"/>
                  <a:gd name="T16" fmla="*/ 33 w 40"/>
                  <a:gd name="T17" fmla="*/ 10 h 28"/>
                  <a:gd name="T18" fmla="*/ 32 w 40"/>
                  <a:gd name="T19" fmla="*/ 10 h 28"/>
                  <a:gd name="T20" fmla="*/ 31 w 40"/>
                  <a:gd name="T21" fmla="*/ 8 h 28"/>
                  <a:gd name="T22" fmla="*/ 31 w 40"/>
                  <a:gd name="T23" fmla="*/ 7 h 28"/>
                  <a:gd name="T24" fmla="*/ 30 w 40"/>
                  <a:gd name="T25" fmla="*/ 5 h 28"/>
                  <a:gd name="T26" fmla="*/ 29 w 40"/>
                  <a:gd name="T27" fmla="*/ 3 h 28"/>
                  <a:gd name="T28" fmla="*/ 28 w 40"/>
                  <a:gd name="T29" fmla="*/ 0 h 28"/>
                  <a:gd name="T30" fmla="*/ 25 w 40"/>
                  <a:gd name="T31" fmla="*/ 2 h 28"/>
                  <a:gd name="T32" fmla="*/ 23 w 40"/>
                  <a:gd name="T33" fmla="*/ 5 h 28"/>
                  <a:gd name="T34" fmla="*/ 19 w 40"/>
                  <a:gd name="T35" fmla="*/ 8 h 28"/>
                  <a:gd name="T36" fmla="*/ 14 w 40"/>
                  <a:gd name="T37" fmla="*/ 8 h 28"/>
                  <a:gd name="T38" fmla="*/ 9 w 40"/>
                  <a:gd name="T39" fmla="*/ 8 h 28"/>
                  <a:gd name="T40" fmla="*/ 6 w 40"/>
                  <a:gd name="T41" fmla="*/ 7 h 28"/>
                  <a:gd name="T42" fmla="*/ 11 w 40"/>
                  <a:gd name="T43" fmla="*/ 9 h 28"/>
                  <a:gd name="T44" fmla="*/ 15 w 40"/>
                  <a:gd name="T45" fmla="*/ 10 h 28"/>
                  <a:gd name="T46" fmla="*/ 21 w 40"/>
                  <a:gd name="T47" fmla="*/ 10 h 28"/>
                  <a:gd name="T48" fmla="*/ 25 w 40"/>
                  <a:gd name="T49" fmla="*/ 8 h 28"/>
                  <a:gd name="T50" fmla="*/ 28 w 40"/>
                  <a:gd name="T51" fmla="*/ 7 h 28"/>
                  <a:gd name="T52" fmla="*/ 29 w 40"/>
                  <a:gd name="T53" fmla="*/ 8 h 28"/>
                  <a:gd name="T54" fmla="*/ 29 w 40"/>
                  <a:gd name="T55" fmla="*/ 10 h 28"/>
                  <a:gd name="T56" fmla="*/ 27 w 40"/>
                  <a:gd name="T57" fmla="*/ 12 h 28"/>
                  <a:gd name="T58" fmla="*/ 24 w 40"/>
                  <a:gd name="T59" fmla="*/ 14 h 28"/>
                  <a:gd name="T60" fmla="*/ 21 w 40"/>
                  <a:gd name="T61" fmla="*/ 15 h 28"/>
                  <a:gd name="T62" fmla="*/ 18 w 40"/>
                  <a:gd name="T63" fmla="*/ 15 h 28"/>
                  <a:gd name="T64" fmla="*/ 22 w 40"/>
                  <a:gd name="T65" fmla="*/ 16 h 28"/>
                  <a:gd name="T66" fmla="*/ 26 w 40"/>
                  <a:gd name="T67" fmla="*/ 16 h 28"/>
                  <a:gd name="T68" fmla="*/ 29 w 40"/>
                  <a:gd name="T69" fmla="*/ 15 h 28"/>
                  <a:gd name="T70" fmla="*/ 29 w 40"/>
                  <a:gd name="T71" fmla="*/ 16 h 28"/>
                  <a:gd name="T72" fmla="*/ 31 w 40"/>
                  <a:gd name="T73" fmla="*/ 17 h 28"/>
                  <a:gd name="T74" fmla="*/ 26 w 40"/>
                  <a:gd name="T75" fmla="*/ 18 h 28"/>
                  <a:gd name="T76" fmla="*/ 20 w 40"/>
                  <a:gd name="T77" fmla="*/ 20 h 28"/>
                  <a:gd name="T78" fmla="*/ 14 w 40"/>
                  <a:gd name="T79" fmla="*/ 20 h 28"/>
                  <a:gd name="T80" fmla="*/ 6 w 40"/>
                  <a:gd name="T81" fmla="*/ 19 h 28"/>
                  <a:gd name="T82" fmla="*/ 0 w 40"/>
                  <a:gd name="T83" fmla="*/ 18 h 28"/>
                  <a:gd name="T84" fmla="*/ 5 w 40"/>
                  <a:gd name="T85" fmla="*/ 21 h 28"/>
                  <a:gd name="T86" fmla="*/ 12 w 40"/>
                  <a:gd name="T87" fmla="*/ 23 h 28"/>
                  <a:gd name="T88" fmla="*/ 17 w 40"/>
                  <a:gd name="T89" fmla="*/ 24 h 28"/>
                  <a:gd name="T90" fmla="*/ 22 w 40"/>
                  <a:gd name="T91" fmla="*/ 24 h 28"/>
                  <a:gd name="T92" fmla="*/ 28 w 40"/>
                  <a:gd name="T93" fmla="*/ 21 h 28"/>
                  <a:gd name="T94" fmla="*/ 32 w 40"/>
                  <a:gd name="T95" fmla="*/ 22 h 28"/>
                  <a:gd name="T96" fmla="*/ 35 w 40"/>
                  <a:gd name="T97" fmla="*/ 24 h 28"/>
                  <a:gd name="T98" fmla="*/ 39 w 40"/>
                  <a:gd name="T99" fmla="*/ 2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
                  <a:gd name="T151" fmla="*/ 0 h 28"/>
                  <a:gd name="T152" fmla="*/ 40 w 40"/>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 h="28">
                    <a:moveTo>
                      <a:pt x="39" y="27"/>
                    </a:moveTo>
                    <a:lnTo>
                      <a:pt x="38" y="24"/>
                    </a:lnTo>
                    <a:lnTo>
                      <a:pt x="37" y="20"/>
                    </a:lnTo>
                    <a:lnTo>
                      <a:pt x="35" y="17"/>
                    </a:lnTo>
                    <a:lnTo>
                      <a:pt x="34" y="16"/>
                    </a:lnTo>
                    <a:lnTo>
                      <a:pt x="31" y="15"/>
                    </a:lnTo>
                    <a:lnTo>
                      <a:pt x="32" y="14"/>
                    </a:lnTo>
                    <a:lnTo>
                      <a:pt x="33" y="11"/>
                    </a:lnTo>
                    <a:lnTo>
                      <a:pt x="33" y="10"/>
                    </a:lnTo>
                    <a:lnTo>
                      <a:pt x="32" y="10"/>
                    </a:lnTo>
                    <a:lnTo>
                      <a:pt x="31" y="8"/>
                    </a:lnTo>
                    <a:lnTo>
                      <a:pt x="31" y="7"/>
                    </a:lnTo>
                    <a:lnTo>
                      <a:pt x="30" y="5"/>
                    </a:lnTo>
                    <a:lnTo>
                      <a:pt x="29" y="3"/>
                    </a:lnTo>
                    <a:lnTo>
                      <a:pt x="28" y="0"/>
                    </a:lnTo>
                    <a:lnTo>
                      <a:pt x="25" y="2"/>
                    </a:lnTo>
                    <a:lnTo>
                      <a:pt x="23" y="5"/>
                    </a:lnTo>
                    <a:lnTo>
                      <a:pt x="19" y="8"/>
                    </a:lnTo>
                    <a:lnTo>
                      <a:pt x="14" y="8"/>
                    </a:lnTo>
                    <a:lnTo>
                      <a:pt x="9" y="8"/>
                    </a:lnTo>
                    <a:lnTo>
                      <a:pt x="6" y="7"/>
                    </a:lnTo>
                    <a:lnTo>
                      <a:pt x="11" y="9"/>
                    </a:lnTo>
                    <a:lnTo>
                      <a:pt x="15" y="10"/>
                    </a:lnTo>
                    <a:lnTo>
                      <a:pt x="21" y="10"/>
                    </a:lnTo>
                    <a:lnTo>
                      <a:pt x="25" y="8"/>
                    </a:lnTo>
                    <a:lnTo>
                      <a:pt x="28" y="7"/>
                    </a:lnTo>
                    <a:lnTo>
                      <a:pt x="29" y="8"/>
                    </a:lnTo>
                    <a:lnTo>
                      <a:pt x="29" y="10"/>
                    </a:lnTo>
                    <a:lnTo>
                      <a:pt x="27" y="12"/>
                    </a:lnTo>
                    <a:lnTo>
                      <a:pt x="24" y="14"/>
                    </a:lnTo>
                    <a:lnTo>
                      <a:pt x="21" y="15"/>
                    </a:lnTo>
                    <a:lnTo>
                      <a:pt x="18" y="15"/>
                    </a:lnTo>
                    <a:lnTo>
                      <a:pt x="22" y="16"/>
                    </a:lnTo>
                    <a:lnTo>
                      <a:pt x="26" y="16"/>
                    </a:lnTo>
                    <a:lnTo>
                      <a:pt x="29" y="15"/>
                    </a:lnTo>
                    <a:lnTo>
                      <a:pt x="29" y="16"/>
                    </a:lnTo>
                    <a:lnTo>
                      <a:pt x="31" y="17"/>
                    </a:lnTo>
                    <a:lnTo>
                      <a:pt x="26" y="18"/>
                    </a:lnTo>
                    <a:lnTo>
                      <a:pt x="20" y="20"/>
                    </a:lnTo>
                    <a:lnTo>
                      <a:pt x="14" y="20"/>
                    </a:lnTo>
                    <a:lnTo>
                      <a:pt x="6" y="19"/>
                    </a:lnTo>
                    <a:lnTo>
                      <a:pt x="0" y="18"/>
                    </a:lnTo>
                    <a:lnTo>
                      <a:pt x="5" y="21"/>
                    </a:lnTo>
                    <a:lnTo>
                      <a:pt x="12" y="23"/>
                    </a:lnTo>
                    <a:lnTo>
                      <a:pt x="17" y="24"/>
                    </a:lnTo>
                    <a:lnTo>
                      <a:pt x="22" y="24"/>
                    </a:lnTo>
                    <a:lnTo>
                      <a:pt x="28" y="21"/>
                    </a:lnTo>
                    <a:lnTo>
                      <a:pt x="32" y="22"/>
                    </a:lnTo>
                    <a:lnTo>
                      <a:pt x="35" y="24"/>
                    </a:lnTo>
                    <a:lnTo>
                      <a:pt x="39" y="27"/>
                    </a:lnTo>
                  </a:path>
                </a:pathLst>
              </a:custGeom>
              <a:solidFill>
                <a:srgbClr val="FF9F1F"/>
              </a:solidFill>
              <a:ln w="9525" cap="rnd">
                <a:noFill/>
                <a:round/>
                <a:headEnd/>
                <a:tailEnd/>
              </a:ln>
            </p:spPr>
            <p:txBody>
              <a:bodyPr/>
              <a:lstStyle/>
              <a:p>
                <a:pPr algn="ctr" eaLnBrk="0" hangingPunct="0"/>
                <a:endParaRPr lang="en-US"/>
              </a:p>
            </p:txBody>
          </p:sp>
          <p:sp>
            <p:nvSpPr>
              <p:cNvPr id="90184" name="Freeform 84"/>
              <p:cNvSpPr>
                <a:spLocks/>
              </p:cNvSpPr>
              <p:nvPr/>
            </p:nvSpPr>
            <p:spPr bwMode="auto">
              <a:xfrm>
                <a:off x="2519" y="1403"/>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0180" name="Freeform 86"/>
            <p:cNvSpPr>
              <a:spLocks/>
            </p:cNvSpPr>
            <p:nvPr/>
          </p:nvSpPr>
          <p:spPr bwMode="auto">
            <a:xfrm>
              <a:off x="2521" y="1625"/>
              <a:ext cx="133" cy="165"/>
            </a:xfrm>
            <a:custGeom>
              <a:avLst/>
              <a:gdLst>
                <a:gd name="T0" fmla="*/ 0 w 133"/>
                <a:gd name="T1" fmla="*/ 128 h 165"/>
                <a:gd name="T2" fmla="*/ 60 w 133"/>
                <a:gd name="T3" fmla="*/ 0 h 165"/>
                <a:gd name="T4" fmla="*/ 132 w 133"/>
                <a:gd name="T5" fmla="*/ 20 h 165"/>
                <a:gd name="T6" fmla="*/ 56 w 133"/>
                <a:gd name="T7" fmla="*/ 164 h 165"/>
                <a:gd name="T8" fmla="*/ 0 w 133"/>
                <a:gd name="T9" fmla="*/ 128 h 165"/>
                <a:gd name="T10" fmla="*/ 0 60000 65536"/>
                <a:gd name="T11" fmla="*/ 0 60000 65536"/>
                <a:gd name="T12" fmla="*/ 0 60000 65536"/>
                <a:gd name="T13" fmla="*/ 0 60000 65536"/>
                <a:gd name="T14" fmla="*/ 0 60000 65536"/>
                <a:gd name="T15" fmla="*/ 0 w 133"/>
                <a:gd name="T16" fmla="*/ 0 h 165"/>
                <a:gd name="T17" fmla="*/ 133 w 133"/>
                <a:gd name="T18" fmla="*/ 165 h 165"/>
              </a:gdLst>
              <a:ahLst/>
              <a:cxnLst>
                <a:cxn ang="T10">
                  <a:pos x="T0" y="T1"/>
                </a:cxn>
                <a:cxn ang="T11">
                  <a:pos x="T2" y="T3"/>
                </a:cxn>
                <a:cxn ang="T12">
                  <a:pos x="T4" y="T5"/>
                </a:cxn>
                <a:cxn ang="T13">
                  <a:pos x="T6" y="T7"/>
                </a:cxn>
                <a:cxn ang="T14">
                  <a:pos x="T8" y="T9"/>
                </a:cxn>
              </a:cxnLst>
              <a:rect l="T15" t="T16" r="T17" b="T18"/>
              <a:pathLst>
                <a:path w="133" h="165">
                  <a:moveTo>
                    <a:pt x="0" y="128"/>
                  </a:moveTo>
                  <a:lnTo>
                    <a:pt x="60" y="0"/>
                  </a:lnTo>
                  <a:lnTo>
                    <a:pt x="132" y="20"/>
                  </a:lnTo>
                  <a:lnTo>
                    <a:pt x="56" y="164"/>
                  </a:lnTo>
                  <a:lnTo>
                    <a:pt x="0" y="128"/>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19" name="Group 99"/>
          <p:cNvGrpSpPr>
            <a:grpSpLocks/>
          </p:cNvGrpSpPr>
          <p:nvPr/>
        </p:nvGrpSpPr>
        <p:grpSpPr bwMode="auto">
          <a:xfrm>
            <a:off x="1119188" y="3106738"/>
            <a:ext cx="5500687" cy="996950"/>
            <a:chOff x="705" y="1957"/>
            <a:chExt cx="3465" cy="628"/>
          </a:xfrm>
        </p:grpSpPr>
        <p:grpSp>
          <p:nvGrpSpPr>
            <p:cNvPr id="90168" name="Group 90"/>
            <p:cNvGrpSpPr>
              <a:grpSpLocks/>
            </p:cNvGrpSpPr>
            <p:nvPr/>
          </p:nvGrpSpPr>
          <p:grpSpPr bwMode="auto">
            <a:xfrm>
              <a:off x="2152" y="1961"/>
              <a:ext cx="619" cy="277"/>
              <a:chOff x="2152" y="1961"/>
              <a:chExt cx="619" cy="277"/>
            </a:xfrm>
          </p:grpSpPr>
          <p:sp>
            <p:nvSpPr>
              <p:cNvPr id="90177" name="Oval 88"/>
              <p:cNvSpPr>
                <a:spLocks noChangeArrowheads="1"/>
              </p:cNvSpPr>
              <p:nvPr/>
            </p:nvSpPr>
            <p:spPr bwMode="auto">
              <a:xfrm>
                <a:off x="2152" y="1961"/>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178" name="Freeform 89"/>
              <p:cNvSpPr>
                <a:spLocks/>
              </p:cNvSpPr>
              <p:nvPr/>
            </p:nvSpPr>
            <p:spPr bwMode="auto">
              <a:xfrm>
                <a:off x="2437" y="2072"/>
                <a:ext cx="304" cy="82"/>
              </a:xfrm>
              <a:custGeom>
                <a:avLst/>
                <a:gdLst>
                  <a:gd name="T0" fmla="*/ 0 w 304"/>
                  <a:gd name="T1" fmla="*/ 66 h 82"/>
                  <a:gd name="T2" fmla="*/ 3 w 304"/>
                  <a:gd name="T3" fmla="*/ 51 h 82"/>
                  <a:gd name="T4" fmla="*/ 3 w 304"/>
                  <a:gd name="T5" fmla="*/ 42 h 82"/>
                  <a:gd name="T6" fmla="*/ 3 w 304"/>
                  <a:gd name="T7" fmla="*/ 33 h 82"/>
                  <a:gd name="T8" fmla="*/ 6 w 304"/>
                  <a:gd name="T9" fmla="*/ 24 h 82"/>
                  <a:gd name="T10" fmla="*/ 15 w 304"/>
                  <a:gd name="T11" fmla="*/ 15 h 82"/>
                  <a:gd name="T12" fmla="*/ 27 w 304"/>
                  <a:gd name="T13" fmla="*/ 9 h 82"/>
                  <a:gd name="T14" fmla="*/ 51 w 304"/>
                  <a:gd name="T15" fmla="*/ 6 h 82"/>
                  <a:gd name="T16" fmla="*/ 75 w 304"/>
                  <a:gd name="T17" fmla="*/ 3 h 82"/>
                  <a:gd name="T18" fmla="*/ 93 w 304"/>
                  <a:gd name="T19" fmla="*/ 3 h 82"/>
                  <a:gd name="T20" fmla="*/ 111 w 304"/>
                  <a:gd name="T21" fmla="*/ 3 h 82"/>
                  <a:gd name="T22" fmla="*/ 129 w 304"/>
                  <a:gd name="T23" fmla="*/ 3 h 82"/>
                  <a:gd name="T24" fmla="*/ 141 w 304"/>
                  <a:gd name="T25" fmla="*/ 3 h 82"/>
                  <a:gd name="T26" fmla="*/ 159 w 304"/>
                  <a:gd name="T27" fmla="*/ 0 h 82"/>
                  <a:gd name="T28" fmla="*/ 171 w 304"/>
                  <a:gd name="T29" fmla="*/ 0 h 82"/>
                  <a:gd name="T30" fmla="*/ 189 w 304"/>
                  <a:gd name="T31" fmla="*/ 0 h 82"/>
                  <a:gd name="T32" fmla="*/ 201 w 304"/>
                  <a:gd name="T33" fmla="*/ 0 h 82"/>
                  <a:gd name="T34" fmla="*/ 225 w 304"/>
                  <a:gd name="T35" fmla="*/ 0 h 82"/>
                  <a:gd name="T36" fmla="*/ 237 w 304"/>
                  <a:gd name="T37" fmla="*/ 3 h 82"/>
                  <a:gd name="T38" fmla="*/ 255 w 304"/>
                  <a:gd name="T39" fmla="*/ 3 h 82"/>
                  <a:gd name="T40" fmla="*/ 264 w 304"/>
                  <a:gd name="T41" fmla="*/ 9 h 82"/>
                  <a:gd name="T42" fmla="*/ 273 w 304"/>
                  <a:gd name="T43" fmla="*/ 15 h 82"/>
                  <a:gd name="T44" fmla="*/ 282 w 304"/>
                  <a:gd name="T45" fmla="*/ 24 h 82"/>
                  <a:gd name="T46" fmla="*/ 288 w 304"/>
                  <a:gd name="T47" fmla="*/ 33 h 82"/>
                  <a:gd name="T48" fmla="*/ 297 w 304"/>
                  <a:gd name="T49" fmla="*/ 42 h 82"/>
                  <a:gd name="T50" fmla="*/ 303 w 304"/>
                  <a:gd name="T51" fmla="*/ 51 h 82"/>
                  <a:gd name="T52" fmla="*/ 303 w 304"/>
                  <a:gd name="T53" fmla="*/ 60 h 82"/>
                  <a:gd name="T54" fmla="*/ 303 w 304"/>
                  <a:gd name="T55" fmla="*/ 69 h 82"/>
                  <a:gd name="T56" fmla="*/ 294 w 304"/>
                  <a:gd name="T57" fmla="*/ 75 h 82"/>
                  <a:gd name="T58" fmla="*/ 285 w 304"/>
                  <a:gd name="T59" fmla="*/ 78 h 82"/>
                  <a:gd name="T60" fmla="*/ 276 w 304"/>
                  <a:gd name="T61" fmla="*/ 81 h 82"/>
                  <a:gd name="T62" fmla="*/ 264 w 304"/>
                  <a:gd name="T63" fmla="*/ 81 h 82"/>
                  <a:gd name="T64" fmla="*/ 252 w 304"/>
                  <a:gd name="T65" fmla="*/ 81 h 82"/>
                  <a:gd name="T66" fmla="*/ 240 w 304"/>
                  <a:gd name="T67" fmla="*/ 81 h 82"/>
                  <a:gd name="T68" fmla="*/ 222 w 304"/>
                  <a:gd name="T69" fmla="*/ 81 h 82"/>
                  <a:gd name="T70" fmla="*/ 204 w 304"/>
                  <a:gd name="T71" fmla="*/ 81 h 82"/>
                  <a:gd name="T72" fmla="*/ 180 w 304"/>
                  <a:gd name="T73" fmla="*/ 75 h 82"/>
                  <a:gd name="T74" fmla="*/ 156 w 304"/>
                  <a:gd name="T75" fmla="*/ 69 h 82"/>
                  <a:gd name="T76" fmla="*/ 126 w 304"/>
                  <a:gd name="T77" fmla="*/ 63 h 82"/>
                  <a:gd name="T78" fmla="*/ 96 w 304"/>
                  <a:gd name="T79" fmla="*/ 60 h 82"/>
                  <a:gd name="T80" fmla="*/ 78 w 304"/>
                  <a:gd name="T81" fmla="*/ 60 h 82"/>
                  <a:gd name="T82" fmla="*/ 66 w 304"/>
                  <a:gd name="T83" fmla="*/ 60 h 82"/>
                  <a:gd name="T84" fmla="*/ 57 w 304"/>
                  <a:gd name="T85" fmla="*/ 63 h 82"/>
                  <a:gd name="T86" fmla="*/ 48 w 304"/>
                  <a:gd name="T87" fmla="*/ 72 h 82"/>
                  <a:gd name="T88" fmla="*/ 39 w 304"/>
                  <a:gd name="T89" fmla="*/ 78 h 82"/>
                  <a:gd name="T90" fmla="*/ 30 w 304"/>
                  <a:gd name="T91" fmla="*/ 78 h 82"/>
                  <a:gd name="T92" fmla="*/ 21 w 304"/>
                  <a:gd name="T93" fmla="*/ 78 h 82"/>
                  <a:gd name="T94" fmla="*/ 12 w 304"/>
                  <a:gd name="T95" fmla="*/ 78 h 82"/>
                  <a:gd name="T96" fmla="*/ 3 w 304"/>
                  <a:gd name="T97" fmla="*/ 78 h 82"/>
                  <a:gd name="T98" fmla="*/ 0 w 304"/>
                  <a:gd name="T99" fmla="*/ 66 h 82"/>
                  <a:gd name="T100" fmla="*/ 0 w 304"/>
                  <a:gd name="T101" fmla="*/ 66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82"/>
                  <a:gd name="T155" fmla="*/ 304 w 304"/>
                  <a:gd name="T156" fmla="*/ 82 h 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82">
                    <a:moveTo>
                      <a:pt x="0" y="66"/>
                    </a:moveTo>
                    <a:lnTo>
                      <a:pt x="3" y="51"/>
                    </a:lnTo>
                    <a:lnTo>
                      <a:pt x="3" y="42"/>
                    </a:lnTo>
                    <a:lnTo>
                      <a:pt x="3" y="33"/>
                    </a:lnTo>
                    <a:lnTo>
                      <a:pt x="6" y="24"/>
                    </a:lnTo>
                    <a:lnTo>
                      <a:pt x="15" y="15"/>
                    </a:lnTo>
                    <a:lnTo>
                      <a:pt x="27" y="9"/>
                    </a:lnTo>
                    <a:lnTo>
                      <a:pt x="51" y="6"/>
                    </a:lnTo>
                    <a:lnTo>
                      <a:pt x="75" y="3"/>
                    </a:lnTo>
                    <a:lnTo>
                      <a:pt x="93" y="3"/>
                    </a:lnTo>
                    <a:lnTo>
                      <a:pt x="111" y="3"/>
                    </a:lnTo>
                    <a:lnTo>
                      <a:pt x="129" y="3"/>
                    </a:lnTo>
                    <a:lnTo>
                      <a:pt x="141" y="3"/>
                    </a:lnTo>
                    <a:lnTo>
                      <a:pt x="159" y="0"/>
                    </a:lnTo>
                    <a:lnTo>
                      <a:pt x="171" y="0"/>
                    </a:lnTo>
                    <a:lnTo>
                      <a:pt x="189" y="0"/>
                    </a:lnTo>
                    <a:lnTo>
                      <a:pt x="201" y="0"/>
                    </a:lnTo>
                    <a:lnTo>
                      <a:pt x="225" y="0"/>
                    </a:lnTo>
                    <a:lnTo>
                      <a:pt x="237" y="3"/>
                    </a:lnTo>
                    <a:lnTo>
                      <a:pt x="255" y="3"/>
                    </a:lnTo>
                    <a:lnTo>
                      <a:pt x="264" y="9"/>
                    </a:lnTo>
                    <a:lnTo>
                      <a:pt x="273" y="15"/>
                    </a:lnTo>
                    <a:lnTo>
                      <a:pt x="282" y="24"/>
                    </a:lnTo>
                    <a:lnTo>
                      <a:pt x="288" y="33"/>
                    </a:lnTo>
                    <a:lnTo>
                      <a:pt x="297" y="42"/>
                    </a:lnTo>
                    <a:lnTo>
                      <a:pt x="303" y="51"/>
                    </a:lnTo>
                    <a:lnTo>
                      <a:pt x="303" y="60"/>
                    </a:lnTo>
                    <a:lnTo>
                      <a:pt x="303" y="69"/>
                    </a:lnTo>
                    <a:lnTo>
                      <a:pt x="294" y="75"/>
                    </a:lnTo>
                    <a:lnTo>
                      <a:pt x="285" y="78"/>
                    </a:lnTo>
                    <a:lnTo>
                      <a:pt x="276" y="81"/>
                    </a:lnTo>
                    <a:lnTo>
                      <a:pt x="264" y="81"/>
                    </a:lnTo>
                    <a:lnTo>
                      <a:pt x="252" y="81"/>
                    </a:lnTo>
                    <a:lnTo>
                      <a:pt x="240" y="81"/>
                    </a:lnTo>
                    <a:lnTo>
                      <a:pt x="222" y="81"/>
                    </a:lnTo>
                    <a:lnTo>
                      <a:pt x="204" y="81"/>
                    </a:lnTo>
                    <a:lnTo>
                      <a:pt x="180" y="75"/>
                    </a:lnTo>
                    <a:lnTo>
                      <a:pt x="156" y="69"/>
                    </a:lnTo>
                    <a:lnTo>
                      <a:pt x="126" y="63"/>
                    </a:lnTo>
                    <a:lnTo>
                      <a:pt x="96" y="60"/>
                    </a:lnTo>
                    <a:lnTo>
                      <a:pt x="78" y="60"/>
                    </a:lnTo>
                    <a:lnTo>
                      <a:pt x="66" y="60"/>
                    </a:lnTo>
                    <a:lnTo>
                      <a:pt x="57" y="63"/>
                    </a:lnTo>
                    <a:lnTo>
                      <a:pt x="48" y="72"/>
                    </a:lnTo>
                    <a:lnTo>
                      <a:pt x="39" y="78"/>
                    </a:lnTo>
                    <a:lnTo>
                      <a:pt x="30" y="78"/>
                    </a:lnTo>
                    <a:lnTo>
                      <a:pt x="21" y="78"/>
                    </a:lnTo>
                    <a:lnTo>
                      <a:pt x="12" y="78"/>
                    </a:lnTo>
                    <a:lnTo>
                      <a:pt x="3" y="78"/>
                    </a:lnTo>
                    <a:lnTo>
                      <a:pt x="0" y="66"/>
                    </a:lnTo>
                  </a:path>
                </a:pathLst>
              </a:custGeom>
              <a:solidFill>
                <a:srgbClr val="000000"/>
              </a:solidFill>
              <a:ln w="12700" cap="rnd">
                <a:solidFill>
                  <a:srgbClr val="000000"/>
                </a:solidFill>
                <a:round/>
                <a:headEnd/>
                <a:tailEnd/>
              </a:ln>
            </p:spPr>
            <p:txBody>
              <a:bodyPr/>
              <a:lstStyle/>
              <a:p>
                <a:pPr algn="ctr" eaLnBrk="0" hangingPunct="0"/>
                <a:endParaRPr lang="en-US"/>
              </a:p>
            </p:txBody>
          </p:sp>
        </p:grpSp>
        <p:grpSp>
          <p:nvGrpSpPr>
            <p:cNvPr id="90169" name="Group 93"/>
            <p:cNvGrpSpPr>
              <a:grpSpLocks/>
            </p:cNvGrpSpPr>
            <p:nvPr/>
          </p:nvGrpSpPr>
          <p:grpSpPr bwMode="auto">
            <a:xfrm>
              <a:off x="1445" y="1980"/>
              <a:ext cx="619" cy="289"/>
              <a:chOff x="1445" y="1980"/>
              <a:chExt cx="619" cy="289"/>
            </a:xfrm>
          </p:grpSpPr>
          <p:sp>
            <p:nvSpPr>
              <p:cNvPr id="90175" name="Oval 91"/>
              <p:cNvSpPr>
                <a:spLocks noChangeArrowheads="1"/>
              </p:cNvSpPr>
              <p:nvPr/>
            </p:nvSpPr>
            <p:spPr bwMode="auto">
              <a:xfrm>
                <a:off x="1445" y="1980"/>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176" name="Freeform 92"/>
              <p:cNvSpPr>
                <a:spLocks/>
              </p:cNvSpPr>
              <p:nvPr/>
            </p:nvSpPr>
            <p:spPr bwMode="auto">
              <a:xfrm>
                <a:off x="1515" y="2178"/>
                <a:ext cx="531" cy="91"/>
              </a:xfrm>
              <a:custGeom>
                <a:avLst/>
                <a:gdLst>
                  <a:gd name="T0" fmla="*/ 66 w 531"/>
                  <a:gd name="T1" fmla="*/ 60 h 91"/>
                  <a:gd name="T2" fmla="*/ 81 w 531"/>
                  <a:gd name="T3" fmla="*/ 66 h 91"/>
                  <a:gd name="T4" fmla="*/ 95 w 531"/>
                  <a:gd name="T5" fmla="*/ 69 h 91"/>
                  <a:gd name="T6" fmla="*/ 108 w 531"/>
                  <a:gd name="T7" fmla="*/ 73 h 91"/>
                  <a:gd name="T8" fmla="*/ 122 w 531"/>
                  <a:gd name="T9" fmla="*/ 78 h 91"/>
                  <a:gd name="T10" fmla="*/ 135 w 531"/>
                  <a:gd name="T11" fmla="*/ 81 h 91"/>
                  <a:gd name="T12" fmla="*/ 149 w 531"/>
                  <a:gd name="T13" fmla="*/ 82 h 91"/>
                  <a:gd name="T14" fmla="*/ 164 w 531"/>
                  <a:gd name="T15" fmla="*/ 85 h 91"/>
                  <a:gd name="T16" fmla="*/ 179 w 531"/>
                  <a:gd name="T17" fmla="*/ 87 h 91"/>
                  <a:gd name="T18" fmla="*/ 194 w 531"/>
                  <a:gd name="T19" fmla="*/ 88 h 91"/>
                  <a:gd name="T20" fmla="*/ 209 w 531"/>
                  <a:gd name="T21" fmla="*/ 90 h 91"/>
                  <a:gd name="T22" fmla="*/ 224 w 531"/>
                  <a:gd name="T23" fmla="*/ 90 h 91"/>
                  <a:gd name="T24" fmla="*/ 237 w 531"/>
                  <a:gd name="T25" fmla="*/ 90 h 91"/>
                  <a:gd name="T26" fmla="*/ 251 w 531"/>
                  <a:gd name="T27" fmla="*/ 90 h 91"/>
                  <a:gd name="T28" fmla="*/ 264 w 531"/>
                  <a:gd name="T29" fmla="*/ 90 h 91"/>
                  <a:gd name="T30" fmla="*/ 278 w 531"/>
                  <a:gd name="T31" fmla="*/ 90 h 91"/>
                  <a:gd name="T32" fmla="*/ 291 w 531"/>
                  <a:gd name="T33" fmla="*/ 90 h 91"/>
                  <a:gd name="T34" fmla="*/ 305 w 531"/>
                  <a:gd name="T35" fmla="*/ 90 h 91"/>
                  <a:gd name="T36" fmla="*/ 318 w 531"/>
                  <a:gd name="T37" fmla="*/ 87 h 91"/>
                  <a:gd name="T38" fmla="*/ 339 w 531"/>
                  <a:gd name="T39" fmla="*/ 84 h 91"/>
                  <a:gd name="T40" fmla="*/ 368 w 531"/>
                  <a:gd name="T41" fmla="*/ 79 h 91"/>
                  <a:gd name="T42" fmla="*/ 381 w 531"/>
                  <a:gd name="T43" fmla="*/ 76 h 91"/>
                  <a:gd name="T44" fmla="*/ 395 w 531"/>
                  <a:gd name="T45" fmla="*/ 73 h 91"/>
                  <a:gd name="T46" fmla="*/ 410 w 531"/>
                  <a:gd name="T47" fmla="*/ 69 h 91"/>
                  <a:gd name="T48" fmla="*/ 423 w 531"/>
                  <a:gd name="T49" fmla="*/ 66 h 91"/>
                  <a:gd name="T50" fmla="*/ 437 w 531"/>
                  <a:gd name="T51" fmla="*/ 61 h 91"/>
                  <a:gd name="T52" fmla="*/ 450 w 531"/>
                  <a:gd name="T53" fmla="*/ 55 h 91"/>
                  <a:gd name="T54" fmla="*/ 465 w 531"/>
                  <a:gd name="T55" fmla="*/ 49 h 91"/>
                  <a:gd name="T56" fmla="*/ 480 w 531"/>
                  <a:gd name="T57" fmla="*/ 40 h 91"/>
                  <a:gd name="T58" fmla="*/ 494 w 531"/>
                  <a:gd name="T59" fmla="*/ 31 h 91"/>
                  <a:gd name="T60" fmla="*/ 512 w 531"/>
                  <a:gd name="T61" fmla="*/ 19 h 91"/>
                  <a:gd name="T62" fmla="*/ 500 w 531"/>
                  <a:gd name="T63" fmla="*/ 1 h 91"/>
                  <a:gd name="T64" fmla="*/ 479 w 531"/>
                  <a:gd name="T65" fmla="*/ 0 h 91"/>
                  <a:gd name="T66" fmla="*/ 452 w 531"/>
                  <a:gd name="T67" fmla="*/ 4 h 91"/>
                  <a:gd name="T68" fmla="*/ 428 w 531"/>
                  <a:gd name="T69" fmla="*/ 10 h 91"/>
                  <a:gd name="T70" fmla="*/ 408 w 531"/>
                  <a:gd name="T71" fmla="*/ 16 h 91"/>
                  <a:gd name="T72" fmla="*/ 384 w 531"/>
                  <a:gd name="T73" fmla="*/ 21 h 91"/>
                  <a:gd name="T74" fmla="*/ 366 w 531"/>
                  <a:gd name="T75" fmla="*/ 27 h 91"/>
                  <a:gd name="T76" fmla="*/ 345 w 531"/>
                  <a:gd name="T77" fmla="*/ 31 h 91"/>
                  <a:gd name="T78" fmla="*/ 324 w 531"/>
                  <a:gd name="T79" fmla="*/ 31 h 91"/>
                  <a:gd name="T80" fmla="*/ 297 w 531"/>
                  <a:gd name="T81" fmla="*/ 33 h 91"/>
                  <a:gd name="T82" fmla="*/ 267 w 531"/>
                  <a:gd name="T83" fmla="*/ 34 h 91"/>
                  <a:gd name="T84" fmla="*/ 234 w 531"/>
                  <a:gd name="T85" fmla="*/ 36 h 91"/>
                  <a:gd name="T86" fmla="*/ 218 w 531"/>
                  <a:gd name="T87" fmla="*/ 36 h 91"/>
                  <a:gd name="T88" fmla="*/ 194 w 531"/>
                  <a:gd name="T89" fmla="*/ 34 h 91"/>
                  <a:gd name="T90" fmla="*/ 161 w 531"/>
                  <a:gd name="T91" fmla="*/ 34 h 91"/>
                  <a:gd name="T92" fmla="*/ 131 w 531"/>
                  <a:gd name="T93" fmla="*/ 34 h 91"/>
                  <a:gd name="T94" fmla="*/ 98 w 531"/>
                  <a:gd name="T95" fmla="*/ 36 h 91"/>
                  <a:gd name="T96" fmla="*/ 71 w 531"/>
                  <a:gd name="T97" fmla="*/ 36 h 91"/>
                  <a:gd name="T98" fmla="*/ 47 w 531"/>
                  <a:gd name="T99" fmla="*/ 36 h 91"/>
                  <a:gd name="T100" fmla="*/ 30 w 531"/>
                  <a:gd name="T101" fmla="*/ 36 h 91"/>
                  <a:gd name="T102" fmla="*/ 0 w 531"/>
                  <a:gd name="T103" fmla="*/ 32 h 91"/>
                  <a:gd name="T104" fmla="*/ 30 w 531"/>
                  <a:gd name="T105" fmla="*/ 50 h 91"/>
                  <a:gd name="T106" fmla="*/ 47 w 531"/>
                  <a:gd name="T107" fmla="*/ 55 h 91"/>
                  <a:gd name="T108" fmla="*/ 62 w 531"/>
                  <a:gd name="T109" fmla="*/ 60 h 91"/>
                  <a:gd name="T110" fmla="*/ 75 w 531"/>
                  <a:gd name="T111" fmla="*/ 63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1"/>
                  <a:gd name="T169" fmla="*/ 0 h 91"/>
                  <a:gd name="T170" fmla="*/ 531 w 531"/>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1" h="91">
                    <a:moveTo>
                      <a:pt x="45" y="55"/>
                    </a:moveTo>
                    <a:lnTo>
                      <a:pt x="54" y="55"/>
                    </a:lnTo>
                    <a:lnTo>
                      <a:pt x="66" y="60"/>
                    </a:lnTo>
                    <a:lnTo>
                      <a:pt x="72" y="63"/>
                    </a:lnTo>
                    <a:lnTo>
                      <a:pt x="77" y="64"/>
                    </a:lnTo>
                    <a:lnTo>
                      <a:pt x="81" y="66"/>
                    </a:lnTo>
                    <a:lnTo>
                      <a:pt x="86" y="67"/>
                    </a:lnTo>
                    <a:lnTo>
                      <a:pt x="90" y="67"/>
                    </a:lnTo>
                    <a:lnTo>
                      <a:pt x="95" y="69"/>
                    </a:lnTo>
                    <a:lnTo>
                      <a:pt x="99" y="70"/>
                    </a:lnTo>
                    <a:lnTo>
                      <a:pt x="104" y="72"/>
                    </a:lnTo>
                    <a:lnTo>
                      <a:pt x="108" y="73"/>
                    </a:lnTo>
                    <a:lnTo>
                      <a:pt x="113" y="75"/>
                    </a:lnTo>
                    <a:lnTo>
                      <a:pt x="117" y="76"/>
                    </a:lnTo>
                    <a:lnTo>
                      <a:pt x="122" y="78"/>
                    </a:lnTo>
                    <a:lnTo>
                      <a:pt x="126" y="79"/>
                    </a:lnTo>
                    <a:lnTo>
                      <a:pt x="131" y="81"/>
                    </a:lnTo>
                    <a:lnTo>
                      <a:pt x="135" y="81"/>
                    </a:lnTo>
                    <a:lnTo>
                      <a:pt x="140" y="82"/>
                    </a:lnTo>
                    <a:lnTo>
                      <a:pt x="144" y="82"/>
                    </a:lnTo>
                    <a:lnTo>
                      <a:pt x="149" y="82"/>
                    </a:lnTo>
                    <a:lnTo>
                      <a:pt x="153" y="84"/>
                    </a:lnTo>
                    <a:lnTo>
                      <a:pt x="159" y="84"/>
                    </a:lnTo>
                    <a:lnTo>
                      <a:pt x="164" y="85"/>
                    </a:lnTo>
                    <a:lnTo>
                      <a:pt x="168" y="85"/>
                    </a:lnTo>
                    <a:lnTo>
                      <a:pt x="174" y="85"/>
                    </a:lnTo>
                    <a:lnTo>
                      <a:pt x="179" y="87"/>
                    </a:lnTo>
                    <a:lnTo>
                      <a:pt x="183" y="87"/>
                    </a:lnTo>
                    <a:lnTo>
                      <a:pt x="188" y="87"/>
                    </a:lnTo>
                    <a:lnTo>
                      <a:pt x="194" y="88"/>
                    </a:lnTo>
                    <a:lnTo>
                      <a:pt x="198" y="88"/>
                    </a:lnTo>
                    <a:lnTo>
                      <a:pt x="204" y="88"/>
                    </a:lnTo>
                    <a:lnTo>
                      <a:pt x="209" y="90"/>
                    </a:lnTo>
                    <a:lnTo>
                      <a:pt x="215" y="90"/>
                    </a:lnTo>
                    <a:lnTo>
                      <a:pt x="219" y="90"/>
                    </a:lnTo>
                    <a:lnTo>
                      <a:pt x="224" y="90"/>
                    </a:lnTo>
                    <a:lnTo>
                      <a:pt x="228" y="90"/>
                    </a:lnTo>
                    <a:lnTo>
                      <a:pt x="233" y="90"/>
                    </a:lnTo>
                    <a:lnTo>
                      <a:pt x="237" y="90"/>
                    </a:lnTo>
                    <a:lnTo>
                      <a:pt x="242" y="90"/>
                    </a:lnTo>
                    <a:lnTo>
                      <a:pt x="246" y="90"/>
                    </a:lnTo>
                    <a:lnTo>
                      <a:pt x="251" y="90"/>
                    </a:lnTo>
                    <a:lnTo>
                      <a:pt x="255" y="90"/>
                    </a:lnTo>
                    <a:lnTo>
                      <a:pt x="260" y="90"/>
                    </a:lnTo>
                    <a:lnTo>
                      <a:pt x="264" y="90"/>
                    </a:lnTo>
                    <a:lnTo>
                      <a:pt x="269" y="90"/>
                    </a:lnTo>
                    <a:lnTo>
                      <a:pt x="273" y="90"/>
                    </a:lnTo>
                    <a:lnTo>
                      <a:pt x="278" y="90"/>
                    </a:lnTo>
                    <a:lnTo>
                      <a:pt x="282" y="90"/>
                    </a:lnTo>
                    <a:lnTo>
                      <a:pt x="287" y="90"/>
                    </a:lnTo>
                    <a:lnTo>
                      <a:pt x="291" y="90"/>
                    </a:lnTo>
                    <a:lnTo>
                      <a:pt x="296" y="90"/>
                    </a:lnTo>
                    <a:lnTo>
                      <a:pt x="300" y="90"/>
                    </a:lnTo>
                    <a:lnTo>
                      <a:pt x="305" y="90"/>
                    </a:lnTo>
                    <a:lnTo>
                      <a:pt x="309" y="88"/>
                    </a:lnTo>
                    <a:lnTo>
                      <a:pt x="314" y="88"/>
                    </a:lnTo>
                    <a:lnTo>
                      <a:pt x="318" y="87"/>
                    </a:lnTo>
                    <a:lnTo>
                      <a:pt x="323" y="87"/>
                    </a:lnTo>
                    <a:lnTo>
                      <a:pt x="329" y="85"/>
                    </a:lnTo>
                    <a:lnTo>
                      <a:pt x="339" y="84"/>
                    </a:lnTo>
                    <a:lnTo>
                      <a:pt x="351" y="82"/>
                    </a:lnTo>
                    <a:lnTo>
                      <a:pt x="362" y="81"/>
                    </a:lnTo>
                    <a:lnTo>
                      <a:pt x="368" y="79"/>
                    </a:lnTo>
                    <a:lnTo>
                      <a:pt x="372" y="78"/>
                    </a:lnTo>
                    <a:lnTo>
                      <a:pt x="377" y="76"/>
                    </a:lnTo>
                    <a:lnTo>
                      <a:pt x="381" y="76"/>
                    </a:lnTo>
                    <a:lnTo>
                      <a:pt x="386" y="75"/>
                    </a:lnTo>
                    <a:lnTo>
                      <a:pt x="390" y="75"/>
                    </a:lnTo>
                    <a:lnTo>
                      <a:pt x="395" y="73"/>
                    </a:lnTo>
                    <a:lnTo>
                      <a:pt x="399" y="72"/>
                    </a:lnTo>
                    <a:lnTo>
                      <a:pt x="405" y="70"/>
                    </a:lnTo>
                    <a:lnTo>
                      <a:pt x="410" y="69"/>
                    </a:lnTo>
                    <a:lnTo>
                      <a:pt x="414" y="67"/>
                    </a:lnTo>
                    <a:lnTo>
                      <a:pt x="419" y="66"/>
                    </a:lnTo>
                    <a:lnTo>
                      <a:pt x="423" y="66"/>
                    </a:lnTo>
                    <a:lnTo>
                      <a:pt x="428" y="64"/>
                    </a:lnTo>
                    <a:lnTo>
                      <a:pt x="432" y="63"/>
                    </a:lnTo>
                    <a:lnTo>
                      <a:pt x="437" y="61"/>
                    </a:lnTo>
                    <a:lnTo>
                      <a:pt x="441" y="60"/>
                    </a:lnTo>
                    <a:lnTo>
                      <a:pt x="446" y="57"/>
                    </a:lnTo>
                    <a:lnTo>
                      <a:pt x="450" y="55"/>
                    </a:lnTo>
                    <a:lnTo>
                      <a:pt x="456" y="54"/>
                    </a:lnTo>
                    <a:lnTo>
                      <a:pt x="461" y="51"/>
                    </a:lnTo>
                    <a:lnTo>
                      <a:pt x="465" y="49"/>
                    </a:lnTo>
                    <a:lnTo>
                      <a:pt x="470" y="46"/>
                    </a:lnTo>
                    <a:lnTo>
                      <a:pt x="476" y="43"/>
                    </a:lnTo>
                    <a:lnTo>
                      <a:pt x="480" y="40"/>
                    </a:lnTo>
                    <a:lnTo>
                      <a:pt x="485" y="39"/>
                    </a:lnTo>
                    <a:lnTo>
                      <a:pt x="489" y="36"/>
                    </a:lnTo>
                    <a:lnTo>
                      <a:pt x="494" y="31"/>
                    </a:lnTo>
                    <a:lnTo>
                      <a:pt x="497" y="27"/>
                    </a:lnTo>
                    <a:lnTo>
                      <a:pt x="503" y="24"/>
                    </a:lnTo>
                    <a:lnTo>
                      <a:pt x="512" y="19"/>
                    </a:lnTo>
                    <a:lnTo>
                      <a:pt x="519" y="10"/>
                    </a:lnTo>
                    <a:lnTo>
                      <a:pt x="530" y="3"/>
                    </a:lnTo>
                    <a:lnTo>
                      <a:pt x="500" y="1"/>
                    </a:lnTo>
                    <a:lnTo>
                      <a:pt x="495" y="0"/>
                    </a:lnTo>
                    <a:lnTo>
                      <a:pt x="491" y="0"/>
                    </a:lnTo>
                    <a:lnTo>
                      <a:pt x="479" y="0"/>
                    </a:lnTo>
                    <a:lnTo>
                      <a:pt x="470" y="0"/>
                    </a:lnTo>
                    <a:lnTo>
                      <a:pt x="458" y="3"/>
                    </a:lnTo>
                    <a:lnTo>
                      <a:pt x="452" y="4"/>
                    </a:lnTo>
                    <a:lnTo>
                      <a:pt x="443" y="6"/>
                    </a:lnTo>
                    <a:lnTo>
                      <a:pt x="434" y="7"/>
                    </a:lnTo>
                    <a:lnTo>
                      <a:pt x="428" y="10"/>
                    </a:lnTo>
                    <a:lnTo>
                      <a:pt x="419" y="12"/>
                    </a:lnTo>
                    <a:lnTo>
                      <a:pt x="413" y="15"/>
                    </a:lnTo>
                    <a:lnTo>
                      <a:pt x="408" y="16"/>
                    </a:lnTo>
                    <a:lnTo>
                      <a:pt x="399" y="18"/>
                    </a:lnTo>
                    <a:lnTo>
                      <a:pt x="393" y="19"/>
                    </a:lnTo>
                    <a:lnTo>
                      <a:pt x="384" y="21"/>
                    </a:lnTo>
                    <a:lnTo>
                      <a:pt x="378" y="22"/>
                    </a:lnTo>
                    <a:lnTo>
                      <a:pt x="372" y="25"/>
                    </a:lnTo>
                    <a:lnTo>
                      <a:pt x="366" y="27"/>
                    </a:lnTo>
                    <a:lnTo>
                      <a:pt x="357" y="28"/>
                    </a:lnTo>
                    <a:lnTo>
                      <a:pt x="351" y="30"/>
                    </a:lnTo>
                    <a:lnTo>
                      <a:pt x="345" y="31"/>
                    </a:lnTo>
                    <a:lnTo>
                      <a:pt x="339" y="31"/>
                    </a:lnTo>
                    <a:lnTo>
                      <a:pt x="333" y="31"/>
                    </a:lnTo>
                    <a:lnTo>
                      <a:pt x="324" y="31"/>
                    </a:lnTo>
                    <a:lnTo>
                      <a:pt x="320" y="31"/>
                    </a:lnTo>
                    <a:lnTo>
                      <a:pt x="308" y="31"/>
                    </a:lnTo>
                    <a:lnTo>
                      <a:pt x="297" y="33"/>
                    </a:lnTo>
                    <a:lnTo>
                      <a:pt x="285" y="33"/>
                    </a:lnTo>
                    <a:lnTo>
                      <a:pt x="276" y="34"/>
                    </a:lnTo>
                    <a:lnTo>
                      <a:pt x="267" y="34"/>
                    </a:lnTo>
                    <a:lnTo>
                      <a:pt x="255" y="36"/>
                    </a:lnTo>
                    <a:lnTo>
                      <a:pt x="246" y="36"/>
                    </a:lnTo>
                    <a:lnTo>
                      <a:pt x="234" y="36"/>
                    </a:lnTo>
                    <a:lnTo>
                      <a:pt x="228" y="36"/>
                    </a:lnTo>
                    <a:lnTo>
                      <a:pt x="222" y="36"/>
                    </a:lnTo>
                    <a:lnTo>
                      <a:pt x="218" y="36"/>
                    </a:lnTo>
                    <a:lnTo>
                      <a:pt x="212" y="34"/>
                    </a:lnTo>
                    <a:lnTo>
                      <a:pt x="206" y="34"/>
                    </a:lnTo>
                    <a:lnTo>
                      <a:pt x="194" y="34"/>
                    </a:lnTo>
                    <a:lnTo>
                      <a:pt x="182" y="34"/>
                    </a:lnTo>
                    <a:lnTo>
                      <a:pt x="173" y="34"/>
                    </a:lnTo>
                    <a:lnTo>
                      <a:pt x="161" y="34"/>
                    </a:lnTo>
                    <a:lnTo>
                      <a:pt x="149" y="34"/>
                    </a:lnTo>
                    <a:lnTo>
                      <a:pt x="140" y="34"/>
                    </a:lnTo>
                    <a:lnTo>
                      <a:pt x="131" y="34"/>
                    </a:lnTo>
                    <a:lnTo>
                      <a:pt x="119" y="36"/>
                    </a:lnTo>
                    <a:lnTo>
                      <a:pt x="110" y="36"/>
                    </a:lnTo>
                    <a:lnTo>
                      <a:pt x="98" y="36"/>
                    </a:lnTo>
                    <a:lnTo>
                      <a:pt x="89" y="36"/>
                    </a:lnTo>
                    <a:lnTo>
                      <a:pt x="80" y="36"/>
                    </a:lnTo>
                    <a:lnTo>
                      <a:pt x="71" y="36"/>
                    </a:lnTo>
                    <a:lnTo>
                      <a:pt x="62" y="36"/>
                    </a:lnTo>
                    <a:lnTo>
                      <a:pt x="53" y="36"/>
                    </a:lnTo>
                    <a:lnTo>
                      <a:pt x="47" y="36"/>
                    </a:lnTo>
                    <a:lnTo>
                      <a:pt x="41" y="36"/>
                    </a:lnTo>
                    <a:lnTo>
                      <a:pt x="36" y="36"/>
                    </a:lnTo>
                    <a:lnTo>
                      <a:pt x="30" y="36"/>
                    </a:lnTo>
                    <a:lnTo>
                      <a:pt x="26" y="36"/>
                    </a:lnTo>
                    <a:lnTo>
                      <a:pt x="21" y="39"/>
                    </a:lnTo>
                    <a:lnTo>
                      <a:pt x="0" y="32"/>
                    </a:lnTo>
                    <a:lnTo>
                      <a:pt x="9" y="41"/>
                    </a:lnTo>
                    <a:lnTo>
                      <a:pt x="23" y="47"/>
                    </a:lnTo>
                    <a:lnTo>
                      <a:pt x="30" y="50"/>
                    </a:lnTo>
                    <a:lnTo>
                      <a:pt x="35" y="52"/>
                    </a:lnTo>
                    <a:lnTo>
                      <a:pt x="41" y="52"/>
                    </a:lnTo>
                    <a:lnTo>
                      <a:pt x="47" y="55"/>
                    </a:lnTo>
                    <a:lnTo>
                      <a:pt x="53" y="57"/>
                    </a:lnTo>
                    <a:lnTo>
                      <a:pt x="57" y="58"/>
                    </a:lnTo>
                    <a:lnTo>
                      <a:pt x="62" y="60"/>
                    </a:lnTo>
                    <a:lnTo>
                      <a:pt x="66" y="60"/>
                    </a:lnTo>
                    <a:lnTo>
                      <a:pt x="71" y="61"/>
                    </a:lnTo>
                    <a:lnTo>
                      <a:pt x="75" y="63"/>
                    </a:lnTo>
                    <a:lnTo>
                      <a:pt x="80" y="64"/>
                    </a:lnTo>
                    <a:lnTo>
                      <a:pt x="84" y="66"/>
                    </a:lnTo>
                  </a:path>
                </a:pathLst>
              </a:custGeom>
              <a:solidFill>
                <a:srgbClr val="000000"/>
              </a:solidFill>
              <a:ln w="12700" cap="rnd">
                <a:solidFill>
                  <a:srgbClr val="000000"/>
                </a:solidFill>
                <a:round/>
                <a:headEnd type="none" w="sm" len="sm"/>
                <a:tailEnd type="none" w="sm" len="sm"/>
              </a:ln>
            </p:spPr>
            <p:txBody>
              <a:bodyPr/>
              <a:lstStyle/>
              <a:p>
                <a:pPr algn="ctr" eaLnBrk="0" hangingPunct="0"/>
                <a:endParaRPr lang="en-US"/>
              </a:p>
            </p:txBody>
          </p:sp>
        </p:grpSp>
        <p:grpSp>
          <p:nvGrpSpPr>
            <p:cNvPr id="90170" name="Group 96"/>
            <p:cNvGrpSpPr>
              <a:grpSpLocks/>
            </p:cNvGrpSpPr>
            <p:nvPr/>
          </p:nvGrpSpPr>
          <p:grpSpPr bwMode="auto">
            <a:xfrm>
              <a:off x="705" y="1957"/>
              <a:ext cx="619" cy="284"/>
              <a:chOff x="705" y="1957"/>
              <a:chExt cx="619" cy="284"/>
            </a:xfrm>
          </p:grpSpPr>
          <p:sp>
            <p:nvSpPr>
              <p:cNvPr id="90173" name="Oval 94"/>
              <p:cNvSpPr>
                <a:spLocks noChangeArrowheads="1"/>
              </p:cNvSpPr>
              <p:nvPr/>
            </p:nvSpPr>
            <p:spPr bwMode="auto">
              <a:xfrm>
                <a:off x="705" y="1964"/>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174" name="Freeform 95"/>
              <p:cNvSpPr>
                <a:spLocks/>
              </p:cNvSpPr>
              <p:nvPr/>
            </p:nvSpPr>
            <p:spPr bwMode="auto">
              <a:xfrm>
                <a:off x="780" y="1957"/>
                <a:ext cx="519" cy="91"/>
              </a:xfrm>
              <a:custGeom>
                <a:avLst/>
                <a:gdLst>
                  <a:gd name="T0" fmla="*/ 58 w 519"/>
                  <a:gd name="T1" fmla="*/ 30 h 91"/>
                  <a:gd name="T2" fmla="*/ 73 w 519"/>
                  <a:gd name="T3" fmla="*/ 24 h 91"/>
                  <a:gd name="T4" fmla="*/ 87 w 519"/>
                  <a:gd name="T5" fmla="*/ 21 h 91"/>
                  <a:gd name="T6" fmla="*/ 100 w 519"/>
                  <a:gd name="T7" fmla="*/ 17 h 91"/>
                  <a:gd name="T8" fmla="*/ 113 w 519"/>
                  <a:gd name="T9" fmla="*/ 12 h 91"/>
                  <a:gd name="T10" fmla="*/ 126 w 519"/>
                  <a:gd name="T11" fmla="*/ 9 h 91"/>
                  <a:gd name="T12" fmla="*/ 140 w 519"/>
                  <a:gd name="T13" fmla="*/ 8 h 91"/>
                  <a:gd name="T14" fmla="*/ 155 w 519"/>
                  <a:gd name="T15" fmla="*/ 5 h 91"/>
                  <a:gd name="T16" fmla="*/ 170 w 519"/>
                  <a:gd name="T17" fmla="*/ 3 h 91"/>
                  <a:gd name="T18" fmla="*/ 185 w 519"/>
                  <a:gd name="T19" fmla="*/ 2 h 91"/>
                  <a:gd name="T20" fmla="*/ 200 w 519"/>
                  <a:gd name="T21" fmla="*/ 0 h 91"/>
                  <a:gd name="T22" fmla="*/ 214 w 519"/>
                  <a:gd name="T23" fmla="*/ 0 h 91"/>
                  <a:gd name="T24" fmla="*/ 227 w 519"/>
                  <a:gd name="T25" fmla="*/ 0 h 91"/>
                  <a:gd name="T26" fmla="*/ 241 w 519"/>
                  <a:gd name="T27" fmla="*/ 0 h 91"/>
                  <a:gd name="T28" fmla="*/ 254 w 519"/>
                  <a:gd name="T29" fmla="*/ 0 h 91"/>
                  <a:gd name="T30" fmla="*/ 268 w 519"/>
                  <a:gd name="T31" fmla="*/ 0 h 91"/>
                  <a:gd name="T32" fmla="*/ 281 w 519"/>
                  <a:gd name="T33" fmla="*/ 0 h 91"/>
                  <a:gd name="T34" fmla="*/ 295 w 519"/>
                  <a:gd name="T35" fmla="*/ 0 h 91"/>
                  <a:gd name="T36" fmla="*/ 308 w 519"/>
                  <a:gd name="T37" fmla="*/ 3 h 91"/>
                  <a:gd name="T38" fmla="*/ 328 w 519"/>
                  <a:gd name="T39" fmla="*/ 6 h 91"/>
                  <a:gd name="T40" fmla="*/ 357 w 519"/>
                  <a:gd name="T41" fmla="*/ 11 h 91"/>
                  <a:gd name="T42" fmla="*/ 370 w 519"/>
                  <a:gd name="T43" fmla="*/ 14 h 91"/>
                  <a:gd name="T44" fmla="*/ 384 w 519"/>
                  <a:gd name="T45" fmla="*/ 17 h 91"/>
                  <a:gd name="T46" fmla="*/ 399 w 519"/>
                  <a:gd name="T47" fmla="*/ 21 h 91"/>
                  <a:gd name="T48" fmla="*/ 412 w 519"/>
                  <a:gd name="T49" fmla="*/ 24 h 91"/>
                  <a:gd name="T50" fmla="*/ 425 w 519"/>
                  <a:gd name="T51" fmla="*/ 29 h 91"/>
                  <a:gd name="T52" fmla="*/ 438 w 519"/>
                  <a:gd name="T53" fmla="*/ 35 h 91"/>
                  <a:gd name="T54" fmla="*/ 453 w 519"/>
                  <a:gd name="T55" fmla="*/ 41 h 91"/>
                  <a:gd name="T56" fmla="*/ 468 w 519"/>
                  <a:gd name="T57" fmla="*/ 50 h 91"/>
                  <a:gd name="T58" fmla="*/ 482 w 519"/>
                  <a:gd name="T59" fmla="*/ 59 h 91"/>
                  <a:gd name="T60" fmla="*/ 500 w 519"/>
                  <a:gd name="T61" fmla="*/ 71 h 91"/>
                  <a:gd name="T62" fmla="*/ 488 w 519"/>
                  <a:gd name="T63" fmla="*/ 89 h 91"/>
                  <a:gd name="T64" fmla="*/ 467 w 519"/>
                  <a:gd name="T65" fmla="*/ 90 h 91"/>
                  <a:gd name="T66" fmla="*/ 440 w 519"/>
                  <a:gd name="T67" fmla="*/ 86 h 91"/>
                  <a:gd name="T68" fmla="*/ 416 w 519"/>
                  <a:gd name="T69" fmla="*/ 80 h 91"/>
                  <a:gd name="T70" fmla="*/ 397 w 519"/>
                  <a:gd name="T71" fmla="*/ 74 h 91"/>
                  <a:gd name="T72" fmla="*/ 373 w 519"/>
                  <a:gd name="T73" fmla="*/ 69 h 91"/>
                  <a:gd name="T74" fmla="*/ 355 w 519"/>
                  <a:gd name="T75" fmla="*/ 63 h 91"/>
                  <a:gd name="T76" fmla="*/ 334 w 519"/>
                  <a:gd name="T77" fmla="*/ 59 h 91"/>
                  <a:gd name="T78" fmla="*/ 313 w 519"/>
                  <a:gd name="T79" fmla="*/ 59 h 91"/>
                  <a:gd name="T80" fmla="*/ 287 w 519"/>
                  <a:gd name="T81" fmla="*/ 57 h 91"/>
                  <a:gd name="T82" fmla="*/ 257 w 519"/>
                  <a:gd name="T83" fmla="*/ 56 h 91"/>
                  <a:gd name="T84" fmla="*/ 224 w 519"/>
                  <a:gd name="T85" fmla="*/ 54 h 91"/>
                  <a:gd name="T86" fmla="*/ 208 w 519"/>
                  <a:gd name="T87" fmla="*/ 54 h 91"/>
                  <a:gd name="T88" fmla="*/ 185 w 519"/>
                  <a:gd name="T89" fmla="*/ 56 h 91"/>
                  <a:gd name="T90" fmla="*/ 152 w 519"/>
                  <a:gd name="T91" fmla="*/ 56 h 91"/>
                  <a:gd name="T92" fmla="*/ 122 w 519"/>
                  <a:gd name="T93" fmla="*/ 56 h 91"/>
                  <a:gd name="T94" fmla="*/ 90 w 519"/>
                  <a:gd name="T95" fmla="*/ 54 h 91"/>
                  <a:gd name="T96" fmla="*/ 63 w 519"/>
                  <a:gd name="T97" fmla="*/ 54 h 91"/>
                  <a:gd name="T98" fmla="*/ 39 w 519"/>
                  <a:gd name="T99" fmla="*/ 54 h 91"/>
                  <a:gd name="T100" fmla="*/ 22 w 519"/>
                  <a:gd name="T101" fmla="*/ 54 h 91"/>
                  <a:gd name="T102" fmla="*/ 10 w 519"/>
                  <a:gd name="T103" fmla="*/ 47 h 91"/>
                  <a:gd name="T104" fmla="*/ 23 w 519"/>
                  <a:gd name="T105" fmla="*/ 42 h 91"/>
                  <a:gd name="T106" fmla="*/ 39 w 519"/>
                  <a:gd name="T107" fmla="*/ 35 h 91"/>
                  <a:gd name="T108" fmla="*/ 54 w 519"/>
                  <a:gd name="T109" fmla="*/ 30 h 91"/>
                  <a:gd name="T110" fmla="*/ 67 w 519"/>
                  <a:gd name="T111" fmla="*/ 27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9"/>
                  <a:gd name="T169" fmla="*/ 0 h 91"/>
                  <a:gd name="T170" fmla="*/ 519 w 519"/>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9" h="91">
                    <a:moveTo>
                      <a:pt x="37" y="35"/>
                    </a:moveTo>
                    <a:lnTo>
                      <a:pt x="46" y="35"/>
                    </a:lnTo>
                    <a:lnTo>
                      <a:pt x="58" y="30"/>
                    </a:lnTo>
                    <a:lnTo>
                      <a:pt x="64" y="27"/>
                    </a:lnTo>
                    <a:lnTo>
                      <a:pt x="69" y="26"/>
                    </a:lnTo>
                    <a:lnTo>
                      <a:pt x="73" y="24"/>
                    </a:lnTo>
                    <a:lnTo>
                      <a:pt x="78" y="23"/>
                    </a:lnTo>
                    <a:lnTo>
                      <a:pt x="82" y="23"/>
                    </a:lnTo>
                    <a:lnTo>
                      <a:pt x="87" y="21"/>
                    </a:lnTo>
                    <a:lnTo>
                      <a:pt x="91" y="20"/>
                    </a:lnTo>
                    <a:lnTo>
                      <a:pt x="96" y="18"/>
                    </a:lnTo>
                    <a:lnTo>
                      <a:pt x="100" y="17"/>
                    </a:lnTo>
                    <a:lnTo>
                      <a:pt x="104" y="15"/>
                    </a:lnTo>
                    <a:lnTo>
                      <a:pt x="108" y="14"/>
                    </a:lnTo>
                    <a:lnTo>
                      <a:pt x="113" y="12"/>
                    </a:lnTo>
                    <a:lnTo>
                      <a:pt x="117" y="11"/>
                    </a:lnTo>
                    <a:lnTo>
                      <a:pt x="122" y="9"/>
                    </a:lnTo>
                    <a:lnTo>
                      <a:pt x="126" y="9"/>
                    </a:lnTo>
                    <a:lnTo>
                      <a:pt x="131" y="8"/>
                    </a:lnTo>
                    <a:lnTo>
                      <a:pt x="135" y="8"/>
                    </a:lnTo>
                    <a:lnTo>
                      <a:pt x="140" y="8"/>
                    </a:lnTo>
                    <a:lnTo>
                      <a:pt x="144" y="6"/>
                    </a:lnTo>
                    <a:lnTo>
                      <a:pt x="150" y="6"/>
                    </a:lnTo>
                    <a:lnTo>
                      <a:pt x="155" y="5"/>
                    </a:lnTo>
                    <a:lnTo>
                      <a:pt x="159" y="5"/>
                    </a:lnTo>
                    <a:lnTo>
                      <a:pt x="165" y="5"/>
                    </a:lnTo>
                    <a:lnTo>
                      <a:pt x="170" y="3"/>
                    </a:lnTo>
                    <a:lnTo>
                      <a:pt x="174" y="3"/>
                    </a:lnTo>
                    <a:lnTo>
                      <a:pt x="179" y="3"/>
                    </a:lnTo>
                    <a:lnTo>
                      <a:pt x="185" y="2"/>
                    </a:lnTo>
                    <a:lnTo>
                      <a:pt x="189" y="2"/>
                    </a:lnTo>
                    <a:lnTo>
                      <a:pt x="195" y="2"/>
                    </a:lnTo>
                    <a:lnTo>
                      <a:pt x="200" y="0"/>
                    </a:lnTo>
                    <a:lnTo>
                      <a:pt x="206" y="0"/>
                    </a:lnTo>
                    <a:lnTo>
                      <a:pt x="209" y="0"/>
                    </a:lnTo>
                    <a:lnTo>
                      <a:pt x="214" y="0"/>
                    </a:lnTo>
                    <a:lnTo>
                      <a:pt x="218" y="0"/>
                    </a:lnTo>
                    <a:lnTo>
                      <a:pt x="223" y="0"/>
                    </a:lnTo>
                    <a:lnTo>
                      <a:pt x="227" y="0"/>
                    </a:lnTo>
                    <a:lnTo>
                      <a:pt x="232" y="0"/>
                    </a:lnTo>
                    <a:lnTo>
                      <a:pt x="236" y="0"/>
                    </a:lnTo>
                    <a:lnTo>
                      <a:pt x="241" y="0"/>
                    </a:lnTo>
                    <a:lnTo>
                      <a:pt x="245" y="0"/>
                    </a:lnTo>
                    <a:lnTo>
                      <a:pt x="250" y="0"/>
                    </a:lnTo>
                    <a:lnTo>
                      <a:pt x="254" y="0"/>
                    </a:lnTo>
                    <a:lnTo>
                      <a:pt x="259" y="0"/>
                    </a:lnTo>
                    <a:lnTo>
                      <a:pt x="263" y="0"/>
                    </a:lnTo>
                    <a:lnTo>
                      <a:pt x="268" y="0"/>
                    </a:lnTo>
                    <a:lnTo>
                      <a:pt x="272" y="0"/>
                    </a:lnTo>
                    <a:lnTo>
                      <a:pt x="277" y="0"/>
                    </a:lnTo>
                    <a:lnTo>
                      <a:pt x="281" y="0"/>
                    </a:lnTo>
                    <a:lnTo>
                      <a:pt x="286" y="0"/>
                    </a:lnTo>
                    <a:lnTo>
                      <a:pt x="290" y="0"/>
                    </a:lnTo>
                    <a:lnTo>
                      <a:pt x="295" y="0"/>
                    </a:lnTo>
                    <a:lnTo>
                      <a:pt x="299" y="2"/>
                    </a:lnTo>
                    <a:lnTo>
                      <a:pt x="304" y="2"/>
                    </a:lnTo>
                    <a:lnTo>
                      <a:pt x="308" y="3"/>
                    </a:lnTo>
                    <a:lnTo>
                      <a:pt x="312" y="3"/>
                    </a:lnTo>
                    <a:lnTo>
                      <a:pt x="318" y="5"/>
                    </a:lnTo>
                    <a:lnTo>
                      <a:pt x="328" y="6"/>
                    </a:lnTo>
                    <a:lnTo>
                      <a:pt x="340" y="8"/>
                    </a:lnTo>
                    <a:lnTo>
                      <a:pt x="351" y="9"/>
                    </a:lnTo>
                    <a:lnTo>
                      <a:pt x="357" y="11"/>
                    </a:lnTo>
                    <a:lnTo>
                      <a:pt x="361" y="12"/>
                    </a:lnTo>
                    <a:lnTo>
                      <a:pt x="366" y="14"/>
                    </a:lnTo>
                    <a:lnTo>
                      <a:pt x="370" y="14"/>
                    </a:lnTo>
                    <a:lnTo>
                      <a:pt x="375" y="15"/>
                    </a:lnTo>
                    <a:lnTo>
                      <a:pt x="379" y="15"/>
                    </a:lnTo>
                    <a:lnTo>
                      <a:pt x="384" y="17"/>
                    </a:lnTo>
                    <a:lnTo>
                      <a:pt x="388" y="18"/>
                    </a:lnTo>
                    <a:lnTo>
                      <a:pt x="394" y="20"/>
                    </a:lnTo>
                    <a:lnTo>
                      <a:pt x="399" y="21"/>
                    </a:lnTo>
                    <a:lnTo>
                      <a:pt x="403" y="23"/>
                    </a:lnTo>
                    <a:lnTo>
                      <a:pt x="408" y="24"/>
                    </a:lnTo>
                    <a:lnTo>
                      <a:pt x="412" y="24"/>
                    </a:lnTo>
                    <a:lnTo>
                      <a:pt x="416" y="26"/>
                    </a:lnTo>
                    <a:lnTo>
                      <a:pt x="420" y="27"/>
                    </a:lnTo>
                    <a:lnTo>
                      <a:pt x="425" y="29"/>
                    </a:lnTo>
                    <a:lnTo>
                      <a:pt x="429" y="30"/>
                    </a:lnTo>
                    <a:lnTo>
                      <a:pt x="434" y="33"/>
                    </a:lnTo>
                    <a:lnTo>
                      <a:pt x="438" y="35"/>
                    </a:lnTo>
                    <a:lnTo>
                      <a:pt x="444" y="36"/>
                    </a:lnTo>
                    <a:lnTo>
                      <a:pt x="449" y="39"/>
                    </a:lnTo>
                    <a:lnTo>
                      <a:pt x="453" y="41"/>
                    </a:lnTo>
                    <a:lnTo>
                      <a:pt x="458" y="44"/>
                    </a:lnTo>
                    <a:lnTo>
                      <a:pt x="464" y="47"/>
                    </a:lnTo>
                    <a:lnTo>
                      <a:pt x="468" y="50"/>
                    </a:lnTo>
                    <a:lnTo>
                      <a:pt x="473" y="51"/>
                    </a:lnTo>
                    <a:lnTo>
                      <a:pt x="477" y="54"/>
                    </a:lnTo>
                    <a:lnTo>
                      <a:pt x="482" y="59"/>
                    </a:lnTo>
                    <a:lnTo>
                      <a:pt x="485" y="63"/>
                    </a:lnTo>
                    <a:lnTo>
                      <a:pt x="491" y="66"/>
                    </a:lnTo>
                    <a:lnTo>
                      <a:pt x="500" y="71"/>
                    </a:lnTo>
                    <a:lnTo>
                      <a:pt x="507" y="80"/>
                    </a:lnTo>
                    <a:lnTo>
                      <a:pt x="518" y="87"/>
                    </a:lnTo>
                    <a:lnTo>
                      <a:pt x="488" y="89"/>
                    </a:lnTo>
                    <a:lnTo>
                      <a:pt x="483" y="90"/>
                    </a:lnTo>
                    <a:lnTo>
                      <a:pt x="479" y="90"/>
                    </a:lnTo>
                    <a:lnTo>
                      <a:pt x="467" y="90"/>
                    </a:lnTo>
                    <a:lnTo>
                      <a:pt x="458" y="90"/>
                    </a:lnTo>
                    <a:lnTo>
                      <a:pt x="446" y="87"/>
                    </a:lnTo>
                    <a:lnTo>
                      <a:pt x="440" y="86"/>
                    </a:lnTo>
                    <a:lnTo>
                      <a:pt x="431" y="84"/>
                    </a:lnTo>
                    <a:lnTo>
                      <a:pt x="422" y="83"/>
                    </a:lnTo>
                    <a:lnTo>
                      <a:pt x="416" y="80"/>
                    </a:lnTo>
                    <a:lnTo>
                      <a:pt x="408" y="78"/>
                    </a:lnTo>
                    <a:lnTo>
                      <a:pt x="402" y="75"/>
                    </a:lnTo>
                    <a:lnTo>
                      <a:pt x="397" y="74"/>
                    </a:lnTo>
                    <a:lnTo>
                      <a:pt x="388" y="72"/>
                    </a:lnTo>
                    <a:lnTo>
                      <a:pt x="382" y="71"/>
                    </a:lnTo>
                    <a:lnTo>
                      <a:pt x="373" y="69"/>
                    </a:lnTo>
                    <a:lnTo>
                      <a:pt x="367" y="68"/>
                    </a:lnTo>
                    <a:lnTo>
                      <a:pt x="361" y="65"/>
                    </a:lnTo>
                    <a:lnTo>
                      <a:pt x="355" y="63"/>
                    </a:lnTo>
                    <a:lnTo>
                      <a:pt x="346" y="62"/>
                    </a:lnTo>
                    <a:lnTo>
                      <a:pt x="340" y="60"/>
                    </a:lnTo>
                    <a:lnTo>
                      <a:pt x="334" y="59"/>
                    </a:lnTo>
                    <a:lnTo>
                      <a:pt x="328" y="59"/>
                    </a:lnTo>
                    <a:lnTo>
                      <a:pt x="322" y="59"/>
                    </a:lnTo>
                    <a:lnTo>
                      <a:pt x="313" y="59"/>
                    </a:lnTo>
                    <a:lnTo>
                      <a:pt x="310" y="59"/>
                    </a:lnTo>
                    <a:lnTo>
                      <a:pt x="298" y="59"/>
                    </a:lnTo>
                    <a:lnTo>
                      <a:pt x="287" y="57"/>
                    </a:lnTo>
                    <a:lnTo>
                      <a:pt x="275" y="57"/>
                    </a:lnTo>
                    <a:lnTo>
                      <a:pt x="266" y="56"/>
                    </a:lnTo>
                    <a:lnTo>
                      <a:pt x="257" y="56"/>
                    </a:lnTo>
                    <a:lnTo>
                      <a:pt x="245" y="54"/>
                    </a:lnTo>
                    <a:lnTo>
                      <a:pt x="236" y="54"/>
                    </a:lnTo>
                    <a:lnTo>
                      <a:pt x="224" y="54"/>
                    </a:lnTo>
                    <a:lnTo>
                      <a:pt x="218" y="54"/>
                    </a:lnTo>
                    <a:lnTo>
                      <a:pt x="212" y="54"/>
                    </a:lnTo>
                    <a:lnTo>
                      <a:pt x="208" y="54"/>
                    </a:lnTo>
                    <a:lnTo>
                      <a:pt x="203" y="56"/>
                    </a:lnTo>
                    <a:lnTo>
                      <a:pt x="197" y="56"/>
                    </a:lnTo>
                    <a:lnTo>
                      <a:pt x="185" y="56"/>
                    </a:lnTo>
                    <a:lnTo>
                      <a:pt x="173" y="56"/>
                    </a:lnTo>
                    <a:lnTo>
                      <a:pt x="164" y="56"/>
                    </a:lnTo>
                    <a:lnTo>
                      <a:pt x="152" y="56"/>
                    </a:lnTo>
                    <a:lnTo>
                      <a:pt x="140" y="56"/>
                    </a:lnTo>
                    <a:lnTo>
                      <a:pt x="131" y="56"/>
                    </a:lnTo>
                    <a:lnTo>
                      <a:pt x="122" y="56"/>
                    </a:lnTo>
                    <a:lnTo>
                      <a:pt x="110" y="54"/>
                    </a:lnTo>
                    <a:lnTo>
                      <a:pt x="102" y="54"/>
                    </a:lnTo>
                    <a:lnTo>
                      <a:pt x="90" y="54"/>
                    </a:lnTo>
                    <a:lnTo>
                      <a:pt x="81" y="54"/>
                    </a:lnTo>
                    <a:lnTo>
                      <a:pt x="72" y="54"/>
                    </a:lnTo>
                    <a:lnTo>
                      <a:pt x="63" y="54"/>
                    </a:lnTo>
                    <a:lnTo>
                      <a:pt x="54" y="54"/>
                    </a:lnTo>
                    <a:lnTo>
                      <a:pt x="45" y="54"/>
                    </a:lnTo>
                    <a:lnTo>
                      <a:pt x="39" y="54"/>
                    </a:lnTo>
                    <a:lnTo>
                      <a:pt x="33" y="54"/>
                    </a:lnTo>
                    <a:lnTo>
                      <a:pt x="28" y="54"/>
                    </a:lnTo>
                    <a:lnTo>
                      <a:pt x="22" y="54"/>
                    </a:lnTo>
                    <a:lnTo>
                      <a:pt x="18" y="54"/>
                    </a:lnTo>
                    <a:lnTo>
                      <a:pt x="13" y="51"/>
                    </a:lnTo>
                    <a:lnTo>
                      <a:pt x="10" y="47"/>
                    </a:lnTo>
                    <a:lnTo>
                      <a:pt x="0" y="51"/>
                    </a:lnTo>
                    <a:lnTo>
                      <a:pt x="13" y="42"/>
                    </a:lnTo>
                    <a:lnTo>
                      <a:pt x="23" y="42"/>
                    </a:lnTo>
                    <a:lnTo>
                      <a:pt x="27" y="38"/>
                    </a:lnTo>
                    <a:lnTo>
                      <a:pt x="33" y="38"/>
                    </a:lnTo>
                    <a:lnTo>
                      <a:pt x="39" y="35"/>
                    </a:lnTo>
                    <a:lnTo>
                      <a:pt x="45" y="33"/>
                    </a:lnTo>
                    <a:lnTo>
                      <a:pt x="49" y="32"/>
                    </a:lnTo>
                    <a:lnTo>
                      <a:pt x="54" y="30"/>
                    </a:lnTo>
                    <a:lnTo>
                      <a:pt x="58" y="30"/>
                    </a:lnTo>
                    <a:lnTo>
                      <a:pt x="63" y="29"/>
                    </a:lnTo>
                    <a:lnTo>
                      <a:pt x="67" y="27"/>
                    </a:lnTo>
                    <a:lnTo>
                      <a:pt x="72" y="26"/>
                    </a:lnTo>
                    <a:lnTo>
                      <a:pt x="76" y="24"/>
                    </a:lnTo>
                  </a:path>
                </a:pathLst>
              </a:custGeom>
              <a:solidFill>
                <a:srgbClr val="000000"/>
              </a:solidFill>
              <a:ln w="12700" cap="rnd">
                <a:solidFill>
                  <a:srgbClr val="000000"/>
                </a:solidFill>
                <a:round/>
                <a:headEnd type="none" w="sm" len="sm"/>
                <a:tailEnd type="none" w="sm" len="sm"/>
              </a:ln>
            </p:spPr>
            <p:txBody>
              <a:bodyPr/>
              <a:lstStyle/>
              <a:p>
                <a:pPr algn="ctr" eaLnBrk="0" hangingPunct="0"/>
                <a:endParaRPr lang="en-US"/>
              </a:p>
            </p:txBody>
          </p:sp>
        </p:grpSp>
        <p:sp>
          <p:nvSpPr>
            <p:cNvPr id="90171" name="Oval 97"/>
            <p:cNvSpPr>
              <a:spLocks noChangeArrowheads="1"/>
            </p:cNvSpPr>
            <p:nvPr/>
          </p:nvSpPr>
          <p:spPr bwMode="auto">
            <a:xfrm>
              <a:off x="2976" y="1970"/>
              <a:ext cx="619" cy="27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0172" name="Arc 98"/>
            <p:cNvSpPr>
              <a:spLocks/>
            </p:cNvSpPr>
            <p:nvPr/>
          </p:nvSpPr>
          <p:spPr bwMode="auto">
            <a:xfrm>
              <a:off x="3761" y="2153"/>
              <a:ext cx="409" cy="43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close/>
                </a:path>
              </a:pathLst>
            </a:custGeom>
            <a:noFill/>
            <a:ln w="50800" cap="rnd">
              <a:solidFill>
                <a:srgbClr val="66FFFF"/>
              </a:solidFill>
              <a:round/>
              <a:headEnd type="none" w="sm" len="sm"/>
              <a:tailEnd type="stealth" w="med" len="lg"/>
            </a:ln>
          </p:spPr>
          <p:txBody>
            <a:bodyPr/>
            <a:lstStyle/>
            <a:p>
              <a:pPr algn="ctr" eaLnBrk="0" hangingPunct="0"/>
              <a:endParaRPr lang="en-US"/>
            </a:p>
          </p:txBody>
        </p:sp>
      </p:grpSp>
      <p:grpSp>
        <p:nvGrpSpPr>
          <p:cNvPr id="23" name="Group 117"/>
          <p:cNvGrpSpPr>
            <a:grpSpLocks/>
          </p:cNvGrpSpPr>
          <p:nvPr/>
        </p:nvGrpSpPr>
        <p:grpSpPr bwMode="auto">
          <a:xfrm>
            <a:off x="4930775" y="2209800"/>
            <a:ext cx="590550" cy="682625"/>
            <a:chOff x="3106" y="1392"/>
            <a:chExt cx="372" cy="430"/>
          </a:xfrm>
        </p:grpSpPr>
        <p:grpSp>
          <p:nvGrpSpPr>
            <p:cNvPr id="90151" name="Group 115"/>
            <p:cNvGrpSpPr>
              <a:grpSpLocks/>
            </p:cNvGrpSpPr>
            <p:nvPr/>
          </p:nvGrpSpPr>
          <p:grpSpPr bwMode="auto">
            <a:xfrm>
              <a:off x="3106" y="1392"/>
              <a:ext cx="307" cy="399"/>
              <a:chOff x="3106" y="1392"/>
              <a:chExt cx="307" cy="399"/>
            </a:xfrm>
          </p:grpSpPr>
          <p:grpSp>
            <p:nvGrpSpPr>
              <p:cNvPr id="90153" name="Group 111"/>
              <p:cNvGrpSpPr>
                <a:grpSpLocks/>
              </p:cNvGrpSpPr>
              <p:nvPr/>
            </p:nvGrpSpPr>
            <p:grpSpPr bwMode="auto">
              <a:xfrm>
                <a:off x="3106" y="1393"/>
                <a:ext cx="307" cy="398"/>
                <a:chOff x="3106" y="1393"/>
                <a:chExt cx="307" cy="398"/>
              </a:xfrm>
            </p:grpSpPr>
            <p:sp>
              <p:nvSpPr>
                <p:cNvPr id="90157" name="Freeform 100"/>
                <p:cNvSpPr>
                  <a:spLocks/>
                </p:cNvSpPr>
                <p:nvPr/>
              </p:nvSpPr>
              <p:spPr bwMode="auto">
                <a:xfrm>
                  <a:off x="3106" y="1393"/>
                  <a:ext cx="307" cy="398"/>
                </a:xfrm>
                <a:custGeom>
                  <a:avLst/>
                  <a:gdLst>
                    <a:gd name="T0" fmla="*/ 234 w 307"/>
                    <a:gd name="T1" fmla="*/ 393 h 398"/>
                    <a:gd name="T2" fmla="*/ 209 w 307"/>
                    <a:gd name="T3" fmla="*/ 394 h 398"/>
                    <a:gd name="T4" fmla="*/ 174 w 307"/>
                    <a:gd name="T5" fmla="*/ 389 h 398"/>
                    <a:gd name="T6" fmla="*/ 124 w 307"/>
                    <a:gd name="T7" fmla="*/ 372 h 398"/>
                    <a:gd name="T8" fmla="*/ 55 w 307"/>
                    <a:gd name="T9" fmla="*/ 342 h 398"/>
                    <a:gd name="T10" fmla="*/ 38 w 307"/>
                    <a:gd name="T11" fmla="*/ 328 h 398"/>
                    <a:gd name="T12" fmla="*/ 13 w 307"/>
                    <a:gd name="T13" fmla="*/ 284 h 398"/>
                    <a:gd name="T14" fmla="*/ 0 w 307"/>
                    <a:gd name="T15" fmla="*/ 254 h 398"/>
                    <a:gd name="T16" fmla="*/ 14 w 307"/>
                    <a:gd name="T17" fmla="*/ 234 h 398"/>
                    <a:gd name="T18" fmla="*/ 14 w 307"/>
                    <a:gd name="T19" fmla="*/ 222 h 398"/>
                    <a:gd name="T20" fmla="*/ 1 w 307"/>
                    <a:gd name="T21" fmla="*/ 199 h 398"/>
                    <a:gd name="T22" fmla="*/ 6 w 307"/>
                    <a:gd name="T23" fmla="*/ 178 h 398"/>
                    <a:gd name="T24" fmla="*/ 26 w 307"/>
                    <a:gd name="T25" fmla="*/ 164 h 398"/>
                    <a:gd name="T26" fmla="*/ 21 w 307"/>
                    <a:gd name="T27" fmla="*/ 146 h 398"/>
                    <a:gd name="T28" fmla="*/ 27 w 307"/>
                    <a:gd name="T29" fmla="*/ 126 h 398"/>
                    <a:gd name="T30" fmla="*/ 56 w 307"/>
                    <a:gd name="T31" fmla="*/ 116 h 398"/>
                    <a:gd name="T32" fmla="*/ 69 w 307"/>
                    <a:gd name="T33" fmla="*/ 98 h 398"/>
                    <a:gd name="T34" fmla="*/ 90 w 307"/>
                    <a:gd name="T35" fmla="*/ 89 h 398"/>
                    <a:gd name="T36" fmla="*/ 135 w 307"/>
                    <a:gd name="T37" fmla="*/ 87 h 398"/>
                    <a:gd name="T38" fmla="*/ 164 w 307"/>
                    <a:gd name="T39" fmla="*/ 96 h 398"/>
                    <a:gd name="T40" fmla="*/ 185 w 307"/>
                    <a:gd name="T41" fmla="*/ 120 h 398"/>
                    <a:gd name="T42" fmla="*/ 200 w 307"/>
                    <a:gd name="T43" fmla="*/ 146 h 398"/>
                    <a:gd name="T44" fmla="*/ 192 w 307"/>
                    <a:gd name="T45" fmla="*/ 159 h 398"/>
                    <a:gd name="T46" fmla="*/ 175 w 307"/>
                    <a:gd name="T47" fmla="*/ 160 h 398"/>
                    <a:gd name="T48" fmla="*/ 160 w 307"/>
                    <a:gd name="T49" fmla="*/ 150 h 398"/>
                    <a:gd name="T50" fmla="*/ 172 w 307"/>
                    <a:gd name="T51" fmla="*/ 161 h 398"/>
                    <a:gd name="T52" fmla="*/ 177 w 307"/>
                    <a:gd name="T53" fmla="*/ 164 h 398"/>
                    <a:gd name="T54" fmla="*/ 191 w 307"/>
                    <a:gd name="T55" fmla="*/ 173 h 398"/>
                    <a:gd name="T56" fmla="*/ 209 w 307"/>
                    <a:gd name="T57" fmla="*/ 168 h 398"/>
                    <a:gd name="T58" fmla="*/ 213 w 307"/>
                    <a:gd name="T59" fmla="*/ 151 h 398"/>
                    <a:gd name="T60" fmla="*/ 211 w 307"/>
                    <a:gd name="T61" fmla="*/ 109 h 398"/>
                    <a:gd name="T62" fmla="*/ 199 w 307"/>
                    <a:gd name="T63" fmla="*/ 64 h 398"/>
                    <a:gd name="T64" fmla="*/ 197 w 307"/>
                    <a:gd name="T65" fmla="*/ 23 h 398"/>
                    <a:gd name="T66" fmla="*/ 211 w 307"/>
                    <a:gd name="T67" fmla="*/ 4 h 398"/>
                    <a:gd name="T68" fmla="*/ 234 w 307"/>
                    <a:gd name="T69" fmla="*/ 2 h 398"/>
                    <a:gd name="T70" fmla="*/ 244 w 307"/>
                    <a:gd name="T71" fmla="*/ 30 h 398"/>
                    <a:gd name="T72" fmla="*/ 254 w 307"/>
                    <a:gd name="T73" fmla="*/ 61 h 398"/>
                    <a:gd name="T74" fmla="*/ 261 w 307"/>
                    <a:gd name="T75" fmla="*/ 73 h 398"/>
                    <a:gd name="T76" fmla="*/ 267 w 307"/>
                    <a:gd name="T77" fmla="*/ 89 h 398"/>
                    <a:gd name="T78" fmla="*/ 285 w 307"/>
                    <a:gd name="T79" fmla="*/ 150 h 398"/>
                    <a:gd name="T80" fmla="*/ 297 w 307"/>
                    <a:gd name="T81" fmla="*/ 224 h 398"/>
                    <a:gd name="T82" fmla="*/ 306 w 307"/>
                    <a:gd name="T83" fmla="*/ 27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7"/>
                    <a:gd name="T127" fmla="*/ 0 h 398"/>
                    <a:gd name="T128" fmla="*/ 307 w 307"/>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7" h="398">
                      <a:moveTo>
                        <a:pt x="254" y="397"/>
                      </a:moveTo>
                      <a:lnTo>
                        <a:pt x="244" y="396"/>
                      </a:lnTo>
                      <a:lnTo>
                        <a:pt x="234" y="393"/>
                      </a:lnTo>
                      <a:lnTo>
                        <a:pt x="226" y="392"/>
                      </a:lnTo>
                      <a:lnTo>
                        <a:pt x="220" y="393"/>
                      </a:lnTo>
                      <a:lnTo>
                        <a:pt x="209" y="394"/>
                      </a:lnTo>
                      <a:lnTo>
                        <a:pt x="199" y="394"/>
                      </a:lnTo>
                      <a:lnTo>
                        <a:pt x="188" y="392"/>
                      </a:lnTo>
                      <a:lnTo>
                        <a:pt x="174" y="389"/>
                      </a:lnTo>
                      <a:lnTo>
                        <a:pt x="159" y="385"/>
                      </a:lnTo>
                      <a:lnTo>
                        <a:pt x="145" y="380"/>
                      </a:lnTo>
                      <a:lnTo>
                        <a:pt x="124" y="372"/>
                      </a:lnTo>
                      <a:lnTo>
                        <a:pt x="104" y="363"/>
                      </a:lnTo>
                      <a:lnTo>
                        <a:pt x="79" y="352"/>
                      </a:lnTo>
                      <a:lnTo>
                        <a:pt x="55" y="342"/>
                      </a:lnTo>
                      <a:lnTo>
                        <a:pt x="49" y="339"/>
                      </a:lnTo>
                      <a:lnTo>
                        <a:pt x="43" y="335"/>
                      </a:lnTo>
                      <a:lnTo>
                        <a:pt x="38" y="328"/>
                      </a:lnTo>
                      <a:lnTo>
                        <a:pt x="34" y="321"/>
                      </a:lnTo>
                      <a:lnTo>
                        <a:pt x="26" y="305"/>
                      </a:lnTo>
                      <a:lnTo>
                        <a:pt x="13" y="284"/>
                      </a:lnTo>
                      <a:lnTo>
                        <a:pt x="6" y="271"/>
                      </a:lnTo>
                      <a:lnTo>
                        <a:pt x="2" y="261"/>
                      </a:lnTo>
                      <a:lnTo>
                        <a:pt x="0" y="254"/>
                      </a:lnTo>
                      <a:lnTo>
                        <a:pt x="3" y="246"/>
                      </a:lnTo>
                      <a:lnTo>
                        <a:pt x="8" y="238"/>
                      </a:lnTo>
                      <a:lnTo>
                        <a:pt x="14" y="234"/>
                      </a:lnTo>
                      <a:lnTo>
                        <a:pt x="18" y="232"/>
                      </a:lnTo>
                      <a:lnTo>
                        <a:pt x="16" y="228"/>
                      </a:lnTo>
                      <a:lnTo>
                        <a:pt x="14" y="222"/>
                      </a:lnTo>
                      <a:lnTo>
                        <a:pt x="11" y="215"/>
                      </a:lnTo>
                      <a:lnTo>
                        <a:pt x="5" y="207"/>
                      </a:lnTo>
                      <a:lnTo>
                        <a:pt x="1" y="199"/>
                      </a:lnTo>
                      <a:lnTo>
                        <a:pt x="1" y="192"/>
                      </a:lnTo>
                      <a:lnTo>
                        <a:pt x="2" y="184"/>
                      </a:lnTo>
                      <a:lnTo>
                        <a:pt x="6" y="178"/>
                      </a:lnTo>
                      <a:lnTo>
                        <a:pt x="11" y="172"/>
                      </a:lnTo>
                      <a:lnTo>
                        <a:pt x="20" y="167"/>
                      </a:lnTo>
                      <a:lnTo>
                        <a:pt x="26" y="164"/>
                      </a:lnTo>
                      <a:lnTo>
                        <a:pt x="24" y="158"/>
                      </a:lnTo>
                      <a:lnTo>
                        <a:pt x="22" y="152"/>
                      </a:lnTo>
                      <a:lnTo>
                        <a:pt x="21" y="146"/>
                      </a:lnTo>
                      <a:lnTo>
                        <a:pt x="22" y="138"/>
                      </a:lnTo>
                      <a:lnTo>
                        <a:pt x="24" y="131"/>
                      </a:lnTo>
                      <a:lnTo>
                        <a:pt x="27" y="126"/>
                      </a:lnTo>
                      <a:lnTo>
                        <a:pt x="34" y="121"/>
                      </a:lnTo>
                      <a:lnTo>
                        <a:pt x="44" y="117"/>
                      </a:lnTo>
                      <a:lnTo>
                        <a:pt x="56" y="116"/>
                      </a:lnTo>
                      <a:lnTo>
                        <a:pt x="63" y="115"/>
                      </a:lnTo>
                      <a:lnTo>
                        <a:pt x="65" y="106"/>
                      </a:lnTo>
                      <a:lnTo>
                        <a:pt x="69" y="98"/>
                      </a:lnTo>
                      <a:lnTo>
                        <a:pt x="75" y="92"/>
                      </a:lnTo>
                      <a:lnTo>
                        <a:pt x="81" y="90"/>
                      </a:lnTo>
                      <a:lnTo>
                        <a:pt x="90" y="89"/>
                      </a:lnTo>
                      <a:lnTo>
                        <a:pt x="101" y="89"/>
                      </a:lnTo>
                      <a:lnTo>
                        <a:pt x="117" y="88"/>
                      </a:lnTo>
                      <a:lnTo>
                        <a:pt x="135" y="87"/>
                      </a:lnTo>
                      <a:lnTo>
                        <a:pt x="145" y="87"/>
                      </a:lnTo>
                      <a:lnTo>
                        <a:pt x="153" y="89"/>
                      </a:lnTo>
                      <a:lnTo>
                        <a:pt x="164" y="96"/>
                      </a:lnTo>
                      <a:lnTo>
                        <a:pt x="172" y="102"/>
                      </a:lnTo>
                      <a:lnTo>
                        <a:pt x="178" y="110"/>
                      </a:lnTo>
                      <a:lnTo>
                        <a:pt x="185" y="120"/>
                      </a:lnTo>
                      <a:lnTo>
                        <a:pt x="194" y="130"/>
                      </a:lnTo>
                      <a:lnTo>
                        <a:pt x="200" y="141"/>
                      </a:lnTo>
                      <a:lnTo>
                        <a:pt x="200" y="146"/>
                      </a:lnTo>
                      <a:lnTo>
                        <a:pt x="199" y="151"/>
                      </a:lnTo>
                      <a:lnTo>
                        <a:pt x="196" y="156"/>
                      </a:lnTo>
                      <a:lnTo>
                        <a:pt x="192" y="159"/>
                      </a:lnTo>
                      <a:lnTo>
                        <a:pt x="187" y="160"/>
                      </a:lnTo>
                      <a:lnTo>
                        <a:pt x="181" y="161"/>
                      </a:lnTo>
                      <a:lnTo>
                        <a:pt x="175" y="160"/>
                      </a:lnTo>
                      <a:lnTo>
                        <a:pt x="169" y="156"/>
                      </a:lnTo>
                      <a:lnTo>
                        <a:pt x="163" y="152"/>
                      </a:lnTo>
                      <a:lnTo>
                        <a:pt x="160" y="150"/>
                      </a:lnTo>
                      <a:lnTo>
                        <a:pt x="156" y="146"/>
                      </a:lnTo>
                      <a:lnTo>
                        <a:pt x="163" y="152"/>
                      </a:lnTo>
                      <a:lnTo>
                        <a:pt x="172" y="161"/>
                      </a:lnTo>
                      <a:lnTo>
                        <a:pt x="169" y="164"/>
                      </a:lnTo>
                      <a:lnTo>
                        <a:pt x="173" y="163"/>
                      </a:lnTo>
                      <a:lnTo>
                        <a:pt x="177" y="164"/>
                      </a:lnTo>
                      <a:lnTo>
                        <a:pt x="181" y="167"/>
                      </a:lnTo>
                      <a:lnTo>
                        <a:pt x="186" y="171"/>
                      </a:lnTo>
                      <a:lnTo>
                        <a:pt x="191" y="173"/>
                      </a:lnTo>
                      <a:lnTo>
                        <a:pt x="197" y="173"/>
                      </a:lnTo>
                      <a:lnTo>
                        <a:pt x="203" y="171"/>
                      </a:lnTo>
                      <a:lnTo>
                        <a:pt x="209" y="168"/>
                      </a:lnTo>
                      <a:lnTo>
                        <a:pt x="212" y="163"/>
                      </a:lnTo>
                      <a:lnTo>
                        <a:pt x="214" y="158"/>
                      </a:lnTo>
                      <a:lnTo>
                        <a:pt x="213" y="151"/>
                      </a:lnTo>
                      <a:lnTo>
                        <a:pt x="212" y="137"/>
                      </a:lnTo>
                      <a:lnTo>
                        <a:pt x="212" y="126"/>
                      </a:lnTo>
                      <a:lnTo>
                        <a:pt x="211" y="109"/>
                      </a:lnTo>
                      <a:lnTo>
                        <a:pt x="211" y="95"/>
                      </a:lnTo>
                      <a:lnTo>
                        <a:pt x="203" y="77"/>
                      </a:lnTo>
                      <a:lnTo>
                        <a:pt x="199" y="64"/>
                      </a:lnTo>
                      <a:lnTo>
                        <a:pt x="197" y="57"/>
                      </a:lnTo>
                      <a:lnTo>
                        <a:pt x="196" y="37"/>
                      </a:lnTo>
                      <a:lnTo>
                        <a:pt x="197" y="23"/>
                      </a:lnTo>
                      <a:lnTo>
                        <a:pt x="201" y="13"/>
                      </a:lnTo>
                      <a:lnTo>
                        <a:pt x="205" y="8"/>
                      </a:lnTo>
                      <a:lnTo>
                        <a:pt x="211" y="4"/>
                      </a:lnTo>
                      <a:lnTo>
                        <a:pt x="220" y="1"/>
                      </a:lnTo>
                      <a:lnTo>
                        <a:pt x="228" y="0"/>
                      </a:lnTo>
                      <a:lnTo>
                        <a:pt x="234" y="2"/>
                      </a:lnTo>
                      <a:lnTo>
                        <a:pt x="238" y="5"/>
                      </a:lnTo>
                      <a:lnTo>
                        <a:pt x="241" y="24"/>
                      </a:lnTo>
                      <a:lnTo>
                        <a:pt x="244" y="30"/>
                      </a:lnTo>
                      <a:lnTo>
                        <a:pt x="245" y="33"/>
                      </a:lnTo>
                      <a:lnTo>
                        <a:pt x="248" y="46"/>
                      </a:lnTo>
                      <a:lnTo>
                        <a:pt x="254" y="61"/>
                      </a:lnTo>
                      <a:lnTo>
                        <a:pt x="258" y="66"/>
                      </a:lnTo>
                      <a:lnTo>
                        <a:pt x="259" y="72"/>
                      </a:lnTo>
                      <a:lnTo>
                        <a:pt x="261" y="73"/>
                      </a:lnTo>
                      <a:lnTo>
                        <a:pt x="260" y="77"/>
                      </a:lnTo>
                      <a:lnTo>
                        <a:pt x="262" y="78"/>
                      </a:lnTo>
                      <a:lnTo>
                        <a:pt x="267" y="89"/>
                      </a:lnTo>
                      <a:lnTo>
                        <a:pt x="270" y="106"/>
                      </a:lnTo>
                      <a:lnTo>
                        <a:pt x="278" y="127"/>
                      </a:lnTo>
                      <a:lnTo>
                        <a:pt x="285" y="150"/>
                      </a:lnTo>
                      <a:lnTo>
                        <a:pt x="291" y="174"/>
                      </a:lnTo>
                      <a:lnTo>
                        <a:pt x="295" y="195"/>
                      </a:lnTo>
                      <a:lnTo>
                        <a:pt x="297" y="224"/>
                      </a:lnTo>
                      <a:lnTo>
                        <a:pt x="297" y="251"/>
                      </a:lnTo>
                      <a:lnTo>
                        <a:pt x="297" y="256"/>
                      </a:lnTo>
                      <a:lnTo>
                        <a:pt x="306" y="270"/>
                      </a:lnTo>
                      <a:lnTo>
                        <a:pt x="273" y="301"/>
                      </a:lnTo>
                      <a:lnTo>
                        <a:pt x="254" y="397"/>
                      </a:lnTo>
                    </a:path>
                  </a:pathLst>
                </a:custGeom>
                <a:solidFill>
                  <a:srgbClr val="FFBF7F"/>
                </a:solidFill>
                <a:ln w="9525" cap="rnd">
                  <a:noFill/>
                  <a:round/>
                  <a:headEnd/>
                  <a:tailEnd/>
                </a:ln>
              </p:spPr>
              <p:txBody>
                <a:bodyPr/>
                <a:lstStyle/>
                <a:p>
                  <a:pPr algn="ctr" eaLnBrk="0" hangingPunct="0"/>
                  <a:endParaRPr lang="en-US"/>
                </a:p>
              </p:txBody>
            </p:sp>
            <p:sp>
              <p:nvSpPr>
                <p:cNvPr id="90158" name="Freeform 101"/>
                <p:cNvSpPr>
                  <a:spLocks/>
                </p:cNvSpPr>
                <p:nvPr/>
              </p:nvSpPr>
              <p:spPr bwMode="auto">
                <a:xfrm>
                  <a:off x="3153" y="1728"/>
                  <a:ext cx="212" cy="62"/>
                </a:xfrm>
                <a:custGeom>
                  <a:avLst/>
                  <a:gdLst>
                    <a:gd name="T0" fmla="*/ 199 w 212"/>
                    <a:gd name="T1" fmla="*/ 61 h 62"/>
                    <a:gd name="T2" fmla="*/ 191 w 212"/>
                    <a:gd name="T3" fmla="*/ 60 h 62"/>
                    <a:gd name="T4" fmla="*/ 184 w 212"/>
                    <a:gd name="T5" fmla="*/ 58 h 62"/>
                    <a:gd name="T6" fmla="*/ 177 w 212"/>
                    <a:gd name="T7" fmla="*/ 58 h 62"/>
                    <a:gd name="T8" fmla="*/ 167 w 212"/>
                    <a:gd name="T9" fmla="*/ 59 h 62"/>
                    <a:gd name="T10" fmla="*/ 162 w 212"/>
                    <a:gd name="T11" fmla="*/ 59 h 62"/>
                    <a:gd name="T12" fmla="*/ 154 w 212"/>
                    <a:gd name="T13" fmla="*/ 60 h 62"/>
                    <a:gd name="T14" fmla="*/ 143 w 212"/>
                    <a:gd name="T15" fmla="*/ 58 h 62"/>
                    <a:gd name="T16" fmla="*/ 129 w 212"/>
                    <a:gd name="T17" fmla="*/ 55 h 62"/>
                    <a:gd name="T18" fmla="*/ 113 w 212"/>
                    <a:gd name="T19" fmla="*/ 50 h 62"/>
                    <a:gd name="T20" fmla="*/ 93 w 212"/>
                    <a:gd name="T21" fmla="*/ 44 h 62"/>
                    <a:gd name="T22" fmla="*/ 74 w 212"/>
                    <a:gd name="T23" fmla="*/ 36 h 62"/>
                    <a:gd name="T24" fmla="*/ 53 w 212"/>
                    <a:gd name="T25" fmla="*/ 27 h 62"/>
                    <a:gd name="T26" fmla="*/ 32 w 212"/>
                    <a:gd name="T27" fmla="*/ 17 h 62"/>
                    <a:gd name="T28" fmla="*/ 18 w 212"/>
                    <a:gd name="T29" fmla="*/ 12 h 62"/>
                    <a:gd name="T30" fmla="*/ 8 w 212"/>
                    <a:gd name="T31" fmla="*/ 8 h 62"/>
                    <a:gd name="T32" fmla="*/ 0 w 212"/>
                    <a:gd name="T33" fmla="*/ 3 h 62"/>
                    <a:gd name="T34" fmla="*/ 6 w 212"/>
                    <a:gd name="T35" fmla="*/ 5 h 62"/>
                    <a:gd name="T36" fmla="*/ 12 w 212"/>
                    <a:gd name="T37" fmla="*/ 5 h 62"/>
                    <a:gd name="T38" fmla="*/ 18 w 212"/>
                    <a:gd name="T39" fmla="*/ 4 h 62"/>
                    <a:gd name="T40" fmla="*/ 22 w 212"/>
                    <a:gd name="T41" fmla="*/ 1 h 62"/>
                    <a:gd name="T42" fmla="*/ 29 w 212"/>
                    <a:gd name="T43" fmla="*/ 6 h 62"/>
                    <a:gd name="T44" fmla="*/ 37 w 212"/>
                    <a:gd name="T45" fmla="*/ 12 h 62"/>
                    <a:gd name="T46" fmla="*/ 45 w 212"/>
                    <a:gd name="T47" fmla="*/ 16 h 62"/>
                    <a:gd name="T48" fmla="*/ 57 w 212"/>
                    <a:gd name="T49" fmla="*/ 23 h 62"/>
                    <a:gd name="T50" fmla="*/ 69 w 212"/>
                    <a:gd name="T51" fmla="*/ 28 h 62"/>
                    <a:gd name="T52" fmla="*/ 82 w 212"/>
                    <a:gd name="T53" fmla="*/ 33 h 62"/>
                    <a:gd name="T54" fmla="*/ 93 w 212"/>
                    <a:gd name="T55" fmla="*/ 37 h 62"/>
                    <a:gd name="T56" fmla="*/ 106 w 212"/>
                    <a:gd name="T57" fmla="*/ 41 h 62"/>
                    <a:gd name="T58" fmla="*/ 115 w 212"/>
                    <a:gd name="T59" fmla="*/ 44 h 62"/>
                    <a:gd name="T60" fmla="*/ 122 w 212"/>
                    <a:gd name="T61" fmla="*/ 45 h 62"/>
                    <a:gd name="T62" fmla="*/ 130 w 212"/>
                    <a:gd name="T63" fmla="*/ 47 h 62"/>
                    <a:gd name="T64" fmla="*/ 140 w 212"/>
                    <a:gd name="T65" fmla="*/ 49 h 62"/>
                    <a:gd name="T66" fmla="*/ 150 w 212"/>
                    <a:gd name="T67" fmla="*/ 49 h 62"/>
                    <a:gd name="T68" fmla="*/ 162 w 212"/>
                    <a:gd name="T69" fmla="*/ 49 h 62"/>
                    <a:gd name="T70" fmla="*/ 173 w 212"/>
                    <a:gd name="T71" fmla="*/ 46 h 62"/>
                    <a:gd name="T72" fmla="*/ 181 w 212"/>
                    <a:gd name="T73" fmla="*/ 41 h 62"/>
                    <a:gd name="T74" fmla="*/ 186 w 212"/>
                    <a:gd name="T75" fmla="*/ 35 h 62"/>
                    <a:gd name="T76" fmla="*/ 193 w 212"/>
                    <a:gd name="T77" fmla="*/ 27 h 62"/>
                    <a:gd name="T78" fmla="*/ 198 w 212"/>
                    <a:gd name="T79" fmla="*/ 18 h 62"/>
                    <a:gd name="T80" fmla="*/ 202 w 212"/>
                    <a:gd name="T81" fmla="*/ 10 h 62"/>
                    <a:gd name="T82" fmla="*/ 206 w 212"/>
                    <a:gd name="T83" fmla="*/ 4 h 62"/>
                    <a:gd name="T84" fmla="*/ 211 w 212"/>
                    <a:gd name="T85" fmla="*/ 0 h 62"/>
                    <a:gd name="T86" fmla="*/ 199 w 212"/>
                    <a:gd name="T87" fmla="*/ 6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2"/>
                    <a:gd name="T133" fmla="*/ 0 h 62"/>
                    <a:gd name="T134" fmla="*/ 212 w 212"/>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2" h="62">
                      <a:moveTo>
                        <a:pt x="199" y="61"/>
                      </a:moveTo>
                      <a:lnTo>
                        <a:pt x="191" y="60"/>
                      </a:lnTo>
                      <a:lnTo>
                        <a:pt x="184" y="58"/>
                      </a:lnTo>
                      <a:lnTo>
                        <a:pt x="177" y="58"/>
                      </a:lnTo>
                      <a:lnTo>
                        <a:pt x="167" y="59"/>
                      </a:lnTo>
                      <a:lnTo>
                        <a:pt x="162" y="59"/>
                      </a:lnTo>
                      <a:lnTo>
                        <a:pt x="154" y="60"/>
                      </a:lnTo>
                      <a:lnTo>
                        <a:pt x="143" y="58"/>
                      </a:lnTo>
                      <a:lnTo>
                        <a:pt x="129" y="55"/>
                      </a:lnTo>
                      <a:lnTo>
                        <a:pt x="113" y="50"/>
                      </a:lnTo>
                      <a:lnTo>
                        <a:pt x="93" y="44"/>
                      </a:lnTo>
                      <a:lnTo>
                        <a:pt x="74" y="36"/>
                      </a:lnTo>
                      <a:lnTo>
                        <a:pt x="53" y="27"/>
                      </a:lnTo>
                      <a:lnTo>
                        <a:pt x="32" y="17"/>
                      </a:lnTo>
                      <a:lnTo>
                        <a:pt x="18" y="12"/>
                      </a:lnTo>
                      <a:lnTo>
                        <a:pt x="8" y="8"/>
                      </a:lnTo>
                      <a:lnTo>
                        <a:pt x="0" y="3"/>
                      </a:lnTo>
                      <a:lnTo>
                        <a:pt x="6" y="5"/>
                      </a:lnTo>
                      <a:lnTo>
                        <a:pt x="12" y="5"/>
                      </a:lnTo>
                      <a:lnTo>
                        <a:pt x="18" y="4"/>
                      </a:lnTo>
                      <a:lnTo>
                        <a:pt x="22" y="1"/>
                      </a:lnTo>
                      <a:lnTo>
                        <a:pt x="29" y="6"/>
                      </a:lnTo>
                      <a:lnTo>
                        <a:pt x="37" y="12"/>
                      </a:lnTo>
                      <a:lnTo>
                        <a:pt x="45" y="16"/>
                      </a:lnTo>
                      <a:lnTo>
                        <a:pt x="57" y="23"/>
                      </a:lnTo>
                      <a:lnTo>
                        <a:pt x="69" y="28"/>
                      </a:lnTo>
                      <a:lnTo>
                        <a:pt x="82" y="33"/>
                      </a:lnTo>
                      <a:lnTo>
                        <a:pt x="93" y="37"/>
                      </a:lnTo>
                      <a:lnTo>
                        <a:pt x="106" y="41"/>
                      </a:lnTo>
                      <a:lnTo>
                        <a:pt x="115" y="44"/>
                      </a:lnTo>
                      <a:lnTo>
                        <a:pt x="122" y="45"/>
                      </a:lnTo>
                      <a:lnTo>
                        <a:pt x="130" y="47"/>
                      </a:lnTo>
                      <a:lnTo>
                        <a:pt x="140" y="49"/>
                      </a:lnTo>
                      <a:lnTo>
                        <a:pt x="150" y="49"/>
                      </a:lnTo>
                      <a:lnTo>
                        <a:pt x="162" y="49"/>
                      </a:lnTo>
                      <a:lnTo>
                        <a:pt x="173" y="46"/>
                      </a:lnTo>
                      <a:lnTo>
                        <a:pt x="181" y="41"/>
                      </a:lnTo>
                      <a:lnTo>
                        <a:pt x="186" y="35"/>
                      </a:lnTo>
                      <a:lnTo>
                        <a:pt x="193" y="27"/>
                      </a:lnTo>
                      <a:lnTo>
                        <a:pt x="198" y="18"/>
                      </a:lnTo>
                      <a:lnTo>
                        <a:pt x="202" y="10"/>
                      </a:lnTo>
                      <a:lnTo>
                        <a:pt x="206" y="4"/>
                      </a:lnTo>
                      <a:lnTo>
                        <a:pt x="211" y="0"/>
                      </a:lnTo>
                      <a:lnTo>
                        <a:pt x="199" y="61"/>
                      </a:lnTo>
                    </a:path>
                  </a:pathLst>
                </a:custGeom>
                <a:solidFill>
                  <a:srgbClr val="FF9F1F"/>
                </a:solidFill>
                <a:ln w="9525" cap="rnd">
                  <a:noFill/>
                  <a:round/>
                  <a:headEnd/>
                  <a:tailEnd/>
                </a:ln>
              </p:spPr>
              <p:txBody>
                <a:bodyPr/>
                <a:lstStyle/>
                <a:p>
                  <a:pPr algn="ctr" eaLnBrk="0" hangingPunct="0"/>
                  <a:endParaRPr lang="en-US"/>
                </a:p>
              </p:txBody>
            </p:sp>
            <p:sp>
              <p:nvSpPr>
                <p:cNvPr id="90159" name="Freeform 102"/>
                <p:cNvSpPr>
                  <a:spLocks/>
                </p:cNvSpPr>
                <p:nvPr/>
              </p:nvSpPr>
              <p:spPr bwMode="auto">
                <a:xfrm>
                  <a:off x="3117" y="1625"/>
                  <a:ext cx="46" cy="54"/>
                </a:xfrm>
                <a:custGeom>
                  <a:avLst/>
                  <a:gdLst>
                    <a:gd name="T0" fmla="*/ 2 w 46"/>
                    <a:gd name="T1" fmla="*/ 2 h 54"/>
                    <a:gd name="T2" fmla="*/ 0 w 46"/>
                    <a:gd name="T3" fmla="*/ 8 h 54"/>
                    <a:gd name="T4" fmla="*/ 1 w 46"/>
                    <a:gd name="T5" fmla="*/ 15 h 54"/>
                    <a:gd name="T6" fmla="*/ 4 w 46"/>
                    <a:gd name="T7" fmla="*/ 24 h 54"/>
                    <a:gd name="T8" fmla="*/ 8 w 46"/>
                    <a:gd name="T9" fmla="*/ 29 h 54"/>
                    <a:gd name="T10" fmla="*/ 15 w 46"/>
                    <a:gd name="T11" fmla="*/ 36 h 54"/>
                    <a:gd name="T12" fmla="*/ 24 w 46"/>
                    <a:gd name="T13" fmla="*/ 43 h 54"/>
                    <a:gd name="T14" fmla="*/ 33 w 46"/>
                    <a:gd name="T15" fmla="*/ 47 h 54"/>
                    <a:gd name="T16" fmla="*/ 45 w 46"/>
                    <a:gd name="T17" fmla="*/ 53 h 54"/>
                    <a:gd name="T18" fmla="*/ 35 w 46"/>
                    <a:gd name="T19" fmla="*/ 46 h 54"/>
                    <a:gd name="T20" fmla="*/ 31 w 46"/>
                    <a:gd name="T21" fmla="*/ 43 h 54"/>
                    <a:gd name="T22" fmla="*/ 25 w 46"/>
                    <a:gd name="T23" fmla="*/ 39 h 54"/>
                    <a:gd name="T24" fmla="*/ 20 w 46"/>
                    <a:gd name="T25" fmla="*/ 35 h 54"/>
                    <a:gd name="T26" fmla="*/ 16 w 46"/>
                    <a:gd name="T27" fmla="*/ 31 h 54"/>
                    <a:gd name="T28" fmla="*/ 12 w 46"/>
                    <a:gd name="T29" fmla="*/ 26 h 54"/>
                    <a:gd name="T30" fmla="*/ 8 w 46"/>
                    <a:gd name="T31" fmla="*/ 19 h 54"/>
                    <a:gd name="T32" fmla="*/ 6 w 46"/>
                    <a:gd name="T33" fmla="*/ 12 h 54"/>
                    <a:gd name="T34" fmla="*/ 6 w 46"/>
                    <a:gd name="T35" fmla="*/ 6 h 54"/>
                    <a:gd name="T36" fmla="*/ 7 w 46"/>
                    <a:gd name="T37" fmla="*/ 0 h 54"/>
                    <a:gd name="T38" fmla="*/ 2 w 46"/>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54"/>
                    <a:gd name="T62" fmla="*/ 46 w 4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54">
                      <a:moveTo>
                        <a:pt x="2" y="2"/>
                      </a:moveTo>
                      <a:lnTo>
                        <a:pt x="0" y="8"/>
                      </a:lnTo>
                      <a:lnTo>
                        <a:pt x="1" y="15"/>
                      </a:lnTo>
                      <a:lnTo>
                        <a:pt x="4" y="24"/>
                      </a:lnTo>
                      <a:lnTo>
                        <a:pt x="8" y="29"/>
                      </a:lnTo>
                      <a:lnTo>
                        <a:pt x="15" y="36"/>
                      </a:lnTo>
                      <a:lnTo>
                        <a:pt x="24" y="43"/>
                      </a:lnTo>
                      <a:lnTo>
                        <a:pt x="33" y="47"/>
                      </a:lnTo>
                      <a:lnTo>
                        <a:pt x="45" y="53"/>
                      </a:lnTo>
                      <a:lnTo>
                        <a:pt x="35" y="46"/>
                      </a:lnTo>
                      <a:lnTo>
                        <a:pt x="31" y="43"/>
                      </a:lnTo>
                      <a:lnTo>
                        <a:pt x="25" y="39"/>
                      </a:lnTo>
                      <a:lnTo>
                        <a:pt x="20" y="35"/>
                      </a:lnTo>
                      <a:lnTo>
                        <a:pt x="16" y="31"/>
                      </a:lnTo>
                      <a:lnTo>
                        <a:pt x="12" y="26"/>
                      </a:lnTo>
                      <a:lnTo>
                        <a:pt x="8" y="19"/>
                      </a:lnTo>
                      <a:lnTo>
                        <a:pt x="6" y="12"/>
                      </a:lnTo>
                      <a:lnTo>
                        <a:pt x="6" y="6"/>
                      </a:lnTo>
                      <a:lnTo>
                        <a:pt x="7" y="0"/>
                      </a:lnTo>
                      <a:lnTo>
                        <a:pt x="2" y="2"/>
                      </a:lnTo>
                    </a:path>
                  </a:pathLst>
                </a:custGeom>
                <a:solidFill>
                  <a:srgbClr val="FF9F1F"/>
                </a:solidFill>
                <a:ln w="9525" cap="rnd">
                  <a:noFill/>
                  <a:round/>
                  <a:headEnd/>
                  <a:tailEnd/>
                </a:ln>
              </p:spPr>
              <p:txBody>
                <a:bodyPr/>
                <a:lstStyle/>
                <a:p>
                  <a:pPr algn="ctr" eaLnBrk="0" hangingPunct="0"/>
                  <a:endParaRPr lang="en-US"/>
                </a:p>
              </p:txBody>
            </p:sp>
            <p:sp>
              <p:nvSpPr>
                <p:cNvPr id="90160" name="Freeform 103"/>
                <p:cNvSpPr>
                  <a:spLocks/>
                </p:cNvSpPr>
                <p:nvPr/>
              </p:nvSpPr>
              <p:spPr bwMode="auto">
                <a:xfrm>
                  <a:off x="3127" y="1557"/>
                  <a:ext cx="53" cy="66"/>
                </a:xfrm>
                <a:custGeom>
                  <a:avLst/>
                  <a:gdLst>
                    <a:gd name="T0" fmla="*/ 1 w 53"/>
                    <a:gd name="T1" fmla="*/ 3 h 66"/>
                    <a:gd name="T2" fmla="*/ 0 w 53"/>
                    <a:gd name="T3" fmla="*/ 11 h 66"/>
                    <a:gd name="T4" fmla="*/ 1 w 53"/>
                    <a:gd name="T5" fmla="*/ 19 h 66"/>
                    <a:gd name="T6" fmla="*/ 2 w 53"/>
                    <a:gd name="T7" fmla="*/ 26 h 66"/>
                    <a:gd name="T8" fmla="*/ 6 w 53"/>
                    <a:gd name="T9" fmla="*/ 34 h 66"/>
                    <a:gd name="T10" fmla="*/ 11 w 53"/>
                    <a:gd name="T11" fmla="*/ 40 h 66"/>
                    <a:gd name="T12" fmla="*/ 19 w 53"/>
                    <a:gd name="T13" fmla="*/ 46 h 66"/>
                    <a:gd name="T14" fmla="*/ 27 w 53"/>
                    <a:gd name="T15" fmla="*/ 52 h 66"/>
                    <a:gd name="T16" fmla="*/ 37 w 53"/>
                    <a:gd name="T17" fmla="*/ 57 h 66"/>
                    <a:gd name="T18" fmla="*/ 52 w 53"/>
                    <a:gd name="T19" fmla="*/ 65 h 66"/>
                    <a:gd name="T20" fmla="*/ 44 w 53"/>
                    <a:gd name="T21" fmla="*/ 59 h 66"/>
                    <a:gd name="T22" fmla="*/ 38 w 53"/>
                    <a:gd name="T23" fmla="*/ 55 h 66"/>
                    <a:gd name="T24" fmla="*/ 31 w 53"/>
                    <a:gd name="T25" fmla="*/ 49 h 66"/>
                    <a:gd name="T26" fmla="*/ 25 w 53"/>
                    <a:gd name="T27" fmla="*/ 43 h 66"/>
                    <a:gd name="T28" fmla="*/ 19 w 53"/>
                    <a:gd name="T29" fmla="*/ 37 h 66"/>
                    <a:gd name="T30" fmla="*/ 13 w 53"/>
                    <a:gd name="T31" fmla="*/ 28 h 66"/>
                    <a:gd name="T32" fmla="*/ 10 w 53"/>
                    <a:gd name="T33" fmla="*/ 20 h 66"/>
                    <a:gd name="T34" fmla="*/ 7 w 53"/>
                    <a:gd name="T35" fmla="*/ 9 h 66"/>
                    <a:gd name="T36" fmla="*/ 5 w 53"/>
                    <a:gd name="T37" fmla="*/ 0 h 66"/>
                    <a:gd name="T38" fmla="*/ 1 w 53"/>
                    <a:gd name="T39" fmla="*/ 3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66"/>
                    <a:gd name="T62" fmla="*/ 53 w 53"/>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66">
                      <a:moveTo>
                        <a:pt x="1" y="3"/>
                      </a:moveTo>
                      <a:lnTo>
                        <a:pt x="0" y="11"/>
                      </a:lnTo>
                      <a:lnTo>
                        <a:pt x="1" y="19"/>
                      </a:lnTo>
                      <a:lnTo>
                        <a:pt x="2" y="26"/>
                      </a:lnTo>
                      <a:lnTo>
                        <a:pt x="6" y="34"/>
                      </a:lnTo>
                      <a:lnTo>
                        <a:pt x="11" y="40"/>
                      </a:lnTo>
                      <a:lnTo>
                        <a:pt x="19" y="46"/>
                      </a:lnTo>
                      <a:lnTo>
                        <a:pt x="27" y="52"/>
                      </a:lnTo>
                      <a:lnTo>
                        <a:pt x="37" y="57"/>
                      </a:lnTo>
                      <a:lnTo>
                        <a:pt x="52" y="65"/>
                      </a:lnTo>
                      <a:lnTo>
                        <a:pt x="44" y="59"/>
                      </a:lnTo>
                      <a:lnTo>
                        <a:pt x="38" y="55"/>
                      </a:lnTo>
                      <a:lnTo>
                        <a:pt x="31" y="49"/>
                      </a:lnTo>
                      <a:lnTo>
                        <a:pt x="25" y="43"/>
                      </a:lnTo>
                      <a:lnTo>
                        <a:pt x="19" y="37"/>
                      </a:lnTo>
                      <a:lnTo>
                        <a:pt x="13" y="28"/>
                      </a:lnTo>
                      <a:lnTo>
                        <a:pt x="10" y="20"/>
                      </a:lnTo>
                      <a:lnTo>
                        <a:pt x="7" y="9"/>
                      </a:lnTo>
                      <a:lnTo>
                        <a:pt x="5" y="0"/>
                      </a:lnTo>
                      <a:lnTo>
                        <a:pt x="1" y="3"/>
                      </a:lnTo>
                    </a:path>
                  </a:pathLst>
                </a:custGeom>
                <a:solidFill>
                  <a:srgbClr val="FF9F1F"/>
                </a:solidFill>
                <a:ln w="9525" cap="rnd">
                  <a:noFill/>
                  <a:round/>
                  <a:headEnd/>
                  <a:tailEnd/>
                </a:ln>
              </p:spPr>
              <p:txBody>
                <a:bodyPr/>
                <a:lstStyle/>
                <a:p>
                  <a:pPr algn="ctr" eaLnBrk="0" hangingPunct="0"/>
                  <a:endParaRPr lang="en-US"/>
                </a:p>
              </p:txBody>
            </p:sp>
            <p:sp>
              <p:nvSpPr>
                <p:cNvPr id="90161" name="Freeform 104"/>
                <p:cNvSpPr>
                  <a:spLocks/>
                </p:cNvSpPr>
                <p:nvPr/>
              </p:nvSpPr>
              <p:spPr bwMode="auto">
                <a:xfrm>
                  <a:off x="3162" y="1508"/>
                  <a:ext cx="44" cy="49"/>
                </a:xfrm>
                <a:custGeom>
                  <a:avLst/>
                  <a:gdLst>
                    <a:gd name="T0" fmla="*/ 43 w 44"/>
                    <a:gd name="T1" fmla="*/ 48 h 49"/>
                    <a:gd name="T2" fmla="*/ 32 w 44"/>
                    <a:gd name="T3" fmla="*/ 43 h 49"/>
                    <a:gd name="T4" fmla="*/ 21 w 44"/>
                    <a:gd name="T5" fmla="*/ 38 h 49"/>
                    <a:gd name="T6" fmla="*/ 13 w 44"/>
                    <a:gd name="T7" fmla="*/ 32 h 49"/>
                    <a:gd name="T8" fmla="*/ 7 w 44"/>
                    <a:gd name="T9" fmla="*/ 26 h 49"/>
                    <a:gd name="T10" fmla="*/ 4 w 44"/>
                    <a:gd name="T11" fmla="*/ 18 h 49"/>
                    <a:gd name="T12" fmla="*/ 1 w 44"/>
                    <a:gd name="T13" fmla="*/ 10 h 49"/>
                    <a:gd name="T14" fmla="*/ 0 w 44"/>
                    <a:gd name="T15" fmla="*/ 1 h 49"/>
                    <a:gd name="T16" fmla="*/ 4 w 44"/>
                    <a:gd name="T17" fmla="*/ 0 h 49"/>
                    <a:gd name="T18" fmla="*/ 8 w 44"/>
                    <a:gd name="T19" fmla="*/ 0 h 49"/>
                    <a:gd name="T20" fmla="*/ 9 w 44"/>
                    <a:gd name="T21" fmla="*/ 6 h 49"/>
                    <a:gd name="T22" fmla="*/ 11 w 44"/>
                    <a:gd name="T23" fmla="*/ 14 h 49"/>
                    <a:gd name="T24" fmla="*/ 14 w 44"/>
                    <a:gd name="T25" fmla="*/ 22 h 49"/>
                    <a:gd name="T26" fmla="*/ 20 w 44"/>
                    <a:gd name="T27" fmla="*/ 30 h 49"/>
                    <a:gd name="T28" fmla="*/ 30 w 44"/>
                    <a:gd name="T29" fmla="*/ 39 h 49"/>
                    <a:gd name="T30" fmla="*/ 36 w 44"/>
                    <a:gd name="T31" fmla="*/ 44 h 49"/>
                    <a:gd name="T32" fmla="*/ 43 w 44"/>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9"/>
                    <a:gd name="T53" fmla="*/ 44 w 4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9">
                      <a:moveTo>
                        <a:pt x="43" y="48"/>
                      </a:moveTo>
                      <a:lnTo>
                        <a:pt x="32" y="43"/>
                      </a:lnTo>
                      <a:lnTo>
                        <a:pt x="21" y="38"/>
                      </a:lnTo>
                      <a:lnTo>
                        <a:pt x="13" y="32"/>
                      </a:lnTo>
                      <a:lnTo>
                        <a:pt x="7" y="26"/>
                      </a:lnTo>
                      <a:lnTo>
                        <a:pt x="4" y="18"/>
                      </a:lnTo>
                      <a:lnTo>
                        <a:pt x="1" y="10"/>
                      </a:lnTo>
                      <a:lnTo>
                        <a:pt x="0" y="1"/>
                      </a:lnTo>
                      <a:lnTo>
                        <a:pt x="4" y="0"/>
                      </a:lnTo>
                      <a:lnTo>
                        <a:pt x="8" y="0"/>
                      </a:lnTo>
                      <a:lnTo>
                        <a:pt x="9" y="6"/>
                      </a:lnTo>
                      <a:lnTo>
                        <a:pt x="11" y="14"/>
                      </a:lnTo>
                      <a:lnTo>
                        <a:pt x="14" y="22"/>
                      </a:lnTo>
                      <a:lnTo>
                        <a:pt x="20" y="30"/>
                      </a:lnTo>
                      <a:lnTo>
                        <a:pt x="30" y="39"/>
                      </a:lnTo>
                      <a:lnTo>
                        <a:pt x="36" y="44"/>
                      </a:lnTo>
                      <a:lnTo>
                        <a:pt x="43" y="48"/>
                      </a:lnTo>
                    </a:path>
                  </a:pathLst>
                </a:custGeom>
                <a:solidFill>
                  <a:srgbClr val="FF9F1F"/>
                </a:solidFill>
                <a:ln w="9525" cap="rnd">
                  <a:noFill/>
                  <a:round/>
                  <a:headEnd/>
                  <a:tailEnd/>
                </a:ln>
              </p:spPr>
              <p:txBody>
                <a:bodyPr/>
                <a:lstStyle/>
                <a:p>
                  <a:pPr algn="ctr" eaLnBrk="0" hangingPunct="0"/>
                  <a:endParaRPr lang="en-US"/>
                </a:p>
              </p:txBody>
            </p:sp>
            <p:sp>
              <p:nvSpPr>
                <p:cNvPr id="90162" name="Freeform 105"/>
                <p:cNvSpPr>
                  <a:spLocks/>
                </p:cNvSpPr>
                <p:nvPr/>
              </p:nvSpPr>
              <p:spPr bwMode="auto">
                <a:xfrm>
                  <a:off x="3197" y="1482"/>
                  <a:ext cx="110" cy="72"/>
                </a:xfrm>
                <a:custGeom>
                  <a:avLst/>
                  <a:gdLst>
                    <a:gd name="T0" fmla="*/ 70 w 110"/>
                    <a:gd name="T1" fmla="*/ 61 h 72"/>
                    <a:gd name="T2" fmla="*/ 52 w 110"/>
                    <a:gd name="T3" fmla="*/ 56 h 72"/>
                    <a:gd name="T4" fmla="*/ 38 w 110"/>
                    <a:gd name="T5" fmla="*/ 52 h 72"/>
                    <a:gd name="T6" fmla="*/ 28 w 110"/>
                    <a:gd name="T7" fmla="*/ 47 h 72"/>
                    <a:gd name="T8" fmla="*/ 18 w 110"/>
                    <a:gd name="T9" fmla="*/ 39 h 72"/>
                    <a:gd name="T10" fmla="*/ 9 w 110"/>
                    <a:gd name="T11" fmla="*/ 31 h 72"/>
                    <a:gd name="T12" fmla="*/ 0 w 110"/>
                    <a:gd name="T13" fmla="*/ 21 h 72"/>
                    <a:gd name="T14" fmla="*/ 14 w 110"/>
                    <a:gd name="T15" fmla="*/ 33 h 72"/>
                    <a:gd name="T16" fmla="*/ 28 w 110"/>
                    <a:gd name="T17" fmla="*/ 42 h 72"/>
                    <a:gd name="T18" fmla="*/ 37 w 110"/>
                    <a:gd name="T19" fmla="*/ 48 h 72"/>
                    <a:gd name="T20" fmla="*/ 46 w 110"/>
                    <a:gd name="T21" fmla="*/ 50 h 72"/>
                    <a:gd name="T22" fmla="*/ 56 w 110"/>
                    <a:gd name="T23" fmla="*/ 53 h 72"/>
                    <a:gd name="T24" fmla="*/ 62 w 110"/>
                    <a:gd name="T25" fmla="*/ 54 h 72"/>
                    <a:gd name="T26" fmla="*/ 60 w 110"/>
                    <a:gd name="T27" fmla="*/ 47 h 72"/>
                    <a:gd name="T28" fmla="*/ 58 w 110"/>
                    <a:gd name="T29" fmla="*/ 39 h 72"/>
                    <a:gd name="T30" fmla="*/ 56 w 110"/>
                    <a:gd name="T31" fmla="*/ 30 h 72"/>
                    <a:gd name="T32" fmla="*/ 53 w 110"/>
                    <a:gd name="T33" fmla="*/ 22 h 72"/>
                    <a:gd name="T34" fmla="*/ 50 w 110"/>
                    <a:gd name="T35" fmla="*/ 14 h 72"/>
                    <a:gd name="T36" fmla="*/ 48 w 110"/>
                    <a:gd name="T37" fmla="*/ 9 h 72"/>
                    <a:gd name="T38" fmla="*/ 45 w 110"/>
                    <a:gd name="T39" fmla="*/ 0 h 72"/>
                    <a:gd name="T40" fmla="*/ 50 w 110"/>
                    <a:gd name="T41" fmla="*/ 9 h 72"/>
                    <a:gd name="T42" fmla="*/ 55 w 110"/>
                    <a:gd name="T43" fmla="*/ 18 h 72"/>
                    <a:gd name="T44" fmla="*/ 58 w 110"/>
                    <a:gd name="T45" fmla="*/ 26 h 72"/>
                    <a:gd name="T46" fmla="*/ 62 w 110"/>
                    <a:gd name="T47" fmla="*/ 34 h 72"/>
                    <a:gd name="T48" fmla="*/ 64 w 110"/>
                    <a:gd name="T49" fmla="*/ 40 h 72"/>
                    <a:gd name="T50" fmla="*/ 66 w 110"/>
                    <a:gd name="T51" fmla="*/ 47 h 72"/>
                    <a:gd name="T52" fmla="*/ 69 w 110"/>
                    <a:gd name="T53" fmla="*/ 52 h 72"/>
                    <a:gd name="T54" fmla="*/ 73 w 110"/>
                    <a:gd name="T55" fmla="*/ 57 h 72"/>
                    <a:gd name="T56" fmla="*/ 79 w 110"/>
                    <a:gd name="T57" fmla="*/ 62 h 72"/>
                    <a:gd name="T58" fmla="*/ 86 w 110"/>
                    <a:gd name="T59" fmla="*/ 65 h 72"/>
                    <a:gd name="T60" fmla="*/ 94 w 110"/>
                    <a:gd name="T61" fmla="*/ 66 h 72"/>
                    <a:gd name="T62" fmla="*/ 102 w 110"/>
                    <a:gd name="T63" fmla="*/ 64 h 72"/>
                    <a:gd name="T64" fmla="*/ 104 w 110"/>
                    <a:gd name="T65" fmla="*/ 59 h 72"/>
                    <a:gd name="T66" fmla="*/ 97 w 110"/>
                    <a:gd name="T67" fmla="*/ 53 h 72"/>
                    <a:gd name="T68" fmla="*/ 93 w 110"/>
                    <a:gd name="T69" fmla="*/ 46 h 72"/>
                    <a:gd name="T70" fmla="*/ 90 w 110"/>
                    <a:gd name="T71" fmla="*/ 37 h 72"/>
                    <a:gd name="T72" fmla="*/ 91 w 110"/>
                    <a:gd name="T73" fmla="*/ 29 h 72"/>
                    <a:gd name="T74" fmla="*/ 91 w 110"/>
                    <a:gd name="T75" fmla="*/ 35 h 72"/>
                    <a:gd name="T76" fmla="*/ 93 w 110"/>
                    <a:gd name="T77" fmla="*/ 41 h 72"/>
                    <a:gd name="T78" fmla="*/ 96 w 110"/>
                    <a:gd name="T79" fmla="*/ 46 h 72"/>
                    <a:gd name="T80" fmla="*/ 99 w 110"/>
                    <a:gd name="T81" fmla="*/ 52 h 72"/>
                    <a:gd name="T82" fmla="*/ 104 w 110"/>
                    <a:gd name="T83" fmla="*/ 55 h 72"/>
                    <a:gd name="T84" fmla="*/ 109 w 110"/>
                    <a:gd name="T85" fmla="*/ 56 h 72"/>
                    <a:gd name="T86" fmla="*/ 109 w 110"/>
                    <a:gd name="T87" fmla="*/ 61 h 72"/>
                    <a:gd name="T88" fmla="*/ 106 w 110"/>
                    <a:gd name="T89" fmla="*/ 65 h 72"/>
                    <a:gd name="T90" fmla="*/ 104 w 110"/>
                    <a:gd name="T91" fmla="*/ 68 h 72"/>
                    <a:gd name="T92" fmla="*/ 98 w 110"/>
                    <a:gd name="T93" fmla="*/ 70 h 72"/>
                    <a:gd name="T94" fmla="*/ 93 w 110"/>
                    <a:gd name="T95" fmla="*/ 71 h 72"/>
                    <a:gd name="T96" fmla="*/ 85 w 110"/>
                    <a:gd name="T97" fmla="*/ 71 h 72"/>
                    <a:gd name="T98" fmla="*/ 77 w 110"/>
                    <a:gd name="T99" fmla="*/ 67 h 72"/>
                    <a:gd name="T100" fmla="*/ 70 w 110"/>
                    <a:gd name="T101" fmla="*/ 61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72"/>
                    <a:gd name="T155" fmla="*/ 110 w 110"/>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72">
                      <a:moveTo>
                        <a:pt x="70" y="61"/>
                      </a:moveTo>
                      <a:lnTo>
                        <a:pt x="52" y="56"/>
                      </a:lnTo>
                      <a:lnTo>
                        <a:pt x="38" y="52"/>
                      </a:lnTo>
                      <a:lnTo>
                        <a:pt x="28" y="47"/>
                      </a:lnTo>
                      <a:lnTo>
                        <a:pt x="18" y="39"/>
                      </a:lnTo>
                      <a:lnTo>
                        <a:pt x="9" y="31"/>
                      </a:lnTo>
                      <a:lnTo>
                        <a:pt x="0" y="21"/>
                      </a:lnTo>
                      <a:lnTo>
                        <a:pt x="14" y="33"/>
                      </a:lnTo>
                      <a:lnTo>
                        <a:pt x="28" y="42"/>
                      </a:lnTo>
                      <a:lnTo>
                        <a:pt x="37" y="48"/>
                      </a:lnTo>
                      <a:lnTo>
                        <a:pt x="46" y="50"/>
                      </a:lnTo>
                      <a:lnTo>
                        <a:pt x="56" y="53"/>
                      </a:lnTo>
                      <a:lnTo>
                        <a:pt x="62" y="54"/>
                      </a:lnTo>
                      <a:lnTo>
                        <a:pt x="60" y="47"/>
                      </a:lnTo>
                      <a:lnTo>
                        <a:pt x="58" y="39"/>
                      </a:lnTo>
                      <a:lnTo>
                        <a:pt x="56" y="30"/>
                      </a:lnTo>
                      <a:lnTo>
                        <a:pt x="53" y="22"/>
                      </a:lnTo>
                      <a:lnTo>
                        <a:pt x="50" y="14"/>
                      </a:lnTo>
                      <a:lnTo>
                        <a:pt x="48" y="9"/>
                      </a:lnTo>
                      <a:lnTo>
                        <a:pt x="45" y="0"/>
                      </a:lnTo>
                      <a:lnTo>
                        <a:pt x="50" y="9"/>
                      </a:lnTo>
                      <a:lnTo>
                        <a:pt x="55" y="18"/>
                      </a:lnTo>
                      <a:lnTo>
                        <a:pt x="58" y="26"/>
                      </a:lnTo>
                      <a:lnTo>
                        <a:pt x="62" y="34"/>
                      </a:lnTo>
                      <a:lnTo>
                        <a:pt x="64" y="40"/>
                      </a:lnTo>
                      <a:lnTo>
                        <a:pt x="66" y="47"/>
                      </a:lnTo>
                      <a:lnTo>
                        <a:pt x="69" y="52"/>
                      </a:lnTo>
                      <a:lnTo>
                        <a:pt x="73" y="57"/>
                      </a:lnTo>
                      <a:lnTo>
                        <a:pt x="79" y="62"/>
                      </a:lnTo>
                      <a:lnTo>
                        <a:pt x="86" y="65"/>
                      </a:lnTo>
                      <a:lnTo>
                        <a:pt x="94" y="66"/>
                      </a:lnTo>
                      <a:lnTo>
                        <a:pt x="102" y="64"/>
                      </a:lnTo>
                      <a:lnTo>
                        <a:pt x="104" y="59"/>
                      </a:lnTo>
                      <a:lnTo>
                        <a:pt x="97" y="53"/>
                      </a:lnTo>
                      <a:lnTo>
                        <a:pt x="93" y="46"/>
                      </a:lnTo>
                      <a:lnTo>
                        <a:pt x="90" y="37"/>
                      </a:lnTo>
                      <a:lnTo>
                        <a:pt x="91" y="29"/>
                      </a:lnTo>
                      <a:lnTo>
                        <a:pt x="91" y="35"/>
                      </a:lnTo>
                      <a:lnTo>
                        <a:pt x="93" y="41"/>
                      </a:lnTo>
                      <a:lnTo>
                        <a:pt x="96" y="46"/>
                      </a:lnTo>
                      <a:lnTo>
                        <a:pt x="99" y="52"/>
                      </a:lnTo>
                      <a:lnTo>
                        <a:pt x="104" y="55"/>
                      </a:lnTo>
                      <a:lnTo>
                        <a:pt x="109" y="56"/>
                      </a:lnTo>
                      <a:lnTo>
                        <a:pt x="109" y="61"/>
                      </a:lnTo>
                      <a:lnTo>
                        <a:pt x="106" y="65"/>
                      </a:lnTo>
                      <a:lnTo>
                        <a:pt x="104" y="68"/>
                      </a:lnTo>
                      <a:lnTo>
                        <a:pt x="98" y="70"/>
                      </a:lnTo>
                      <a:lnTo>
                        <a:pt x="93" y="71"/>
                      </a:lnTo>
                      <a:lnTo>
                        <a:pt x="85" y="71"/>
                      </a:lnTo>
                      <a:lnTo>
                        <a:pt x="77" y="67"/>
                      </a:lnTo>
                      <a:lnTo>
                        <a:pt x="70" y="61"/>
                      </a:lnTo>
                    </a:path>
                  </a:pathLst>
                </a:custGeom>
                <a:solidFill>
                  <a:srgbClr val="FF9F1F"/>
                </a:solidFill>
                <a:ln w="9525" cap="rnd">
                  <a:noFill/>
                  <a:round/>
                  <a:headEnd/>
                  <a:tailEnd/>
                </a:ln>
              </p:spPr>
              <p:txBody>
                <a:bodyPr/>
                <a:lstStyle/>
                <a:p>
                  <a:pPr algn="ctr" eaLnBrk="0" hangingPunct="0"/>
                  <a:endParaRPr lang="en-US"/>
                </a:p>
              </p:txBody>
            </p:sp>
            <p:sp>
              <p:nvSpPr>
                <p:cNvPr id="90163" name="Freeform 106"/>
                <p:cNvSpPr>
                  <a:spLocks/>
                </p:cNvSpPr>
                <p:nvPr/>
              </p:nvSpPr>
              <p:spPr bwMode="auto">
                <a:xfrm>
                  <a:off x="3254" y="1549"/>
                  <a:ext cx="24" cy="19"/>
                </a:xfrm>
                <a:custGeom>
                  <a:avLst/>
                  <a:gdLst>
                    <a:gd name="T0" fmla="*/ 19 w 24"/>
                    <a:gd name="T1" fmla="*/ 0 h 19"/>
                    <a:gd name="T2" fmla="*/ 17 w 24"/>
                    <a:gd name="T3" fmla="*/ 5 h 19"/>
                    <a:gd name="T4" fmla="*/ 15 w 24"/>
                    <a:gd name="T5" fmla="*/ 10 h 19"/>
                    <a:gd name="T6" fmla="*/ 11 w 24"/>
                    <a:gd name="T7" fmla="*/ 13 h 19"/>
                    <a:gd name="T8" fmla="*/ 7 w 24"/>
                    <a:gd name="T9" fmla="*/ 16 h 19"/>
                    <a:gd name="T10" fmla="*/ 0 w 24"/>
                    <a:gd name="T11" fmla="*/ 18 h 19"/>
                    <a:gd name="T12" fmla="*/ 5 w 24"/>
                    <a:gd name="T13" fmla="*/ 18 h 19"/>
                    <a:gd name="T14" fmla="*/ 13 w 24"/>
                    <a:gd name="T15" fmla="*/ 16 h 19"/>
                    <a:gd name="T16" fmla="*/ 19 w 24"/>
                    <a:gd name="T17" fmla="*/ 11 h 19"/>
                    <a:gd name="T18" fmla="*/ 23 w 24"/>
                    <a:gd name="T19" fmla="*/ 4 h 19"/>
                    <a:gd name="T20" fmla="*/ 19 w 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9"/>
                    <a:gd name="T35" fmla="*/ 24 w 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9">
                      <a:moveTo>
                        <a:pt x="19" y="0"/>
                      </a:moveTo>
                      <a:lnTo>
                        <a:pt x="17" y="5"/>
                      </a:lnTo>
                      <a:lnTo>
                        <a:pt x="15" y="10"/>
                      </a:lnTo>
                      <a:lnTo>
                        <a:pt x="11" y="13"/>
                      </a:lnTo>
                      <a:lnTo>
                        <a:pt x="7" y="16"/>
                      </a:lnTo>
                      <a:lnTo>
                        <a:pt x="0" y="18"/>
                      </a:lnTo>
                      <a:lnTo>
                        <a:pt x="5" y="18"/>
                      </a:lnTo>
                      <a:lnTo>
                        <a:pt x="13" y="16"/>
                      </a:lnTo>
                      <a:lnTo>
                        <a:pt x="19" y="11"/>
                      </a:lnTo>
                      <a:lnTo>
                        <a:pt x="23" y="4"/>
                      </a:lnTo>
                      <a:lnTo>
                        <a:pt x="19" y="0"/>
                      </a:lnTo>
                    </a:path>
                  </a:pathLst>
                </a:custGeom>
                <a:solidFill>
                  <a:srgbClr val="FF9F1F"/>
                </a:solidFill>
                <a:ln w="9525" cap="rnd">
                  <a:noFill/>
                  <a:round/>
                  <a:headEnd/>
                  <a:tailEnd/>
                </a:ln>
              </p:spPr>
              <p:txBody>
                <a:bodyPr/>
                <a:lstStyle/>
                <a:p>
                  <a:pPr algn="ctr" eaLnBrk="0" hangingPunct="0"/>
                  <a:endParaRPr lang="en-US"/>
                </a:p>
              </p:txBody>
            </p:sp>
            <p:sp>
              <p:nvSpPr>
                <p:cNvPr id="90164" name="Freeform 107"/>
                <p:cNvSpPr>
                  <a:spLocks/>
                </p:cNvSpPr>
                <p:nvPr/>
              </p:nvSpPr>
              <p:spPr bwMode="auto">
                <a:xfrm>
                  <a:off x="3284" y="1561"/>
                  <a:ext cx="17" cy="23"/>
                </a:xfrm>
                <a:custGeom>
                  <a:avLst/>
                  <a:gdLst>
                    <a:gd name="T0" fmla="*/ 13 w 17"/>
                    <a:gd name="T1" fmla="*/ 0 h 23"/>
                    <a:gd name="T2" fmla="*/ 16 w 17"/>
                    <a:gd name="T3" fmla="*/ 4 h 23"/>
                    <a:gd name="T4" fmla="*/ 13 w 17"/>
                    <a:gd name="T5" fmla="*/ 9 h 23"/>
                    <a:gd name="T6" fmla="*/ 6 w 17"/>
                    <a:gd name="T7" fmla="*/ 14 h 23"/>
                    <a:gd name="T8" fmla="*/ 0 w 17"/>
                    <a:gd name="T9" fmla="*/ 18 h 23"/>
                    <a:gd name="T10" fmla="*/ 4 w 17"/>
                    <a:gd name="T11" fmla="*/ 22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13" y="0"/>
                      </a:moveTo>
                      <a:lnTo>
                        <a:pt x="16" y="4"/>
                      </a:lnTo>
                      <a:lnTo>
                        <a:pt x="13" y="9"/>
                      </a:lnTo>
                      <a:lnTo>
                        <a:pt x="6" y="14"/>
                      </a:lnTo>
                      <a:lnTo>
                        <a:pt x="0" y="18"/>
                      </a:lnTo>
                      <a:lnTo>
                        <a:pt x="4" y="22"/>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0165" name="Freeform 108"/>
                <p:cNvSpPr>
                  <a:spLocks/>
                </p:cNvSpPr>
                <p:nvPr/>
              </p:nvSpPr>
              <p:spPr bwMode="auto">
                <a:xfrm>
                  <a:off x="3300" y="1488"/>
                  <a:ext cx="35" cy="91"/>
                </a:xfrm>
                <a:custGeom>
                  <a:avLst/>
                  <a:gdLst>
                    <a:gd name="T0" fmla="*/ 18 w 35"/>
                    <a:gd name="T1" fmla="*/ 0 h 91"/>
                    <a:gd name="T2" fmla="*/ 17 w 35"/>
                    <a:gd name="T3" fmla="*/ 12 h 91"/>
                    <a:gd name="T4" fmla="*/ 18 w 35"/>
                    <a:gd name="T5" fmla="*/ 28 h 91"/>
                    <a:gd name="T6" fmla="*/ 19 w 35"/>
                    <a:gd name="T7" fmla="*/ 44 h 91"/>
                    <a:gd name="T8" fmla="*/ 20 w 35"/>
                    <a:gd name="T9" fmla="*/ 59 h 91"/>
                    <a:gd name="T10" fmla="*/ 19 w 35"/>
                    <a:gd name="T11" fmla="*/ 67 h 91"/>
                    <a:gd name="T12" fmla="*/ 16 w 35"/>
                    <a:gd name="T13" fmla="*/ 72 h 91"/>
                    <a:gd name="T14" fmla="*/ 11 w 35"/>
                    <a:gd name="T15" fmla="*/ 76 h 91"/>
                    <a:gd name="T16" fmla="*/ 3 w 35"/>
                    <a:gd name="T17" fmla="*/ 78 h 91"/>
                    <a:gd name="T18" fmla="*/ 2 w 35"/>
                    <a:gd name="T19" fmla="*/ 81 h 91"/>
                    <a:gd name="T20" fmla="*/ 2 w 35"/>
                    <a:gd name="T21" fmla="*/ 86 h 91"/>
                    <a:gd name="T22" fmla="*/ 0 w 35"/>
                    <a:gd name="T23" fmla="*/ 90 h 91"/>
                    <a:gd name="T24" fmla="*/ 3 w 35"/>
                    <a:gd name="T25" fmla="*/ 86 h 91"/>
                    <a:gd name="T26" fmla="*/ 4 w 35"/>
                    <a:gd name="T27" fmla="*/ 81 h 91"/>
                    <a:gd name="T28" fmla="*/ 6 w 35"/>
                    <a:gd name="T29" fmla="*/ 79 h 91"/>
                    <a:gd name="T30" fmla="*/ 9 w 35"/>
                    <a:gd name="T31" fmla="*/ 79 h 91"/>
                    <a:gd name="T32" fmla="*/ 15 w 35"/>
                    <a:gd name="T33" fmla="*/ 78 h 91"/>
                    <a:gd name="T34" fmla="*/ 20 w 35"/>
                    <a:gd name="T35" fmla="*/ 76 h 91"/>
                    <a:gd name="T36" fmla="*/ 23 w 35"/>
                    <a:gd name="T37" fmla="*/ 71 h 91"/>
                    <a:gd name="T38" fmla="*/ 28 w 35"/>
                    <a:gd name="T39" fmla="*/ 76 h 91"/>
                    <a:gd name="T40" fmla="*/ 30 w 35"/>
                    <a:gd name="T41" fmla="*/ 80 h 91"/>
                    <a:gd name="T42" fmla="*/ 31 w 35"/>
                    <a:gd name="T43" fmla="*/ 85 h 91"/>
                    <a:gd name="T44" fmla="*/ 32 w 35"/>
                    <a:gd name="T45" fmla="*/ 89 h 91"/>
                    <a:gd name="T46" fmla="*/ 34 w 35"/>
                    <a:gd name="T47" fmla="*/ 83 h 91"/>
                    <a:gd name="T48" fmla="*/ 34 w 35"/>
                    <a:gd name="T49" fmla="*/ 75 h 91"/>
                    <a:gd name="T50" fmla="*/ 32 w 35"/>
                    <a:gd name="T51" fmla="*/ 68 h 91"/>
                    <a:gd name="T52" fmla="*/ 31 w 35"/>
                    <a:gd name="T53" fmla="*/ 62 h 91"/>
                    <a:gd name="T54" fmla="*/ 32 w 35"/>
                    <a:gd name="T55" fmla="*/ 57 h 91"/>
                    <a:gd name="T56" fmla="*/ 30 w 35"/>
                    <a:gd name="T57" fmla="*/ 50 h 91"/>
                    <a:gd name="T58" fmla="*/ 28 w 35"/>
                    <a:gd name="T59" fmla="*/ 44 h 91"/>
                    <a:gd name="T60" fmla="*/ 27 w 35"/>
                    <a:gd name="T61" fmla="*/ 39 h 91"/>
                    <a:gd name="T62" fmla="*/ 25 w 35"/>
                    <a:gd name="T63" fmla="*/ 32 h 91"/>
                    <a:gd name="T64" fmla="*/ 26 w 35"/>
                    <a:gd name="T65" fmla="*/ 27 h 91"/>
                    <a:gd name="T66" fmla="*/ 28 w 35"/>
                    <a:gd name="T67" fmla="*/ 23 h 91"/>
                    <a:gd name="T68" fmla="*/ 34 w 35"/>
                    <a:gd name="T69" fmla="*/ 26 h 91"/>
                    <a:gd name="T70" fmla="*/ 31 w 35"/>
                    <a:gd name="T71" fmla="*/ 22 h 91"/>
                    <a:gd name="T72" fmla="*/ 28 w 35"/>
                    <a:gd name="T73" fmla="*/ 15 h 91"/>
                    <a:gd name="T74" fmla="*/ 27 w 35"/>
                    <a:gd name="T75" fmla="*/ 10 h 91"/>
                    <a:gd name="T76" fmla="*/ 23 w 35"/>
                    <a:gd name="T77" fmla="*/ 4 h 91"/>
                    <a:gd name="T78" fmla="*/ 18 w 35"/>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91"/>
                    <a:gd name="T122" fmla="*/ 35 w 35"/>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91">
                      <a:moveTo>
                        <a:pt x="18" y="0"/>
                      </a:moveTo>
                      <a:lnTo>
                        <a:pt x="17" y="12"/>
                      </a:lnTo>
                      <a:lnTo>
                        <a:pt x="18" y="28"/>
                      </a:lnTo>
                      <a:lnTo>
                        <a:pt x="19" y="44"/>
                      </a:lnTo>
                      <a:lnTo>
                        <a:pt x="20" y="59"/>
                      </a:lnTo>
                      <a:lnTo>
                        <a:pt x="19" y="67"/>
                      </a:lnTo>
                      <a:lnTo>
                        <a:pt x="16" y="72"/>
                      </a:lnTo>
                      <a:lnTo>
                        <a:pt x="11" y="76"/>
                      </a:lnTo>
                      <a:lnTo>
                        <a:pt x="3" y="78"/>
                      </a:lnTo>
                      <a:lnTo>
                        <a:pt x="2" y="81"/>
                      </a:lnTo>
                      <a:lnTo>
                        <a:pt x="2" y="86"/>
                      </a:lnTo>
                      <a:lnTo>
                        <a:pt x="0" y="90"/>
                      </a:lnTo>
                      <a:lnTo>
                        <a:pt x="3" y="86"/>
                      </a:lnTo>
                      <a:lnTo>
                        <a:pt x="4" y="81"/>
                      </a:lnTo>
                      <a:lnTo>
                        <a:pt x="6" y="79"/>
                      </a:lnTo>
                      <a:lnTo>
                        <a:pt x="9" y="79"/>
                      </a:lnTo>
                      <a:lnTo>
                        <a:pt x="15" y="78"/>
                      </a:lnTo>
                      <a:lnTo>
                        <a:pt x="20" y="76"/>
                      </a:lnTo>
                      <a:lnTo>
                        <a:pt x="23" y="71"/>
                      </a:lnTo>
                      <a:lnTo>
                        <a:pt x="28" y="76"/>
                      </a:lnTo>
                      <a:lnTo>
                        <a:pt x="30" y="80"/>
                      </a:lnTo>
                      <a:lnTo>
                        <a:pt x="31" y="85"/>
                      </a:lnTo>
                      <a:lnTo>
                        <a:pt x="32" y="89"/>
                      </a:lnTo>
                      <a:lnTo>
                        <a:pt x="34" y="83"/>
                      </a:lnTo>
                      <a:lnTo>
                        <a:pt x="34" y="75"/>
                      </a:lnTo>
                      <a:lnTo>
                        <a:pt x="32" y="68"/>
                      </a:lnTo>
                      <a:lnTo>
                        <a:pt x="31" y="62"/>
                      </a:lnTo>
                      <a:lnTo>
                        <a:pt x="32" y="57"/>
                      </a:lnTo>
                      <a:lnTo>
                        <a:pt x="30" y="50"/>
                      </a:lnTo>
                      <a:lnTo>
                        <a:pt x="28" y="44"/>
                      </a:lnTo>
                      <a:lnTo>
                        <a:pt x="27" y="39"/>
                      </a:lnTo>
                      <a:lnTo>
                        <a:pt x="25" y="32"/>
                      </a:lnTo>
                      <a:lnTo>
                        <a:pt x="26" y="27"/>
                      </a:lnTo>
                      <a:lnTo>
                        <a:pt x="28" y="23"/>
                      </a:lnTo>
                      <a:lnTo>
                        <a:pt x="34" y="26"/>
                      </a:lnTo>
                      <a:lnTo>
                        <a:pt x="31" y="22"/>
                      </a:lnTo>
                      <a:lnTo>
                        <a:pt x="28" y="15"/>
                      </a:lnTo>
                      <a:lnTo>
                        <a:pt x="27" y="10"/>
                      </a:lnTo>
                      <a:lnTo>
                        <a:pt x="23" y="4"/>
                      </a:lnTo>
                      <a:lnTo>
                        <a:pt x="18" y="0"/>
                      </a:lnTo>
                    </a:path>
                  </a:pathLst>
                </a:custGeom>
                <a:solidFill>
                  <a:srgbClr val="FF9F1F"/>
                </a:solidFill>
                <a:ln w="9525" cap="rnd">
                  <a:noFill/>
                  <a:round/>
                  <a:headEnd/>
                  <a:tailEnd/>
                </a:ln>
              </p:spPr>
              <p:txBody>
                <a:bodyPr/>
                <a:lstStyle/>
                <a:p>
                  <a:pPr algn="ctr" eaLnBrk="0" hangingPunct="0"/>
                  <a:endParaRPr lang="en-US"/>
                </a:p>
              </p:txBody>
            </p:sp>
            <p:sp>
              <p:nvSpPr>
                <p:cNvPr id="90166" name="Freeform 109"/>
                <p:cNvSpPr>
                  <a:spLocks/>
                </p:cNvSpPr>
                <p:nvPr/>
              </p:nvSpPr>
              <p:spPr bwMode="auto">
                <a:xfrm>
                  <a:off x="3364" y="1492"/>
                  <a:ext cx="17" cy="19"/>
                </a:xfrm>
                <a:custGeom>
                  <a:avLst/>
                  <a:gdLst>
                    <a:gd name="T0" fmla="*/ 13 w 17"/>
                    <a:gd name="T1" fmla="*/ 11 h 19"/>
                    <a:gd name="T2" fmla="*/ 11 w 17"/>
                    <a:gd name="T3" fmla="*/ 11 h 19"/>
                    <a:gd name="T4" fmla="*/ 7 w 17"/>
                    <a:gd name="T5" fmla="*/ 10 h 19"/>
                    <a:gd name="T6" fmla="*/ 4 w 17"/>
                    <a:gd name="T7" fmla="*/ 7 h 19"/>
                    <a:gd name="T8" fmla="*/ 0 w 17"/>
                    <a:gd name="T9" fmla="*/ 0 h 19"/>
                    <a:gd name="T10" fmla="*/ 1 w 17"/>
                    <a:gd name="T11" fmla="*/ 6 h 19"/>
                    <a:gd name="T12" fmla="*/ 3 w 17"/>
                    <a:gd name="T13" fmla="*/ 10 h 19"/>
                    <a:gd name="T14" fmla="*/ 7 w 17"/>
                    <a:gd name="T15" fmla="*/ 14 h 19"/>
                    <a:gd name="T16" fmla="*/ 11 w 17"/>
                    <a:gd name="T17" fmla="*/ 16 h 19"/>
                    <a:gd name="T18" fmla="*/ 16 w 17"/>
                    <a:gd name="T19" fmla="*/ 18 h 19"/>
                    <a:gd name="T20" fmla="*/ 13 w 17"/>
                    <a:gd name="T21" fmla="*/ 1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9"/>
                    <a:gd name="T35" fmla="*/ 17 w 1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9">
                      <a:moveTo>
                        <a:pt x="13" y="11"/>
                      </a:moveTo>
                      <a:lnTo>
                        <a:pt x="11" y="11"/>
                      </a:lnTo>
                      <a:lnTo>
                        <a:pt x="7" y="10"/>
                      </a:lnTo>
                      <a:lnTo>
                        <a:pt x="4" y="7"/>
                      </a:lnTo>
                      <a:lnTo>
                        <a:pt x="0" y="0"/>
                      </a:lnTo>
                      <a:lnTo>
                        <a:pt x="1" y="6"/>
                      </a:lnTo>
                      <a:lnTo>
                        <a:pt x="3" y="10"/>
                      </a:lnTo>
                      <a:lnTo>
                        <a:pt x="7" y="14"/>
                      </a:lnTo>
                      <a:lnTo>
                        <a:pt x="11" y="16"/>
                      </a:lnTo>
                      <a:lnTo>
                        <a:pt x="16" y="18"/>
                      </a:lnTo>
                      <a:lnTo>
                        <a:pt x="13" y="11"/>
                      </a:lnTo>
                    </a:path>
                  </a:pathLst>
                </a:custGeom>
                <a:solidFill>
                  <a:srgbClr val="FF9F1F"/>
                </a:solidFill>
                <a:ln w="9525" cap="rnd">
                  <a:noFill/>
                  <a:round/>
                  <a:headEnd/>
                  <a:tailEnd/>
                </a:ln>
              </p:spPr>
              <p:txBody>
                <a:bodyPr/>
                <a:lstStyle/>
                <a:p>
                  <a:pPr algn="ctr" eaLnBrk="0" hangingPunct="0"/>
                  <a:endParaRPr lang="en-US"/>
                </a:p>
              </p:txBody>
            </p:sp>
            <p:sp>
              <p:nvSpPr>
                <p:cNvPr id="90167" name="Freeform 110"/>
                <p:cNvSpPr>
                  <a:spLocks/>
                </p:cNvSpPr>
                <p:nvPr/>
              </p:nvSpPr>
              <p:spPr bwMode="auto">
                <a:xfrm>
                  <a:off x="3384" y="1634"/>
                  <a:ext cx="29" cy="52"/>
                </a:xfrm>
                <a:custGeom>
                  <a:avLst/>
                  <a:gdLst>
                    <a:gd name="T0" fmla="*/ 28 w 29"/>
                    <a:gd name="T1" fmla="*/ 32 h 52"/>
                    <a:gd name="T2" fmla="*/ 27 w 29"/>
                    <a:gd name="T3" fmla="*/ 25 h 52"/>
                    <a:gd name="T4" fmla="*/ 23 w 29"/>
                    <a:gd name="T5" fmla="*/ 20 h 52"/>
                    <a:gd name="T6" fmla="*/ 20 w 29"/>
                    <a:gd name="T7" fmla="*/ 16 h 52"/>
                    <a:gd name="T8" fmla="*/ 18 w 29"/>
                    <a:gd name="T9" fmla="*/ 13 h 52"/>
                    <a:gd name="T10" fmla="*/ 14 w 29"/>
                    <a:gd name="T11" fmla="*/ 6 h 52"/>
                    <a:gd name="T12" fmla="*/ 12 w 29"/>
                    <a:gd name="T13" fmla="*/ 0 h 52"/>
                    <a:gd name="T14" fmla="*/ 12 w 29"/>
                    <a:gd name="T15" fmla="*/ 8 h 52"/>
                    <a:gd name="T16" fmla="*/ 14 w 29"/>
                    <a:gd name="T17" fmla="*/ 15 h 52"/>
                    <a:gd name="T18" fmla="*/ 17 w 29"/>
                    <a:gd name="T19" fmla="*/ 19 h 52"/>
                    <a:gd name="T20" fmla="*/ 19 w 29"/>
                    <a:gd name="T21" fmla="*/ 25 h 52"/>
                    <a:gd name="T22" fmla="*/ 16 w 29"/>
                    <a:gd name="T23" fmla="*/ 27 h 52"/>
                    <a:gd name="T24" fmla="*/ 12 w 29"/>
                    <a:gd name="T25" fmla="*/ 31 h 52"/>
                    <a:gd name="T26" fmla="*/ 9 w 29"/>
                    <a:gd name="T27" fmla="*/ 35 h 52"/>
                    <a:gd name="T28" fmla="*/ 3 w 29"/>
                    <a:gd name="T29" fmla="*/ 41 h 52"/>
                    <a:gd name="T30" fmla="*/ 0 w 29"/>
                    <a:gd name="T31" fmla="*/ 51 h 52"/>
                    <a:gd name="T32" fmla="*/ 28 w 29"/>
                    <a:gd name="T33" fmla="*/ 3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2"/>
                    <a:gd name="T53" fmla="*/ 29 w 2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2">
                      <a:moveTo>
                        <a:pt x="28" y="32"/>
                      </a:moveTo>
                      <a:lnTo>
                        <a:pt x="27" y="25"/>
                      </a:lnTo>
                      <a:lnTo>
                        <a:pt x="23" y="20"/>
                      </a:lnTo>
                      <a:lnTo>
                        <a:pt x="20" y="16"/>
                      </a:lnTo>
                      <a:lnTo>
                        <a:pt x="18" y="13"/>
                      </a:lnTo>
                      <a:lnTo>
                        <a:pt x="14" y="6"/>
                      </a:lnTo>
                      <a:lnTo>
                        <a:pt x="12" y="0"/>
                      </a:lnTo>
                      <a:lnTo>
                        <a:pt x="12" y="8"/>
                      </a:lnTo>
                      <a:lnTo>
                        <a:pt x="14" y="15"/>
                      </a:lnTo>
                      <a:lnTo>
                        <a:pt x="17" y="19"/>
                      </a:lnTo>
                      <a:lnTo>
                        <a:pt x="19" y="25"/>
                      </a:lnTo>
                      <a:lnTo>
                        <a:pt x="16" y="27"/>
                      </a:lnTo>
                      <a:lnTo>
                        <a:pt x="12" y="31"/>
                      </a:lnTo>
                      <a:lnTo>
                        <a:pt x="9" y="35"/>
                      </a:lnTo>
                      <a:lnTo>
                        <a:pt x="3" y="41"/>
                      </a:lnTo>
                      <a:lnTo>
                        <a:pt x="0" y="51"/>
                      </a:lnTo>
                      <a:lnTo>
                        <a:pt x="28" y="32"/>
                      </a:lnTo>
                    </a:path>
                  </a:pathLst>
                </a:custGeom>
                <a:solidFill>
                  <a:srgbClr val="FF9F1F"/>
                </a:solidFill>
                <a:ln w="9525" cap="rnd">
                  <a:noFill/>
                  <a:round/>
                  <a:headEnd/>
                  <a:tailEnd/>
                </a:ln>
              </p:spPr>
              <p:txBody>
                <a:bodyPr/>
                <a:lstStyle/>
                <a:p>
                  <a:pPr algn="ctr" eaLnBrk="0" hangingPunct="0"/>
                  <a:endParaRPr lang="en-US"/>
                </a:p>
              </p:txBody>
            </p:sp>
          </p:grpSp>
          <p:sp>
            <p:nvSpPr>
              <p:cNvPr id="90154" name="Freeform 112"/>
              <p:cNvSpPr>
                <a:spLocks/>
              </p:cNvSpPr>
              <p:nvPr/>
            </p:nvSpPr>
            <p:spPr bwMode="auto">
              <a:xfrm>
                <a:off x="3329" y="1392"/>
                <a:ext cx="21" cy="35"/>
              </a:xfrm>
              <a:custGeom>
                <a:avLst/>
                <a:gdLst>
                  <a:gd name="T0" fmla="*/ 20 w 21"/>
                  <a:gd name="T1" fmla="*/ 31 h 35"/>
                  <a:gd name="T2" fmla="*/ 16 w 21"/>
                  <a:gd name="T3" fmla="*/ 33 h 35"/>
                  <a:gd name="T4" fmla="*/ 13 w 21"/>
                  <a:gd name="T5" fmla="*/ 34 h 35"/>
                  <a:gd name="T6" fmla="*/ 8 w 21"/>
                  <a:gd name="T7" fmla="*/ 33 h 35"/>
                  <a:gd name="T8" fmla="*/ 5 w 21"/>
                  <a:gd name="T9" fmla="*/ 31 h 35"/>
                  <a:gd name="T10" fmla="*/ 2 w 21"/>
                  <a:gd name="T11" fmla="*/ 27 h 35"/>
                  <a:gd name="T12" fmla="*/ 1 w 21"/>
                  <a:gd name="T13" fmla="*/ 22 h 35"/>
                  <a:gd name="T14" fmla="*/ 0 w 21"/>
                  <a:gd name="T15" fmla="*/ 14 h 35"/>
                  <a:gd name="T16" fmla="*/ 1 w 21"/>
                  <a:gd name="T17" fmla="*/ 9 h 35"/>
                  <a:gd name="T18" fmla="*/ 1 w 21"/>
                  <a:gd name="T19" fmla="*/ 5 h 35"/>
                  <a:gd name="T20" fmla="*/ 3 w 21"/>
                  <a:gd name="T21" fmla="*/ 1 h 35"/>
                  <a:gd name="T22" fmla="*/ 7 w 21"/>
                  <a:gd name="T23" fmla="*/ 0 h 35"/>
                  <a:gd name="T24" fmla="*/ 11 w 21"/>
                  <a:gd name="T25" fmla="*/ 1 h 35"/>
                  <a:gd name="T26" fmla="*/ 15 w 21"/>
                  <a:gd name="T27" fmla="*/ 3 h 35"/>
                  <a:gd name="T28" fmla="*/ 16 w 21"/>
                  <a:gd name="T29" fmla="*/ 6 h 35"/>
                  <a:gd name="T30" fmla="*/ 17 w 21"/>
                  <a:gd name="T31" fmla="*/ 13 h 35"/>
                  <a:gd name="T32" fmla="*/ 18 w 21"/>
                  <a:gd name="T33" fmla="*/ 18 h 35"/>
                  <a:gd name="T34" fmla="*/ 18 w 21"/>
                  <a:gd name="T35" fmla="*/ 25 h 35"/>
                  <a:gd name="T36" fmla="*/ 20 w 21"/>
                  <a:gd name="T37" fmla="*/ 3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5"/>
                  <a:gd name="T59" fmla="*/ 21 w 2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5">
                    <a:moveTo>
                      <a:pt x="20" y="31"/>
                    </a:moveTo>
                    <a:lnTo>
                      <a:pt x="16" y="33"/>
                    </a:lnTo>
                    <a:lnTo>
                      <a:pt x="13" y="34"/>
                    </a:lnTo>
                    <a:lnTo>
                      <a:pt x="8" y="33"/>
                    </a:lnTo>
                    <a:lnTo>
                      <a:pt x="5" y="31"/>
                    </a:lnTo>
                    <a:lnTo>
                      <a:pt x="2" y="27"/>
                    </a:lnTo>
                    <a:lnTo>
                      <a:pt x="1" y="22"/>
                    </a:lnTo>
                    <a:lnTo>
                      <a:pt x="0" y="14"/>
                    </a:lnTo>
                    <a:lnTo>
                      <a:pt x="1" y="9"/>
                    </a:lnTo>
                    <a:lnTo>
                      <a:pt x="1" y="5"/>
                    </a:lnTo>
                    <a:lnTo>
                      <a:pt x="3" y="1"/>
                    </a:lnTo>
                    <a:lnTo>
                      <a:pt x="7" y="0"/>
                    </a:lnTo>
                    <a:lnTo>
                      <a:pt x="11" y="1"/>
                    </a:lnTo>
                    <a:lnTo>
                      <a:pt x="15" y="3"/>
                    </a:lnTo>
                    <a:lnTo>
                      <a:pt x="16" y="6"/>
                    </a:lnTo>
                    <a:lnTo>
                      <a:pt x="17" y="13"/>
                    </a:lnTo>
                    <a:lnTo>
                      <a:pt x="18" y="18"/>
                    </a:lnTo>
                    <a:lnTo>
                      <a:pt x="18" y="25"/>
                    </a:lnTo>
                    <a:lnTo>
                      <a:pt x="20" y="31"/>
                    </a:lnTo>
                  </a:path>
                </a:pathLst>
              </a:custGeom>
              <a:solidFill>
                <a:srgbClr val="FF9F1F"/>
              </a:solidFill>
              <a:ln w="9525" cap="rnd">
                <a:noFill/>
                <a:round/>
                <a:headEnd/>
                <a:tailEnd/>
              </a:ln>
            </p:spPr>
            <p:txBody>
              <a:bodyPr/>
              <a:lstStyle/>
              <a:p>
                <a:pPr algn="ctr" eaLnBrk="0" hangingPunct="0"/>
                <a:endParaRPr lang="en-US"/>
              </a:p>
            </p:txBody>
          </p:sp>
          <p:sp>
            <p:nvSpPr>
              <p:cNvPr id="90155" name="Freeform 113"/>
              <p:cNvSpPr>
                <a:spLocks/>
              </p:cNvSpPr>
              <p:nvPr/>
            </p:nvSpPr>
            <p:spPr bwMode="auto">
              <a:xfrm>
                <a:off x="3334" y="1455"/>
                <a:ext cx="40" cy="28"/>
              </a:xfrm>
              <a:custGeom>
                <a:avLst/>
                <a:gdLst>
                  <a:gd name="T0" fmla="*/ 39 w 40"/>
                  <a:gd name="T1" fmla="*/ 27 h 28"/>
                  <a:gd name="T2" fmla="*/ 38 w 40"/>
                  <a:gd name="T3" fmla="*/ 24 h 28"/>
                  <a:gd name="T4" fmla="*/ 37 w 40"/>
                  <a:gd name="T5" fmla="*/ 20 h 28"/>
                  <a:gd name="T6" fmla="*/ 35 w 40"/>
                  <a:gd name="T7" fmla="*/ 17 h 28"/>
                  <a:gd name="T8" fmla="*/ 34 w 40"/>
                  <a:gd name="T9" fmla="*/ 16 h 28"/>
                  <a:gd name="T10" fmla="*/ 31 w 40"/>
                  <a:gd name="T11" fmla="*/ 15 h 28"/>
                  <a:gd name="T12" fmla="*/ 32 w 40"/>
                  <a:gd name="T13" fmla="*/ 14 h 28"/>
                  <a:gd name="T14" fmla="*/ 33 w 40"/>
                  <a:gd name="T15" fmla="*/ 11 h 28"/>
                  <a:gd name="T16" fmla="*/ 33 w 40"/>
                  <a:gd name="T17" fmla="*/ 10 h 28"/>
                  <a:gd name="T18" fmla="*/ 32 w 40"/>
                  <a:gd name="T19" fmla="*/ 10 h 28"/>
                  <a:gd name="T20" fmla="*/ 31 w 40"/>
                  <a:gd name="T21" fmla="*/ 8 h 28"/>
                  <a:gd name="T22" fmla="*/ 31 w 40"/>
                  <a:gd name="T23" fmla="*/ 7 h 28"/>
                  <a:gd name="T24" fmla="*/ 30 w 40"/>
                  <a:gd name="T25" fmla="*/ 5 h 28"/>
                  <a:gd name="T26" fmla="*/ 29 w 40"/>
                  <a:gd name="T27" fmla="*/ 3 h 28"/>
                  <a:gd name="T28" fmla="*/ 28 w 40"/>
                  <a:gd name="T29" fmla="*/ 0 h 28"/>
                  <a:gd name="T30" fmla="*/ 25 w 40"/>
                  <a:gd name="T31" fmla="*/ 2 h 28"/>
                  <a:gd name="T32" fmla="*/ 23 w 40"/>
                  <a:gd name="T33" fmla="*/ 5 h 28"/>
                  <a:gd name="T34" fmla="*/ 19 w 40"/>
                  <a:gd name="T35" fmla="*/ 8 h 28"/>
                  <a:gd name="T36" fmla="*/ 14 w 40"/>
                  <a:gd name="T37" fmla="*/ 8 h 28"/>
                  <a:gd name="T38" fmla="*/ 9 w 40"/>
                  <a:gd name="T39" fmla="*/ 8 h 28"/>
                  <a:gd name="T40" fmla="*/ 6 w 40"/>
                  <a:gd name="T41" fmla="*/ 7 h 28"/>
                  <a:gd name="T42" fmla="*/ 11 w 40"/>
                  <a:gd name="T43" fmla="*/ 9 h 28"/>
                  <a:gd name="T44" fmla="*/ 15 w 40"/>
                  <a:gd name="T45" fmla="*/ 10 h 28"/>
                  <a:gd name="T46" fmla="*/ 21 w 40"/>
                  <a:gd name="T47" fmla="*/ 10 h 28"/>
                  <a:gd name="T48" fmla="*/ 25 w 40"/>
                  <a:gd name="T49" fmla="*/ 8 h 28"/>
                  <a:gd name="T50" fmla="*/ 28 w 40"/>
                  <a:gd name="T51" fmla="*/ 7 h 28"/>
                  <a:gd name="T52" fmla="*/ 29 w 40"/>
                  <a:gd name="T53" fmla="*/ 8 h 28"/>
                  <a:gd name="T54" fmla="*/ 29 w 40"/>
                  <a:gd name="T55" fmla="*/ 10 h 28"/>
                  <a:gd name="T56" fmla="*/ 27 w 40"/>
                  <a:gd name="T57" fmla="*/ 12 h 28"/>
                  <a:gd name="T58" fmla="*/ 24 w 40"/>
                  <a:gd name="T59" fmla="*/ 14 h 28"/>
                  <a:gd name="T60" fmla="*/ 21 w 40"/>
                  <a:gd name="T61" fmla="*/ 15 h 28"/>
                  <a:gd name="T62" fmla="*/ 18 w 40"/>
                  <a:gd name="T63" fmla="*/ 15 h 28"/>
                  <a:gd name="T64" fmla="*/ 22 w 40"/>
                  <a:gd name="T65" fmla="*/ 16 h 28"/>
                  <a:gd name="T66" fmla="*/ 26 w 40"/>
                  <a:gd name="T67" fmla="*/ 16 h 28"/>
                  <a:gd name="T68" fmla="*/ 29 w 40"/>
                  <a:gd name="T69" fmla="*/ 15 h 28"/>
                  <a:gd name="T70" fmla="*/ 29 w 40"/>
                  <a:gd name="T71" fmla="*/ 16 h 28"/>
                  <a:gd name="T72" fmla="*/ 31 w 40"/>
                  <a:gd name="T73" fmla="*/ 17 h 28"/>
                  <a:gd name="T74" fmla="*/ 26 w 40"/>
                  <a:gd name="T75" fmla="*/ 18 h 28"/>
                  <a:gd name="T76" fmla="*/ 20 w 40"/>
                  <a:gd name="T77" fmla="*/ 20 h 28"/>
                  <a:gd name="T78" fmla="*/ 14 w 40"/>
                  <a:gd name="T79" fmla="*/ 20 h 28"/>
                  <a:gd name="T80" fmla="*/ 6 w 40"/>
                  <a:gd name="T81" fmla="*/ 19 h 28"/>
                  <a:gd name="T82" fmla="*/ 0 w 40"/>
                  <a:gd name="T83" fmla="*/ 18 h 28"/>
                  <a:gd name="T84" fmla="*/ 5 w 40"/>
                  <a:gd name="T85" fmla="*/ 21 h 28"/>
                  <a:gd name="T86" fmla="*/ 12 w 40"/>
                  <a:gd name="T87" fmla="*/ 23 h 28"/>
                  <a:gd name="T88" fmla="*/ 17 w 40"/>
                  <a:gd name="T89" fmla="*/ 24 h 28"/>
                  <a:gd name="T90" fmla="*/ 22 w 40"/>
                  <a:gd name="T91" fmla="*/ 24 h 28"/>
                  <a:gd name="T92" fmla="*/ 28 w 40"/>
                  <a:gd name="T93" fmla="*/ 21 h 28"/>
                  <a:gd name="T94" fmla="*/ 32 w 40"/>
                  <a:gd name="T95" fmla="*/ 22 h 28"/>
                  <a:gd name="T96" fmla="*/ 35 w 40"/>
                  <a:gd name="T97" fmla="*/ 24 h 28"/>
                  <a:gd name="T98" fmla="*/ 39 w 40"/>
                  <a:gd name="T99" fmla="*/ 2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
                  <a:gd name="T151" fmla="*/ 0 h 28"/>
                  <a:gd name="T152" fmla="*/ 40 w 40"/>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 h="28">
                    <a:moveTo>
                      <a:pt x="39" y="27"/>
                    </a:moveTo>
                    <a:lnTo>
                      <a:pt x="38" y="24"/>
                    </a:lnTo>
                    <a:lnTo>
                      <a:pt x="37" y="20"/>
                    </a:lnTo>
                    <a:lnTo>
                      <a:pt x="35" y="17"/>
                    </a:lnTo>
                    <a:lnTo>
                      <a:pt x="34" y="16"/>
                    </a:lnTo>
                    <a:lnTo>
                      <a:pt x="31" y="15"/>
                    </a:lnTo>
                    <a:lnTo>
                      <a:pt x="32" y="14"/>
                    </a:lnTo>
                    <a:lnTo>
                      <a:pt x="33" y="11"/>
                    </a:lnTo>
                    <a:lnTo>
                      <a:pt x="33" y="10"/>
                    </a:lnTo>
                    <a:lnTo>
                      <a:pt x="32" y="10"/>
                    </a:lnTo>
                    <a:lnTo>
                      <a:pt x="31" y="8"/>
                    </a:lnTo>
                    <a:lnTo>
                      <a:pt x="31" y="7"/>
                    </a:lnTo>
                    <a:lnTo>
                      <a:pt x="30" y="5"/>
                    </a:lnTo>
                    <a:lnTo>
                      <a:pt x="29" y="3"/>
                    </a:lnTo>
                    <a:lnTo>
                      <a:pt x="28" y="0"/>
                    </a:lnTo>
                    <a:lnTo>
                      <a:pt x="25" y="2"/>
                    </a:lnTo>
                    <a:lnTo>
                      <a:pt x="23" y="5"/>
                    </a:lnTo>
                    <a:lnTo>
                      <a:pt x="19" y="8"/>
                    </a:lnTo>
                    <a:lnTo>
                      <a:pt x="14" y="8"/>
                    </a:lnTo>
                    <a:lnTo>
                      <a:pt x="9" y="8"/>
                    </a:lnTo>
                    <a:lnTo>
                      <a:pt x="6" y="7"/>
                    </a:lnTo>
                    <a:lnTo>
                      <a:pt x="11" y="9"/>
                    </a:lnTo>
                    <a:lnTo>
                      <a:pt x="15" y="10"/>
                    </a:lnTo>
                    <a:lnTo>
                      <a:pt x="21" y="10"/>
                    </a:lnTo>
                    <a:lnTo>
                      <a:pt x="25" y="8"/>
                    </a:lnTo>
                    <a:lnTo>
                      <a:pt x="28" y="7"/>
                    </a:lnTo>
                    <a:lnTo>
                      <a:pt x="29" y="8"/>
                    </a:lnTo>
                    <a:lnTo>
                      <a:pt x="29" y="10"/>
                    </a:lnTo>
                    <a:lnTo>
                      <a:pt x="27" y="12"/>
                    </a:lnTo>
                    <a:lnTo>
                      <a:pt x="24" y="14"/>
                    </a:lnTo>
                    <a:lnTo>
                      <a:pt x="21" y="15"/>
                    </a:lnTo>
                    <a:lnTo>
                      <a:pt x="18" y="15"/>
                    </a:lnTo>
                    <a:lnTo>
                      <a:pt x="22" y="16"/>
                    </a:lnTo>
                    <a:lnTo>
                      <a:pt x="26" y="16"/>
                    </a:lnTo>
                    <a:lnTo>
                      <a:pt x="29" y="15"/>
                    </a:lnTo>
                    <a:lnTo>
                      <a:pt x="29" y="16"/>
                    </a:lnTo>
                    <a:lnTo>
                      <a:pt x="31" y="17"/>
                    </a:lnTo>
                    <a:lnTo>
                      <a:pt x="26" y="18"/>
                    </a:lnTo>
                    <a:lnTo>
                      <a:pt x="20" y="20"/>
                    </a:lnTo>
                    <a:lnTo>
                      <a:pt x="14" y="20"/>
                    </a:lnTo>
                    <a:lnTo>
                      <a:pt x="6" y="19"/>
                    </a:lnTo>
                    <a:lnTo>
                      <a:pt x="0" y="18"/>
                    </a:lnTo>
                    <a:lnTo>
                      <a:pt x="5" y="21"/>
                    </a:lnTo>
                    <a:lnTo>
                      <a:pt x="12" y="23"/>
                    </a:lnTo>
                    <a:lnTo>
                      <a:pt x="17" y="24"/>
                    </a:lnTo>
                    <a:lnTo>
                      <a:pt x="22" y="24"/>
                    </a:lnTo>
                    <a:lnTo>
                      <a:pt x="28" y="21"/>
                    </a:lnTo>
                    <a:lnTo>
                      <a:pt x="32" y="22"/>
                    </a:lnTo>
                    <a:lnTo>
                      <a:pt x="35" y="24"/>
                    </a:lnTo>
                    <a:lnTo>
                      <a:pt x="39" y="27"/>
                    </a:lnTo>
                  </a:path>
                </a:pathLst>
              </a:custGeom>
              <a:solidFill>
                <a:srgbClr val="FF9F1F"/>
              </a:solidFill>
              <a:ln w="9525" cap="rnd">
                <a:noFill/>
                <a:round/>
                <a:headEnd/>
                <a:tailEnd/>
              </a:ln>
            </p:spPr>
            <p:txBody>
              <a:bodyPr/>
              <a:lstStyle/>
              <a:p>
                <a:pPr algn="ctr" eaLnBrk="0" hangingPunct="0"/>
                <a:endParaRPr lang="en-US"/>
              </a:p>
            </p:txBody>
          </p:sp>
          <p:sp>
            <p:nvSpPr>
              <p:cNvPr id="90156" name="Freeform 114"/>
              <p:cNvSpPr>
                <a:spLocks/>
              </p:cNvSpPr>
              <p:nvPr/>
            </p:nvSpPr>
            <p:spPr bwMode="auto">
              <a:xfrm>
                <a:off x="3343" y="1435"/>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0152" name="Freeform 116"/>
            <p:cNvSpPr>
              <a:spLocks/>
            </p:cNvSpPr>
            <p:nvPr/>
          </p:nvSpPr>
          <p:spPr bwMode="auto">
            <a:xfrm>
              <a:off x="3345" y="1657"/>
              <a:ext cx="133" cy="165"/>
            </a:xfrm>
            <a:custGeom>
              <a:avLst/>
              <a:gdLst>
                <a:gd name="T0" fmla="*/ 0 w 133"/>
                <a:gd name="T1" fmla="*/ 128 h 165"/>
                <a:gd name="T2" fmla="*/ 60 w 133"/>
                <a:gd name="T3" fmla="*/ 0 h 165"/>
                <a:gd name="T4" fmla="*/ 132 w 133"/>
                <a:gd name="T5" fmla="*/ 20 h 165"/>
                <a:gd name="T6" fmla="*/ 56 w 133"/>
                <a:gd name="T7" fmla="*/ 164 h 165"/>
                <a:gd name="T8" fmla="*/ 0 w 133"/>
                <a:gd name="T9" fmla="*/ 128 h 165"/>
                <a:gd name="T10" fmla="*/ 0 60000 65536"/>
                <a:gd name="T11" fmla="*/ 0 60000 65536"/>
                <a:gd name="T12" fmla="*/ 0 60000 65536"/>
                <a:gd name="T13" fmla="*/ 0 60000 65536"/>
                <a:gd name="T14" fmla="*/ 0 60000 65536"/>
                <a:gd name="T15" fmla="*/ 0 w 133"/>
                <a:gd name="T16" fmla="*/ 0 h 165"/>
                <a:gd name="T17" fmla="*/ 133 w 133"/>
                <a:gd name="T18" fmla="*/ 165 h 165"/>
              </a:gdLst>
              <a:ahLst/>
              <a:cxnLst>
                <a:cxn ang="T10">
                  <a:pos x="T0" y="T1"/>
                </a:cxn>
                <a:cxn ang="T11">
                  <a:pos x="T2" y="T3"/>
                </a:cxn>
                <a:cxn ang="T12">
                  <a:pos x="T4" y="T5"/>
                </a:cxn>
                <a:cxn ang="T13">
                  <a:pos x="T6" y="T7"/>
                </a:cxn>
                <a:cxn ang="T14">
                  <a:pos x="T8" y="T9"/>
                </a:cxn>
              </a:cxnLst>
              <a:rect l="T15" t="T16" r="T17" b="T18"/>
              <a:pathLst>
                <a:path w="133" h="165">
                  <a:moveTo>
                    <a:pt x="0" y="128"/>
                  </a:moveTo>
                  <a:lnTo>
                    <a:pt x="60" y="0"/>
                  </a:lnTo>
                  <a:lnTo>
                    <a:pt x="132" y="20"/>
                  </a:lnTo>
                  <a:lnTo>
                    <a:pt x="56" y="164"/>
                  </a:lnTo>
                  <a:lnTo>
                    <a:pt x="0" y="128"/>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26" name="Group 138"/>
          <p:cNvGrpSpPr>
            <a:grpSpLocks/>
          </p:cNvGrpSpPr>
          <p:nvPr/>
        </p:nvGrpSpPr>
        <p:grpSpPr bwMode="auto">
          <a:xfrm>
            <a:off x="1322388" y="1905000"/>
            <a:ext cx="876300" cy="1201738"/>
            <a:chOff x="833" y="1200"/>
            <a:chExt cx="552" cy="757"/>
          </a:xfrm>
        </p:grpSpPr>
        <p:sp>
          <p:nvSpPr>
            <p:cNvPr id="90131" name="Rectangle 118"/>
            <p:cNvSpPr>
              <a:spLocks noChangeArrowheads="1"/>
            </p:cNvSpPr>
            <p:nvPr/>
          </p:nvSpPr>
          <p:spPr bwMode="auto">
            <a:xfrm>
              <a:off x="833" y="1269"/>
              <a:ext cx="552" cy="592"/>
            </a:xfrm>
            <a:prstGeom prst="rect">
              <a:avLst/>
            </a:prstGeom>
            <a:solidFill>
              <a:schemeClr val="bg1"/>
            </a:solidFill>
            <a:ln w="9525">
              <a:noFill/>
              <a:miter lim="800000"/>
              <a:headEnd/>
              <a:tailEnd/>
            </a:ln>
          </p:spPr>
          <p:txBody>
            <a:bodyPr wrap="none" anchor="ctr"/>
            <a:lstStyle/>
            <a:p>
              <a:pPr algn="ctr" eaLnBrk="0" hangingPunct="0"/>
              <a:endParaRPr lang="en-US"/>
            </a:p>
          </p:txBody>
        </p:sp>
        <p:sp>
          <p:nvSpPr>
            <p:cNvPr id="90132" name="Line 119"/>
            <p:cNvSpPr>
              <a:spLocks noChangeShapeType="1"/>
            </p:cNvSpPr>
            <p:nvPr/>
          </p:nvSpPr>
          <p:spPr bwMode="auto">
            <a:xfrm flipV="1">
              <a:off x="1009" y="1200"/>
              <a:ext cx="143" cy="757"/>
            </a:xfrm>
            <a:prstGeom prst="line">
              <a:avLst/>
            </a:prstGeom>
            <a:noFill/>
            <a:ln w="12700">
              <a:solidFill>
                <a:schemeClr val="tx1"/>
              </a:solidFill>
              <a:round/>
              <a:headEnd type="none" w="sm" len="sm"/>
              <a:tailEnd type="stealth" w="med" len="med"/>
            </a:ln>
          </p:spPr>
          <p:txBody>
            <a:bodyPr/>
            <a:lstStyle/>
            <a:p>
              <a:endParaRPr lang="en-US"/>
            </a:p>
          </p:txBody>
        </p:sp>
        <p:grpSp>
          <p:nvGrpSpPr>
            <p:cNvPr id="90133" name="Group 137"/>
            <p:cNvGrpSpPr>
              <a:grpSpLocks/>
            </p:cNvGrpSpPr>
            <p:nvPr/>
          </p:nvGrpSpPr>
          <p:grpSpPr bwMode="auto">
            <a:xfrm>
              <a:off x="953" y="1397"/>
              <a:ext cx="311" cy="382"/>
              <a:chOff x="953" y="1397"/>
              <a:chExt cx="311" cy="382"/>
            </a:xfrm>
          </p:grpSpPr>
          <p:grpSp>
            <p:nvGrpSpPr>
              <p:cNvPr id="90134" name="Group 135"/>
              <p:cNvGrpSpPr>
                <a:grpSpLocks/>
              </p:cNvGrpSpPr>
              <p:nvPr/>
            </p:nvGrpSpPr>
            <p:grpSpPr bwMode="auto">
              <a:xfrm>
                <a:off x="997" y="1430"/>
                <a:ext cx="267" cy="349"/>
                <a:chOff x="997" y="1430"/>
                <a:chExt cx="267" cy="349"/>
              </a:xfrm>
            </p:grpSpPr>
            <p:grpSp>
              <p:nvGrpSpPr>
                <p:cNvPr id="90136" name="Group 131"/>
                <p:cNvGrpSpPr>
                  <a:grpSpLocks/>
                </p:cNvGrpSpPr>
                <p:nvPr/>
              </p:nvGrpSpPr>
              <p:grpSpPr bwMode="auto">
                <a:xfrm>
                  <a:off x="997" y="1430"/>
                  <a:ext cx="267" cy="348"/>
                  <a:chOff x="997" y="1430"/>
                  <a:chExt cx="267" cy="348"/>
                </a:xfrm>
              </p:grpSpPr>
              <p:sp>
                <p:nvSpPr>
                  <p:cNvPr id="90140" name="Freeform 120"/>
                  <p:cNvSpPr>
                    <a:spLocks/>
                  </p:cNvSpPr>
                  <p:nvPr/>
                </p:nvSpPr>
                <p:spPr bwMode="auto">
                  <a:xfrm>
                    <a:off x="997" y="1430"/>
                    <a:ext cx="267" cy="348"/>
                  </a:xfrm>
                  <a:custGeom>
                    <a:avLst/>
                    <a:gdLst>
                      <a:gd name="T0" fmla="*/ 62 w 267"/>
                      <a:gd name="T1" fmla="*/ 4 h 348"/>
                      <a:gd name="T2" fmla="*/ 84 w 267"/>
                      <a:gd name="T3" fmla="*/ 3 h 348"/>
                      <a:gd name="T4" fmla="*/ 115 w 267"/>
                      <a:gd name="T5" fmla="*/ 7 h 348"/>
                      <a:gd name="T6" fmla="*/ 159 w 267"/>
                      <a:gd name="T7" fmla="*/ 22 h 348"/>
                      <a:gd name="T8" fmla="*/ 218 w 267"/>
                      <a:gd name="T9" fmla="*/ 48 h 348"/>
                      <a:gd name="T10" fmla="*/ 233 w 267"/>
                      <a:gd name="T11" fmla="*/ 60 h 348"/>
                      <a:gd name="T12" fmla="*/ 256 w 267"/>
                      <a:gd name="T13" fmla="*/ 99 h 348"/>
                      <a:gd name="T14" fmla="*/ 266 w 267"/>
                      <a:gd name="T15" fmla="*/ 125 h 348"/>
                      <a:gd name="T16" fmla="*/ 255 w 267"/>
                      <a:gd name="T17" fmla="*/ 143 h 348"/>
                      <a:gd name="T18" fmla="*/ 254 w 267"/>
                      <a:gd name="T19" fmla="*/ 153 h 348"/>
                      <a:gd name="T20" fmla="*/ 266 w 267"/>
                      <a:gd name="T21" fmla="*/ 173 h 348"/>
                      <a:gd name="T22" fmla="*/ 261 w 267"/>
                      <a:gd name="T23" fmla="*/ 192 h 348"/>
                      <a:gd name="T24" fmla="*/ 244 w 267"/>
                      <a:gd name="T25" fmla="*/ 204 h 348"/>
                      <a:gd name="T26" fmla="*/ 249 w 267"/>
                      <a:gd name="T27" fmla="*/ 219 h 348"/>
                      <a:gd name="T28" fmla="*/ 243 w 267"/>
                      <a:gd name="T29" fmla="*/ 237 h 348"/>
                      <a:gd name="T30" fmla="*/ 217 w 267"/>
                      <a:gd name="T31" fmla="*/ 246 h 348"/>
                      <a:gd name="T32" fmla="*/ 207 w 267"/>
                      <a:gd name="T33" fmla="*/ 261 h 348"/>
                      <a:gd name="T34" fmla="*/ 188 w 267"/>
                      <a:gd name="T35" fmla="*/ 269 h 348"/>
                      <a:gd name="T36" fmla="*/ 149 w 267"/>
                      <a:gd name="T37" fmla="*/ 271 h 348"/>
                      <a:gd name="T38" fmla="*/ 124 w 267"/>
                      <a:gd name="T39" fmla="*/ 263 h 348"/>
                      <a:gd name="T40" fmla="*/ 105 w 267"/>
                      <a:gd name="T41" fmla="*/ 242 h 348"/>
                      <a:gd name="T42" fmla="*/ 92 w 267"/>
                      <a:gd name="T43" fmla="*/ 220 h 348"/>
                      <a:gd name="T44" fmla="*/ 99 w 267"/>
                      <a:gd name="T45" fmla="*/ 208 h 348"/>
                      <a:gd name="T46" fmla="*/ 113 w 267"/>
                      <a:gd name="T47" fmla="*/ 208 h 348"/>
                      <a:gd name="T48" fmla="*/ 127 w 267"/>
                      <a:gd name="T49" fmla="*/ 216 h 348"/>
                      <a:gd name="T50" fmla="*/ 117 w 267"/>
                      <a:gd name="T51" fmla="*/ 206 h 348"/>
                      <a:gd name="T52" fmla="*/ 112 w 267"/>
                      <a:gd name="T53" fmla="*/ 204 h 348"/>
                      <a:gd name="T54" fmla="*/ 100 w 267"/>
                      <a:gd name="T55" fmla="*/ 196 h 348"/>
                      <a:gd name="T56" fmla="*/ 84 w 267"/>
                      <a:gd name="T57" fmla="*/ 201 h 348"/>
                      <a:gd name="T58" fmla="*/ 80 w 267"/>
                      <a:gd name="T59" fmla="*/ 215 h 348"/>
                      <a:gd name="T60" fmla="*/ 82 w 267"/>
                      <a:gd name="T61" fmla="*/ 252 h 348"/>
                      <a:gd name="T62" fmla="*/ 93 w 267"/>
                      <a:gd name="T63" fmla="*/ 291 h 348"/>
                      <a:gd name="T64" fmla="*/ 94 w 267"/>
                      <a:gd name="T65" fmla="*/ 327 h 348"/>
                      <a:gd name="T66" fmla="*/ 82 w 267"/>
                      <a:gd name="T67" fmla="*/ 344 h 348"/>
                      <a:gd name="T68" fmla="*/ 62 w 267"/>
                      <a:gd name="T69" fmla="*/ 346 h 348"/>
                      <a:gd name="T70" fmla="*/ 54 w 267"/>
                      <a:gd name="T71" fmla="*/ 321 h 348"/>
                      <a:gd name="T72" fmla="*/ 45 w 267"/>
                      <a:gd name="T73" fmla="*/ 294 h 348"/>
                      <a:gd name="T74" fmla="*/ 39 w 267"/>
                      <a:gd name="T75" fmla="*/ 283 h 348"/>
                      <a:gd name="T76" fmla="*/ 34 w 267"/>
                      <a:gd name="T77" fmla="*/ 270 h 348"/>
                      <a:gd name="T78" fmla="*/ 18 w 267"/>
                      <a:gd name="T79" fmla="*/ 216 h 348"/>
                      <a:gd name="T80" fmla="*/ 7 w 267"/>
                      <a:gd name="T81" fmla="*/ 152 h 348"/>
                      <a:gd name="T82" fmla="*/ 0 w 267"/>
                      <a:gd name="T83" fmla="*/ 111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7"/>
                      <a:gd name="T127" fmla="*/ 0 h 348"/>
                      <a:gd name="T128" fmla="*/ 267 w 267"/>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7" h="348">
                        <a:moveTo>
                          <a:pt x="45" y="0"/>
                        </a:moveTo>
                        <a:lnTo>
                          <a:pt x="53" y="2"/>
                        </a:lnTo>
                        <a:lnTo>
                          <a:pt x="62" y="4"/>
                        </a:lnTo>
                        <a:lnTo>
                          <a:pt x="69" y="4"/>
                        </a:lnTo>
                        <a:lnTo>
                          <a:pt x="74" y="4"/>
                        </a:lnTo>
                        <a:lnTo>
                          <a:pt x="84" y="3"/>
                        </a:lnTo>
                        <a:lnTo>
                          <a:pt x="93" y="3"/>
                        </a:lnTo>
                        <a:lnTo>
                          <a:pt x="102" y="4"/>
                        </a:lnTo>
                        <a:lnTo>
                          <a:pt x="115" y="7"/>
                        </a:lnTo>
                        <a:lnTo>
                          <a:pt x="127" y="11"/>
                        </a:lnTo>
                        <a:lnTo>
                          <a:pt x="140" y="15"/>
                        </a:lnTo>
                        <a:lnTo>
                          <a:pt x="159" y="22"/>
                        </a:lnTo>
                        <a:lnTo>
                          <a:pt x="176" y="30"/>
                        </a:lnTo>
                        <a:lnTo>
                          <a:pt x="198" y="39"/>
                        </a:lnTo>
                        <a:lnTo>
                          <a:pt x="218" y="48"/>
                        </a:lnTo>
                        <a:lnTo>
                          <a:pt x="224" y="51"/>
                        </a:lnTo>
                        <a:lnTo>
                          <a:pt x="229" y="54"/>
                        </a:lnTo>
                        <a:lnTo>
                          <a:pt x="233" y="60"/>
                        </a:lnTo>
                        <a:lnTo>
                          <a:pt x="237" y="67"/>
                        </a:lnTo>
                        <a:lnTo>
                          <a:pt x="244" y="80"/>
                        </a:lnTo>
                        <a:lnTo>
                          <a:pt x="256" y="99"/>
                        </a:lnTo>
                        <a:lnTo>
                          <a:pt x="261" y="111"/>
                        </a:lnTo>
                        <a:lnTo>
                          <a:pt x="265" y="119"/>
                        </a:lnTo>
                        <a:lnTo>
                          <a:pt x="266" y="125"/>
                        </a:lnTo>
                        <a:lnTo>
                          <a:pt x="264" y="132"/>
                        </a:lnTo>
                        <a:lnTo>
                          <a:pt x="260" y="140"/>
                        </a:lnTo>
                        <a:lnTo>
                          <a:pt x="255" y="143"/>
                        </a:lnTo>
                        <a:lnTo>
                          <a:pt x="251" y="144"/>
                        </a:lnTo>
                        <a:lnTo>
                          <a:pt x="253" y="148"/>
                        </a:lnTo>
                        <a:lnTo>
                          <a:pt x="254" y="153"/>
                        </a:lnTo>
                        <a:lnTo>
                          <a:pt x="257" y="159"/>
                        </a:lnTo>
                        <a:lnTo>
                          <a:pt x="263" y="167"/>
                        </a:lnTo>
                        <a:lnTo>
                          <a:pt x="266" y="173"/>
                        </a:lnTo>
                        <a:lnTo>
                          <a:pt x="266" y="179"/>
                        </a:lnTo>
                        <a:lnTo>
                          <a:pt x="265" y="186"/>
                        </a:lnTo>
                        <a:lnTo>
                          <a:pt x="261" y="192"/>
                        </a:lnTo>
                        <a:lnTo>
                          <a:pt x="257" y="197"/>
                        </a:lnTo>
                        <a:lnTo>
                          <a:pt x="249" y="201"/>
                        </a:lnTo>
                        <a:lnTo>
                          <a:pt x="244" y="204"/>
                        </a:lnTo>
                        <a:lnTo>
                          <a:pt x="246" y="209"/>
                        </a:lnTo>
                        <a:lnTo>
                          <a:pt x="247" y="215"/>
                        </a:lnTo>
                        <a:lnTo>
                          <a:pt x="249" y="219"/>
                        </a:lnTo>
                        <a:lnTo>
                          <a:pt x="248" y="226"/>
                        </a:lnTo>
                        <a:lnTo>
                          <a:pt x="246" y="233"/>
                        </a:lnTo>
                        <a:lnTo>
                          <a:pt x="243" y="237"/>
                        </a:lnTo>
                        <a:lnTo>
                          <a:pt x="237" y="242"/>
                        </a:lnTo>
                        <a:lnTo>
                          <a:pt x="228" y="244"/>
                        </a:lnTo>
                        <a:lnTo>
                          <a:pt x="217" y="246"/>
                        </a:lnTo>
                        <a:lnTo>
                          <a:pt x="211" y="247"/>
                        </a:lnTo>
                        <a:lnTo>
                          <a:pt x="209" y="255"/>
                        </a:lnTo>
                        <a:lnTo>
                          <a:pt x="207" y="261"/>
                        </a:lnTo>
                        <a:lnTo>
                          <a:pt x="201" y="266"/>
                        </a:lnTo>
                        <a:lnTo>
                          <a:pt x="195" y="269"/>
                        </a:lnTo>
                        <a:lnTo>
                          <a:pt x="188" y="269"/>
                        </a:lnTo>
                        <a:lnTo>
                          <a:pt x="178" y="269"/>
                        </a:lnTo>
                        <a:lnTo>
                          <a:pt x="165" y="270"/>
                        </a:lnTo>
                        <a:lnTo>
                          <a:pt x="149" y="271"/>
                        </a:lnTo>
                        <a:lnTo>
                          <a:pt x="140" y="271"/>
                        </a:lnTo>
                        <a:lnTo>
                          <a:pt x="133" y="269"/>
                        </a:lnTo>
                        <a:lnTo>
                          <a:pt x="124" y="263"/>
                        </a:lnTo>
                        <a:lnTo>
                          <a:pt x="117" y="258"/>
                        </a:lnTo>
                        <a:lnTo>
                          <a:pt x="111" y="251"/>
                        </a:lnTo>
                        <a:lnTo>
                          <a:pt x="105" y="242"/>
                        </a:lnTo>
                        <a:lnTo>
                          <a:pt x="98" y="233"/>
                        </a:lnTo>
                        <a:lnTo>
                          <a:pt x="92" y="224"/>
                        </a:lnTo>
                        <a:lnTo>
                          <a:pt x="92" y="220"/>
                        </a:lnTo>
                        <a:lnTo>
                          <a:pt x="93" y="215"/>
                        </a:lnTo>
                        <a:lnTo>
                          <a:pt x="95" y="211"/>
                        </a:lnTo>
                        <a:lnTo>
                          <a:pt x="99" y="208"/>
                        </a:lnTo>
                        <a:lnTo>
                          <a:pt x="103" y="207"/>
                        </a:lnTo>
                        <a:lnTo>
                          <a:pt x="109" y="206"/>
                        </a:lnTo>
                        <a:lnTo>
                          <a:pt x="113" y="208"/>
                        </a:lnTo>
                        <a:lnTo>
                          <a:pt x="119" y="210"/>
                        </a:lnTo>
                        <a:lnTo>
                          <a:pt x="124" y="214"/>
                        </a:lnTo>
                        <a:lnTo>
                          <a:pt x="127" y="216"/>
                        </a:lnTo>
                        <a:lnTo>
                          <a:pt x="131" y="219"/>
                        </a:lnTo>
                        <a:lnTo>
                          <a:pt x="125" y="214"/>
                        </a:lnTo>
                        <a:lnTo>
                          <a:pt x="117" y="206"/>
                        </a:lnTo>
                        <a:lnTo>
                          <a:pt x="119" y="204"/>
                        </a:lnTo>
                        <a:lnTo>
                          <a:pt x="115" y="205"/>
                        </a:lnTo>
                        <a:lnTo>
                          <a:pt x="112" y="204"/>
                        </a:lnTo>
                        <a:lnTo>
                          <a:pt x="108" y="201"/>
                        </a:lnTo>
                        <a:lnTo>
                          <a:pt x="104" y="198"/>
                        </a:lnTo>
                        <a:lnTo>
                          <a:pt x="100" y="196"/>
                        </a:lnTo>
                        <a:lnTo>
                          <a:pt x="94" y="196"/>
                        </a:lnTo>
                        <a:lnTo>
                          <a:pt x="89" y="198"/>
                        </a:lnTo>
                        <a:lnTo>
                          <a:pt x="84" y="201"/>
                        </a:lnTo>
                        <a:lnTo>
                          <a:pt x="81" y="205"/>
                        </a:lnTo>
                        <a:lnTo>
                          <a:pt x="80" y="209"/>
                        </a:lnTo>
                        <a:lnTo>
                          <a:pt x="80" y="215"/>
                        </a:lnTo>
                        <a:lnTo>
                          <a:pt x="81" y="227"/>
                        </a:lnTo>
                        <a:lnTo>
                          <a:pt x="81" y="237"/>
                        </a:lnTo>
                        <a:lnTo>
                          <a:pt x="82" y="252"/>
                        </a:lnTo>
                        <a:lnTo>
                          <a:pt x="82" y="264"/>
                        </a:lnTo>
                        <a:lnTo>
                          <a:pt x="89" y="280"/>
                        </a:lnTo>
                        <a:lnTo>
                          <a:pt x="93" y="291"/>
                        </a:lnTo>
                        <a:lnTo>
                          <a:pt x="95" y="298"/>
                        </a:lnTo>
                        <a:lnTo>
                          <a:pt x="95" y="315"/>
                        </a:lnTo>
                        <a:lnTo>
                          <a:pt x="94" y="327"/>
                        </a:lnTo>
                        <a:lnTo>
                          <a:pt x="91" y="336"/>
                        </a:lnTo>
                        <a:lnTo>
                          <a:pt x="87" y="340"/>
                        </a:lnTo>
                        <a:lnTo>
                          <a:pt x="82" y="344"/>
                        </a:lnTo>
                        <a:lnTo>
                          <a:pt x="75" y="346"/>
                        </a:lnTo>
                        <a:lnTo>
                          <a:pt x="68" y="347"/>
                        </a:lnTo>
                        <a:lnTo>
                          <a:pt x="62" y="346"/>
                        </a:lnTo>
                        <a:lnTo>
                          <a:pt x="59" y="343"/>
                        </a:lnTo>
                        <a:lnTo>
                          <a:pt x="56" y="326"/>
                        </a:lnTo>
                        <a:lnTo>
                          <a:pt x="54" y="321"/>
                        </a:lnTo>
                        <a:lnTo>
                          <a:pt x="52" y="318"/>
                        </a:lnTo>
                        <a:lnTo>
                          <a:pt x="50" y="307"/>
                        </a:lnTo>
                        <a:lnTo>
                          <a:pt x="45" y="294"/>
                        </a:lnTo>
                        <a:lnTo>
                          <a:pt x="41" y="289"/>
                        </a:lnTo>
                        <a:lnTo>
                          <a:pt x="40" y="284"/>
                        </a:lnTo>
                        <a:lnTo>
                          <a:pt x="39" y="283"/>
                        </a:lnTo>
                        <a:lnTo>
                          <a:pt x="40" y="280"/>
                        </a:lnTo>
                        <a:lnTo>
                          <a:pt x="37" y="279"/>
                        </a:lnTo>
                        <a:lnTo>
                          <a:pt x="34" y="270"/>
                        </a:lnTo>
                        <a:lnTo>
                          <a:pt x="30" y="254"/>
                        </a:lnTo>
                        <a:lnTo>
                          <a:pt x="24" y="236"/>
                        </a:lnTo>
                        <a:lnTo>
                          <a:pt x="18" y="216"/>
                        </a:lnTo>
                        <a:lnTo>
                          <a:pt x="12" y="195"/>
                        </a:lnTo>
                        <a:lnTo>
                          <a:pt x="9" y="176"/>
                        </a:lnTo>
                        <a:lnTo>
                          <a:pt x="7" y="152"/>
                        </a:lnTo>
                        <a:lnTo>
                          <a:pt x="7" y="128"/>
                        </a:lnTo>
                        <a:lnTo>
                          <a:pt x="7" y="124"/>
                        </a:lnTo>
                        <a:lnTo>
                          <a:pt x="0" y="111"/>
                        </a:lnTo>
                        <a:lnTo>
                          <a:pt x="28" y="84"/>
                        </a:lnTo>
                        <a:lnTo>
                          <a:pt x="45" y="0"/>
                        </a:lnTo>
                      </a:path>
                    </a:pathLst>
                  </a:custGeom>
                  <a:solidFill>
                    <a:srgbClr val="FFBF7F"/>
                  </a:solidFill>
                  <a:ln w="9525" cap="rnd">
                    <a:noFill/>
                    <a:round/>
                    <a:headEnd/>
                    <a:tailEnd/>
                  </a:ln>
                </p:spPr>
                <p:txBody>
                  <a:bodyPr/>
                  <a:lstStyle/>
                  <a:p>
                    <a:pPr algn="ctr" eaLnBrk="0" hangingPunct="0"/>
                    <a:endParaRPr lang="en-US"/>
                  </a:p>
                </p:txBody>
              </p:sp>
              <p:sp>
                <p:nvSpPr>
                  <p:cNvPr id="90141" name="Freeform 121"/>
                  <p:cNvSpPr>
                    <a:spLocks/>
                  </p:cNvSpPr>
                  <p:nvPr/>
                </p:nvSpPr>
                <p:spPr bwMode="auto">
                  <a:xfrm>
                    <a:off x="1038" y="1431"/>
                    <a:ext cx="185" cy="55"/>
                  </a:xfrm>
                  <a:custGeom>
                    <a:avLst/>
                    <a:gdLst>
                      <a:gd name="T0" fmla="*/ 11 w 185"/>
                      <a:gd name="T1" fmla="*/ 0 h 55"/>
                      <a:gd name="T2" fmla="*/ 18 w 185"/>
                      <a:gd name="T3" fmla="*/ 1 h 55"/>
                      <a:gd name="T4" fmla="*/ 24 w 185"/>
                      <a:gd name="T5" fmla="*/ 3 h 55"/>
                      <a:gd name="T6" fmla="*/ 30 w 185"/>
                      <a:gd name="T7" fmla="*/ 3 h 55"/>
                      <a:gd name="T8" fmla="*/ 38 w 185"/>
                      <a:gd name="T9" fmla="*/ 2 h 55"/>
                      <a:gd name="T10" fmla="*/ 43 w 185"/>
                      <a:gd name="T11" fmla="*/ 2 h 55"/>
                      <a:gd name="T12" fmla="*/ 50 w 185"/>
                      <a:gd name="T13" fmla="*/ 1 h 55"/>
                      <a:gd name="T14" fmla="*/ 59 w 185"/>
                      <a:gd name="T15" fmla="*/ 3 h 55"/>
                      <a:gd name="T16" fmla="*/ 72 w 185"/>
                      <a:gd name="T17" fmla="*/ 6 h 55"/>
                      <a:gd name="T18" fmla="*/ 86 w 185"/>
                      <a:gd name="T19" fmla="*/ 10 h 55"/>
                      <a:gd name="T20" fmla="*/ 103 w 185"/>
                      <a:gd name="T21" fmla="*/ 15 h 55"/>
                      <a:gd name="T22" fmla="*/ 120 w 185"/>
                      <a:gd name="T23" fmla="*/ 22 h 55"/>
                      <a:gd name="T24" fmla="*/ 138 w 185"/>
                      <a:gd name="T25" fmla="*/ 30 h 55"/>
                      <a:gd name="T26" fmla="*/ 157 w 185"/>
                      <a:gd name="T27" fmla="*/ 38 h 55"/>
                      <a:gd name="T28" fmla="*/ 169 w 185"/>
                      <a:gd name="T29" fmla="*/ 43 h 55"/>
                      <a:gd name="T30" fmla="*/ 177 w 185"/>
                      <a:gd name="T31" fmla="*/ 47 h 55"/>
                      <a:gd name="T32" fmla="*/ 184 w 185"/>
                      <a:gd name="T33" fmla="*/ 51 h 55"/>
                      <a:gd name="T34" fmla="*/ 179 w 185"/>
                      <a:gd name="T35" fmla="*/ 49 h 55"/>
                      <a:gd name="T36" fmla="*/ 174 w 185"/>
                      <a:gd name="T37" fmla="*/ 49 h 55"/>
                      <a:gd name="T38" fmla="*/ 168 w 185"/>
                      <a:gd name="T39" fmla="*/ 50 h 55"/>
                      <a:gd name="T40" fmla="*/ 165 w 185"/>
                      <a:gd name="T41" fmla="*/ 52 h 55"/>
                      <a:gd name="T42" fmla="*/ 159 w 185"/>
                      <a:gd name="T43" fmla="*/ 48 h 55"/>
                      <a:gd name="T44" fmla="*/ 152 w 185"/>
                      <a:gd name="T45" fmla="*/ 43 h 55"/>
                      <a:gd name="T46" fmla="*/ 145 w 185"/>
                      <a:gd name="T47" fmla="*/ 39 h 55"/>
                      <a:gd name="T48" fmla="*/ 135 w 185"/>
                      <a:gd name="T49" fmla="*/ 34 h 55"/>
                      <a:gd name="T50" fmla="*/ 125 w 185"/>
                      <a:gd name="T51" fmla="*/ 29 h 55"/>
                      <a:gd name="T52" fmla="*/ 113 w 185"/>
                      <a:gd name="T53" fmla="*/ 24 h 55"/>
                      <a:gd name="T54" fmla="*/ 103 w 185"/>
                      <a:gd name="T55" fmla="*/ 21 h 55"/>
                      <a:gd name="T56" fmla="*/ 92 w 185"/>
                      <a:gd name="T57" fmla="*/ 18 h 55"/>
                      <a:gd name="T58" fmla="*/ 84 w 185"/>
                      <a:gd name="T59" fmla="*/ 15 h 55"/>
                      <a:gd name="T60" fmla="*/ 78 w 185"/>
                      <a:gd name="T61" fmla="*/ 14 h 55"/>
                      <a:gd name="T62" fmla="*/ 71 w 185"/>
                      <a:gd name="T63" fmla="*/ 13 h 55"/>
                      <a:gd name="T64" fmla="*/ 62 w 185"/>
                      <a:gd name="T65" fmla="*/ 11 h 55"/>
                      <a:gd name="T66" fmla="*/ 53 w 185"/>
                      <a:gd name="T67" fmla="*/ 10 h 55"/>
                      <a:gd name="T68" fmla="*/ 43 w 185"/>
                      <a:gd name="T69" fmla="*/ 11 h 55"/>
                      <a:gd name="T70" fmla="*/ 34 w 185"/>
                      <a:gd name="T71" fmla="*/ 13 h 55"/>
                      <a:gd name="T72" fmla="*/ 26 w 185"/>
                      <a:gd name="T73" fmla="*/ 18 h 55"/>
                      <a:gd name="T74" fmla="*/ 22 w 185"/>
                      <a:gd name="T75" fmla="*/ 23 h 55"/>
                      <a:gd name="T76" fmla="*/ 16 w 185"/>
                      <a:gd name="T77" fmla="*/ 30 h 55"/>
                      <a:gd name="T78" fmla="*/ 12 w 185"/>
                      <a:gd name="T79" fmla="*/ 37 h 55"/>
                      <a:gd name="T80" fmla="*/ 8 w 185"/>
                      <a:gd name="T81" fmla="*/ 44 h 55"/>
                      <a:gd name="T82" fmla="*/ 4 w 185"/>
                      <a:gd name="T83" fmla="*/ 50 h 55"/>
                      <a:gd name="T84" fmla="*/ 0 w 185"/>
                      <a:gd name="T85" fmla="*/ 54 h 55"/>
                      <a:gd name="T86" fmla="*/ 11 w 185"/>
                      <a:gd name="T87" fmla="*/ 0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55"/>
                      <a:gd name="T134" fmla="*/ 185 w 185"/>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55">
                        <a:moveTo>
                          <a:pt x="11" y="0"/>
                        </a:moveTo>
                        <a:lnTo>
                          <a:pt x="18" y="1"/>
                        </a:lnTo>
                        <a:lnTo>
                          <a:pt x="24" y="3"/>
                        </a:lnTo>
                        <a:lnTo>
                          <a:pt x="30" y="3"/>
                        </a:lnTo>
                        <a:lnTo>
                          <a:pt x="38" y="2"/>
                        </a:lnTo>
                        <a:lnTo>
                          <a:pt x="43" y="2"/>
                        </a:lnTo>
                        <a:lnTo>
                          <a:pt x="50" y="1"/>
                        </a:lnTo>
                        <a:lnTo>
                          <a:pt x="59" y="3"/>
                        </a:lnTo>
                        <a:lnTo>
                          <a:pt x="72" y="6"/>
                        </a:lnTo>
                        <a:lnTo>
                          <a:pt x="86" y="10"/>
                        </a:lnTo>
                        <a:lnTo>
                          <a:pt x="103" y="15"/>
                        </a:lnTo>
                        <a:lnTo>
                          <a:pt x="120" y="22"/>
                        </a:lnTo>
                        <a:lnTo>
                          <a:pt x="138" y="30"/>
                        </a:lnTo>
                        <a:lnTo>
                          <a:pt x="157" y="38"/>
                        </a:lnTo>
                        <a:lnTo>
                          <a:pt x="169" y="43"/>
                        </a:lnTo>
                        <a:lnTo>
                          <a:pt x="177" y="47"/>
                        </a:lnTo>
                        <a:lnTo>
                          <a:pt x="184" y="51"/>
                        </a:lnTo>
                        <a:lnTo>
                          <a:pt x="179" y="49"/>
                        </a:lnTo>
                        <a:lnTo>
                          <a:pt x="174" y="49"/>
                        </a:lnTo>
                        <a:lnTo>
                          <a:pt x="168" y="50"/>
                        </a:lnTo>
                        <a:lnTo>
                          <a:pt x="165" y="52"/>
                        </a:lnTo>
                        <a:lnTo>
                          <a:pt x="159" y="48"/>
                        </a:lnTo>
                        <a:lnTo>
                          <a:pt x="152" y="43"/>
                        </a:lnTo>
                        <a:lnTo>
                          <a:pt x="145" y="39"/>
                        </a:lnTo>
                        <a:lnTo>
                          <a:pt x="135" y="34"/>
                        </a:lnTo>
                        <a:lnTo>
                          <a:pt x="125" y="29"/>
                        </a:lnTo>
                        <a:lnTo>
                          <a:pt x="113" y="24"/>
                        </a:lnTo>
                        <a:lnTo>
                          <a:pt x="103" y="21"/>
                        </a:lnTo>
                        <a:lnTo>
                          <a:pt x="92" y="18"/>
                        </a:lnTo>
                        <a:lnTo>
                          <a:pt x="84" y="15"/>
                        </a:lnTo>
                        <a:lnTo>
                          <a:pt x="78" y="14"/>
                        </a:lnTo>
                        <a:lnTo>
                          <a:pt x="71" y="13"/>
                        </a:lnTo>
                        <a:lnTo>
                          <a:pt x="62" y="11"/>
                        </a:lnTo>
                        <a:lnTo>
                          <a:pt x="53" y="10"/>
                        </a:lnTo>
                        <a:lnTo>
                          <a:pt x="43" y="11"/>
                        </a:lnTo>
                        <a:lnTo>
                          <a:pt x="34" y="13"/>
                        </a:lnTo>
                        <a:lnTo>
                          <a:pt x="26" y="18"/>
                        </a:lnTo>
                        <a:lnTo>
                          <a:pt x="22" y="23"/>
                        </a:lnTo>
                        <a:lnTo>
                          <a:pt x="16" y="30"/>
                        </a:lnTo>
                        <a:lnTo>
                          <a:pt x="12" y="37"/>
                        </a:lnTo>
                        <a:lnTo>
                          <a:pt x="8" y="44"/>
                        </a:lnTo>
                        <a:lnTo>
                          <a:pt x="4" y="50"/>
                        </a:lnTo>
                        <a:lnTo>
                          <a:pt x="0" y="54"/>
                        </a:lnTo>
                        <a:lnTo>
                          <a:pt x="11" y="0"/>
                        </a:lnTo>
                      </a:path>
                    </a:pathLst>
                  </a:custGeom>
                  <a:solidFill>
                    <a:srgbClr val="FF9F1F"/>
                  </a:solidFill>
                  <a:ln w="9525" cap="rnd">
                    <a:noFill/>
                    <a:round/>
                    <a:headEnd/>
                    <a:tailEnd/>
                  </a:ln>
                </p:spPr>
                <p:txBody>
                  <a:bodyPr/>
                  <a:lstStyle/>
                  <a:p>
                    <a:pPr algn="ctr" eaLnBrk="0" hangingPunct="0"/>
                    <a:endParaRPr lang="en-US"/>
                  </a:p>
                </p:txBody>
              </p:sp>
              <p:sp>
                <p:nvSpPr>
                  <p:cNvPr id="90142" name="Freeform 122"/>
                  <p:cNvSpPr>
                    <a:spLocks/>
                  </p:cNvSpPr>
                  <p:nvPr/>
                </p:nvSpPr>
                <p:spPr bwMode="auto">
                  <a:xfrm>
                    <a:off x="1215" y="1528"/>
                    <a:ext cx="40" cy="47"/>
                  </a:xfrm>
                  <a:custGeom>
                    <a:avLst/>
                    <a:gdLst>
                      <a:gd name="T0" fmla="*/ 38 w 40"/>
                      <a:gd name="T1" fmla="*/ 44 h 47"/>
                      <a:gd name="T2" fmla="*/ 39 w 40"/>
                      <a:gd name="T3" fmla="*/ 39 h 47"/>
                      <a:gd name="T4" fmla="*/ 38 w 40"/>
                      <a:gd name="T5" fmla="*/ 33 h 47"/>
                      <a:gd name="T6" fmla="*/ 36 w 40"/>
                      <a:gd name="T7" fmla="*/ 26 h 47"/>
                      <a:gd name="T8" fmla="*/ 32 w 40"/>
                      <a:gd name="T9" fmla="*/ 21 h 47"/>
                      <a:gd name="T10" fmla="*/ 26 w 40"/>
                      <a:gd name="T11" fmla="*/ 15 h 47"/>
                      <a:gd name="T12" fmla="*/ 18 w 40"/>
                      <a:gd name="T13" fmla="*/ 9 h 47"/>
                      <a:gd name="T14" fmla="*/ 10 w 40"/>
                      <a:gd name="T15" fmla="*/ 5 h 47"/>
                      <a:gd name="T16" fmla="*/ 0 w 40"/>
                      <a:gd name="T17" fmla="*/ 0 h 47"/>
                      <a:gd name="T18" fmla="*/ 8 w 40"/>
                      <a:gd name="T19" fmla="*/ 6 h 47"/>
                      <a:gd name="T20" fmla="*/ 12 w 40"/>
                      <a:gd name="T21" fmla="*/ 8 h 47"/>
                      <a:gd name="T22" fmla="*/ 17 w 40"/>
                      <a:gd name="T23" fmla="*/ 12 h 47"/>
                      <a:gd name="T24" fmla="*/ 21 w 40"/>
                      <a:gd name="T25" fmla="*/ 15 h 47"/>
                      <a:gd name="T26" fmla="*/ 25 w 40"/>
                      <a:gd name="T27" fmla="*/ 19 h 47"/>
                      <a:gd name="T28" fmla="*/ 29 w 40"/>
                      <a:gd name="T29" fmla="*/ 24 h 47"/>
                      <a:gd name="T30" fmla="*/ 32 w 40"/>
                      <a:gd name="T31" fmla="*/ 30 h 47"/>
                      <a:gd name="T32" fmla="*/ 33 w 40"/>
                      <a:gd name="T33" fmla="*/ 36 h 47"/>
                      <a:gd name="T34" fmla="*/ 33 w 40"/>
                      <a:gd name="T35" fmla="*/ 41 h 47"/>
                      <a:gd name="T36" fmla="*/ 33 w 40"/>
                      <a:gd name="T37" fmla="*/ 46 h 47"/>
                      <a:gd name="T38" fmla="*/ 38 w 40"/>
                      <a:gd name="T39" fmla="*/ 44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7"/>
                      <a:gd name="T62" fmla="*/ 40 w 40"/>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7">
                        <a:moveTo>
                          <a:pt x="38" y="44"/>
                        </a:moveTo>
                        <a:lnTo>
                          <a:pt x="39" y="39"/>
                        </a:lnTo>
                        <a:lnTo>
                          <a:pt x="38" y="33"/>
                        </a:lnTo>
                        <a:lnTo>
                          <a:pt x="36" y="26"/>
                        </a:lnTo>
                        <a:lnTo>
                          <a:pt x="32" y="21"/>
                        </a:lnTo>
                        <a:lnTo>
                          <a:pt x="26" y="15"/>
                        </a:lnTo>
                        <a:lnTo>
                          <a:pt x="18" y="9"/>
                        </a:lnTo>
                        <a:lnTo>
                          <a:pt x="10" y="5"/>
                        </a:lnTo>
                        <a:lnTo>
                          <a:pt x="0" y="0"/>
                        </a:lnTo>
                        <a:lnTo>
                          <a:pt x="8" y="6"/>
                        </a:lnTo>
                        <a:lnTo>
                          <a:pt x="12" y="8"/>
                        </a:lnTo>
                        <a:lnTo>
                          <a:pt x="17" y="12"/>
                        </a:lnTo>
                        <a:lnTo>
                          <a:pt x="21" y="15"/>
                        </a:lnTo>
                        <a:lnTo>
                          <a:pt x="25" y="19"/>
                        </a:lnTo>
                        <a:lnTo>
                          <a:pt x="29" y="24"/>
                        </a:lnTo>
                        <a:lnTo>
                          <a:pt x="32" y="30"/>
                        </a:lnTo>
                        <a:lnTo>
                          <a:pt x="33" y="36"/>
                        </a:lnTo>
                        <a:lnTo>
                          <a:pt x="33" y="41"/>
                        </a:lnTo>
                        <a:lnTo>
                          <a:pt x="33" y="46"/>
                        </a:lnTo>
                        <a:lnTo>
                          <a:pt x="38" y="44"/>
                        </a:lnTo>
                      </a:path>
                    </a:pathLst>
                  </a:custGeom>
                  <a:solidFill>
                    <a:srgbClr val="FF9F1F"/>
                  </a:solidFill>
                  <a:ln w="9525" cap="rnd">
                    <a:noFill/>
                    <a:round/>
                    <a:headEnd/>
                    <a:tailEnd/>
                  </a:ln>
                </p:spPr>
                <p:txBody>
                  <a:bodyPr/>
                  <a:lstStyle/>
                  <a:p>
                    <a:pPr algn="ctr" eaLnBrk="0" hangingPunct="0"/>
                    <a:endParaRPr lang="en-US"/>
                  </a:p>
                </p:txBody>
              </p:sp>
              <p:sp>
                <p:nvSpPr>
                  <p:cNvPr id="90143" name="Freeform 123"/>
                  <p:cNvSpPr>
                    <a:spLocks/>
                  </p:cNvSpPr>
                  <p:nvPr/>
                </p:nvSpPr>
                <p:spPr bwMode="auto">
                  <a:xfrm>
                    <a:off x="1200" y="1577"/>
                    <a:ext cx="47" cy="58"/>
                  </a:xfrm>
                  <a:custGeom>
                    <a:avLst/>
                    <a:gdLst>
                      <a:gd name="T0" fmla="*/ 44 w 47"/>
                      <a:gd name="T1" fmla="*/ 54 h 58"/>
                      <a:gd name="T2" fmla="*/ 46 w 47"/>
                      <a:gd name="T3" fmla="*/ 47 h 58"/>
                      <a:gd name="T4" fmla="*/ 45 w 47"/>
                      <a:gd name="T5" fmla="*/ 40 h 58"/>
                      <a:gd name="T6" fmla="*/ 43 w 47"/>
                      <a:gd name="T7" fmla="*/ 34 h 58"/>
                      <a:gd name="T8" fmla="*/ 40 w 47"/>
                      <a:gd name="T9" fmla="*/ 27 h 58"/>
                      <a:gd name="T10" fmla="*/ 36 w 47"/>
                      <a:gd name="T11" fmla="*/ 22 h 58"/>
                      <a:gd name="T12" fmla="*/ 29 w 47"/>
                      <a:gd name="T13" fmla="*/ 17 h 58"/>
                      <a:gd name="T14" fmla="*/ 22 w 47"/>
                      <a:gd name="T15" fmla="*/ 12 h 58"/>
                      <a:gd name="T16" fmla="*/ 13 w 47"/>
                      <a:gd name="T17" fmla="*/ 7 h 58"/>
                      <a:gd name="T18" fmla="*/ 0 w 47"/>
                      <a:gd name="T19" fmla="*/ 0 h 58"/>
                      <a:gd name="T20" fmla="*/ 7 w 47"/>
                      <a:gd name="T21" fmla="*/ 5 h 58"/>
                      <a:gd name="T22" fmla="*/ 12 w 47"/>
                      <a:gd name="T23" fmla="*/ 9 h 58"/>
                      <a:gd name="T24" fmla="*/ 18 w 47"/>
                      <a:gd name="T25" fmla="*/ 14 h 58"/>
                      <a:gd name="T26" fmla="*/ 24 w 47"/>
                      <a:gd name="T27" fmla="*/ 19 h 58"/>
                      <a:gd name="T28" fmla="*/ 29 w 47"/>
                      <a:gd name="T29" fmla="*/ 25 h 58"/>
                      <a:gd name="T30" fmla="*/ 34 w 47"/>
                      <a:gd name="T31" fmla="*/ 32 h 58"/>
                      <a:gd name="T32" fmla="*/ 37 w 47"/>
                      <a:gd name="T33" fmla="*/ 39 h 58"/>
                      <a:gd name="T34" fmla="*/ 39 w 47"/>
                      <a:gd name="T35" fmla="*/ 49 h 58"/>
                      <a:gd name="T36" fmla="*/ 41 w 47"/>
                      <a:gd name="T37" fmla="*/ 57 h 58"/>
                      <a:gd name="T38" fmla="*/ 44 w 47"/>
                      <a:gd name="T39" fmla="*/ 54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58"/>
                      <a:gd name="T62" fmla="*/ 47 w 47"/>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58">
                        <a:moveTo>
                          <a:pt x="44" y="54"/>
                        </a:moveTo>
                        <a:lnTo>
                          <a:pt x="46" y="47"/>
                        </a:lnTo>
                        <a:lnTo>
                          <a:pt x="45" y="40"/>
                        </a:lnTo>
                        <a:lnTo>
                          <a:pt x="43" y="34"/>
                        </a:lnTo>
                        <a:lnTo>
                          <a:pt x="40" y="27"/>
                        </a:lnTo>
                        <a:lnTo>
                          <a:pt x="36" y="22"/>
                        </a:lnTo>
                        <a:lnTo>
                          <a:pt x="29" y="17"/>
                        </a:lnTo>
                        <a:lnTo>
                          <a:pt x="22" y="12"/>
                        </a:lnTo>
                        <a:lnTo>
                          <a:pt x="13" y="7"/>
                        </a:lnTo>
                        <a:lnTo>
                          <a:pt x="0" y="0"/>
                        </a:lnTo>
                        <a:lnTo>
                          <a:pt x="7" y="5"/>
                        </a:lnTo>
                        <a:lnTo>
                          <a:pt x="12" y="9"/>
                        </a:lnTo>
                        <a:lnTo>
                          <a:pt x="18" y="14"/>
                        </a:lnTo>
                        <a:lnTo>
                          <a:pt x="24" y="19"/>
                        </a:lnTo>
                        <a:lnTo>
                          <a:pt x="29" y="25"/>
                        </a:lnTo>
                        <a:lnTo>
                          <a:pt x="34" y="32"/>
                        </a:lnTo>
                        <a:lnTo>
                          <a:pt x="37" y="39"/>
                        </a:lnTo>
                        <a:lnTo>
                          <a:pt x="39" y="49"/>
                        </a:lnTo>
                        <a:lnTo>
                          <a:pt x="41" y="57"/>
                        </a:lnTo>
                        <a:lnTo>
                          <a:pt x="44" y="54"/>
                        </a:lnTo>
                      </a:path>
                    </a:pathLst>
                  </a:custGeom>
                  <a:solidFill>
                    <a:srgbClr val="FF9F1F"/>
                  </a:solidFill>
                  <a:ln w="9525" cap="rnd">
                    <a:noFill/>
                    <a:round/>
                    <a:headEnd/>
                    <a:tailEnd/>
                  </a:ln>
                </p:spPr>
                <p:txBody>
                  <a:bodyPr/>
                  <a:lstStyle/>
                  <a:p>
                    <a:pPr algn="ctr" eaLnBrk="0" hangingPunct="0"/>
                    <a:endParaRPr lang="en-US"/>
                  </a:p>
                </p:txBody>
              </p:sp>
              <p:sp>
                <p:nvSpPr>
                  <p:cNvPr id="90144" name="Freeform 124"/>
                  <p:cNvSpPr>
                    <a:spLocks/>
                  </p:cNvSpPr>
                  <p:nvPr/>
                </p:nvSpPr>
                <p:spPr bwMode="auto">
                  <a:xfrm>
                    <a:off x="1177" y="1634"/>
                    <a:ext cx="39" cy="44"/>
                  </a:xfrm>
                  <a:custGeom>
                    <a:avLst/>
                    <a:gdLst>
                      <a:gd name="T0" fmla="*/ 0 w 39"/>
                      <a:gd name="T1" fmla="*/ 0 h 44"/>
                      <a:gd name="T2" fmla="*/ 10 w 39"/>
                      <a:gd name="T3" fmla="*/ 5 h 44"/>
                      <a:gd name="T4" fmla="*/ 19 w 39"/>
                      <a:gd name="T5" fmla="*/ 9 h 44"/>
                      <a:gd name="T6" fmla="*/ 26 w 39"/>
                      <a:gd name="T7" fmla="*/ 15 h 44"/>
                      <a:gd name="T8" fmla="*/ 31 w 39"/>
                      <a:gd name="T9" fmla="*/ 20 h 44"/>
                      <a:gd name="T10" fmla="*/ 35 w 39"/>
                      <a:gd name="T11" fmla="*/ 27 h 44"/>
                      <a:gd name="T12" fmla="*/ 37 w 39"/>
                      <a:gd name="T13" fmla="*/ 34 h 44"/>
                      <a:gd name="T14" fmla="*/ 38 w 39"/>
                      <a:gd name="T15" fmla="*/ 42 h 44"/>
                      <a:gd name="T16" fmla="*/ 35 w 39"/>
                      <a:gd name="T17" fmla="*/ 43 h 44"/>
                      <a:gd name="T18" fmla="*/ 31 w 39"/>
                      <a:gd name="T19" fmla="*/ 43 h 44"/>
                      <a:gd name="T20" fmla="*/ 30 w 39"/>
                      <a:gd name="T21" fmla="*/ 37 h 44"/>
                      <a:gd name="T22" fmla="*/ 28 w 39"/>
                      <a:gd name="T23" fmla="*/ 30 h 44"/>
                      <a:gd name="T24" fmla="*/ 25 w 39"/>
                      <a:gd name="T25" fmla="*/ 23 h 44"/>
                      <a:gd name="T26" fmla="*/ 20 w 39"/>
                      <a:gd name="T27" fmla="*/ 16 h 44"/>
                      <a:gd name="T28" fmla="*/ 11 w 39"/>
                      <a:gd name="T29" fmla="*/ 9 h 44"/>
                      <a:gd name="T30" fmla="*/ 6 w 39"/>
                      <a:gd name="T31" fmla="*/ 4 h 44"/>
                      <a:gd name="T32" fmla="*/ 0 w 3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4"/>
                      <a:gd name="T53" fmla="*/ 39 w 3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4">
                        <a:moveTo>
                          <a:pt x="0" y="0"/>
                        </a:moveTo>
                        <a:lnTo>
                          <a:pt x="10" y="5"/>
                        </a:lnTo>
                        <a:lnTo>
                          <a:pt x="19" y="9"/>
                        </a:lnTo>
                        <a:lnTo>
                          <a:pt x="26" y="15"/>
                        </a:lnTo>
                        <a:lnTo>
                          <a:pt x="31" y="20"/>
                        </a:lnTo>
                        <a:lnTo>
                          <a:pt x="35" y="27"/>
                        </a:lnTo>
                        <a:lnTo>
                          <a:pt x="37" y="34"/>
                        </a:lnTo>
                        <a:lnTo>
                          <a:pt x="38" y="42"/>
                        </a:lnTo>
                        <a:lnTo>
                          <a:pt x="35" y="43"/>
                        </a:lnTo>
                        <a:lnTo>
                          <a:pt x="31" y="43"/>
                        </a:lnTo>
                        <a:lnTo>
                          <a:pt x="30" y="37"/>
                        </a:lnTo>
                        <a:lnTo>
                          <a:pt x="28" y="30"/>
                        </a:lnTo>
                        <a:lnTo>
                          <a:pt x="25" y="23"/>
                        </a:lnTo>
                        <a:lnTo>
                          <a:pt x="20" y="16"/>
                        </a:lnTo>
                        <a:lnTo>
                          <a:pt x="11" y="9"/>
                        </a:lnTo>
                        <a:lnTo>
                          <a:pt x="6" y="4"/>
                        </a:lnTo>
                        <a:lnTo>
                          <a:pt x="0" y="0"/>
                        </a:lnTo>
                      </a:path>
                    </a:pathLst>
                  </a:custGeom>
                  <a:solidFill>
                    <a:srgbClr val="FF9F1F"/>
                  </a:solidFill>
                  <a:ln w="9525" cap="rnd">
                    <a:noFill/>
                    <a:round/>
                    <a:headEnd/>
                    <a:tailEnd/>
                  </a:ln>
                </p:spPr>
                <p:txBody>
                  <a:bodyPr/>
                  <a:lstStyle/>
                  <a:p>
                    <a:pPr algn="ctr" eaLnBrk="0" hangingPunct="0"/>
                    <a:endParaRPr lang="en-US"/>
                  </a:p>
                </p:txBody>
              </p:sp>
              <p:sp>
                <p:nvSpPr>
                  <p:cNvPr id="90145" name="Freeform 125"/>
                  <p:cNvSpPr>
                    <a:spLocks/>
                  </p:cNvSpPr>
                  <p:nvPr/>
                </p:nvSpPr>
                <p:spPr bwMode="auto">
                  <a:xfrm>
                    <a:off x="1089" y="1637"/>
                    <a:ext cx="96" cy="63"/>
                  </a:xfrm>
                  <a:custGeom>
                    <a:avLst/>
                    <a:gdLst>
                      <a:gd name="T0" fmla="*/ 34 w 96"/>
                      <a:gd name="T1" fmla="*/ 9 h 63"/>
                      <a:gd name="T2" fmla="*/ 50 w 96"/>
                      <a:gd name="T3" fmla="*/ 13 h 63"/>
                      <a:gd name="T4" fmla="*/ 62 w 96"/>
                      <a:gd name="T5" fmla="*/ 17 h 63"/>
                      <a:gd name="T6" fmla="*/ 70 w 96"/>
                      <a:gd name="T7" fmla="*/ 22 h 63"/>
                      <a:gd name="T8" fmla="*/ 80 w 96"/>
                      <a:gd name="T9" fmla="*/ 28 h 63"/>
                      <a:gd name="T10" fmla="*/ 87 w 96"/>
                      <a:gd name="T11" fmla="*/ 35 h 63"/>
                      <a:gd name="T12" fmla="*/ 95 w 96"/>
                      <a:gd name="T13" fmla="*/ 44 h 63"/>
                      <a:gd name="T14" fmla="*/ 83 w 96"/>
                      <a:gd name="T15" fmla="*/ 34 h 63"/>
                      <a:gd name="T16" fmla="*/ 71 w 96"/>
                      <a:gd name="T17" fmla="*/ 25 h 63"/>
                      <a:gd name="T18" fmla="*/ 63 w 96"/>
                      <a:gd name="T19" fmla="*/ 20 h 63"/>
                      <a:gd name="T20" fmla="*/ 55 w 96"/>
                      <a:gd name="T21" fmla="*/ 18 h 63"/>
                      <a:gd name="T22" fmla="*/ 47 w 96"/>
                      <a:gd name="T23" fmla="*/ 16 h 63"/>
                      <a:gd name="T24" fmla="*/ 41 w 96"/>
                      <a:gd name="T25" fmla="*/ 15 h 63"/>
                      <a:gd name="T26" fmla="*/ 42 w 96"/>
                      <a:gd name="T27" fmla="*/ 22 h 63"/>
                      <a:gd name="T28" fmla="*/ 44 w 96"/>
                      <a:gd name="T29" fmla="*/ 28 h 63"/>
                      <a:gd name="T30" fmla="*/ 47 w 96"/>
                      <a:gd name="T31" fmla="*/ 36 h 63"/>
                      <a:gd name="T32" fmla="*/ 49 w 96"/>
                      <a:gd name="T33" fmla="*/ 43 h 63"/>
                      <a:gd name="T34" fmla="*/ 52 w 96"/>
                      <a:gd name="T35" fmla="*/ 50 h 63"/>
                      <a:gd name="T36" fmla="*/ 53 w 96"/>
                      <a:gd name="T37" fmla="*/ 54 h 63"/>
                      <a:gd name="T38" fmla="*/ 56 w 96"/>
                      <a:gd name="T39" fmla="*/ 62 h 63"/>
                      <a:gd name="T40" fmla="*/ 51 w 96"/>
                      <a:gd name="T41" fmla="*/ 54 h 63"/>
                      <a:gd name="T42" fmla="*/ 47 w 96"/>
                      <a:gd name="T43" fmla="*/ 47 h 63"/>
                      <a:gd name="T44" fmla="*/ 44 w 96"/>
                      <a:gd name="T45" fmla="*/ 40 h 63"/>
                      <a:gd name="T46" fmla="*/ 41 w 96"/>
                      <a:gd name="T47" fmla="*/ 33 h 63"/>
                      <a:gd name="T48" fmla="*/ 39 w 96"/>
                      <a:gd name="T49" fmla="*/ 27 h 63"/>
                      <a:gd name="T50" fmla="*/ 38 w 96"/>
                      <a:gd name="T51" fmla="*/ 22 h 63"/>
                      <a:gd name="T52" fmla="*/ 35 w 96"/>
                      <a:gd name="T53" fmla="*/ 17 h 63"/>
                      <a:gd name="T54" fmla="*/ 32 w 96"/>
                      <a:gd name="T55" fmla="*/ 12 h 63"/>
                      <a:gd name="T56" fmla="*/ 26 w 96"/>
                      <a:gd name="T57" fmla="*/ 8 h 63"/>
                      <a:gd name="T58" fmla="*/ 20 w 96"/>
                      <a:gd name="T59" fmla="*/ 5 h 63"/>
                      <a:gd name="T60" fmla="*/ 13 w 96"/>
                      <a:gd name="T61" fmla="*/ 5 h 63"/>
                      <a:gd name="T62" fmla="*/ 6 w 96"/>
                      <a:gd name="T63" fmla="*/ 6 h 63"/>
                      <a:gd name="T64" fmla="*/ 4 w 96"/>
                      <a:gd name="T65" fmla="*/ 11 h 63"/>
                      <a:gd name="T66" fmla="*/ 11 w 96"/>
                      <a:gd name="T67" fmla="*/ 16 h 63"/>
                      <a:gd name="T68" fmla="*/ 14 w 96"/>
                      <a:gd name="T69" fmla="*/ 22 h 63"/>
                      <a:gd name="T70" fmla="*/ 16 w 96"/>
                      <a:gd name="T71" fmla="*/ 30 h 63"/>
                      <a:gd name="T72" fmla="*/ 16 w 96"/>
                      <a:gd name="T73" fmla="*/ 37 h 63"/>
                      <a:gd name="T74" fmla="*/ 16 w 96"/>
                      <a:gd name="T75" fmla="*/ 32 h 63"/>
                      <a:gd name="T76" fmla="*/ 14 w 96"/>
                      <a:gd name="T77" fmla="*/ 26 h 63"/>
                      <a:gd name="T78" fmla="*/ 11 w 96"/>
                      <a:gd name="T79" fmla="*/ 22 h 63"/>
                      <a:gd name="T80" fmla="*/ 8 w 96"/>
                      <a:gd name="T81" fmla="*/ 17 h 63"/>
                      <a:gd name="T82" fmla="*/ 4 w 96"/>
                      <a:gd name="T83" fmla="*/ 14 h 63"/>
                      <a:gd name="T84" fmla="*/ 0 w 96"/>
                      <a:gd name="T85" fmla="*/ 13 h 63"/>
                      <a:gd name="T86" fmla="*/ 0 w 96"/>
                      <a:gd name="T87" fmla="*/ 9 h 63"/>
                      <a:gd name="T88" fmla="*/ 2 w 96"/>
                      <a:gd name="T89" fmla="*/ 6 h 63"/>
                      <a:gd name="T90" fmla="*/ 4 w 96"/>
                      <a:gd name="T91" fmla="*/ 3 h 63"/>
                      <a:gd name="T92" fmla="*/ 9 w 96"/>
                      <a:gd name="T93" fmla="*/ 1 h 63"/>
                      <a:gd name="T94" fmla="*/ 14 w 96"/>
                      <a:gd name="T95" fmla="*/ 0 h 63"/>
                      <a:gd name="T96" fmla="*/ 21 w 96"/>
                      <a:gd name="T97" fmla="*/ 1 h 63"/>
                      <a:gd name="T98" fmla="*/ 28 w 96"/>
                      <a:gd name="T99" fmla="*/ 4 h 63"/>
                      <a:gd name="T100" fmla="*/ 34 w 96"/>
                      <a:gd name="T101" fmla="*/ 9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63"/>
                      <a:gd name="T155" fmla="*/ 96 w 96"/>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63">
                        <a:moveTo>
                          <a:pt x="34" y="9"/>
                        </a:moveTo>
                        <a:lnTo>
                          <a:pt x="50" y="13"/>
                        </a:lnTo>
                        <a:lnTo>
                          <a:pt x="62" y="17"/>
                        </a:lnTo>
                        <a:lnTo>
                          <a:pt x="70" y="22"/>
                        </a:lnTo>
                        <a:lnTo>
                          <a:pt x="80" y="28"/>
                        </a:lnTo>
                        <a:lnTo>
                          <a:pt x="87" y="35"/>
                        </a:lnTo>
                        <a:lnTo>
                          <a:pt x="95" y="44"/>
                        </a:lnTo>
                        <a:lnTo>
                          <a:pt x="83" y="34"/>
                        </a:lnTo>
                        <a:lnTo>
                          <a:pt x="71" y="25"/>
                        </a:lnTo>
                        <a:lnTo>
                          <a:pt x="63" y="20"/>
                        </a:lnTo>
                        <a:lnTo>
                          <a:pt x="55" y="18"/>
                        </a:lnTo>
                        <a:lnTo>
                          <a:pt x="47" y="16"/>
                        </a:lnTo>
                        <a:lnTo>
                          <a:pt x="41" y="15"/>
                        </a:lnTo>
                        <a:lnTo>
                          <a:pt x="42" y="22"/>
                        </a:lnTo>
                        <a:lnTo>
                          <a:pt x="44" y="28"/>
                        </a:lnTo>
                        <a:lnTo>
                          <a:pt x="47" y="36"/>
                        </a:lnTo>
                        <a:lnTo>
                          <a:pt x="49" y="43"/>
                        </a:lnTo>
                        <a:lnTo>
                          <a:pt x="52" y="50"/>
                        </a:lnTo>
                        <a:lnTo>
                          <a:pt x="53" y="54"/>
                        </a:lnTo>
                        <a:lnTo>
                          <a:pt x="56" y="62"/>
                        </a:lnTo>
                        <a:lnTo>
                          <a:pt x="51" y="54"/>
                        </a:lnTo>
                        <a:lnTo>
                          <a:pt x="47" y="47"/>
                        </a:lnTo>
                        <a:lnTo>
                          <a:pt x="44" y="40"/>
                        </a:lnTo>
                        <a:lnTo>
                          <a:pt x="41" y="33"/>
                        </a:lnTo>
                        <a:lnTo>
                          <a:pt x="39" y="27"/>
                        </a:lnTo>
                        <a:lnTo>
                          <a:pt x="38" y="22"/>
                        </a:lnTo>
                        <a:lnTo>
                          <a:pt x="35" y="17"/>
                        </a:lnTo>
                        <a:lnTo>
                          <a:pt x="32" y="12"/>
                        </a:lnTo>
                        <a:lnTo>
                          <a:pt x="26" y="8"/>
                        </a:lnTo>
                        <a:lnTo>
                          <a:pt x="20" y="5"/>
                        </a:lnTo>
                        <a:lnTo>
                          <a:pt x="13" y="5"/>
                        </a:lnTo>
                        <a:lnTo>
                          <a:pt x="6" y="6"/>
                        </a:lnTo>
                        <a:lnTo>
                          <a:pt x="4" y="11"/>
                        </a:lnTo>
                        <a:lnTo>
                          <a:pt x="11" y="16"/>
                        </a:lnTo>
                        <a:lnTo>
                          <a:pt x="14" y="22"/>
                        </a:lnTo>
                        <a:lnTo>
                          <a:pt x="16" y="30"/>
                        </a:lnTo>
                        <a:lnTo>
                          <a:pt x="16" y="37"/>
                        </a:lnTo>
                        <a:lnTo>
                          <a:pt x="16" y="32"/>
                        </a:lnTo>
                        <a:lnTo>
                          <a:pt x="14" y="26"/>
                        </a:lnTo>
                        <a:lnTo>
                          <a:pt x="11" y="22"/>
                        </a:lnTo>
                        <a:lnTo>
                          <a:pt x="8" y="17"/>
                        </a:lnTo>
                        <a:lnTo>
                          <a:pt x="4" y="14"/>
                        </a:lnTo>
                        <a:lnTo>
                          <a:pt x="0" y="13"/>
                        </a:lnTo>
                        <a:lnTo>
                          <a:pt x="0" y="9"/>
                        </a:lnTo>
                        <a:lnTo>
                          <a:pt x="2" y="6"/>
                        </a:lnTo>
                        <a:lnTo>
                          <a:pt x="4" y="3"/>
                        </a:lnTo>
                        <a:lnTo>
                          <a:pt x="9" y="1"/>
                        </a:lnTo>
                        <a:lnTo>
                          <a:pt x="14" y="0"/>
                        </a:lnTo>
                        <a:lnTo>
                          <a:pt x="21" y="1"/>
                        </a:lnTo>
                        <a:lnTo>
                          <a:pt x="28" y="4"/>
                        </a:lnTo>
                        <a:lnTo>
                          <a:pt x="34" y="9"/>
                        </a:lnTo>
                      </a:path>
                    </a:pathLst>
                  </a:custGeom>
                  <a:solidFill>
                    <a:srgbClr val="FF9F1F"/>
                  </a:solidFill>
                  <a:ln w="9525" cap="rnd">
                    <a:noFill/>
                    <a:round/>
                    <a:headEnd/>
                    <a:tailEnd/>
                  </a:ln>
                </p:spPr>
                <p:txBody>
                  <a:bodyPr/>
                  <a:lstStyle/>
                  <a:p>
                    <a:pPr algn="ctr" eaLnBrk="0" hangingPunct="0"/>
                    <a:endParaRPr lang="en-US"/>
                  </a:p>
                </p:txBody>
              </p:sp>
              <p:sp>
                <p:nvSpPr>
                  <p:cNvPr id="90146" name="Freeform 126"/>
                  <p:cNvSpPr>
                    <a:spLocks/>
                  </p:cNvSpPr>
                  <p:nvPr/>
                </p:nvSpPr>
                <p:spPr bwMode="auto">
                  <a:xfrm>
                    <a:off x="1114" y="1625"/>
                    <a:ext cx="21" cy="17"/>
                  </a:xfrm>
                  <a:custGeom>
                    <a:avLst/>
                    <a:gdLst>
                      <a:gd name="T0" fmla="*/ 4 w 21"/>
                      <a:gd name="T1" fmla="*/ 16 h 17"/>
                      <a:gd name="T2" fmla="*/ 5 w 21"/>
                      <a:gd name="T3" fmla="*/ 11 h 17"/>
                      <a:gd name="T4" fmla="*/ 7 w 21"/>
                      <a:gd name="T5" fmla="*/ 7 h 17"/>
                      <a:gd name="T6" fmla="*/ 10 w 21"/>
                      <a:gd name="T7" fmla="*/ 4 h 17"/>
                      <a:gd name="T8" fmla="*/ 14 w 21"/>
                      <a:gd name="T9" fmla="*/ 2 h 17"/>
                      <a:gd name="T10" fmla="*/ 20 w 21"/>
                      <a:gd name="T11" fmla="*/ 0 h 17"/>
                      <a:gd name="T12" fmla="*/ 16 w 21"/>
                      <a:gd name="T13" fmla="*/ 0 h 17"/>
                      <a:gd name="T14" fmla="*/ 9 w 21"/>
                      <a:gd name="T15" fmla="*/ 2 h 17"/>
                      <a:gd name="T16" fmla="*/ 3 w 21"/>
                      <a:gd name="T17" fmla="*/ 6 h 17"/>
                      <a:gd name="T18" fmla="*/ 0 w 21"/>
                      <a:gd name="T19" fmla="*/ 12 h 17"/>
                      <a:gd name="T20" fmla="*/ 4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4" y="16"/>
                        </a:moveTo>
                        <a:lnTo>
                          <a:pt x="5" y="11"/>
                        </a:lnTo>
                        <a:lnTo>
                          <a:pt x="7" y="7"/>
                        </a:lnTo>
                        <a:lnTo>
                          <a:pt x="10" y="4"/>
                        </a:lnTo>
                        <a:lnTo>
                          <a:pt x="14" y="2"/>
                        </a:lnTo>
                        <a:lnTo>
                          <a:pt x="20" y="0"/>
                        </a:lnTo>
                        <a:lnTo>
                          <a:pt x="16" y="0"/>
                        </a:lnTo>
                        <a:lnTo>
                          <a:pt x="9" y="2"/>
                        </a:lnTo>
                        <a:lnTo>
                          <a:pt x="3" y="6"/>
                        </a:lnTo>
                        <a:lnTo>
                          <a:pt x="0" y="12"/>
                        </a:lnTo>
                        <a:lnTo>
                          <a:pt x="4" y="16"/>
                        </a:lnTo>
                      </a:path>
                    </a:pathLst>
                  </a:custGeom>
                  <a:solidFill>
                    <a:srgbClr val="FF9F1F"/>
                  </a:solidFill>
                  <a:ln w="9525" cap="rnd">
                    <a:noFill/>
                    <a:round/>
                    <a:headEnd/>
                    <a:tailEnd/>
                  </a:ln>
                </p:spPr>
                <p:txBody>
                  <a:bodyPr/>
                  <a:lstStyle/>
                  <a:p>
                    <a:pPr algn="ctr" eaLnBrk="0" hangingPunct="0"/>
                    <a:endParaRPr lang="en-US"/>
                  </a:p>
                </p:txBody>
              </p:sp>
              <p:sp>
                <p:nvSpPr>
                  <p:cNvPr id="90147" name="Freeform 127"/>
                  <p:cNvSpPr>
                    <a:spLocks/>
                  </p:cNvSpPr>
                  <p:nvPr/>
                </p:nvSpPr>
                <p:spPr bwMode="auto">
                  <a:xfrm>
                    <a:off x="1105" y="1611"/>
                    <a:ext cx="17" cy="21"/>
                  </a:xfrm>
                  <a:custGeom>
                    <a:avLst/>
                    <a:gdLst>
                      <a:gd name="T0" fmla="*/ 2 w 17"/>
                      <a:gd name="T1" fmla="*/ 20 h 21"/>
                      <a:gd name="T2" fmla="*/ 0 w 17"/>
                      <a:gd name="T3" fmla="*/ 16 h 21"/>
                      <a:gd name="T4" fmla="*/ 2 w 17"/>
                      <a:gd name="T5" fmla="*/ 11 h 21"/>
                      <a:gd name="T6" fmla="*/ 9 w 17"/>
                      <a:gd name="T7" fmla="*/ 7 h 21"/>
                      <a:gd name="T8" fmla="*/ 16 w 17"/>
                      <a:gd name="T9" fmla="*/ 3 h 21"/>
                      <a:gd name="T10" fmla="*/ 11 w 17"/>
                      <a:gd name="T11" fmla="*/ 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2" y="20"/>
                        </a:moveTo>
                        <a:lnTo>
                          <a:pt x="0" y="16"/>
                        </a:lnTo>
                        <a:lnTo>
                          <a:pt x="2" y="11"/>
                        </a:lnTo>
                        <a:lnTo>
                          <a:pt x="9" y="7"/>
                        </a:lnTo>
                        <a:lnTo>
                          <a:pt x="16" y="3"/>
                        </a:lnTo>
                        <a:lnTo>
                          <a:pt x="11" y="0"/>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0148" name="Freeform 128"/>
                  <p:cNvSpPr>
                    <a:spLocks/>
                  </p:cNvSpPr>
                  <p:nvPr/>
                </p:nvSpPr>
                <p:spPr bwMode="auto">
                  <a:xfrm>
                    <a:off x="1064" y="1615"/>
                    <a:ext cx="32" cy="80"/>
                  </a:xfrm>
                  <a:custGeom>
                    <a:avLst/>
                    <a:gdLst>
                      <a:gd name="T0" fmla="*/ 15 w 32"/>
                      <a:gd name="T1" fmla="*/ 79 h 80"/>
                      <a:gd name="T2" fmla="*/ 15 w 32"/>
                      <a:gd name="T3" fmla="*/ 69 h 80"/>
                      <a:gd name="T4" fmla="*/ 14 w 32"/>
                      <a:gd name="T5" fmla="*/ 55 h 80"/>
                      <a:gd name="T6" fmla="*/ 14 w 32"/>
                      <a:gd name="T7" fmla="*/ 40 h 80"/>
                      <a:gd name="T8" fmla="*/ 13 w 32"/>
                      <a:gd name="T9" fmla="*/ 28 h 80"/>
                      <a:gd name="T10" fmla="*/ 13 w 32"/>
                      <a:gd name="T11" fmla="*/ 21 h 80"/>
                      <a:gd name="T12" fmla="*/ 17 w 32"/>
                      <a:gd name="T13" fmla="*/ 16 h 80"/>
                      <a:gd name="T14" fmla="*/ 20 w 32"/>
                      <a:gd name="T15" fmla="*/ 13 h 80"/>
                      <a:gd name="T16" fmla="*/ 27 w 32"/>
                      <a:gd name="T17" fmla="*/ 11 h 80"/>
                      <a:gd name="T18" fmla="*/ 29 w 32"/>
                      <a:gd name="T19" fmla="*/ 8 h 80"/>
                      <a:gd name="T20" fmla="*/ 28 w 32"/>
                      <a:gd name="T21" fmla="*/ 4 h 80"/>
                      <a:gd name="T22" fmla="*/ 31 w 32"/>
                      <a:gd name="T23" fmla="*/ 0 h 80"/>
                      <a:gd name="T24" fmla="*/ 27 w 32"/>
                      <a:gd name="T25" fmla="*/ 4 h 80"/>
                      <a:gd name="T26" fmla="*/ 27 w 32"/>
                      <a:gd name="T27" fmla="*/ 8 h 80"/>
                      <a:gd name="T28" fmla="*/ 25 w 32"/>
                      <a:gd name="T29" fmla="*/ 10 h 80"/>
                      <a:gd name="T30" fmla="*/ 22 w 32"/>
                      <a:gd name="T31" fmla="*/ 10 h 80"/>
                      <a:gd name="T32" fmla="*/ 17 w 32"/>
                      <a:gd name="T33" fmla="*/ 11 h 80"/>
                      <a:gd name="T34" fmla="*/ 13 w 32"/>
                      <a:gd name="T35" fmla="*/ 13 h 80"/>
                      <a:gd name="T36" fmla="*/ 10 w 32"/>
                      <a:gd name="T37" fmla="*/ 17 h 80"/>
                      <a:gd name="T38" fmla="*/ 6 w 32"/>
                      <a:gd name="T39" fmla="*/ 13 h 80"/>
                      <a:gd name="T40" fmla="*/ 4 w 32"/>
                      <a:gd name="T41" fmla="*/ 9 h 80"/>
                      <a:gd name="T42" fmla="*/ 3 w 32"/>
                      <a:gd name="T43" fmla="*/ 5 h 80"/>
                      <a:gd name="T44" fmla="*/ 2 w 32"/>
                      <a:gd name="T45" fmla="*/ 1 h 80"/>
                      <a:gd name="T46" fmla="*/ 0 w 32"/>
                      <a:gd name="T47" fmla="*/ 7 h 80"/>
                      <a:gd name="T48" fmla="*/ 1 w 32"/>
                      <a:gd name="T49" fmla="*/ 14 h 80"/>
                      <a:gd name="T50" fmla="*/ 2 w 32"/>
                      <a:gd name="T51" fmla="*/ 20 h 80"/>
                      <a:gd name="T52" fmla="*/ 3 w 32"/>
                      <a:gd name="T53" fmla="*/ 25 h 80"/>
                      <a:gd name="T54" fmla="*/ 2 w 32"/>
                      <a:gd name="T55" fmla="*/ 30 h 80"/>
                      <a:gd name="T56" fmla="*/ 4 w 32"/>
                      <a:gd name="T57" fmla="*/ 35 h 80"/>
                      <a:gd name="T58" fmla="*/ 6 w 32"/>
                      <a:gd name="T59" fmla="*/ 41 h 80"/>
                      <a:gd name="T60" fmla="*/ 7 w 32"/>
                      <a:gd name="T61" fmla="*/ 45 h 80"/>
                      <a:gd name="T62" fmla="*/ 9 w 32"/>
                      <a:gd name="T63" fmla="*/ 51 h 80"/>
                      <a:gd name="T64" fmla="*/ 8 w 32"/>
                      <a:gd name="T65" fmla="*/ 56 h 80"/>
                      <a:gd name="T66" fmla="*/ 6 w 32"/>
                      <a:gd name="T67" fmla="*/ 59 h 80"/>
                      <a:gd name="T68" fmla="*/ 1 w 32"/>
                      <a:gd name="T69" fmla="*/ 56 h 80"/>
                      <a:gd name="T70" fmla="*/ 3 w 32"/>
                      <a:gd name="T71" fmla="*/ 60 h 80"/>
                      <a:gd name="T72" fmla="*/ 5 w 32"/>
                      <a:gd name="T73" fmla="*/ 66 h 80"/>
                      <a:gd name="T74" fmla="*/ 7 w 32"/>
                      <a:gd name="T75" fmla="*/ 70 h 80"/>
                      <a:gd name="T76" fmla="*/ 10 w 32"/>
                      <a:gd name="T77" fmla="*/ 75 h 80"/>
                      <a:gd name="T78" fmla="*/ 15 w 32"/>
                      <a:gd name="T79" fmla="*/ 7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80"/>
                      <a:gd name="T122" fmla="*/ 32 w 32"/>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80">
                        <a:moveTo>
                          <a:pt x="15" y="79"/>
                        </a:moveTo>
                        <a:lnTo>
                          <a:pt x="15" y="69"/>
                        </a:lnTo>
                        <a:lnTo>
                          <a:pt x="14" y="55"/>
                        </a:lnTo>
                        <a:lnTo>
                          <a:pt x="14" y="40"/>
                        </a:lnTo>
                        <a:lnTo>
                          <a:pt x="13" y="28"/>
                        </a:lnTo>
                        <a:lnTo>
                          <a:pt x="13" y="21"/>
                        </a:lnTo>
                        <a:lnTo>
                          <a:pt x="17" y="16"/>
                        </a:lnTo>
                        <a:lnTo>
                          <a:pt x="20" y="13"/>
                        </a:lnTo>
                        <a:lnTo>
                          <a:pt x="27" y="11"/>
                        </a:lnTo>
                        <a:lnTo>
                          <a:pt x="29" y="8"/>
                        </a:lnTo>
                        <a:lnTo>
                          <a:pt x="28" y="4"/>
                        </a:lnTo>
                        <a:lnTo>
                          <a:pt x="31" y="0"/>
                        </a:lnTo>
                        <a:lnTo>
                          <a:pt x="27" y="4"/>
                        </a:lnTo>
                        <a:lnTo>
                          <a:pt x="27" y="8"/>
                        </a:lnTo>
                        <a:lnTo>
                          <a:pt x="25" y="10"/>
                        </a:lnTo>
                        <a:lnTo>
                          <a:pt x="22" y="10"/>
                        </a:lnTo>
                        <a:lnTo>
                          <a:pt x="17" y="11"/>
                        </a:lnTo>
                        <a:lnTo>
                          <a:pt x="13" y="13"/>
                        </a:lnTo>
                        <a:lnTo>
                          <a:pt x="10" y="17"/>
                        </a:lnTo>
                        <a:lnTo>
                          <a:pt x="6" y="13"/>
                        </a:lnTo>
                        <a:lnTo>
                          <a:pt x="4" y="9"/>
                        </a:lnTo>
                        <a:lnTo>
                          <a:pt x="3" y="5"/>
                        </a:lnTo>
                        <a:lnTo>
                          <a:pt x="2" y="1"/>
                        </a:lnTo>
                        <a:lnTo>
                          <a:pt x="0" y="7"/>
                        </a:lnTo>
                        <a:lnTo>
                          <a:pt x="1" y="14"/>
                        </a:lnTo>
                        <a:lnTo>
                          <a:pt x="2" y="20"/>
                        </a:lnTo>
                        <a:lnTo>
                          <a:pt x="3" y="25"/>
                        </a:lnTo>
                        <a:lnTo>
                          <a:pt x="2" y="30"/>
                        </a:lnTo>
                        <a:lnTo>
                          <a:pt x="4" y="35"/>
                        </a:lnTo>
                        <a:lnTo>
                          <a:pt x="6" y="41"/>
                        </a:lnTo>
                        <a:lnTo>
                          <a:pt x="7" y="45"/>
                        </a:lnTo>
                        <a:lnTo>
                          <a:pt x="9" y="51"/>
                        </a:lnTo>
                        <a:lnTo>
                          <a:pt x="8" y="56"/>
                        </a:lnTo>
                        <a:lnTo>
                          <a:pt x="6" y="59"/>
                        </a:lnTo>
                        <a:lnTo>
                          <a:pt x="1" y="56"/>
                        </a:lnTo>
                        <a:lnTo>
                          <a:pt x="3" y="60"/>
                        </a:lnTo>
                        <a:lnTo>
                          <a:pt x="5" y="66"/>
                        </a:lnTo>
                        <a:lnTo>
                          <a:pt x="7" y="70"/>
                        </a:lnTo>
                        <a:lnTo>
                          <a:pt x="10" y="75"/>
                        </a:lnTo>
                        <a:lnTo>
                          <a:pt x="15" y="79"/>
                        </a:lnTo>
                      </a:path>
                    </a:pathLst>
                  </a:custGeom>
                  <a:solidFill>
                    <a:srgbClr val="FF9F1F"/>
                  </a:solidFill>
                  <a:ln w="9525" cap="rnd">
                    <a:noFill/>
                    <a:round/>
                    <a:headEnd/>
                    <a:tailEnd/>
                  </a:ln>
                </p:spPr>
                <p:txBody>
                  <a:bodyPr/>
                  <a:lstStyle/>
                  <a:p>
                    <a:pPr algn="ctr" eaLnBrk="0" hangingPunct="0"/>
                    <a:endParaRPr lang="en-US"/>
                  </a:p>
                </p:txBody>
              </p:sp>
              <p:sp>
                <p:nvSpPr>
                  <p:cNvPr id="90149" name="Freeform 129"/>
                  <p:cNvSpPr>
                    <a:spLocks/>
                  </p:cNvSpPr>
                  <p:nvPr/>
                </p:nvSpPr>
                <p:spPr bwMode="auto">
                  <a:xfrm>
                    <a:off x="1024" y="1675"/>
                    <a:ext cx="17" cy="17"/>
                  </a:xfrm>
                  <a:custGeom>
                    <a:avLst/>
                    <a:gdLst>
                      <a:gd name="T0" fmla="*/ 2 w 17"/>
                      <a:gd name="T1" fmla="*/ 6 h 17"/>
                      <a:gd name="T2" fmla="*/ 5 w 17"/>
                      <a:gd name="T3" fmla="*/ 6 h 17"/>
                      <a:gd name="T4" fmla="*/ 9 w 17"/>
                      <a:gd name="T5" fmla="*/ 7 h 17"/>
                      <a:gd name="T6" fmla="*/ 12 w 17"/>
                      <a:gd name="T7" fmla="*/ 9 h 17"/>
                      <a:gd name="T8" fmla="*/ 16 w 17"/>
                      <a:gd name="T9" fmla="*/ 16 h 17"/>
                      <a:gd name="T10" fmla="*/ 16 w 17"/>
                      <a:gd name="T11" fmla="*/ 11 h 17"/>
                      <a:gd name="T12" fmla="*/ 12 w 17"/>
                      <a:gd name="T13" fmla="*/ 7 h 17"/>
                      <a:gd name="T14" fmla="*/ 9 w 17"/>
                      <a:gd name="T15" fmla="*/ 4 h 17"/>
                      <a:gd name="T16" fmla="*/ 4 w 17"/>
                      <a:gd name="T17" fmla="*/ 2 h 17"/>
                      <a:gd name="T18" fmla="*/ 0 w 17"/>
                      <a:gd name="T19" fmla="*/ 0 h 17"/>
                      <a:gd name="T20" fmla="*/ 2 w 17"/>
                      <a:gd name="T21" fmla="*/ 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2" y="6"/>
                        </a:moveTo>
                        <a:lnTo>
                          <a:pt x="5" y="6"/>
                        </a:lnTo>
                        <a:lnTo>
                          <a:pt x="9" y="7"/>
                        </a:lnTo>
                        <a:lnTo>
                          <a:pt x="12" y="9"/>
                        </a:lnTo>
                        <a:lnTo>
                          <a:pt x="16" y="16"/>
                        </a:lnTo>
                        <a:lnTo>
                          <a:pt x="16" y="11"/>
                        </a:lnTo>
                        <a:lnTo>
                          <a:pt x="12" y="7"/>
                        </a:lnTo>
                        <a:lnTo>
                          <a:pt x="9" y="4"/>
                        </a:lnTo>
                        <a:lnTo>
                          <a:pt x="4" y="2"/>
                        </a:lnTo>
                        <a:lnTo>
                          <a:pt x="0" y="0"/>
                        </a:lnTo>
                        <a:lnTo>
                          <a:pt x="2" y="6"/>
                        </a:lnTo>
                      </a:path>
                    </a:pathLst>
                  </a:custGeom>
                  <a:solidFill>
                    <a:srgbClr val="FF9F1F"/>
                  </a:solidFill>
                  <a:ln w="9525" cap="rnd">
                    <a:noFill/>
                    <a:round/>
                    <a:headEnd/>
                    <a:tailEnd/>
                  </a:ln>
                </p:spPr>
                <p:txBody>
                  <a:bodyPr/>
                  <a:lstStyle/>
                  <a:p>
                    <a:pPr algn="ctr" eaLnBrk="0" hangingPunct="0"/>
                    <a:endParaRPr lang="en-US"/>
                  </a:p>
                </p:txBody>
              </p:sp>
              <p:sp>
                <p:nvSpPr>
                  <p:cNvPr id="90150" name="Freeform 130"/>
                  <p:cNvSpPr>
                    <a:spLocks/>
                  </p:cNvSpPr>
                  <p:nvPr/>
                </p:nvSpPr>
                <p:spPr bwMode="auto">
                  <a:xfrm>
                    <a:off x="997" y="1522"/>
                    <a:ext cx="25" cy="46"/>
                  </a:xfrm>
                  <a:custGeom>
                    <a:avLst/>
                    <a:gdLst>
                      <a:gd name="T0" fmla="*/ 0 w 25"/>
                      <a:gd name="T1" fmla="*/ 17 h 46"/>
                      <a:gd name="T2" fmla="*/ 1 w 25"/>
                      <a:gd name="T3" fmla="*/ 22 h 46"/>
                      <a:gd name="T4" fmla="*/ 4 w 25"/>
                      <a:gd name="T5" fmla="*/ 27 h 46"/>
                      <a:gd name="T6" fmla="*/ 6 w 25"/>
                      <a:gd name="T7" fmla="*/ 31 h 46"/>
                      <a:gd name="T8" fmla="*/ 8 w 25"/>
                      <a:gd name="T9" fmla="*/ 33 h 46"/>
                      <a:gd name="T10" fmla="*/ 11 w 25"/>
                      <a:gd name="T11" fmla="*/ 39 h 46"/>
                      <a:gd name="T12" fmla="*/ 13 w 25"/>
                      <a:gd name="T13" fmla="*/ 45 h 46"/>
                      <a:gd name="T14" fmla="*/ 13 w 25"/>
                      <a:gd name="T15" fmla="*/ 38 h 46"/>
                      <a:gd name="T16" fmla="*/ 11 w 25"/>
                      <a:gd name="T17" fmla="*/ 32 h 46"/>
                      <a:gd name="T18" fmla="*/ 9 w 25"/>
                      <a:gd name="T19" fmla="*/ 28 h 46"/>
                      <a:gd name="T20" fmla="*/ 7 w 25"/>
                      <a:gd name="T21" fmla="*/ 22 h 46"/>
                      <a:gd name="T22" fmla="*/ 10 w 25"/>
                      <a:gd name="T23" fmla="*/ 21 h 46"/>
                      <a:gd name="T24" fmla="*/ 13 w 25"/>
                      <a:gd name="T25" fmla="*/ 18 h 46"/>
                      <a:gd name="T26" fmla="*/ 16 w 25"/>
                      <a:gd name="T27" fmla="*/ 14 h 46"/>
                      <a:gd name="T28" fmla="*/ 21 w 25"/>
                      <a:gd name="T29" fmla="*/ 9 h 46"/>
                      <a:gd name="T30" fmla="*/ 24 w 25"/>
                      <a:gd name="T31" fmla="*/ 0 h 46"/>
                      <a:gd name="T32" fmla="*/ 0 w 25"/>
                      <a:gd name="T33" fmla="*/ 1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46"/>
                      <a:gd name="T53" fmla="*/ 25 w 2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46">
                        <a:moveTo>
                          <a:pt x="0" y="17"/>
                        </a:moveTo>
                        <a:lnTo>
                          <a:pt x="1" y="22"/>
                        </a:lnTo>
                        <a:lnTo>
                          <a:pt x="4" y="27"/>
                        </a:lnTo>
                        <a:lnTo>
                          <a:pt x="6" y="31"/>
                        </a:lnTo>
                        <a:lnTo>
                          <a:pt x="8" y="33"/>
                        </a:lnTo>
                        <a:lnTo>
                          <a:pt x="11" y="39"/>
                        </a:lnTo>
                        <a:lnTo>
                          <a:pt x="13" y="45"/>
                        </a:lnTo>
                        <a:lnTo>
                          <a:pt x="13" y="38"/>
                        </a:lnTo>
                        <a:lnTo>
                          <a:pt x="11" y="32"/>
                        </a:lnTo>
                        <a:lnTo>
                          <a:pt x="9" y="28"/>
                        </a:lnTo>
                        <a:lnTo>
                          <a:pt x="7" y="22"/>
                        </a:lnTo>
                        <a:lnTo>
                          <a:pt x="10" y="21"/>
                        </a:lnTo>
                        <a:lnTo>
                          <a:pt x="13" y="18"/>
                        </a:lnTo>
                        <a:lnTo>
                          <a:pt x="16" y="14"/>
                        </a:lnTo>
                        <a:lnTo>
                          <a:pt x="21" y="9"/>
                        </a:lnTo>
                        <a:lnTo>
                          <a:pt x="24" y="0"/>
                        </a:lnTo>
                        <a:lnTo>
                          <a:pt x="0" y="17"/>
                        </a:lnTo>
                      </a:path>
                    </a:pathLst>
                  </a:custGeom>
                  <a:solidFill>
                    <a:srgbClr val="FF9F1F"/>
                  </a:solidFill>
                  <a:ln w="9525" cap="rnd">
                    <a:noFill/>
                    <a:round/>
                    <a:headEnd/>
                    <a:tailEnd/>
                  </a:ln>
                </p:spPr>
                <p:txBody>
                  <a:bodyPr/>
                  <a:lstStyle/>
                  <a:p>
                    <a:pPr algn="ctr" eaLnBrk="0" hangingPunct="0"/>
                    <a:endParaRPr lang="en-US"/>
                  </a:p>
                </p:txBody>
              </p:sp>
            </p:grpSp>
            <p:sp>
              <p:nvSpPr>
                <p:cNvPr id="90137" name="Freeform 132"/>
                <p:cNvSpPr>
                  <a:spLocks/>
                </p:cNvSpPr>
                <p:nvPr/>
              </p:nvSpPr>
              <p:spPr bwMode="auto">
                <a:xfrm>
                  <a:off x="1051" y="1749"/>
                  <a:ext cx="18" cy="30"/>
                </a:xfrm>
                <a:custGeom>
                  <a:avLst/>
                  <a:gdLst>
                    <a:gd name="T0" fmla="*/ 0 w 18"/>
                    <a:gd name="T1" fmla="*/ 2 h 30"/>
                    <a:gd name="T2" fmla="*/ 4 w 18"/>
                    <a:gd name="T3" fmla="*/ 0 h 30"/>
                    <a:gd name="T4" fmla="*/ 7 w 18"/>
                    <a:gd name="T5" fmla="*/ 0 h 30"/>
                    <a:gd name="T6" fmla="*/ 11 w 18"/>
                    <a:gd name="T7" fmla="*/ 0 h 30"/>
                    <a:gd name="T8" fmla="*/ 13 w 18"/>
                    <a:gd name="T9" fmla="*/ 2 h 30"/>
                    <a:gd name="T10" fmla="*/ 16 w 18"/>
                    <a:gd name="T11" fmla="*/ 5 h 30"/>
                    <a:gd name="T12" fmla="*/ 17 w 18"/>
                    <a:gd name="T13" fmla="*/ 10 h 30"/>
                    <a:gd name="T14" fmla="*/ 17 w 18"/>
                    <a:gd name="T15" fmla="*/ 17 h 30"/>
                    <a:gd name="T16" fmla="*/ 17 w 18"/>
                    <a:gd name="T17" fmla="*/ 21 h 30"/>
                    <a:gd name="T18" fmla="*/ 17 w 18"/>
                    <a:gd name="T19" fmla="*/ 25 h 30"/>
                    <a:gd name="T20" fmla="*/ 15 w 18"/>
                    <a:gd name="T21" fmla="*/ 28 h 30"/>
                    <a:gd name="T22" fmla="*/ 12 w 18"/>
                    <a:gd name="T23" fmla="*/ 29 h 30"/>
                    <a:gd name="T24" fmla="*/ 8 w 18"/>
                    <a:gd name="T25" fmla="*/ 28 h 30"/>
                    <a:gd name="T26" fmla="*/ 5 w 18"/>
                    <a:gd name="T27" fmla="*/ 26 h 30"/>
                    <a:gd name="T28" fmla="*/ 4 w 18"/>
                    <a:gd name="T29" fmla="*/ 23 h 30"/>
                    <a:gd name="T30" fmla="*/ 3 w 18"/>
                    <a:gd name="T31" fmla="*/ 17 h 30"/>
                    <a:gd name="T32" fmla="*/ 3 w 18"/>
                    <a:gd name="T33" fmla="*/ 13 h 30"/>
                    <a:gd name="T34" fmla="*/ 2 w 18"/>
                    <a:gd name="T35" fmla="*/ 8 h 30"/>
                    <a:gd name="T36" fmla="*/ 0 w 18"/>
                    <a:gd name="T37" fmla="*/ 2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0"/>
                    <a:gd name="T59" fmla="*/ 18 w 1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0">
                      <a:moveTo>
                        <a:pt x="0" y="2"/>
                      </a:moveTo>
                      <a:lnTo>
                        <a:pt x="4" y="0"/>
                      </a:lnTo>
                      <a:lnTo>
                        <a:pt x="7" y="0"/>
                      </a:lnTo>
                      <a:lnTo>
                        <a:pt x="11" y="0"/>
                      </a:lnTo>
                      <a:lnTo>
                        <a:pt x="13" y="2"/>
                      </a:lnTo>
                      <a:lnTo>
                        <a:pt x="16" y="5"/>
                      </a:lnTo>
                      <a:lnTo>
                        <a:pt x="17" y="10"/>
                      </a:lnTo>
                      <a:lnTo>
                        <a:pt x="17" y="17"/>
                      </a:lnTo>
                      <a:lnTo>
                        <a:pt x="17" y="21"/>
                      </a:lnTo>
                      <a:lnTo>
                        <a:pt x="17" y="25"/>
                      </a:lnTo>
                      <a:lnTo>
                        <a:pt x="15" y="28"/>
                      </a:lnTo>
                      <a:lnTo>
                        <a:pt x="12" y="29"/>
                      </a:lnTo>
                      <a:lnTo>
                        <a:pt x="8" y="28"/>
                      </a:lnTo>
                      <a:lnTo>
                        <a:pt x="5" y="26"/>
                      </a:lnTo>
                      <a:lnTo>
                        <a:pt x="4" y="23"/>
                      </a:lnTo>
                      <a:lnTo>
                        <a:pt x="3" y="17"/>
                      </a:lnTo>
                      <a:lnTo>
                        <a:pt x="3" y="13"/>
                      </a:lnTo>
                      <a:lnTo>
                        <a:pt x="2" y="8"/>
                      </a:lnTo>
                      <a:lnTo>
                        <a:pt x="0" y="2"/>
                      </a:lnTo>
                    </a:path>
                  </a:pathLst>
                </a:custGeom>
                <a:solidFill>
                  <a:srgbClr val="FF9F1F"/>
                </a:solidFill>
                <a:ln w="9525" cap="rnd">
                  <a:noFill/>
                  <a:round/>
                  <a:headEnd/>
                  <a:tailEnd/>
                </a:ln>
              </p:spPr>
              <p:txBody>
                <a:bodyPr/>
                <a:lstStyle/>
                <a:p>
                  <a:pPr algn="ctr" eaLnBrk="0" hangingPunct="0"/>
                  <a:endParaRPr lang="en-US"/>
                </a:p>
              </p:txBody>
            </p:sp>
            <p:sp>
              <p:nvSpPr>
                <p:cNvPr id="90138" name="Freeform 133"/>
                <p:cNvSpPr>
                  <a:spLocks/>
                </p:cNvSpPr>
                <p:nvPr/>
              </p:nvSpPr>
              <p:spPr bwMode="auto">
                <a:xfrm>
                  <a:off x="1031" y="1699"/>
                  <a:ext cx="35" cy="25"/>
                </a:xfrm>
                <a:custGeom>
                  <a:avLst/>
                  <a:gdLst>
                    <a:gd name="T0" fmla="*/ 0 w 35"/>
                    <a:gd name="T1" fmla="*/ 0 h 25"/>
                    <a:gd name="T2" fmla="*/ 1 w 35"/>
                    <a:gd name="T3" fmla="*/ 3 h 25"/>
                    <a:gd name="T4" fmla="*/ 1 w 35"/>
                    <a:gd name="T5" fmla="*/ 7 h 25"/>
                    <a:gd name="T6" fmla="*/ 3 w 35"/>
                    <a:gd name="T7" fmla="*/ 9 h 25"/>
                    <a:gd name="T8" fmla="*/ 3 w 35"/>
                    <a:gd name="T9" fmla="*/ 10 h 25"/>
                    <a:gd name="T10" fmla="*/ 6 w 35"/>
                    <a:gd name="T11" fmla="*/ 11 h 25"/>
                    <a:gd name="T12" fmla="*/ 6 w 35"/>
                    <a:gd name="T13" fmla="*/ 12 h 25"/>
                    <a:gd name="T14" fmla="*/ 4 w 35"/>
                    <a:gd name="T15" fmla="*/ 14 h 25"/>
                    <a:gd name="T16" fmla="*/ 5 w 35"/>
                    <a:gd name="T17" fmla="*/ 15 h 25"/>
                    <a:gd name="T18" fmla="*/ 6 w 35"/>
                    <a:gd name="T19" fmla="*/ 15 h 25"/>
                    <a:gd name="T20" fmla="*/ 7 w 35"/>
                    <a:gd name="T21" fmla="*/ 17 h 25"/>
                    <a:gd name="T22" fmla="*/ 7 w 35"/>
                    <a:gd name="T23" fmla="*/ 18 h 25"/>
                    <a:gd name="T24" fmla="*/ 7 w 35"/>
                    <a:gd name="T25" fmla="*/ 20 h 25"/>
                    <a:gd name="T26" fmla="*/ 8 w 35"/>
                    <a:gd name="T27" fmla="*/ 21 h 25"/>
                    <a:gd name="T28" fmla="*/ 9 w 35"/>
                    <a:gd name="T29" fmla="*/ 24 h 25"/>
                    <a:gd name="T30" fmla="*/ 11 w 35"/>
                    <a:gd name="T31" fmla="*/ 22 h 25"/>
                    <a:gd name="T32" fmla="*/ 13 w 35"/>
                    <a:gd name="T33" fmla="*/ 19 h 25"/>
                    <a:gd name="T34" fmla="*/ 17 w 35"/>
                    <a:gd name="T35" fmla="*/ 17 h 25"/>
                    <a:gd name="T36" fmla="*/ 21 w 35"/>
                    <a:gd name="T37" fmla="*/ 17 h 25"/>
                    <a:gd name="T38" fmla="*/ 25 w 35"/>
                    <a:gd name="T39" fmla="*/ 17 h 25"/>
                    <a:gd name="T40" fmla="*/ 28 w 35"/>
                    <a:gd name="T41" fmla="*/ 18 h 25"/>
                    <a:gd name="T42" fmla="*/ 24 w 35"/>
                    <a:gd name="T43" fmla="*/ 16 h 25"/>
                    <a:gd name="T44" fmla="*/ 20 w 35"/>
                    <a:gd name="T45" fmla="*/ 15 h 25"/>
                    <a:gd name="T46" fmla="*/ 16 w 35"/>
                    <a:gd name="T47" fmla="*/ 15 h 25"/>
                    <a:gd name="T48" fmla="*/ 11 w 35"/>
                    <a:gd name="T49" fmla="*/ 17 h 25"/>
                    <a:gd name="T50" fmla="*/ 9 w 35"/>
                    <a:gd name="T51" fmla="*/ 18 h 25"/>
                    <a:gd name="T52" fmla="*/ 8 w 35"/>
                    <a:gd name="T53" fmla="*/ 17 h 25"/>
                    <a:gd name="T54" fmla="*/ 8 w 35"/>
                    <a:gd name="T55" fmla="*/ 15 h 25"/>
                    <a:gd name="T56" fmla="*/ 10 w 35"/>
                    <a:gd name="T57" fmla="*/ 13 h 25"/>
                    <a:gd name="T58" fmla="*/ 12 w 35"/>
                    <a:gd name="T59" fmla="*/ 12 h 25"/>
                    <a:gd name="T60" fmla="*/ 15 w 35"/>
                    <a:gd name="T61" fmla="*/ 11 h 25"/>
                    <a:gd name="T62" fmla="*/ 18 w 35"/>
                    <a:gd name="T63" fmla="*/ 11 h 25"/>
                    <a:gd name="T64" fmla="*/ 14 w 35"/>
                    <a:gd name="T65" fmla="*/ 10 h 25"/>
                    <a:gd name="T66" fmla="*/ 11 w 35"/>
                    <a:gd name="T67" fmla="*/ 10 h 25"/>
                    <a:gd name="T68" fmla="*/ 8 w 35"/>
                    <a:gd name="T69" fmla="*/ 11 h 25"/>
                    <a:gd name="T70" fmla="*/ 8 w 35"/>
                    <a:gd name="T71" fmla="*/ 10 h 25"/>
                    <a:gd name="T72" fmla="*/ 7 w 35"/>
                    <a:gd name="T73" fmla="*/ 9 h 25"/>
                    <a:gd name="T74" fmla="*/ 11 w 35"/>
                    <a:gd name="T75" fmla="*/ 8 h 25"/>
                    <a:gd name="T76" fmla="*/ 16 w 35"/>
                    <a:gd name="T77" fmla="*/ 6 h 25"/>
                    <a:gd name="T78" fmla="*/ 21 w 35"/>
                    <a:gd name="T79" fmla="*/ 6 h 25"/>
                    <a:gd name="T80" fmla="*/ 28 w 35"/>
                    <a:gd name="T81" fmla="*/ 7 h 25"/>
                    <a:gd name="T82" fmla="*/ 34 w 35"/>
                    <a:gd name="T83" fmla="*/ 8 h 25"/>
                    <a:gd name="T84" fmla="*/ 29 w 35"/>
                    <a:gd name="T85" fmla="*/ 6 h 25"/>
                    <a:gd name="T86" fmla="*/ 23 w 35"/>
                    <a:gd name="T87" fmla="*/ 4 h 25"/>
                    <a:gd name="T88" fmla="*/ 18 w 35"/>
                    <a:gd name="T89" fmla="*/ 3 h 25"/>
                    <a:gd name="T90" fmla="*/ 14 w 35"/>
                    <a:gd name="T91" fmla="*/ 3 h 25"/>
                    <a:gd name="T92" fmla="*/ 9 w 35"/>
                    <a:gd name="T93" fmla="*/ 5 h 25"/>
                    <a:gd name="T94" fmla="*/ 6 w 35"/>
                    <a:gd name="T95" fmla="*/ 4 h 25"/>
                    <a:gd name="T96" fmla="*/ 3 w 35"/>
                    <a:gd name="T97" fmla="*/ 3 h 25"/>
                    <a:gd name="T98" fmla="*/ 0 w 35"/>
                    <a:gd name="T99" fmla="*/ 0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
                    <a:gd name="T151" fmla="*/ 0 h 25"/>
                    <a:gd name="T152" fmla="*/ 35 w 35"/>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 h="25">
                      <a:moveTo>
                        <a:pt x="0" y="0"/>
                      </a:moveTo>
                      <a:lnTo>
                        <a:pt x="1" y="3"/>
                      </a:lnTo>
                      <a:lnTo>
                        <a:pt x="1" y="7"/>
                      </a:lnTo>
                      <a:lnTo>
                        <a:pt x="3" y="9"/>
                      </a:lnTo>
                      <a:lnTo>
                        <a:pt x="3" y="10"/>
                      </a:lnTo>
                      <a:lnTo>
                        <a:pt x="6" y="11"/>
                      </a:lnTo>
                      <a:lnTo>
                        <a:pt x="6" y="12"/>
                      </a:lnTo>
                      <a:lnTo>
                        <a:pt x="4" y="14"/>
                      </a:lnTo>
                      <a:lnTo>
                        <a:pt x="5" y="15"/>
                      </a:lnTo>
                      <a:lnTo>
                        <a:pt x="6" y="15"/>
                      </a:lnTo>
                      <a:lnTo>
                        <a:pt x="7" y="17"/>
                      </a:lnTo>
                      <a:lnTo>
                        <a:pt x="7" y="18"/>
                      </a:lnTo>
                      <a:lnTo>
                        <a:pt x="7" y="20"/>
                      </a:lnTo>
                      <a:lnTo>
                        <a:pt x="8" y="21"/>
                      </a:lnTo>
                      <a:lnTo>
                        <a:pt x="9" y="24"/>
                      </a:lnTo>
                      <a:lnTo>
                        <a:pt x="11" y="22"/>
                      </a:lnTo>
                      <a:lnTo>
                        <a:pt x="13" y="19"/>
                      </a:lnTo>
                      <a:lnTo>
                        <a:pt x="17" y="17"/>
                      </a:lnTo>
                      <a:lnTo>
                        <a:pt x="21" y="17"/>
                      </a:lnTo>
                      <a:lnTo>
                        <a:pt x="25" y="17"/>
                      </a:lnTo>
                      <a:lnTo>
                        <a:pt x="28" y="18"/>
                      </a:lnTo>
                      <a:lnTo>
                        <a:pt x="24" y="16"/>
                      </a:lnTo>
                      <a:lnTo>
                        <a:pt x="20" y="15"/>
                      </a:lnTo>
                      <a:lnTo>
                        <a:pt x="16" y="15"/>
                      </a:lnTo>
                      <a:lnTo>
                        <a:pt x="11" y="17"/>
                      </a:lnTo>
                      <a:lnTo>
                        <a:pt x="9" y="18"/>
                      </a:lnTo>
                      <a:lnTo>
                        <a:pt x="8" y="17"/>
                      </a:lnTo>
                      <a:lnTo>
                        <a:pt x="8" y="15"/>
                      </a:lnTo>
                      <a:lnTo>
                        <a:pt x="10" y="13"/>
                      </a:lnTo>
                      <a:lnTo>
                        <a:pt x="12" y="12"/>
                      </a:lnTo>
                      <a:lnTo>
                        <a:pt x="15" y="11"/>
                      </a:lnTo>
                      <a:lnTo>
                        <a:pt x="18" y="11"/>
                      </a:lnTo>
                      <a:lnTo>
                        <a:pt x="14" y="10"/>
                      </a:lnTo>
                      <a:lnTo>
                        <a:pt x="11" y="10"/>
                      </a:lnTo>
                      <a:lnTo>
                        <a:pt x="8" y="11"/>
                      </a:lnTo>
                      <a:lnTo>
                        <a:pt x="8" y="10"/>
                      </a:lnTo>
                      <a:lnTo>
                        <a:pt x="7" y="9"/>
                      </a:lnTo>
                      <a:lnTo>
                        <a:pt x="11" y="8"/>
                      </a:lnTo>
                      <a:lnTo>
                        <a:pt x="16" y="6"/>
                      </a:lnTo>
                      <a:lnTo>
                        <a:pt x="21" y="6"/>
                      </a:lnTo>
                      <a:lnTo>
                        <a:pt x="28" y="7"/>
                      </a:lnTo>
                      <a:lnTo>
                        <a:pt x="34" y="8"/>
                      </a:lnTo>
                      <a:lnTo>
                        <a:pt x="29" y="6"/>
                      </a:lnTo>
                      <a:lnTo>
                        <a:pt x="23" y="4"/>
                      </a:lnTo>
                      <a:lnTo>
                        <a:pt x="18" y="3"/>
                      </a:lnTo>
                      <a:lnTo>
                        <a:pt x="14" y="3"/>
                      </a:lnTo>
                      <a:lnTo>
                        <a:pt x="9" y="5"/>
                      </a:lnTo>
                      <a:lnTo>
                        <a:pt x="6" y="4"/>
                      </a:lnTo>
                      <a:lnTo>
                        <a:pt x="3" y="3"/>
                      </a:lnTo>
                      <a:lnTo>
                        <a:pt x="0" y="0"/>
                      </a:lnTo>
                    </a:path>
                  </a:pathLst>
                </a:custGeom>
                <a:solidFill>
                  <a:srgbClr val="FF9F1F"/>
                </a:solidFill>
                <a:ln w="9525" cap="rnd">
                  <a:noFill/>
                  <a:round/>
                  <a:headEnd/>
                  <a:tailEnd/>
                </a:ln>
              </p:spPr>
              <p:txBody>
                <a:bodyPr/>
                <a:lstStyle/>
                <a:p>
                  <a:pPr algn="ctr" eaLnBrk="0" hangingPunct="0"/>
                  <a:endParaRPr lang="en-US"/>
                </a:p>
              </p:txBody>
            </p:sp>
            <p:sp>
              <p:nvSpPr>
                <p:cNvPr id="90139" name="Freeform 134"/>
                <p:cNvSpPr>
                  <a:spLocks/>
                </p:cNvSpPr>
                <p:nvPr/>
              </p:nvSpPr>
              <p:spPr bwMode="auto">
                <a:xfrm>
                  <a:off x="1045" y="1732"/>
                  <a:ext cx="17" cy="17"/>
                </a:xfrm>
                <a:custGeom>
                  <a:avLst/>
                  <a:gdLst>
                    <a:gd name="T0" fmla="*/ 0 w 17"/>
                    <a:gd name="T1" fmla="*/ 0 h 17"/>
                    <a:gd name="T2" fmla="*/ 2 w 17"/>
                    <a:gd name="T3" fmla="*/ 5 h 17"/>
                    <a:gd name="T4" fmla="*/ 2 w 17"/>
                    <a:gd name="T5" fmla="*/ 8 h 17"/>
                    <a:gd name="T6" fmla="*/ 4 w 17"/>
                    <a:gd name="T7" fmla="*/ 12 h 17"/>
                    <a:gd name="T8" fmla="*/ 4 w 17"/>
                    <a:gd name="T9" fmla="*/ 16 h 17"/>
                    <a:gd name="T10" fmla="*/ 5 w 17"/>
                    <a:gd name="T11" fmla="*/ 16 h 17"/>
                    <a:gd name="T12" fmla="*/ 10 w 17"/>
                    <a:gd name="T13" fmla="*/ 12 h 17"/>
                    <a:gd name="T14" fmla="*/ 13 w 17"/>
                    <a:gd name="T15" fmla="*/ 12 h 17"/>
                    <a:gd name="T16" fmla="*/ 16 w 17"/>
                    <a:gd name="T17" fmla="*/ 12 h 17"/>
                    <a:gd name="T18" fmla="*/ 13 w 17"/>
                    <a:gd name="T19" fmla="*/ 10 h 17"/>
                    <a:gd name="T20" fmla="*/ 8 w 17"/>
                    <a:gd name="T21" fmla="*/ 8 h 17"/>
                    <a:gd name="T22" fmla="*/ 5 w 17"/>
                    <a:gd name="T23" fmla="*/ 8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2" y="5"/>
                      </a:lnTo>
                      <a:lnTo>
                        <a:pt x="2" y="8"/>
                      </a:lnTo>
                      <a:lnTo>
                        <a:pt x="4" y="12"/>
                      </a:lnTo>
                      <a:lnTo>
                        <a:pt x="4" y="16"/>
                      </a:lnTo>
                      <a:lnTo>
                        <a:pt x="5" y="16"/>
                      </a:lnTo>
                      <a:lnTo>
                        <a:pt x="10" y="12"/>
                      </a:lnTo>
                      <a:lnTo>
                        <a:pt x="13" y="12"/>
                      </a:lnTo>
                      <a:lnTo>
                        <a:pt x="16" y="12"/>
                      </a:lnTo>
                      <a:lnTo>
                        <a:pt x="13" y="10"/>
                      </a:lnTo>
                      <a:lnTo>
                        <a:pt x="8" y="8"/>
                      </a:lnTo>
                      <a:lnTo>
                        <a:pt x="5" y="8"/>
                      </a:lnTo>
                      <a:lnTo>
                        <a:pt x="0" y="0"/>
                      </a:lnTo>
                    </a:path>
                  </a:pathLst>
                </a:custGeom>
                <a:solidFill>
                  <a:srgbClr val="FF9F1F"/>
                </a:solidFill>
                <a:ln w="9525" cap="rnd">
                  <a:noFill/>
                  <a:round/>
                  <a:headEnd/>
                  <a:tailEnd/>
                </a:ln>
              </p:spPr>
              <p:txBody>
                <a:bodyPr/>
                <a:lstStyle/>
                <a:p>
                  <a:pPr algn="ctr" eaLnBrk="0" hangingPunct="0"/>
                  <a:endParaRPr lang="en-US"/>
                </a:p>
              </p:txBody>
            </p:sp>
          </p:grpSp>
          <p:sp>
            <p:nvSpPr>
              <p:cNvPr id="90135" name="Freeform 136"/>
              <p:cNvSpPr>
                <a:spLocks/>
              </p:cNvSpPr>
              <p:nvPr/>
            </p:nvSpPr>
            <p:spPr bwMode="auto">
              <a:xfrm>
                <a:off x="953" y="1397"/>
                <a:ext cx="109" cy="149"/>
              </a:xfrm>
              <a:custGeom>
                <a:avLst/>
                <a:gdLst>
                  <a:gd name="T0" fmla="*/ 48 w 109"/>
                  <a:gd name="T1" fmla="*/ 148 h 149"/>
                  <a:gd name="T2" fmla="*/ 108 w 109"/>
                  <a:gd name="T3" fmla="*/ 28 h 149"/>
                  <a:gd name="T4" fmla="*/ 52 w 109"/>
                  <a:gd name="T5" fmla="*/ 0 h 149"/>
                  <a:gd name="T6" fmla="*/ 0 w 109"/>
                  <a:gd name="T7" fmla="*/ 136 h 149"/>
                  <a:gd name="T8" fmla="*/ 48 w 109"/>
                  <a:gd name="T9" fmla="*/ 148 h 149"/>
                  <a:gd name="T10" fmla="*/ 0 60000 65536"/>
                  <a:gd name="T11" fmla="*/ 0 60000 65536"/>
                  <a:gd name="T12" fmla="*/ 0 60000 65536"/>
                  <a:gd name="T13" fmla="*/ 0 60000 65536"/>
                  <a:gd name="T14" fmla="*/ 0 60000 65536"/>
                  <a:gd name="T15" fmla="*/ 0 w 109"/>
                  <a:gd name="T16" fmla="*/ 0 h 149"/>
                  <a:gd name="T17" fmla="*/ 109 w 109"/>
                  <a:gd name="T18" fmla="*/ 149 h 149"/>
                </a:gdLst>
                <a:ahLst/>
                <a:cxnLst>
                  <a:cxn ang="T10">
                    <a:pos x="T0" y="T1"/>
                  </a:cxn>
                  <a:cxn ang="T11">
                    <a:pos x="T2" y="T3"/>
                  </a:cxn>
                  <a:cxn ang="T12">
                    <a:pos x="T4" y="T5"/>
                  </a:cxn>
                  <a:cxn ang="T13">
                    <a:pos x="T6" y="T7"/>
                  </a:cxn>
                  <a:cxn ang="T14">
                    <a:pos x="T8" y="T9"/>
                  </a:cxn>
                </a:cxnLst>
                <a:rect l="T15" t="T16" r="T17" b="T18"/>
                <a:pathLst>
                  <a:path w="109" h="149">
                    <a:moveTo>
                      <a:pt x="48" y="148"/>
                    </a:moveTo>
                    <a:lnTo>
                      <a:pt x="108" y="28"/>
                    </a:lnTo>
                    <a:lnTo>
                      <a:pt x="52" y="0"/>
                    </a:lnTo>
                    <a:lnTo>
                      <a:pt x="0" y="136"/>
                    </a:lnTo>
                    <a:lnTo>
                      <a:pt x="48" y="148"/>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grpSp>
        <p:nvGrpSpPr>
          <p:cNvPr id="30" name="Group 141"/>
          <p:cNvGrpSpPr>
            <a:grpSpLocks/>
          </p:cNvGrpSpPr>
          <p:nvPr/>
        </p:nvGrpSpPr>
        <p:grpSpPr bwMode="auto">
          <a:xfrm>
            <a:off x="2671763" y="3602038"/>
            <a:ext cx="1673225" cy="1136650"/>
            <a:chOff x="1683" y="2269"/>
            <a:chExt cx="1054" cy="716"/>
          </a:xfrm>
        </p:grpSpPr>
        <p:sp>
          <p:nvSpPr>
            <p:cNvPr id="90129" name="Rectangle 139"/>
            <p:cNvSpPr>
              <a:spLocks noChangeArrowheads="1"/>
            </p:cNvSpPr>
            <p:nvPr/>
          </p:nvSpPr>
          <p:spPr bwMode="auto">
            <a:xfrm>
              <a:off x="1683" y="2269"/>
              <a:ext cx="322" cy="692"/>
            </a:xfrm>
            <a:prstGeom prst="rect">
              <a:avLst/>
            </a:prstGeom>
            <a:noFill/>
            <a:ln w="9525">
              <a:noFill/>
              <a:miter lim="800000"/>
              <a:headEnd/>
              <a:tailEnd/>
            </a:ln>
          </p:spPr>
          <p:txBody>
            <a:bodyPr lIns="92075" tIns="46038" rIns="92075" bIns="46038">
              <a:spAutoFit/>
            </a:bodyPr>
            <a:lstStyle/>
            <a:p>
              <a:pPr eaLnBrk="0" hangingPunct="0"/>
              <a:r>
                <a:rPr lang="ru-RU" sz="6600" b="1">
                  <a:solidFill>
                    <a:schemeClr val="tx2"/>
                  </a:solidFill>
                </a:rPr>
                <a:t>?</a:t>
              </a:r>
              <a:endParaRPr lang="ru-RU" sz="6600" b="1">
                <a:solidFill>
                  <a:schemeClr val="tx2"/>
                </a:solidFill>
                <a:latin typeface="Times New Roman Cyr"/>
              </a:endParaRPr>
            </a:p>
          </p:txBody>
        </p:sp>
        <p:sp>
          <p:nvSpPr>
            <p:cNvPr id="90130" name="Rectangle 140"/>
            <p:cNvSpPr>
              <a:spLocks noChangeArrowheads="1"/>
            </p:cNvSpPr>
            <p:nvPr/>
          </p:nvSpPr>
          <p:spPr bwMode="auto">
            <a:xfrm>
              <a:off x="2415" y="2293"/>
              <a:ext cx="322" cy="692"/>
            </a:xfrm>
            <a:prstGeom prst="rect">
              <a:avLst/>
            </a:prstGeom>
            <a:noFill/>
            <a:ln w="9525">
              <a:noFill/>
              <a:miter lim="800000"/>
              <a:headEnd/>
              <a:tailEnd/>
            </a:ln>
          </p:spPr>
          <p:txBody>
            <a:bodyPr lIns="92075" tIns="46038" rIns="92075" bIns="46038">
              <a:spAutoFit/>
            </a:bodyPr>
            <a:lstStyle/>
            <a:p>
              <a:pPr eaLnBrk="0" hangingPunct="0"/>
              <a:r>
                <a:rPr lang="ru-RU" sz="6600" b="1">
                  <a:solidFill>
                    <a:schemeClr val="tx2"/>
                  </a:solidFill>
                </a:rPr>
                <a:t>?</a:t>
              </a:r>
              <a:endParaRPr lang="ru-RU" sz="6600" b="1">
                <a:solidFill>
                  <a:schemeClr val="tx2"/>
                </a:solidFill>
                <a:latin typeface="Times New Roman Cyr"/>
              </a:endParaRPr>
            </a:p>
          </p:txBody>
        </p:sp>
      </p:grpSp>
      <p:sp>
        <p:nvSpPr>
          <p:cNvPr id="90128" name="Rectangle 141"/>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0235"/>
                                        </p:tgtEl>
                                        <p:attrNameLst>
                                          <p:attrName>style.visibility</p:attrName>
                                        </p:attrNameLst>
                                      </p:cBhvr>
                                      <p:to>
                                        <p:strVal val="visible"/>
                                      </p:to>
                                    </p:set>
                                    <p:animEffect transition="in" filter="wipe(down)">
                                      <p:cBhvr>
                                        <p:cTn id="15" dur="500"/>
                                        <p:tgtEl>
                                          <p:spTgt spid="18023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9"/>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23"/>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499"/>
                                          </p:stCondLst>
                                        </p:cTn>
                                        <p:tgtEl>
                                          <p:spTgt spid="30"/>
                                        </p:tgtEl>
                                        <p:attrNameLst>
                                          <p:attrName>style.visibility</p:attrName>
                                        </p:attrNameLst>
                                      </p:cBhvr>
                                      <p:to>
                                        <p:strVal val="visible"/>
                                      </p:to>
                                    </p:set>
                                    <p:anim to="" calcmode="lin" valueType="num">
                                      <p:cBhvr>
                                        <p:cTn id="51"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82274" name="Rectangle 2"/>
          <p:cNvSpPr>
            <a:spLocks noGrp="1" noChangeArrowheads="1"/>
          </p:cNvSpPr>
          <p:nvPr>
            <p:ph type="title"/>
          </p:nvPr>
        </p:nvSpPr>
        <p:spPr>
          <a:xfrm>
            <a:off x="311150" y="101600"/>
            <a:ext cx="7302500" cy="1111250"/>
          </a:xfrm>
          <a:ln cap="flat"/>
        </p:spPr>
        <p:txBody>
          <a:bodyPr/>
          <a:lstStyle/>
          <a:p>
            <a:pPr algn="ctr">
              <a:lnSpc>
                <a:spcPct val="80000"/>
              </a:lnSpc>
              <a:defRPr/>
            </a:pPr>
            <a:r>
              <a:rPr lang="ru-RU" sz="3600" u="sng" smtClean="0">
                <a:latin typeface="Arial" pitchFamily="34" charset="0"/>
              </a:rPr>
              <a:t>Conceptual Direction 1.2</a:t>
            </a:r>
            <a:r>
              <a:rPr lang="ru-RU" sz="3600" smtClean="0">
                <a:latin typeface="Arial" pitchFamily="34" charset="0"/>
              </a:rPr>
              <a:t> </a:t>
            </a:r>
            <a:br>
              <a:rPr lang="ru-RU" sz="3600" smtClean="0">
                <a:latin typeface="Arial" pitchFamily="34" charset="0"/>
              </a:rPr>
            </a:br>
            <a:r>
              <a:rPr lang="ru-RU" sz="3600" smtClean="0">
                <a:latin typeface="Arial" pitchFamily="34" charset="0"/>
              </a:rPr>
              <a:t> Hydrosorting</a:t>
            </a:r>
            <a:endParaRPr lang="ru-RU" sz="3600" smtClean="0">
              <a:latin typeface="Arial CYR" charset="-52"/>
            </a:endParaRPr>
          </a:p>
        </p:txBody>
      </p:sp>
      <p:grpSp>
        <p:nvGrpSpPr>
          <p:cNvPr id="2" name="Group 90"/>
          <p:cNvGrpSpPr>
            <a:grpSpLocks/>
          </p:cNvGrpSpPr>
          <p:nvPr/>
        </p:nvGrpSpPr>
        <p:grpSpPr bwMode="auto">
          <a:xfrm>
            <a:off x="455613" y="1531938"/>
            <a:ext cx="2193925" cy="1052512"/>
            <a:chOff x="287" y="965"/>
            <a:chExt cx="1382" cy="663"/>
          </a:xfrm>
        </p:grpSpPr>
        <p:sp>
          <p:nvSpPr>
            <p:cNvPr id="91271" name="Oval 3"/>
            <p:cNvSpPr>
              <a:spLocks noChangeArrowheads="1"/>
            </p:cNvSpPr>
            <p:nvPr/>
          </p:nvSpPr>
          <p:spPr bwMode="auto">
            <a:xfrm>
              <a:off x="1003" y="1209"/>
              <a:ext cx="223"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272" name="Freeform 4"/>
            <p:cNvSpPr>
              <a:spLocks/>
            </p:cNvSpPr>
            <p:nvPr/>
          </p:nvSpPr>
          <p:spPr bwMode="auto">
            <a:xfrm>
              <a:off x="1106" y="1251"/>
              <a:ext cx="111" cy="35"/>
            </a:xfrm>
            <a:custGeom>
              <a:avLst/>
              <a:gdLst>
                <a:gd name="T0" fmla="*/ 0 w 111"/>
                <a:gd name="T1" fmla="*/ 27 h 35"/>
                <a:gd name="T2" fmla="*/ 1 w 111"/>
                <a:gd name="T3" fmla="*/ 21 h 35"/>
                <a:gd name="T4" fmla="*/ 1 w 111"/>
                <a:gd name="T5" fmla="*/ 17 h 35"/>
                <a:gd name="T6" fmla="*/ 1 w 111"/>
                <a:gd name="T7" fmla="*/ 13 h 35"/>
                <a:gd name="T8" fmla="*/ 2 w 111"/>
                <a:gd name="T9" fmla="*/ 10 h 35"/>
                <a:gd name="T10" fmla="*/ 5 w 111"/>
                <a:gd name="T11" fmla="*/ 6 h 35"/>
                <a:gd name="T12" fmla="*/ 9 w 111"/>
                <a:gd name="T13" fmla="*/ 3 h 35"/>
                <a:gd name="T14" fmla="*/ 18 w 111"/>
                <a:gd name="T15" fmla="*/ 2 h 35"/>
                <a:gd name="T16" fmla="*/ 27 w 111"/>
                <a:gd name="T17" fmla="*/ 1 h 35"/>
                <a:gd name="T18" fmla="*/ 33 w 111"/>
                <a:gd name="T19" fmla="*/ 1 h 35"/>
                <a:gd name="T20" fmla="*/ 40 w 111"/>
                <a:gd name="T21" fmla="*/ 1 h 35"/>
                <a:gd name="T22" fmla="*/ 46 w 111"/>
                <a:gd name="T23" fmla="*/ 1 h 35"/>
                <a:gd name="T24" fmla="*/ 51 w 111"/>
                <a:gd name="T25" fmla="*/ 1 h 35"/>
                <a:gd name="T26" fmla="*/ 57 w 111"/>
                <a:gd name="T27" fmla="*/ 0 h 35"/>
                <a:gd name="T28" fmla="*/ 62 w 111"/>
                <a:gd name="T29" fmla="*/ 0 h 35"/>
                <a:gd name="T30" fmla="*/ 68 w 111"/>
                <a:gd name="T31" fmla="*/ 0 h 35"/>
                <a:gd name="T32" fmla="*/ 72 w 111"/>
                <a:gd name="T33" fmla="*/ 0 h 35"/>
                <a:gd name="T34" fmla="*/ 81 w 111"/>
                <a:gd name="T35" fmla="*/ 0 h 35"/>
                <a:gd name="T36" fmla="*/ 86 w 111"/>
                <a:gd name="T37" fmla="*/ 1 h 35"/>
                <a:gd name="T38" fmla="*/ 92 w 111"/>
                <a:gd name="T39" fmla="*/ 1 h 35"/>
                <a:gd name="T40" fmla="*/ 95 w 111"/>
                <a:gd name="T41" fmla="*/ 3 h 35"/>
                <a:gd name="T42" fmla="*/ 99 w 111"/>
                <a:gd name="T43" fmla="*/ 6 h 35"/>
                <a:gd name="T44" fmla="*/ 102 w 111"/>
                <a:gd name="T45" fmla="*/ 10 h 35"/>
                <a:gd name="T46" fmla="*/ 104 w 111"/>
                <a:gd name="T47" fmla="*/ 13 h 35"/>
                <a:gd name="T48" fmla="*/ 107 w 111"/>
                <a:gd name="T49" fmla="*/ 17 h 35"/>
                <a:gd name="T50" fmla="*/ 110 w 111"/>
                <a:gd name="T51" fmla="*/ 21 h 35"/>
                <a:gd name="T52" fmla="*/ 110 w 111"/>
                <a:gd name="T53" fmla="*/ 25 h 35"/>
                <a:gd name="T54" fmla="*/ 110 w 111"/>
                <a:gd name="T55" fmla="*/ 28 h 35"/>
                <a:gd name="T56" fmla="*/ 106 w 111"/>
                <a:gd name="T57" fmla="*/ 31 h 35"/>
                <a:gd name="T58" fmla="*/ 103 w 111"/>
                <a:gd name="T59" fmla="*/ 32 h 35"/>
                <a:gd name="T60" fmla="*/ 100 w 111"/>
                <a:gd name="T61" fmla="*/ 34 h 35"/>
                <a:gd name="T62" fmla="*/ 95 w 111"/>
                <a:gd name="T63" fmla="*/ 34 h 35"/>
                <a:gd name="T64" fmla="*/ 91 w 111"/>
                <a:gd name="T65" fmla="*/ 34 h 35"/>
                <a:gd name="T66" fmla="*/ 87 w 111"/>
                <a:gd name="T67" fmla="*/ 34 h 35"/>
                <a:gd name="T68" fmla="*/ 80 w 111"/>
                <a:gd name="T69" fmla="*/ 34 h 35"/>
                <a:gd name="T70" fmla="*/ 74 w 111"/>
                <a:gd name="T71" fmla="*/ 34 h 35"/>
                <a:gd name="T72" fmla="*/ 65 w 111"/>
                <a:gd name="T73" fmla="*/ 31 h 35"/>
                <a:gd name="T74" fmla="*/ 56 w 111"/>
                <a:gd name="T75" fmla="*/ 28 h 35"/>
                <a:gd name="T76" fmla="*/ 45 w 111"/>
                <a:gd name="T77" fmla="*/ 26 h 35"/>
                <a:gd name="T78" fmla="*/ 34 w 111"/>
                <a:gd name="T79" fmla="*/ 25 h 35"/>
                <a:gd name="T80" fmla="*/ 28 w 111"/>
                <a:gd name="T81" fmla="*/ 25 h 35"/>
                <a:gd name="T82" fmla="*/ 23 w 111"/>
                <a:gd name="T83" fmla="*/ 25 h 35"/>
                <a:gd name="T84" fmla="*/ 20 w 111"/>
                <a:gd name="T85" fmla="*/ 26 h 35"/>
                <a:gd name="T86" fmla="*/ 17 w 111"/>
                <a:gd name="T87" fmla="*/ 30 h 35"/>
                <a:gd name="T88" fmla="*/ 14 w 111"/>
                <a:gd name="T89" fmla="*/ 32 h 35"/>
                <a:gd name="T90" fmla="*/ 10 w 111"/>
                <a:gd name="T91" fmla="*/ 32 h 35"/>
                <a:gd name="T92" fmla="*/ 7 w 111"/>
                <a:gd name="T93" fmla="*/ 32 h 35"/>
                <a:gd name="T94" fmla="*/ 4 w 111"/>
                <a:gd name="T95" fmla="*/ 32 h 35"/>
                <a:gd name="T96" fmla="*/ 1 w 111"/>
                <a:gd name="T97" fmla="*/ 32 h 35"/>
                <a:gd name="T98" fmla="*/ 0 w 111"/>
                <a:gd name="T99" fmla="*/ 27 h 35"/>
                <a:gd name="T100" fmla="*/ 0 w 111"/>
                <a:gd name="T101" fmla="*/ 2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35"/>
                <a:gd name="T155" fmla="*/ 111 w 11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35">
                  <a:moveTo>
                    <a:pt x="0" y="27"/>
                  </a:moveTo>
                  <a:lnTo>
                    <a:pt x="1" y="21"/>
                  </a:lnTo>
                  <a:lnTo>
                    <a:pt x="1" y="17"/>
                  </a:lnTo>
                  <a:lnTo>
                    <a:pt x="1" y="13"/>
                  </a:lnTo>
                  <a:lnTo>
                    <a:pt x="2" y="10"/>
                  </a:lnTo>
                  <a:lnTo>
                    <a:pt x="5" y="6"/>
                  </a:lnTo>
                  <a:lnTo>
                    <a:pt x="9" y="3"/>
                  </a:lnTo>
                  <a:lnTo>
                    <a:pt x="18" y="2"/>
                  </a:lnTo>
                  <a:lnTo>
                    <a:pt x="27" y="1"/>
                  </a:lnTo>
                  <a:lnTo>
                    <a:pt x="33" y="1"/>
                  </a:lnTo>
                  <a:lnTo>
                    <a:pt x="40" y="1"/>
                  </a:lnTo>
                  <a:lnTo>
                    <a:pt x="46" y="1"/>
                  </a:lnTo>
                  <a:lnTo>
                    <a:pt x="51" y="1"/>
                  </a:lnTo>
                  <a:lnTo>
                    <a:pt x="57" y="0"/>
                  </a:lnTo>
                  <a:lnTo>
                    <a:pt x="62" y="0"/>
                  </a:lnTo>
                  <a:lnTo>
                    <a:pt x="68" y="0"/>
                  </a:lnTo>
                  <a:lnTo>
                    <a:pt x="72" y="0"/>
                  </a:lnTo>
                  <a:lnTo>
                    <a:pt x="81" y="0"/>
                  </a:lnTo>
                  <a:lnTo>
                    <a:pt x="86" y="1"/>
                  </a:lnTo>
                  <a:lnTo>
                    <a:pt x="92" y="1"/>
                  </a:lnTo>
                  <a:lnTo>
                    <a:pt x="95" y="3"/>
                  </a:lnTo>
                  <a:lnTo>
                    <a:pt x="99" y="6"/>
                  </a:lnTo>
                  <a:lnTo>
                    <a:pt x="102" y="10"/>
                  </a:lnTo>
                  <a:lnTo>
                    <a:pt x="104" y="13"/>
                  </a:lnTo>
                  <a:lnTo>
                    <a:pt x="107" y="17"/>
                  </a:lnTo>
                  <a:lnTo>
                    <a:pt x="110" y="21"/>
                  </a:lnTo>
                  <a:lnTo>
                    <a:pt x="110" y="25"/>
                  </a:lnTo>
                  <a:lnTo>
                    <a:pt x="110" y="28"/>
                  </a:lnTo>
                  <a:lnTo>
                    <a:pt x="106" y="31"/>
                  </a:lnTo>
                  <a:lnTo>
                    <a:pt x="103" y="32"/>
                  </a:lnTo>
                  <a:lnTo>
                    <a:pt x="100" y="34"/>
                  </a:lnTo>
                  <a:lnTo>
                    <a:pt x="95" y="34"/>
                  </a:lnTo>
                  <a:lnTo>
                    <a:pt x="91" y="34"/>
                  </a:lnTo>
                  <a:lnTo>
                    <a:pt x="87" y="34"/>
                  </a:lnTo>
                  <a:lnTo>
                    <a:pt x="80" y="34"/>
                  </a:lnTo>
                  <a:lnTo>
                    <a:pt x="74" y="34"/>
                  </a:lnTo>
                  <a:lnTo>
                    <a:pt x="65" y="31"/>
                  </a:lnTo>
                  <a:lnTo>
                    <a:pt x="56" y="28"/>
                  </a:lnTo>
                  <a:lnTo>
                    <a:pt x="45" y="26"/>
                  </a:lnTo>
                  <a:lnTo>
                    <a:pt x="34" y="25"/>
                  </a:lnTo>
                  <a:lnTo>
                    <a:pt x="28" y="25"/>
                  </a:lnTo>
                  <a:lnTo>
                    <a:pt x="23" y="25"/>
                  </a:lnTo>
                  <a:lnTo>
                    <a:pt x="20" y="26"/>
                  </a:lnTo>
                  <a:lnTo>
                    <a:pt x="17" y="30"/>
                  </a:lnTo>
                  <a:lnTo>
                    <a:pt x="14" y="32"/>
                  </a:lnTo>
                  <a:lnTo>
                    <a:pt x="10" y="32"/>
                  </a:lnTo>
                  <a:lnTo>
                    <a:pt x="7" y="32"/>
                  </a:lnTo>
                  <a:lnTo>
                    <a:pt x="4" y="32"/>
                  </a:lnTo>
                  <a:lnTo>
                    <a:pt x="1" y="32"/>
                  </a:lnTo>
                  <a:lnTo>
                    <a:pt x="0" y="27"/>
                  </a:lnTo>
                </a:path>
              </a:pathLst>
            </a:custGeom>
            <a:solidFill>
              <a:srgbClr val="000000"/>
            </a:solidFill>
            <a:ln w="12700" cap="rnd">
              <a:solidFill>
                <a:srgbClr val="000000"/>
              </a:solidFill>
              <a:round/>
              <a:headEnd/>
              <a:tailEnd/>
            </a:ln>
          </p:spPr>
          <p:txBody>
            <a:bodyPr/>
            <a:lstStyle/>
            <a:p>
              <a:pPr algn="ctr" eaLnBrk="0" hangingPunct="0"/>
              <a:endParaRPr lang="en-US"/>
            </a:p>
          </p:txBody>
        </p:sp>
        <p:grpSp>
          <p:nvGrpSpPr>
            <p:cNvPr id="91273" name="Group 7"/>
            <p:cNvGrpSpPr>
              <a:grpSpLocks/>
            </p:cNvGrpSpPr>
            <p:nvPr/>
          </p:nvGrpSpPr>
          <p:grpSpPr bwMode="auto">
            <a:xfrm>
              <a:off x="724" y="1214"/>
              <a:ext cx="223" cy="113"/>
              <a:chOff x="724" y="1214"/>
              <a:chExt cx="223" cy="113"/>
            </a:xfrm>
          </p:grpSpPr>
          <p:sp>
            <p:nvSpPr>
              <p:cNvPr id="91356" name="Oval 5"/>
              <p:cNvSpPr>
                <a:spLocks noChangeArrowheads="1"/>
              </p:cNvSpPr>
              <p:nvPr/>
            </p:nvSpPr>
            <p:spPr bwMode="auto">
              <a:xfrm>
                <a:off x="724" y="1214"/>
                <a:ext cx="223" cy="105"/>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357" name="Freeform 6"/>
              <p:cNvSpPr>
                <a:spLocks/>
              </p:cNvSpPr>
              <p:nvPr/>
            </p:nvSpPr>
            <p:spPr bwMode="auto">
              <a:xfrm>
                <a:off x="748" y="1291"/>
                <a:ext cx="194" cy="36"/>
              </a:xfrm>
              <a:custGeom>
                <a:avLst/>
                <a:gdLst>
                  <a:gd name="T0" fmla="*/ 24 w 194"/>
                  <a:gd name="T1" fmla="*/ 23 h 36"/>
                  <a:gd name="T2" fmla="*/ 29 w 194"/>
                  <a:gd name="T3" fmla="*/ 25 h 36"/>
                  <a:gd name="T4" fmla="*/ 34 w 194"/>
                  <a:gd name="T5" fmla="*/ 26 h 36"/>
                  <a:gd name="T6" fmla="*/ 39 w 194"/>
                  <a:gd name="T7" fmla="*/ 28 h 36"/>
                  <a:gd name="T8" fmla="*/ 44 w 194"/>
                  <a:gd name="T9" fmla="*/ 30 h 36"/>
                  <a:gd name="T10" fmla="*/ 49 w 194"/>
                  <a:gd name="T11" fmla="*/ 31 h 36"/>
                  <a:gd name="T12" fmla="*/ 54 w 194"/>
                  <a:gd name="T13" fmla="*/ 31 h 36"/>
                  <a:gd name="T14" fmla="*/ 59 w 194"/>
                  <a:gd name="T15" fmla="*/ 33 h 36"/>
                  <a:gd name="T16" fmla="*/ 65 w 194"/>
                  <a:gd name="T17" fmla="*/ 33 h 36"/>
                  <a:gd name="T18" fmla="*/ 70 w 194"/>
                  <a:gd name="T19" fmla="*/ 34 h 36"/>
                  <a:gd name="T20" fmla="*/ 76 w 194"/>
                  <a:gd name="T21" fmla="*/ 35 h 36"/>
                  <a:gd name="T22" fmla="*/ 81 w 194"/>
                  <a:gd name="T23" fmla="*/ 35 h 36"/>
                  <a:gd name="T24" fmla="*/ 86 w 194"/>
                  <a:gd name="T25" fmla="*/ 35 h 36"/>
                  <a:gd name="T26" fmla="*/ 91 w 194"/>
                  <a:gd name="T27" fmla="*/ 35 h 36"/>
                  <a:gd name="T28" fmla="*/ 96 w 194"/>
                  <a:gd name="T29" fmla="*/ 35 h 36"/>
                  <a:gd name="T30" fmla="*/ 101 w 194"/>
                  <a:gd name="T31" fmla="*/ 35 h 36"/>
                  <a:gd name="T32" fmla="*/ 105 w 194"/>
                  <a:gd name="T33" fmla="*/ 35 h 36"/>
                  <a:gd name="T34" fmla="*/ 111 w 194"/>
                  <a:gd name="T35" fmla="*/ 35 h 36"/>
                  <a:gd name="T36" fmla="*/ 115 w 194"/>
                  <a:gd name="T37" fmla="*/ 33 h 36"/>
                  <a:gd name="T38" fmla="*/ 123 w 194"/>
                  <a:gd name="T39" fmla="*/ 32 h 36"/>
                  <a:gd name="T40" fmla="*/ 134 w 194"/>
                  <a:gd name="T41" fmla="*/ 30 h 36"/>
                  <a:gd name="T42" fmla="*/ 138 w 194"/>
                  <a:gd name="T43" fmla="*/ 29 h 36"/>
                  <a:gd name="T44" fmla="*/ 143 w 194"/>
                  <a:gd name="T45" fmla="*/ 28 h 36"/>
                  <a:gd name="T46" fmla="*/ 149 w 194"/>
                  <a:gd name="T47" fmla="*/ 26 h 36"/>
                  <a:gd name="T48" fmla="*/ 154 w 194"/>
                  <a:gd name="T49" fmla="*/ 25 h 36"/>
                  <a:gd name="T50" fmla="*/ 159 w 194"/>
                  <a:gd name="T51" fmla="*/ 23 h 36"/>
                  <a:gd name="T52" fmla="*/ 163 w 194"/>
                  <a:gd name="T53" fmla="*/ 21 h 36"/>
                  <a:gd name="T54" fmla="*/ 169 w 194"/>
                  <a:gd name="T55" fmla="*/ 19 h 36"/>
                  <a:gd name="T56" fmla="*/ 174 w 194"/>
                  <a:gd name="T57" fmla="*/ 15 h 36"/>
                  <a:gd name="T58" fmla="*/ 179 w 194"/>
                  <a:gd name="T59" fmla="*/ 12 h 36"/>
                  <a:gd name="T60" fmla="*/ 186 w 194"/>
                  <a:gd name="T61" fmla="*/ 7 h 36"/>
                  <a:gd name="T62" fmla="*/ 182 w 194"/>
                  <a:gd name="T63" fmla="*/ 0 h 36"/>
                  <a:gd name="T64" fmla="*/ 174 w 194"/>
                  <a:gd name="T65" fmla="*/ 0 h 36"/>
                  <a:gd name="T66" fmla="*/ 164 w 194"/>
                  <a:gd name="T67" fmla="*/ 1 h 36"/>
                  <a:gd name="T68" fmla="*/ 155 w 194"/>
                  <a:gd name="T69" fmla="*/ 3 h 36"/>
                  <a:gd name="T70" fmla="*/ 148 w 194"/>
                  <a:gd name="T71" fmla="*/ 6 h 36"/>
                  <a:gd name="T72" fmla="*/ 139 w 194"/>
                  <a:gd name="T73" fmla="*/ 8 h 36"/>
                  <a:gd name="T74" fmla="*/ 133 w 194"/>
                  <a:gd name="T75" fmla="*/ 10 h 36"/>
                  <a:gd name="T76" fmla="*/ 125 w 194"/>
                  <a:gd name="T77" fmla="*/ 12 h 36"/>
                  <a:gd name="T78" fmla="*/ 117 w 194"/>
                  <a:gd name="T79" fmla="*/ 12 h 36"/>
                  <a:gd name="T80" fmla="*/ 108 w 194"/>
                  <a:gd name="T81" fmla="*/ 12 h 36"/>
                  <a:gd name="T82" fmla="*/ 97 w 194"/>
                  <a:gd name="T83" fmla="*/ 13 h 36"/>
                  <a:gd name="T84" fmla="*/ 85 w 194"/>
                  <a:gd name="T85" fmla="*/ 14 h 36"/>
                  <a:gd name="T86" fmla="*/ 79 w 194"/>
                  <a:gd name="T87" fmla="*/ 14 h 36"/>
                  <a:gd name="T88" fmla="*/ 70 w 194"/>
                  <a:gd name="T89" fmla="*/ 13 h 36"/>
                  <a:gd name="T90" fmla="*/ 58 w 194"/>
                  <a:gd name="T91" fmla="*/ 13 h 36"/>
                  <a:gd name="T92" fmla="*/ 47 w 194"/>
                  <a:gd name="T93" fmla="*/ 13 h 36"/>
                  <a:gd name="T94" fmla="*/ 35 w 194"/>
                  <a:gd name="T95" fmla="*/ 14 h 36"/>
                  <a:gd name="T96" fmla="*/ 25 w 194"/>
                  <a:gd name="T97" fmla="*/ 14 h 36"/>
                  <a:gd name="T98" fmla="*/ 17 w 194"/>
                  <a:gd name="T99" fmla="*/ 14 h 36"/>
                  <a:gd name="T100" fmla="*/ 10 w 194"/>
                  <a:gd name="T101" fmla="*/ 14 h 36"/>
                  <a:gd name="T102" fmla="*/ 0 w 194"/>
                  <a:gd name="T103" fmla="*/ 12 h 36"/>
                  <a:gd name="T104" fmla="*/ 10 w 194"/>
                  <a:gd name="T105" fmla="*/ 19 h 36"/>
                  <a:gd name="T106" fmla="*/ 17 w 194"/>
                  <a:gd name="T107" fmla="*/ 21 h 36"/>
                  <a:gd name="T108" fmla="*/ 22 w 194"/>
                  <a:gd name="T109" fmla="*/ 23 h 36"/>
                  <a:gd name="T110" fmla="*/ 27 w 194"/>
                  <a:gd name="T111" fmla="*/ 24 h 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
                  <a:gd name="T169" fmla="*/ 0 h 36"/>
                  <a:gd name="T170" fmla="*/ 194 w 194"/>
                  <a:gd name="T171" fmla="*/ 36 h 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 h="36">
                    <a:moveTo>
                      <a:pt x="16" y="21"/>
                    </a:moveTo>
                    <a:lnTo>
                      <a:pt x="19" y="21"/>
                    </a:lnTo>
                    <a:lnTo>
                      <a:pt x="24" y="23"/>
                    </a:lnTo>
                    <a:lnTo>
                      <a:pt x="26" y="24"/>
                    </a:lnTo>
                    <a:lnTo>
                      <a:pt x="28" y="24"/>
                    </a:lnTo>
                    <a:lnTo>
                      <a:pt x="29" y="25"/>
                    </a:lnTo>
                    <a:lnTo>
                      <a:pt x="31" y="26"/>
                    </a:lnTo>
                    <a:lnTo>
                      <a:pt x="32" y="26"/>
                    </a:lnTo>
                    <a:lnTo>
                      <a:pt x="34" y="26"/>
                    </a:lnTo>
                    <a:lnTo>
                      <a:pt x="36" y="27"/>
                    </a:lnTo>
                    <a:lnTo>
                      <a:pt x="37" y="28"/>
                    </a:lnTo>
                    <a:lnTo>
                      <a:pt x="39" y="28"/>
                    </a:lnTo>
                    <a:lnTo>
                      <a:pt x="41" y="29"/>
                    </a:lnTo>
                    <a:lnTo>
                      <a:pt x="42" y="29"/>
                    </a:lnTo>
                    <a:lnTo>
                      <a:pt x="44" y="30"/>
                    </a:lnTo>
                    <a:lnTo>
                      <a:pt x="45" y="30"/>
                    </a:lnTo>
                    <a:lnTo>
                      <a:pt x="47" y="31"/>
                    </a:lnTo>
                    <a:lnTo>
                      <a:pt x="49" y="31"/>
                    </a:lnTo>
                    <a:lnTo>
                      <a:pt x="50" y="31"/>
                    </a:lnTo>
                    <a:lnTo>
                      <a:pt x="52" y="31"/>
                    </a:lnTo>
                    <a:lnTo>
                      <a:pt x="54" y="31"/>
                    </a:lnTo>
                    <a:lnTo>
                      <a:pt x="55" y="32"/>
                    </a:lnTo>
                    <a:lnTo>
                      <a:pt x="57" y="32"/>
                    </a:lnTo>
                    <a:lnTo>
                      <a:pt x="59" y="33"/>
                    </a:lnTo>
                    <a:lnTo>
                      <a:pt x="61" y="33"/>
                    </a:lnTo>
                    <a:lnTo>
                      <a:pt x="63" y="33"/>
                    </a:lnTo>
                    <a:lnTo>
                      <a:pt x="65" y="33"/>
                    </a:lnTo>
                    <a:lnTo>
                      <a:pt x="66" y="33"/>
                    </a:lnTo>
                    <a:lnTo>
                      <a:pt x="68" y="33"/>
                    </a:lnTo>
                    <a:lnTo>
                      <a:pt x="70" y="34"/>
                    </a:lnTo>
                    <a:lnTo>
                      <a:pt x="72" y="34"/>
                    </a:lnTo>
                    <a:lnTo>
                      <a:pt x="74" y="34"/>
                    </a:lnTo>
                    <a:lnTo>
                      <a:pt x="76" y="35"/>
                    </a:lnTo>
                    <a:lnTo>
                      <a:pt x="78" y="35"/>
                    </a:lnTo>
                    <a:lnTo>
                      <a:pt x="79" y="35"/>
                    </a:lnTo>
                    <a:lnTo>
                      <a:pt x="81" y="35"/>
                    </a:lnTo>
                    <a:lnTo>
                      <a:pt x="83" y="35"/>
                    </a:lnTo>
                    <a:lnTo>
                      <a:pt x="84" y="35"/>
                    </a:lnTo>
                    <a:lnTo>
                      <a:pt x="86" y="35"/>
                    </a:lnTo>
                    <a:lnTo>
                      <a:pt x="88" y="35"/>
                    </a:lnTo>
                    <a:lnTo>
                      <a:pt x="89" y="35"/>
                    </a:lnTo>
                    <a:lnTo>
                      <a:pt x="91" y="35"/>
                    </a:lnTo>
                    <a:lnTo>
                      <a:pt x="92" y="35"/>
                    </a:lnTo>
                    <a:lnTo>
                      <a:pt x="94" y="35"/>
                    </a:lnTo>
                    <a:lnTo>
                      <a:pt x="96" y="35"/>
                    </a:lnTo>
                    <a:lnTo>
                      <a:pt x="97" y="35"/>
                    </a:lnTo>
                    <a:lnTo>
                      <a:pt x="99" y="35"/>
                    </a:lnTo>
                    <a:lnTo>
                      <a:pt x="101" y="35"/>
                    </a:lnTo>
                    <a:lnTo>
                      <a:pt x="102" y="35"/>
                    </a:lnTo>
                    <a:lnTo>
                      <a:pt x="104" y="35"/>
                    </a:lnTo>
                    <a:lnTo>
                      <a:pt x="105" y="35"/>
                    </a:lnTo>
                    <a:lnTo>
                      <a:pt x="107" y="35"/>
                    </a:lnTo>
                    <a:lnTo>
                      <a:pt x="109" y="35"/>
                    </a:lnTo>
                    <a:lnTo>
                      <a:pt x="111" y="35"/>
                    </a:lnTo>
                    <a:lnTo>
                      <a:pt x="112" y="34"/>
                    </a:lnTo>
                    <a:lnTo>
                      <a:pt x="114" y="34"/>
                    </a:lnTo>
                    <a:lnTo>
                      <a:pt x="115" y="33"/>
                    </a:lnTo>
                    <a:lnTo>
                      <a:pt x="117" y="33"/>
                    </a:lnTo>
                    <a:lnTo>
                      <a:pt x="119" y="33"/>
                    </a:lnTo>
                    <a:lnTo>
                      <a:pt x="123" y="32"/>
                    </a:lnTo>
                    <a:lnTo>
                      <a:pt x="127" y="31"/>
                    </a:lnTo>
                    <a:lnTo>
                      <a:pt x="131" y="31"/>
                    </a:lnTo>
                    <a:lnTo>
                      <a:pt x="134" y="30"/>
                    </a:lnTo>
                    <a:lnTo>
                      <a:pt x="135" y="30"/>
                    </a:lnTo>
                    <a:lnTo>
                      <a:pt x="137" y="29"/>
                    </a:lnTo>
                    <a:lnTo>
                      <a:pt x="138" y="29"/>
                    </a:lnTo>
                    <a:lnTo>
                      <a:pt x="140" y="29"/>
                    </a:lnTo>
                    <a:lnTo>
                      <a:pt x="142" y="29"/>
                    </a:lnTo>
                    <a:lnTo>
                      <a:pt x="143" y="28"/>
                    </a:lnTo>
                    <a:lnTo>
                      <a:pt x="145" y="28"/>
                    </a:lnTo>
                    <a:lnTo>
                      <a:pt x="147" y="27"/>
                    </a:lnTo>
                    <a:lnTo>
                      <a:pt x="149" y="26"/>
                    </a:lnTo>
                    <a:lnTo>
                      <a:pt x="150" y="26"/>
                    </a:lnTo>
                    <a:lnTo>
                      <a:pt x="152" y="25"/>
                    </a:lnTo>
                    <a:lnTo>
                      <a:pt x="154" y="25"/>
                    </a:lnTo>
                    <a:lnTo>
                      <a:pt x="155" y="24"/>
                    </a:lnTo>
                    <a:lnTo>
                      <a:pt x="157" y="24"/>
                    </a:lnTo>
                    <a:lnTo>
                      <a:pt x="159" y="23"/>
                    </a:lnTo>
                    <a:lnTo>
                      <a:pt x="160" y="23"/>
                    </a:lnTo>
                    <a:lnTo>
                      <a:pt x="162" y="22"/>
                    </a:lnTo>
                    <a:lnTo>
                      <a:pt x="163" y="21"/>
                    </a:lnTo>
                    <a:lnTo>
                      <a:pt x="166" y="21"/>
                    </a:lnTo>
                    <a:lnTo>
                      <a:pt x="167" y="19"/>
                    </a:lnTo>
                    <a:lnTo>
                      <a:pt x="169" y="19"/>
                    </a:lnTo>
                    <a:lnTo>
                      <a:pt x="171" y="17"/>
                    </a:lnTo>
                    <a:lnTo>
                      <a:pt x="173" y="16"/>
                    </a:lnTo>
                    <a:lnTo>
                      <a:pt x="174" y="15"/>
                    </a:lnTo>
                    <a:lnTo>
                      <a:pt x="176" y="15"/>
                    </a:lnTo>
                    <a:lnTo>
                      <a:pt x="178" y="14"/>
                    </a:lnTo>
                    <a:lnTo>
                      <a:pt x="179" y="12"/>
                    </a:lnTo>
                    <a:lnTo>
                      <a:pt x="180" y="10"/>
                    </a:lnTo>
                    <a:lnTo>
                      <a:pt x="183" y="9"/>
                    </a:lnTo>
                    <a:lnTo>
                      <a:pt x="186" y="7"/>
                    </a:lnTo>
                    <a:lnTo>
                      <a:pt x="188" y="3"/>
                    </a:lnTo>
                    <a:lnTo>
                      <a:pt x="193" y="1"/>
                    </a:lnTo>
                    <a:lnTo>
                      <a:pt x="182" y="0"/>
                    </a:lnTo>
                    <a:lnTo>
                      <a:pt x="180" y="0"/>
                    </a:lnTo>
                    <a:lnTo>
                      <a:pt x="178" y="0"/>
                    </a:lnTo>
                    <a:lnTo>
                      <a:pt x="174" y="0"/>
                    </a:lnTo>
                    <a:lnTo>
                      <a:pt x="171" y="0"/>
                    </a:lnTo>
                    <a:lnTo>
                      <a:pt x="166" y="1"/>
                    </a:lnTo>
                    <a:lnTo>
                      <a:pt x="164" y="1"/>
                    </a:lnTo>
                    <a:lnTo>
                      <a:pt x="161" y="2"/>
                    </a:lnTo>
                    <a:lnTo>
                      <a:pt x="158" y="2"/>
                    </a:lnTo>
                    <a:lnTo>
                      <a:pt x="155" y="3"/>
                    </a:lnTo>
                    <a:lnTo>
                      <a:pt x="152" y="4"/>
                    </a:lnTo>
                    <a:lnTo>
                      <a:pt x="150" y="5"/>
                    </a:lnTo>
                    <a:lnTo>
                      <a:pt x="148" y="6"/>
                    </a:lnTo>
                    <a:lnTo>
                      <a:pt x="145" y="7"/>
                    </a:lnTo>
                    <a:lnTo>
                      <a:pt x="143" y="7"/>
                    </a:lnTo>
                    <a:lnTo>
                      <a:pt x="139" y="8"/>
                    </a:lnTo>
                    <a:lnTo>
                      <a:pt x="137" y="8"/>
                    </a:lnTo>
                    <a:lnTo>
                      <a:pt x="135" y="9"/>
                    </a:lnTo>
                    <a:lnTo>
                      <a:pt x="133" y="10"/>
                    </a:lnTo>
                    <a:lnTo>
                      <a:pt x="130" y="10"/>
                    </a:lnTo>
                    <a:lnTo>
                      <a:pt x="127" y="11"/>
                    </a:lnTo>
                    <a:lnTo>
                      <a:pt x="125" y="12"/>
                    </a:lnTo>
                    <a:lnTo>
                      <a:pt x="123" y="12"/>
                    </a:lnTo>
                    <a:lnTo>
                      <a:pt x="121" y="12"/>
                    </a:lnTo>
                    <a:lnTo>
                      <a:pt x="117" y="12"/>
                    </a:lnTo>
                    <a:lnTo>
                      <a:pt x="116" y="12"/>
                    </a:lnTo>
                    <a:lnTo>
                      <a:pt x="112" y="12"/>
                    </a:lnTo>
                    <a:lnTo>
                      <a:pt x="108" y="12"/>
                    </a:lnTo>
                    <a:lnTo>
                      <a:pt x="103" y="12"/>
                    </a:lnTo>
                    <a:lnTo>
                      <a:pt x="100" y="13"/>
                    </a:lnTo>
                    <a:lnTo>
                      <a:pt x="97" y="13"/>
                    </a:lnTo>
                    <a:lnTo>
                      <a:pt x="92" y="14"/>
                    </a:lnTo>
                    <a:lnTo>
                      <a:pt x="89" y="14"/>
                    </a:lnTo>
                    <a:lnTo>
                      <a:pt x="85" y="14"/>
                    </a:lnTo>
                    <a:lnTo>
                      <a:pt x="83" y="14"/>
                    </a:lnTo>
                    <a:lnTo>
                      <a:pt x="80" y="14"/>
                    </a:lnTo>
                    <a:lnTo>
                      <a:pt x="79" y="14"/>
                    </a:lnTo>
                    <a:lnTo>
                      <a:pt x="77" y="13"/>
                    </a:lnTo>
                    <a:lnTo>
                      <a:pt x="75" y="13"/>
                    </a:lnTo>
                    <a:lnTo>
                      <a:pt x="70" y="13"/>
                    </a:lnTo>
                    <a:lnTo>
                      <a:pt x="66" y="13"/>
                    </a:lnTo>
                    <a:lnTo>
                      <a:pt x="62" y="13"/>
                    </a:lnTo>
                    <a:lnTo>
                      <a:pt x="58" y="13"/>
                    </a:lnTo>
                    <a:lnTo>
                      <a:pt x="54" y="13"/>
                    </a:lnTo>
                    <a:lnTo>
                      <a:pt x="50" y="13"/>
                    </a:lnTo>
                    <a:lnTo>
                      <a:pt x="47" y="13"/>
                    </a:lnTo>
                    <a:lnTo>
                      <a:pt x="43" y="14"/>
                    </a:lnTo>
                    <a:lnTo>
                      <a:pt x="40" y="14"/>
                    </a:lnTo>
                    <a:lnTo>
                      <a:pt x="35" y="14"/>
                    </a:lnTo>
                    <a:lnTo>
                      <a:pt x="32" y="14"/>
                    </a:lnTo>
                    <a:lnTo>
                      <a:pt x="29" y="14"/>
                    </a:lnTo>
                    <a:lnTo>
                      <a:pt x="25" y="14"/>
                    </a:lnTo>
                    <a:lnTo>
                      <a:pt x="22" y="14"/>
                    </a:lnTo>
                    <a:lnTo>
                      <a:pt x="19" y="14"/>
                    </a:lnTo>
                    <a:lnTo>
                      <a:pt x="17" y="14"/>
                    </a:lnTo>
                    <a:lnTo>
                      <a:pt x="14" y="14"/>
                    </a:lnTo>
                    <a:lnTo>
                      <a:pt x="13" y="14"/>
                    </a:lnTo>
                    <a:lnTo>
                      <a:pt x="10" y="14"/>
                    </a:lnTo>
                    <a:lnTo>
                      <a:pt x="9" y="14"/>
                    </a:lnTo>
                    <a:lnTo>
                      <a:pt x="7" y="15"/>
                    </a:lnTo>
                    <a:lnTo>
                      <a:pt x="0" y="12"/>
                    </a:lnTo>
                    <a:lnTo>
                      <a:pt x="3" y="15"/>
                    </a:lnTo>
                    <a:lnTo>
                      <a:pt x="8" y="18"/>
                    </a:lnTo>
                    <a:lnTo>
                      <a:pt x="10" y="19"/>
                    </a:lnTo>
                    <a:lnTo>
                      <a:pt x="12" y="20"/>
                    </a:lnTo>
                    <a:lnTo>
                      <a:pt x="14" y="20"/>
                    </a:lnTo>
                    <a:lnTo>
                      <a:pt x="17" y="21"/>
                    </a:lnTo>
                    <a:lnTo>
                      <a:pt x="19" y="22"/>
                    </a:lnTo>
                    <a:lnTo>
                      <a:pt x="20" y="22"/>
                    </a:lnTo>
                    <a:lnTo>
                      <a:pt x="22" y="23"/>
                    </a:lnTo>
                    <a:lnTo>
                      <a:pt x="24" y="23"/>
                    </a:lnTo>
                    <a:lnTo>
                      <a:pt x="25" y="23"/>
                    </a:lnTo>
                    <a:lnTo>
                      <a:pt x="27" y="24"/>
                    </a:lnTo>
                    <a:lnTo>
                      <a:pt x="29" y="24"/>
                    </a:lnTo>
                    <a:lnTo>
                      <a:pt x="30" y="25"/>
                    </a:lnTo>
                  </a:path>
                </a:pathLst>
              </a:custGeom>
              <a:solidFill>
                <a:srgbClr val="000000"/>
              </a:solidFill>
              <a:ln w="12700" cap="rnd">
                <a:solidFill>
                  <a:srgbClr val="000000"/>
                </a:solidFill>
                <a:round/>
                <a:headEnd type="none" w="sm" len="sm"/>
                <a:tailEnd type="none" w="sm" len="sm"/>
              </a:ln>
            </p:spPr>
            <p:txBody>
              <a:bodyPr/>
              <a:lstStyle/>
              <a:p>
                <a:pPr algn="ctr" eaLnBrk="0" hangingPunct="0"/>
                <a:endParaRPr lang="en-US"/>
              </a:p>
            </p:txBody>
          </p:sp>
        </p:grpSp>
        <p:grpSp>
          <p:nvGrpSpPr>
            <p:cNvPr id="91274" name="Group 10"/>
            <p:cNvGrpSpPr>
              <a:grpSpLocks/>
            </p:cNvGrpSpPr>
            <p:nvPr/>
          </p:nvGrpSpPr>
          <p:grpSpPr bwMode="auto">
            <a:xfrm>
              <a:off x="436" y="1208"/>
              <a:ext cx="222" cy="111"/>
              <a:chOff x="436" y="1208"/>
              <a:chExt cx="222" cy="111"/>
            </a:xfrm>
          </p:grpSpPr>
          <p:sp>
            <p:nvSpPr>
              <p:cNvPr id="91354" name="Oval 8"/>
              <p:cNvSpPr>
                <a:spLocks noChangeArrowheads="1"/>
              </p:cNvSpPr>
              <p:nvPr/>
            </p:nvSpPr>
            <p:spPr bwMode="auto">
              <a:xfrm>
                <a:off x="436" y="1214"/>
                <a:ext cx="222" cy="105"/>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355" name="Freeform 9"/>
              <p:cNvSpPr>
                <a:spLocks/>
              </p:cNvSpPr>
              <p:nvPr/>
            </p:nvSpPr>
            <p:spPr bwMode="auto">
              <a:xfrm>
                <a:off x="462" y="1208"/>
                <a:ext cx="190" cy="38"/>
              </a:xfrm>
              <a:custGeom>
                <a:avLst/>
                <a:gdLst>
                  <a:gd name="T0" fmla="*/ 21 w 190"/>
                  <a:gd name="T1" fmla="*/ 12 h 38"/>
                  <a:gd name="T2" fmla="*/ 26 w 190"/>
                  <a:gd name="T3" fmla="*/ 9 h 38"/>
                  <a:gd name="T4" fmla="*/ 31 w 190"/>
                  <a:gd name="T5" fmla="*/ 8 h 38"/>
                  <a:gd name="T6" fmla="*/ 36 w 190"/>
                  <a:gd name="T7" fmla="*/ 6 h 38"/>
                  <a:gd name="T8" fmla="*/ 41 w 190"/>
                  <a:gd name="T9" fmla="*/ 4 h 38"/>
                  <a:gd name="T10" fmla="*/ 46 w 190"/>
                  <a:gd name="T11" fmla="*/ 3 h 38"/>
                  <a:gd name="T12" fmla="*/ 51 w 190"/>
                  <a:gd name="T13" fmla="*/ 3 h 38"/>
                  <a:gd name="T14" fmla="*/ 56 w 190"/>
                  <a:gd name="T15" fmla="*/ 2 h 38"/>
                  <a:gd name="T16" fmla="*/ 62 w 190"/>
                  <a:gd name="T17" fmla="*/ 1 h 38"/>
                  <a:gd name="T18" fmla="*/ 67 w 190"/>
                  <a:gd name="T19" fmla="*/ 0 h 38"/>
                  <a:gd name="T20" fmla="*/ 72 w 190"/>
                  <a:gd name="T21" fmla="*/ 0 h 38"/>
                  <a:gd name="T22" fmla="*/ 78 w 190"/>
                  <a:gd name="T23" fmla="*/ 0 h 38"/>
                  <a:gd name="T24" fmla="*/ 83 w 190"/>
                  <a:gd name="T25" fmla="*/ 0 h 38"/>
                  <a:gd name="T26" fmla="*/ 88 w 190"/>
                  <a:gd name="T27" fmla="*/ 0 h 38"/>
                  <a:gd name="T28" fmla="*/ 92 w 190"/>
                  <a:gd name="T29" fmla="*/ 0 h 38"/>
                  <a:gd name="T30" fmla="*/ 97 w 190"/>
                  <a:gd name="T31" fmla="*/ 0 h 38"/>
                  <a:gd name="T32" fmla="*/ 102 w 190"/>
                  <a:gd name="T33" fmla="*/ 0 h 38"/>
                  <a:gd name="T34" fmla="*/ 107 w 190"/>
                  <a:gd name="T35" fmla="*/ 0 h 38"/>
                  <a:gd name="T36" fmla="*/ 112 w 190"/>
                  <a:gd name="T37" fmla="*/ 1 h 38"/>
                  <a:gd name="T38" fmla="*/ 119 w 190"/>
                  <a:gd name="T39" fmla="*/ 2 h 38"/>
                  <a:gd name="T40" fmla="*/ 130 w 190"/>
                  <a:gd name="T41" fmla="*/ 4 h 38"/>
                  <a:gd name="T42" fmla="*/ 135 w 190"/>
                  <a:gd name="T43" fmla="*/ 5 h 38"/>
                  <a:gd name="T44" fmla="*/ 140 w 190"/>
                  <a:gd name="T45" fmla="*/ 6 h 38"/>
                  <a:gd name="T46" fmla="*/ 145 w 190"/>
                  <a:gd name="T47" fmla="*/ 8 h 38"/>
                  <a:gd name="T48" fmla="*/ 150 w 190"/>
                  <a:gd name="T49" fmla="*/ 9 h 38"/>
                  <a:gd name="T50" fmla="*/ 155 w 190"/>
                  <a:gd name="T51" fmla="*/ 11 h 38"/>
                  <a:gd name="T52" fmla="*/ 160 w 190"/>
                  <a:gd name="T53" fmla="*/ 14 h 38"/>
                  <a:gd name="T54" fmla="*/ 165 w 190"/>
                  <a:gd name="T55" fmla="*/ 16 h 38"/>
                  <a:gd name="T56" fmla="*/ 170 w 190"/>
                  <a:gd name="T57" fmla="*/ 20 h 38"/>
                  <a:gd name="T58" fmla="*/ 175 w 190"/>
                  <a:gd name="T59" fmla="*/ 24 h 38"/>
                  <a:gd name="T60" fmla="*/ 182 w 190"/>
                  <a:gd name="T61" fmla="*/ 29 h 38"/>
                  <a:gd name="T62" fmla="*/ 178 w 190"/>
                  <a:gd name="T63" fmla="*/ 36 h 38"/>
                  <a:gd name="T64" fmla="*/ 170 w 190"/>
                  <a:gd name="T65" fmla="*/ 37 h 38"/>
                  <a:gd name="T66" fmla="*/ 160 w 190"/>
                  <a:gd name="T67" fmla="*/ 35 h 38"/>
                  <a:gd name="T68" fmla="*/ 152 w 190"/>
                  <a:gd name="T69" fmla="*/ 32 h 38"/>
                  <a:gd name="T70" fmla="*/ 144 w 190"/>
                  <a:gd name="T71" fmla="*/ 30 h 38"/>
                  <a:gd name="T72" fmla="*/ 136 w 190"/>
                  <a:gd name="T73" fmla="*/ 28 h 38"/>
                  <a:gd name="T74" fmla="*/ 129 w 190"/>
                  <a:gd name="T75" fmla="*/ 25 h 38"/>
                  <a:gd name="T76" fmla="*/ 122 w 190"/>
                  <a:gd name="T77" fmla="*/ 24 h 38"/>
                  <a:gd name="T78" fmla="*/ 114 w 190"/>
                  <a:gd name="T79" fmla="*/ 24 h 38"/>
                  <a:gd name="T80" fmla="*/ 104 w 190"/>
                  <a:gd name="T81" fmla="*/ 23 h 38"/>
                  <a:gd name="T82" fmla="*/ 93 w 190"/>
                  <a:gd name="T83" fmla="*/ 23 h 38"/>
                  <a:gd name="T84" fmla="*/ 82 w 190"/>
                  <a:gd name="T85" fmla="*/ 22 h 38"/>
                  <a:gd name="T86" fmla="*/ 76 w 190"/>
                  <a:gd name="T87" fmla="*/ 22 h 38"/>
                  <a:gd name="T88" fmla="*/ 67 w 190"/>
                  <a:gd name="T89" fmla="*/ 23 h 38"/>
                  <a:gd name="T90" fmla="*/ 55 w 190"/>
                  <a:gd name="T91" fmla="*/ 23 h 38"/>
                  <a:gd name="T92" fmla="*/ 44 w 190"/>
                  <a:gd name="T93" fmla="*/ 23 h 38"/>
                  <a:gd name="T94" fmla="*/ 32 w 190"/>
                  <a:gd name="T95" fmla="*/ 22 h 38"/>
                  <a:gd name="T96" fmla="*/ 23 w 190"/>
                  <a:gd name="T97" fmla="*/ 22 h 38"/>
                  <a:gd name="T98" fmla="*/ 14 w 190"/>
                  <a:gd name="T99" fmla="*/ 22 h 38"/>
                  <a:gd name="T100" fmla="*/ 8 w 190"/>
                  <a:gd name="T101" fmla="*/ 22 h 38"/>
                  <a:gd name="T102" fmla="*/ 3 w 190"/>
                  <a:gd name="T103" fmla="*/ 19 h 38"/>
                  <a:gd name="T104" fmla="*/ 8 w 190"/>
                  <a:gd name="T105" fmla="*/ 17 h 38"/>
                  <a:gd name="T106" fmla="*/ 14 w 190"/>
                  <a:gd name="T107" fmla="*/ 14 h 38"/>
                  <a:gd name="T108" fmla="*/ 19 w 190"/>
                  <a:gd name="T109" fmla="*/ 12 h 38"/>
                  <a:gd name="T110" fmla="*/ 24 w 190"/>
                  <a:gd name="T111" fmla="*/ 11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38"/>
                  <a:gd name="T170" fmla="*/ 190 w 190"/>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38">
                    <a:moveTo>
                      <a:pt x="13" y="14"/>
                    </a:moveTo>
                    <a:lnTo>
                      <a:pt x="16" y="14"/>
                    </a:lnTo>
                    <a:lnTo>
                      <a:pt x="21" y="12"/>
                    </a:lnTo>
                    <a:lnTo>
                      <a:pt x="23" y="11"/>
                    </a:lnTo>
                    <a:lnTo>
                      <a:pt x="25" y="10"/>
                    </a:lnTo>
                    <a:lnTo>
                      <a:pt x="26" y="9"/>
                    </a:lnTo>
                    <a:lnTo>
                      <a:pt x="28" y="9"/>
                    </a:lnTo>
                    <a:lnTo>
                      <a:pt x="29" y="9"/>
                    </a:lnTo>
                    <a:lnTo>
                      <a:pt x="31" y="8"/>
                    </a:lnTo>
                    <a:lnTo>
                      <a:pt x="33" y="8"/>
                    </a:lnTo>
                    <a:lnTo>
                      <a:pt x="35" y="7"/>
                    </a:lnTo>
                    <a:lnTo>
                      <a:pt x="36" y="6"/>
                    </a:lnTo>
                    <a:lnTo>
                      <a:pt x="38" y="6"/>
                    </a:lnTo>
                    <a:lnTo>
                      <a:pt x="39" y="5"/>
                    </a:lnTo>
                    <a:lnTo>
                      <a:pt x="41" y="4"/>
                    </a:lnTo>
                    <a:lnTo>
                      <a:pt x="43" y="4"/>
                    </a:lnTo>
                    <a:lnTo>
                      <a:pt x="44" y="3"/>
                    </a:lnTo>
                    <a:lnTo>
                      <a:pt x="46" y="3"/>
                    </a:lnTo>
                    <a:lnTo>
                      <a:pt x="48" y="3"/>
                    </a:lnTo>
                    <a:lnTo>
                      <a:pt x="49" y="3"/>
                    </a:lnTo>
                    <a:lnTo>
                      <a:pt x="51" y="3"/>
                    </a:lnTo>
                    <a:lnTo>
                      <a:pt x="52" y="2"/>
                    </a:lnTo>
                    <a:lnTo>
                      <a:pt x="54" y="2"/>
                    </a:lnTo>
                    <a:lnTo>
                      <a:pt x="56" y="2"/>
                    </a:lnTo>
                    <a:lnTo>
                      <a:pt x="58" y="2"/>
                    </a:lnTo>
                    <a:lnTo>
                      <a:pt x="60" y="2"/>
                    </a:lnTo>
                    <a:lnTo>
                      <a:pt x="62" y="1"/>
                    </a:lnTo>
                    <a:lnTo>
                      <a:pt x="63" y="1"/>
                    </a:lnTo>
                    <a:lnTo>
                      <a:pt x="65" y="1"/>
                    </a:lnTo>
                    <a:lnTo>
                      <a:pt x="67" y="0"/>
                    </a:lnTo>
                    <a:lnTo>
                      <a:pt x="69" y="0"/>
                    </a:lnTo>
                    <a:lnTo>
                      <a:pt x="71" y="0"/>
                    </a:lnTo>
                    <a:lnTo>
                      <a:pt x="72" y="0"/>
                    </a:lnTo>
                    <a:lnTo>
                      <a:pt x="75" y="0"/>
                    </a:lnTo>
                    <a:lnTo>
                      <a:pt x="76" y="0"/>
                    </a:lnTo>
                    <a:lnTo>
                      <a:pt x="78" y="0"/>
                    </a:lnTo>
                    <a:lnTo>
                      <a:pt x="79" y="0"/>
                    </a:lnTo>
                    <a:lnTo>
                      <a:pt x="81" y="0"/>
                    </a:lnTo>
                    <a:lnTo>
                      <a:pt x="83" y="0"/>
                    </a:lnTo>
                    <a:lnTo>
                      <a:pt x="84" y="0"/>
                    </a:lnTo>
                    <a:lnTo>
                      <a:pt x="86" y="0"/>
                    </a:lnTo>
                    <a:lnTo>
                      <a:pt x="88" y="0"/>
                    </a:lnTo>
                    <a:lnTo>
                      <a:pt x="89" y="0"/>
                    </a:lnTo>
                    <a:lnTo>
                      <a:pt x="91" y="0"/>
                    </a:lnTo>
                    <a:lnTo>
                      <a:pt x="92" y="0"/>
                    </a:lnTo>
                    <a:lnTo>
                      <a:pt x="94" y="0"/>
                    </a:lnTo>
                    <a:lnTo>
                      <a:pt x="96" y="0"/>
                    </a:lnTo>
                    <a:lnTo>
                      <a:pt x="97" y="0"/>
                    </a:lnTo>
                    <a:lnTo>
                      <a:pt x="99" y="0"/>
                    </a:lnTo>
                    <a:lnTo>
                      <a:pt x="101" y="0"/>
                    </a:lnTo>
                    <a:lnTo>
                      <a:pt x="102" y="0"/>
                    </a:lnTo>
                    <a:lnTo>
                      <a:pt x="104" y="0"/>
                    </a:lnTo>
                    <a:lnTo>
                      <a:pt x="105" y="0"/>
                    </a:lnTo>
                    <a:lnTo>
                      <a:pt x="107" y="0"/>
                    </a:lnTo>
                    <a:lnTo>
                      <a:pt x="109" y="0"/>
                    </a:lnTo>
                    <a:lnTo>
                      <a:pt x="110" y="0"/>
                    </a:lnTo>
                    <a:lnTo>
                      <a:pt x="112" y="1"/>
                    </a:lnTo>
                    <a:lnTo>
                      <a:pt x="114" y="1"/>
                    </a:lnTo>
                    <a:lnTo>
                      <a:pt x="116" y="2"/>
                    </a:lnTo>
                    <a:lnTo>
                      <a:pt x="119" y="2"/>
                    </a:lnTo>
                    <a:lnTo>
                      <a:pt x="124" y="3"/>
                    </a:lnTo>
                    <a:lnTo>
                      <a:pt x="128" y="3"/>
                    </a:lnTo>
                    <a:lnTo>
                      <a:pt x="130" y="4"/>
                    </a:lnTo>
                    <a:lnTo>
                      <a:pt x="131" y="4"/>
                    </a:lnTo>
                    <a:lnTo>
                      <a:pt x="133" y="5"/>
                    </a:lnTo>
                    <a:lnTo>
                      <a:pt x="135" y="5"/>
                    </a:lnTo>
                    <a:lnTo>
                      <a:pt x="136" y="6"/>
                    </a:lnTo>
                    <a:lnTo>
                      <a:pt x="138" y="6"/>
                    </a:lnTo>
                    <a:lnTo>
                      <a:pt x="140" y="6"/>
                    </a:lnTo>
                    <a:lnTo>
                      <a:pt x="141" y="7"/>
                    </a:lnTo>
                    <a:lnTo>
                      <a:pt x="143" y="8"/>
                    </a:lnTo>
                    <a:lnTo>
                      <a:pt x="145" y="8"/>
                    </a:lnTo>
                    <a:lnTo>
                      <a:pt x="147" y="9"/>
                    </a:lnTo>
                    <a:lnTo>
                      <a:pt x="148" y="9"/>
                    </a:lnTo>
                    <a:lnTo>
                      <a:pt x="150" y="9"/>
                    </a:lnTo>
                    <a:lnTo>
                      <a:pt x="152" y="10"/>
                    </a:lnTo>
                    <a:lnTo>
                      <a:pt x="153" y="11"/>
                    </a:lnTo>
                    <a:lnTo>
                      <a:pt x="155" y="11"/>
                    </a:lnTo>
                    <a:lnTo>
                      <a:pt x="156" y="12"/>
                    </a:lnTo>
                    <a:lnTo>
                      <a:pt x="158" y="13"/>
                    </a:lnTo>
                    <a:lnTo>
                      <a:pt x="160" y="14"/>
                    </a:lnTo>
                    <a:lnTo>
                      <a:pt x="162" y="14"/>
                    </a:lnTo>
                    <a:lnTo>
                      <a:pt x="164" y="16"/>
                    </a:lnTo>
                    <a:lnTo>
                      <a:pt x="165" y="16"/>
                    </a:lnTo>
                    <a:lnTo>
                      <a:pt x="167" y="18"/>
                    </a:lnTo>
                    <a:lnTo>
                      <a:pt x="169" y="19"/>
                    </a:lnTo>
                    <a:lnTo>
                      <a:pt x="170" y="20"/>
                    </a:lnTo>
                    <a:lnTo>
                      <a:pt x="172" y="20"/>
                    </a:lnTo>
                    <a:lnTo>
                      <a:pt x="174" y="22"/>
                    </a:lnTo>
                    <a:lnTo>
                      <a:pt x="175" y="24"/>
                    </a:lnTo>
                    <a:lnTo>
                      <a:pt x="177" y="25"/>
                    </a:lnTo>
                    <a:lnTo>
                      <a:pt x="179" y="27"/>
                    </a:lnTo>
                    <a:lnTo>
                      <a:pt x="182" y="29"/>
                    </a:lnTo>
                    <a:lnTo>
                      <a:pt x="185" y="32"/>
                    </a:lnTo>
                    <a:lnTo>
                      <a:pt x="189" y="35"/>
                    </a:lnTo>
                    <a:lnTo>
                      <a:pt x="178" y="36"/>
                    </a:lnTo>
                    <a:lnTo>
                      <a:pt x="176" y="37"/>
                    </a:lnTo>
                    <a:lnTo>
                      <a:pt x="174" y="37"/>
                    </a:lnTo>
                    <a:lnTo>
                      <a:pt x="170" y="37"/>
                    </a:lnTo>
                    <a:lnTo>
                      <a:pt x="167" y="37"/>
                    </a:lnTo>
                    <a:lnTo>
                      <a:pt x="162" y="35"/>
                    </a:lnTo>
                    <a:lnTo>
                      <a:pt x="160" y="35"/>
                    </a:lnTo>
                    <a:lnTo>
                      <a:pt x="157" y="34"/>
                    </a:lnTo>
                    <a:lnTo>
                      <a:pt x="154" y="34"/>
                    </a:lnTo>
                    <a:lnTo>
                      <a:pt x="152" y="32"/>
                    </a:lnTo>
                    <a:lnTo>
                      <a:pt x="148" y="32"/>
                    </a:lnTo>
                    <a:lnTo>
                      <a:pt x="146" y="30"/>
                    </a:lnTo>
                    <a:lnTo>
                      <a:pt x="144" y="30"/>
                    </a:lnTo>
                    <a:lnTo>
                      <a:pt x="141" y="29"/>
                    </a:lnTo>
                    <a:lnTo>
                      <a:pt x="139" y="29"/>
                    </a:lnTo>
                    <a:lnTo>
                      <a:pt x="136" y="28"/>
                    </a:lnTo>
                    <a:lnTo>
                      <a:pt x="134" y="27"/>
                    </a:lnTo>
                    <a:lnTo>
                      <a:pt x="131" y="26"/>
                    </a:lnTo>
                    <a:lnTo>
                      <a:pt x="129" y="25"/>
                    </a:lnTo>
                    <a:lnTo>
                      <a:pt x="126" y="25"/>
                    </a:lnTo>
                    <a:lnTo>
                      <a:pt x="124" y="24"/>
                    </a:lnTo>
                    <a:lnTo>
                      <a:pt x="122" y="24"/>
                    </a:lnTo>
                    <a:lnTo>
                      <a:pt x="119" y="24"/>
                    </a:lnTo>
                    <a:lnTo>
                      <a:pt x="117" y="24"/>
                    </a:lnTo>
                    <a:lnTo>
                      <a:pt x="114" y="24"/>
                    </a:lnTo>
                    <a:lnTo>
                      <a:pt x="113" y="24"/>
                    </a:lnTo>
                    <a:lnTo>
                      <a:pt x="108" y="24"/>
                    </a:lnTo>
                    <a:lnTo>
                      <a:pt x="104" y="23"/>
                    </a:lnTo>
                    <a:lnTo>
                      <a:pt x="100" y="23"/>
                    </a:lnTo>
                    <a:lnTo>
                      <a:pt x="97" y="23"/>
                    </a:lnTo>
                    <a:lnTo>
                      <a:pt x="93" y="23"/>
                    </a:lnTo>
                    <a:lnTo>
                      <a:pt x="89" y="22"/>
                    </a:lnTo>
                    <a:lnTo>
                      <a:pt x="86" y="22"/>
                    </a:lnTo>
                    <a:lnTo>
                      <a:pt x="82" y="22"/>
                    </a:lnTo>
                    <a:lnTo>
                      <a:pt x="79" y="22"/>
                    </a:lnTo>
                    <a:lnTo>
                      <a:pt x="77" y="22"/>
                    </a:lnTo>
                    <a:lnTo>
                      <a:pt x="76" y="22"/>
                    </a:lnTo>
                    <a:lnTo>
                      <a:pt x="74" y="23"/>
                    </a:lnTo>
                    <a:lnTo>
                      <a:pt x="71" y="23"/>
                    </a:lnTo>
                    <a:lnTo>
                      <a:pt x="67" y="23"/>
                    </a:lnTo>
                    <a:lnTo>
                      <a:pt x="63" y="23"/>
                    </a:lnTo>
                    <a:lnTo>
                      <a:pt x="59" y="23"/>
                    </a:lnTo>
                    <a:lnTo>
                      <a:pt x="55" y="23"/>
                    </a:lnTo>
                    <a:lnTo>
                      <a:pt x="51" y="23"/>
                    </a:lnTo>
                    <a:lnTo>
                      <a:pt x="48" y="23"/>
                    </a:lnTo>
                    <a:lnTo>
                      <a:pt x="44" y="23"/>
                    </a:lnTo>
                    <a:lnTo>
                      <a:pt x="40" y="22"/>
                    </a:lnTo>
                    <a:lnTo>
                      <a:pt x="37" y="22"/>
                    </a:lnTo>
                    <a:lnTo>
                      <a:pt x="32" y="22"/>
                    </a:lnTo>
                    <a:lnTo>
                      <a:pt x="29" y="22"/>
                    </a:lnTo>
                    <a:lnTo>
                      <a:pt x="26" y="22"/>
                    </a:lnTo>
                    <a:lnTo>
                      <a:pt x="23" y="22"/>
                    </a:lnTo>
                    <a:lnTo>
                      <a:pt x="19" y="22"/>
                    </a:lnTo>
                    <a:lnTo>
                      <a:pt x="16" y="22"/>
                    </a:lnTo>
                    <a:lnTo>
                      <a:pt x="14" y="22"/>
                    </a:lnTo>
                    <a:lnTo>
                      <a:pt x="12" y="22"/>
                    </a:lnTo>
                    <a:lnTo>
                      <a:pt x="10" y="22"/>
                    </a:lnTo>
                    <a:lnTo>
                      <a:pt x="8" y="22"/>
                    </a:lnTo>
                    <a:lnTo>
                      <a:pt x="6" y="22"/>
                    </a:lnTo>
                    <a:lnTo>
                      <a:pt x="5" y="20"/>
                    </a:lnTo>
                    <a:lnTo>
                      <a:pt x="3" y="19"/>
                    </a:lnTo>
                    <a:lnTo>
                      <a:pt x="0" y="20"/>
                    </a:lnTo>
                    <a:lnTo>
                      <a:pt x="5" y="17"/>
                    </a:lnTo>
                    <a:lnTo>
                      <a:pt x="8" y="17"/>
                    </a:lnTo>
                    <a:lnTo>
                      <a:pt x="10" y="15"/>
                    </a:lnTo>
                    <a:lnTo>
                      <a:pt x="12" y="15"/>
                    </a:lnTo>
                    <a:lnTo>
                      <a:pt x="14" y="14"/>
                    </a:lnTo>
                    <a:lnTo>
                      <a:pt x="16" y="13"/>
                    </a:lnTo>
                    <a:lnTo>
                      <a:pt x="18" y="13"/>
                    </a:lnTo>
                    <a:lnTo>
                      <a:pt x="19" y="12"/>
                    </a:lnTo>
                    <a:lnTo>
                      <a:pt x="21" y="12"/>
                    </a:lnTo>
                    <a:lnTo>
                      <a:pt x="23" y="11"/>
                    </a:lnTo>
                    <a:lnTo>
                      <a:pt x="24" y="11"/>
                    </a:lnTo>
                    <a:lnTo>
                      <a:pt x="26" y="10"/>
                    </a:lnTo>
                    <a:lnTo>
                      <a:pt x="27" y="9"/>
                    </a:lnTo>
                  </a:path>
                </a:pathLst>
              </a:custGeom>
              <a:solidFill>
                <a:srgbClr val="000000"/>
              </a:solidFill>
              <a:ln w="12700" cap="rnd">
                <a:solidFill>
                  <a:srgbClr val="000000"/>
                </a:solidFill>
                <a:round/>
                <a:headEnd type="none" w="sm" len="sm"/>
                <a:tailEnd type="none" w="sm" len="sm"/>
              </a:ln>
            </p:spPr>
            <p:txBody>
              <a:bodyPr/>
              <a:lstStyle/>
              <a:p>
                <a:pPr algn="ctr" eaLnBrk="0" hangingPunct="0"/>
                <a:endParaRPr lang="en-US"/>
              </a:p>
            </p:txBody>
          </p:sp>
        </p:grpSp>
        <p:sp>
          <p:nvSpPr>
            <p:cNvPr id="91275" name="Oval 11"/>
            <p:cNvSpPr>
              <a:spLocks noChangeArrowheads="1"/>
            </p:cNvSpPr>
            <p:nvPr/>
          </p:nvSpPr>
          <p:spPr bwMode="auto">
            <a:xfrm>
              <a:off x="1285" y="1209"/>
              <a:ext cx="221"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nvGrpSpPr>
            <p:cNvPr id="91276" name="Group 29"/>
            <p:cNvGrpSpPr>
              <a:grpSpLocks/>
            </p:cNvGrpSpPr>
            <p:nvPr/>
          </p:nvGrpSpPr>
          <p:grpSpPr bwMode="auto">
            <a:xfrm>
              <a:off x="1111" y="970"/>
              <a:ext cx="136" cy="172"/>
              <a:chOff x="1111" y="970"/>
              <a:chExt cx="136" cy="172"/>
            </a:xfrm>
          </p:grpSpPr>
          <p:grpSp>
            <p:nvGrpSpPr>
              <p:cNvPr id="3" name="Group 27"/>
              <p:cNvGrpSpPr>
                <a:grpSpLocks/>
              </p:cNvGrpSpPr>
              <p:nvPr/>
            </p:nvGrpSpPr>
            <p:grpSpPr bwMode="auto">
              <a:xfrm>
                <a:off x="1111" y="970"/>
                <a:ext cx="119" cy="160"/>
                <a:chOff x="1111" y="970"/>
                <a:chExt cx="119" cy="160"/>
              </a:xfrm>
            </p:grpSpPr>
            <p:grpSp>
              <p:nvGrpSpPr>
                <p:cNvPr id="91339" name="Group 23"/>
                <p:cNvGrpSpPr>
                  <a:grpSpLocks/>
                </p:cNvGrpSpPr>
                <p:nvPr/>
              </p:nvGrpSpPr>
              <p:grpSpPr bwMode="auto">
                <a:xfrm>
                  <a:off x="1111" y="970"/>
                  <a:ext cx="119" cy="160"/>
                  <a:chOff x="1111" y="970"/>
                  <a:chExt cx="119" cy="160"/>
                </a:xfrm>
              </p:grpSpPr>
              <p:sp>
                <p:nvSpPr>
                  <p:cNvPr id="91343" name="Freeform 12"/>
                  <p:cNvSpPr>
                    <a:spLocks/>
                  </p:cNvSpPr>
                  <p:nvPr/>
                </p:nvSpPr>
                <p:spPr bwMode="auto">
                  <a:xfrm>
                    <a:off x="1111" y="970"/>
                    <a:ext cx="112" cy="160"/>
                  </a:xfrm>
                  <a:custGeom>
                    <a:avLst/>
                    <a:gdLst>
                      <a:gd name="T0" fmla="*/ 84 w 112"/>
                      <a:gd name="T1" fmla="*/ 157 h 160"/>
                      <a:gd name="T2" fmla="*/ 75 w 112"/>
                      <a:gd name="T3" fmla="*/ 157 h 160"/>
                      <a:gd name="T4" fmla="*/ 63 w 112"/>
                      <a:gd name="T5" fmla="*/ 155 h 160"/>
                      <a:gd name="T6" fmla="*/ 44 w 112"/>
                      <a:gd name="T7" fmla="*/ 148 h 160"/>
                      <a:gd name="T8" fmla="*/ 19 w 112"/>
                      <a:gd name="T9" fmla="*/ 136 h 160"/>
                      <a:gd name="T10" fmla="*/ 13 w 112"/>
                      <a:gd name="T11" fmla="*/ 131 h 160"/>
                      <a:gd name="T12" fmla="*/ 4 w 112"/>
                      <a:gd name="T13" fmla="*/ 113 h 160"/>
                      <a:gd name="T14" fmla="*/ 0 w 112"/>
                      <a:gd name="T15" fmla="*/ 101 h 160"/>
                      <a:gd name="T16" fmla="*/ 5 w 112"/>
                      <a:gd name="T17" fmla="*/ 93 h 160"/>
                      <a:gd name="T18" fmla="*/ 5 w 112"/>
                      <a:gd name="T19" fmla="*/ 88 h 160"/>
                      <a:gd name="T20" fmla="*/ 0 w 112"/>
                      <a:gd name="T21" fmla="*/ 79 h 160"/>
                      <a:gd name="T22" fmla="*/ 2 w 112"/>
                      <a:gd name="T23" fmla="*/ 71 h 160"/>
                      <a:gd name="T24" fmla="*/ 9 w 112"/>
                      <a:gd name="T25" fmla="*/ 65 h 160"/>
                      <a:gd name="T26" fmla="*/ 7 w 112"/>
                      <a:gd name="T27" fmla="*/ 58 h 160"/>
                      <a:gd name="T28" fmla="*/ 9 w 112"/>
                      <a:gd name="T29" fmla="*/ 50 h 160"/>
                      <a:gd name="T30" fmla="*/ 20 w 112"/>
                      <a:gd name="T31" fmla="*/ 46 h 160"/>
                      <a:gd name="T32" fmla="*/ 25 w 112"/>
                      <a:gd name="T33" fmla="*/ 39 h 160"/>
                      <a:gd name="T34" fmla="*/ 32 w 112"/>
                      <a:gd name="T35" fmla="*/ 35 h 160"/>
                      <a:gd name="T36" fmla="*/ 48 w 112"/>
                      <a:gd name="T37" fmla="*/ 34 h 160"/>
                      <a:gd name="T38" fmla="*/ 59 w 112"/>
                      <a:gd name="T39" fmla="*/ 38 h 160"/>
                      <a:gd name="T40" fmla="*/ 67 w 112"/>
                      <a:gd name="T41" fmla="*/ 48 h 160"/>
                      <a:gd name="T42" fmla="*/ 72 w 112"/>
                      <a:gd name="T43" fmla="*/ 58 h 160"/>
                      <a:gd name="T44" fmla="*/ 69 w 112"/>
                      <a:gd name="T45" fmla="*/ 63 h 160"/>
                      <a:gd name="T46" fmla="*/ 63 w 112"/>
                      <a:gd name="T47" fmla="*/ 64 h 160"/>
                      <a:gd name="T48" fmla="*/ 58 w 112"/>
                      <a:gd name="T49" fmla="*/ 60 h 160"/>
                      <a:gd name="T50" fmla="*/ 62 w 112"/>
                      <a:gd name="T51" fmla="*/ 64 h 160"/>
                      <a:gd name="T52" fmla="*/ 64 w 112"/>
                      <a:gd name="T53" fmla="*/ 65 h 160"/>
                      <a:gd name="T54" fmla="*/ 69 w 112"/>
                      <a:gd name="T55" fmla="*/ 69 h 160"/>
                      <a:gd name="T56" fmla="*/ 75 w 112"/>
                      <a:gd name="T57" fmla="*/ 67 h 160"/>
                      <a:gd name="T58" fmla="*/ 77 w 112"/>
                      <a:gd name="T59" fmla="*/ 60 h 160"/>
                      <a:gd name="T60" fmla="*/ 76 w 112"/>
                      <a:gd name="T61" fmla="*/ 43 h 160"/>
                      <a:gd name="T62" fmla="*/ 72 w 112"/>
                      <a:gd name="T63" fmla="*/ 25 h 160"/>
                      <a:gd name="T64" fmla="*/ 71 w 112"/>
                      <a:gd name="T65" fmla="*/ 9 h 160"/>
                      <a:gd name="T66" fmla="*/ 76 w 112"/>
                      <a:gd name="T67" fmla="*/ 1 h 160"/>
                      <a:gd name="T68" fmla="*/ 84 w 112"/>
                      <a:gd name="T69" fmla="*/ 0 h 160"/>
                      <a:gd name="T70" fmla="*/ 88 w 112"/>
                      <a:gd name="T71" fmla="*/ 12 h 160"/>
                      <a:gd name="T72" fmla="*/ 92 w 112"/>
                      <a:gd name="T73" fmla="*/ 24 h 160"/>
                      <a:gd name="T74" fmla="*/ 94 w 112"/>
                      <a:gd name="T75" fmla="*/ 29 h 160"/>
                      <a:gd name="T76" fmla="*/ 96 w 112"/>
                      <a:gd name="T77" fmla="*/ 35 h 160"/>
                      <a:gd name="T78" fmla="*/ 103 w 112"/>
                      <a:gd name="T79" fmla="*/ 60 h 160"/>
                      <a:gd name="T80" fmla="*/ 107 w 112"/>
                      <a:gd name="T81" fmla="*/ 89 h 160"/>
                      <a:gd name="T82" fmla="*/ 111 w 112"/>
                      <a:gd name="T83" fmla="*/ 108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0"/>
                      <a:gd name="T128" fmla="*/ 112 w 112"/>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0">
                        <a:moveTo>
                          <a:pt x="92" y="159"/>
                        </a:moveTo>
                        <a:lnTo>
                          <a:pt x="88" y="158"/>
                        </a:lnTo>
                        <a:lnTo>
                          <a:pt x="84" y="157"/>
                        </a:lnTo>
                        <a:lnTo>
                          <a:pt x="81" y="156"/>
                        </a:lnTo>
                        <a:lnTo>
                          <a:pt x="79" y="157"/>
                        </a:lnTo>
                        <a:lnTo>
                          <a:pt x="75" y="157"/>
                        </a:lnTo>
                        <a:lnTo>
                          <a:pt x="72" y="157"/>
                        </a:lnTo>
                        <a:lnTo>
                          <a:pt x="68" y="156"/>
                        </a:lnTo>
                        <a:lnTo>
                          <a:pt x="63" y="155"/>
                        </a:lnTo>
                        <a:lnTo>
                          <a:pt x="57" y="154"/>
                        </a:lnTo>
                        <a:lnTo>
                          <a:pt x="52" y="152"/>
                        </a:lnTo>
                        <a:lnTo>
                          <a:pt x="44" y="148"/>
                        </a:lnTo>
                        <a:lnTo>
                          <a:pt x="37" y="145"/>
                        </a:lnTo>
                        <a:lnTo>
                          <a:pt x="28" y="140"/>
                        </a:lnTo>
                        <a:lnTo>
                          <a:pt x="19" y="136"/>
                        </a:lnTo>
                        <a:lnTo>
                          <a:pt x="17" y="135"/>
                        </a:lnTo>
                        <a:lnTo>
                          <a:pt x="15" y="134"/>
                        </a:lnTo>
                        <a:lnTo>
                          <a:pt x="13" y="131"/>
                        </a:lnTo>
                        <a:lnTo>
                          <a:pt x="12" y="128"/>
                        </a:lnTo>
                        <a:lnTo>
                          <a:pt x="9" y="122"/>
                        </a:lnTo>
                        <a:lnTo>
                          <a:pt x="4" y="113"/>
                        </a:lnTo>
                        <a:lnTo>
                          <a:pt x="2" y="108"/>
                        </a:lnTo>
                        <a:lnTo>
                          <a:pt x="0" y="104"/>
                        </a:lnTo>
                        <a:lnTo>
                          <a:pt x="0" y="101"/>
                        </a:lnTo>
                        <a:lnTo>
                          <a:pt x="1" y="98"/>
                        </a:lnTo>
                        <a:lnTo>
                          <a:pt x="2" y="95"/>
                        </a:lnTo>
                        <a:lnTo>
                          <a:pt x="5" y="93"/>
                        </a:lnTo>
                        <a:lnTo>
                          <a:pt x="6" y="92"/>
                        </a:lnTo>
                        <a:lnTo>
                          <a:pt x="5" y="91"/>
                        </a:lnTo>
                        <a:lnTo>
                          <a:pt x="5" y="88"/>
                        </a:lnTo>
                        <a:lnTo>
                          <a:pt x="3" y="86"/>
                        </a:lnTo>
                        <a:lnTo>
                          <a:pt x="1" y="82"/>
                        </a:lnTo>
                        <a:lnTo>
                          <a:pt x="0" y="79"/>
                        </a:lnTo>
                        <a:lnTo>
                          <a:pt x="0" y="76"/>
                        </a:lnTo>
                        <a:lnTo>
                          <a:pt x="0" y="73"/>
                        </a:lnTo>
                        <a:lnTo>
                          <a:pt x="2" y="71"/>
                        </a:lnTo>
                        <a:lnTo>
                          <a:pt x="3" y="68"/>
                        </a:lnTo>
                        <a:lnTo>
                          <a:pt x="7" y="66"/>
                        </a:lnTo>
                        <a:lnTo>
                          <a:pt x="9" y="65"/>
                        </a:lnTo>
                        <a:lnTo>
                          <a:pt x="8" y="63"/>
                        </a:lnTo>
                        <a:lnTo>
                          <a:pt x="7" y="60"/>
                        </a:lnTo>
                        <a:lnTo>
                          <a:pt x="7" y="58"/>
                        </a:lnTo>
                        <a:lnTo>
                          <a:pt x="7" y="55"/>
                        </a:lnTo>
                        <a:lnTo>
                          <a:pt x="8" y="52"/>
                        </a:lnTo>
                        <a:lnTo>
                          <a:pt x="9" y="50"/>
                        </a:lnTo>
                        <a:lnTo>
                          <a:pt x="12" y="48"/>
                        </a:lnTo>
                        <a:lnTo>
                          <a:pt x="15" y="46"/>
                        </a:lnTo>
                        <a:lnTo>
                          <a:pt x="20" y="46"/>
                        </a:lnTo>
                        <a:lnTo>
                          <a:pt x="22" y="46"/>
                        </a:lnTo>
                        <a:lnTo>
                          <a:pt x="23" y="42"/>
                        </a:lnTo>
                        <a:lnTo>
                          <a:pt x="25" y="39"/>
                        </a:lnTo>
                        <a:lnTo>
                          <a:pt x="27" y="36"/>
                        </a:lnTo>
                        <a:lnTo>
                          <a:pt x="29" y="36"/>
                        </a:lnTo>
                        <a:lnTo>
                          <a:pt x="32" y="35"/>
                        </a:lnTo>
                        <a:lnTo>
                          <a:pt x="36" y="35"/>
                        </a:lnTo>
                        <a:lnTo>
                          <a:pt x="42" y="35"/>
                        </a:lnTo>
                        <a:lnTo>
                          <a:pt x="48" y="34"/>
                        </a:lnTo>
                        <a:lnTo>
                          <a:pt x="52" y="34"/>
                        </a:lnTo>
                        <a:lnTo>
                          <a:pt x="55" y="35"/>
                        </a:lnTo>
                        <a:lnTo>
                          <a:pt x="59" y="38"/>
                        </a:lnTo>
                        <a:lnTo>
                          <a:pt x="62" y="40"/>
                        </a:lnTo>
                        <a:lnTo>
                          <a:pt x="64" y="44"/>
                        </a:lnTo>
                        <a:lnTo>
                          <a:pt x="67" y="48"/>
                        </a:lnTo>
                        <a:lnTo>
                          <a:pt x="70" y="52"/>
                        </a:lnTo>
                        <a:lnTo>
                          <a:pt x="72" y="56"/>
                        </a:lnTo>
                        <a:lnTo>
                          <a:pt x="72" y="58"/>
                        </a:lnTo>
                        <a:lnTo>
                          <a:pt x="72" y="60"/>
                        </a:lnTo>
                        <a:lnTo>
                          <a:pt x="71" y="62"/>
                        </a:lnTo>
                        <a:lnTo>
                          <a:pt x="69" y="63"/>
                        </a:lnTo>
                        <a:lnTo>
                          <a:pt x="67" y="64"/>
                        </a:lnTo>
                        <a:lnTo>
                          <a:pt x="65" y="64"/>
                        </a:lnTo>
                        <a:lnTo>
                          <a:pt x="63" y="64"/>
                        </a:lnTo>
                        <a:lnTo>
                          <a:pt x="61" y="62"/>
                        </a:lnTo>
                        <a:lnTo>
                          <a:pt x="59" y="60"/>
                        </a:lnTo>
                        <a:lnTo>
                          <a:pt x="58" y="60"/>
                        </a:lnTo>
                        <a:lnTo>
                          <a:pt x="56" y="58"/>
                        </a:lnTo>
                        <a:lnTo>
                          <a:pt x="59" y="60"/>
                        </a:lnTo>
                        <a:lnTo>
                          <a:pt x="62" y="64"/>
                        </a:lnTo>
                        <a:lnTo>
                          <a:pt x="61" y="65"/>
                        </a:lnTo>
                        <a:lnTo>
                          <a:pt x="62" y="65"/>
                        </a:lnTo>
                        <a:lnTo>
                          <a:pt x="64" y="65"/>
                        </a:lnTo>
                        <a:lnTo>
                          <a:pt x="65" y="66"/>
                        </a:lnTo>
                        <a:lnTo>
                          <a:pt x="67" y="68"/>
                        </a:lnTo>
                        <a:lnTo>
                          <a:pt x="69" y="69"/>
                        </a:lnTo>
                        <a:lnTo>
                          <a:pt x="71" y="69"/>
                        </a:lnTo>
                        <a:lnTo>
                          <a:pt x="73" y="68"/>
                        </a:lnTo>
                        <a:lnTo>
                          <a:pt x="75" y="67"/>
                        </a:lnTo>
                        <a:lnTo>
                          <a:pt x="76" y="65"/>
                        </a:lnTo>
                        <a:lnTo>
                          <a:pt x="77" y="63"/>
                        </a:lnTo>
                        <a:lnTo>
                          <a:pt x="77" y="60"/>
                        </a:lnTo>
                        <a:lnTo>
                          <a:pt x="76" y="54"/>
                        </a:lnTo>
                        <a:lnTo>
                          <a:pt x="76" y="50"/>
                        </a:lnTo>
                        <a:lnTo>
                          <a:pt x="76" y="43"/>
                        </a:lnTo>
                        <a:lnTo>
                          <a:pt x="76" y="38"/>
                        </a:lnTo>
                        <a:lnTo>
                          <a:pt x="73" y="30"/>
                        </a:lnTo>
                        <a:lnTo>
                          <a:pt x="72" y="25"/>
                        </a:lnTo>
                        <a:lnTo>
                          <a:pt x="71" y="22"/>
                        </a:lnTo>
                        <a:lnTo>
                          <a:pt x="71" y="14"/>
                        </a:lnTo>
                        <a:lnTo>
                          <a:pt x="71" y="9"/>
                        </a:lnTo>
                        <a:lnTo>
                          <a:pt x="72" y="5"/>
                        </a:lnTo>
                        <a:lnTo>
                          <a:pt x="74" y="3"/>
                        </a:lnTo>
                        <a:lnTo>
                          <a:pt x="76" y="1"/>
                        </a:lnTo>
                        <a:lnTo>
                          <a:pt x="79" y="0"/>
                        </a:lnTo>
                        <a:lnTo>
                          <a:pt x="82" y="0"/>
                        </a:lnTo>
                        <a:lnTo>
                          <a:pt x="84" y="0"/>
                        </a:lnTo>
                        <a:lnTo>
                          <a:pt x="86" y="2"/>
                        </a:lnTo>
                        <a:lnTo>
                          <a:pt x="87" y="9"/>
                        </a:lnTo>
                        <a:lnTo>
                          <a:pt x="88" y="12"/>
                        </a:lnTo>
                        <a:lnTo>
                          <a:pt x="88" y="13"/>
                        </a:lnTo>
                        <a:lnTo>
                          <a:pt x="89" y="18"/>
                        </a:lnTo>
                        <a:lnTo>
                          <a:pt x="92" y="24"/>
                        </a:lnTo>
                        <a:lnTo>
                          <a:pt x="93" y="26"/>
                        </a:lnTo>
                        <a:lnTo>
                          <a:pt x="93" y="28"/>
                        </a:lnTo>
                        <a:lnTo>
                          <a:pt x="94" y="29"/>
                        </a:lnTo>
                        <a:lnTo>
                          <a:pt x="94" y="30"/>
                        </a:lnTo>
                        <a:lnTo>
                          <a:pt x="95" y="31"/>
                        </a:lnTo>
                        <a:lnTo>
                          <a:pt x="96" y="35"/>
                        </a:lnTo>
                        <a:lnTo>
                          <a:pt x="97" y="42"/>
                        </a:lnTo>
                        <a:lnTo>
                          <a:pt x="100" y="50"/>
                        </a:lnTo>
                        <a:lnTo>
                          <a:pt x="103" y="60"/>
                        </a:lnTo>
                        <a:lnTo>
                          <a:pt x="105" y="69"/>
                        </a:lnTo>
                        <a:lnTo>
                          <a:pt x="107" y="78"/>
                        </a:lnTo>
                        <a:lnTo>
                          <a:pt x="107" y="89"/>
                        </a:lnTo>
                        <a:lnTo>
                          <a:pt x="107" y="100"/>
                        </a:lnTo>
                        <a:lnTo>
                          <a:pt x="107" y="102"/>
                        </a:lnTo>
                        <a:lnTo>
                          <a:pt x="111" y="108"/>
                        </a:lnTo>
                        <a:lnTo>
                          <a:pt x="99" y="120"/>
                        </a:lnTo>
                        <a:lnTo>
                          <a:pt x="92" y="159"/>
                        </a:lnTo>
                      </a:path>
                    </a:pathLst>
                  </a:custGeom>
                  <a:solidFill>
                    <a:srgbClr val="FFBF7F"/>
                  </a:solidFill>
                  <a:ln w="9525" cap="rnd">
                    <a:noFill/>
                    <a:round/>
                    <a:headEnd/>
                    <a:tailEnd/>
                  </a:ln>
                </p:spPr>
                <p:txBody>
                  <a:bodyPr/>
                  <a:lstStyle/>
                  <a:p>
                    <a:pPr algn="ctr" eaLnBrk="0" hangingPunct="0"/>
                    <a:endParaRPr lang="en-US"/>
                  </a:p>
                </p:txBody>
              </p:sp>
              <p:sp>
                <p:nvSpPr>
                  <p:cNvPr id="91344" name="Freeform 13"/>
                  <p:cNvSpPr>
                    <a:spLocks/>
                  </p:cNvSpPr>
                  <p:nvPr/>
                </p:nvSpPr>
                <p:spPr bwMode="auto">
                  <a:xfrm>
                    <a:off x="1127" y="1104"/>
                    <a:ext cx="79" cy="26"/>
                  </a:xfrm>
                  <a:custGeom>
                    <a:avLst/>
                    <a:gdLst>
                      <a:gd name="T0" fmla="*/ 73 w 79"/>
                      <a:gd name="T1" fmla="*/ 25 h 26"/>
                      <a:gd name="T2" fmla="*/ 70 w 79"/>
                      <a:gd name="T3" fmla="*/ 24 h 26"/>
                      <a:gd name="T4" fmla="*/ 68 w 79"/>
                      <a:gd name="T5" fmla="*/ 23 h 26"/>
                      <a:gd name="T6" fmla="*/ 65 w 79"/>
                      <a:gd name="T7" fmla="*/ 23 h 26"/>
                      <a:gd name="T8" fmla="*/ 61 w 79"/>
                      <a:gd name="T9" fmla="*/ 24 h 26"/>
                      <a:gd name="T10" fmla="*/ 59 w 79"/>
                      <a:gd name="T11" fmla="*/ 24 h 26"/>
                      <a:gd name="T12" fmla="*/ 56 w 79"/>
                      <a:gd name="T13" fmla="*/ 24 h 26"/>
                      <a:gd name="T14" fmla="*/ 52 w 79"/>
                      <a:gd name="T15" fmla="*/ 23 h 26"/>
                      <a:gd name="T16" fmla="*/ 47 w 79"/>
                      <a:gd name="T17" fmla="*/ 22 h 26"/>
                      <a:gd name="T18" fmla="*/ 41 w 79"/>
                      <a:gd name="T19" fmla="*/ 20 h 26"/>
                      <a:gd name="T20" fmla="*/ 34 w 79"/>
                      <a:gd name="T21" fmla="*/ 18 h 26"/>
                      <a:gd name="T22" fmla="*/ 27 w 79"/>
                      <a:gd name="T23" fmla="*/ 14 h 26"/>
                      <a:gd name="T24" fmla="*/ 19 w 79"/>
                      <a:gd name="T25" fmla="*/ 11 h 26"/>
                      <a:gd name="T26" fmla="*/ 11 w 79"/>
                      <a:gd name="T27" fmla="*/ 6 h 26"/>
                      <a:gd name="T28" fmla="*/ 6 w 79"/>
                      <a:gd name="T29" fmla="*/ 4 h 26"/>
                      <a:gd name="T30" fmla="*/ 2 w 79"/>
                      <a:gd name="T31" fmla="*/ 3 h 26"/>
                      <a:gd name="T32" fmla="*/ 0 w 79"/>
                      <a:gd name="T33" fmla="*/ 1 h 26"/>
                      <a:gd name="T34" fmla="*/ 2 w 79"/>
                      <a:gd name="T35" fmla="*/ 2 h 26"/>
                      <a:gd name="T36" fmla="*/ 4 w 79"/>
                      <a:gd name="T37" fmla="*/ 2 h 26"/>
                      <a:gd name="T38" fmla="*/ 6 w 79"/>
                      <a:gd name="T39" fmla="*/ 1 h 26"/>
                      <a:gd name="T40" fmla="*/ 8 w 79"/>
                      <a:gd name="T41" fmla="*/ 0 h 26"/>
                      <a:gd name="T42" fmla="*/ 10 w 79"/>
                      <a:gd name="T43" fmla="*/ 2 h 26"/>
                      <a:gd name="T44" fmla="*/ 13 w 79"/>
                      <a:gd name="T45" fmla="*/ 4 h 26"/>
                      <a:gd name="T46" fmla="*/ 16 w 79"/>
                      <a:gd name="T47" fmla="*/ 6 h 26"/>
                      <a:gd name="T48" fmla="*/ 21 w 79"/>
                      <a:gd name="T49" fmla="*/ 9 h 26"/>
                      <a:gd name="T50" fmla="*/ 25 w 79"/>
                      <a:gd name="T51" fmla="*/ 11 h 26"/>
                      <a:gd name="T52" fmla="*/ 30 w 79"/>
                      <a:gd name="T53" fmla="*/ 13 h 26"/>
                      <a:gd name="T54" fmla="*/ 34 w 79"/>
                      <a:gd name="T55" fmla="*/ 15 h 26"/>
                      <a:gd name="T56" fmla="*/ 39 w 79"/>
                      <a:gd name="T57" fmla="*/ 16 h 26"/>
                      <a:gd name="T58" fmla="*/ 42 w 79"/>
                      <a:gd name="T59" fmla="*/ 18 h 26"/>
                      <a:gd name="T60" fmla="*/ 45 w 79"/>
                      <a:gd name="T61" fmla="*/ 18 h 26"/>
                      <a:gd name="T62" fmla="*/ 48 w 79"/>
                      <a:gd name="T63" fmla="*/ 19 h 26"/>
                      <a:gd name="T64" fmla="*/ 51 w 79"/>
                      <a:gd name="T65" fmla="*/ 20 h 26"/>
                      <a:gd name="T66" fmla="*/ 55 w 79"/>
                      <a:gd name="T67" fmla="*/ 20 h 26"/>
                      <a:gd name="T68" fmla="*/ 59 w 79"/>
                      <a:gd name="T69" fmla="*/ 20 h 26"/>
                      <a:gd name="T70" fmla="*/ 63 w 79"/>
                      <a:gd name="T71" fmla="*/ 18 h 26"/>
                      <a:gd name="T72" fmla="*/ 66 w 79"/>
                      <a:gd name="T73" fmla="*/ 16 h 26"/>
                      <a:gd name="T74" fmla="*/ 68 w 79"/>
                      <a:gd name="T75" fmla="*/ 14 h 26"/>
                      <a:gd name="T76" fmla="*/ 71 w 79"/>
                      <a:gd name="T77" fmla="*/ 11 h 26"/>
                      <a:gd name="T78" fmla="*/ 73 w 79"/>
                      <a:gd name="T79" fmla="*/ 7 h 26"/>
                      <a:gd name="T80" fmla="*/ 74 w 79"/>
                      <a:gd name="T81" fmla="*/ 4 h 26"/>
                      <a:gd name="T82" fmla="*/ 76 w 79"/>
                      <a:gd name="T83" fmla="*/ 1 h 26"/>
                      <a:gd name="T84" fmla="*/ 78 w 79"/>
                      <a:gd name="T85" fmla="*/ 0 h 26"/>
                      <a:gd name="T86" fmla="*/ 73 w 79"/>
                      <a:gd name="T87" fmla="*/ 25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26"/>
                      <a:gd name="T134" fmla="*/ 79 w 79"/>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26">
                        <a:moveTo>
                          <a:pt x="73" y="25"/>
                        </a:moveTo>
                        <a:lnTo>
                          <a:pt x="70" y="24"/>
                        </a:lnTo>
                        <a:lnTo>
                          <a:pt x="68" y="23"/>
                        </a:lnTo>
                        <a:lnTo>
                          <a:pt x="65" y="23"/>
                        </a:lnTo>
                        <a:lnTo>
                          <a:pt x="61" y="24"/>
                        </a:lnTo>
                        <a:lnTo>
                          <a:pt x="59" y="24"/>
                        </a:lnTo>
                        <a:lnTo>
                          <a:pt x="56" y="24"/>
                        </a:lnTo>
                        <a:lnTo>
                          <a:pt x="52" y="23"/>
                        </a:lnTo>
                        <a:lnTo>
                          <a:pt x="47" y="22"/>
                        </a:lnTo>
                        <a:lnTo>
                          <a:pt x="41" y="20"/>
                        </a:lnTo>
                        <a:lnTo>
                          <a:pt x="34" y="18"/>
                        </a:lnTo>
                        <a:lnTo>
                          <a:pt x="27" y="14"/>
                        </a:lnTo>
                        <a:lnTo>
                          <a:pt x="19" y="11"/>
                        </a:lnTo>
                        <a:lnTo>
                          <a:pt x="11" y="6"/>
                        </a:lnTo>
                        <a:lnTo>
                          <a:pt x="6" y="4"/>
                        </a:lnTo>
                        <a:lnTo>
                          <a:pt x="2" y="3"/>
                        </a:lnTo>
                        <a:lnTo>
                          <a:pt x="0" y="1"/>
                        </a:lnTo>
                        <a:lnTo>
                          <a:pt x="2" y="2"/>
                        </a:lnTo>
                        <a:lnTo>
                          <a:pt x="4" y="2"/>
                        </a:lnTo>
                        <a:lnTo>
                          <a:pt x="6" y="1"/>
                        </a:lnTo>
                        <a:lnTo>
                          <a:pt x="8" y="0"/>
                        </a:lnTo>
                        <a:lnTo>
                          <a:pt x="10" y="2"/>
                        </a:lnTo>
                        <a:lnTo>
                          <a:pt x="13" y="4"/>
                        </a:lnTo>
                        <a:lnTo>
                          <a:pt x="16" y="6"/>
                        </a:lnTo>
                        <a:lnTo>
                          <a:pt x="21" y="9"/>
                        </a:lnTo>
                        <a:lnTo>
                          <a:pt x="25" y="11"/>
                        </a:lnTo>
                        <a:lnTo>
                          <a:pt x="30" y="13"/>
                        </a:lnTo>
                        <a:lnTo>
                          <a:pt x="34" y="15"/>
                        </a:lnTo>
                        <a:lnTo>
                          <a:pt x="39" y="16"/>
                        </a:lnTo>
                        <a:lnTo>
                          <a:pt x="42" y="18"/>
                        </a:lnTo>
                        <a:lnTo>
                          <a:pt x="45" y="18"/>
                        </a:lnTo>
                        <a:lnTo>
                          <a:pt x="48" y="19"/>
                        </a:lnTo>
                        <a:lnTo>
                          <a:pt x="51" y="20"/>
                        </a:lnTo>
                        <a:lnTo>
                          <a:pt x="55" y="20"/>
                        </a:lnTo>
                        <a:lnTo>
                          <a:pt x="59" y="20"/>
                        </a:lnTo>
                        <a:lnTo>
                          <a:pt x="63" y="18"/>
                        </a:lnTo>
                        <a:lnTo>
                          <a:pt x="66" y="16"/>
                        </a:lnTo>
                        <a:lnTo>
                          <a:pt x="68" y="14"/>
                        </a:lnTo>
                        <a:lnTo>
                          <a:pt x="71" y="11"/>
                        </a:lnTo>
                        <a:lnTo>
                          <a:pt x="73" y="7"/>
                        </a:lnTo>
                        <a:lnTo>
                          <a:pt x="74" y="4"/>
                        </a:lnTo>
                        <a:lnTo>
                          <a:pt x="76" y="1"/>
                        </a:lnTo>
                        <a:lnTo>
                          <a:pt x="78" y="0"/>
                        </a:lnTo>
                        <a:lnTo>
                          <a:pt x="73" y="25"/>
                        </a:lnTo>
                      </a:path>
                    </a:pathLst>
                  </a:custGeom>
                  <a:solidFill>
                    <a:srgbClr val="FF9F1F"/>
                  </a:solidFill>
                  <a:ln w="9525" cap="rnd">
                    <a:noFill/>
                    <a:round/>
                    <a:headEnd/>
                    <a:tailEnd/>
                  </a:ln>
                </p:spPr>
                <p:txBody>
                  <a:bodyPr/>
                  <a:lstStyle/>
                  <a:p>
                    <a:pPr algn="ctr" eaLnBrk="0" hangingPunct="0"/>
                    <a:endParaRPr lang="en-US"/>
                  </a:p>
                </p:txBody>
              </p:sp>
              <p:sp>
                <p:nvSpPr>
                  <p:cNvPr id="91345" name="Freeform 14"/>
                  <p:cNvSpPr>
                    <a:spLocks/>
                  </p:cNvSpPr>
                  <p:nvPr/>
                </p:nvSpPr>
                <p:spPr bwMode="auto">
                  <a:xfrm>
                    <a:off x="1115" y="1063"/>
                    <a:ext cx="17" cy="23"/>
                  </a:xfrm>
                  <a:custGeom>
                    <a:avLst/>
                    <a:gdLst>
                      <a:gd name="T0" fmla="*/ 0 w 17"/>
                      <a:gd name="T1" fmla="*/ 0 h 23"/>
                      <a:gd name="T2" fmla="*/ 0 w 17"/>
                      <a:gd name="T3" fmla="*/ 3 h 23"/>
                      <a:gd name="T4" fmla="*/ 0 w 17"/>
                      <a:gd name="T5" fmla="*/ 6 h 23"/>
                      <a:gd name="T6" fmla="*/ 1 w 17"/>
                      <a:gd name="T7" fmla="*/ 9 h 23"/>
                      <a:gd name="T8" fmla="*/ 2 w 17"/>
                      <a:gd name="T9" fmla="*/ 12 h 23"/>
                      <a:gd name="T10" fmla="*/ 5 w 17"/>
                      <a:gd name="T11" fmla="*/ 14 h 23"/>
                      <a:gd name="T12" fmla="*/ 8 w 17"/>
                      <a:gd name="T13" fmla="*/ 17 h 23"/>
                      <a:gd name="T14" fmla="*/ 11 w 17"/>
                      <a:gd name="T15" fmla="*/ 19 h 23"/>
                      <a:gd name="T16" fmla="*/ 16 w 17"/>
                      <a:gd name="T17" fmla="*/ 22 h 23"/>
                      <a:gd name="T18" fmla="*/ 12 w 17"/>
                      <a:gd name="T19" fmla="*/ 19 h 23"/>
                      <a:gd name="T20" fmla="*/ 11 w 17"/>
                      <a:gd name="T21" fmla="*/ 17 h 23"/>
                      <a:gd name="T22" fmla="*/ 8 w 17"/>
                      <a:gd name="T23" fmla="*/ 16 h 23"/>
                      <a:gd name="T24" fmla="*/ 7 w 17"/>
                      <a:gd name="T25" fmla="*/ 14 h 23"/>
                      <a:gd name="T26" fmla="*/ 5 w 17"/>
                      <a:gd name="T27" fmla="*/ 12 h 23"/>
                      <a:gd name="T28" fmla="*/ 4 w 17"/>
                      <a:gd name="T29" fmla="*/ 10 h 23"/>
                      <a:gd name="T30" fmla="*/ 2 w 17"/>
                      <a:gd name="T31" fmla="*/ 7 h 23"/>
                      <a:gd name="T32" fmla="*/ 2 w 17"/>
                      <a:gd name="T33" fmla="*/ 4 h 23"/>
                      <a:gd name="T34" fmla="*/ 2 w 17"/>
                      <a:gd name="T35" fmla="*/ 2 h 23"/>
                      <a:gd name="T36" fmla="*/ 2 w 17"/>
                      <a:gd name="T37" fmla="*/ 0 h 23"/>
                      <a:gd name="T38" fmla="*/ 0 w 17"/>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3"/>
                      <a:gd name="T62" fmla="*/ 17 w 17"/>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3">
                        <a:moveTo>
                          <a:pt x="0" y="0"/>
                        </a:moveTo>
                        <a:lnTo>
                          <a:pt x="0" y="3"/>
                        </a:lnTo>
                        <a:lnTo>
                          <a:pt x="0" y="6"/>
                        </a:lnTo>
                        <a:lnTo>
                          <a:pt x="1" y="9"/>
                        </a:lnTo>
                        <a:lnTo>
                          <a:pt x="2" y="12"/>
                        </a:lnTo>
                        <a:lnTo>
                          <a:pt x="5" y="14"/>
                        </a:lnTo>
                        <a:lnTo>
                          <a:pt x="8" y="17"/>
                        </a:lnTo>
                        <a:lnTo>
                          <a:pt x="11" y="19"/>
                        </a:lnTo>
                        <a:lnTo>
                          <a:pt x="16" y="22"/>
                        </a:lnTo>
                        <a:lnTo>
                          <a:pt x="12" y="19"/>
                        </a:lnTo>
                        <a:lnTo>
                          <a:pt x="11" y="17"/>
                        </a:lnTo>
                        <a:lnTo>
                          <a:pt x="8" y="16"/>
                        </a:lnTo>
                        <a:lnTo>
                          <a:pt x="7" y="14"/>
                        </a:lnTo>
                        <a:lnTo>
                          <a:pt x="5" y="12"/>
                        </a:lnTo>
                        <a:lnTo>
                          <a:pt x="4" y="10"/>
                        </a:lnTo>
                        <a:lnTo>
                          <a:pt x="2" y="7"/>
                        </a:lnTo>
                        <a:lnTo>
                          <a:pt x="2" y="4"/>
                        </a:lnTo>
                        <a:lnTo>
                          <a:pt x="2" y="2"/>
                        </a:lnTo>
                        <a:lnTo>
                          <a:pt x="2" y="0"/>
                        </a:lnTo>
                        <a:lnTo>
                          <a:pt x="0" y="0"/>
                        </a:lnTo>
                      </a:path>
                    </a:pathLst>
                  </a:custGeom>
                  <a:solidFill>
                    <a:srgbClr val="FF9F1F"/>
                  </a:solidFill>
                  <a:ln w="9525" cap="rnd">
                    <a:noFill/>
                    <a:round/>
                    <a:headEnd/>
                    <a:tailEnd/>
                  </a:ln>
                </p:spPr>
                <p:txBody>
                  <a:bodyPr/>
                  <a:lstStyle/>
                  <a:p>
                    <a:pPr algn="ctr" eaLnBrk="0" hangingPunct="0"/>
                    <a:endParaRPr lang="en-US"/>
                  </a:p>
                </p:txBody>
              </p:sp>
              <p:sp>
                <p:nvSpPr>
                  <p:cNvPr id="91346" name="Freeform 15"/>
                  <p:cNvSpPr>
                    <a:spLocks/>
                  </p:cNvSpPr>
                  <p:nvPr/>
                </p:nvSpPr>
                <p:spPr bwMode="auto">
                  <a:xfrm>
                    <a:off x="1119" y="1036"/>
                    <a:ext cx="19" cy="27"/>
                  </a:xfrm>
                  <a:custGeom>
                    <a:avLst/>
                    <a:gdLst>
                      <a:gd name="T0" fmla="*/ 0 w 19"/>
                      <a:gd name="T1" fmla="*/ 1 h 27"/>
                      <a:gd name="T2" fmla="*/ 0 w 19"/>
                      <a:gd name="T3" fmla="*/ 4 h 27"/>
                      <a:gd name="T4" fmla="*/ 0 w 19"/>
                      <a:gd name="T5" fmla="*/ 7 h 27"/>
                      <a:gd name="T6" fmla="*/ 0 w 19"/>
                      <a:gd name="T7" fmla="*/ 10 h 27"/>
                      <a:gd name="T8" fmla="*/ 2 w 19"/>
                      <a:gd name="T9" fmla="*/ 13 h 27"/>
                      <a:gd name="T10" fmla="*/ 3 w 19"/>
                      <a:gd name="T11" fmla="*/ 16 h 27"/>
                      <a:gd name="T12" fmla="*/ 6 w 19"/>
                      <a:gd name="T13" fmla="*/ 18 h 27"/>
                      <a:gd name="T14" fmla="*/ 9 w 19"/>
                      <a:gd name="T15" fmla="*/ 20 h 27"/>
                      <a:gd name="T16" fmla="*/ 12 w 19"/>
                      <a:gd name="T17" fmla="*/ 22 h 27"/>
                      <a:gd name="T18" fmla="*/ 18 w 19"/>
                      <a:gd name="T19" fmla="*/ 26 h 27"/>
                      <a:gd name="T20" fmla="*/ 15 w 19"/>
                      <a:gd name="T21" fmla="*/ 23 h 27"/>
                      <a:gd name="T22" fmla="*/ 13 w 19"/>
                      <a:gd name="T23" fmla="*/ 22 h 27"/>
                      <a:gd name="T24" fmla="*/ 10 w 19"/>
                      <a:gd name="T25" fmla="*/ 19 h 27"/>
                      <a:gd name="T26" fmla="*/ 8 w 19"/>
                      <a:gd name="T27" fmla="*/ 17 h 27"/>
                      <a:gd name="T28" fmla="*/ 6 w 19"/>
                      <a:gd name="T29" fmla="*/ 14 h 27"/>
                      <a:gd name="T30" fmla="*/ 4 w 19"/>
                      <a:gd name="T31" fmla="*/ 11 h 27"/>
                      <a:gd name="T32" fmla="*/ 3 w 19"/>
                      <a:gd name="T33" fmla="*/ 8 h 27"/>
                      <a:gd name="T34" fmla="*/ 2 w 19"/>
                      <a:gd name="T35" fmla="*/ 3 h 27"/>
                      <a:gd name="T36" fmla="*/ 1 w 19"/>
                      <a:gd name="T37" fmla="*/ 0 h 27"/>
                      <a:gd name="T38" fmla="*/ 0 w 19"/>
                      <a:gd name="T39" fmla="*/ 1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7"/>
                      <a:gd name="T62" fmla="*/ 19 w 19"/>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7">
                        <a:moveTo>
                          <a:pt x="0" y="1"/>
                        </a:moveTo>
                        <a:lnTo>
                          <a:pt x="0" y="4"/>
                        </a:lnTo>
                        <a:lnTo>
                          <a:pt x="0" y="7"/>
                        </a:lnTo>
                        <a:lnTo>
                          <a:pt x="0" y="10"/>
                        </a:lnTo>
                        <a:lnTo>
                          <a:pt x="2" y="13"/>
                        </a:lnTo>
                        <a:lnTo>
                          <a:pt x="3" y="16"/>
                        </a:lnTo>
                        <a:lnTo>
                          <a:pt x="6" y="18"/>
                        </a:lnTo>
                        <a:lnTo>
                          <a:pt x="9" y="20"/>
                        </a:lnTo>
                        <a:lnTo>
                          <a:pt x="12" y="22"/>
                        </a:lnTo>
                        <a:lnTo>
                          <a:pt x="18" y="26"/>
                        </a:lnTo>
                        <a:lnTo>
                          <a:pt x="15" y="23"/>
                        </a:lnTo>
                        <a:lnTo>
                          <a:pt x="13" y="22"/>
                        </a:lnTo>
                        <a:lnTo>
                          <a:pt x="10" y="19"/>
                        </a:lnTo>
                        <a:lnTo>
                          <a:pt x="8" y="17"/>
                        </a:lnTo>
                        <a:lnTo>
                          <a:pt x="6" y="14"/>
                        </a:lnTo>
                        <a:lnTo>
                          <a:pt x="4" y="11"/>
                        </a:lnTo>
                        <a:lnTo>
                          <a:pt x="3" y="8"/>
                        </a:lnTo>
                        <a:lnTo>
                          <a:pt x="2" y="3"/>
                        </a:lnTo>
                        <a:lnTo>
                          <a:pt x="1" y="0"/>
                        </a:lnTo>
                        <a:lnTo>
                          <a:pt x="0" y="1"/>
                        </a:lnTo>
                      </a:path>
                    </a:pathLst>
                  </a:custGeom>
                  <a:solidFill>
                    <a:srgbClr val="FF9F1F"/>
                  </a:solidFill>
                  <a:ln w="9525" cap="rnd">
                    <a:noFill/>
                    <a:round/>
                    <a:headEnd/>
                    <a:tailEnd/>
                  </a:ln>
                </p:spPr>
                <p:txBody>
                  <a:bodyPr/>
                  <a:lstStyle/>
                  <a:p>
                    <a:pPr algn="ctr" eaLnBrk="0" hangingPunct="0"/>
                    <a:endParaRPr lang="en-US"/>
                  </a:p>
                </p:txBody>
              </p:sp>
              <p:sp>
                <p:nvSpPr>
                  <p:cNvPr id="91347" name="Freeform 16"/>
                  <p:cNvSpPr>
                    <a:spLocks/>
                  </p:cNvSpPr>
                  <p:nvPr/>
                </p:nvSpPr>
                <p:spPr bwMode="auto">
                  <a:xfrm>
                    <a:off x="1130" y="1016"/>
                    <a:ext cx="18" cy="21"/>
                  </a:xfrm>
                  <a:custGeom>
                    <a:avLst/>
                    <a:gdLst>
                      <a:gd name="T0" fmla="*/ 17 w 18"/>
                      <a:gd name="T1" fmla="*/ 20 h 21"/>
                      <a:gd name="T2" fmla="*/ 12 w 18"/>
                      <a:gd name="T3" fmla="*/ 17 h 21"/>
                      <a:gd name="T4" fmla="*/ 8 w 18"/>
                      <a:gd name="T5" fmla="*/ 15 h 21"/>
                      <a:gd name="T6" fmla="*/ 5 w 18"/>
                      <a:gd name="T7" fmla="*/ 13 h 21"/>
                      <a:gd name="T8" fmla="*/ 2 w 18"/>
                      <a:gd name="T9" fmla="*/ 10 h 21"/>
                      <a:gd name="T10" fmla="*/ 1 w 18"/>
                      <a:gd name="T11" fmla="*/ 7 h 21"/>
                      <a:gd name="T12" fmla="*/ 0 w 18"/>
                      <a:gd name="T13" fmla="*/ 4 h 21"/>
                      <a:gd name="T14" fmla="*/ 0 w 18"/>
                      <a:gd name="T15" fmla="*/ 0 h 21"/>
                      <a:gd name="T16" fmla="*/ 1 w 18"/>
                      <a:gd name="T17" fmla="*/ 0 h 21"/>
                      <a:gd name="T18" fmla="*/ 3 w 18"/>
                      <a:gd name="T19" fmla="*/ 0 h 21"/>
                      <a:gd name="T20" fmla="*/ 3 w 18"/>
                      <a:gd name="T21" fmla="*/ 2 h 21"/>
                      <a:gd name="T22" fmla="*/ 4 w 18"/>
                      <a:gd name="T23" fmla="*/ 5 h 21"/>
                      <a:gd name="T24" fmla="*/ 5 w 18"/>
                      <a:gd name="T25" fmla="*/ 9 h 21"/>
                      <a:gd name="T26" fmla="*/ 7 w 18"/>
                      <a:gd name="T27" fmla="*/ 12 h 21"/>
                      <a:gd name="T28" fmla="*/ 11 w 18"/>
                      <a:gd name="T29" fmla="*/ 16 h 21"/>
                      <a:gd name="T30" fmla="*/ 14 w 18"/>
                      <a:gd name="T31" fmla="*/ 18 h 21"/>
                      <a:gd name="T32" fmla="*/ 17 w 18"/>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1"/>
                      <a:gd name="T53" fmla="*/ 18 w 1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1">
                        <a:moveTo>
                          <a:pt x="17" y="20"/>
                        </a:moveTo>
                        <a:lnTo>
                          <a:pt x="12" y="17"/>
                        </a:lnTo>
                        <a:lnTo>
                          <a:pt x="8" y="15"/>
                        </a:lnTo>
                        <a:lnTo>
                          <a:pt x="5" y="13"/>
                        </a:lnTo>
                        <a:lnTo>
                          <a:pt x="2" y="10"/>
                        </a:lnTo>
                        <a:lnTo>
                          <a:pt x="1" y="7"/>
                        </a:lnTo>
                        <a:lnTo>
                          <a:pt x="0" y="4"/>
                        </a:lnTo>
                        <a:lnTo>
                          <a:pt x="0" y="0"/>
                        </a:lnTo>
                        <a:lnTo>
                          <a:pt x="1" y="0"/>
                        </a:lnTo>
                        <a:lnTo>
                          <a:pt x="3" y="0"/>
                        </a:lnTo>
                        <a:lnTo>
                          <a:pt x="3" y="2"/>
                        </a:lnTo>
                        <a:lnTo>
                          <a:pt x="4" y="5"/>
                        </a:lnTo>
                        <a:lnTo>
                          <a:pt x="5" y="9"/>
                        </a:lnTo>
                        <a:lnTo>
                          <a:pt x="7" y="12"/>
                        </a:lnTo>
                        <a:lnTo>
                          <a:pt x="11" y="16"/>
                        </a:lnTo>
                        <a:lnTo>
                          <a:pt x="14" y="18"/>
                        </a:lnTo>
                        <a:lnTo>
                          <a:pt x="17" y="20"/>
                        </a:lnTo>
                      </a:path>
                    </a:pathLst>
                  </a:custGeom>
                  <a:solidFill>
                    <a:srgbClr val="FF9F1F"/>
                  </a:solidFill>
                  <a:ln w="9525" cap="rnd">
                    <a:noFill/>
                    <a:round/>
                    <a:headEnd/>
                    <a:tailEnd/>
                  </a:ln>
                </p:spPr>
                <p:txBody>
                  <a:bodyPr/>
                  <a:lstStyle/>
                  <a:p>
                    <a:pPr algn="ctr" eaLnBrk="0" hangingPunct="0"/>
                    <a:endParaRPr lang="en-US"/>
                  </a:p>
                </p:txBody>
              </p:sp>
              <p:sp>
                <p:nvSpPr>
                  <p:cNvPr id="91348" name="Freeform 17"/>
                  <p:cNvSpPr>
                    <a:spLocks/>
                  </p:cNvSpPr>
                  <p:nvPr/>
                </p:nvSpPr>
                <p:spPr bwMode="auto">
                  <a:xfrm>
                    <a:off x="1144" y="1005"/>
                    <a:ext cx="41" cy="30"/>
                  </a:xfrm>
                  <a:custGeom>
                    <a:avLst/>
                    <a:gdLst>
                      <a:gd name="T0" fmla="*/ 25 w 41"/>
                      <a:gd name="T1" fmla="*/ 24 h 30"/>
                      <a:gd name="T2" fmla="*/ 19 w 41"/>
                      <a:gd name="T3" fmla="*/ 22 h 30"/>
                      <a:gd name="T4" fmla="*/ 13 w 41"/>
                      <a:gd name="T5" fmla="*/ 21 h 30"/>
                      <a:gd name="T6" fmla="*/ 10 w 41"/>
                      <a:gd name="T7" fmla="*/ 19 h 30"/>
                      <a:gd name="T8" fmla="*/ 6 w 41"/>
                      <a:gd name="T9" fmla="*/ 15 h 30"/>
                      <a:gd name="T10" fmla="*/ 3 w 41"/>
                      <a:gd name="T11" fmla="*/ 12 h 30"/>
                      <a:gd name="T12" fmla="*/ 0 w 41"/>
                      <a:gd name="T13" fmla="*/ 8 h 30"/>
                      <a:gd name="T14" fmla="*/ 5 w 41"/>
                      <a:gd name="T15" fmla="*/ 13 h 30"/>
                      <a:gd name="T16" fmla="*/ 10 w 41"/>
                      <a:gd name="T17" fmla="*/ 17 h 30"/>
                      <a:gd name="T18" fmla="*/ 13 w 41"/>
                      <a:gd name="T19" fmla="*/ 19 h 30"/>
                      <a:gd name="T20" fmla="*/ 16 w 41"/>
                      <a:gd name="T21" fmla="*/ 20 h 30"/>
                      <a:gd name="T22" fmla="*/ 20 w 41"/>
                      <a:gd name="T23" fmla="*/ 21 h 30"/>
                      <a:gd name="T24" fmla="*/ 22 w 41"/>
                      <a:gd name="T25" fmla="*/ 22 h 30"/>
                      <a:gd name="T26" fmla="*/ 22 w 41"/>
                      <a:gd name="T27" fmla="*/ 19 h 30"/>
                      <a:gd name="T28" fmla="*/ 21 w 41"/>
                      <a:gd name="T29" fmla="*/ 15 h 30"/>
                      <a:gd name="T30" fmla="*/ 20 w 41"/>
                      <a:gd name="T31" fmla="*/ 12 h 30"/>
                      <a:gd name="T32" fmla="*/ 19 w 41"/>
                      <a:gd name="T33" fmla="*/ 8 h 30"/>
                      <a:gd name="T34" fmla="*/ 18 w 41"/>
                      <a:gd name="T35" fmla="*/ 5 h 30"/>
                      <a:gd name="T36" fmla="*/ 17 w 41"/>
                      <a:gd name="T37" fmla="*/ 3 h 30"/>
                      <a:gd name="T38" fmla="*/ 16 w 41"/>
                      <a:gd name="T39" fmla="*/ 0 h 30"/>
                      <a:gd name="T40" fmla="*/ 18 w 41"/>
                      <a:gd name="T41" fmla="*/ 3 h 30"/>
                      <a:gd name="T42" fmla="*/ 20 w 41"/>
                      <a:gd name="T43" fmla="*/ 7 h 30"/>
                      <a:gd name="T44" fmla="*/ 21 w 41"/>
                      <a:gd name="T45" fmla="*/ 10 h 30"/>
                      <a:gd name="T46" fmla="*/ 22 w 41"/>
                      <a:gd name="T47" fmla="*/ 13 h 30"/>
                      <a:gd name="T48" fmla="*/ 23 w 41"/>
                      <a:gd name="T49" fmla="*/ 16 h 30"/>
                      <a:gd name="T50" fmla="*/ 24 w 41"/>
                      <a:gd name="T51" fmla="*/ 19 h 30"/>
                      <a:gd name="T52" fmla="*/ 25 w 41"/>
                      <a:gd name="T53" fmla="*/ 21 h 30"/>
                      <a:gd name="T54" fmla="*/ 26 w 41"/>
                      <a:gd name="T55" fmla="*/ 23 h 30"/>
                      <a:gd name="T56" fmla="*/ 28 w 41"/>
                      <a:gd name="T57" fmla="*/ 25 h 30"/>
                      <a:gd name="T58" fmla="*/ 31 w 41"/>
                      <a:gd name="T59" fmla="*/ 26 h 30"/>
                      <a:gd name="T60" fmla="*/ 34 w 41"/>
                      <a:gd name="T61" fmla="*/ 26 h 30"/>
                      <a:gd name="T62" fmla="*/ 37 w 41"/>
                      <a:gd name="T63" fmla="*/ 26 h 30"/>
                      <a:gd name="T64" fmla="*/ 38 w 41"/>
                      <a:gd name="T65" fmla="*/ 24 h 30"/>
                      <a:gd name="T66" fmla="*/ 35 w 41"/>
                      <a:gd name="T67" fmla="*/ 21 h 30"/>
                      <a:gd name="T68" fmla="*/ 34 w 41"/>
                      <a:gd name="T69" fmla="*/ 18 h 30"/>
                      <a:gd name="T70" fmla="*/ 33 w 41"/>
                      <a:gd name="T71" fmla="*/ 15 h 30"/>
                      <a:gd name="T72" fmla="*/ 33 w 41"/>
                      <a:gd name="T73" fmla="*/ 11 h 30"/>
                      <a:gd name="T74" fmla="*/ 33 w 41"/>
                      <a:gd name="T75" fmla="*/ 14 h 30"/>
                      <a:gd name="T76" fmla="*/ 34 w 41"/>
                      <a:gd name="T77" fmla="*/ 16 h 30"/>
                      <a:gd name="T78" fmla="*/ 35 w 41"/>
                      <a:gd name="T79" fmla="*/ 18 h 30"/>
                      <a:gd name="T80" fmla="*/ 36 w 41"/>
                      <a:gd name="T81" fmla="*/ 21 h 30"/>
                      <a:gd name="T82" fmla="*/ 38 w 41"/>
                      <a:gd name="T83" fmla="*/ 22 h 30"/>
                      <a:gd name="T84" fmla="*/ 40 w 41"/>
                      <a:gd name="T85" fmla="*/ 22 h 30"/>
                      <a:gd name="T86" fmla="*/ 40 w 41"/>
                      <a:gd name="T87" fmla="*/ 24 h 30"/>
                      <a:gd name="T88" fmla="*/ 38 w 41"/>
                      <a:gd name="T89" fmla="*/ 26 h 30"/>
                      <a:gd name="T90" fmla="*/ 38 w 41"/>
                      <a:gd name="T91" fmla="*/ 27 h 30"/>
                      <a:gd name="T92" fmla="*/ 35 w 41"/>
                      <a:gd name="T93" fmla="*/ 28 h 30"/>
                      <a:gd name="T94" fmla="*/ 34 w 41"/>
                      <a:gd name="T95" fmla="*/ 29 h 30"/>
                      <a:gd name="T96" fmla="*/ 31 w 41"/>
                      <a:gd name="T97" fmla="*/ 29 h 30"/>
                      <a:gd name="T98" fmla="*/ 28 w 41"/>
                      <a:gd name="T99" fmla="*/ 27 h 30"/>
                      <a:gd name="T100" fmla="*/ 25 w 41"/>
                      <a:gd name="T101" fmla="*/ 24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30"/>
                      <a:gd name="T155" fmla="*/ 41 w 41"/>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30">
                        <a:moveTo>
                          <a:pt x="25" y="24"/>
                        </a:moveTo>
                        <a:lnTo>
                          <a:pt x="19" y="22"/>
                        </a:lnTo>
                        <a:lnTo>
                          <a:pt x="13" y="21"/>
                        </a:lnTo>
                        <a:lnTo>
                          <a:pt x="10" y="19"/>
                        </a:lnTo>
                        <a:lnTo>
                          <a:pt x="6" y="15"/>
                        </a:lnTo>
                        <a:lnTo>
                          <a:pt x="3" y="12"/>
                        </a:lnTo>
                        <a:lnTo>
                          <a:pt x="0" y="8"/>
                        </a:lnTo>
                        <a:lnTo>
                          <a:pt x="5" y="13"/>
                        </a:lnTo>
                        <a:lnTo>
                          <a:pt x="10" y="17"/>
                        </a:lnTo>
                        <a:lnTo>
                          <a:pt x="13" y="19"/>
                        </a:lnTo>
                        <a:lnTo>
                          <a:pt x="16" y="20"/>
                        </a:lnTo>
                        <a:lnTo>
                          <a:pt x="20" y="21"/>
                        </a:lnTo>
                        <a:lnTo>
                          <a:pt x="22" y="22"/>
                        </a:lnTo>
                        <a:lnTo>
                          <a:pt x="22" y="19"/>
                        </a:lnTo>
                        <a:lnTo>
                          <a:pt x="21" y="15"/>
                        </a:lnTo>
                        <a:lnTo>
                          <a:pt x="20" y="12"/>
                        </a:lnTo>
                        <a:lnTo>
                          <a:pt x="19" y="8"/>
                        </a:lnTo>
                        <a:lnTo>
                          <a:pt x="18" y="5"/>
                        </a:lnTo>
                        <a:lnTo>
                          <a:pt x="17" y="3"/>
                        </a:lnTo>
                        <a:lnTo>
                          <a:pt x="16" y="0"/>
                        </a:lnTo>
                        <a:lnTo>
                          <a:pt x="18" y="3"/>
                        </a:lnTo>
                        <a:lnTo>
                          <a:pt x="20" y="7"/>
                        </a:lnTo>
                        <a:lnTo>
                          <a:pt x="21" y="10"/>
                        </a:lnTo>
                        <a:lnTo>
                          <a:pt x="22" y="13"/>
                        </a:lnTo>
                        <a:lnTo>
                          <a:pt x="23" y="16"/>
                        </a:lnTo>
                        <a:lnTo>
                          <a:pt x="24" y="19"/>
                        </a:lnTo>
                        <a:lnTo>
                          <a:pt x="25" y="21"/>
                        </a:lnTo>
                        <a:lnTo>
                          <a:pt x="26" y="23"/>
                        </a:lnTo>
                        <a:lnTo>
                          <a:pt x="28" y="25"/>
                        </a:lnTo>
                        <a:lnTo>
                          <a:pt x="31" y="26"/>
                        </a:lnTo>
                        <a:lnTo>
                          <a:pt x="34" y="26"/>
                        </a:lnTo>
                        <a:lnTo>
                          <a:pt x="37" y="26"/>
                        </a:lnTo>
                        <a:lnTo>
                          <a:pt x="38" y="24"/>
                        </a:lnTo>
                        <a:lnTo>
                          <a:pt x="35" y="21"/>
                        </a:lnTo>
                        <a:lnTo>
                          <a:pt x="34" y="18"/>
                        </a:lnTo>
                        <a:lnTo>
                          <a:pt x="33" y="15"/>
                        </a:lnTo>
                        <a:lnTo>
                          <a:pt x="33" y="11"/>
                        </a:lnTo>
                        <a:lnTo>
                          <a:pt x="33" y="14"/>
                        </a:lnTo>
                        <a:lnTo>
                          <a:pt x="34" y="16"/>
                        </a:lnTo>
                        <a:lnTo>
                          <a:pt x="35" y="18"/>
                        </a:lnTo>
                        <a:lnTo>
                          <a:pt x="36" y="21"/>
                        </a:lnTo>
                        <a:lnTo>
                          <a:pt x="38" y="22"/>
                        </a:lnTo>
                        <a:lnTo>
                          <a:pt x="40" y="22"/>
                        </a:lnTo>
                        <a:lnTo>
                          <a:pt x="40" y="24"/>
                        </a:lnTo>
                        <a:lnTo>
                          <a:pt x="38" y="26"/>
                        </a:lnTo>
                        <a:lnTo>
                          <a:pt x="38" y="27"/>
                        </a:lnTo>
                        <a:lnTo>
                          <a:pt x="35" y="28"/>
                        </a:lnTo>
                        <a:lnTo>
                          <a:pt x="34" y="29"/>
                        </a:lnTo>
                        <a:lnTo>
                          <a:pt x="31" y="29"/>
                        </a:lnTo>
                        <a:lnTo>
                          <a:pt x="28" y="27"/>
                        </a:lnTo>
                        <a:lnTo>
                          <a:pt x="25" y="24"/>
                        </a:lnTo>
                      </a:path>
                    </a:pathLst>
                  </a:custGeom>
                  <a:solidFill>
                    <a:srgbClr val="FF9F1F"/>
                  </a:solidFill>
                  <a:ln w="9525" cap="rnd">
                    <a:noFill/>
                    <a:round/>
                    <a:headEnd/>
                    <a:tailEnd/>
                  </a:ln>
                </p:spPr>
                <p:txBody>
                  <a:bodyPr/>
                  <a:lstStyle/>
                  <a:p>
                    <a:pPr algn="ctr" eaLnBrk="0" hangingPunct="0"/>
                    <a:endParaRPr lang="en-US"/>
                  </a:p>
                </p:txBody>
              </p:sp>
              <p:sp>
                <p:nvSpPr>
                  <p:cNvPr id="91349" name="Freeform 18"/>
                  <p:cNvSpPr>
                    <a:spLocks/>
                  </p:cNvSpPr>
                  <p:nvPr/>
                </p:nvSpPr>
                <p:spPr bwMode="auto">
                  <a:xfrm>
                    <a:off x="1165" y="1032"/>
                    <a:ext cx="17" cy="17"/>
                  </a:xfrm>
                  <a:custGeom>
                    <a:avLst/>
                    <a:gdLst>
                      <a:gd name="T0" fmla="*/ 13 w 17"/>
                      <a:gd name="T1" fmla="*/ 0 h 17"/>
                      <a:gd name="T2" fmla="*/ 11 w 17"/>
                      <a:gd name="T3" fmla="*/ 4 h 17"/>
                      <a:gd name="T4" fmla="*/ 10 w 17"/>
                      <a:gd name="T5" fmla="*/ 8 h 17"/>
                      <a:gd name="T6" fmla="*/ 7 w 17"/>
                      <a:gd name="T7" fmla="*/ 11 h 17"/>
                      <a:gd name="T8" fmla="*/ 4 w 17"/>
                      <a:gd name="T9" fmla="*/ 14 h 17"/>
                      <a:gd name="T10" fmla="*/ 0 w 17"/>
                      <a:gd name="T11" fmla="*/ 16 h 17"/>
                      <a:gd name="T12" fmla="*/ 3 w 17"/>
                      <a:gd name="T13" fmla="*/ 16 h 17"/>
                      <a:gd name="T14" fmla="*/ 9 w 17"/>
                      <a:gd name="T15" fmla="*/ 14 h 17"/>
                      <a:gd name="T16" fmla="*/ 13 w 17"/>
                      <a:gd name="T17" fmla="*/ 9 h 17"/>
                      <a:gd name="T18" fmla="*/ 16 w 17"/>
                      <a:gd name="T19" fmla="*/ 3 h 17"/>
                      <a:gd name="T20" fmla="*/ 13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3" y="0"/>
                        </a:moveTo>
                        <a:lnTo>
                          <a:pt x="11" y="4"/>
                        </a:lnTo>
                        <a:lnTo>
                          <a:pt x="10" y="8"/>
                        </a:lnTo>
                        <a:lnTo>
                          <a:pt x="7" y="11"/>
                        </a:lnTo>
                        <a:lnTo>
                          <a:pt x="4" y="14"/>
                        </a:lnTo>
                        <a:lnTo>
                          <a:pt x="0" y="16"/>
                        </a:lnTo>
                        <a:lnTo>
                          <a:pt x="3" y="16"/>
                        </a:lnTo>
                        <a:lnTo>
                          <a:pt x="9" y="14"/>
                        </a:lnTo>
                        <a:lnTo>
                          <a:pt x="13" y="9"/>
                        </a:lnTo>
                        <a:lnTo>
                          <a:pt x="16" y="3"/>
                        </a:lnTo>
                        <a:lnTo>
                          <a:pt x="13" y="0"/>
                        </a:lnTo>
                      </a:path>
                    </a:pathLst>
                  </a:custGeom>
                  <a:solidFill>
                    <a:srgbClr val="FF9F1F"/>
                  </a:solidFill>
                  <a:ln w="9525" cap="rnd">
                    <a:noFill/>
                    <a:round/>
                    <a:headEnd/>
                    <a:tailEnd/>
                  </a:ln>
                </p:spPr>
                <p:txBody>
                  <a:bodyPr/>
                  <a:lstStyle/>
                  <a:p>
                    <a:pPr algn="ctr" eaLnBrk="0" hangingPunct="0"/>
                    <a:endParaRPr lang="en-US"/>
                  </a:p>
                </p:txBody>
              </p:sp>
              <p:sp>
                <p:nvSpPr>
                  <p:cNvPr id="91350" name="Freeform 19"/>
                  <p:cNvSpPr>
                    <a:spLocks/>
                  </p:cNvSpPr>
                  <p:nvPr/>
                </p:nvSpPr>
                <p:spPr bwMode="auto">
                  <a:xfrm>
                    <a:off x="1176" y="1037"/>
                    <a:ext cx="17" cy="17"/>
                  </a:xfrm>
                  <a:custGeom>
                    <a:avLst/>
                    <a:gdLst>
                      <a:gd name="T0" fmla="*/ 13 w 17"/>
                      <a:gd name="T1" fmla="*/ 0 h 17"/>
                      <a:gd name="T2" fmla="*/ 16 w 17"/>
                      <a:gd name="T3" fmla="*/ 2 h 17"/>
                      <a:gd name="T4" fmla="*/ 13 w 17"/>
                      <a:gd name="T5" fmla="*/ 6 h 17"/>
                      <a:gd name="T6" fmla="*/ 6 w 17"/>
                      <a:gd name="T7" fmla="*/ 10 h 17"/>
                      <a:gd name="T8" fmla="*/ 0 w 17"/>
                      <a:gd name="T9" fmla="*/ 13 h 17"/>
                      <a:gd name="T10" fmla="*/ 4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3" y="0"/>
                        </a:moveTo>
                        <a:lnTo>
                          <a:pt x="16" y="2"/>
                        </a:lnTo>
                        <a:lnTo>
                          <a:pt x="13" y="6"/>
                        </a:lnTo>
                        <a:lnTo>
                          <a:pt x="6" y="10"/>
                        </a:lnTo>
                        <a:lnTo>
                          <a:pt x="0" y="13"/>
                        </a:lnTo>
                        <a:lnTo>
                          <a:pt x="4" y="16"/>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1351" name="Freeform 20"/>
                  <p:cNvSpPr>
                    <a:spLocks/>
                  </p:cNvSpPr>
                  <p:nvPr/>
                </p:nvSpPr>
                <p:spPr bwMode="auto">
                  <a:xfrm>
                    <a:off x="1181" y="1008"/>
                    <a:ext cx="18" cy="37"/>
                  </a:xfrm>
                  <a:custGeom>
                    <a:avLst/>
                    <a:gdLst>
                      <a:gd name="T0" fmla="*/ 9 w 18"/>
                      <a:gd name="T1" fmla="*/ 0 h 37"/>
                      <a:gd name="T2" fmla="*/ 8 w 18"/>
                      <a:gd name="T3" fmla="*/ 4 h 37"/>
                      <a:gd name="T4" fmla="*/ 9 w 18"/>
                      <a:gd name="T5" fmla="*/ 11 h 37"/>
                      <a:gd name="T6" fmla="*/ 9 w 18"/>
                      <a:gd name="T7" fmla="*/ 17 h 37"/>
                      <a:gd name="T8" fmla="*/ 10 w 18"/>
                      <a:gd name="T9" fmla="*/ 23 h 37"/>
                      <a:gd name="T10" fmla="*/ 9 w 18"/>
                      <a:gd name="T11" fmla="*/ 26 h 37"/>
                      <a:gd name="T12" fmla="*/ 8 w 18"/>
                      <a:gd name="T13" fmla="*/ 28 h 37"/>
                      <a:gd name="T14" fmla="*/ 5 w 18"/>
                      <a:gd name="T15" fmla="*/ 30 h 37"/>
                      <a:gd name="T16" fmla="*/ 1 w 18"/>
                      <a:gd name="T17" fmla="*/ 31 h 37"/>
                      <a:gd name="T18" fmla="*/ 1 w 18"/>
                      <a:gd name="T19" fmla="*/ 32 h 37"/>
                      <a:gd name="T20" fmla="*/ 1 w 18"/>
                      <a:gd name="T21" fmla="*/ 34 h 37"/>
                      <a:gd name="T22" fmla="*/ 0 w 18"/>
                      <a:gd name="T23" fmla="*/ 36 h 37"/>
                      <a:gd name="T24" fmla="*/ 1 w 18"/>
                      <a:gd name="T25" fmla="*/ 34 h 37"/>
                      <a:gd name="T26" fmla="*/ 2 w 18"/>
                      <a:gd name="T27" fmla="*/ 32 h 37"/>
                      <a:gd name="T28" fmla="*/ 3 w 18"/>
                      <a:gd name="T29" fmla="*/ 31 h 37"/>
                      <a:gd name="T30" fmla="*/ 4 w 18"/>
                      <a:gd name="T31" fmla="*/ 31 h 37"/>
                      <a:gd name="T32" fmla="*/ 7 w 18"/>
                      <a:gd name="T33" fmla="*/ 31 h 37"/>
                      <a:gd name="T34" fmla="*/ 10 w 18"/>
                      <a:gd name="T35" fmla="*/ 30 h 37"/>
                      <a:gd name="T36" fmla="*/ 11 w 18"/>
                      <a:gd name="T37" fmla="*/ 28 h 37"/>
                      <a:gd name="T38" fmla="*/ 14 w 18"/>
                      <a:gd name="T39" fmla="*/ 30 h 37"/>
                      <a:gd name="T40" fmla="*/ 15 w 18"/>
                      <a:gd name="T41" fmla="*/ 32 h 37"/>
                      <a:gd name="T42" fmla="*/ 15 w 18"/>
                      <a:gd name="T43" fmla="*/ 34 h 37"/>
                      <a:gd name="T44" fmla="*/ 16 w 18"/>
                      <a:gd name="T45" fmla="*/ 35 h 37"/>
                      <a:gd name="T46" fmla="*/ 17 w 18"/>
                      <a:gd name="T47" fmla="*/ 33 h 37"/>
                      <a:gd name="T48" fmla="*/ 17 w 18"/>
                      <a:gd name="T49" fmla="*/ 30 h 37"/>
                      <a:gd name="T50" fmla="*/ 16 w 18"/>
                      <a:gd name="T51" fmla="*/ 27 h 37"/>
                      <a:gd name="T52" fmla="*/ 15 w 18"/>
                      <a:gd name="T53" fmla="*/ 24 h 37"/>
                      <a:gd name="T54" fmla="*/ 16 w 18"/>
                      <a:gd name="T55" fmla="*/ 22 h 37"/>
                      <a:gd name="T56" fmla="*/ 15 w 18"/>
                      <a:gd name="T57" fmla="*/ 20 h 37"/>
                      <a:gd name="T58" fmla="*/ 14 w 18"/>
                      <a:gd name="T59" fmla="*/ 17 h 37"/>
                      <a:gd name="T60" fmla="*/ 13 w 18"/>
                      <a:gd name="T61" fmla="*/ 15 h 37"/>
                      <a:gd name="T62" fmla="*/ 12 w 18"/>
                      <a:gd name="T63" fmla="*/ 12 h 37"/>
                      <a:gd name="T64" fmla="*/ 13 w 18"/>
                      <a:gd name="T65" fmla="*/ 10 h 37"/>
                      <a:gd name="T66" fmla="*/ 14 w 18"/>
                      <a:gd name="T67" fmla="*/ 9 h 37"/>
                      <a:gd name="T68" fmla="*/ 17 w 18"/>
                      <a:gd name="T69" fmla="*/ 10 h 37"/>
                      <a:gd name="T70" fmla="*/ 15 w 18"/>
                      <a:gd name="T71" fmla="*/ 8 h 37"/>
                      <a:gd name="T72" fmla="*/ 14 w 18"/>
                      <a:gd name="T73" fmla="*/ 6 h 37"/>
                      <a:gd name="T74" fmla="*/ 13 w 18"/>
                      <a:gd name="T75" fmla="*/ 4 h 37"/>
                      <a:gd name="T76" fmla="*/ 11 w 18"/>
                      <a:gd name="T77" fmla="*/ 1 h 37"/>
                      <a:gd name="T78" fmla="*/ 9 w 18"/>
                      <a:gd name="T79" fmla="*/ 0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
                      <a:gd name="T121" fmla="*/ 0 h 37"/>
                      <a:gd name="T122" fmla="*/ 18 w 18"/>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 h="37">
                        <a:moveTo>
                          <a:pt x="9" y="0"/>
                        </a:moveTo>
                        <a:lnTo>
                          <a:pt x="8" y="4"/>
                        </a:lnTo>
                        <a:lnTo>
                          <a:pt x="9" y="11"/>
                        </a:lnTo>
                        <a:lnTo>
                          <a:pt x="9" y="17"/>
                        </a:lnTo>
                        <a:lnTo>
                          <a:pt x="10" y="23"/>
                        </a:lnTo>
                        <a:lnTo>
                          <a:pt x="9" y="26"/>
                        </a:lnTo>
                        <a:lnTo>
                          <a:pt x="8" y="28"/>
                        </a:lnTo>
                        <a:lnTo>
                          <a:pt x="5" y="30"/>
                        </a:lnTo>
                        <a:lnTo>
                          <a:pt x="1" y="31"/>
                        </a:lnTo>
                        <a:lnTo>
                          <a:pt x="1" y="32"/>
                        </a:lnTo>
                        <a:lnTo>
                          <a:pt x="1" y="34"/>
                        </a:lnTo>
                        <a:lnTo>
                          <a:pt x="0" y="36"/>
                        </a:lnTo>
                        <a:lnTo>
                          <a:pt x="1" y="34"/>
                        </a:lnTo>
                        <a:lnTo>
                          <a:pt x="2" y="32"/>
                        </a:lnTo>
                        <a:lnTo>
                          <a:pt x="3" y="31"/>
                        </a:lnTo>
                        <a:lnTo>
                          <a:pt x="4" y="31"/>
                        </a:lnTo>
                        <a:lnTo>
                          <a:pt x="7" y="31"/>
                        </a:lnTo>
                        <a:lnTo>
                          <a:pt x="10" y="30"/>
                        </a:lnTo>
                        <a:lnTo>
                          <a:pt x="11" y="28"/>
                        </a:lnTo>
                        <a:lnTo>
                          <a:pt x="14" y="30"/>
                        </a:lnTo>
                        <a:lnTo>
                          <a:pt x="15" y="32"/>
                        </a:lnTo>
                        <a:lnTo>
                          <a:pt x="15" y="34"/>
                        </a:lnTo>
                        <a:lnTo>
                          <a:pt x="16" y="35"/>
                        </a:lnTo>
                        <a:lnTo>
                          <a:pt x="17" y="33"/>
                        </a:lnTo>
                        <a:lnTo>
                          <a:pt x="17" y="30"/>
                        </a:lnTo>
                        <a:lnTo>
                          <a:pt x="16" y="27"/>
                        </a:lnTo>
                        <a:lnTo>
                          <a:pt x="15" y="24"/>
                        </a:lnTo>
                        <a:lnTo>
                          <a:pt x="16" y="22"/>
                        </a:lnTo>
                        <a:lnTo>
                          <a:pt x="15" y="20"/>
                        </a:lnTo>
                        <a:lnTo>
                          <a:pt x="14" y="17"/>
                        </a:lnTo>
                        <a:lnTo>
                          <a:pt x="13" y="15"/>
                        </a:lnTo>
                        <a:lnTo>
                          <a:pt x="12" y="12"/>
                        </a:lnTo>
                        <a:lnTo>
                          <a:pt x="13" y="10"/>
                        </a:lnTo>
                        <a:lnTo>
                          <a:pt x="14" y="9"/>
                        </a:lnTo>
                        <a:lnTo>
                          <a:pt x="17" y="10"/>
                        </a:lnTo>
                        <a:lnTo>
                          <a:pt x="15" y="8"/>
                        </a:lnTo>
                        <a:lnTo>
                          <a:pt x="14" y="6"/>
                        </a:lnTo>
                        <a:lnTo>
                          <a:pt x="13" y="4"/>
                        </a:lnTo>
                        <a:lnTo>
                          <a:pt x="11" y="1"/>
                        </a:lnTo>
                        <a:lnTo>
                          <a:pt x="9" y="0"/>
                        </a:lnTo>
                      </a:path>
                    </a:pathLst>
                  </a:custGeom>
                  <a:solidFill>
                    <a:srgbClr val="FF9F1F"/>
                  </a:solidFill>
                  <a:ln w="9525" cap="rnd">
                    <a:noFill/>
                    <a:round/>
                    <a:headEnd/>
                    <a:tailEnd/>
                  </a:ln>
                </p:spPr>
                <p:txBody>
                  <a:bodyPr/>
                  <a:lstStyle/>
                  <a:p>
                    <a:pPr algn="ctr" eaLnBrk="0" hangingPunct="0"/>
                    <a:endParaRPr lang="en-US"/>
                  </a:p>
                </p:txBody>
              </p:sp>
              <p:sp>
                <p:nvSpPr>
                  <p:cNvPr id="91352" name="Freeform 21"/>
                  <p:cNvSpPr>
                    <a:spLocks/>
                  </p:cNvSpPr>
                  <p:nvPr/>
                </p:nvSpPr>
                <p:spPr bwMode="auto">
                  <a:xfrm>
                    <a:off x="1205" y="1009"/>
                    <a:ext cx="17" cy="17"/>
                  </a:xfrm>
                  <a:custGeom>
                    <a:avLst/>
                    <a:gdLst>
                      <a:gd name="T0" fmla="*/ 13 w 17"/>
                      <a:gd name="T1" fmla="*/ 9 h 17"/>
                      <a:gd name="T2" fmla="*/ 11 w 17"/>
                      <a:gd name="T3" fmla="*/ 9 h 17"/>
                      <a:gd name="T4" fmla="*/ 7 w 17"/>
                      <a:gd name="T5" fmla="*/ 8 h 17"/>
                      <a:gd name="T6" fmla="*/ 4 w 17"/>
                      <a:gd name="T7" fmla="*/ 6 h 17"/>
                      <a:gd name="T8" fmla="*/ 0 w 17"/>
                      <a:gd name="T9" fmla="*/ 0 h 17"/>
                      <a:gd name="T10" fmla="*/ 1 w 17"/>
                      <a:gd name="T11" fmla="*/ 5 h 17"/>
                      <a:gd name="T12" fmla="*/ 3 w 17"/>
                      <a:gd name="T13" fmla="*/ 8 h 17"/>
                      <a:gd name="T14" fmla="*/ 7 w 17"/>
                      <a:gd name="T15" fmla="*/ 12 h 17"/>
                      <a:gd name="T16" fmla="*/ 11 w 17"/>
                      <a:gd name="T17" fmla="*/ 14 h 17"/>
                      <a:gd name="T18" fmla="*/ 16 w 17"/>
                      <a:gd name="T19" fmla="*/ 16 h 17"/>
                      <a:gd name="T20" fmla="*/ 13 w 17"/>
                      <a:gd name="T21" fmla="*/ 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3" y="9"/>
                        </a:moveTo>
                        <a:lnTo>
                          <a:pt x="11" y="9"/>
                        </a:lnTo>
                        <a:lnTo>
                          <a:pt x="7" y="8"/>
                        </a:lnTo>
                        <a:lnTo>
                          <a:pt x="4" y="6"/>
                        </a:lnTo>
                        <a:lnTo>
                          <a:pt x="0" y="0"/>
                        </a:lnTo>
                        <a:lnTo>
                          <a:pt x="1" y="5"/>
                        </a:lnTo>
                        <a:lnTo>
                          <a:pt x="3" y="8"/>
                        </a:lnTo>
                        <a:lnTo>
                          <a:pt x="7" y="12"/>
                        </a:lnTo>
                        <a:lnTo>
                          <a:pt x="11" y="14"/>
                        </a:lnTo>
                        <a:lnTo>
                          <a:pt x="16" y="16"/>
                        </a:lnTo>
                        <a:lnTo>
                          <a:pt x="13" y="9"/>
                        </a:lnTo>
                      </a:path>
                    </a:pathLst>
                  </a:custGeom>
                  <a:solidFill>
                    <a:srgbClr val="FF9F1F"/>
                  </a:solidFill>
                  <a:ln w="9525" cap="rnd">
                    <a:noFill/>
                    <a:round/>
                    <a:headEnd/>
                    <a:tailEnd/>
                  </a:ln>
                </p:spPr>
                <p:txBody>
                  <a:bodyPr/>
                  <a:lstStyle/>
                  <a:p>
                    <a:pPr algn="ctr" eaLnBrk="0" hangingPunct="0"/>
                    <a:endParaRPr lang="en-US"/>
                  </a:p>
                </p:txBody>
              </p:sp>
              <p:sp>
                <p:nvSpPr>
                  <p:cNvPr id="91353" name="Freeform 22"/>
                  <p:cNvSpPr>
                    <a:spLocks/>
                  </p:cNvSpPr>
                  <p:nvPr/>
                </p:nvSpPr>
                <p:spPr bwMode="auto">
                  <a:xfrm>
                    <a:off x="1212" y="1066"/>
                    <a:ext cx="18" cy="22"/>
                  </a:xfrm>
                  <a:custGeom>
                    <a:avLst/>
                    <a:gdLst>
                      <a:gd name="T0" fmla="*/ 17 w 18"/>
                      <a:gd name="T1" fmla="*/ 13 h 22"/>
                      <a:gd name="T2" fmla="*/ 16 w 18"/>
                      <a:gd name="T3" fmla="*/ 10 h 22"/>
                      <a:gd name="T4" fmla="*/ 13 w 18"/>
                      <a:gd name="T5" fmla="*/ 8 h 22"/>
                      <a:gd name="T6" fmla="*/ 12 w 18"/>
                      <a:gd name="T7" fmla="*/ 6 h 22"/>
                      <a:gd name="T8" fmla="*/ 10 w 18"/>
                      <a:gd name="T9" fmla="*/ 5 h 22"/>
                      <a:gd name="T10" fmla="*/ 8 w 18"/>
                      <a:gd name="T11" fmla="*/ 2 h 22"/>
                      <a:gd name="T12" fmla="*/ 7 w 18"/>
                      <a:gd name="T13" fmla="*/ 0 h 22"/>
                      <a:gd name="T14" fmla="*/ 7 w 18"/>
                      <a:gd name="T15" fmla="*/ 3 h 22"/>
                      <a:gd name="T16" fmla="*/ 8 w 18"/>
                      <a:gd name="T17" fmla="*/ 6 h 22"/>
                      <a:gd name="T18" fmla="*/ 10 w 18"/>
                      <a:gd name="T19" fmla="*/ 7 h 22"/>
                      <a:gd name="T20" fmla="*/ 11 w 18"/>
                      <a:gd name="T21" fmla="*/ 10 h 22"/>
                      <a:gd name="T22" fmla="*/ 9 w 18"/>
                      <a:gd name="T23" fmla="*/ 11 h 22"/>
                      <a:gd name="T24" fmla="*/ 7 w 18"/>
                      <a:gd name="T25" fmla="*/ 12 h 22"/>
                      <a:gd name="T26" fmla="*/ 5 w 18"/>
                      <a:gd name="T27" fmla="*/ 14 h 22"/>
                      <a:gd name="T28" fmla="*/ 1 w 18"/>
                      <a:gd name="T29" fmla="*/ 16 h 22"/>
                      <a:gd name="T30" fmla="*/ 0 w 18"/>
                      <a:gd name="T31" fmla="*/ 21 h 22"/>
                      <a:gd name="T32" fmla="*/ 17 w 18"/>
                      <a:gd name="T33" fmla="*/ 1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2"/>
                      <a:gd name="T53" fmla="*/ 18 w 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2">
                        <a:moveTo>
                          <a:pt x="17" y="13"/>
                        </a:moveTo>
                        <a:lnTo>
                          <a:pt x="16" y="10"/>
                        </a:lnTo>
                        <a:lnTo>
                          <a:pt x="13" y="8"/>
                        </a:lnTo>
                        <a:lnTo>
                          <a:pt x="12" y="6"/>
                        </a:lnTo>
                        <a:lnTo>
                          <a:pt x="10" y="5"/>
                        </a:lnTo>
                        <a:lnTo>
                          <a:pt x="8" y="2"/>
                        </a:lnTo>
                        <a:lnTo>
                          <a:pt x="7" y="0"/>
                        </a:lnTo>
                        <a:lnTo>
                          <a:pt x="7" y="3"/>
                        </a:lnTo>
                        <a:lnTo>
                          <a:pt x="8" y="6"/>
                        </a:lnTo>
                        <a:lnTo>
                          <a:pt x="10" y="7"/>
                        </a:lnTo>
                        <a:lnTo>
                          <a:pt x="11" y="10"/>
                        </a:lnTo>
                        <a:lnTo>
                          <a:pt x="9" y="11"/>
                        </a:lnTo>
                        <a:lnTo>
                          <a:pt x="7" y="12"/>
                        </a:lnTo>
                        <a:lnTo>
                          <a:pt x="5" y="14"/>
                        </a:lnTo>
                        <a:lnTo>
                          <a:pt x="1" y="16"/>
                        </a:lnTo>
                        <a:lnTo>
                          <a:pt x="0" y="21"/>
                        </a:lnTo>
                        <a:lnTo>
                          <a:pt x="17" y="13"/>
                        </a:lnTo>
                      </a:path>
                    </a:pathLst>
                  </a:custGeom>
                  <a:solidFill>
                    <a:srgbClr val="FF9F1F"/>
                  </a:solidFill>
                  <a:ln w="9525" cap="rnd">
                    <a:noFill/>
                    <a:round/>
                    <a:headEnd/>
                    <a:tailEnd/>
                  </a:ln>
                </p:spPr>
                <p:txBody>
                  <a:bodyPr/>
                  <a:lstStyle/>
                  <a:p>
                    <a:pPr algn="ctr" eaLnBrk="0" hangingPunct="0"/>
                    <a:endParaRPr lang="en-US"/>
                  </a:p>
                </p:txBody>
              </p:sp>
            </p:grpSp>
            <p:sp>
              <p:nvSpPr>
                <p:cNvPr id="91340" name="Freeform 24"/>
                <p:cNvSpPr>
                  <a:spLocks/>
                </p:cNvSpPr>
                <p:nvPr/>
              </p:nvSpPr>
              <p:spPr bwMode="auto">
                <a:xfrm>
                  <a:off x="1192" y="970"/>
                  <a:ext cx="17" cy="17"/>
                </a:xfrm>
                <a:custGeom>
                  <a:avLst/>
                  <a:gdLst>
                    <a:gd name="T0" fmla="*/ 16 w 17"/>
                    <a:gd name="T1" fmla="*/ 14 h 17"/>
                    <a:gd name="T2" fmla="*/ 12 w 17"/>
                    <a:gd name="T3" fmla="*/ 15 h 17"/>
                    <a:gd name="T4" fmla="*/ 10 w 17"/>
                    <a:gd name="T5" fmla="*/ 16 h 17"/>
                    <a:gd name="T6" fmla="*/ 6 w 17"/>
                    <a:gd name="T7" fmla="*/ 15 h 17"/>
                    <a:gd name="T8" fmla="*/ 4 w 17"/>
                    <a:gd name="T9" fmla="*/ 14 h 17"/>
                    <a:gd name="T10" fmla="*/ 1 w 17"/>
                    <a:gd name="T11" fmla="*/ 12 h 17"/>
                    <a:gd name="T12" fmla="*/ 0 w 17"/>
                    <a:gd name="T13" fmla="*/ 10 h 17"/>
                    <a:gd name="T14" fmla="*/ 0 w 17"/>
                    <a:gd name="T15" fmla="*/ 6 h 17"/>
                    <a:gd name="T16" fmla="*/ 0 w 17"/>
                    <a:gd name="T17" fmla="*/ 4 h 17"/>
                    <a:gd name="T18" fmla="*/ 0 w 17"/>
                    <a:gd name="T19" fmla="*/ 2 h 17"/>
                    <a:gd name="T20" fmla="*/ 2 w 17"/>
                    <a:gd name="T21" fmla="*/ 0 h 17"/>
                    <a:gd name="T22" fmla="*/ 5 w 17"/>
                    <a:gd name="T23" fmla="*/ 0 h 17"/>
                    <a:gd name="T24" fmla="*/ 8 w 17"/>
                    <a:gd name="T25" fmla="*/ 0 h 17"/>
                    <a:gd name="T26" fmla="*/ 12 w 17"/>
                    <a:gd name="T27" fmla="*/ 1 h 17"/>
                    <a:gd name="T28" fmla="*/ 12 w 17"/>
                    <a:gd name="T29" fmla="*/ 2 h 17"/>
                    <a:gd name="T30" fmla="*/ 13 w 17"/>
                    <a:gd name="T31" fmla="*/ 6 h 17"/>
                    <a:gd name="T32" fmla="*/ 14 w 17"/>
                    <a:gd name="T33" fmla="*/ 8 h 17"/>
                    <a:gd name="T34" fmla="*/ 14 w 17"/>
                    <a:gd name="T35" fmla="*/ 11 h 17"/>
                    <a:gd name="T36" fmla="*/ 16 w 17"/>
                    <a:gd name="T37" fmla="*/ 1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4"/>
                      </a:moveTo>
                      <a:lnTo>
                        <a:pt x="12" y="15"/>
                      </a:lnTo>
                      <a:lnTo>
                        <a:pt x="10" y="16"/>
                      </a:lnTo>
                      <a:lnTo>
                        <a:pt x="6" y="15"/>
                      </a:lnTo>
                      <a:lnTo>
                        <a:pt x="4" y="14"/>
                      </a:lnTo>
                      <a:lnTo>
                        <a:pt x="1" y="12"/>
                      </a:lnTo>
                      <a:lnTo>
                        <a:pt x="0" y="10"/>
                      </a:lnTo>
                      <a:lnTo>
                        <a:pt x="0" y="6"/>
                      </a:lnTo>
                      <a:lnTo>
                        <a:pt x="0" y="4"/>
                      </a:lnTo>
                      <a:lnTo>
                        <a:pt x="0" y="2"/>
                      </a:lnTo>
                      <a:lnTo>
                        <a:pt x="2" y="0"/>
                      </a:lnTo>
                      <a:lnTo>
                        <a:pt x="5" y="0"/>
                      </a:lnTo>
                      <a:lnTo>
                        <a:pt x="8" y="0"/>
                      </a:lnTo>
                      <a:lnTo>
                        <a:pt x="12" y="1"/>
                      </a:lnTo>
                      <a:lnTo>
                        <a:pt x="12" y="2"/>
                      </a:lnTo>
                      <a:lnTo>
                        <a:pt x="13" y="6"/>
                      </a:lnTo>
                      <a:lnTo>
                        <a:pt x="14" y="8"/>
                      </a:lnTo>
                      <a:lnTo>
                        <a:pt x="14" y="11"/>
                      </a:lnTo>
                      <a:lnTo>
                        <a:pt x="16" y="14"/>
                      </a:lnTo>
                    </a:path>
                  </a:pathLst>
                </a:custGeom>
                <a:solidFill>
                  <a:srgbClr val="FF9F1F"/>
                </a:solidFill>
                <a:ln w="9525" cap="rnd">
                  <a:noFill/>
                  <a:round/>
                  <a:headEnd/>
                  <a:tailEnd/>
                </a:ln>
              </p:spPr>
              <p:txBody>
                <a:bodyPr/>
                <a:lstStyle/>
                <a:p>
                  <a:pPr algn="ctr" eaLnBrk="0" hangingPunct="0"/>
                  <a:endParaRPr lang="en-US"/>
                </a:p>
              </p:txBody>
            </p:sp>
            <p:sp>
              <p:nvSpPr>
                <p:cNvPr id="91341" name="Freeform 25"/>
                <p:cNvSpPr>
                  <a:spLocks/>
                </p:cNvSpPr>
                <p:nvPr/>
              </p:nvSpPr>
              <p:spPr bwMode="auto">
                <a:xfrm>
                  <a:off x="1195" y="994"/>
                  <a:ext cx="17" cy="17"/>
                </a:xfrm>
                <a:custGeom>
                  <a:avLst/>
                  <a:gdLst>
                    <a:gd name="T0" fmla="*/ 16 w 17"/>
                    <a:gd name="T1" fmla="*/ 16 h 17"/>
                    <a:gd name="T2" fmla="*/ 15 w 17"/>
                    <a:gd name="T3" fmla="*/ 14 h 17"/>
                    <a:gd name="T4" fmla="*/ 15 w 17"/>
                    <a:gd name="T5" fmla="*/ 11 h 17"/>
                    <a:gd name="T6" fmla="*/ 14 w 17"/>
                    <a:gd name="T7" fmla="*/ 10 h 17"/>
                    <a:gd name="T8" fmla="*/ 13 w 17"/>
                    <a:gd name="T9" fmla="*/ 9 h 17"/>
                    <a:gd name="T10" fmla="*/ 12 w 17"/>
                    <a:gd name="T11" fmla="*/ 8 h 17"/>
                    <a:gd name="T12" fmla="*/ 13 w 17"/>
                    <a:gd name="T13" fmla="*/ 8 h 17"/>
                    <a:gd name="T14" fmla="*/ 13 w 17"/>
                    <a:gd name="T15" fmla="*/ 6 h 17"/>
                    <a:gd name="T16" fmla="*/ 13 w 17"/>
                    <a:gd name="T17" fmla="*/ 5 h 17"/>
                    <a:gd name="T18" fmla="*/ 13 w 17"/>
                    <a:gd name="T19" fmla="*/ 5 h 17"/>
                    <a:gd name="T20" fmla="*/ 12 w 17"/>
                    <a:gd name="T21" fmla="*/ 4 h 17"/>
                    <a:gd name="T22" fmla="*/ 12 w 17"/>
                    <a:gd name="T23" fmla="*/ 4 h 17"/>
                    <a:gd name="T24" fmla="*/ 12 w 17"/>
                    <a:gd name="T25" fmla="*/ 2 h 17"/>
                    <a:gd name="T26" fmla="*/ 11 w 17"/>
                    <a:gd name="T27" fmla="*/ 1 h 17"/>
                    <a:gd name="T28" fmla="*/ 11 w 17"/>
                    <a:gd name="T29" fmla="*/ 0 h 17"/>
                    <a:gd name="T30" fmla="*/ 10 w 17"/>
                    <a:gd name="T31" fmla="*/ 1 h 17"/>
                    <a:gd name="T32" fmla="*/ 9 w 17"/>
                    <a:gd name="T33" fmla="*/ 2 h 17"/>
                    <a:gd name="T34" fmla="*/ 7 w 17"/>
                    <a:gd name="T35" fmla="*/ 4 h 17"/>
                    <a:gd name="T36" fmla="*/ 5 w 17"/>
                    <a:gd name="T37" fmla="*/ 4 h 17"/>
                    <a:gd name="T38" fmla="*/ 3 w 17"/>
                    <a:gd name="T39" fmla="*/ 4 h 17"/>
                    <a:gd name="T40" fmla="*/ 2 w 17"/>
                    <a:gd name="T41" fmla="*/ 4 h 17"/>
                    <a:gd name="T42" fmla="*/ 4 w 17"/>
                    <a:gd name="T43" fmla="*/ 5 h 17"/>
                    <a:gd name="T44" fmla="*/ 6 w 17"/>
                    <a:gd name="T45" fmla="*/ 5 h 17"/>
                    <a:gd name="T46" fmla="*/ 8 w 17"/>
                    <a:gd name="T47" fmla="*/ 5 h 17"/>
                    <a:gd name="T48" fmla="*/ 10 w 17"/>
                    <a:gd name="T49" fmla="*/ 4 h 17"/>
                    <a:gd name="T50" fmla="*/ 11 w 17"/>
                    <a:gd name="T51" fmla="*/ 4 h 17"/>
                    <a:gd name="T52" fmla="*/ 11 w 17"/>
                    <a:gd name="T53" fmla="*/ 4 h 17"/>
                    <a:gd name="T54" fmla="*/ 11 w 17"/>
                    <a:gd name="T55" fmla="*/ 5 h 17"/>
                    <a:gd name="T56" fmla="*/ 11 w 17"/>
                    <a:gd name="T57" fmla="*/ 7 h 17"/>
                    <a:gd name="T58" fmla="*/ 9 w 17"/>
                    <a:gd name="T59" fmla="*/ 8 h 17"/>
                    <a:gd name="T60" fmla="*/ 8 w 17"/>
                    <a:gd name="T61" fmla="*/ 8 h 17"/>
                    <a:gd name="T62" fmla="*/ 7 w 17"/>
                    <a:gd name="T63" fmla="*/ 8 h 17"/>
                    <a:gd name="T64" fmla="*/ 9 w 17"/>
                    <a:gd name="T65" fmla="*/ 9 h 17"/>
                    <a:gd name="T66" fmla="*/ 10 w 17"/>
                    <a:gd name="T67" fmla="*/ 9 h 17"/>
                    <a:gd name="T68" fmla="*/ 11 w 17"/>
                    <a:gd name="T69" fmla="*/ 8 h 17"/>
                    <a:gd name="T70" fmla="*/ 11 w 17"/>
                    <a:gd name="T71" fmla="*/ 9 h 17"/>
                    <a:gd name="T72" fmla="*/ 12 w 17"/>
                    <a:gd name="T73" fmla="*/ 10 h 17"/>
                    <a:gd name="T74" fmla="*/ 10 w 17"/>
                    <a:gd name="T75" fmla="*/ 10 h 17"/>
                    <a:gd name="T76" fmla="*/ 8 w 17"/>
                    <a:gd name="T77" fmla="*/ 11 h 17"/>
                    <a:gd name="T78" fmla="*/ 5 w 17"/>
                    <a:gd name="T79" fmla="*/ 11 h 17"/>
                    <a:gd name="T80" fmla="*/ 2 w 17"/>
                    <a:gd name="T81" fmla="*/ 11 h 17"/>
                    <a:gd name="T82" fmla="*/ 0 w 17"/>
                    <a:gd name="T83" fmla="*/ 10 h 17"/>
                    <a:gd name="T84" fmla="*/ 2 w 17"/>
                    <a:gd name="T85" fmla="*/ 12 h 17"/>
                    <a:gd name="T86" fmla="*/ 4 w 17"/>
                    <a:gd name="T87" fmla="*/ 13 h 17"/>
                    <a:gd name="T88" fmla="*/ 6 w 17"/>
                    <a:gd name="T89" fmla="*/ 14 h 17"/>
                    <a:gd name="T90" fmla="*/ 9 w 17"/>
                    <a:gd name="T91" fmla="*/ 14 h 17"/>
                    <a:gd name="T92" fmla="*/ 11 w 17"/>
                    <a:gd name="T93" fmla="*/ 12 h 17"/>
                    <a:gd name="T94" fmla="*/ 13 w 17"/>
                    <a:gd name="T95" fmla="*/ 13 h 17"/>
                    <a:gd name="T96" fmla="*/ 14 w 17"/>
                    <a:gd name="T97" fmla="*/ 14 h 17"/>
                    <a:gd name="T98" fmla="*/ 16 w 17"/>
                    <a:gd name="T99" fmla="*/ 16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17"/>
                    <a:gd name="T152" fmla="*/ 17 w 17"/>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17">
                      <a:moveTo>
                        <a:pt x="16" y="16"/>
                      </a:moveTo>
                      <a:lnTo>
                        <a:pt x="15" y="14"/>
                      </a:lnTo>
                      <a:lnTo>
                        <a:pt x="15" y="11"/>
                      </a:lnTo>
                      <a:lnTo>
                        <a:pt x="14" y="10"/>
                      </a:lnTo>
                      <a:lnTo>
                        <a:pt x="13" y="9"/>
                      </a:lnTo>
                      <a:lnTo>
                        <a:pt x="12" y="8"/>
                      </a:lnTo>
                      <a:lnTo>
                        <a:pt x="13" y="8"/>
                      </a:lnTo>
                      <a:lnTo>
                        <a:pt x="13" y="6"/>
                      </a:lnTo>
                      <a:lnTo>
                        <a:pt x="13" y="5"/>
                      </a:lnTo>
                      <a:lnTo>
                        <a:pt x="12" y="4"/>
                      </a:lnTo>
                      <a:lnTo>
                        <a:pt x="12" y="2"/>
                      </a:lnTo>
                      <a:lnTo>
                        <a:pt x="11" y="1"/>
                      </a:lnTo>
                      <a:lnTo>
                        <a:pt x="11" y="0"/>
                      </a:lnTo>
                      <a:lnTo>
                        <a:pt x="10" y="1"/>
                      </a:lnTo>
                      <a:lnTo>
                        <a:pt x="9" y="2"/>
                      </a:lnTo>
                      <a:lnTo>
                        <a:pt x="7" y="4"/>
                      </a:lnTo>
                      <a:lnTo>
                        <a:pt x="5" y="4"/>
                      </a:lnTo>
                      <a:lnTo>
                        <a:pt x="3" y="4"/>
                      </a:lnTo>
                      <a:lnTo>
                        <a:pt x="2" y="4"/>
                      </a:lnTo>
                      <a:lnTo>
                        <a:pt x="4" y="5"/>
                      </a:lnTo>
                      <a:lnTo>
                        <a:pt x="6" y="5"/>
                      </a:lnTo>
                      <a:lnTo>
                        <a:pt x="8" y="5"/>
                      </a:lnTo>
                      <a:lnTo>
                        <a:pt x="10" y="4"/>
                      </a:lnTo>
                      <a:lnTo>
                        <a:pt x="11" y="4"/>
                      </a:lnTo>
                      <a:lnTo>
                        <a:pt x="11" y="5"/>
                      </a:lnTo>
                      <a:lnTo>
                        <a:pt x="11" y="7"/>
                      </a:lnTo>
                      <a:lnTo>
                        <a:pt x="9" y="8"/>
                      </a:lnTo>
                      <a:lnTo>
                        <a:pt x="8" y="8"/>
                      </a:lnTo>
                      <a:lnTo>
                        <a:pt x="7" y="8"/>
                      </a:lnTo>
                      <a:lnTo>
                        <a:pt x="9" y="9"/>
                      </a:lnTo>
                      <a:lnTo>
                        <a:pt x="10" y="9"/>
                      </a:lnTo>
                      <a:lnTo>
                        <a:pt x="11" y="8"/>
                      </a:lnTo>
                      <a:lnTo>
                        <a:pt x="11" y="9"/>
                      </a:lnTo>
                      <a:lnTo>
                        <a:pt x="12" y="10"/>
                      </a:lnTo>
                      <a:lnTo>
                        <a:pt x="10" y="10"/>
                      </a:lnTo>
                      <a:lnTo>
                        <a:pt x="8" y="11"/>
                      </a:lnTo>
                      <a:lnTo>
                        <a:pt x="5" y="11"/>
                      </a:lnTo>
                      <a:lnTo>
                        <a:pt x="2" y="11"/>
                      </a:lnTo>
                      <a:lnTo>
                        <a:pt x="0" y="10"/>
                      </a:lnTo>
                      <a:lnTo>
                        <a:pt x="2" y="12"/>
                      </a:lnTo>
                      <a:lnTo>
                        <a:pt x="4" y="13"/>
                      </a:lnTo>
                      <a:lnTo>
                        <a:pt x="6" y="14"/>
                      </a:lnTo>
                      <a:lnTo>
                        <a:pt x="9" y="14"/>
                      </a:lnTo>
                      <a:lnTo>
                        <a:pt x="11" y="12"/>
                      </a:lnTo>
                      <a:lnTo>
                        <a:pt x="13" y="13"/>
                      </a:lnTo>
                      <a:lnTo>
                        <a:pt x="14" y="14"/>
                      </a:lnTo>
                      <a:lnTo>
                        <a:pt x="16" y="16"/>
                      </a:lnTo>
                    </a:path>
                  </a:pathLst>
                </a:custGeom>
                <a:solidFill>
                  <a:srgbClr val="FF9F1F"/>
                </a:solidFill>
                <a:ln w="9525" cap="rnd">
                  <a:noFill/>
                  <a:round/>
                  <a:headEnd/>
                  <a:tailEnd/>
                </a:ln>
              </p:spPr>
              <p:txBody>
                <a:bodyPr/>
                <a:lstStyle/>
                <a:p>
                  <a:pPr algn="ctr" eaLnBrk="0" hangingPunct="0"/>
                  <a:endParaRPr lang="en-US"/>
                </a:p>
              </p:txBody>
            </p:sp>
            <p:sp>
              <p:nvSpPr>
                <p:cNvPr id="91342" name="Freeform 26"/>
                <p:cNvSpPr>
                  <a:spLocks/>
                </p:cNvSpPr>
                <p:nvPr/>
              </p:nvSpPr>
              <p:spPr bwMode="auto">
                <a:xfrm>
                  <a:off x="1198" y="986"/>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1338" name="Freeform 28"/>
              <p:cNvSpPr>
                <a:spLocks/>
              </p:cNvSpPr>
              <p:nvPr/>
            </p:nvSpPr>
            <p:spPr bwMode="auto">
              <a:xfrm>
                <a:off x="1199" y="1076"/>
                <a:ext cx="48" cy="66"/>
              </a:xfrm>
              <a:custGeom>
                <a:avLst/>
                <a:gdLst>
                  <a:gd name="T0" fmla="*/ 0 w 48"/>
                  <a:gd name="T1" fmla="*/ 50 h 66"/>
                  <a:gd name="T2" fmla="*/ 21 w 48"/>
                  <a:gd name="T3" fmla="*/ 0 h 66"/>
                  <a:gd name="T4" fmla="*/ 47 w 48"/>
                  <a:gd name="T5" fmla="*/ 7 h 66"/>
                  <a:gd name="T6" fmla="*/ 19 w 48"/>
                  <a:gd name="T7" fmla="*/ 65 h 66"/>
                  <a:gd name="T8" fmla="*/ 0 w 48"/>
                  <a:gd name="T9" fmla="*/ 50 h 66"/>
                  <a:gd name="T10" fmla="*/ 0 60000 65536"/>
                  <a:gd name="T11" fmla="*/ 0 60000 65536"/>
                  <a:gd name="T12" fmla="*/ 0 60000 65536"/>
                  <a:gd name="T13" fmla="*/ 0 60000 65536"/>
                  <a:gd name="T14" fmla="*/ 0 60000 65536"/>
                  <a:gd name="T15" fmla="*/ 0 w 48"/>
                  <a:gd name="T16" fmla="*/ 0 h 66"/>
                  <a:gd name="T17" fmla="*/ 48 w 48"/>
                  <a:gd name="T18" fmla="*/ 66 h 66"/>
                </a:gdLst>
                <a:ahLst/>
                <a:cxnLst>
                  <a:cxn ang="T10">
                    <a:pos x="T0" y="T1"/>
                  </a:cxn>
                  <a:cxn ang="T11">
                    <a:pos x="T2" y="T3"/>
                  </a:cxn>
                  <a:cxn ang="T12">
                    <a:pos x="T4" y="T5"/>
                  </a:cxn>
                  <a:cxn ang="T13">
                    <a:pos x="T6" y="T7"/>
                  </a:cxn>
                  <a:cxn ang="T14">
                    <a:pos x="T8" y="T9"/>
                  </a:cxn>
                </a:cxnLst>
                <a:rect l="T15" t="T16" r="T17" b="T18"/>
                <a:pathLst>
                  <a:path w="48" h="66">
                    <a:moveTo>
                      <a:pt x="0" y="50"/>
                    </a:moveTo>
                    <a:lnTo>
                      <a:pt x="21" y="0"/>
                    </a:lnTo>
                    <a:lnTo>
                      <a:pt x="47" y="7"/>
                    </a:lnTo>
                    <a:lnTo>
                      <a:pt x="19" y="65"/>
                    </a:lnTo>
                    <a:lnTo>
                      <a:pt x="0" y="50"/>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91277" name="Group 47"/>
            <p:cNvGrpSpPr>
              <a:grpSpLocks/>
            </p:cNvGrpSpPr>
            <p:nvPr/>
          </p:nvGrpSpPr>
          <p:grpSpPr bwMode="auto">
            <a:xfrm>
              <a:off x="512" y="965"/>
              <a:ext cx="116" cy="158"/>
              <a:chOff x="512" y="965"/>
              <a:chExt cx="116" cy="158"/>
            </a:xfrm>
          </p:grpSpPr>
          <p:grpSp>
            <p:nvGrpSpPr>
              <p:cNvPr id="4" name="Group 45"/>
              <p:cNvGrpSpPr>
                <a:grpSpLocks/>
              </p:cNvGrpSpPr>
              <p:nvPr/>
            </p:nvGrpSpPr>
            <p:grpSpPr bwMode="auto">
              <a:xfrm>
                <a:off x="529" y="978"/>
                <a:ext cx="99" cy="145"/>
                <a:chOff x="529" y="978"/>
                <a:chExt cx="99" cy="145"/>
              </a:xfrm>
            </p:grpSpPr>
            <p:grpSp>
              <p:nvGrpSpPr>
                <p:cNvPr id="91322" name="Group 41"/>
                <p:cNvGrpSpPr>
                  <a:grpSpLocks/>
                </p:cNvGrpSpPr>
                <p:nvPr/>
              </p:nvGrpSpPr>
              <p:grpSpPr bwMode="auto">
                <a:xfrm>
                  <a:off x="529" y="978"/>
                  <a:ext cx="99" cy="140"/>
                  <a:chOff x="529" y="978"/>
                  <a:chExt cx="99" cy="140"/>
                </a:xfrm>
              </p:grpSpPr>
              <p:sp>
                <p:nvSpPr>
                  <p:cNvPr id="91326" name="Freeform 30"/>
                  <p:cNvSpPr>
                    <a:spLocks/>
                  </p:cNvSpPr>
                  <p:nvPr/>
                </p:nvSpPr>
                <p:spPr bwMode="auto">
                  <a:xfrm>
                    <a:off x="529" y="978"/>
                    <a:ext cx="99" cy="140"/>
                  </a:xfrm>
                  <a:custGeom>
                    <a:avLst/>
                    <a:gdLst>
                      <a:gd name="T0" fmla="*/ 22 w 99"/>
                      <a:gd name="T1" fmla="*/ 1 h 140"/>
                      <a:gd name="T2" fmla="*/ 30 w 99"/>
                      <a:gd name="T3" fmla="*/ 1 h 140"/>
                      <a:gd name="T4" fmla="*/ 42 w 99"/>
                      <a:gd name="T5" fmla="*/ 2 h 140"/>
                      <a:gd name="T6" fmla="*/ 58 w 99"/>
                      <a:gd name="T7" fmla="*/ 8 h 140"/>
                      <a:gd name="T8" fmla="*/ 80 w 99"/>
                      <a:gd name="T9" fmla="*/ 19 h 140"/>
                      <a:gd name="T10" fmla="*/ 85 w 99"/>
                      <a:gd name="T11" fmla="*/ 24 h 140"/>
                      <a:gd name="T12" fmla="*/ 94 w 99"/>
                      <a:gd name="T13" fmla="*/ 39 h 140"/>
                      <a:gd name="T14" fmla="*/ 98 w 99"/>
                      <a:gd name="T15" fmla="*/ 50 h 140"/>
                      <a:gd name="T16" fmla="*/ 93 w 99"/>
                      <a:gd name="T17" fmla="*/ 57 h 140"/>
                      <a:gd name="T18" fmla="*/ 93 w 99"/>
                      <a:gd name="T19" fmla="*/ 61 h 140"/>
                      <a:gd name="T20" fmla="*/ 98 w 99"/>
                      <a:gd name="T21" fmla="*/ 69 h 140"/>
                      <a:gd name="T22" fmla="*/ 96 w 99"/>
                      <a:gd name="T23" fmla="*/ 76 h 140"/>
                      <a:gd name="T24" fmla="*/ 89 w 99"/>
                      <a:gd name="T25" fmla="*/ 81 h 140"/>
                      <a:gd name="T26" fmla="*/ 91 w 99"/>
                      <a:gd name="T27" fmla="*/ 87 h 140"/>
                      <a:gd name="T28" fmla="*/ 89 w 99"/>
                      <a:gd name="T29" fmla="*/ 94 h 140"/>
                      <a:gd name="T30" fmla="*/ 79 w 99"/>
                      <a:gd name="T31" fmla="*/ 98 h 140"/>
                      <a:gd name="T32" fmla="*/ 76 w 99"/>
                      <a:gd name="T33" fmla="*/ 104 h 140"/>
                      <a:gd name="T34" fmla="*/ 69 w 99"/>
                      <a:gd name="T35" fmla="*/ 107 h 140"/>
                      <a:gd name="T36" fmla="*/ 54 w 99"/>
                      <a:gd name="T37" fmla="*/ 108 h 140"/>
                      <a:gd name="T38" fmla="*/ 45 w 99"/>
                      <a:gd name="T39" fmla="*/ 105 h 140"/>
                      <a:gd name="T40" fmla="*/ 38 w 99"/>
                      <a:gd name="T41" fmla="*/ 96 h 140"/>
                      <a:gd name="T42" fmla="*/ 33 w 99"/>
                      <a:gd name="T43" fmla="*/ 88 h 140"/>
                      <a:gd name="T44" fmla="*/ 36 w 99"/>
                      <a:gd name="T45" fmla="*/ 83 h 140"/>
                      <a:gd name="T46" fmla="*/ 41 w 99"/>
                      <a:gd name="T47" fmla="*/ 83 h 140"/>
                      <a:gd name="T48" fmla="*/ 46 w 99"/>
                      <a:gd name="T49" fmla="*/ 86 h 140"/>
                      <a:gd name="T50" fmla="*/ 43 w 99"/>
                      <a:gd name="T51" fmla="*/ 82 h 140"/>
                      <a:gd name="T52" fmla="*/ 41 w 99"/>
                      <a:gd name="T53" fmla="*/ 81 h 140"/>
                      <a:gd name="T54" fmla="*/ 36 w 99"/>
                      <a:gd name="T55" fmla="*/ 78 h 140"/>
                      <a:gd name="T56" fmla="*/ 30 w 99"/>
                      <a:gd name="T57" fmla="*/ 80 h 140"/>
                      <a:gd name="T58" fmla="*/ 29 w 99"/>
                      <a:gd name="T59" fmla="*/ 86 h 140"/>
                      <a:gd name="T60" fmla="*/ 30 w 99"/>
                      <a:gd name="T61" fmla="*/ 100 h 140"/>
                      <a:gd name="T62" fmla="*/ 34 w 99"/>
                      <a:gd name="T63" fmla="*/ 116 h 140"/>
                      <a:gd name="T64" fmla="*/ 34 w 99"/>
                      <a:gd name="T65" fmla="*/ 130 h 140"/>
                      <a:gd name="T66" fmla="*/ 30 w 99"/>
                      <a:gd name="T67" fmla="*/ 137 h 140"/>
                      <a:gd name="T68" fmla="*/ 22 w 99"/>
                      <a:gd name="T69" fmla="*/ 138 h 140"/>
                      <a:gd name="T70" fmla="*/ 19 w 99"/>
                      <a:gd name="T71" fmla="*/ 128 h 140"/>
                      <a:gd name="T72" fmla="*/ 16 w 99"/>
                      <a:gd name="T73" fmla="*/ 117 h 140"/>
                      <a:gd name="T74" fmla="*/ 14 w 99"/>
                      <a:gd name="T75" fmla="*/ 113 h 140"/>
                      <a:gd name="T76" fmla="*/ 12 w 99"/>
                      <a:gd name="T77" fmla="*/ 108 h 140"/>
                      <a:gd name="T78" fmla="*/ 6 w 99"/>
                      <a:gd name="T79" fmla="*/ 86 h 140"/>
                      <a:gd name="T80" fmla="*/ 2 w 99"/>
                      <a:gd name="T81" fmla="*/ 60 h 140"/>
                      <a:gd name="T82" fmla="*/ 0 w 99"/>
                      <a:gd name="T83" fmla="*/ 44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140"/>
                      <a:gd name="T128" fmla="*/ 99 w 99"/>
                      <a:gd name="T129" fmla="*/ 140 h 1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140">
                        <a:moveTo>
                          <a:pt x="16" y="0"/>
                        </a:moveTo>
                        <a:lnTo>
                          <a:pt x="19" y="0"/>
                        </a:lnTo>
                        <a:lnTo>
                          <a:pt x="22" y="1"/>
                        </a:lnTo>
                        <a:lnTo>
                          <a:pt x="25" y="1"/>
                        </a:lnTo>
                        <a:lnTo>
                          <a:pt x="27" y="1"/>
                        </a:lnTo>
                        <a:lnTo>
                          <a:pt x="30" y="1"/>
                        </a:lnTo>
                        <a:lnTo>
                          <a:pt x="34" y="1"/>
                        </a:lnTo>
                        <a:lnTo>
                          <a:pt x="37" y="1"/>
                        </a:lnTo>
                        <a:lnTo>
                          <a:pt x="42" y="2"/>
                        </a:lnTo>
                        <a:lnTo>
                          <a:pt x="46" y="4"/>
                        </a:lnTo>
                        <a:lnTo>
                          <a:pt x="51" y="6"/>
                        </a:lnTo>
                        <a:lnTo>
                          <a:pt x="58" y="8"/>
                        </a:lnTo>
                        <a:lnTo>
                          <a:pt x="64" y="12"/>
                        </a:lnTo>
                        <a:lnTo>
                          <a:pt x="72" y="15"/>
                        </a:lnTo>
                        <a:lnTo>
                          <a:pt x="80" y="19"/>
                        </a:lnTo>
                        <a:lnTo>
                          <a:pt x="82" y="20"/>
                        </a:lnTo>
                        <a:lnTo>
                          <a:pt x="84" y="21"/>
                        </a:lnTo>
                        <a:lnTo>
                          <a:pt x="85" y="24"/>
                        </a:lnTo>
                        <a:lnTo>
                          <a:pt x="87" y="26"/>
                        </a:lnTo>
                        <a:lnTo>
                          <a:pt x="89" y="32"/>
                        </a:lnTo>
                        <a:lnTo>
                          <a:pt x="94" y="39"/>
                        </a:lnTo>
                        <a:lnTo>
                          <a:pt x="96" y="44"/>
                        </a:lnTo>
                        <a:lnTo>
                          <a:pt x="97" y="47"/>
                        </a:lnTo>
                        <a:lnTo>
                          <a:pt x="98" y="50"/>
                        </a:lnTo>
                        <a:lnTo>
                          <a:pt x="97" y="52"/>
                        </a:lnTo>
                        <a:lnTo>
                          <a:pt x="95" y="56"/>
                        </a:lnTo>
                        <a:lnTo>
                          <a:pt x="93" y="57"/>
                        </a:lnTo>
                        <a:lnTo>
                          <a:pt x="92" y="57"/>
                        </a:lnTo>
                        <a:lnTo>
                          <a:pt x="93" y="59"/>
                        </a:lnTo>
                        <a:lnTo>
                          <a:pt x="93" y="61"/>
                        </a:lnTo>
                        <a:lnTo>
                          <a:pt x="94" y="63"/>
                        </a:lnTo>
                        <a:lnTo>
                          <a:pt x="96" y="66"/>
                        </a:lnTo>
                        <a:lnTo>
                          <a:pt x="98" y="69"/>
                        </a:lnTo>
                        <a:lnTo>
                          <a:pt x="98" y="71"/>
                        </a:lnTo>
                        <a:lnTo>
                          <a:pt x="97" y="74"/>
                        </a:lnTo>
                        <a:lnTo>
                          <a:pt x="96" y="76"/>
                        </a:lnTo>
                        <a:lnTo>
                          <a:pt x="94" y="78"/>
                        </a:lnTo>
                        <a:lnTo>
                          <a:pt x="91" y="80"/>
                        </a:lnTo>
                        <a:lnTo>
                          <a:pt x="89" y="81"/>
                        </a:lnTo>
                        <a:lnTo>
                          <a:pt x="90" y="83"/>
                        </a:lnTo>
                        <a:lnTo>
                          <a:pt x="91" y="86"/>
                        </a:lnTo>
                        <a:lnTo>
                          <a:pt x="91" y="87"/>
                        </a:lnTo>
                        <a:lnTo>
                          <a:pt x="91" y="90"/>
                        </a:lnTo>
                        <a:lnTo>
                          <a:pt x="90" y="93"/>
                        </a:lnTo>
                        <a:lnTo>
                          <a:pt x="89" y="94"/>
                        </a:lnTo>
                        <a:lnTo>
                          <a:pt x="87" y="96"/>
                        </a:lnTo>
                        <a:lnTo>
                          <a:pt x="84" y="97"/>
                        </a:lnTo>
                        <a:lnTo>
                          <a:pt x="79" y="98"/>
                        </a:lnTo>
                        <a:lnTo>
                          <a:pt x="77" y="98"/>
                        </a:lnTo>
                        <a:lnTo>
                          <a:pt x="77" y="102"/>
                        </a:lnTo>
                        <a:lnTo>
                          <a:pt x="76" y="104"/>
                        </a:lnTo>
                        <a:lnTo>
                          <a:pt x="74" y="106"/>
                        </a:lnTo>
                        <a:lnTo>
                          <a:pt x="71" y="107"/>
                        </a:lnTo>
                        <a:lnTo>
                          <a:pt x="69" y="107"/>
                        </a:lnTo>
                        <a:lnTo>
                          <a:pt x="65" y="107"/>
                        </a:lnTo>
                        <a:lnTo>
                          <a:pt x="60" y="108"/>
                        </a:lnTo>
                        <a:lnTo>
                          <a:pt x="54" y="108"/>
                        </a:lnTo>
                        <a:lnTo>
                          <a:pt x="51" y="108"/>
                        </a:lnTo>
                        <a:lnTo>
                          <a:pt x="49" y="107"/>
                        </a:lnTo>
                        <a:lnTo>
                          <a:pt x="45" y="105"/>
                        </a:lnTo>
                        <a:lnTo>
                          <a:pt x="43" y="103"/>
                        </a:lnTo>
                        <a:lnTo>
                          <a:pt x="40" y="100"/>
                        </a:lnTo>
                        <a:lnTo>
                          <a:pt x="38" y="96"/>
                        </a:lnTo>
                        <a:lnTo>
                          <a:pt x="36" y="93"/>
                        </a:lnTo>
                        <a:lnTo>
                          <a:pt x="33" y="89"/>
                        </a:lnTo>
                        <a:lnTo>
                          <a:pt x="33" y="88"/>
                        </a:lnTo>
                        <a:lnTo>
                          <a:pt x="34" y="86"/>
                        </a:lnTo>
                        <a:lnTo>
                          <a:pt x="35" y="84"/>
                        </a:lnTo>
                        <a:lnTo>
                          <a:pt x="36" y="83"/>
                        </a:lnTo>
                        <a:lnTo>
                          <a:pt x="37" y="82"/>
                        </a:lnTo>
                        <a:lnTo>
                          <a:pt x="40" y="82"/>
                        </a:lnTo>
                        <a:lnTo>
                          <a:pt x="41" y="83"/>
                        </a:lnTo>
                        <a:lnTo>
                          <a:pt x="43" y="84"/>
                        </a:lnTo>
                        <a:lnTo>
                          <a:pt x="45" y="85"/>
                        </a:lnTo>
                        <a:lnTo>
                          <a:pt x="46" y="86"/>
                        </a:lnTo>
                        <a:lnTo>
                          <a:pt x="48" y="87"/>
                        </a:lnTo>
                        <a:lnTo>
                          <a:pt x="46" y="85"/>
                        </a:lnTo>
                        <a:lnTo>
                          <a:pt x="43" y="82"/>
                        </a:lnTo>
                        <a:lnTo>
                          <a:pt x="43" y="81"/>
                        </a:lnTo>
                        <a:lnTo>
                          <a:pt x="42" y="82"/>
                        </a:lnTo>
                        <a:lnTo>
                          <a:pt x="41" y="81"/>
                        </a:lnTo>
                        <a:lnTo>
                          <a:pt x="39" y="80"/>
                        </a:lnTo>
                        <a:lnTo>
                          <a:pt x="38" y="79"/>
                        </a:lnTo>
                        <a:lnTo>
                          <a:pt x="36" y="78"/>
                        </a:lnTo>
                        <a:lnTo>
                          <a:pt x="34" y="78"/>
                        </a:lnTo>
                        <a:lnTo>
                          <a:pt x="32" y="79"/>
                        </a:lnTo>
                        <a:lnTo>
                          <a:pt x="30" y="80"/>
                        </a:lnTo>
                        <a:lnTo>
                          <a:pt x="29" y="82"/>
                        </a:lnTo>
                        <a:lnTo>
                          <a:pt x="29" y="83"/>
                        </a:lnTo>
                        <a:lnTo>
                          <a:pt x="29" y="86"/>
                        </a:lnTo>
                        <a:lnTo>
                          <a:pt x="29" y="90"/>
                        </a:lnTo>
                        <a:lnTo>
                          <a:pt x="29" y="94"/>
                        </a:lnTo>
                        <a:lnTo>
                          <a:pt x="30" y="100"/>
                        </a:lnTo>
                        <a:lnTo>
                          <a:pt x="30" y="105"/>
                        </a:lnTo>
                        <a:lnTo>
                          <a:pt x="32" y="112"/>
                        </a:lnTo>
                        <a:lnTo>
                          <a:pt x="34" y="116"/>
                        </a:lnTo>
                        <a:lnTo>
                          <a:pt x="35" y="119"/>
                        </a:lnTo>
                        <a:lnTo>
                          <a:pt x="35" y="126"/>
                        </a:lnTo>
                        <a:lnTo>
                          <a:pt x="34" y="130"/>
                        </a:lnTo>
                        <a:lnTo>
                          <a:pt x="33" y="134"/>
                        </a:lnTo>
                        <a:lnTo>
                          <a:pt x="32" y="136"/>
                        </a:lnTo>
                        <a:lnTo>
                          <a:pt x="30" y="137"/>
                        </a:lnTo>
                        <a:lnTo>
                          <a:pt x="27" y="138"/>
                        </a:lnTo>
                        <a:lnTo>
                          <a:pt x="25" y="139"/>
                        </a:lnTo>
                        <a:lnTo>
                          <a:pt x="22" y="138"/>
                        </a:lnTo>
                        <a:lnTo>
                          <a:pt x="21" y="137"/>
                        </a:lnTo>
                        <a:lnTo>
                          <a:pt x="20" y="130"/>
                        </a:lnTo>
                        <a:lnTo>
                          <a:pt x="19" y="128"/>
                        </a:lnTo>
                        <a:lnTo>
                          <a:pt x="19" y="127"/>
                        </a:lnTo>
                        <a:lnTo>
                          <a:pt x="18" y="122"/>
                        </a:lnTo>
                        <a:lnTo>
                          <a:pt x="16" y="117"/>
                        </a:lnTo>
                        <a:lnTo>
                          <a:pt x="15" y="115"/>
                        </a:lnTo>
                        <a:lnTo>
                          <a:pt x="14" y="113"/>
                        </a:lnTo>
                        <a:lnTo>
                          <a:pt x="14" y="112"/>
                        </a:lnTo>
                        <a:lnTo>
                          <a:pt x="13" y="111"/>
                        </a:lnTo>
                        <a:lnTo>
                          <a:pt x="12" y="108"/>
                        </a:lnTo>
                        <a:lnTo>
                          <a:pt x="11" y="101"/>
                        </a:lnTo>
                        <a:lnTo>
                          <a:pt x="8" y="94"/>
                        </a:lnTo>
                        <a:lnTo>
                          <a:pt x="6" y="86"/>
                        </a:lnTo>
                        <a:lnTo>
                          <a:pt x="4" y="78"/>
                        </a:lnTo>
                        <a:lnTo>
                          <a:pt x="3" y="70"/>
                        </a:lnTo>
                        <a:lnTo>
                          <a:pt x="2" y="60"/>
                        </a:lnTo>
                        <a:lnTo>
                          <a:pt x="2" y="51"/>
                        </a:lnTo>
                        <a:lnTo>
                          <a:pt x="2" y="49"/>
                        </a:lnTo>
                        <a:lnTo>
                          <a:pt x="0" y="44"/>
                        </a:lnTo>
                        <a:lnTo>
                          <a:pt x="10" y="33"/>
                        </a:lnTo>
                        <a:lnTo>
                          <a:pt x="16" y="0"/>
                        </a:lnTo>
                      </a:path>
                    </a:pathLst>
                  </a:custGeom>
                  <a:solidFill>
                    <a:srgbClr val="FFBF7F"/>
                  </a:solidFill>
                  <a:ln w="9525" cap="rnd">
                    <a:noFill/>
                    <a:round/>
                    <a:headEnd/>
                    <a:tailEnd/>
                  </a:ln>
                </p:spPr>
                <p:txBody>
                  <a:bodyPr/>
                  <a:lstStyle/>
                  <a:p>
                    <a:pPr algn="ctr" eaLnBrk="0" hangingPunct="0"/>
                    <a:endParaRPr lang="en-US"/>
                  </a:p>
                </p:txBody>
              </p:sp>
              <p:sp>
                <p:nvSpPr>
                  <p:cNvPr id="91327" name="Freeform 31"/>
                  <p:cNvSpPr>
                    <a:spLocks/>
                  </p:cNvSpPr>
                  <p:nvPr/>
                </p:nvSpPr>
                <p:spPr bwMode="auto">
                  <a:xfrm>
                    <a:off x="544" y="978"/>
                    <a:ext cx="69" cy="24"/>
                  </a:xfrm>
                  <a:custGeom>
                    <a:avLst/>
                    <a:gdLst>
                      <a:gd name="T0" fmla="*/ 4 w 69"/>
                      <a:gd name="T1" fmla="*/ 0 h 24"/>
                      <a:gd name="T2" fmla="*/ 6 w 69"/>
                      <a:gd name="T3" fmla="*/ 0 h 24"/>
                      <a:gd name="T4" fmla="*/ 8 w 69"/>
                      <a:gd name="T5" fmla="*/ 1 h 24"/>
                      <a:gd name="T6" fmla="*/ 11 w 69"/>
                      <a:gd name="T7" fmla="*/ 1 h 24"/>
                      <a:gd name="T8" fmla="*/ 14 w 69"/>
                      <a:gd name="T9" fmla="*/ 0 h 24"/>
                      <a:gd name="T10" fmla="*/ 15 w 69"/>
                      <a:gd name="T11" fmla="*/ 0 h 24"/>
                      <a:gd name="T12" fmla="*/ 18 w 69"/>
                      <a:gd name="T13" fmla="*/ 0 h 24"/>
                      <a:gd name="T14" fmla="*/ 21 w 69"/>
                      <a:gd name="T15" fmla="*/ 1 h 24"/>
                      <a:gd name="T16" fmla="*/ 26 w 69"/>
                      <a:gd name="T17" fmla="*/ 2 h 24"/>
                      <a:gd name="T18" fmla="*/ 31 w 69"/>
                      <a:gd name="T19" fmla="*/ 4 h 24"/>
                      <a:gd name="T20" fmla="*/ 38 w 69"/>
                      <a:gd name="T21" fmla="*/ 6 h 24"/>
                      <a:gd name="T22" fmla="*/ 44 w 69"/>
                      <a:gd name="T23" fmla="*/ 9 h 24"/>
                      <a:gd name="T24" fmla="*/ 51 w 69"/>
                      <a:gd name="T25" fmla="*/ 12 h 24"/>
                      <a:gd name="T26" fmla="*/ 58 w 69"/>
                      <a:gd name="T27" fmla="*/ 16 h 24"/>
                      <a:gd name="T28" fmla="*/ 62 w 69"/>
                      <a:gd name="T29" fmla="*/ 18 h 24"/>
                      <a:gd name="T30" fmla="*/ 65 w 69"/>
                      <a:gd name="T31" fmla="*/ 20 h 24"/>
                      <a:gd name="T32" fmla="*/ 68 w 69"/>
                      <a:gd name="T33" fmla="*/ 21 h 24"/>
                      <a:gd name="T34" fmla="*/ 66 w 69"/>
                      <a:gd name="T35" fmla="*/ 20 h 24"/>
                      <a:gd name="T36" fmla="*/ 64 w 69"/>
                      <a:gd name="T37" fmla="*/ 20 h 24"/>
                      <a:gd name="T38" fmla="*/ 62 w 69"/>
                      <a:gd name="T39" fmla="*/ 21 h 24"/>
                      <a:gd name="T40" fmla="*/ 60 w 69"/>
                      <a:gd name="T41" fmla="*/ 22 h 24"/>
                      <a:gd name="T42" fmla="*/ 58 w 69"/>
                      <a:gd name="T43" fmla="*/ 20 h 24"/>
                      <a:gd name="T44" fmla="*/ 56 w 69"/>
                      <a:gd name="T45" fmla="*/ 18 h 24"/>
                      <a:gd name="T46" fmla="*/ 53 w 69"/>
                      <a:gd name="T47" fmla="*/ 16 h 24"/>
                      <a:gd name="T48" fmla="*/ 49 w 69"/>
                      <a:gd name="T49" fmla="*/ 14 h 24"/>
                      <a:gd name="T50" fmla="*/ 46 w 69"/>
                      <a:gd name="T51" fmla="*/ 12 h 24"/>
                      <a:gd name="T52" fmla="*/ 41 w 69"/>
                      <a:gd name="T53" fmla="*/ 10 h 24"/>
                      <a:gd name="T54" fmla="*/ 38 w 69"/>
                      <a:gd name="T55" fmla="*/ 8 h 24"/>
                      <a:gd name="T56" fmla="*/ 34 w 69"/>
                      <a:gd name="T57" fmla="*/ 7 h 24"/>
                      <a:gd name="T58" fmla="*/ 31 w 69"/>
                      <a:gd name="T59" fmla="*/ 6 h 24"/>
                      <a:gd name="T60" fmla="*/ 28 w 69"/>
                      <a:gd name="T61" fmla="*/ 5 h 24"/>
                      <a:gd name="T62" fmla="*/ 26 w 69"/>
                      <a:gd name="T63" fmla="*/ 5 h 24"/>
                      <a:gd name="T64" fmla="*/ 22 w 69"/>
                      <a:gd name="T65" fmla="*/ 4 h 24"/>
                      <a:gd name="T66" fmla="*/ 19 w 69"/>
                      <a:gd name="T67" fmla="*/ 4 h 24"/>
                      <a:gd name="T68" fmla="*/ 15 w 69"/>
                      <a:gd name="T69" fmla="*/ 4 h 24"/>
                      <a:gd name="T70" fmla="*/ 12 w 69"/>
                      <a:gd name="T71" fmla="*/ 5 h 24"/>
                      <a:gd name="T72" fmla="*/ 9 w 69"/>
                      <a:gd name="T73" fmla="*/ 7 h 24"/>
                      <a:gd name="T74" fmla="*/ 8 w 69"/>
                      <a:gd name="T75" fmla="*/ 9 h 24"/>
                      <a:gd name="T76" fmla="*/ 5 w 69"/>
                      <a:gd name="T77" fmla="*/ 12 h 24"/>
                      <a:gd name="T78" fmla="*/ 4 w 69"/>
                      <a:gd name="T79" fmla="*/ 15 h 24"/>
                      <a:gd name="T80" fmla="*/ 2 w 69"/>
                      <a:gd name="T81" fmla="*/ 18 h 24"/>
                      <a:gd name="T82" fmla="*/ 1 w 69"/>
                      <a:gd name="T83" fmla="*/ 21 h 24"/>
                      <a:gd name="T84" fmla="*/ 0 w 69"/>
                      <a:gd name="T85" fmla="*/ 23 h 24"/>
                      <a:gd name="T86" fmla="*/ 4 w 69"/>
                      <a:gd name="T87" fmla="*/ 0 h 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24"/>
                      <a:gd name="T134" fmla="*/ 69 w 69"/>
                      <a:gd name="T135" fmla="*/ 24 h 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24">
                        <a:moveTo>
                          <a:pt x="4" y="0"/>
                        </a:moveTo>
                        <a:lnTo>
                          <a:pt x="6" y="0"/>
                        </a:lnTo>
                        <a:lnTo>
                          <a:pt x="8" y="1"/>
                        </a:lnTo>
                        <a:lnTo>
                          <a:pt x="11" y="1"/>
                        </a:lnTo>
                        <a:lnTo>
                          <a:pt x="14" y="0"/>
                        </a:lnTo>
                        <a:lnTo>
                          <a:pt x="15" y="0"/>
                        </a:lnTo>
                        <a:lnTo>
                          <a:pt x="18" y="0"/>
                        </a:lnTo>
                        <a:lnTo>
                          <a:pt x="21" y="1"/>
                        </a:lnTo>
                        <a:lnTo>
                          <a:pt x="26" y="2"/>
                        </a:lnTo>
                        <a:lnTo>
                          <a:pt x="31" y="4"/>
                        </a:lnTo>
                        <a:lnTo>
                          <a:pt x="38" y="6"/>
                        </a:lnTo>
                        <a:lnTo>
                          <a:pt x="44" y="9"/>
                        </a:lnTo>
                        <a:lnTo>
                          <a:pt x="51" y="12"/>
                        </a:lnTo>
                        <a:lnTo>
                          <a:pt x="58" y="16"/>
                        </a:lnTo>
                        <a:lnTo>
                          <a:pt x="62" y="18"/>
                        </a:lnTo>
                        <a:lnTo>
                          <a:pt x="65" y="20"/>
                        </a:lnTo>
                        <a:lnTo>
                          <a:pt x="68" y="21"/>
                        </a:lnTo>
                        <a:lnTo>
                          <a:pt x="66" y="20"/>
                        </a:lnTo>
                        <a:lnTo>
                          <a:pt x="64" y="20"/>
                        </a:lnTo>
                        <a:lnTo>
                          <a:pt x="62" y="21"/>
                        </a:lnTo>
                        <a:lnTo>
                          <a:pt x="60" y="22"/>
                        </a:lnTo>
                        <a:lnTo>
                          <a:pt x="58" y="20"/>
                        </a:lnTo>
                        <a:lnTo>
                          <a:pt x="56" y="18"/>
                        </a:lnTo>
                        <a:lnTo>
                          <a:pt x="53" y="16"/>
                        </a:lnTo>
                        <a:lnTo>
                          <a:pt x="49" y="14"/>
                        </a:lnTo>
                        <a:lnTo>
                          <a:pt x="46" y="12"/>
                        </a:lnTo>
                        <a:lnTo>
                          <a:pt x="41" y="10"/>
                        </a:lnTo>
                        <a:lnTo>
                          <a:pt x="38" y="8"/>
                        </a:lnTo>
                        <a:lnTo>
                          <a:pt x="34" y="7"/>
                        </a:lnTo>
                        <a:lnTo>
                          <a:pt x="31" y="6"/>
                        </a:lnTo>
                        <a:lnTo>
                          <a:pt x="28" y="5"/>
                        </a:lnTo>
                        <a:lnTo>
                          <a:pt x="26" y="5"/>
                        </a:lnTo>
                        <a:lnTo>
                          <a:pt x="22" y="4"/>
                        </a:lnTo>
                        <a:lnTo>
                          <a:pt x="19" y="4"/>
                        </a:lnTo>
                        <a:lnTo>
                          <a:pt x="15" y="4"/>
                        </a:lnTo>
                        <a:lnTo>
                          <a:pt x="12" y="5"/>
                        </a:lnTo>
                        <a:lnTo>
                          <a:pt x="9" y="7"/>
                        </a:lnTo>
                        <a:lnTo>
                          <a:pt x="8" y="9"/>
                        </a:lnTo>
                        <a:lnTo>
                          <a:pt x="5" y="12"/>
                        </a:lnTo>
                        <a:lnTo>
                          <a:pt x="4" y="15"/>
                        </a:lnTo>
                        <a:lnTo>
                          <a:pt x="2" y="18"/>
                        </a:lnTo>
                        <a:lnTo>
                          <a:pt x="1" y="21"/>
                        </a:lnTo>
                        <a:lnTo>
                          <a:pt x="0" y="23"/>
                        </a:lnTo>
                        <a:lnTo>
                          <a:pt x="4" y="0"/>
                        </a:lnTo>
                      </a:path>
                    </a:pathLst>
                  </a:custGeom>
                  <a:solidFill>
                    <a:srgbClr val="FF9F1F"/>
                  </a:solidFill>
                  <a:ln w="9525" cap="rnd">
                    <a:noFill/>
                    <a:round/>
                    <a:headEnd/>
                    <a:tailEnd/>
                  </a:ln>
                </p:spPr>
                <p:txBody>
                  <a:bodyPr/>
                  <a:lstStyle/>
                  <a:p>
                    <a:pPr algn="ctr" eaLnBrk="0" hangingPunct="0"/>
                    <a:endParaRPr lang="en-US"/>
                  </a:p>
                </p:txBody>
              </p:sp>
              <p:sp>
                <p:nvSpPr>
                  <p:cNvPr id="91328" name="Freeform 32"/>
                  <p:cNvSpPr>
                    <a:spLocks/>
                  </p:cNvSpPr>
                  <p:nvPr/>
                </p:nvSpPr>
                <p:spPr bwMode="auto">
                  <a:xfrm>
                    <a:off x="608" y="1018"/>
                    <a:ext cx="18" cy="19"/>
                  </a:xfrm>
                  <a:custGeom>
                    <a:avLst/>
                    <a:gdLst>
                      <a:gd name="T0" fmla="*/ 16 w 18"/>
                      <a:gd name="T1" fmla="*/ 17 h 19"/>
                      <a:gd name="T2" fmla="*/ 17 w 18"/>
                      <a:gd name="T3" fmla="*/ 15 h 19"/>
                      <a:gd name="T4" fmla="*/ 16 w 18"/>
                      <a:gd name="T5" fmla="*/ 12 h 19"/>
                      <a:gd name="T6" fmla="*/ 15 w 18"/>
                      <a:gd name="T7" fmla="*/ 10 h 19"/>
                      <a:gd name="T8" fmla="*/ 13 w 18"/>
                      <a:gd name="T9" fmla="*/ 8 h 19"/>
                      <a:gd name="T10" fmla="*/ 11 w 18"/>
                      <a:gd name="T11" fmla="*/ 5 h 19"/>
                      <a:gd name="T12" fmla="*/ 7 w 18"/>
                      <a:gd name="T13" fmla="*/ 3 h 19"/>
                      <a:gd name="T14" fmla="*/ 4 w 18"/>
                      <a:gd name="T15" fmla="*/ 1 h 19"/>
                      <a:gd name="T16" fmla="*/ 0 w 18"/>
                      <a:gd name="T17" fmla="*/ 0 h 19"/>
                      <a:gd name="T18" fmla="*/ 3 w 18"/>
                      <a:gd name="T19" fmla="*/ 2 h 19"/>
                      <a:gd name="T20" fmla="*/ 5 w 18"/>
                      <a:gd name="T21" fmla="*/ 3 h 19"/>
                      <a:gd name="T22" fmla="*/ 7 w 18"/>
                      <a:gd name="T23" fmla="*/ 4 h 19"/>
                      <a:gd name="T24" fmla="*/ 9 w 18"/>
                      <a:gd name="T25" fmla="*/ 5 h 19"/>
                      <a:gd name="T26" fmla="*/ 10 w 18"/>
                      <a:gd name="T27" fmla="*/ 7 h 19"/>
                      <a:gd name="T28" fmla="*/ 12 w 18"/>
                      <a:gd name="T29" fmla="*/ 9 h 19"/>
                      <a:gd name="T30" fmla="*/ 13 w 18"/>
                      <a:gd name="T31" fmla="*/ 11 h 19"/>
                      <a:gd name="T32" fmla="*/ 14 w 18"/>
                      <a:gd name="T33" fmla="*/ 14 h 19"/>
                      <a:gd name="T34" fmla="*/ 14 w 18"/>
                      <a:gd name="T35" fmla="*/ 16 h 19"/>
                      <a:gd name="T36" fmla="*/ 14 w 18"/>
                      <a:gd name="T37" fmla="*/ 18 h 19"/>
                      <a:gd name="T38" fmla="*/ 16 w 18"/>
                      <a:gd name="T39" fmla="*/ 17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9"/>
                      <a:gd name="T62" fmla="*/ 18 w 1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9">
                        <a:moveTo>
                          <a:pt x="16" y="17"/>
                        </a:moveTo>
                        <a:lnTo>
                          <a:pt x="17" y="15"/>
                        </a:lnTo>
                        <a:lnTo>
                          <a:pt x="16" y="12"/>
                        </a:lnTo>
                        <a:lnTo>
                          <a:pt x="15" y="10"/>
                        </a:lnTo>
                        <a:lnTo>
                          <a:pt x="13" y="8"/>
                        </a:lnTo>
                        <a:lnTo>
                          <a:pt x="11" y="5"/>
                        </a:lnTo>
                        <a:lnTo>
                          <a:pt x="7" y="3"/>
                        </a:lnTo>
                        <a:lnTo>
                          <a:pt x="4" y="1"/>
                        </a:lnTo>
                        <a:lnTo>
                          <a:pt x="0" y="0"/>
                        </a:lnTo>
                        <a:lnTo>
                          <a:pt x="3" y="2"/>
                        </a:lnTo>
                        <a:lnTo>
                          <a:pt x="5" y="3"/>
                        </a:lnTo>
                        <a:lnTo>
                          <a:pt x="7" y="4"/>
                        </a:lnTo>
                        <a:lnTo>
                          <a:pt x="9" y="5"/>
                        </a:lnTo>
                        <a:lnTo>
                          <a:pt x="10" y="7"/>
                        </a:lnTo>
                        <a:lnTo>
                          <a:pt x="12" y="9"/>
                        </a:lnTo>
                        <a:lnTo>
                          <a:pt x="13" y="11"/>
                        </a:lnTo>
                        <a:lnTo>
                          <a:pt x="14" y="14"/>
                        </a:lnTo>
                        <a:lnTo>
                          <a:pt x="14" y="16"/>
                        </a:lnTo>
                        <a:lnTo>
                          <a:pt x="14" y="18"/>
                        </a:lnTo>
                        <a:lnTo>
                          <a:pt x="16" y="17"/>
                        </a:lnTo>
                      </a:path>
                    </a:pathLst>
                  </a:custGeom>
                  <a:solidFill>
                    <a:srgbClr val="FF9F1F"/>
                  </a:solidFill>
                  <a:ln w="9525" cap="rnd">
                    <a:noFill/>
                    <a:round/>
                    <a:headEnd/>
                    <a:tailEnd/>
                  </a:ln>
                </p:spPr>
                <p:txBody>
                  <a:bodyPr/>
                  <a:lstStyle/>
                  <a:p>
                    <a:pPr algn="ctr" eaLnBrk="0" hangingPunct="0"/>
                    <a:endParaRPr lang="en-US"/>
                  </a:p>
                </p:txBody>
              </p:sp>
              <p:sp>
                <p:nvSpPr>
                  <p:cNvPr id="91329" name="Freeform 33"/>
                  <p:cNvSpPr>
                    <a:spLocks/>
                  </p:cNvSpPr>
                  <p:nvPr/>
                </p:nvSpPr>
                <p:spPr bwMode="auto">
                  <a:xfrm>
                    <a:off x="603" y="1037"/>
                    <a:ext cx="19" cy="24"/>
                  </a:xfrm>
                  <a:custGeom>
                    <a:avLst/>
                    <a:gdLst>
                      <a:gd name="T0" fmla="*/ 17 w 19"/>
                      <a:gd name="T1" fmla="*/ 21 h 24"/>
                      <a:gd name="T2" fmla="*/ 18 w 19"/>
                      <a:gd name="T3" fmla="*/ 18 h 24"/>
                      <a:gd name="T4" fmla="*/ 17 w 19"/>
                      <a:gd name="T5" fmla="*/ 16 h 24"/>
                      <a:gd name="T6" fmla="*/ 16 w 19"/>
                      <a:gd name="T7" fmla="*/ 13 h 24"/>
                      <a:gd name="T8" fmla="*/ 15 w 19"/>
                      <a:gd name="T9" fmla="*/ 10 h 24"/>
                      <a:gd name="T10" fmla="*/ 14 w 19"/>
                      <a:gd name="T11" fmla="*/ 8 h 24"/>
                      <a:gd name="T12" fmla="*/ 11 w 19"/>
                      <a:gd name="T13" fmla="*/ 6 h 24"/>
                      <a:gd name="T14" fmla="*/ 8 w 19"/>
                      <a:gd name="T15" fmla="*/ 4 h 24"/>
                      <a:gd name="T16" fmla="*/ 5 w 19"/>
                      <a:gd name="T17" fmla="*/ 2 h 24"/>
                      <a:gd name="T18" fmla="*/ 0 w 19"/>
                      <a:gd name="T19" fmla="*/ 0 h 24"/>
                      <a:gd name="T20" fmla="*/ 2 w 19"/>
                      <a:gd name="T21" fmla="*/ 2 h 24"/>
                      <a:gd name="T22" fmla="*/ 4 w 19"/>
                      <a:gd name="T23" fmla="*/ 3 h 24"/>
                      <a:gd name="T24" fmla="*/ 7 w 19"/>
                      <a:gd name="T25" fmla="*/ 5 h 24"/>
                      <a:gd name="T26" fmla="*/ 9 w 19"/>
                      <a:gd name="T27" fmla="*/ 7 h 24"/>
                      <a:gd name="T28" fmla="*/ 11 w 19"/>
                      <a:gd name="T29" fmla="*/ 10 h 24"/>
                      <a:gd name="T30" fmla="*/ 13 w 19"/>
                      <a:gd name="T31" fmla="*/ 12 h 24"/>
                      <a:gd name="T32" fmla="*/ 14 w 19"/>
                      <a:gd name="T33" fmla="*/ 15 h 24"/>
                      <a:gd name="T34" fmla="*/ 15 w 19"/>
                      <a:gd name="T35" fmla="*/ 19 h 24"/>
                      <a:gd name="T36" fmla="*/ 16 w 19"/>
                      <a:gd name="T37" fmla="*/ 23 h 24"/>
                      <a:gd name="T38" fmla="*/ 17 w 19"/>
                      <a:gd name="T39" fmla="*/ 21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4"/>
                      <a:gd name="T62" fmla="*/ 19 w 19"/>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4">
                        <a:moveTo>
                          <a:pt x="17" y="21"/>
                        </a:moveTo>
                        <a:lnTo>
                          <a:pt x="18" y="18"/>
                        </a:lnTo>
                        <a:lnTo>
                          <a:pt x="17" y="16"/>
                        </a:lnTo>
                        <a:lnTo>
                          <a:pt x="16" y="13"/>
                        </a:lnTo>
                        <a:lnTo>
                          <a:pt x="15" y="10"/>
                        </a:lnTo>
                        <a:lnTo>
                          <a:pt x="14" y="8"/>
                        </a:lnTo>
                        <a:lnTo>
                          <a:pt x="11" y="6"/>
                        </a:lnTo>
                        <a:lnTo>
                          <a:pt x="8" y="4"/>
                        </a:lnTo>
                        <a:lnTo>
                          <a:pt x="5" y="2"/>
                        </a:lnTo>
                        <a:lnTo>
                          <a:pt x="0" y="0"/>
                        </a:lnTo>
                        <a:lnTo>
                          <a:pt x="2" y="2"/>
                        </a:lnTo>
                        <a:lnTo>
                          <a:pt x="4" y="3"/>
                        </a:lnTo>
                        <a:lnTo>
                          <a:pt x="7" y="5"/>
                        </a:lnTo>
                        <a:lnTo>
                          <a:pt x="9" y="7"/>
                        </a:lnTo>
                        <a:lnTo>
                          <a:pt x="11" y="10"/>
                        </a:lnTo>
                        <a:lnTo>
                          <a:pt x="13" y="12"/>
                        </a:lnTo>
                        <a:lnTo>
                          <a:pt x="14" y="15"/>
                        </a:lnTo>
                        <a:lnTo>
                          <a:pt x="15" y="19"/>
                        </a:lnTo>
                        <a:lnTo>
                          <a:pt x="16" y="23"/>
                        </a:lnTo>
                        <a:lnTo>
                          <a:pt x="17" y="21"/>
                        </a:lnTo>
                      </a:path>
                    </a:pathLst>
                  </a:custGeom>
                  <a:solidFill>
                    <a:srgbClr val="FF9F1F"/>
                  </a:solidFill>
                  <a:ln w="9525" cap="rnd">
                    <a:noFill/>
                    <a:round/>
                    <a:headEnd/>
                    <a:tailEnd/>
                  </a:ln>
                </p:spPr>
                <p:txBody>
                  <a:bodyPr/>
                  <a:lstStyle/>
                  <a:p>
                    <a:pPr algn="ctr" eaLnBrk="0" hangingPunct="0"/>
                    <a:endParaRPr lang="en-US"/>
                  </a:p>
                </p:txBody>
              </p:sp>
              <p:sp>
                <p:nvSpPr>
                  <p:cNvPr id="91330" name="Freeform 34"/>
                  <p:cNvSpPr>
                    <a:spLocks/>
                  </p:cNvSpPr>
                  <p:nvPr/>
                </p:nvSpPr>
                <p:spPr bwMode="auto">
                  <a:xfrm>
                    <a:off x="595" y="1060"/>
                    <a:ext cx="18" cy="18"/>
                  </a:xfrm>
                  <a:custGeom>
                    <a:avLst/>
                    <a:gdLst>
                      <a:gd name="T0" fmla="*/ 0 w 18"/>
                      <a:gd name="T1" fmla="*/ 0 h 18"/>
                      <a:gd name="T2" fmla="*/ 4 w 18"/>
                      <a:gd name="T3" fmla="*/ 1 h 18"/>
                      <a:gd name="T4" fmla="*/ 8 w 18"/>
                      <a:gd name="T5" fmla="*/ 3 h 18"/>
                      <a:gd name="T6" fmla="*/ 11 w 18"/>
                      <a:gd name="T7" fmla="*/ 5 h 18"/>
                      <a:gd name="T8" fmla="*/ 13 w 18"/>
                      <a:gd name="T9" fmla="*/ 7 h 18"/>
                      <a:gd name="T10" fmla="*/ 15 w 18"/>
                      <a:gd name="T11" fmla="*/ 10 h 18"/>
                      <a:gd name="T12" fmla="*/ 16 w 18"/>
                      <a:gd name="T13" fmla="*/ 13 h 18"/>
                      <a:gd name="T14" fmla="*/ 17 w 18"/>
                      <a:gd name="T15" fmla="*/ 16 h 18"/>
                      <a:gd name="T16" fmla="*/ 15 w 18"/>
                      <a:gd name="T17" fmla="*/ 17 h 18"/>
                      <a:gd name="T18" fmla="*/ 13 w 18"/>
                      <a:gd name="T19" fmla="*/ 17 h 18"/>
                      <a:gd name="T20" fmla="*/ 13 w 18"/>
                      <a:gd name="T21" fmla="*/ 14 h 18"/>
                      <a:gd name="T22" fmla="*/ 12 w 18"/>
                      <a:gd name="T23" fmla="*/ 11 h 18"/>
                      <a:gd name="T24" fmla="*/ 11 w 18"/>
                      <a:gd name="T25" fmla="*/ 9 h 18"/>
                      <a:gd name="T26" fmla="*/ 8 w 18"/>
                      <a:gd name="T27" fmla="*/ 6 h 18"/>
                      <a:gd name="T28" fmla="*/ 4 w 18"/>
                      <a:gd name="T29" fmla="*/ 3 h 18"/>
                      <a:gd name="T30" fmla="*/ 2 w 18"/>
                      <a:gd name="T31" fmla="*/ 1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4" y="1"/>
                        </a:lnTo>
                        <a:lnTo>
                          <a:pt x="8" y="3"/>
                        </a:lnTo>
                        <a:lnTo>
                          <a:pt x="11" y="5"/>
                        </a:lnTo>
                        <a:lnTo>
                          <a:pt x="13" y="7"/>
                        </a:lnTo>
                        <a:lnTo>
                          <a:pt x="15" y="10"/>
                        </a:lnTo>
                        <a:lnTo>
                          <a:pt x="16" y="13"/>
                        </a:lnTo>
                        <a:lnTo>
                          <a:pt x="17" y="16"/>
                        </a:lnTo>
                        <a:lnTo>
                          <a:pt x="15" y="17"/>
                        </a:lnTo>
                        <a:lnTo>
                          <a:pt x="13" y="17"/>
                        </a:lnTo>
                        <a:lnTo>
                          <a:pt x="13" y="14"/>
                        </a:lnTo>
                        <a:lnTo>
                          <a:pt x="12" y="11"/>
                        </a:lnTo>
                        <a:lnTo>
                          <a:pt x="11" y="9"/>
                        </a:lnTo>
                        <a:lnTo>
                          <a:pt x="8" y="6"/>
                        </a:lnTo>
                        <a:lnTo>
                          <a:pt x="4" y="3"/>
                        </a:lnTo>
                        <a:lnTo>
                          <a:pt x="2" y="1"/>
                        </a:lnTo>
                        <a:lnTo>
                          <a:pt x="0" y="0"/>
                        </a:lnTo>
                      </a:path>
                    </a:pathLst>
                  </a:custGeom>
                  <a:solidFill>
                    <a:srgbClr val="FF9F1F"/>
                  </a:solidFill>
                  <a:ln w="9525" cap="rnd">
                    <a:noFill/>
                    <a:round/>
                    <a:headEnd/>
                    <a:tailEnd/>
                  </a:ln>
                </p:spPr>
                <p:txBody>
                  <a:bodyPr/>
                  <a:lstStyle/>
                  <a:p>
                    <a:pPr algn="ctr" eaLnBrk="0" hangingPunct="0"/>
                    <a:endParaRPr lang="en-US"/>
                  </a:p>
                </p:txBody>
              </p:sp>
              <p:sp>
                <p:nvSpPr>
                  <p:cNvPr id="91331" name="Freeform 35"/>
                  <p:cNvSpPr>
                    <a:spLocks/>
                  </p:cNvSpPr>
                  <p:nvPr/>
                </p:nvSpPr>
                <p:spPr bwMode="auto">
                  <a:xfrm>
                    <a:off x="563" y="1062"/>
                    <a:ext cx="35" cy="26"/>
                  </a:xfrm>
                  <a:custGeom>
                    <a:avLst/>
                    <a:gdLst>
                      <a:gd name="T0" fmla="*/ 12 w 35"/>
                      <a:gd name="T1" fmla="*/ 3 h 26"/>
                      <a:gd name="T2" fmla="*/ 17 w 35"/>
                      <a:gd name="T3" fmla="*/ 5 h 26"/>
                      <a:gd name="T4" fmla="*/ 22 w 35"/>
                      <a:gd name="T5" fmla="*/ 6 h 26"/>
                      <a:gd name="T6" fmla="*/ 25 w 35"/>
                      <a:gd name="T7" fmla="*/ 8 h 26"/>
                      <a:gd name="T8" fmla="*/ 28 w 35"/>
                      <a:gd name="T9" fmla="*/ 11 h 26"/>
                      <a:gd name="T10" fmla="*/ 31 w 35"/>
                      <a:gd name="T11" fmla="*/ 14 h 26"/>
                      <a:gd name="T12" fmla="*/ 34 w 35"/>
                      <a:gd name="T13" fmla="*/ 17 h 26"/>
                      <a:gd name="T14" fmla="*/ 29 w 35"/>
                      <a:gd name="T15" fmla="*/ 13 h 26"/>
                      <a:gd name="T16" fmla="*/ 25 w 35"/>
                      <a:gd name="T17" fmla="*/ 10 h 26"/>
                      <a:gd name="T18" fmla="*/ 22 w 35"/>
                      <a:gd name="T19" fmla="*/ 8 h 26"/>
                      <a:gd name="T20" fmla="*/ 19 w 35"/>
                      <a:gd name="T21" fmla="*/ 7 h 26"/>
                      <a:gd name="T22" fmla="*/ 16 w 35"/>
                      <a:gd name="T23" fmla="*/ 6 h 26"/>
                      <a:gd name="T24" fmla="*/ 14 w 35"/>
                      <a:gd name="T25" fmla="*/ 6 h 26"/>
                      <a:gd name="T26" fmla="*/ 15 w 35"/>
                      <a:gd name="T27" fmla="*/ 8 h 26"/>
                      <a:gd name="T28" fmla="*/ 15 w 35"/>
                      <a:gd name="T29" fmla="*/ 11 h 26"/>
                      <a:gd name="T30" fmla="*/ 16 w 35"/>
                      <a:gd name="T31" fmla="*/ 14 h 26"/>
                      <a:gd name="T32" fmla="*/ 17 w 35"/>
                      <a:gd name="T33" fmla="*/ 17 h 26"/>
                      <a:gd name="T34" fmla="*/ 18 w 35"/>
                      <a:gd name="T35" fmla="*/ 20 h 26"/>
                      <a:gd name="T36" fmla="*/ 18 w 35"/>
                      <a:gd name="T37" fmla="*/ 21 h 26"/>
                      <a:gd name="T38" fmla="*/ 20 w 35"/>
                      <a:gd name="T39" fmla="*/ 25 h 26"/>
                      <a:gd name="T40" fmla="*/ 18 w 35"/>
                      <a:gd name="T41" fmla="*/ 21 h 26"/>
                      <a:gd name="T42" fmla="*/ 16 w 35"/>
                      <a:gd name="T43" fmla="*/ 18 h 26"/>
                      <a:gd name="T44" fmla="*/ 15 w 35"/>
                      <a:gd name="T45" fmla="*/ 16 h 26"/>
                      <a:gd name="T46" fmla="*/ 14 w 35"/>
                      <a:gd name="T47" fmla="*/ 13 h 26"/>
                      <a:gd name="T48" fmla="*/ 13 w 35"/>
                      <a:gd name="T49" fmla="*/ 10 h 26"/>
                      <a:gd name="T50" fmla="*/ 13 w 35"/>
                      <a:gd name="T51" fmla="*/ 8 h 26"/>
                      <a:gd name="T52" fmla="*/ 12 w 35"/>
                      <a:gd name="T53" fmla="*/ 6 h 26"/>
                      <a:gd name="T54" fmla="*/ 11 w 35"/>
                      <a:gd name="T55" fmla="*/ 4 h 26"/>
                      <a:gd name="T56" fmla="*/ 9 w 35"/>
                      <a:gd name="T57" fmla="*/ 3 h 26"/>
                      <a:gd name="T58" fmla="*/ 7 w 35"/>
                      <a:gd name="T59" fmla="*/ 2 h 26"/>
                      <a:gd name="T60" fmla="*/ 4 w 35"/>
                      <a:gd name="T61" fmla="*/ 2 h 26"/>
                      <a:gd name="T62" fmla="*/ 2 w 35"/>
                      <a:gd name="T63" fmla="*/ 2 h 26"/>
                      <a:gd name="T64" fmla="*/ 1 w 35"/>
                      <a:gd name="T65" fmla="*/ 4 h 26"/>
                      <a:gd name="T66" fmla="*/ 3 w 35"/>
                      <a:gd name="T67" fmla="*/ 6 h 26"/>
                      <a:gd name="T68" fmla="*/ 5 w 35"/>
                      <a:gd name="T69" fmla="*/ 8 h 26"/>
                      <a:gd name="T70" fmla="*/ 5 w 35"/>
                      <a:gd name="T71" fmla="*/ 12 h 26"/>
                      <a:gd name="T72" fmla="*/ 5 w 35"/>
                      <a:gd name="T73" fmla="*/ 14 h 26"/>
                      <a:gd name="T74" fmla="*/ 5 w 35"/>
                      <a:gd name="T75" fmla="*/ 12 h 26"/>
                      <a:gd name="T76" fmla="*/ 5 w 35"/>
                      <a:gd name="T77" fmla="*/ 10 h 26"/>
                      <a:gd name="T78" fmla="*/ 3 w 35"/>
                      <a:gd name="T79" fmla="*/ 8 h 26"/>
                      <a:gd name="T80" fmla="*/ 2 w 35"/>
                      <a:gd name="T81" fmla="*/ 6 h 26"/>
                      <a:gd name="T82" fmla="*/ 1 w 35"/>
                      <a:gd name="T83" fmla="*/ 5 h 26"/>
                      <a:gd name="T84" fmla="*/ 0 w 35"/>
                      <a:gd name="T85" fmla="*/ 5 h 26"/>
                      <a:gd name="T86" fmla="*/ 0 w 35"/>
                      <a:gd name="T87" fmla="*/ 3 h 26"/>
                      <a:gd name="T88" fmla="*/ 0 w 35"/>
                      <a:gd name="T89" fmla="*/ 2 h 26"/>
                      <a:gd name="T90" fmla="*/ 1 w 35"/>
                      <a:gd name="T91" fmla="*/ 1 h 26"/>
                      <a:gd name="T92" fmla="*/ 3 w 35"/>
                      <a:gd name="T93" fmla="*/ 0 h 26"/>
                      <a:gd name="T94" fmla="*/ 5 w 35"/>
                      <a:gd name="T95" fmla="*/ 0 h 26"/>
                      <a:gd name="T96" fmla="*/ 7 w 35"/>
                      <a:gd name="T97" fmla="*/ 0 h 26"/>
                      <a:gd name="T98" fmla="*/ 10 w 35"/>
                      <a:gd name="T99" fmla="*/ 1 h 26"/>
                      <a:gd name="T100" fmla="*/ 12 w 35"/>
                      <a:gd name="T101" fmla="*/ 3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26"/>
                      <a:gd name="T155" fmla="*/ 35 w 35"/>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26">
                        <a:moveTo>
                          <a:pt x="12" y="3"/>
                        </a:moveTo>
                        <a:lnTo>
                          <a:pt x="17" y="5"/>
                        </a:lnTo>
                        <a:lnTo>
                          <a:pt x="22" y="6"/>
                        </a:lnTo>
                        <a:lnTo>
                          <a:pt x="25" y="8"/>
                        </a:lnTo>
                        <a:lnTo>
                          <a:pt x="28" y="11"/>
                        </a:lnTo>
                        <a:lnTo>
                          <a:pt x="31" y="14"/>
                        </a:lnTo>
                        <a:lnTo>
                          <a:pt x="34" y="17"/>
                        </a:lnTo>
                        <a:lnTo>
                          <a:pt x="29" y="13"/>
                        </a:lnTo>
                        <a:lnTo>
                          <a:pt x="25" y="10"/>
                        </a:lnTo>
                        <a:lnTo>
                          <a:pt x="22" y="8"/>
                        </a:lnTo>
                        <a:lnTo>
                          <a:pt x="19" y="7"/>
                        </a:lnTo>
                        <a:lnTo>
                          <a:pt x="16" y="6"/>
                        </a:lnTo>
                        <a:lnTo>
                          <a:pt x="14" y="6"/>
                        </a:lnTo>
                        <a:lnTo>
                          <a:pt x="15" y="8"/>
                        </a:lnTo>
                        <a:lnTo>
                          <a:pt x="15" y="11"/>
                        </a:lnTo>
                        <a:lnTo>
                          <a:pt x="16" y="14"/>
                        </a:lnTo>
                        <a:lnTo>
                          <a:pt x="17" y="17"/>
                        </a:lnTo>
                        <a:lnTo>
                          <a:pt x="18" y="20"/>
                        </a:lnTo>
                        <a:lnTo>
                          <a:pt x="18" y="21"/>
                        </a:lnTo>
                        <a:lnTo>
                          <a:pt x="20" y="25"/>
                        </a:lnTo>
                        <a:lnTo>
                          <a:pt x="18" y="21"/>
                        </a:lnTo>
                        <a:lnTo>
                          <a:pt x="16" y="18"/>
                        </a:lnTo>
                        <a:lnTo>
                          <a:pt x="15" y="16"/>
                        </a:lnTo>
                        <a:lnTo>
                          <a:pt x="14" y="13"/>
                        </a:lnTo>
                        <a:lnTo>
                          <a:pt x="13" y="10"/>
                        </a:lnTo>
                        <a:lnTo>
                          <a:pt x="13" y="8"/>
                        </a:lnTo>
                        <a:lnTo>
                          <a:pt x="12" y="6"/>
                        </a:lnTo>
                        <a:lnTo>
                          <a:pt x="11" y="4"/>
                        </a:lnTo>
                        <a:lnTo>
                          <a:pt x="9" y="3"/>
                        </a:lnTo>
                        <a:lnTo>
                          <a:pt x="7" y="2"/>
                        </a:lnTo>
                        <a:lnTo>
                          <a:pt x="4" y="2"/>
                        </a:lnTo>
                        <a:lnTo>
                          <a:pt x="2" y="2"/>
                        </a:lnTo>
                        <a:lnTo>
                          <a:pt x="1" y="4"/>
                        </a:lnTo>
                        <a:lnTo>
                          <a:pt x="3" y="6"/>
                        </a:lnTo>
                        <a:lnTo>
                          <a:pt x="5" y="8"/>
                        </a:lnTo>
                        <a:lnTo>
                          <a:pt x="5" y="12"/>
                        </a:lnTo>
                        <a:lnTo>
                          <a:pt x="5" y="14"/>
                        </a:lnTo>
                        <a:lnTo>
                          <a:pt x="5" y="12"/>
                        </a:lnTo>
                        <a:lnTo>
                          <a:pt x="5" y="10"/>
                        </a:lnTo>
                        <a:lnTo>
                          <a:pt x="3" y="8"/>
                        </a:lnTo>
                        <a:lnTo>
                          <a:pt x="2" y="6"/>
                        </a:lnTo>
                        <a:lnTo>
                          <a:pt x="1" y="5"/>
                        </a:lnTo>
                        <a:lnTo>
                          <a:pt x="0" y="5"/>
                        </a:lnTo>
                        <a:lnTo>
                          <a:pt x="0" y="3"/>
                        </a:lnTo>
                        <a:lnTo>
                          <a:pt x="0" y="2"/>
                        </a:lnTo>
                        <a:lnTo>
                          <a:pt x="1" y="1"/>
                        </a:lnTo>
                        <a:lnTo>
                          <a:pt x="3" y="0"/>
                        </a:lnTo>
                        <a:lnTo>
                          <a:pt x="5" y="0"/>
                        </a:lnTo>
                        <a:lnTo>
                          <a:pt x="7" y="0"/>
                        </a:lnTo>
                        <a:lnTo>
                          <a:pt x="10" y="1"/>
                        </a:lnTo>
                        <a:lnTo>
                          <a:pt x="12" y="3"/>
                        </a:lnTo>
                      </a:path>
                    </a:pathLst>
                  </a:custGeom>
                  <a:solidFill>
                    <a:srgbClr val="FF9F1F"/>
                  </a:solidFill>
                  <a:ln w="9525" cap="rnd">
                    <a:noFill/>
                    <a:round/>
                    <a:headEnd/>
                    <a:tailEnd/>
                  </a:ln>
                </p:spPr>
                <p:txBody>
                  <a:bodyPr/>
                  <a:lstStyle/>
                  <a:p>
                    <a:pPr algn="ctr" eaLnBrk="0" hangingPunct="0"/>
                    <a:endParaRPr lang="en-US"/>
                  </a:p>
                </p:txBody>
              </p:sp>
              <p:sp>
                <p:nvSpPr>
                  <p:cNvPr id="91332" name="Freeform 36"/>
                  <p:cNvSpPr>
                    <a:spLocks/>
                  </p:cNvSpPr>
                  <p:nvPr/>
                </p:nvSpPr>
                <p:spPr bwMode="auto">
                  <a:xfrm>
                    <a:off x="572" y="1056"/>
                    <a:ext cx="18" cy="17"/>
                  </a:xfrm>
                  <a:custGeom>
                    <a:avLst/>
                    <a:gdLst>
                      <a:gd name="T0" fmla="*/ 3 w 18"/>
                      <a:gd name="T1" fmla="*/ 16 h 17"/>
                      <a:gd name="T2" fmla="*/ 4 w 18"/>
                      <a:gd name="T3" fmla="*/ 11 h 17"/>
                      <a:gd name="T4" fmla="*/ 5 w 18"/>
                      <a:gd name="T5" fmla="*/ 7 h 17"/>
                      <a:gd name="T6" fmla="*/ 8 w 18"/>
                      <a:gd name="T7" fmla="*/ 4 h 17"/>
                      <a:gd name="T8" fmla="*/ 11 w 18"/>
                      <a:gd name="T9" fmla="*/ 2 h 17"/>
                      <a:gd name="T10" fmla="*/ 17 w 18"/>
                      <a:gd name="T11" fmla="*/ 0 h 17"/>
                      <a:gd name="T12" fmla="*/ 13 w 18"/>
                      <a:gd name="T13" fmla="*/ 0 h 17"/>
                      <a:gd name="T14" fmla="*/ 7 w 18"/>
                      <a:gd name="T15" fmla="*/ 2 h 17"/>
                      <a:gd name="T16" fmla="*/ 2 w 18"/>
                      <a:gd name="T17" fmla="*/ 6 h 17"/>
                      <a:gd name="T18" fmla="*/ 0 w 18"/>
                      <a:gd name="T19" fmla="*/ 12 h 17"/>
                      <a:gd name="T20" fmla="*/ 3 w 1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3" y="16"/>
                        </a:moveTo>
                        <a:lnTo>
                          <a:pt x="4" y="11"/>
                        </a:lnTo>
                        <a:lnTo>
                          <a:pt x="5" y="7"/>
                        </a:lnTo>
                        <a:lnTo>
                          <a:pt x="8" y="4"/>
                        </a:lnTo>
                        <a:lnTo>
                          <a:pt x="11" y="2"/>
                        </a:lnTo>
                        <a:lnTo>
                          <a:pt x="17" y="0"/>
                        </a:lnTo>
                        <a:lnTo>
                          <a:pt x="13" y="0"/>
                        </a:lnTo>
                        <a:lnTo>
                          <a:pt x="7" y="2"/>
                        </a:lnTo>
                        <a:lnTo>
                          <a:pt x="2" y="6"/>
                        </a:lnTo>
                        <a:lnTo>
                          <a:pt x="0" y="12"/>
                        </a:lnTo>
                        <a:lnTo>
                          <a:pt x="3" y="16"/>
                        </a:lnTo>
                      </a:path>
                    </a:pathLst>
                  </a:custGeom>
                  <a:solidFill>
                    <a:srgbClr val="FF9F1F"/>
                  </a:solidFill>
                  <a:ln w="9525" cap="rnd">
                    <a:noFill/>
                    <a:round/>
                    <a:headEnd/>
                    <a:tailEnd/>
                  </a:ln>
                </p:spPr>
                <p:txBody>
                  <a:bodyPr/>
                  <a:lstStyle/>
                  <a:p>
                    <a:pPr algn="ctr" eaLnBrk="0" hangingPunct="0"/>
                    <a:endParaRPr lang="en-US"/>
                  </a:p>
                </p:txBody>
              </p:sp>
              <p:sp>
                <p:nvSpPr>
                  <p:cNvPr id="91333" name="Freeform 37"/>
                  <p:cNvSpPr>
                    <a:spLocks/>
                  </p:cNvSpPr>
                  <p:nvPr/>
                </p:nvSpPr>
                <p:spPr bwMode="auto">
                  <a:xfrm>
                    <a:off x="568" y="1051"/>
                    <a:ext cx="18" cy="17"/>
                  </a:xfrm>
                  <a:custGeom>
                    <a:avLst/>
                    <a:gdLst>
                      <a:gd name="T0" fmla="*/ 2 w 18"/>
                      <a:gd name="T1" fmla="*/ 16 h 17"/>
                      <a:gd name="T2" fmla="*/ 0 w 18"/>
                      <a:gd name="T3" fmla="*/ 12 h 17"/>
                      <a:gd name="T4" fmla="*/ 2 w 18"/>
                      <a:gd name="T5" fmla="*/ 8 h 17"/>
                      <a:gd name="T6" fmla="*/ 9 w 18"/>
                      <a:gd name="T7" fmla="*/ 5 h 17"/>
                      <a:gd name="T8" fmla="*/ 17 w 18"/>
                      <a:gd name="T9" fmla="*/ 2 h 17"/>
                      <a:gd name="T10" fmla="*/ 12 w 18"/>
                      <a:gd name="T11" fmla="*/ 0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2" y="16"/>
                        </a:moveTo>
                        <a:lnTo>
                          <a:pt x="0" y="12"/>
                        </a:lnTo>
                        <a:lnTo>
                          <a:pt x="2" y="8"/>
                        </a:lnTo>
                        <a:lnTo>
                          <a:pt x="9" y="5"/>
                        </a:lnTo>
                        <a:lnTo>
                          <a:pt x="17" y="2"/>
                        </a:lnTo>
                        <a:lnTo>
                          <a:pt x="12" y="0"/>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1334" name="Freeform 38"/>
                  <p:cNvSpPr>
                    <a:spLocks/>
                  </p:cNvSpPr>
                  <p:nvPr/>
                </p:nvSpPr>
                <p:spPr bwMode="auto">
                  <a:xfrm>
                    <a:off x="554" y="1053"/>
                    <a:ext cx="17" cy="33"/>
                  </a:xfrm>
                  <a:custGeom>
                    <a:avLst/>
                    <a:gdLst>
                      <a:gd name="T0" fmla="*/ 7 w 17"/>
                      <a:gd name="T1" fmla="*/ 32 h 33"/>
                      <a:gd name="T2" fmla="*/ 7 w 17"/>
                      <a:gd name="T3" fmla="*/ 27 h 33"/>
                      <a:gd name="T4" fmla="*/ 7 w 17"/>
                      <a:gd name="T5" fmla="*/ 22 h 33"/>
                      <a:gd name="T6" fmla="*/ 7 w 17"/>
                      <a:gd name="T7" fmla="*/ 16 h 33"/>
                      <a:gd name="T8" fmla="*/ 6 w 17"/>
                      <a:gd name="T9" fmla="*/ 11 h 33"/>
                      <a:gd name="T10" fmla="*/ 6 w 17"/>
                      <a:gd name="T11" fmla="*/ 8 h 33"/>
                      <a:gd name="T12" fmla="*/ 8 w 17"/>
                      <a:gd name="T13" fmla="*/ 6 h 33"/>
                      <a:gd name="T14" fmla="*/ 10 w 17"/>
                      <a:gd name="T15" fmla="*/ 5 h 33"/>
                      <a:gd name="T16" fmla="*/ 13 w 17"/>
                      <a:gd name="T17" fmla="*/ 4 h 33"/>
                      <a:gd name="T18" fmla="*/ 14 w 17"/>
                      <a:gd name="T19" fmla="*/ 3 h 33"/>
                      <a:gd name="T20" fmla="*/ 14 w 17"/>
                      <a:gd name="T21" fmla="*/ 1 h 33"/>
                      <a:gd name="T22" fmla="*/ 16 w 17"/>
                      <a:gd name="T23" fmla="*/ 0 h 33"/>
                      <a:gd name="T24" fmla="*/ 13 w 17"/>
                      <a:gd name="T25" fmla="*/ 1 h 33"/>
                      <a:gd name="T26" fmla="*/ 13 w 17"/>
                      <a:gd name="T27" fmla="*/ 3 h 33"/>
                      <a:gd name="T28" fmla="*/ 12 w 17"/>
                      <a:gd name="T29" fmla="*/ 4 h 33"/>
                      <a:gd name="T30" fmla="*/ 11 w 17"/>
                      <a:gd name="T31" fmla="*/ 4 h 33"/>
                      <a:gd name="T32" fmla="*/ 8 w 17"/>
                      <a:gd name="T33" fmla="*/ 4 h 33"/>
                      <a:gd name="T34" fmla="*/ 6 w 17"/>
                      <a:gd name="T35" fmla="*/ 5 h 33"/>
                      <a:gd name="T36" fmla="*/ 5 w 17"/>
                      <a:gd name="T37" fmla="*/ 6 h 33"/>
                      <a:gd name="T38" fmla="*/ 3 w 17"/>
                      <a:gd name="T39" fmla="*/ 5 h 33"/>
                      <a:gd name="T40" fmla="*/ 2 w 17"/>
                      <a:gd name="T41" fmla="*/ 3 h 33"/>
                      <a:gd name="T42" fmla="*/ 1 w 17"/>
                      <a:gd name="T43" fmla="*/ 2 h 33"/>
                      <a:gd name="T44" fmla="*/ 1 w 17"/>
                      <a:gd name="T45" fmla="*/ 0 h 33"/>
                      <a:gd name="T46" fmla="*/ 0 w 17"/>
                      <a:gd name="T47" fmla="*/ 2 h 33"/>
                      <a:gd name="T48" fmla="*/ 0 w 17"/>
                      <a:gd name="T49" fmla="*/ 5 h 33"/>
                      <a:gd name="T50" fmla="*/ 1 w 17"/>
                      <a:gd name="T51" fmla="*/ 8 h 33"/>
                      <a:gd name="T52" fmla="*/ 1 w 17"/>
                      <a:gd name="T53" fmla="*/ 10 h 33"/>
                      <a:gd name="T54" fmla="*/ 1 w 17"/>
                      <a:gd name="T55" fmla="*/ 12 h 33"/>
                      <a:gd name="T56" fmla="*/ 2 w 17"/>
                      <a:gd name="T57" fmla="*/ 14 h 33"/>
                      <a:gd name="T58" fmla="*/ 3 w 17"/>
                      <a:gd name="T59" fmla="*/ 16 h 33"/>
                      <a:gd name="T60" fmla="*/ 3 w 17"/>
                      <a:gd name="T61" fmla="*/ 18 h 33"/>
                      <a:gd name="T62" fmla="*/ 4 w 17"/>
                      <a:gd name="T63" fmla="*/ 20 h 33"/>
                      <a:gd name="T64" fmla="*/ 4 w 17"/>
                      <a:gd name="T65" fmla="*/ 22 h 33"/>
                      <a:gd name="T66" fmla="*/ 3 w 17"/>
                      <a:gd name="T67" fmla="*/ 23 h 33"/>
                      <a:gd name="T68" fmla="*/ 0 w 17"/>
                      <a:gd name="T69" fmla="*/ 22 h 33"/>
                      <a:gd name="T70" fmla="*/ 1 w 17"/>
                      <a:gd name="T71" fmla="*/ 24 h 33"/>
                      <a:gd name="T72" fmla="*/ 2 w 17"/>
                      <a:gd name="T73" fmla="*/ 26 h 33"/>
                      <a:gd name="T74" fmla="*/ 3 w 17"/>
                      <a:gd name="T75" fmla="*/ 28 h 33"/>
                      <a:gd name="T76" fmla="*/ 5 w 17"/>
                      <a:gd name="T77" fmla="*/ 30 h 33"/>
                      <a:gd name="T78" fmla="*/ 7 w 17"/>
                      <a:gd name="T79" fmla="*/ 32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
                      <a:gd name="T121" fmla="*/ 0 h 33"/>
                      <a:gd name="T122" fmla="*/ 17 w 17"/>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 h="33">
                        <a:moveTo>
                          <a:pt x="7" y="32"/>
                        </a:moveTo>
                        <a:lnTo>
                          <a:pt x="7" y="27"/>
                        </a:lnTo>
                        <a:lnTo>
                          <a:pt x="7" y="22"/>
                        </a:lnTo>
                        <a:lnTo>
                          <a:pt x="7" y="16"/>
                        </a:lnTo>
                        <a:lnTo>
                          <a:pt x="6" y="11"/>
                        </a:lnTo>
                        <a:lnTo>
                          <a:pt x="6" y="8"/>
                        </a:lnTo>
                        <a:lnTo>
                          <a:pt x="8" y="6"/>
                        </a:lnTo>
                        <a:lnTo>
                          <a:pt x="10" y="5"/>
                        </a:lnTo>
                        <a:lnTo>
                          <a:pt x="13" y="4"/>
                        </a:lnTo>
                        <a:lnTo>
                          <a:pt x="14" y="3"/>
                        </a:lnTo>
                        <a:lnTo>
                          <a:pt x="14" y="1"/>
                        </a:lnTo>
                        <a:lnTo>
                          <a:pt x="16" y="0"/>
                        </a:lnTo>
                        <a:lnTo>
                          <a:pt x="13" y="1"/>
                        </a:lnTo>
                        <a:lnTo>
                          <a:pt x="13" y="3"/>
                        </a:lnTo>
                        <a:lnTo>
                          <a:pt x="12" y="4"/>
                        </a:lnTo>
                        <a:lnTo>
                          <a:pt x="11" y="4"/>
                        </a:lnTo>
                        <a:lnTo>
                          <a:pt x="8" y="4"/>
                        </a:lnTo>
                        <a:lnTo>
                          <a:pt x="6" y="5"/>
                        </a:lnTo>
                        <a:lnTo>
                          <a:pt x="5" y="6"/>
                        </a:lnTo>
                        <a:lnTo>
                          <a:pt x="3" y="5"/>
                        </a:lnTo>
                        <a:lnTo>
                          <a:pt x="2" y="3"/>
                        </a:lnTo>
                        <a:lnTo>
                          <a:pt x="1" y="2"/>
                        </a:lnTo>
                        <a:lnTo>
                          <a:pt x="1" y="0"/>
                        </a:lnTo>
                        <a:lnTo>
                          <a:pt x="0" y="2"/>
                        </a:lnTo>
                        <a:lnTo>
                          <a:pt x="0" y="5"/>
                        </a:lnTo>
                        <a:lnTo>
                          <a:pt x="1" y="8"/>
                        </a:lnTo>
                        <a:lnTo>
                          <a:pt x="1" y="10"/>
                        </a:lnTo>
                        <a:lnTo>
                          <a:pt x="1" y="12"/>
                        </a:lnTo>
                        <a:lnTo>
                          <a:pt x="2" y="14"/>
                        </a:lnTo>
                        <a:lnTo>
                          <a:pt x="3" y="16"/>
                        </a:lnTo>
                        <a:lnTo>
                          <a:pt x="3" y="18"/>
                        </a:lnTo>
                        <a:lnTo>
                          <a:pt x="4" y="20"/>
                        </a:lnTo>
                        <a:lnTo>
                          <a:pt x="4" y="22"/>
                        </a:lnTo>
                        <a:lnTo>
                          <a:pt x="3" y="23"/>
                        </a:lnTo>
                        <a:lnTo>
                          <a:pt x="0" y="22"/>
                        </a:lnTo>
                        <a:lnTo>
                          <a:pt x="1" y="24"/>
                        </a:lnTo>
                        <a:lnTo>
                          <a:pt x="2" y="26"/>
                        </a:lnTo>
                        <a:lnTo>
                          <a:pt x="3" y="28"/>
                        </a:lnTo>
                        <a:lnTo>
                          <a:pt x="5" y="30"/>
                        </a:lnTo>
                        <a:lnTo>
                          <a:pt x="7" y="32"/>
                        </a:lnTo>
                      </a:path>
                    </a:pathLst>
                  </a:custGeom>
                  <a:solidFill>
                    <a:srgbClr val="FF9F1F"/>
                  </a:solidFill>
                  <a:ln w="9525" cap="rnd">
                    <a:noFill/>
                    <a:round/>
                    <a:headEnd/>
                    <a:tailEnd/>
                  </a:ln>
                </p:spPr>
                <p:txBody>
                  <a:bodyPr/>
                  <a:lstStyle/>
                  <a:p>
                    <a:pPr algn="ctr" eaLnBrk="0" hangingPunct="0"/>
                    <a:endParaRPr lang="en-US"/>
                  </a:p>
                </p:txBody>
              </p:sp>
              <p:sp>
                <p:nvSpPr>
                  <p:cNvPr id="91335" name="Freeform 39"/>
                  <p:cNvSpPr>
                    <a:spLocks/>
                  </p:cNvSpPr>
                  <p:nvPr/>
                </p:nvSpPr>
                <p:spPr bwMode="auto">
                  <a:xfrm>
                    <a:off x="539" y="1076"/>
                    <a:ext cx="17" cy="17"/>
                  </a:xfrm>
                  <a:custGeom>
                    <a:avLst/>
                    <a:gdLst>
                      <a:gd name="T0" fmla="*/ 2 w 17"/>
                      <a:gd name="T1" fmla="*/ 6 h 17"/>
                      <a:gd name="T2" fmla="*/ 5 w 17"/>
                      <a:gd name="T3" fmla="*/ 6 h 17"/>
                      <a:gd name="T4" fmla="*/ 9 w 17"/>
                      <a:gd name="T5" fmla="*/ 7 h 17"/>
                      <a:gd name="T6" fmla="*/ 12 w 17"/>
                      <a:gd name="T7" fmla="*/ 9 h 17"/>
                      <a:gd name="T8" fmla="*/ 16 w 17"/>
                      <a:gd name="T9" fmla="*/ 16 h 17"/>
                      <a:gd name="T10" fmla="*/ 16 w 17"/>
                      <a:gd name="T11" fmla="*/ 11 h 17"/>
                      <a:gd name="T12" fmla="*/ 12 w 17"/>
                      <a:gd name="T13" fmla="*/ 7 h 17"/>
                      <a:gd name="T14" fmla="*/ 9 w 17"/>
                      <a:gd name="T15" fmla="*/ 4 h 17"/>
                      <a:gd name="T16" fmla="*/ 4 w 17"/>
                      <a:gd name="T17" fmla="*/ 2 h 17"/>
                      <a:gd name="T18" fmla="*/ 0 w 17"/>
                      <a:gd name="T19" fmla="*/ 0 h 17"/>
                      <a:gd name="T20" fmla="*/ 2 w 17"/>
                      <a:gd name="T21" fmla="*/ 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2" y="6"/>
                        </a:moveTo>
                        <a:lnTo>
                          <a:pt x="5" y="6"/>
                        </a:lnTo>
                        <a:lnTo>
                          <a:pt x="9" y="7"/>
                        </a:lnTo>
                        <a:lnTo>
                          <a:pt x="12" y="9"/>
                        </a:lnTo>
                        <a:lnTo>
                          <a:pt x="16" y="16"/>
                        </a:lnTo>
                        <a:lnTo>
                          <a:pt x="16" y="11"/>
                        </a:lnTo>
                        <a:lnTo>
                          <a:pt x="12" y="7"/>
                        </a:lnTo>
                        <a:lnTo>
                          <a:pt x="9" y="4"/>
                        </a:lnTo>
                        <a:lnTo>
                          <a:pt x="4" y="2"/>
                        </a:lnTo>
                        <a:lnTo>
                          <a:pt x="0" y="0"/>
                        </a:lnTo>
                        <a:lnTo>
                          <a:pt x="2" y="6"/>
                        </a:lnTo>
                      </a:path>
                    </a:pathLst>
                  </a:custGeom>
                  <a:solidFill>
                    <a:srgbClr val="FF9F1F"/>
                  </a:solidFill>
                  <a:ln w="9525" cap="rnd">
                    <a:noFill/>
                    <a:round/>
                    <a:headEnd/>
                    <a:tailEnd/>
                  </a:ln>
                </p:spPr>
                <p:txBody>
                  <a:bodyPr/>
                  <a:lstStyle/>
                  <a:p>
                    <a:pPr algn="ctr" eaLnBrk="0" hangingPunct="0"/>
                    <a:endParaRPr lang="en-US"/>
                  </a:p>
                </p:txBody>
              </p:sp>
              <p:sp>
                <p:nvSpPr>
                  <p:cNvPr id="91336" name="Freeform 40"/>
                  <p:cNvSpPr>
                    <a:spLocks/>
                  </p:cNvSpPr>
                  <p:nvPr/>
                </p:nvSpPr>
                <p:spPr bwMode="auto">
                  <a:xfrm>
                    <a:off x="529" y="1015"/>
                    <a:ext cx="17" cy="19"/>
                  </a:xfrm>
                  <a:custGeom>
                    <a:avLst/>
                    <a:gdLst>
                      <a:gd name="T0" fmla="*/ 0 w 17"/>
                      <a:gd name="T1" fmla="*/ 6 h 19"/>
                      <a:gd name="T2" fmla="*/ 0 w 17"/>
                      <a:gd name="T3" fmla="*/ 8 h 19"/>
                      <a:gd name="T4" fmla="*/ 2 w 17"/>
                      <a:gd name="T5" fmla="*/ 10 h 19"/>
                      <a:gd name="T6" fmla="*/ 4 w 17"/>
                      <a:gd name="T7" fmla="*/ 12 h 19"/>
                      <a:gd name="T8" fmla="*/ 5 w 17"/>
                      <a:gd name="T9" fmla="*/ 13 h 19"/>
                      <a:gd name="T10" fmla="*/ 7 w 17"/>
                      <a:gd name="T11" fmla="*/ 15 h 19"/>
                      <a:gd name="T12" fmla="*/ 8 w 17"/>
                      <a:gd name="T13" fmla="*/ 18 h 19"/>
                      <a:gd name="T14" fmla="*/ 8 w 17"/>
                      <a:gd name="T15" fmla="*/ 15 h 19"/>
                      <a:gd name="T16" fmla="*/ 7 w 17"/>
                      <a:gd name="T17" fmla="*/ 12 h 19"/>
                      <a:gd name="T18" fmla="*/ 6 w 17"/>
                      <a:gd name="T19" fmla="*/ 11 h 19"/>
                      <a:gd name="T20" fmla="*/ 4 w 17"/>
                      <a:gd name="T21" fmla="*/ 8 h 19"/>
                      <a:gd name="T22" fmla="*/ 6 w 17"/>
                      <a:gd name="T23" fmla="*/ 8 h 19"/>
                      <a:gd name="T24" fmla="*/ 8 w 17"/>
                      <a:gd name="T25" fmla="*/ 7 h 19"/>
                      <a:gd name="T26" fmla="*/ 10 w 17"/>
                      <a:gd name="T27" fmla="*/ 5 h 19"/>
                      <a:gd name="T28" fmla="*/ 14 w 17"/>
                      <a:gd name="T29" fmla="*/ 3 h 19"/>
                      <a:gd name="T30" fmla="*/ 16 w 17"/>
                      <a:gd name="T31" fmla="*/ 0 h 19"/>
                      <a:gd name="T32" fmla="*/ 0 w 17"/>
                      <a:gd name="T33" fmla="*/ 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9"/>
                      <a:gd name="T53" fmla="*/ 17 w 17"/>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9">
                        <a:moveTo>
                          <a:pt x="0" y="6"/>
                        </a:moveTo>
                        <a:lnTo>
                          <a:pt x="0" y="8"/>
                        </a:lnTo>
                        <a:lnTo>
                          <a:pt x="2" y="10"/>
                        </a:lnTo>
                        <a:lnTo>
                          <a:pt x="4" y="12"/>
                        </a:lnTo>
                        <a:lnTo>
                          <a:pt x="5" y="13"/>
                        </a:lnTo>
                        <a:lnTo>
                          <a:pt x="7" y="15"/>
                        </a:lnTo>
                        <a:lnTo>
                          <a:pt x="8" y="18"/>
                        </a:lnTo>
                        <a:lnTo>
                          <a:pt x="8" y="15"/>
                        </a:lnTo>
                        <a:lnTo>
                          <a:pt x="7" y="12"/>
                        </a:lnTo>
                        <a:lnTo>
                          <a:pt x="6" y="11"/>
                        </a:lnTo>
                        <a:lnTo>
                          <a:pt x="4" y="8"/>
                        </a:lnTo>
                        <a:lnTo>
                          <a:pt x="6" y="8"/>
                        </a:lnTo>
                        <a:lnTo>
                          <a:pt x="8" y="7"/>
                        </a:lnTo>
                        <a:lnTo>
                          <a:pt x="10" y="5"/>
                        </a:lnTo>
                        <a:lnTo>
                          <a:pt x="14" y="3"/>
                        </a:lnTo>
                        <a:lnTo>
                          <a:pt x="16" y="0"/>
                        </a:lnTo>
                        <a:lnTo>
                          <a:pt x="0" y="6"/>
                        </a:lnTo>
                      </a:path>
                    </a:pathLst>
                  </a:custGeom>
                  <a:solidFill>
                    <a:srgbClr val="FF9F1F"/>
                  </a:solidFill>
                  <a:ln w="9525" cap="rnd">
                    <a:noFill/>
                    <a:round/>
                    <a:headEnd/>
                    <a:tailEnd/>
                  </a:ln>
                </p:spPr>
                <p:txBody>
                  <a:bodyPr/>
                  <a:lstStyle/>
                  <a:p>
                    <a:pPr algn="ctr" eaLnBrk="0" hangingPunct="0"/>
                    <a:endParaRPr lang="en-US"/>
                  </a:p>
                </p:txBody>
              </p:sp>
            </p:grpSp>
            <p:sp>
              <p:nvSpPr>
                <p:cNvPr id="91323" name="Freeform 42"/>
                <p:cNvSpPr>
                  <a:spLocks/>
                </p:cNvSpPr>
                <p:nvPr/>
              </p:nvSpPr>
              <p:spPr bwMode="auto">
                <a:xfrm>
                  <a:off x="550" y="1106"/>
                  <a:ext cx="17" cy="17"/>
                </a:xfrm>
                <a:custGeom>
                  <a:avLst/>
                  <a:gdLst>
                    <a:gd name="T0" fmla="*/ 0 w 17"/>
                    <a:gd name="T1" fmla="*/ 1 h 17"/>
                    <a:gd name="T2" fmla="*/ 3 w 17"/>
                    <a:gd name="T3" fmla="*/ 0 h 17"/>
                    <a:gd name="T4" fmla="*/ 6 w 17"/>
                    <a:gd name="T5" fmla="*/ 0 h 17"/>
                    <a:gd name="T6" fmla="*/ 10 w 17"/>
                    <a:gd name="T7" fmla="*/ 0 h 17"/>
                    <a:gd name="T8" fmla="*/ 12 w 17"/>
                    <a:gd name="T9" fmla="*/ 1 h 17"/>
                    <a:gd name="T10" fmla="*/ 15 w 17"/>
                    <a:gd name="T11" fmla="*/ 2 h 17"/>
                    <a:gd name="T12" fmla="*/ 16 w 17"/>
                    <a:gd name="T13" fmla="*/ 5 h 17"/>
                    <a:gd name="T14" fmla="*/ 16 w 17"/>
                    <a:gd name="T15" fmla="*/ 9 h 17"/>
                    <a:gd name="T16" fmla="*/ 16 w 17"/>
                    <a:gd name="T17" fmla="*/ 11 h 17"/>
                    <a:gd name="T18" fmla="*/ 16 w 17"/>
                    <a:gd name="T19" fmla="*/ 13 h 17"/>
                    <a:gd name="T20" fmla="*/ 14 w 17"/>
                    <a:gd name="T21" fmla="*/ 15 h 17"/>
                    <a:gd name="T22" fmla="*/ 11 w 17"/>
                    <a:gd name="T23" fmla="*/ 16 h 17"/>
                    <a:gd name="T24" fmla="*/ 7 w 17"/>
                    <a:gd name="T25" fmla="*/ 15 h 17"/>
                    <a:gd name="T26" fmla="*/ 4 w 17"/>
                    <a:gd name="T27" fmla="*/ 14 h 17"/>
                    <a:gd name="T28" fmla="*/ 3 w 17"/>
                    <a:gd name="T29" fmla="*/ 12 h 17"/>
                    <a:gd name="T30" fmla="*/ 2 w 17"/>
                    <a:gd name="T31" fmla="*/ 9 h 17"/>
                    <a:gd name="T32" fmla="*/ 2 w 17"/>
                    <a:gd name="T33" fmla="*/ 7 h 17"/>
                    <a:gd name="T34" fmla="*/ 1 w 17"/>
                    <a:gd name="T35" fmla="*/ 4 h 17"/>
                    <a:gd name="T36" fmla="*/ 0 w 17"/>
                    <a:gd name="T37" fmla="*/ 1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0" y="1"/>
                      </a:moveTo>
                      <a:lnTo>
                        <a:pt x="3" y="0"/>
                      </a:lnTo>
                      <a:lnTo>
                        <a:pt x="6" y="0"/>
                      </a:lnTo>
                      <a:lnTo>
                        <a:pt x="10" y="0"/>
                      </a:lnTo>
                      <a:lnTo>
                        <a:pt x="12" y="1"/>
                      </a:lnTo>
                      <a:lnTo>
                        <a:pt x="15" y="2"/>
                      </a:lnTo>
                      <a:lnTo>
                        <a:pt x="16" y="5"/>
                      </a:lnTo>
                      <a:lnTo>
                        <a:pt x="16" y="9"/>
                      </a:lnTo>
                      <a:lnTo>
                        <a:pt x="16" y="11"/>
                      </a:lnTo>
                      <a:lnTo>
                        <a:pt x="16" y="13"/>
                      </a:lnTo>
                      <a:lnTo>
                        <a:pt x="14" y="15"/>
                      </a:lnTo>
                      <a:lnTo>
                        <a:pt x="11" y="16"/>
                      </a:lnTo>
                      <a:lnTo>
                        <a:pt x="7" y="15"/>
                      </a:lnTo>
                      <a:lnTo>
                        <a:pt x="4" y="14"/>
                      </a:lnTo>
                      <a:lnTo>
                        <a:pt x="3" y="12"/>
                      </a:lnTo>
                      <a:lnTo>
                        <a:pt x="2" y="9"/>
                      </a:lnTo>
                      <a:lnTo>
                        <a:pt x="2" y="7"/>
                      </a:lnTo>
                      <a:lnTo>
                        <a:pt x="1" y="4"/>
                      </a:lnTo>
                      <a:lnTo>
                        <a:pt x="0" y="1"/>
                      </a:lnTo>
                    </a:path>
                  </a:pathLst>
                </a:custGeom>
                <a:solidFill>
                  <a:srgbClr val="FF9F1F"/>
                </a:solidFill>
                <a:ln w="9525" cap="rnd">
                  <a:noFill/>
                  <a:round/>
                  <a:headEnd/>
                  <a:tailEnd/>
                </a:ln>
              </p:spPr>
              <p:txBody>
                <a:bodyPr/>
                <a:lstStyle/>
                <a:p>
                  <a:pPr algn="ctr" eaLnBrk="0" hangingPunct="0"/>
                  <a:endParaRPr lang="en-US"/>
                </a:p>
              </p:txBody>
            </p:sp>
            <p:sp>
              <p:nvSpPr>
                <p:cNvPr id="91324" name="Freeform 43"/>
                <p:cNvSpPr>
                  <a:spLocks/>
                </p:cNvSpPr>
                <p:nvPr/>
              </p:nvSpPr>
              <p:spPr bwMode="auto">
                <a:xfrm>
                  <a:off x="542" y="1087"/>
                  <a:ext cx="17" cy="17"/>
                </a:xfrm>
                <a:custGeom>
                  <a:avLst/>
                  <a:gdLst>
                    <a:gd name="T0" fmla="*/ 0 w 17"/>
                    <a:gd name="T1" fmla="*/ 0 h 17"/>
                    <a:gd name="T2" fmla="*/ 0 w 17"/>
                    <a:gd name="T3" fmla="*/ 2 h 17"/>
                    <a:gd name="T4" fmla="*/ 0 w 17"/>
                    <a:gd name="T5" fmla="*/ 4 h 17"/>
                    <a:gd name="T6" fmla="*/ 1 w 17"/>
                    <a:gd name="T7" fmla="*/ 6 h 17"/>
                    <a:gd name="T8" fmla="*/ 1 w 17"/>
                    <a:gd name="T9" fmla="*/ 6 h 17"/>
                    <a:gd name="T10" fmla="*/ 2 w 17"/>
                    <a:gd name="T11" fmla="*/ 7 h 17"/>
                    <a:gd name="T12" fmla="*/ 2 w 17"/>
                    <a:gd name="T13" fmla="*/ 8 h 17"/>
                    <a:gd name="T14" fmla="*/ 1 w 17"/>
                    <a:gd name="T15" fmla="*/ 9 h 17"/>
                    <a:gd name="T16" fmla="*/ 2 w 17"/>
                    <a:gd name="T17" fmla="*/ 10 h 17"/>
                    <a:gd name="T18" fmla="*/ 2 w 17"/>
                    <a:gd name="T19" fmla="*/ 10 h 17"/>
                    <a:gd name="T20" fmla="*/ 3 w 17"/>
                    <a:gd name="T21" fmla="*/ 11 h 17"/>
                    <a:gd name="T22" fmla="*/ 3 w 17"/>
                    <a:gd name="T23" fmla="*/ 12 h 17"/>
                    <a:gd name="T24" fmla="*/ 3 w 17"/>
                    <a:gd name="T25" fmla="*/ 13 h 17"/>
                    <a:gd name="T26" fmla="*/ 3 w 17"/>
                    <a:gd name="T27" fmla="*/ 14 h 17"/>
                    <a:gd name="T28" fmla="*/ 4 w 17"/>
                    <a:gd name="T29" fmla="*/ 16 h 17"/>
                    <a:gd name="T30" fmla="*/ 5 w 17"/>
                    <a:gd name="T31" fmla="*/ 14 h 17"/>
                    <a:gd name="T32" fmla="*/ 6 w 17"/>
                    <a:gd name="T33" fmla="*/ 12 h 17"/>
                    <a:gd name="T34" fmla="*/ 8 w 17"/>
                    <a:gd name="T35" fmla="*/ 11 h 17"/>
                    <a:gd name="T36" fmla="*/ 9 w 17"/>
                    <a:gd name="T37" fmla="*/ 11 h 17"/>
                    <a:gd name="T38" fmla="*/ 11 w 17"/>
                    <a:gd name="T39" fmla="*/ 11 h 17"/>
                    <a:gd name="T40" fmla="*/ 13 w 17"/>
                    <a:gd name="T41" fmla="*/ 12 h 17"/>
                    <a:gd name="T42" fmla="*/ 11 w 17"/>
                    <a:gd name="T43" fmla="*/ 10 h 17"/>
                    <a:gd name="T44" fmla="*/ 9 w 17"/>
                    <a:gd name="T45" fmla="*/ 10 h 17"/>
                    <a:gd name="T46" fmla="*/ 7 w 17"/>
                    <a:gd name="T47" fmla="*/ 10 h 17"/>
                    <a:gd name="T48" fmla="*/ 5 w 17"/>
                    <a:gd name="T49" fmla="*/ 11 h 17"/>
                    <a:gd name="T50" fmla="*/ 4 w 17"/>
                    <a:gd name="T51" fmla="*/ 12 h 17"/>
                    <a:gd name="T52" fmla="*/ 3 w 17"/>
                    <a:gd name="T53" fmla="*/ 11 h 17"/>
                    <a:gd name="T54" fmla="*/ 3 w 17"/>
                    <a:gd name="T55" fmla="*/ 10 h 17"/>
                    <a:gd name="T56" fmla="*/ 4 w 17"/>
                    <a:gd name="T57" fmla="*/ 8 h 17"/>
                    <a:gd name="T58" fmla="*/ 5 w 17"/>
                    <a:gd name="T59" fmla="*/ 8 h 17"/>
                    <a:gd name="T60" fmla="*/ 7 w 17"/>
                    <a:gd name="T61" fmla="*/ 7 h 17"/>
                    <a:gd name="T62" fmla="*/ 8 w 17"/>
                    <a:gd name="T63" fmla="*/ 7 h 17"/>
                    <a:gd name="T64" fmla="*/ 6 w 17"/>
                    <a:gd name="T65" fmla="*/ 6 h 17"/>
                    <a:gd name="T66" fmla="*/ 5 w 17"/>
                    <a:gd name="T67" fmla="*/ 6 h 17"/>
                    <a:gd name="T68" fmla="*/ 3 w 17"/>
                    <a:gd name="T69" fmla="*/ 7 h 17"/>
                    <a:gd name="T70" fmla="*/ 3 w 17"/>
                    <a:gd name="T71" fmla="*/ 6 h 17"/>
                    <a:gd name="T72" fmla="*/ 3 w 17"/>
                    <a:gd name="T73" fmla="*/ 6 h 17"/>
                    <a:gd name="T74" fmla="*/ 5 w 17"/>
                    <a:gd name="T75" fmla="*/ 5 h 17"/>
                    <a:gd name="T76" fmla="*/ 7 w 17"/>
                    <a:gd name="T77" fmla="*/ 4 h 17"/>
                    <a:gd name="T78" fmla="*/ 9 w 17"/>
                    <a:gd name="T79" fmla="*/ 4 h 17"/>
                    <a:gd name="T80" fmla="*/ 13 w 17"/>
                    <a:gd name="T81" fmla="*/ 4 h 17"/>
                    <a:gd name="T82" fmla="*/ 16 w 17"/>
                    <a:gd name="T83" fmla="*/ 5 h 17"/>
                    <a:gd name="T84" fmla="*/ 13 w 17"/>
                    <a:gd name="T85" fmla="*/ 4 h 17"/>
                    <a:gd name="T86" fmla="*/ 10 w 17"/>
                    <a:gd name="T87" fmla="*/ 2 h 17"/>
                    <a:gd name="T88" fmla="*/ 8 w 17"/>
                    <a:gd name="T89" fmla="*/ 2 h 17"/>
                    <a:gd name="T90" fmla="*/ 6 w 17"/>
                    <a:gd name="T91" fmla="*/ 2 h 17"/>
                    <a:gd name="T92" fmla="*/ 4 w 17"/>
                    <a:gd name="T93" fmla="*/ 3 h 17"/>
                    <a:gd name="T94" fmla="*/ 2 w 17"/>
                    <a:gd name="T95" fmla="*/ 2 h 17"/>
                    <a:gd name="T96" fmla="*/ 1 w 17"/>
                    <a:gd name="T97" fmla="*/ 2 h 17"/>
                    <a:gd name="T98" fmla="*/ 0 w 17"/>
                    <a:gd name="T99" fmla="*/ 0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17"/>
                    <a:gd name="T152" fmla="*/ 17 w 17"/>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17">
                      <a:moveTo>
                        <a:pt x="0" y="0"/>
                      </a:moveTo>
                      <a:lnTo>
                        <a:pt x="0" y="2"/>
                      </a:lnTo>
                      <a:lnTo>
                        <a:pt x="0" y="4"/>
                      </a:lnTo>
                      <a:lnTo>
                        <a:pt x="1" y="6"/>
                      </a:lnTo>
                      <a:lnTo>
                        <a:pt x="2" y="7"/>
                      </a:lnTo>
                      <a:lnTo>
                        <a:pt x="2" y="8"/>
                      </a:lnTo>
                      <a:lnTo>
                        <a:pt x="1" y="9"/>
                      </a:lnTo>
                      <a:lnTo>
                        <a:pt x="2" y="10"/>
                      </a:lnTo>
                      <a:lnTo>
                        <a:pt x="3" y="11"/>
                      </a:lnTo>
                      <a:lnTo>
                        <a:pt x="3" y="12"/>
                      </a:lnTo>
                      <a:lnTo>
                        <a:pt x="3" y="13"/>
                      </a:lnTo>
                      <a:lnTo>
                        <a:pt x="3" y="14"/>
                      </a:lnTo>
                      <a:lnTo>
                        <a:pt x="4" y="16"/>
                      </a:lnTo>
                      <a:lnTo>
                        <a:pt x="5" y="14"/>
                      </a:lnTo>
                      <a:lnTo>
                        <a:pt x="6" y="12"/>
                      </a:lnTo>
                      <a:lnTo>
                        <a:pt x="8" y="11"/>
                      </a:lnTo>
                      <a:lnTo>
                        <a:pt x="9" y="11"/>
                      </a:lnTo>
                      <a:lnTo>
                        <a:pt x="11" y="11"/>
                      </a:lnTo>
                      <a:lnTo>
                        <a:pt x="13" y="12"/>
                      </a:lnTo>
                      <a:lnTo>
                        <a:pt x="11" y="10"/>
                      </a:lnTo>
                      <a:lnTo>
                        <a:pt x="9" y="10"/>
                      </a:lnTo>
                      <a:lnTo>
                        <a:pt x="7" y="10"/>
                      </a:lnTo>
                      <a:lnTo>
                        <a:pt x="5" y="11"/>
                      </a:lnTo>
                      <a:lnTo>
                        <a:pt x="4" y="12"/>
                      </a:lnTo>
                      <a:lnTo>
                        <a:pt x="3" y="11"/>
                      </a:lnTo>
                      <a:lnTo>
                        <a:pt x="3" y="10"/>
                      </a:lnTo>
                      <a:lnTo>
                        <a:pt x="4" y="8"/>
                      </a:lnTo>
                      <a:lnTo>
                        <a:pt x="5" y="8"/>
                      </a:lnTo>
                      <a:lnTo>
                        <a:pt x="7" y="7"/>
                      </a:lnTo>
                      <a:lnTo>
                        <a:pt x="8" y="7"/>
                      </a:lnTo>
                      <a:lnTo>
                        <a:pt x="6" y="6"/>
                      </a:lnTo>
                      <a:lnTo>
                        <a:pt x="5" y="6"/>
                      </a:lnTo>
                      <a:lnTo>
                        <a:pt x="3" y="7"/>
                      </a:lnTo>
                      <a:lnTo>
                        <a:pt x="3" y="6"/>
                      </a:lnTo>
                      <a:lnTo>
                        <a:pt x="5" y="5"/>
                      </a:lnTo>
                      <a:lnTo>
                        <a:pt x="7" y="4"/>
                      </a:lnTo>
                      <a:lnTo>
                        <a:pt x="9" y="4"/>
                      </a:lnTo>
                      <a:lnTo>
                        <a:pt x="13" y="4"/>
                      </a:lnTo>
                      <a:lnTo>
                        <a:pt x="16" y="5"/>
                      </a:lnTo>
                      <a:lnTo>
                        <a:pt x="13" y="4"/>
                      </a:lnTo>
                      <a:lnTo>
                        <a:pt x="10" y="2"/>
                      </a:lnTo>
                      <a:lnTo>
                        <a:pt x="8" y="2"/>
                      </a:lnTo>
                      <a:lnTo>
                        <a:pt x="6" y="2"/>
                      </a:lnTo>
                      <a:lnTo>
                        <a:pt x="4" y="3"/>
                      </a:lnTo>
                      <a:lnTo>
                        <a:pt x="2" y="2"/>
                      </a:lnTo>
                      <a:lnTo>
                        <a:pt x="1" y="2"/>
                      </a:lnTo>
                      <a:lnTo>
                        <a:pt x="0" y="0"/>
                      </a:lnTo>
                    </a:path>
                  </a:pathLst>
                </a:custGeom>
                <a:solidFill>
                  <a:srgbClr val="FF9F1F"/>
                </a:solidFill>
                <a:ln w="9525" cap="rnd">
                  <a:noFill/>
                  <a:round/>
                  <a:headEnd/>
                  <a:tailEnd/>
                </a:ln>
              </p:spPr>
              <p:txBody>
                <a:bodyPr/>
                <a:lstStyle/>
                <a:p>
                  <a:pPr algn="ctr" eaLnBrk="0" hangingPunct="0"/>
                  <a:endParaRPr lang="en-US"/>
                </a:p>
              </p:txBody>
            </p:sp>
            <p:sp>
              <p:nvSpPr>
                <p:cNvPr id="91325" name="Freeform 44"/>
                <p:cNvSpPr>
                  <a:spLocks/>
                </p:cNvSpPr>
                <p:nvPr/>
              </p:nvSpPr>
              <p:spPr bwMode="auto">
                <a:xfrm>
                  <a:off x="547" y="1099"/>
                  <a:ext cx="17" cy="17"/>
                </a:xfrm>
                <a:custGeom>
                  <a:avLst/>
                  <a:gdLst>
                    <a:gd name="T0" fmla="*/ 0 w 17"/>
                    <a:gd name="T1" fmla="*/ 0 h 17"/>
                    <a:gd name="T2" fmla="*/ 2 w 17"/>
                    <a:gd name="T3" fmla="*/ 5 h 17"/>
                    <a:gd name="T4" fmla="*/ 2 w 17"/>
                    <a:gd name="T5" fmla="*/ 8 h 17"/>
                    <a:gd name="T6" fmla="*/ 4 w 17"/>
                    <a:gd name="T7" fmla="*/ 12 h 17"/>
                    <a:gd name="T8" fmla="*/ 4 w 17"/>
                    <a:gd name="T9" fmla="*/ 16 h 17"/>
                    <a:gd name="T10" fmla="*/ 5 w 17"/>
                    <a:gd name="T11" fmla="*/ 16 h 17"/>
                    <a:gd name="T12" fmla="*/ 10 w 17"/>
                    <a:gd name="T13" fmla="*/ 12 h 17"/>
                    <a:gd name="T14" fmla="*/ 13 w 17"/>
                    <a:gd name="T15" fmla="*/ 12 h 17"/>
                    <a:gd name="T16" fmla="*/ 16 w 17"/>
                    <a:gd name="T17" fmla="*/ 12 h 17"/>
                    <a:gd name="T18" fmla="*/ 13 w 17"/>
                    <a:gd name="T19" fmla="*/ 10 h 17"/>
                    <a:gd name="T20" fmla="*/ 8 w 17"/>
                    <a:gd name="T21" fmla="*/ 8 h 17"/>
                    <a:gd name="T22" fmla="*/ 5 w 17"/>
                    <a:gd name="T23" fmla="*/ 8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2" y="5"/>
                      </a:lnTo>
                      <a:lnTo>
                        <a:pt x="2" y="8"/>
                      </a:lnTo>
                      <a:lnTo>
                        <a:pt x="4" y="12"/>
                      </a:lnTo>
                      <a:lnTo>
                        <a:pt x="4" y="16"/>
                      </a:lnTo>
                      <a:lnTo>
                        <a:pt x="5" y="16"/>
                      </a:lnTo>
                      <a:lnTo>
                        <a:pt x="10" y="12"/>
                      </a:lnTo>
                      <a:lnTo>
                        <a:pt x="13" y="12"/>
                      </a:lnTo>
                      <a:lnTo>
                        <a:pt x="16" y="12"/>
                      </a:lnTo>
                      <a:lnTo>
                        <a:pt x="13" y="10"/>
                      </a:lnTo>
                      <a:lnTo>
                        <a:pt x="8" y="8"/>
                      </a:lnTo>
                      <a:lnTo>
                        <a:pt x="5" y="8"/>
                      </a:lnTo>
                      <a:lnTo>
                        <a:pt x="0" y="0"/>
                      </a:lnTo>
                    </a:path>
                  </a:pathLst>
                </a:custGeom>
                <a:solidFill>
                  <a:srgbClr val="FF9F1F"/>
                </a:solidFill>
                <a:ln w="9525" cap="rnd">
                  <a:noFill/>
                  <a:round/>
                  <a:headEnd/>
                  <a:tailEnd/>
                </a:ln>
              </p:spPr>
              <p:txBody>
                <a:bodyPr/>
                <a:lstStyle/>
                <a:p>
                  <a:pPr algn="ctr" eaLnBrk="0" hangingPunct="0"/>
                  <a:endParaRPr lang="en-US"/>
                </a:p>
              </p:txBody>
            </p:sp>
          </p:grpSp>
          <p:sp>
            <p:nvSpPr>
              <p:cNvPr id="91321" name="Freeform 46"/>
              <p:cNvSpPr>
                <a:spLocks/>
              </p:cNvSpPr>
              <p:nvPr/>
            </p:nvSpPr>
            <p:spPr bwMode="auto">
              <a:xfrm>
                <a:off x="512" y="965"/>
                <a:ext cx="41" cy="61"/>
              </a:xfrm>
              <a:custGeom>
                <a:avLst/>
                <a:gdLst>
                  <a:gd name="T0" fmla="*/ 17 w 41"/>
                  <a:gd name="T1" fmla="*/ 60 h 61"/>
                  <a:gd name="T2" fmla="*/ 40 w 41"/>
                  <a:gd name="T3" fmla="*/ 11 h 61"/>
                  <a:gd name="T4" fmla="*/ 19 w 41"/>
                  <a:gd name="T5" fmla="*/ 0 h 61"/>
                  <a:gd name="T6" fmla="*/ 0 w 41"/>
                  <a:gd name="T7" fmla="*/ 55 h 61"/>
                  <a:gd name="T8" fmla="*/ 17 w 41"/>
                  <a:gd name="T9" fmla="*/ 60 h 61"/>
                  <a:gd name="T10" fmla="*/ 0 60000 65536"/>
                  <a:gd name="T11" fmla="*/ 0 60000 65536"/>
                  <a:gd name="T12" fmla="*/ 0 60000 65536"/>
                  <a:gd name="T13" fmla="*/ 0 60000 65536"/>
                  <a:gd name="T14" fmla="*/ 0 60000 65536"/>
                  <a:gd name="T15" fmla="*/ 0 w 41"/>
                  <a:gd name="T16" fmla="*/ 0 h 61"/>
                  <a:gd name="T17" fmla="*/ 41 w 41"/>
                  <a:gd name="T18" fmla="*/ 61 h 61"/>
                </a:gdLst>
                <a:ahLst/>
                <a:cxnLst>
                  <a:cxn ang="T10">
                    <a:pos x="T0" y="T1"/>
                  </a:cxn>
                  <a:cxn ang="T11">
                    <a:pos x="T2" y="T3"/>
                  </a:cxn>
                  <a:cxn ang="T12">
                    <a:pos x="T4" y="T5"/>
                  </a:cxn>
                  <a:cxn ang="T13">
                    <a:pos x="T6" y="T7"/>
                  </a:cxn>
                  <a:cxn ang="T14">
                    <a:pos x="T8" y="T9"/>
                  </a:cxn>
                </a:cxnLst>
                <a:rect l="T15" t="T16" r="T17" b="T18"/>
                <a:pathLst>
                  <a:path w="41" h="61">
                    <a:moveTo>
                      <a:pt x="17" y="60"/>
                    </a:moveTo>
                    <a:lnTo>
                      <a:pt x="40" y="11"/>
                    </a:lnTo>
                    <a:lnTo>
                      <a:pt x="19" y="0"/>
                    </a:lnTo>
                    <a:lnTo>
                      <a:pt x="0" y="55"/>
                    </a:lnTo>
                    <a:lnTo>
                      <a:pt x="17" y="60"/>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5" name="Group 65"/>
            <p:cNvGrpSpPr>
              <a:grpSpLocks/>
            </p:cNvGrpSpPr>
            <p:nvPr/>
          </p:nvGrpSpPr>
          <p:grpSpPr bwMode="auto">
            <a:xfrm>
              <a:off x="818" y="974"/>
              <a:ext cx="137" cy="172"/>
              <a:chOff x="818" y="974"/>
              <a:chExt cx="137" cy="172"/>
            </a:xfrm>
          </p:grpSpPr>
          <p:grpSp>
            <p:nvGrpSpPr>
              <p:cNvPr id="6" name="Group 63"/>
              <p:cNvGrpSpPr>
                <a:grpSpLocks/>
              </p:cNvGrpSpPr>
              <p:nvPr/>
            </p:nvGrpSpPr>
            <p:grpSpPr bwMode="auto">
              <a:xfrm>
                <a:off x="818" y="974"/>
                <a:ext cx="118" cy="161"/>
                <a:chOff x="818" y="974"/>
                <a:chExt cx="118" cy="161"/>
              </a:xfrm>
            </p:grpSpPr>
            <p:grpSp>
              <p:nvGrpSpPr>
                <p:cNvPr id="91305" name="Group 59"/>
                <p:cNvGrpSpPr>
                  <a:grpSpLocks/>
                </p:cNvGrpSpPr>
                <p:nvPr/>
              </p:nvGrpSpPr>
              <p:grpSpPr bwMode="auto">
                <a:xfrm>
                  <a:off x="818" y="974"/>
                  <a:ext cx="118" cy="161"/>
                  <a:chOff x="818" y="974"/>
                  <a:chExt cx="118" cy="161"/>
                </a:xfrm>
              </p:grpSpPr>
              <p:sp>
                <p:nvSpPr>
                  <p:cNvPr id="91309" name="Freeform 48"/>
                  <p:cNvSpPr>
                    <a:spLocks/>
                  </p:cNvSpPr>
                  <p:nvPr/>
                </p:nvSpPr>
                <p:spPr bwMode="auto">
                  <a:xfrm>
                    <a:off x="818" y="974"/>
                    <a:ext cx="113" cy="161"/>
                  </a:xfrm>
                  <a:custGeom>
                    <a:avLst/>
                    <a:gdLst>
                      <a:gd name="T0" fmla="*/ 85 w 113"/>
                      <a:gd name="T1" fmla="*/ 158 h 161"/>
                      <a:gd name="T2" fmla="*/ 76 w 113"/>
                      <a:gd name="T3" fmla="*/ 158 h 161"/>
                      <a:gd name="T4" fmla="*/ 63 w 113"/>
                      <a:gd name="T5" fmla="*/ 156 h 161"/>
                      <a:gd name="T6" fmla="*/ 45 w 113"/>
                      <a:gd name="T7" fmla="*/ 149 h 161"/>
                      <a:gd name="T8" fmla="*/ 20 w 113"/>
                      <a:gd name="T9" fmla="*/ 137 h 161"/>
                      <a:gd name="T10" fmla="*/ 13 w 113"/>
                      <a:gd name="T11" fmla="*/ 132 h 161"/>
                      <a:gd name="T12" fmla="*/ 4 w 113"/>
                      <a:gd name="T13" fmla="*/ 114 h 161"/>
                      <a:gd name="T14" fmla="*/ 0 w 113"/>
                      <a:gd name="T15" fmla="*/ 102 h 161"/>
                      <a:gd name="T16" fmla="*/ 5 w 113"/>
                      <a:gd name="T17" fmla="*/ 94 h 161"/>
                      <a:gd name="T18" fmla="*/ 5 w 113"/>
                      <a:gd name="T19" fmla="*/ 89 h 161"/>
                      <a:gd name="T20" fmla="*/ 0 w 113"/>
                      <a:gd name="T21" fmla="*/ 80 h 161"/>
                      <a:gd name="T22" fmla="*/ 2 w 113"/>
                      <a:gd name="T23" fmla="*/ 71 h 161"/>
                      <a:gd name="T24" fmla="*/ 9 w 113"/>
                      <a:gd name="T25" fmla="*/ 66 h 161"/>
                      <a:gd name="T26" fmla="*/ 7 w 113"/>
                      <a:gd name="T27" fmla="*/ 58 h 161"/>
                      <a:gd name="T28" fmla="*/ 9 w 113"/>
                      <a:gd name="T29" fmla="*/ 50 h 161"/>
                      <a:gd name="T30" fmla="*/ 20 w 113"/>
                      <a:gd name="T31" fmla="*/ 46 h 161"/>
                      <a:gd name="T32" fmla="*/ 25 w 113"/>
                      <a:gd name="T33" fmla="*/ 39 h 161"/>
                      <a:gd name="T34" fmla="*/ 32 w 113"/>
                      <a:gd name="T35" fmla="*/ 35 h 161"/>
                      <a:gd name="T36" fmla="*/ 49 w 113"/>
                      <a:gd name="T37" fmla="*/ 35 h 161"/>
                      <a:gd name="T38" fmla="*/ 60 w 113"/>
                      <a:gd name="T39" fmla="*/ 38 h 161"/>
                      <a:gd name="T40" fmla="*/ 67 w 113"/>
                      <a:gd name="T41" fmla="*/ 48 h 161"/>
                      <a:gd name="T42" fmla="*/ 73 w 113"/>
                      <a:gd name="T43" fmla="*/ 58 h 161"/>
                      <a:gd name="T44" fmla="*/ 70 w 113"/>
                      <a:gd name="T45" fmla="*/ 64 h 161"/>
                      <a:gd name="T46" fmla="*/ 64 w 113"/>
                      <a:gd name="T47" fmla="*/ 64 h 161"/>
                      <a:gd name="T48" fmla="*/ 58 w 113"/>
                      <a:gd name="T49" fmla="*/ 60 h 161"/>
                      <a:gd name="T50" fmla="*/ 62 w 113"/>
                      <a:gd name="T51" fmla="*/ 64 h 161"/>
                      <a:gd name="T52" fmla="*/ 64 w 113"/>
                      <a:gd name="T53" fmla="*/ 66 h 161"/>
                      <a:gd name="T54" fmla="*/ 69 w 113"/>
                      <a:gd name="T55" fmla="*/ 69 h 161"/>
                      <a:gd name="T56" fmla="*/ 76 w 113"/>
                      <a:gd name="T57" fmla="*/ 67 h 161"/>
                      <a:gd name="T58" fmla="*/ 77 w 113"/>
                      <a:gd name="T59" fmla="*/ 60 h 161"/>
                      <a:gd name="T60" fmla="*/ 77 w 113"/>
                      <a:gd name="T61" fmla="*/ 43 h 161"/>
                      <a:gd name="T62" fmla="*/ 72 w 113"/>
                      <a:gd name="T63" fmla="*/ 25 h 161"/>
                      <a:gd name="T64" fmla="*/ 72 w 113"/>
                      <a:gd name="T65" fmla="*/ 9 h 161"/>
                      <a:gd name="T66" fmla="*/ 77 w 113"/>
                      <a:gd name="T67" fmla="*/ 1 h 161"/>
                      <a:gd name="T68" fmla="*/ 85 w 113"/>
                      <a:gd name="T69" fmla="*/ 0 h 161"/>
                      <a:gd name="T70" fmla="*/ 89 w 113"/>
                      <a:gd name="T71" fmla="*/ 12 h 161"/>
                      <a:gd name="T72" fmla="*/ 92 w 113"/>
                      <a:gd name="T73" fmla="*/ 24 h 161"/>
                      <a:gd name="T74" fmla="*/ 95 w 113"/>
                      <a:gd name="T75" fmla="*/ 29 h 161"/>
                      <a:gd name="T76" fmla="*/ 97 w 113"/>
                      <a:gd name="T77" fmla="*/ 35 h 161"/>
                      <a:gd name="T78" fmla="*/ 104 w 113"/>
                      <a:gd name="T79" fmla="*/ 60 h 161"/>
                      <a:gd name="T80" fmla="*/ 108 w 113"/>
                      <a:gd name="T81" fmla="*/ 90 h 161"/>
                      <a:gd name="T82" fmla="*/ 112 w 113"/>
                      <a:gd name="T83" fmla="*/ 108 h 1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61"/>
                      <a:gd name="T128" fmla="*/ 113 w 113"/>
                      <a:gd name="T129" fmla="*/ 161 h 1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61">
                        <a:moveTo>
                          <a:pt x="92" y="160"/>
                        </a:moveTo>
                        <a:lnTo>
                          <a:pt x="89" y="159"/>
                        </a:lnTo>
                        <a:lnTo>
                          <a:pt x="85" y="158"/>
                        </a:lnTo>
                        <a:lnTo>
                          <a:pt x="82" y="157"/>
                        </a:lnTo>
                        <a:lnTo>
                          <a:pt x="80" y="158"/>
                        </a:lnTo>
                        <a:lnTo>
                          <a:pt x="76" y="158"/>
                        </a:lnTo>
                        <a:lnTo>
                          <a:pt x="72" y="158"/>
                        </a:lnTo>
                        <a:lnTo>
                          <a:pt x="68" y="157"/>
                        </a:lnTo>
                        <a:lnTo>
                          <a:pt x="63" y="156"/>
                        </a:lnTo>
                        <a:lnTo>
                          <a:pt x="58" y="155"/>
                        </a:lnTo>
                        <a:lnTo>
                          <a:pt x="53" y="153"/>
                        </a:lnTo>
                        <a:lnTo>
                          <a:pt x="45" y="149"/>
                        </a:lnTo>
                        <a:lnTo>
                          <a:pt x="38" y="146"/>
                        </a:lnTo>
                        <a:lnTo>
                          <a:pt x="28" y="141"/>
                        </a:lnTo>
                        <a:lnTo>
                          <a:pt x="20" y="137"/>
                        </a:lnTo>
                        <a:lnTo>
                          <a:pt x="17" y="136"/>
                        </a:lnTo>
                        <a:lnTo>
                          <a:pt x="15" y="135"/>
                        </a:lnTo>
                        <a:lnTo>
                          <a:pt x="13" y="132"/>
                        </a:lnTo>
                        <a:lnTo>
                          <a:pt x="12" y="129"/>
                        </a:lnTo>
                        <a:lnTo>
                          <a:pt x="9" y="122"/>
                        </a:lnTo>
                        <a:lnTo>
                          <a:pt x="4" y="114"/>
                        </a:lnTo>
                        <a:lnTo>
                          <a:pt x="2" y="109"/>
                        </a:lnTo>
                        <a:lnTo>
                          <a:pt x="0" y="105"/>
                        </a:lnTo>
                        <a:lnTo>
                          <a:pt x="0" y="102"/>
                        </a:lnTo>
                        <a:lnTo>
                          <a:pt x="1" y="99"/>
                        </a:lnTo>
                        <a:lnTo>
                          <a:pt x="2" y="95"/>
                        </a:lnTo>
                        <a:lnTo>
                          <a:pt x="5" y="94"/>
                        </a:lnTo>
                        <a:lnTo>
                          <a:pt x="6" y="93"/>
                        </a:lnTo>
                        <a:lnTo>
                          <a:pt x="5" y="91"/>
                        </a:lnTo>
                        <a:lnTo>
                          <a:pt x="5" y="89"/>
                        </a:lnTo>
                        <a:lnTo>
                          <a:pt x="4" y="86"/>
                        </a:lnTo>
                        <a:lnTo>
                          <a:pt x="1" y="83"/>
                        </a:lnTo>
                        <a:lnTo>
                          <a:pt x="0" y="80"/>
                        </a:lnTo>
                        <a:lnTo>
                          <a:pt x="0" y="77"/>
                        </a:lnTo>
                        <a:lnTo>
                          <a:pt x="0" y="74"/>
                        </a:lnTo>
                        <a:lnTo>
                          <a:pt x="2" y="71"/>
                        </a:lnTo>
                        <a:lnTo>
                          <a:pt x="4" y="69"/>
                        </a:lnTo>
                        <a:lnTo>
                          <a:pt x="7" y="67"/>
                        </a:lnTo>
                        <a:lnTo>
                          <a:pt x="9" y="66"/>
                        </a:lnTo>
                        <a:lnTo>
                          <a:pt x="8" y="63"/>
                        </a:lnTo>
                        <a:lnTo>
                          <a:pt x="8" y="61"/>
                        </a:lnTo>
                        <a:lnTo>
                          <a:pt x="7" y="58"/>
                        </a:lnTo>
                        <a:lnTo>
                          <a:pt x="8" y="55"/>
                        </a:lnTo>
                        <a:lnTo>
                          <a:pt x="8" y="52"/>
                        </a:lnTo>
                        <a:lnTo>
                          <a:pt x="9" y="50"/>
                        </a:lnTo>
                        <a:lnTo>
                          <a:pt x="12" y="48"/>
                        </a:lnTo>
                        <a:lnTo>
                          <a:pt x="16" y="47"/>
                        </a:lnTo>
                        <a:lnTo>
                          <a:pt x="20" y="46"/>
                        </a:lnTo>
                        <a:lnTo>
                          <a:pt x="23" y="46"/>
                        </a:lnTo>
                        <a:lnTo>
                          <a:pt x="23" y="42"/>
                        </a:lnTo>
                        <a:lnTo>
                          <a:pt x="25" y="39"/>
                        </a:lnTo>
                        <a:lnTo>
                          <a:pt x="27" y="37"/>
                        </a:lnTo>
                        <a:lnTo>
                          <a:pt x="29" y="36"/>
                        </a:lnTo>
                        <a:lnTo>
                          <a:pt x="32" y="35"/>
                        </a:lnTo>
                        <a:lnTo>
                          <a:pt x="36" y="35"/>
                        </a:lnTo>
                        <a:lnTo>
                          <a:pt x="42" y="35"/>
                        </a:lnTo>
                        <a:lnTo>
                          <a:pt x="49" y="35"/>
                        </a:lnTo>
                        <a:lnTo>
                          <a:pt x="53" y="35"/>
                        </a:lnTo>
                        <a:lnTo>
                          <a:pt x="56" y="35"/>
                        </a:lnTo>
                        <a:lnTo>
                          <a:pt x="60" y="38"/>
                        </a:lnTo>
                        <a:lnTo>
                          <a:pt x="62" y="41"/>
                        </a:lnTo>
                        <a:lnTo>
                          <a:pt x="65" y="44"/>
                        </a:lnTo>
                        <a:lnTo>
                          <a:pt x="67" y="48"/>
                        </a:lnTo>
                        <a:lnTo>
                          <a:pt x="71" y="52"/>
                        </a:lnTo>
                        <a:lnTo>
                          <a:pt x="73" y="56"/>
                        </a:lnTo>
                        <a:lnTo>
                          <a:pt x="73" y="58"/>
                        </a:lnTo>
                        <a:lnTo>
                          <a:pt x="72" y="60"/>
                        </a:lnTo>
                        <a:lnTo>
                          <a:pt x="71" y="62"/>
                        </a:lnTo>
                        <a:lnTo>
                          <a:pt x="70" y="64"/>
                        </a:lnTo>
                        <a:lnTo>
                          <a:pt x="68" y="64"/>
                        </a:lnTo>
                        <a:lnTo>
                          <a:pt x="66" y="64"/>
                        </a:lnTo>
                        <a:lnTo>
                          <a:pt x="64" y="64"/>
                        </a:lnTo>
                        <a:lnTo>
                          <a:pt x="61" y="62"/>
                        </a:lnTo>
                        <a:lnTo>
                          <a:pt x="59" y="61"/>
                        </a:lnTo>
                        <a:lnTo>
                          <a:pt x="58" y="60"/>
                        </a:lnTo>
                        <a:lnTo>
                          <a:pt x="57" y="58"/>
                        </a:lnTo>
                        <a:lnTo>
                          <a:pt x="59" y="61"/>
                        </a:lnTo>
                        <a:lnTo>
                          <a:pt x="62" y="64"/>
                        </a:lnTo>
                        <a:lnTo>
                          <a:pt x="61" y="66"/>
                        </a:lnTo>
                        <a:lnTo>
                          <a:pt x="63" y="65"/>
                        </a:lnTo>
                        <a:lnTo>
                          <a:pt x="64" y="66"/>
                        </a:lnTo>
                        <a:lnTo>
                          <a:pt x="66" y="67"/>
                        </a:lnTo>
                        <a:lnTo>
                          <a:pt x="68" y="68"/>
                        </a:lnTo>
                        <a:lnTo>
                          <a:pt x="69" y="69"/>
                        </a:lnTo>
                        <a:lnTo>
                          <a:pt x="72" y="69"/>
                        </a:lnTo>
                        <a:lnTo>
                          <a:pt x="74" y="68"/>
                        </a:lnTo>
                        <a:lnTo>
                          <a:pt x="76" y="67"/>
                        </a:lnTo>
                        <a:lnTo>
                          <a:pt x="77" y="65"/>
                        </a:lnTo>
                        <a:lnTo>
                          <a:pt x="78" y="63"/>
                        </a:lnTo>
                        <a:lnTo>
                          <a:pt x="77" y="60"/>
                        </a:lnTo>
                        <a:lnTo>
                          <a:pt x="77" y="55"/>
                        </a:lnTo>
                        <a:lnTo>
                          <a:pt x="77" y="50"/>
                        </a:lnTo>
                        <a:lnTo>
                          <a:pt x="77" y="43"/>
                        </a:lnTo>
                        <a:lnTo>
                          <a:pt x="77" y="38"/>
                        </a:lnTo>
                        <a:lnTo>
                          <a:pt x="74" y="31"/>
                        </a:lnTo>
                        <a:lnTo>
                          <a:pt x="72" y="25"/>
                        </a:lnTo>
                        <a:lnTo>
                          <a:pt x="72" y="22"/>
                        </a:lnTo>
                        <a:lnTo>
                          <a:pt x="71" y="14"/>
                        </a:lnTo>
                        <a:lnTo>
                          <a:pt x="72" y="9"/>
                        </a:lnTo>
                        <a:lnTo>
                          <a:pt x="73" y="5"/>
                        </a:lnTo>
                        <a:lnTo>
                          <a:pt x="75" y="3"/>
                        </a:lnTo>
                        <a:lnTo>
                          <a:pt x="77" y="1"/>
                        </a:lnTo>
                        <a:lnTo>
                          <a:pt x="80" y="0"/>
                        </a:lnTo>
                        <a:lnTo>
                          <a:pt x="83" y="0"/>
                        </a:lnTo>
                        <a:lnTo>
                          <a:pt x="85" y="0"/>
                        </a:lnTo>
                        <a:lnTo>
                          <a:pt x="87" y="2"/>
                        </a:lnTo>
                        <a:lnTo>
                          <a:pt x="88" y="9"/>
                        </a:lnTo>
                        <a:lnTo>
                          <a:pt x="89" y="12"/>
                        </a:lnTo>
                        <a:lnTo>
                          <a:pt x="89" y="13"/>
                        </a:lnTo>
                        <a:lnTo>
                          <a:pt x="90" y="18"/>
                        </a:lnTo>
                        <a:lnTo>
                          <a:pt x="92" y="24"/>
                        </a:lnTo>
                        <a:lnTo>
                          <a:pt x="94" y="26"/>
                        </a:lnTo>
                        <a:lnTo>
                          <a:pt x="94" y="29"/>
                        </a:lnTo>
                        <a:lnTo>
                          <a:pt x="95" y="29"/>
                        </a:lnTo>
                        <a:lnTo>
                          <a:pt x="95" y="31"/>
                        </a:lnTo>
                        <a:lnTo>
                          <a:pt x="97" y="35"/>
                        </a:lnTo>
                        <a:lnTo>
                          <a:pt x="98" y="42"/>
                        </a:lnTo>
                        <a:lnTo>
                          <a:pt x="101" y="51"/>
                        </a:lnTo>
                        <a:lnTo>
                          <a:pt x="104" y="60"/>
                        </a:lnTo>
                        <a:lnTo>
                          <a:pt x="106" y="70"/>
                        </a:lnTo>
                        <a:lnTo>
                          <a:pt x="107" y="78"/>
                        </a:lnTo>
                        <a:lnTo>
                          <a:pt x="108" y="90"/>
                        </a:lnTo>
                        <a:lnTo>
                          <a:pt x="108" y="101"/>
                        </a:lnTo>
                        <a:lnTo>
                          <a:pt x="108" y="103"/>
                        </a:lnTo>
                        <a:lnTo>
                          <a:pt x="112" y="108"/>
                        </a:lnTo>
                        <a:lnTo>
                          <a:pt x="99" y="121"/>
                        </a:lnTo>
                        <a:lnTo>
                          <a:pt x="92" y="160"/>
                        </a:lnTo>
                      </a:path>
                    </a:pathLst>
                  </a:custGeom>
                  <a:solidFill>
                    <a:srgbClr val="FFBF7F"/>
                  </a:solidFill>
                  <a:ln w="9525" cap="rnd">
                    <a:noFill/>
                    <a:round/>
                    <a:headEnd/>
                    <a:tailEnd/>
                  </a:ln>
                </p:spPr>
                <p:txBody>
                  <a:bodyPr/>
                  <a:lstStyle/>
                  <a:p>
                    <a:pPr algn="ctr" eaLnBrk="0" hangingPunct="0"/>
                    <a:endParaRPr lang="en-US"/>
                  </a:p>
                </p:txBody>
              </p:sp>
              <p:sp>
                <p:nvSpPr>
                  <p:cNvPr id="91310" name="Freeform 49"/>
                  <p:cNvSpPr>
                    <a:spLocks/>
                  </p:cNvSpPr>
                  <p:nvPr/>
                </p:nvSpPr>
                <p:spPr bwMode="auto">
                  <a:xfrm>
                    <a:off x="835" y="1109"/>
                    <a:ext cx="78" cy="25"/>
                  </a:xfrm>
                  <a:custGeom>
                    <a:avLst/>
                    <a:gdLst>
                      <a:gd name="T0" fmla="*/ 72 w 78"/>
                      <a:gd name="T1" fmla="*/ 24 h 25"/>
                      <a:gd name="T2" fmla="*/ 69 w 78"/>
                      <a:gd name="T3" fmla="*/ 23 h 25"/>
                      <a:gd name="T4" fmla="*/ 67 w 78"/>
                      <a:gd name="T5" fmla="*/ 22 h 25"/>
                      <a:gd name="T6" fmla="*/ 64 w 78"/>
                      <a:gd name="T7" fmla="*/ 22 h 25"/>
                      <a:gd name="T8" fmla="*/ 60 w 78"/>
                      <a:gd name="T9" fmla="*/ 23 h 25"/>
                      <a:gd name="T10" fmla="*/ 59 w 78"/>
                      <a:gd name="T11" fmla="*/ 23 h 25"/>
                      <a:gd name="T12" fmla="*/ 56 w 78"/>
                      <a:gd name="T13" fmla="*/ 23 h 25"/>
                      <a:gd name="T14" fmla="*/ 52 w 78"/>
                      <a:gd name="T15" fmla="*/ 22 h 25"/>
                      <a:gd name="T16" fmla="*/ 47 w 78"/>
                      <a:gd name="T17" fmla="*/ 21 h 25"/>
                      <a:gd name="T18" fmla="*/ 41 w 78"/>
                      <a:gd name="T19" fmla="*/ 19 h 25"/>
                      <a:gd name="T20" fmla="*/ 33 w 78"/>
                      <a:gd name="T21" fmla="*/ 17 h 25"/>
                      <a:gd name="T22" fmla="*/ 27 w 78"/>
                      <a:gd name="T23" fmla="*/ 14 h 25"/>
                      <a:gd name="T24" fmla="*/ 19 w 78"/>
                      <a:gd name="T25" fmla="*/ 10 h 25"/>
                      <a:gd name="T26" fmla="*/ 11 w 78"/>
                      <a:gd name="T27" fmla="*/ 6 h 25"/>
                      <a:gd name="T28" fmla="*/ 6 w 78"/>
                      <a:gd name="T29" fmla="*/ 4 h 25"/>
                      <a:gd name="T30" fmla="*/ 2 w 78"/>
                      <a:gd name="T31" fmla="*/ 3 h 25"/>
                      <a:gd name="T32" fmla="*/ 0 w 78"/>
                      <a:gd name="T33" fmla="*/ 1 h 25"/>
                      <a:gd name="T34" fmla="*/ 2 w 78"/>
                      <a:gd name="T35" fmla="*/ 1 h 25"/>
                      <a:gd name="T36" fmla="*/ 4 w 78"/>
                      <a:gd name="T37" fmla="*/ 1 h 25"/>
                      <a:gd name="T38" fmla="*/ 6 w 78"/>
                      <a:gd name="T39" fmla="*/ 1 h 25"/>
                      <a:gd name="T40" fmla="*/ 8 w 78"/>
                      <a:gd name="T41" fmla="*/ 0 h 25"/>
                      <a:gd name="T42" fmla="*/ 10 w 78"/>
                      <a:gd name="T43" fmla="*/ 2 h 25"/>
                      <a:gd name="T44" fmla="*/ 13 w 78"/>
                      <a:gd name="T45" fmla="*/ 4 h 25"/>
                      <a:gd name="T46" fmla="*/ 16 w 78"/>
                      <a:gd name="T47" fmla="*/ 6 h 25"/>
                      <a:gd name="T48" fmla="*/ 20 w 78"/>
                      <a:gd name="T49" fmla="*/ 9 h 25"/>
                      <a:gd name="T50" fmla="*/ 25 w 78"/>
                      <a:gd name="T51" fmla="*/ 11 h 25"/>
                      <a:gd name="T52" fmla="*/ 29 w 78"/>
                      <a:gd name="T53" fmla="*/ 12 h 25"/>
                      <a:gd name="T54" fmla="*/ 33 w 78"/>
                      <a:gd name="T55" fmla="*/ 14 h 25"/>
                      <a:gd name="T56" fmla="*/ 38 w 78"/>
                      <a:gd name="T57" fmla="*/ 16 h 25"/>
                      <a:gd name="T58" fmla="*/ 41 w 78"/>
                      <a:gd name="T59" fmla="*/ 17 h 25"/>
                      <a:gd name="T60" fmla="*/ 44 w 78"/>
                      <a:gd name="T61" fmla="*/ 17 h 25"/>
                      <a:gd name="T62" fmla="*/ 47 w 78"/>
                      <a:gd name="T63" fmla="*/ 18 h 25"/>
                      <a:gd name="T64" fmla="*/ 51 w 78"/>
                      <a:gd name="T65" fmla="*/ 19 h 25"/>
                      <a:gd name="T66" fmla="*/ 54 w 78"/>
                      <a:gd name="T67" fmla="*/ 19 h 25"/>
                      <a:gd name="T68" fmla="*/ 59 w 78"/>
                      <a:gd name="T69" fmla="*/ 19 h 25"/>
                      <a:gd name="T70" fmla="*/ 63 w 78"/>
                      <a:gd name="T71" fmla="*/ 18 h 25"/>
                      <a:gd name="T72" fmla="*/ 66 w 78"/>
                      <a:gd name="T73" fmla="*/ 16 h 25"/>
                      <a:gd name="T74" fmla="*/ 67 w 78"/>
                      <a:gd name="T75" fmla="*/ 13 h 25"/>
                      <a:gd name="T76" fmla="*/ 70 w 78"/>
                      <a:gd name="T77" fmla="*/ 10 h 25"/>
                      <a:gd name="T78" fmla="*/ 72 w 78"/>
                      <a:gd name="T79" fmla="*/ 7 h 25"/>
                      <a:gd name="T80" fmla="*/ 73 w 78"/>
                      <a:gd name="T81" fmla="*/ 3 h 25"/>
                      <a:gd name="T82" fmla="*/ 75 w 78"/>
                      <a:gd name="T83" fmla="*/ 1 h 25"/>
                      <a:gd name="T84" fmla="*/ 77 w 78"/>
                      <a:gd name="T85" fmla="*/ 0 h 25"/>
                      <a:gd name="T86" fmla="*/ 72 w 78"/>
                      <a:gd name="T87" fmla="*/ 24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25"/>
                      <a:gd name="T134" fmla="*/ 78 w 78"/>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25">
                        <a:moveTo>
                          <a:pt x="72" y="24"/>
                        </a:moveTo>
                        <a:lnTo>
                          <a:pt x="69" y="23"/>
                        </a:lnTo>
                        <a:lnTo>
                          <a:pt x="67" y="22"/>
                        </a:lnTo>
                        <a:lnTo>
                          <a:pt x="64" y="22"/>
                        </a:lnTo>
                        <a:lnTo>
                          <a:pt x="60" y="23"/>
                        </a:lnTo>
                        <a:lnTo>
                          <a:pt x="59" y="23"/>
                        </a:lnTo>
                        <a:lnTo>
                          <a:pt x="56" y="23"/>
                        </a:lnTo>
                        <a:lnTo>
                          <a:pt x="52" y="22"/>
                        </a:lnTo>
                        <a:lnTo>
                          <a:pt x="47" y="21"/>
                        </a:lnTo>
                        <a:lnTo>
                          <a:pt x="41" y="19"/>
                        </a:lnTo>
                        <a:lnTo>
                          <a:pt x="33" y="17"/>
                        </a:lnTo>
                        <a:lnTo>
                          <a:pt x="27" y="14"/>
                        </a:lnTo>
                        <a:lnTo>
                          <a:pt x="19" y="10"/>
                        </a:lnTo>
                        <a:lnTo>
                          <a:pt x="11" y="6"/>
                        </a:lnTo>
                        <a:lnTo>
                          <a:pt x="6" y="4"/>
                        </a:lnTo>
                        <a:lnTo>
                          <a:pt x="2" y="3"/>
                        </a:lnTo>
                        <a:lnTo>
                          <a:pt x="0" y="1"/>
                        </a:lnTo>
                        <a:lnTo>
                          <a:pt x="2" y="1"/>
                        </a:lnTo>
                        <a:lnTo>
                          <a:pt x="4" y="1"/>
                        </a:lnTo>
                        <a:lnTo>
                          <a:pt x="6" y="1"/>
                        </a:lnTo>
                        <a:lnTo>
                          <a:pt x="8" y="0"/>
                        </a:lnTo>
                        <a:lnTo>
                          <a:pt x="10" y="2"/>
                        </a:lnTo>
                        <a:lnTo>
                          <a:pt x="13" y="4"/>
                        </a:lnTo>
                        <a:lnTo>
                          <a:pt x="16" y="6"/>
                        </a:lnTo>
                        <a:lnTo>
                          <a:pt x="20" y="9"/>
                        </a:lnTo>
                        <a:lnTo>
                          <a:pt x="25" y="11"/>
                        </a:lnTo>
                        <a:lnTo>
                          <a:pt x="29" y="12"/>
                        </a:lnTo>
                        <a:lnTo>
                          <a:pt x="33" y="14"/>
                        </a:lnTo>
                        <a:lnTo>
                          <a:pt x="38" y="16"/>
                        </a:lnTo>
                        <a:lnTo>
                          <a:pt x="41" y="17"/>
                        </a:lnTo>
                        <a:lnTo>
                          <a:pt x="44" y="17"/>
                        </a:lnTo>
                        <a:lnTo>
                          <a:pt x="47" y="18"/>
                        </a:lnTo>
                        <a:lnTo>
                          <a:pt x="51" y="19"/>
                        </a:lnTo>
                        <a:lnTo>
                          <a:pt x="54" y="19"/>
                        </a:lnTo>
                        <a:lnTo>
                          <a:pt x="59" y="19"/>
                        </a:lnTo>
                        <a:lnTo>
                          <a:pt x="63" y="18"/>
                        </a:lnTo>
                        <a:lnTo>
                          <a:pt x="66" y="16"/>
                        </a:lnTo>
                        <a:lnTo>
                          <a:pt x="67" y="13"/>
                        </a:lnTo>
                        <a:lnTo>
                          <a:pt x="70" y="10"/>
                        </a:lnTo>
                        <a:lnTo>
                          <a:pt x="72" y="7"/>
                        </a:lnTo>
                        <a:lnTo>
                          <a:pt x="73" y="3"/>
                        </a:lnTo>
                        <a:lnTo>
                          <a:pt x="75" y="1"/>
                        </a:lnTo>
                        <a:lnTo>
                          <a:pt x="77" y="0"/>
                        </a:lnTo>
                        <a:lnTo>
                          <a:pt x="72" y="24"/>
                        </a:lnTo>
                      </a:path>
                    </a:pathLst>
                  </a:custGeom>
                  <a:solidFill>
                    <a:srgbClr val="FF9F1F"/>
                  </a:solidFill>
                  <a:ln w="9525" cap="rnd">
                    <a:noFill/>
                    <a:round/>
                    <a:headEnd/>
                    <a:tailEnd/>
                  </a:ln>
                </p:spPr>
                <p:txBody>
                  <a:bodyPr/>
                  <a:lstStyle/>
                  <a:p>
                    <a:pPr algn="ctr" eaLnBrk="0" hangingPunct="0"/>
                    <a:endParaRPr lang="en-US"/>
                  </a:p>
                </p:txBody>
              </p:sp>
              <p:sp>
                <p:nvSpPr>
                  <p:cNvPr id="91311" name="Freeform 50"/>
                  <p:cNvSpPr>
                    <a:spLocks/>
                  </p:cNvSpPr>
                  <p:nvPr/>
                </p:nvSpPr>
                <p:spPr bwMode="auto">
                  <a:xfrm>
                    <a:off x="822" y="1067"/>
                    <a:ext cx="17" cy="22"/>
                  </a:xfrm>
                  <a:custGeom>
                    <a:avLst/>
                    <a:gdLst>
                      <a:gd name="T0" fmla="*/ 0 w 17"/>
                      <a:gd name="T1" fmla="*/ 0 h 22"/>
                      <a:gd name="T2" fmla="*/ 0 w 17"/>
                      <a:gd name="T3" fmla="*/ 3 h 22"/>
                      <a:gd name="T4" fmla="*/ 0 w 17"/>
                      <a:gd name="T5" fmla="*/ 5 h 22"/>
                      <a:gd name="T6" fmla="*/ 1 w 17"/>
                      <a:gd name="T7" fmla="*/ 9 h 22"/>
                      <a:gd name="T8" fmla="*/ 2 w 17"/>
                      <a:gd name="T9" fmla="*/ 11 h 22"/>
                      <a:gd name="T10" fmla="*/ 5 w 17"/>
                      <a:gd name="T11" fmla="*/ 14 h 22"/>
                      <a:gd name="T12" fmla="*/ 8 w 17"/>
                      <a:gd name="T13" fmla="*/ 17 h 22"/>
                      <a:gd name="T14" fmla="*/ 11 w 17"/>
                      <a:gd name="T15" fmla="*/ 18 h 22"/>
                      <a:gd name="T16" fmla="*/ 16 w 17"/>
                      <a:gd name="T17" fmla="*/ 21 h 22"/>
                      <a:gd name="T18" fmla="*/ 12 w 17"/>
                      <a:gd name="T19" fmla="*/ 18 h 22"/>
                      <a:gd name="T20" fmla="*/ 11 w 17"/>
                      <a:gd name="T21" fmla="*/ 17 h 22"/>
                      <a:gd name="T22" fmla="*/ 8 w 17"/>
                      <a:gd name="T23" fmla="*/ 15 h 22"/>
                      <a:gd name="T24" fmla="*/ 7 w 17"/>
                      <a:gd name="T25" fmla="*/ 13 h 22"/>
                      <a:gd name="T26" fmla="*/ 5 w 17"/>
                      <a:gd name="T27" fmla="*/ 12 h 22"/>
                      <a:gd name="T28" fmla="*/ 4 w 17"/>
                      <a:gd name="T29" fmla="*/ 10 h 22"/>
                      <a:gd name="T30" fmla="*/ 2 w 17"/>
                      <a:gd name="T31" fmla="*/ 7 h 22"/>
                      <a:gd name="T32" fmla="*/ 2 w 17"/>
                      <a:gd name="T33" fmla="*/ 4 h 22"/>
                      <a:gd name="T34" fmla="*/ 2 w 17"/>
                      <a:gd name="T35" fmla="*/ 2 h 22"/>
                      <a:gd name="T36" fmla="*/ 2 w 17"/>
                      <a:gd name="T37" fmla="*/ 0 h 22"/>
                      <a:gd name="T38" fmla="*/ 0 w 17"/>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2"/>
                      <a:gd name="T62" fmla="*/ 17 w 17"/>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2">
                        <a:moveTo>
                          <a:pt x="0" y="0"/>
                        </a:moveTo>
                        <a:lnTo>
                          <a:pt x="0" y="3"/>
                        </a:lnTo>
                        <a:lnTo>
                          <a:pt x="0" y="5"/>
                        </a:lnTo>
                        <a:lnTo>
                          <a:pt x="1" y="9"/>
                        </a:lnTo>
                        <a:lnTo>
                          <a:pt x="2" y="11"/>
                        </a:lnTo>
                        <a:lnTo>
                          <a:pt x="5" y="14"/>
                        </a:lnTo>
                        <a:lnTo>
                          <a:pt x="8" y="17"/>
                        </a:lnTo>
                        <a:lnTo>
                          <a:pt x="11" y="18"/>
                        </a:lnTo>
                        <a:lnTo>
                          <a:pt x="16" y="21"/>
                        </a:lnTo>
                        <a:lnTo>
                          <a:pt x="12" y="18"/>
                        </a:lnTo>
                        <a:lnTo>
                          <a:pt x="11" y="17"/>
                        </a:lnTo>
                        <a:lnTo>
                          <a:pt x="8" y="15"/>
                        </a:lnTo>
                        <a:lnTo>
                          <a:pt x="7" y="13"/>
                        </a:lnTo>
                        <a:lnTo>
                          <a:pt x="5" y="12"/>
                        </a:lnTo>
                        <a:lnTo>
                          <a:pt x="4" y="10"/>
                        </a:lnTo>
                        <a:lnTo>
                          <a:pt x="2" y="7"/>
                        </a:lnTo>
                        <a:lnTo>
                          <a:pt x="2" y="4"/>
                        </a:lnTo>
                        <a:lnTo>
                          <a:pt x="2" y="2"/>
                        </a:lnTo>
                        <a:lnTo>
                          <a:pt x="2" y="0"/>
                        </a:lnTo>
                        <a:lnTo>
                          <a:pt x="0" y="0"/>
                        </a:lnTo>
                      </a:path>
                    </a:pathLst>
                  </a:custGeom>
                  <a:solidFill>
                    <a:srgbClr val="FF9F1F"/>
                  </a:solidFill>
                  <a:ln w="9525" cap="rnd">
                    <a:noFill/>
                    <a:round/>
                    <a:headEnd/>
                    <a:tailEnd/>
                  </a:ln>
                </p:spPr>
                <p:txBody>
                  <a:bodyPr/>
                  <a:lstStyle/>
                  <a:p>
                    <a:pPr algn="ctr" eaLnBrk="0" hangingPunct="0"/>
                    <a:endParaRPr lang="en-US"/>
                  </a:p>
                </p:txBody>
              </p:sp>
              <p:sp>
                <p:nvSpPr>
                  <p:cNvPr id="91312" name="Freeform 51"/>
                  <p:cNvSpPr>
                    <a:spLocks/>
                  </p:cNvSpPr>
                  <p:nvPr/>
                </p:nvSpPr>
                <p:spPr bwMode="auto">
                  <a:xfrm>
                    <a:off x="826" y="1041"/>
                    <a:ext cx="19" cy="26"/>
                  </a:xfrm>
                  <a:custGeom>
                    <a:avLst/>
                    <a:gdLst>
                      <a:gd name="T0" fmla="*/ 0 w 19"/>
                      <a:gd name="T1" fmla="*/ 1 h 26"/>
                      <a:gd name="T2" fmla="*/ 0 w 19"/>
                      <a:gd name="T3" fmla="*/ 4 h 26"/>
                      <a:gd name="T4" fmla="*/ 0 w 19"/>
                      <a:gd name="T5" fmla="*/ 7 h 26"/>
                      <a:gd name="T6" fmla="*/ 0 w 19"/>
                      <a:gd name="T7" fmla="*/ 10 h 26"/>
                      <a:gd name="T8" fmla="*/ 2 w 19"/>
                      <a:gd name="T9" fmla="*/ 13 h 26"/>
                      <a:gd name="T10" fmla="*/ 3 w 19"/>
                      <a:gd name="T11" fmla="*/ 15 h 26"/>
                      <a:gd name="T12" fmla="*/ 6 w 19"/>
                      <a:gd name="T13" fmla="*/ 17 h 26"/>
                      <a:gd name="T14" fmla="*/ 9 w 19"/>
                      <a:gd name="T15" fmla="*/ 20 h 26"/>
                      <a:gd name="T16" fmla="*/ 12 w 19"/>
                      <a:gd name="T17" fmla="*/ 21 h 26"/>
                      <a:gd name="T18" fmla="*/ 18 w 19"/>
                      <a:gd name="T19" fmla="*/ 25 h 26"/>
                      <a:gd name="T20" fmla="*/ 15 w 19"/>
                      <a:gd name="T21" fmla="*/ 22 h 26"/>
                      <a:gd name="T22" fmla="*/ 13 w 19"/>
                      <a:gd name="T23" fmla="*/ 21 h 26"/>
                      <a:gd name="T24" fmla="*/ 10 w 19"/>
                      <a:gd name="T25" fmla="*/ 18 h 26"/>
                      <a:gd name="T26" fmla="*/ 8 w 19"/>
                      <a:gd name="T27" fmla="*/ 16 h 26"/>
                      <a:gd name="T28" fmla="*/ 6 w 19"/>
                      <a:gd name="T29" fmla="*/ 14 h 26"/>
                      <a:gd name="T30" fmla="*/ 4 w 19"/>
                      <a:gd name="T31" fmla="*/ 10 h 26"/>
                      <a:gd name="T32" fmla="*/ 3 w 19"/>
                      <a:gd name="T33" fmla="*/ 7 h 26"/>
                      <a:gd name="T34" fmla="*/ 2 w 19"/>
                      <a:gd name="T35" fmla="*/ 3 h 26"/>
                      <a:gd name="T36" fmla="*/ 1 w 19"/>
                      <a:gd name="T37" fmla="*/ 0 h 26"/>
                      <a:gd name="T38" fmla="*/ 0 w 19"/>
                      <a:gd name="T39" fmla="*/ 1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6"/>
                      <a:gd name="T62" fmla="*/ 19 w 19"/>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6">
                        <a:moveTo>
                          <a:pt x="0" y="1"/>
                        </a:moveTo>
                        <a:lnTo>
                          <a:pt x="0" y="4"/>
                        </a:lnTo>
                        <a:lnTo>
                          <a:pt x="0" y="7"/>
                        </a:lnTo>
                        <a:lnTo>
                          <a:pt x="0" y="10"/>
                        </a:lnTo>
                        <a:lnTo>
                          <a:pt x="2" y="13"/>
                        </a:lnTo>
                        <a:lnTo>
                          <a:pt x="3" y="15"/>
                        </a:lnTo>
                        <a:lnTo>
                          <a:pt x="6" y="17"/>
                        </a:lnTo>
                        <a:lnTo>
                          <a:pt x="9" y="20"/>
                        </a:lnTo>
                        <a:lnTo>
                          <a:pt x="12" y="21"/>
                        </a:lnTo>
                        <a:lnTo>
                          <a:pt x="18" y="25"/>
                        </a:lnTo>
                        <a:lnTo>
                          <a:pt x="15" y="22"/>
                        </a:lnTo>
                        <a:lnTo>
                          <a:pt x="13" y="21"/>
                        </a:lnTo>
                        <a:lnTo>
                          <a:pt x="10" y="18"/>
                        </a:lnTo>
                        <a:lnTo>
                          <a:pt x="8" y="16"/>
                        </a:lnTo>
                        <a:lnTo>
                          <a:pt x="6" y="14"/>
                        </a:lnTo>
                        <a:lnTo>
                          <a:pt x="4" y="10"/>
                        </a:lnTo>
                        <a:lnTo>
                          <a:pt x="3" y="7"/>
                        </a:lnTo>
                        <a:lnTo>
                          <a:pt x="2" y="3"/>
                        </a:lnTo>
                        <a:lnTo>
                          <a:pt x="1" y="0"/>
                        </a:lnTo>
                        <a:lnTo>
                          <a:pt x="0" y="1"/>
                        </a:lnTo>
                      </a:path>
                    </a:pathLst>
                  </a:custGeom>
                  <a:solidFill>
                    <a:srgbClr val="FF9F1F"/>
                  </a:solidFill>
                  <a:ln w="9525" cap="rnd">
                    <a:noFill/>
                    <a:round/>
                    <a:headEnd/>
                    <a:tailEnd/>
                  </a:ln>
                </p:spPr>
                <p:txBody>
                  <a:bodyPr/>
                  <a:lstStyle/>
                  <a:p>
                    <a:pPr algn="ctr" eaLnBrk="0" hangingPunct="0"/>
                    <a:endParaRPr lang="en-US"/>
                  </a:p>
                </p:txBody>
              </p:sp>
              <p:sp>
                <p:nvSpPr>
                  <p:cNvPr id="91313" name="Freeform 52"/>
                  <p:cNvSpPr>
                    <a:spLocks/>
                  </p:cNvSpPr>
                  <p:nvPr/>
                </p:nvSpPr>
                <p:spPr bwMode="auto">
                  <a:xfrm>
                    <a:off x="838" y="1020"/>
                    <a:ext cx="17" cy="21"/>
                  </a:xfrm>
                  <a:custGeom>
                    <a:avLst/>
                    <a:gdLst>
                      <a:gd name="T0" fmla="*/ 16 w 17"/>
                      <a:gd name="T1" fmla="*/ 20 h 21"/>
                      <a:gd name="T2" fmla="*/ 11 w 17"/>
                      <a:gd name="T3" fmla="*/ 17 h 21"/>
                      <a:gd name="T4" fmla="*/ 7 w 17"/>
                      <a:gd name="T5" fmla="*/ 15 h 21"/>
                      <a:gd name="T6" fmla="*/ 4 w 17"/>
                      <a:gd name="T7" fmla="*/ 13 h 21"/>
                      <a:gd name="T8" fmla="*/ 2 w 17"/>
                      <a:gd name="T9" fmla="*/ 10 h 21"/>
                      <a:gd name="T10" fmla="*/ 1 w 17"/>
                      <a:gd name="T11" fmla="*/ 7 h 21"/>
                      <a:gd name="T12" fmla="*/ 0 w 17"/>
                      <a:gd name="T13" fmla="*/ 4 h 21"/>
                      <a:gd name="T14" fmla="*/ 0 w 17"/>
                      <a:gd name="T15" fmla="*/ 0 h 21"/>
                      <a:gd name="T16" fmla="*/ 1 w 17"/>
                      <a:gd name="T17" fmla="*/ 0 h 21"/>
                      <a:gd name="T18" fmla="*/ 2 w 17"/>
                      <a:gd name="T19" fmla="*/ 0 h 21"/>
                      <a:gd name="T20" fmla="*/ 3 w 17"/>
                      <a:gd name="T21" fmla="*/ 2 h 21"/>
                      <a:gd name="T22" fmla="*/ 4 w 17"/>
                      <a:gd name="T23" fmla="*/ 5 h 21"/>
                      <a:gd name="T24" fmla="*/ 5 w 17"/>
                      <a:gd name="T25" fmla="*/ 9 h 21"/>
                      <a:gd name="T26" fmla="*/ 7 w 17"/>
                      <a:gd name="T27" fmla="*/ 12 h 21"/>
                      <a:gd name="T28" fmla="*/ 11 w 17"/>
                      <a:gd name="T29" fmla="*/ 16 h 21"/>
                      <a:gd name="T30" fmla="*/ 13 w 17"/>
                      <a:gd name="T31" fmla="*/ 18 h 21"/>
                      <a:gd name="T32" fmla="*/ 16 w 17"/>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1"/>
                      <a:gd name="T53" fmla="*/ 17 w 17"/>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1">
                        <a:moveTo>
                          <a:pt x="16" y="20"/>
                        </a:moveTo>
                        <a:lnTo>
                          <a:pt x="11" y="17"/>
                        </a:lnTo>
                        <a:lnTo>
                          <a:pt x="7" y="15"/>
                        </a:lnTo>
                        <a:lnTo>
                          <a:pt x="4" y="13"/>
                        </a:lnTo>
                        <a:lnTo>
                          <a:pt x="2" y="10"/>
                        </a:lnTo>
                        <a:lnTo>
                          <a:pt x="1" y="7"/>
                        </a:lnTo>
                        <a:lnTo>
                          <a:pt x="0" y="4"/>
                        </a:lnTo>
                        <a:lnTo>
                          <a:pt x="0" y="0"/>
                        </a:lnTo>
                        <a:lnTo>
                          <a:pt x="1" y="0"/>
                        </a:lnTo>
                        <a:lnTo>
                          <a:pt x="2" y="0"/>
                        </a:lnTo>
                        <a:lnTo>
                          <a:pt x="3" y="2"/>
                        </a:lnTo>
                        <a:lnTo>
                          <a:pt x="4" y="5"/>
                        </a:lnTo>
                        <a:lnTo>
                          <a:pt x="5" y="9"/>
                        </a:lnTo>
                        <a:lnTo>
                          <a:pt x="7" y="12"/>
                        </a:lnTo>
                        <a:lnTo>
                          <a:pt x="11" y="16"/>
                        </a:lnTo>
                        <a:lnTo>
                          <a:pt x="13" y="18"/>
                        </a:lnTo>
                        <a:lnTo>
                          <a:pt x="16" y="20"/>
                        </a:lnTo>
                      </a:path>
                    </a:pathLst>
                  </a:custGeom>
                  <a:solidFill>
                    <a:srgbClr val="FF9F1F"/>
                  </a:solidFill>
                  <a:ln w="9525" cap="rnd">
                    <a:noFill/>
                    <a:round/>
                    <a:headEnd/>
                    <a:tailEnd/>
                  </a:ln>
                </p:spPr>
                <p:txBody>
                  <a:bodyPr/>
                  <a:lstStyle/>
                  <a:p>
                    <a:pPr algn="ctr" eaLnBrk="0" hangingPunct="0"/>
                    <a:endParaRPr lang="en-US"/>
                  </a:p>
                </p:txBody>
              </p:sp>
              <p:sp>
                <p:nvSpPr>
                  <p:cNvPr id="91314" name="Freeform 53"/>
                  <p:cNvSpPr>
                    <a:spLocks/>
                  </p:cNvSpPr>
                  <p:nvPr/>
                </p:nvSpPr>
                <p:spPr bwMode="auto">
                  <a:xfrm>
                    <a:off x="851" y="1011"/>
                    <a:ext cx="41" cy="29"/>
                  </a:xfrm>
                  <a:custGeom>
                    <a:avLst/>
                    <a:gdLst>
                      <a:gd name="T0" fmla="*/ 25 w 41"/>
                      <a:gd name="T1" fmla="*/ 24 h 29"/>
                      <a:gd name="T2" fmla="*/ 19 w 41"/>
                      <a:gd name="T3" fmla="*/ 22 h 29"/>
                      <a:gd name="T4" fmla="*/ 13 w 41"/>
                      <a:gd name="T5" fmla="*/ 20 h 29"/>
                      <a:gd name="T6" fmla="*/ 10 w 41"/>
                      <a:gd name="T7" fmla="*/ 18 h 29"/>
                      <a:gd name="T8" fmla="*/ 6 w 41"/>
                      <a:gd name="T9" fmla="*/ 15 h 29"/>
                      <a:gd name="T10" fmla="*/ 3 w 41"/>
                      <a:gd name="T11" fmla="*/ 12 h 29"/>
                      <a:gd name="T12" fmla="*/ 0 w 41"/>
                      <a:gd name="T13" fmla="*/ 8 h 29"/>
                      <a:gd name="T14" fmla="*/ 5 w 41"/>
                      <a:gd name="T15" fmla="*/ 13 h 29"/>
                      <a:gd name="T16" fmla="*/ 10 w 41"/>
                      <a:gd name="T17" fmla="*/ 16 h 29"/>
                      <a:gd name="T18" fmla="*/ 13 w 41"/>
                      <a:gd name="T19" fmla="*/ 18 h 29"/>
                      <a:gd name="T20" fmla="*/ 16 w 41"/>
                      <a:gd name="T21" fmla="*/ 19 h 29"/>
                      <a:gd name="T22" fmla="*/ 20 w 41"/>
                      <a:gd name="T23" fmla="*/ 20 h 29"/>
                      <a:gd name="T24" fmla="*/ 22 w 41"/>
                      <a:gd name="T25" fmla="*/ 21 h 29"/>
                      <a:gd name="T26" fmla="*/ 22 w 41"/>
                      <a:gd name="T27" fmla="*/ 18 h 29"/>
                      <a:gd name="T28" fmla="*/ 21 w 41"/>
                      <a:gd name="T29" fmla="*/ 15 h 29"/>
                      <a:gd name="T30" fmla="*/ 20 w 41"/>
                      <a:gd name="T31" fmla="*/ 11 h 29"/>
                      <a:gd name="T32" fmla="*/ 19 w 41"/>
                      <a:gd name="T33" fmla="*/ 8 h 29"/>
                      <a:gd name="T34" fmla="*/ 18 w 41"/>
                      <a:gd name="T35" fmla="*/ 5 h 29"/>
                      <a:gd name="T36" fmla="*/ 17 w 41"/>
                      <a:gd name="T37" fmla="*/ 3 h 29"/>
                      <a:gd name="T38" fmla="*/ 16 w 41"/>
                      <a:gd name="T39" fmla="*/ 0 h 29"/>
                      <a:gd name="T40" fmla="*/ 18 w 41"/>
                      <a:gd name="T41" fmla="*/ 3 h 29"/>
                      <a:gd name="T42" fmla="*/ 20 w 41"/>
                      <a:gd name="T43" fmla="*/ 7 h 29"/>
                      <a:gd name="T44" fmla="*/ 21 w 41"/>
                      <a:gd name="T45" fmla="*/ 10 h 29"/>
                      <a:gd name="T46" fmla="*/ 22 w 41"/>
                      <a:gd name="T47" fmla="*/ 13 h 29"/>
                      <a:gd name="T48" fmla="*/ 23 w 41"/>
                      <a:gd name="T49" fmla="*/ 15 h 29"/>
                      <a:gd name="T50" fmla="*/ 24 w 41"/>
                      <a:gd name="T51" fmla="*/ 18 h 29"/>
                      <a:gd name="T52" fmla="*/ 25 w 41"/>
                      <a:gd name="T53" fmla="*/ 20 h 29"/>
                      <a:gd name="T54" fmla="*/ 26 w 41"/>
                      <a:gd name="T55" fmla="*/ 22 h 29"/>
                      <a:gd name="T56" fmla="*/ 28 w 41"/>
                      <a:gd name="T57" fmla="*/ 24 h 29"/>
                      <a:gd name="T58" fmla="*/ 31 w 41"/>
                      <a:gd name="T59" fmla="*/ 25 h 29"/>
                      <a:gd name="T60" fmla="*/ 34 w 41"/>
                      <a:gd name="T61" fmla="*/ 26 h 29"/>
                      <a:gd name="T62" fmla="*/ 37 w 41"/>
                      <a:gd name="T63" fmla="*/ 25 h 29"/>
                      <a:gd name="T64" fmla="*/ 38 w 41"/>
                      <a:gd name="T65" fmla="*/ 23 h 29"/>
                      <a:gd name="T66" fmla="*/ 35 w 41"/>
                      <a:gd name="T67" fmla="*/ 20 h 29"/>
                      <a:gd name="T68" fmla="*/ 34 w 41"/>
                      <a:gd name="T69" fmla="*/ 18 h 29"/>
                      <a:gd name="T70" fmla="*/ 33 w 41"/>
                      <a:gd name="T71" fmla="*/ 14 h 29"/>
                      <a:gd name="T72" fmla="*/ 33 w 41"/>
                      <a:gd name="T73" fmla="*/ 11 h 29"/>
                      <a:gd name="T74" fmla="*/ 33 w 41"/>
                      <a:gd name="T75" fmla="*/ 13 h 29"/>
                      <a:gd name="T76" fmla="*/ 34 w 41"/>
                      <a:gd name="T77" fmla="*/ 16 h 29"/>
                      <a:gd name="T78" fmla="*/ 35 w 41"/>
                      <a:gd name="T79" fmla="*/ 18 h 29"/>
                      <a:gd name="T80" fmla="*/ 36 w 41"/>
                      <a:gd name="T81" fmla="*/ 20 h 29"/>
                      <a:gd name="T82" fmla="*/ 38 w 41"/>
                      <a:gd name="T83" fmla="*/ 21 h 29"/>
                      <a:gd name="T84" fmla="*/ 40 w 41"/>
                      <a:gd name="T85" fmla="*/ 22 h 29"/>
                      <a:gd name="T86" fmla="*/ 40 w 41"/>
                      <a:gd name="T87" fmla="*/ 24 h 29"/>
                      <a:gd name="T88" fmla="*/ 38 w 41"/>
                      <a:gd name="T89" fmla="*/ 25 h 29"/>
                      <a:gd name="T90" fmla="*/ 38 w 41"/>
                      <a:gd name="T91" fmla="*/ 26 h 29"/>
                      <a:gd name="T92" fmla="*/ 35 w 41"/>
                      <a:gd name="T93" fmla="*/ 27 h 29"/>
                      <a:gd name="T94" fmla="*/ 34 w 41"/>
                      <a:gd name="T95" fmla="*/ 28 h 29"/>
                      <a:gd name="T96" fmla="*/ 31 w 41"/>
                      <a:gd name="T97" fmla="*/ 28 h 29"/>
                      <a:gd name="T98" fmla="*/ 28 w 41"/>
                      <a:gd name="T99" fmla="*/ 26 h 29"/>
                      <a:gd name="T100" fmla="*/ 25 w 41"/>
                      <a:gd name="T101" fmla="*/ 24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29"/>
                      <a:gd name="T155" fmla="*/ 41 w 41"/>
                      <a:gd name="T156" fmla="*/ 29 h 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29">
                        <a:moveTo>
                          <a:pt x="25" y="24"/>
                        </a:moveTo>
                        <a:lnTo>
                          <a:pt x="19" y="22"/>
                        </a:lnTo>
                        <a:lnTo>
                          <a:pt x="13" y="20"/>
                        </a:lnTo>
                        <a:lnTo>
                          <a:pt x="10" y="18"/>
                        </a:lnTo>
                        <a:lnTo>
                          <a:pt x="6" y="15"/>
                        </a:lnTo>
                        <a:lnTo>
                          <a:pt x="3" y="12"/>
                        </a:lnTo>
                        <a:lnTo>
                          <a:pt x="0" y="8"/>
                        </a:lnTo>
                        <a:lnTo>
                          <a:pt x="5" y="13"/>
                        </a:lnTo>
                        <a:lnTo>
                          <a:pt x="10" y="16"/>
                        </a:lnTo>
                        <a:lnTo>
                          <a:pt x="13" y="18"/>
                        </a:lnTo>
                        <a:lnTo>
                          <a:pt x="16" y="19"/>
                        </a:lnTo>
                        <a:lnTo>
                          <a:pt x="20" y="20"/>
                        </a:lnTo>
                        <a:lnTo>
                          <a:pt x="22" y="21"/>
                        </a:lnTo>
                        <a:lnTo>
                          <a:pt x="22" y="18"/>
                        </a:lnTo>
                        <a:lnTo>
                          <a:pt x="21" y="15"/>
                        </a:lnTo>
                        <a:lnTo>
                          <a:pt x="20" y="11"/>
                        </a:lnTo>
                        <a:lnTo>
                          <a:pt x="19" y="8"/>
                        </a:lnTo>
                        <a:lnTo>
                          <a:pt x="18" y="5"/>
                        </a:lnTo>
                        <a:lnTo>
                          <a:pt x="17" y="3"/>
                        </a:lnTo>
                        <a:lnTo>
                          <a:pt x="16" y="0"/>
                        </a:lnTo>
                        <a:lnTo>
                          <a:pt x="18" y="3"/>
                        </a:lnTo>
                        <a:lnTo>
                          <a:pt x="20" y="7"/>
                        </a:lnTo>
                        <a:lnTo>
                          <a:pt x="21" y="10"/>
                        </a:lnTo>
                        <a:lnTo>
                          <a:pt x="22" y="13"/>
                        </a:lnTo>
                        <a:lnTo>
                          <a:pt x="23" y="15"/>
                        </a:lnTo>
                        <a:lnTo>
                          <a:pt x="24" y="18"/>
                        </a:lnTo>
                        <a:lnTo>
                          <a:pt x="25" y="20"/>
                        </a:lnTo>
                        <a:lnTo>
                          <a:pt x="26" y="22"/>
                        </a:lnTo>
                        <a:lnTo>
                          <a:pt x="28" y="24"/>
                        </a:lnTo>
                        <a:lnTo>
                          <a:pt x="31" y="25"/>
                        </a:lnTo>
                        <a:lnTo>
                          <a:pt x="34" y="26"/>
                        </a:lnTo>
                        <a:lnTo>
                          <a:pt x="37" y="25"/>
                        </a:lnTo>
                        <a:lnTo>
                          <a:pt x="38" y="23"/>
                        </a:lnTo>
                        <a:lnTo>
                          <a:pt x="35" y="20"/>
                        </a:lnTo>
                        <a:lnTo>
                          <a:pt x="34" y="18"/>
                        </a:lnTo>
                        <a:lnTo>
                          <a:pt x="33" y="14"/>
                        </a:lnTo>
                        <a:lnTo>
                          <a:pt x="33" y="11"/>
                        </a:lnTo>
                        <a:lnTo>
                          <a:pt x="33" y="13"/>
                        </a:lnTo>
                        <a:lnTo>
                          <a:pt x="34" y="16"/>
                        </a:lnTo>
                        <a:lnTo>
                          <a:pt x="35" y="18"/>
                        </a:lnTo>
                        <a:lnTo>
                          <a:pt x="36" y="20"/>
                        </a:lnTo>
                        <a:lnTo>
                          <a:pt x="38" y="21"/>
                        </a:lnTo>
                        <a:lnTo>
                          <a:pt x="40" y="22"/>
                        </a:lnTo>
                        <a:lnTo>
                          <a:pt x="40" y="24"/>
                        </a:lnTo>
                        <a:lnTo>
                          <a:pt x="38" y="25"/>
                        </a:lnTo>
                        <a:lnTo>
                          <a:pt x="38" y="26"/>
                        </a:lnTo>
                        <a:lnTo>
                          <a:pt x="35" y="27"/>
                        </a:lnTo>
                        <a:lnTo>
                          <a:pt x="34" y="28"/>
                        </a:lnTo>
                        <a:lnTo>
                          <a:pt x="31" y="28"/>
                        </a:lnTo>
                        <a:lnTo>
                          <a:pt x="28" y="26"/>
                        </a:lnTo>
                        <a:lnTo>
                          <a:pt x="25" y="24"/>
                        </a:lnTo>
                      </a:path>
                    </a:pathLst>
                  </a:custGeom>
                  <a:solidFill>
                    <a:srgbClr val="FF9F1F"/>
                  </a:solidFill>
                  <a:ln w="9525" cap="rnd">
                    <a:noFill/>
                    <a:round/>
                    <a:headEnd/>
                    <a:tailEnd/>
                  </a:ln>
                </p:spPr>
                <p:txBody>
                  <a:bodyPr/>
                  <a:lstStyle/>
                  <a:p>
                    <a:pPr algn="ctr" eaLnBrk="0" hangingPunct="0"/>
                    <a:endParaRPr lang="en-US"/>
                  </a:p>
                </p:txBody>
              </p:sp>
              <p:sp>
                <p:nvSpPr>
                  <p:cNvPr id="91315" name="Freeform 54"/>
                  <p:cNvSpPr>
                    <a:spLocks/>
                  </p:cNvSpPr>
                  <p:nvPr/>
                </p:nvSpPr>
                <p:spPr bwMode="auto">
                  <a:xfrm>
                    <a:off x="872" y="1037"/>
                    <a:ext cx="17" cy="17"/>
                  </a:xfrm>
                  <a:custGeom>
                    <a:avLst/>
                    <a:gdLst>
                      <a:gd name="T0" fmla="*/ 13 w 17"/>
                      <a:gd name="T1" fmla="*/ 0 h 17"/>
                      <a:gd name="T2" fmla="*/ 11 w 17"/>
                      <a:gd name="T3" fmla="*/ 4 h 17"/>
                      <a:gd name="T4" fmla="*/ 10 w 17"/>
                      <a:gd name="T5" fmla="*/ 8 h 17"/>
                      <a:gd name="T6" fmla="*/ 7 w 17"/>
                      <a:gd name="T7" fmla="*/ 11 h 17"/>
                      <a:gd name="T8" fmla="*/ 4 w 17"/>
                      <a:gd name="T9" fmla="*/ 14 h 17"/>
                      <a:gd name="T10" fmla="*/ 0 w 17"/>
                      <a:gd name="T11" fmla="*/ 16 h 17"/>
                      <a:gd name="T12" fmla="*/ 3 w 17"/>
                      <a:gd name="T13" fmla="*/ 16 h 17"/>
                      <a:gd name="T14" fmla="*/ 9 w 17"/>
                      <a:gd name="T15" fmla="*/ 14 h 17"/>
                      <a:gd name="T16" fmla="*/ 13 w 17"/>
                      <a:gd name="T17" fmla="*/ 9 h 17"/>
                      <a:gd name="T18" fmla="*/ 16 w 17"/>
                      <a:gd name="T19" fmla="*/ 3 h 17"/>
                      <a:gd name="T20" fmla="*/ 13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3" y="0"/>
                        </a:moveTo>
                        <a:lnTo>
                          <a:pt x="11" y="4"/>
                        </a:lnTo>
                        <a:lnTo>
                          <a:pt x="10" y="8"/>
                        </a:lnTo>
                        <a:lnTo>
                          <a:pt x="7" y="11"/>
                        </a:lnTo>
                        <a:lnTo>
                          <a:pt x="4" y="14"/>
                        </a:lnTo>
                        <a:lnTo>
                          <a:pt x="0" y="16"/>
                        </a:lnTo>
                        <a:lnTo>
                          <a:pt x="3" y="16"/>
                        </a:lnTo>
                        <a:lnTo>
                          <a:pt x="9" y="14"/>
                        </a:lnTo>
                        <a:lnTo>
                          <a:pt x="13" y="9"/>
                        </a:lnTo>
                        <a:lnTo>
                          <a:pt x="16" y="3"/>
                        </a:lnTo>
                        <a:lnTo>
                          <a:pt x="13" y="0"/>
                        </a:lnTo>
                      </a:path>
                    </a:pathLst>
                  </a:custGeom>
                  <a:solidFill>
                    <a:srgbClr val="FF9F1F"/>
                  </a:solidFill>
                  <a:ln w="9525" cap="rnd">
                    <a:noFill/>
                    <a:round/>
                    <a:headEnd/>
                    <a:tailEnd/>
                  </a:ln>
                </p:spPr>
                <p:txBody>
                  <a:bodyPr/>
                  <a:lstStyle/>
                  <a:p>
                    <a:pPr algn="ctr" eaLnBrk="0" hangingPunct="0"/>
                    <a:endParaRPr lang="en-US"/>
                  </a:p>
                </p:txBody>
              </p:sp>
              <p:sp>
                <p:nvSpPr>
                  <p:cNvPr id="91316" name="Freeform 55"/>
                  <p:cNvSpPr>
                    <a:spLocks/>
                  </p:cNvSpPr>
                  <p:nvPr/>
                </p:nvSpPr>
                <p:spPr bwMode="auto">
                  <a:xfrm>
                    <a:off x="882" y="1042"/>
                    <a:ext cx="18" cy="17"/>
                  </a:xfrm>
                  <a:custGeom>
                    <a:avLst/>
                    <a:gdLst>
                      <a:gd name="T0" fmla="*/ 14 w 18"/>
                      <a:gd name="T1" fmla="*/ 0 h 17"/>
                      <a:gd name="T2" fmla="*/ 17 w 18"/>
                      <a:gd name="T3" fmla="*/ 2 h 17"/>
                      <a:gd name="T4" fmla="*/ 14 w 18"/>
                      <a:gd name="T5" fmla="*/ 6 h 17"/>
                      <a:gd name="T6" fmla="*/ 7 w 18"/>
                      <a:gd name="T7" fmla="*/ 10 h 17"/>
                      <a:gd name="T8" fmla="*/ 0 w 18"/>
                      <a:gd name="T9" fmla="*/ 13 h 17"/>
                      <a:gd name="T10" fmla="*/ 4 w 18"/>
                      <a:gd name="T11" fmla="*/ 16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14" y="0"/>
                        </a:moveTo>
                        <a:lnTo>
                          <a:pt x="17" y="2"/>
                        </a:lnTo>
                        <a:lnTo>
                          <a:pt x="14" y="6"/>
                        </a:lnTo>
                        <a:lnTo>
                          <a:pt x="7" y="10"/>
                        </a:lnTo>
                        <a:lnTo>
                          <a:pt x="0" y="13"/>
                        </a:lnTo>
                        <a:lnTo>
                          <a:pt x="4" y="16"/>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1317" name="Freeform 56"/>
                  <p:cNvSpPr>
                    <a:spLocks/>
                  </p:cNvSpPr>
                  <p:nvPr/>
                </p:nvSpPr>
                <p:spPr bwMode="auto">
                  <a:xfrm>
                    <a:off x="889" y="1012"/>
                    <a:ext cx="17" cy="38"/>
                  </a:xfrm>
                  <a:custGeom>
                    <a:avLst/>
                    <a:gdLst>
                      <a:gd name="T0" fmla="*/ 8 w 17"/>
                      <a:gd name="T1" fmla="*/ 0 h 38"/>
                      <a:gd name="T2" fmla="*/ 8 w 17"/>
                      <a:gd name="T3" fmla="*/ 4 h 38"/>
                      <a:gd name="T4" fmla="*/ 8 w 17"/>
                      <a:gd name="T5" fmla="*/ 11 h 38"/>
                      <a:gd name="T6" fmla="*/ 8 w 17"/>
                      <a:gd name="T7" fmla="*/ 18 h 38"/>
                      <a:gd name="T8" fmla="*/ 9 w 17"/>
                      <a:gd name="T9" fmla="*/ 24 h 38"/>
                      <a:gd name="T10" fmla="*/ 8 w 17"/>
                      <a:gd name="T11" fmla="*/ 27 h 38"/>
                      <a:gd name="T12" fmla="*/ 7 w 17"/>
                      <a:gd name="T13" fmla="*/ 29 h 38"/>
                      <a:gd name="T14" fmla="*/ 5 w 17"/>
                      <a:gd name="T15" fmla="*/ 31 h 38"/>
                      <a:gd name="T16" fmla="*/ 1 w 17"/>
                      <a:gd name="T17" fmla="*/ 32 h 38"/>
                      <a:gd name="T18" fmla="*/ 0 w 17"/>
                      <a:gd name="T19" fmla="*/ 33 h 38"/>
                      <a:gd name="T20" fmla="*/ 0 w 17"/>
                      <a:gd name="T21" fmla="*/ 35 h 38"/>
                      <a:gd name="T22" fmla="*/ 0 w 17"/>
                      <a:gd name="T23" fmla="*/ 37 h 38"/>
                      <a:gd name="T24" fmla="*/ 1 w 17"/>
                      <a:gd name="T25" fmla="*/ 35 h 38"/>
                      <a:gd name="T26" fmla="*/ 1 w 17"/>
                      <a:gd name="T27" fmla="*/ 33 h 38"/>
                      <a:gd name="T28" fmla="*/ 2 w 17"/>
                      <a:gd name="T29" fmla="*/ 32 h 38"/>
                      <a:gd name="T30" fmla="*/ 4 w 17"/>
                      <a:gd name="T31" fmla="*/ 32 h 38"/>
                      <a:gd name="T32" fmla="*/ 7 w 17"/>
                      <a:gd name="T33" fmla="*/ 32 h 38"/>
                      <a:gd name="T34" fmla="*/ 9 w 17"/>
                      <a:gd name="T35" fmla="*/ 31 h 38"/>
                      <a:gd name="T36" fmla="*/ 10 w 17"/>
                      <a:gd name="T37" fmla="*/ 29 h 38"/>
                      <a:gd name="T38" fmla="*/ 13 w 17"/>
                      <a:gd name="T39" fmla="*/ 31 h 38"/>
                      <a:gd name="T40" fmla="*/ 14 w 17"/>
                      <a:gd name="T41" fmla="*/ 32 h 38"/>
                      <a:gd name="T42" fmla="*/ 14 w 17"/>
                      <a:gd name="T43" fmla="*/ 34 h 38"/>
                      <a:gd name="T44" fmla="*/ 15 w 17"/>
                      <a:gd name="T45" fmla="*/ 36 h 38"/>
                      <a:gd name="T46" fmla="*/ 16 w 17"/>
                      <a:gd name="T47" fmla="*/ 34 h 38"/>
                      <a:gd name="T48" fmla="*/ 16 w 17"/>
                      <a:gd name="T49" fmla="*/ 30 h 38"/>
                      <a:gd name="T50" fmla="*/ 15 w 17"/>
                      <a:gd name="T51" fmla="*/ 27 h 38"/>
                      <a:gd name="T52" fmla="*/ 14 w 17"/>
                      <a:gd name="T53" fmla="*/ 25 h 38"/>
                      <a:gd name="T54" fmla="*/ 15 w 17"/>
                      <a:gd name="T55" fmla="*/ 23 h 38"/>
                      <a:gd name="T56" fmla="*/ 14 w 17"/>
                      <a:gd name="T57" fmla="*/ 20 h 38"/>
                      <a:gd name="T58" fmla="*/ 13 w 17"/>
                      <a:gd name="T59" fmla="*/ 18 h 38"/>
                      <a:gd name="T60" fmla="*/ 12 w 17"/>
                      <a:gd name="T61" fmla="*/ 16 h 38"/>
                      <a:gd name="T62" fmla="*/ 11 w 17"/>
                      <a:gd name="T63" fmla="*/ 13 h 38"/>
                      <a:gd name="T64" fmla="*/ 12 w 17"/>
                      <a:gd name="T65" fmla="*/ 11 h 38"/>
                      <a:gd name="T66" fmla="*/ 13 w 17"/>
                      <a:gd name="T67" fmla="*/ 9 h 38"/>
                      <a:gd name="T68" fmla="*/ 16 w 17"/>
                      <a:gd name="T69" fmla="*/ 10 h 38"/>
                      <a:gd name="T70" fmla="*/ 14 w 17"/>
                      <a:gd name="T71" fmla="*/ 9 h 38"/>
                      <a:gd name="T72" fmla="*/ 13 w 17"/>
                      <a:gd name="T73" fmla="*/ 6 h 38"/>
                      <a:gd name="T74" fmla="*/ 12 w 17"/>
                      <a:gd name="T75" fmla="*/ 4 h 38"/>
                      <a:gd name="T76" fmla="*/ 10 w 17"/>
                      <a:gd name="T77" fmla="*/ 1 h 38"/>
                      <a:gd name="T78" fmla="*/ 8 w 17"/>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
                      <a:gd name="T121" fmla="*/ 0 h 38"/>
                      <a:gd name="T122" fmla="*/ 17 w 17"/>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 h="38">
                        <a:moveTo>
                          <a:pt x="8" y="0"/>
                        </a:moveTo>
                        <a:lnTo>
                          <a:pt x="8" y="4"/>
                        </a:lnTo>
                        <a:lnTo>
                          <a:pt x="8" y="11"/>
                        </a:lnTo>
                        <a:lnTo>
                          <a:pt x="8" y="18"/>
                        </a:lnTo>
                        <a:lnTo>
                          <a:pt x="9" y="24"/>
                        </a:lnTo>
                        <a:lnTo>
                          <a:pt x="8" y="27"/>
                        </a:lnTo>
                        <a:lnTo>
                          <a:pt x="7" y="29"/>
                        </a:lnTo>
                        <a:lnTo>
                          <a:pt x="5" y="31"/>
                        </a:lnTo>
                        <a:lnTo>
                          <a:pt x="1" y="32"/>
                        </a:lnTo>
                        <a:lnTo>
                          <a:pt x="0" y="33"/>
                        </a:lnTo>
                        <a:lnTo>
                          <a:pt x="0" y="35"/>
                        </a:lnTo>
                        <a:lnTo>
                          <a:pt x="0" y="37"/>
                        </a:lnTo>
                        <a:lnTo>
                          <a:pt x="1" y="35"/>
                        </a:lnTo>
                        <a:lnTo>
                          <a:pt x="1" y="33"/>
                        </a:lnTo>
                        <a:lnTo>
                          <a:pt x="2" y="32"/>
                        </a:lnTo>
                        <a:lnTo>
                          <a:pt x="4" y="32"/>
                        </a:lnTo>
                        <a:lnTo>
                          <a:pt x="7" y="32"/>
                        </a:lnTo>
                        <a:lnTo>
                          <a:pt x="9" y="31"/>
                        </a:lnTo>
                        <a:lnTo>
                          <a:pt x="10" y="29"/>
                        </a:lnTo>
                        <a:lnTo>
                          <a:pt x="13" y="31"/>
                        </a:lnTo>
                        <a:lnTo>
                          <a:pt x="14" y="32"/>
                        </a:lnTo>
                        <a:lnTo>
                          <a:pt x="14" y="34"/>
                        </a:lnTo>
                        <a:lnTo>
                          <a:pt x="15" y="36"/>
                        </a:lnTo>
                        <a:lnTo>
                          <a:pt x="16" y="34"/>
                        </a:lnTo>
                        <a:lnTo>
                          <a:pt x="16" y="30"/>
                        </a:lnTo>
                        <a:lnTo>
                          <a:pt x="15" y="27"/>
                        </a:lnTo>
                        <a:lnTo>
                          <a:pt x="14" y="25"/>
                        </a:lnTo>
                        <a:lnTo>
                          <a:pt x="15" y="23"/>
                        </a:lnTo>
                        <a:lnTo>
                          <a:pt x="14" y="20"/>
                        </a:lnTo>
                        <a:lnTo>
                          <a:pt x="13" y="18"/>
                        </a:lnTo>
                        <a:lnTo>
                          <a:pt x="12" y="16"/>
                        </a:lnTo>
                        <a:lnTo>
                          <a:pt x="11" y="13"/>
                        </a:lnTo>
                        <a:lnTo>
                          <a:pt x="12" y="11"/>
                        </a:lnTo>
                        <a:lnTo>
                          <a:pt x="13" y="9"/>
                        </a:lnTo>
                        <a:lnTo>
                          <a:pt x="16" y="10"/>
                        </a:lnTo>
                        <a:lnTo>
                          <a:pt x="14" y="9"/>
                        </a:lnTo>
                        <a:lnTo>
                          <a:pt x="13" y="6"/>
                        </a:lnTo>
                        <a:lnTo>
                          <a:pt x="12" y="4"/>
                        </a:lnTo>
                        <a:lnTo>
                          <a:pt x="10" y="1"/>
                        </a:lnTo>
                        <a:lnTo>
                          <a:pt x="8" y="0"/>
                        </a:lnTo>
                      </a:path>
                    </a:pathLst>
                  </a:custGeom>
                  <a:solidFill>
                    <a:srgbClr val="FF9F1F"/>
                  </a:solidFill>
                  <a:ln w="9525" cap="rnd">
                    <a:noFill/>
                    <a:round/>
                    <a:headEnd/>
                    <a:tailEnd/>
                  </a:ln>
                </p:spPr>
                <p:txBody>
                  <a:bodyPr/>
                  <a:lstStyle/>
                  <a:p>
                    <a:pPr algn="ctr" eaLnBrk="0" hangingPunct="0"/>
                    <a:endParaRPr lang="en-US"/>
                  </a:p>
                </p:txBody>
              </p:sp>
              <p:sp>
                <p:nvSpPr>
                  <p:cNvPr id="91318" name="Freeform 57"/>
                  <p:cNvSpPr>
                    <a:spLocks/>
                  </p:cNvSpPr>
                  <p:nvPr/>
                </p:nvSpPr>
                <p:spPr bwMode="auto">
                  <a:xfrm>
                    <a:off x="912" y="1015"/>
                    <a:ext cx="17" cy="17"/>
                  </a:xfrm>
                  <a:custGeom>
                    <a:avLst/>
                    <a:gdLst>
                      <a:gd name="T0" fmla="*/ 13 w 17"/>
                      <a:gd name="T1" fmla="*/ 9 h 17"/>
                      <a:gd name="T2" fmla="*/ 11 w 17"/>
                      <a:gd name="T3" fmla="*/ 9 h 17"/>
                      <a:gd name="T4" fmla="*/ 7 w 17"/>
                      <a:gd name="T5" fmla="*/ 8 h 17"/>
                      <a:gd name="T6" fmla="*/ 4 w 17"/>
                      <a:gd name="T7" fmla="*/ 6 h 17"/>
                      <a:gd name="T8" fmla="*/ 0 w 17"/>
                      <a:gd name="T9" fmla="*/ 0 h 17"/>
                      <a:gd name="T10" fmla="*/ 1 w 17"/>
                      <a:gd name="T11" fmla="*/ 5 h 17"/>
                      <a:gd name="T12" fmla="*/ 3 w 17"/>
                      <a:gd name="T13" fmla="*/ 8 h 17"/>
                      <a:gd name="T14" fmla="*/ 7 w 17"/>
                      <a:gd name="T15" fmla="*/ 12 h 17"/>
                      <a:gd name="T16" fmla="*/ 11 w 17"/>
                      <a:gd name="T17" fmla="*/ 14 h 17"/>
                      <a:gd name="T18" fmla="*/ 16 w 17"/>
                      <a:gd name="T19" fmla="*/ 16 h 17"/>
                      <a:gd name="T20" fmla="*/ 13 w 17"/>
                      <a:gd name="T21" fmla="*/ 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3" y="9"/>
                        </a:moveTo>
                        <a:lnTo>
                          <a:pt x="11" y="9"/>
                        </a:lnTo>
                        <a:lnTo>
                          <a:pt x="7" y="8"/>
                        </a:lnTo>
                        <a:lnTo>
                          <a:pt x="4" y="6"/>
                        </a:lnTo>
                        <a:lnTo>
                          <a:pt x="0" y="0"/>
                        </a:lnTo>
                        <a:lnTo>
                          <a:pt x="1" y="5"/>
                        </a:lnTo>
                        <a:lnTo>
                          <a:pt x="3" y="8"/>
                        </a:lnTo>
                        <a:lnTo>
                          <a:pt x="7" y="12"/>
                        </a:lnTo>
                        <a:lnTo>
                          <a:pt x="11" y="14"/>
                        </a:lnTo>
                        <a:lnTo>
                          <a:pt x="16" y="16"/>
                        </a:lnTo>
                        <a:lnTo>
                          <a:pt x="13" y="9"/>
                        </a:lnTo>
                      </a:path>
                    </a:pathLst>
                  </a:custGeom>
                  <a:solidFill>
                    <a:srgbClr val="FF9F1F"/>
                  </a:solidFill>
                  <a:ln w="9525" cap="rnd">
                    <a:noFill/>
                    <a:round/>
                    <a:headEnd/>
                    <a:tailEnd/>
                  </a:ln>
                </p:spPr>
                <p:txBody>
                  <a:bodyPr/>
                  <a:lstStyle/>
                  <a:p>
                    <a:pPr algn="ctr" eaLnBrk="0" hangingPunct="0"/>
                    <a:endParaRPr lang="en-US"/>
                  </a:p>
                </p:txBody>
              </p:sp>
              <p:sp>
                <p:nvSpPr>
                  <p:cNvPr id="91319" name="Freeform 58"/>
                  <p:cNvSpPr>
                    <a:spLocks/>
                  </p:cNvSpPr>
                  <p:nvPr/>
                </p:nvSpPr>
                <p:spPr bwMode="auto">
                  <a:xfrm>
                    <a:off x="919" y="1071"/>
                    <a:ext cx="17" cy="21"/>
                  </a:xfrm>
                  <a:custGeom>
                    <a:avLst/>
                    <a:gdLst>
                      <a:gd name="T0" fmla="*/ 16 w 17"/>
                      <a:gd name="T1" fmla="*/ 12 h 21"/>
                      <a:gd name="T2" fmla="*/ 15 w 17"/>
                      <a:gd name="T3" fmla="*/ 9 h 21"/>
                      <a:gd name="T4" fmla="*/ 13 w 17"/>
                      <a:gd name="T5" fmla="*/ 7 h 21"/>
                      <a:gd name="T6" fmla="*/ 11 w 17"/>
                      <a:gd name="T7" fmla="*/ 6 h 21"/>
                      <a:gd name="T8" fmla="*/ 10 w 17"/>
                      <a:gd name="T9" fmla="*/ 5 h 21"/>
                      <a:gd name="T10" fmla="*/ 8 w 17"/>
                      <a:gd name="T11" fmla="*/ 2 h 21"/>
                      <a:gd name="T12" fmla="*/ 6 w 17"/>
                      <a:gd name="T13" fmla="*/ 0 h 21"/>
                      <a:gd name="T14" fmla="*/ 6 w 17"/>
                      <a:gd name="T15" fmla="*/ 3 h 21"/>
                      <a:gd name="T16" fmla="*/ 8 w 17"/>
                      <a:gd name="T17" fmla="*/ 5 h 21"/>
                      <a:gd name="T18" fmla="*/ 9 w 17"/>
                      <a:gd name="T19" fmla="*/ 7 h 21"/>
                      <a:gd name="T20" fmla="*/ 10 w 17"/>
                      <a:gd name="T21" fmla="*/ 9 h 21"/>
                      <a:gd name="T22" fmla="*/ 9 w 17"/>
                      <a:gd name="T23" fmla="*/ 10 h 21"/>
                      <a:gd name="T24" fmla="*/ 6 w 17"/>
                      <a:gd name="T25" fmla="*/ 12 h 21"/>
                      <a:gd name="T26" fmla="*/ 5 w 17"/>
                      <a:gd name="T27" fmla="*/ 13 h 21"/>
                      <a:gd name="T28" fmla="*/ 1 w 17"/>
                      <a:gd name="T29" fmla="*/ 16 h 21"/>
                      <a:gd name="T30" fmla="*/ 0 w 17"/>
                      <a:gd name="T31" fmla="*/ 20 h 21"/>
                      <a:gd name="T32" fmla="*/ 16 w 17"/>
                      <a:gd name="T33" fmla="*/ 12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1"/>
                      <a:gd name="T53" fmla="*/ 17 w 17"/>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1">
                        <a:moveTo>
                          <a:pt x="16" y="12"/>
                        </a:moveTo>
                        <a:lnTo>
                          <a:pt x="15" y="9"/>
                        </a:lnTo>
                        <a:lnTo>
                          <a:pt x="13" y="7"/>
                        </a:lnTo>
                        <a:lnTo>
                          <a:pt x="11" y="6"/>
                        </a:lnTo>
                        <a:lnTo>
                          <a:pt x="10" y="5"/>
                        </a:lnTo>
                        <a:lnTo>
                          <a:pt x="8" y="2"/>
                        </a:lnTo>
                        <a:lnTo>
                          <a:pt x="6" y="0"/>
                        </a:lnTo>
                        <a:lnTo>
                          <a:pt x="6" y="3"/>
                        </a:lnTo>
                        <a:lnTo>
                          <a:pt x="8" y="5"/>
                        </a:lnTo>
                        <a:lnTo>
                          <a:pt x="9" y="7"/>
                        </a:lnTo>
                        <a:lnTo>
                          <a:pt x="10" y="9"/>
                        </a:lnTo>
                        <a:lnTo>
                          <a:pt x="9" y="10"/>
                        </a:lnTo>
                        <a:lnTo>
                          <a:pt x="6" y="12"/>
                        </a:lnTo>
                        <a:lnTo>
                          <a:pt x="5" y="13"/>
                        </a:lnTo>
                        <a:lnTo>
                          <a:pt x="1" y="16"/>
                        </a:lnTo>
                        <a:lnTo>
                          <a:pt x="0" y="20"/>
                        </a:lnTo>
                        <a:lnTo>
                          <a:pt x="16" y="12"/>
                        </a:lnTo>
                      </a:path>
                    </a:pathLst>
                  </a:custGeom>
                  <a:solidFill>
                    <a:srgbClr val="FF9F1F"/>
                  </a:solidFill>
                  <a:ln w="9525" cap="rnd">
                    <a:noFill/>
                    <a:round/>
                    <a:headEnd/>
                    <a:tailEnd/>
                  </a:ln>
                </p:spPr>
                <p:txBody>
                  <a:bodyPr/>
                  <a:lstStyle/>
                  <a:p>
                    <a:pPr algn="ctr" eaLnBrk="0" hangingPunct="0"/>
                    <a:endParaRPr lang="en-US"/>
                  </a:p>
                </p:txBody>
              </p:sp>
            </p:grpSp>
            <p:sp>
              <p:nvSpPr>
                <p:cNvPr id="91306" name="Freeform 60"/>
                <p:cNvSpPr>
                  <a:spLocks/>
                </p:cNvSpPr>
                <p:nvPr/>
              </p:nvSpPr>
              <p:spPr bwMode="auto">
                <a:xfrm>
                  <a:off x="900" y="974"/>
                  <a:ext cx="17" cy="17"/>
                </a:xfrm>
                <a:custGeom>
                  <a:avLst/>
                  <a:gdLst>
                    <a:gd name="T0" fmla="*/ 16 w 17"/>
                    <a:gd name="T1" fmla="*/ 14 h 17"/>
                    <a:gd name="T2" fmla="*/ 12 w 17"/>
                    <a:gd name="T3" fmla="*/ 15 h 17"/>
                    <a:gd name="T4" fmla="*/ 10 w 17"/>
                    <a:gd name="T5" fmla="*/ 16 h 17"/>
                    <a:gd name="T6" fmla="*/ 6 w 17"/>
                    <a:gd name="T7" fmla="*/ 15 h 17"/>
                    <a:gd name="T8" fmla="*/ 4 w 17"/>
                    <a:gd name="T9" fmla="*/ 14 h 17"/>
                    <a:gd name="T10" fmla="*/ 1 w 17"/>
                    <a:gd name="T11" fmla="*/ 12 h 17"/>
                    <a:gd name="T12" fmla="*/ 0 w 17"/>
                    <a:gd name="T13" fmla="*/ 10 h 17"/>
                    <a:gd name="T14" fmla="*/ 0 w 17"/>
                    <a:gd name="T15" fmla="*/ 6 h 17"/>
                    <a:gd name="T16" fmla="*/ 0 w 17"/>
                    <a:gd name="T17" fmla="*/ 4 h 17"/>
                    <a:gd name="T18" fmla="*/ 0 w 17"/>
                    <a:gd name="T19" fmla="*/ 2 h 17"/>
                    <a:gd name="T20" fmla="*/ 2 w 17"/>
                    <a:gd name="T21" fmla="*/ 0 h 17"/>
                    <a:gd name="T22" fmla="*/ 5 w 17"/>
                    <a:gd name="T23" fmla="*/ 0 h 17"/>
                    <a:gd name="T24" fmla="*/ 8 w 17"/>
                    <a:gd name="T25" fmla="*/ 0 h 17"/>
                    <a:gd name="T26" fmla="*/ 12 w 17"/>
                    <a:gd name="T27" fmla="*/ 1 h 17"/>
                    <a:gd name="T28" fmla="*/ 12 w 17"/>
                    <a:gd name="T29" fmla="*/ 2 h 17"/>
                    <a:gd name="T30" fmla="*/ 13 w 17"/>
                    <a:gd name="T31" fmla="*/ 6 h 17"/>
                    <a:gd name="T32" fmla="*/ 14 w 17"/>
                    <a:gd name="T33" fmla="*/ 8 h 17"/>
                    <a:gd name="T34" fmla="*/ 14 w 17"/>
                    <a:gd name="T35" fmla="*/ 11 h 17"/>
                    <a:gd name="T36" fmla="*/ 16 w 17"/>
                    <a:gd name="T37" fmla="*/ 1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4"/>
                      </a:moveTo>
                      <a:lnTo>
                        <a:pt x="12" y="15"/>
                      </a:lnTo>
                      <a:lnTo>
                        <a:pt x="10" y="16"/>
                      </a:lnTo>
                      <a:lnTo>
                        <a:pt x="6" y="15"/>
                      </a:lnTo>
                      <a:lnTo>
                        <a:pt x="4" y="14"/>
                      </a:lnTo>
                      <a:lnTo>
                        <a:pt x="1" y="12"/>
                      </a:lnTo>
                      <a:lnTo>
                        <a:pt x="0" y="10"/>
                      </a:lnTo>
                      <a:lnTo>
                        <a:pt x="0" y="6"/>
                      </a:lnTo>
                      <a:lnTo>
                        <a:pt x="0" y="4"/>
                      </a:lnTo>
                      <a:lnTo>
                        <a:pt x="0" y="2"/>
                      </a:lnTo>
                      <a:lnTo>
                        <a:pt x="2" y="0"/>
                      </a:lnTo>
                      <a:lnTo>
                        <a:pt x="5" y="0"/>
                      </a:lnTo>
                      <a:lnTo>
                        <a:pt x="8" y="0"/>
                      </a:lnTo>
                      <a:lnTo>
                        <a:pt x="12" y="1"/>
                      </a:lnTo>
                      <a:lnTo>
                        <a:pt x="12" y="2"/>
                      </a:lnTo>
                      <a:lnTo>
                        <a:pt x="13" y="6"/>
                      </a:lnTo>
                      <a:lnTo>
                        <a:pt x="14" y="8"/>
                      </a:lnTo>
                      <a:lnTo>
                        <a:pt x="14" y="11"/>
                      </a:lnTo>
                      <a:lnTo>
                        <a:pt x="16" y="14"/>
                      </a:lnTo>
                    </a:path>
                  </a:pathLst>
                </a:custGeom>
                <a:solidFill>
                  <a:srgbClr val="FF9F1F"/>
                </a:solidFill>
                <a:ln w="9525" cap="rnd">
                  <a:noFill/>
                  <a:round/>
                  <a:headEnd/>
                  <a:tailEnd/>
                </a:ln>
              </p:spPr>
              <p:txBody>
                <a:bodyPr/>
                <a:lstStyle/>
                <a:p>
                  <a:pPr algn="ctr" eaLnBrk="0" hangingPunct="0"/>
                  <a:endParaRPr lang="en-US"/>
                </a:p>
              </p:txBody>
            </p:sp>
            <p:sp>
              <p:nvSpPr>
                <p:cNvPr id="91307" name="Freeform 61"/>
                <p:cNvSpPr>
                  <a:spLocks/>
                </p:cNvSpPr>
                <p:nvPr/>
              </p:nvSpPr>
              <p:spPr bwMode="auto">
                <a:xfrm>
                  <a:off x="901" y="999"/>
                  <a:ext cx="17" cy="17"/>
                </a:xfrm>
                <a:custGeom>
                  <a:avLst/>
                  <a:gdLst>
                    <a:gd name="T0" fmla="*/ 16 w 17"/>
                    <a:gd name="T1" fmla="*/ 16 h 17"/>
                    <a:gd name="T2" fmla="*/ 15 w 17"/>
                    <a:gd name="T3" fmla="*/ 14 h 17"/>
                    <a:gd name="T4" fmla="*/ 15 w 17"/>
                    <a:gd name="T5" fmla="*/ 11 h 17"/>
                    <a:gd name="T6" fmla="*/ 14 w 17"/>
                    <a:gd name="T7" fmla="*/ 10 h 17"/>
                    <a:gd name="T8" fmla="*/ 13 w 17"/>
                    <a:gd name="T9" fmla="*/ 9 h 17"/>
                    <a:gd name="T10" fmla="*/ 12 w 17"/>
                    <a:gd name="T11" fmla="*/ 8 h 17"/>
                    <a:gd name="T12" fmla="*/ 13 w 17"/>
                    <a:gd name="T13" fmla="*/ 8 h 17"/>
                    <a:gd name="T14" fmla="*/ 13 w 17"/>
                    <a:gd name="T15" fmla="*/ 6 h 17"/>
                    <a:gd name="T16" fmla="*/ 13 w 17"/>
                    <a:gd name="T17" fmla="*/ 5 h 17"/>
                    <a:gd name="T18" fmla="*/ 13 w 17"/>
                    <a:gd name="T19" fmla="*/ 5 h 17"/>
                    <a:gd name="T20" fmla="*/ 12 w 17"/>
                    <a:gd name="T21" fmla="*/ 4 h 17"/>
                    <a:gd name="T22" fmla="*/ 12 w 17"/>
                    <a:gd name="T23" fmla="*/ 4 h 17"/>
                    <a:gd name="T24" fmla="*/ 12 w 17"/>
                    <a:gd name="T25" fmla="*/ 2 h 17"/>
                    <a:gd name="T26" fmla="*/ 11 w 17"/>
                    <a:gd name="T27" fmla="*/ 1 h 17"/>
                    <a:gd name="T28" fmla="*/ 11 w 17"/>
                    <a:gd name="T29" fmla="*/ 0 h 17"/>
                    <a:gd name="T30" fmla="*/ 10 w 17"/>
                    <a:gd name="T31" fmla="*/ 1 h 17"/>
                    <a:gd name="T32" fmla="*/ 9 w 17"/>
                    <a:gd name="T33" fmla="*/ 2 h 17"/>
                    <a:gd name="T34" fmla="*/ 7 w 17"/>
                    <a:gd name="T35" fmla="*/ 4 h 17"/>
                    <a:gd name="T36" fmla="*/ 5 w 17"/>
                    <a:gd name="T37" fmla="*/ 4 h 17"/>
                    <a:gd name="T38" fmla="*/ 3 w 17"/>
                    <a:gd name="T39" fmla="*/ 4 h 17"/>
                    <a:gd name="T40" fmla="*/ 2 w 17"/>
                    <a:gd name="T41" fmla="*/ 4 h 17"/>
                    <a:gd name="T42" fmla="*/ 4 w 17"/>
                    <a:gd name="T43" fmla="*/ 5 h 17"/>
                    <a:gd name="T44" fmla="*/ 6 w 17"/>
                    <a:gd name="T45" fmla="*/ 5 h 17"/>
                    <a:gd name="T46" fmla="*/ 8 w 17"/>
                    <a:gd name="T47" fmla="*/ 5 h 17"/>
                    <a:gd name="T48" fmla="*/ 10 w 17"/>
                    <a:gd name="T49" fmla="*/ 4 h 17"/>
                    <a:gd name="T50" fmla="*/ 11 w 17"/>
                    <a:gd name="T51" fmla="*/ 4 h 17"/>
                    <a:gd name="T52" fmla="*/ 11 w 17"/>
                    <a:gd name="T53" fmla="*/ 4 h 17"/>
                    <a:gd name="T54" fmla="*/ 11 w 17"/>
                    <a:gd name="T55" fmla="*/ 5 h 17"/>
                    <a:gd name="T56" fmla="*/ 11 w 17"/>
                    <a:gd name="T57" fmla="*/ 7 h 17"/>
                    <a:gd name="T58" fmla="*/ 9 w 17"/>
                    <a:gd name="T59" fmla="*/ 8 h 17"/>
                    <a:gd name="T60" fmla="*/ 8 w 17"/>
                    <a:gd name="T61" fmla="*/ 8 h 17"/>
                    <a:gd name="T62" fmla="*/ 7 w 17"/>
                    <a:gd name="T63" fmla="*/ 8 h 17"/>
                    <a:gd name="T64" fmla="*/ 9 w 17"/>
                    <a:gd name="T65" fmla="*/ 9 h 17"/>
                    <a:gd name="T66" fmla="*/ 10 w 17"/>
                    <a:gd name="T67" fmla="*/ 9 h 17"/>
                    <a:gd name="T68" fmla="*/ 11 w 17"/>
                    <a:gd name="T69" fmla="*/ 8 h 17"/>
                    <a:gd name="T70" fmla="*/ 11 w 17"/>
                    <a:gd name="T71" fmla="*/ 9 h 17"/>
                    <a:gd name="T72" fmla="*/ 12 w 17"/>
                    <a:gd name="T73" fmla="*/ 10 h 17"/>
                    <a:gd name="T74" fmla="*/ 10 w 17"/>
                    <a:gd name="T75" fmla="*/ 10 h 17"/>
                    <a:gd name="T76" fmla="*/ 8 w 17"/>
                    <a:gd name="T77" fmla="*/ 11 h 17"/>
                    <a:gd name="T78" fmla="*/ 5 w 17"/>
                    <a:gd name="T79" fmla="*/ 11 h 17"/>
                    <a:gd name="T80" fmla="*/ 2 w 17"/>
                    <a:gd name="T81" fmla="*/ 11 h 17"/>
                    <a:gd name="T82" fmla="*/ 0 w 17"/>
                    <a:gd name="T83" fmla="*/ 10 h 17"/>
                    <a:gd name="T84" fmla="*/ 2 w 17"/>
                    <a:gd name="T85" fmla="*/ 12 h 17"/>
                    <a:gd name="T86" fmla="*/ 4 w 17"/>
                    <a:gd name="T87" fmla="*/ 13 h 17"/>
                    <a:gd name="T88" fmla="*/ 6 w 17"/>
                    <a:gd name="T89" fmla="*/ 14 h 17"/>
                    <a:gd name="T90" fmla="*/ 9 w 17"/>
                    <a:gd name="T91" fmla="*/ 14 h 17"/>
                    <a:gd name="T92" fmla="*/ 11 w 17"/>
                    <a:gd name="T93" fmla="*/ 12 h 17"/>
                    <a:gd name="T94" fmla="*/ 13 w 17"/>
                    <a:gd name="T95" fmla="*/ 13 h 17"/>
                    <a:gd name="T96" fmla="*/ 14 w 17"/>
                    <a:gd name="T97" fmla="*/ 14 h 17"/>
                    <a:gd name="T98" fmla="*/ 16 w 17"/>
                    <a:gd name="T99" fmla="*/ 16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17"/>
                    <a:gd name="T152" fmla="*/ 17 w 17"/>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17">
                      <a:moveTo>
                        <a:pt x="16" y="16"/>
                      </a:moveTo>
                      <a:lnTo>
                        <a:pt x="15" y="14"/>
                      </a:lnTo>
                      <a:lnTo>
                        <a:pt x="15" y="11"/>
                      </a:lnTo>
                      <a:lnTo>
                        <a:pt x="14" y="10"/>
                      </a:lnTo>
                      <a:lnTo>
                        <a:pt x="13" y="9"/>
                      </a:lnTo>
                      <a:lnTo>
                        <a:pt x="12" y="8"/>
                      </a:lnTo>
                      <a:lnTo>
                        <a:pt x="13" y="8"/>
                      </a:lnTo>
                      <a:lnTo>
                        <a:pt x="13" y="6"/>
                      </a:lnTo>
                      <a:lnTo>
                        <a:pt x="13" y="5"/>
                      </a:lnTo>
                      <a:lnTo>
                        <a:pt x="12" y="4"/>
                      </a:lnTo>
                      <a:lnTo>
                        <a:pt x="12" y="2"/>
                      </a:lnTo>
                      <a:lnTo>
                        <a:pt x="11" y="1"/>
                      </a:lnTo>
                      <a:lnTo>
                        <a:pt x="11" y="0"/>
                      </a:lnTo>
                      <a:lnTo>
                        <a:pt x="10" y="1"/>
                      </a:lnTo>
                      <a:lnTo>
                        <a:pt x="9" y="2"/>
                      </a:lnTo>
                      <a:lnTo>
                        <a:pt x="7" y="4"/>
                      </a:lnTo>
                      <a:lnTo>
                        <a:pt x="5" y="4"/>
                      </a:lnTo>
                      <a:lnTo>
                        <a:pt x="3" y="4"/>
                      </a:lnTo>
                      <a:lnTo>
                        <a:pt x="2" y="4"/>
                      </a:lnTo>
                      <a:lnTo>
                        <a:pt x="4" y="5"/>
                      </a:lnTo>
                      <a:lnTo>
                        <a:pt x="6" y="5"/>
                      </a:lnTo>
                      <a:lnTo>
                        <a:pt x="8" y="5"/>
                      </a:lnTo>
                      <a:lnTo>
                        <a:pt x="10" y="4"/>
                      </a:lnTo>
                      <a:lnTo>
                        <a:pt x="11" y="4"/>
                      </a:lnTo>
                      <a:lnTo>
                        <a:pt x="11" y="5"/>
                      </a:lnTo>
                      <a:lnTo>
                        <a:pt x="11" y="7"/>
                      </a:lnTo>
                      <a:lnTo>
                        <a:pt x="9" y="8"/>
                      </a:lnTo>
                      <a:lnTo>
                        <a:pt x="8" y="8"/>
                      </a:lnTo>
                      <a:lnTo>
                        <a:pt x="7" y="8"/>
                      </a:lnTo>
                      <a:lnTo>
                        <a:pt x="9" y="9"/>
                      </a:lnTo>
                      <a:lnTo>
                        <a:pt x="10" y="9"/>
                      </a:lnTo>
                      <a:lnTo>
                        <a:pt x="11" y="8"/>
                      </a:lnTo>
                      <a:lnTo>
                        <a:pt x="11" y="9"/>
                      </a:lnTo>
                      <a:lnTo>
                        <a:pt x="12" y="10"/>
                      </a:lnTo>
                      <a:lnTo>
                        <a:pt x="10" y="10"/>
                      </a:lnTo>
                      <a:lnTo>
                        <a:pt x="8" y="11"/>
                      </a:lnTo>
                      <a:lnTo>
                        <a:pt x="5" y="11"/>
                      </a:lnTo>
                      <a:lnTo>
                        <a:pt x="2" y="11"/>
                      </a:lnTo>
                      <a:lnTo>
                        <a:pt x="0" y="10"/>
                      </a:lnTo>
                      <a:lnTo>
                        <a:pt x="2" y="12"/>
                      </a:lnTo>
                      <a:lnTo>
                        <a:pt x="4" y="13"/>
                      </a:lnTo>
                      <a:lnTo>
                        <a:pt x="6" y="14"/>
                      </a:lnTo>
                      <a:lnTo>
                        <a:pt x="9" y="14"/>
                      </a:lnTo>
                      <a:lnTo>
                        <a:pt x="11" y="12"/>
                      </a:lnTo>
                      <a:lnTo>
                        <a:pt x="13" y="13"/>
                      </a:lnTo>
                      <a:lnTo>
                        <a:pt x="14" y="14"/>
                      </a:lnTo>
                      <a:lnTo>
                        <a:pt x="16" y="16"/>
                      </a:lnTo>
                    </a:path>
                  </a:pathLst>
                </a:custGeom>
                <a:solidFill>
                  <a:srgbClr val="FF9F1F"/>
                </a:solidFill>
                <a:ln w="9525" cap="rnd">
                  <a:noFill/>
                  <a:round/>
                  <a:headEnd/>
                  <a:tailEnd/>
                </a:ln>
              </p:spPr>
              <p:txBody>
                <a:bodyPr/>
                <a:lstStyle/>
                <a:p>
                  <a:pPr algn="ctr" eaLnBrk="0" hangingPunct="0"/>
                  <a:endParaRPr lang="en-US"/>
                </a:p>
              </p:txBody>
            </p:sp>
            <p:sp>
              <p:nvSpPr>
                <p:cNvPr id="91308" name="Freeform 62"/>
                <p:cNvSpPr>
                  <a:spLocks/>
                </p:cNvSpPr>
                <p:nvPr/>
              </p:nvSpPr>
              <p:spPr bwMode="auto">
                <a:xfrm>
                  <a:off x="905" y="991"/>
                  <a:ext cx="17" cy="17"/>
                </a:xfrm>
                <a:custGeom>
                  <a:avLst/>
                  <a:gdLst>
                    <a:gd name="T0" fmla="*/ 16 w 17"/>
                    <a:gd name="T1" fmla="*/ 16 h 17"/>
                    <a:gd name="T2" fmla="*/ 14 w 17"/>
                    <a:gd name="T3" fmla="*/ 9 h 17"/>
                    <a:gd name="T4" fmla="*/ 13 w 17"/>
                    <a:gd name="T5" fmla="*/ 6 h 17"/>
                    <a:gd name="T6" fmla="*/ 12 w 17"/>
                    <a:gd name="T7" fmla="*/ 3 h 17"/>
                    <a:gd name="T8" fmla="*/ 12 w 17"/>
                    <a:gd name="T9" fmla="*/ 0 h 17"/>
                    <a:gd name="T10" fmla="*/ 9 w 17"/>
                    <a:gd name="T11" fmla="*/ 0 h 17"/>
                    <a:gd name="T12" fmla="*/ 6 w 17"/>
                    <a:gd name="T13" fmla="*/ 1 h 17"/>
                    <a:gd name="T14" fmla="*/ 3 w 17"/>
                    <a:gd name="T15" fmla="*/ 3 h 17"/>
                    <a:gd name="T16" fmla="*/ 0 w 17"/>
                    <a:gd name="T17" fmla="*/ 1 h 17"/>
                    <a:gd name="T18" fmla="*/ 4 w 17"/>
                    <a:gd name="T19" fmla="*/ 3 h 17"/>
                    <a:gd name="T20" fmla="*/ 7 w 17"/>
                    <a:gd name="T21" fmla="*/ 4 h 17"/>
                    <a:gd name="T22" fmla="*/ 9 w 17"/>
                    <a:gd name="T23" fmla="*/ 6 h 17"/>
                    <a:gd name="T24" fmla="*/ 16 w 17"/>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16"/>
                      </a:moveTo>
                      <a:lnTo>
                        <a:pt x="14" y="9"/>
                      </a:lnTo>
                      <a:lnTo>
                        <a:pt x="13" y="6"/>
                      </a:lnTo>
                      <a:lnTo>
                        <a:pt x="12" y="3"/>
                      </a:lnTo>
                      <a:lnTo>
                        <a:pt x="12" y="0"/>
                      </a:lnTo>
                      <a:lnTo>
                        <a:pt x="9" y="0"/>
                      </a:lnTo>
                      <a:lnTo>
                        <a:pt x="6" y="1"/>
                      </a:lnTo>
                      <a:lnTo>
                        <a:pt x="3" y="3"/>
                      </a:lnTo>
                      <a:lnTo>
                        <a:pt x="0" y="1"/>
                      </a:lnTo>
                      <a:lnTo>
                        <a:pt x="4" y="3"/>
                      </a:lnTo>
                      <a:lnTo>
                        <a:pt x="7" y="4"/>
                      </a:lnTo>
                      <a:lnTo>
                        <a:pt x="9" y="6"/>
                      </a:lnTo>
                      <a:lnTo>
                        <a:pt x="16" y="16"/>
                      </a:lnTo>
                    </a:path>
                  </a:pathLst>
                </a:custGeom>
                <a:solidFill>
                  <a:srgbClr val="FF9F1F"/>
                </a:solidFill>
                <a:ln w="9525" cap="rnd">
                  <a:noFill/>
                  <a:round/>
                  <a:headEnd/>
                  <a:tailEnd/>
                </a:ln>
              </p:spPr>
              <p:txBody>
                <a:bodyPr/>
                <a:lstStyle/>
                <a:p>
                  <a:pPr algn="ctr" eaLnBrk="0" hangingPunct="0"/>
                  <a:endParaRPr lang="en-US"/>
                </a:p>
              </p:txBody>
            </p:sp>
          </p:grpSp>
          <p:sp>
            <p:nvSpPr>
              <p:cNvPr id="91304" name="Freeform 64"/>
              <p:cNvSpPr>
                <a:spLocks/>
              </p:cNvSpPr>
              <p:nvPr/>
            </p:nvSpPr>
            <p:spPr bwMode="auto">
              <a:xfrm>
                <a:off x="905" y="1080"/>
                <a:ext cx="50" cy="66"/>
              </a:xfrm>
              <a:custGeom>
                <a:avLst/>
                <a:gdLst>
                  <a:gd name="T0" fmla="*/ 0 w 50"/>
                  <a:gd name="T1" fmla="*/ 50 h 66"/>
                  <a:gd name="T2" fmla="*/ 22 w 50"/>
                  <a:gd name="T3" fmla="*/ 0 h 66"/>
                  <a:gd name="T4" fmla="*/ 49 w 50"/>
                  <a:gd name="T5" fmla="*/ 7 h 66"/>
                  <a:gd name="T6" fmla="*/ 20 w 50"/>
                  <a:gd name="T7" fmla="*/ 65 h 66"/>
                  <a:gd name="T8" fmla="*/ 0 w 50"/>
                  <a:gd name="T9" fmla="*/ 50 h 66"/>
                  <a:gd name="T10" fmla="*/ 0 60000 65536"/>
                  <a:gd name="T11" fmla="*/ 0 60000 65536"/>
                  <a:gd name="T12" fmla="*/ 0 60000 65536"/>
                  <a:gd name="T13" fmla="*/ 0 60000 65536"/>
                  <a:gd name="T14" fmla="*/ 0 60000 65536"/>
                  <a:gd name="T15" fmla="*/ 0 w 50"/>
                  <a:gd name="T16" fmla="*/ 0 h 66"/>
                  <a:gd name="T17" fmla="*/ 50 w 50"/>
                  <a:gd name="T18" fmla="*/ 66 h 66"/>
                </a:gdLst>
                <a:ahLst/>
                <a:cxnLst>
                  <a:cxn ang="T10">
                    <a:pos x="T0" y="T1"/>
                  </a:cxn>
                  <a:cxn ang="T11">
                    <a:pos x="T2" y="T3"/>
                  </a:cxn>
                  <a:cxn ang="T12">
                    <a:pos x="T4" y="T5"/>
                  </a:cxn>
                  <a:cxn ang="T13">
                    <a:pos x="T6" y="T7"/>
                  </a:cxn>
                  <a:cxn ang="T14">
                    <a:pos x="T8" y="T9"/>
                  </a:cxn>
                </a:cxnLst>
                <a:rect l="T15" t="T16" r="T17" b="T18"/>
                <a:pathLst>
                  <a:path w="50" h="66">
                    <a:moveTo>
                      <a:pt x="0" y="50"/>
                    </a:moveTo>
                    <a:lnTo>
                      <a:pt x="22" y="0"/>
                    </a:lnTo>
                    <a:lnTo>
                      <a:pt x="49" y="7"/>
                    </a:lnTo>
                    <a:lnTo>
                      <a:pt x="20" y="65"/>
                    </a:lnTo>
                    <a:lnTo>
                      <a:pt x="0" y="50"/>
                    </a:lnTo>
                  </a:path>
                </a:pathLst>
              </a:custGeom>
              <a:solidFill>
                <a:srgbClr val="FF9900"/>
              </a:solidFill>
              <a:ln w="12700" cap="rnd">
                <a:solidFill>
                  <a:srgbClr val="FF9900"/>
                </a:solidFill>
                <a:round/>
                <a:headEnd/>
                <a:tailEnd/>
              </a:ln>
            </p:spPr>
            <p:txBody>
              <a:bodyPr/>
              <a:lstStyle/>
              <a:p>
                <a:pPr algn="ctr" eaLnBrk="0" hangingPunct="0"/>
                <a:endParaRPr lang="en-US"/>
              </a:p>
            </p:txBody>
          </p:sp>
        </p:grpSp>
        <p:grpSp>
          <p:nvGrpSpPr>
            <p:cNvPr id="7" name="Group 83"/>
            <p:cNvGrpSpPr>
              <a:grpSpLocks/>
            </p:cNvGrpSpPr>
            <p:nvPr/>
          </p:nvGrpSpPr>
          <p:grpSpPr bwMode="auto">
            <a:xfrm>
              <a:off x="1373" y="970"/>
              <a:ext cx="138" cy="172"/>
              <a:chOff x="1373" y="970"/>
              <a:chExt cx="138" cy="172"/>
            </a:xfrm>
          </p:grpSpPr>
          <p:grpSp>
            <p:nvGrpSpPr>
              <p:cNvPr id="8" name="Group 81"/>
              <p:cNvGrpSpPr>
                <a:grpSpLocks/>
              </p:cNvGrpSpPr>
              <p:nvPr/>
            </p:nvGrpSpPr>
            <p:grpSpPr bwMode="auto">
              <a:xfrm>
                <a:off x="1373" y="970"/>
                <a:ext cx="120" cy="160"/>
                <a:chOff x="1373" y="970"/>
                <a:chExt cx="120" cy="160"/>
              </a:xfrm>
            </p:grpSpPr>
            <p:grpSp>
              <p:nvGrpSpPr>
                <p:cNvPr id="91288" name="Group 77"/>
                <p:cNvGrpSpPr>
                  <a:grpSpLocks/>
                </p:cNvGrpSpPr>
                <p:nvPr/>
              </p:nvGrpSpPr>
              <p:grpSpPr bwMode="auto">
                <a:xfrm>
                  <a:off x="1373" y="970"/>
                  <a:ext cx="120" cy="160"/>
                  <a:chOff x="1373" y="970"/>
                  <a:chExt cx="120" cy="160"/>
                </a:xfrm>
              </p:grpSpPr>
              <p:sp>
                <p:nvSpPr>
                  <p:cNvPr id="91292" name="Freeform 66"/>
                  <p:cNvSpPr>
                    <a:spLocks/>
                  </p:cNvSpPr>
                  <p:nvPr/>
                </p:nvSpPr>
                <p:spPr bwMode="auto">
                  <a:xfrm>
                    <a:off x="1373" y="970"/>
                    <a:ext cx="113" cy="160"/>
                  </a:xfrm>
                  <a:custGeom>
                    <a:avLst/>
                    <a:gdLst>
                      <a:gd name="T0" fmla="*/ 85 w 113"/>
                      <a:gd name="T1" fmla="*/ 157 h 160"/>
                      <a:gd name="T2" fmla="*/ 76 w 113"/>
                      <a:gd name="T3" fmla="*/ 157 h 160"/>
                      <a:gd name="T4" fmla="*/ 63 w 113"/>
                      <a:gd name="T5" fmla="*/ 155 h 160"/>
                      <a:gd name="T6" fmla="*/ 45 w 113"/>
                      <a:gd name="T7" fmla="*/ 148 h 160"/>
                      <a:gd name="T8" fmla="*/ 20 w 113"/>
                      <a:gd name="T9" fmla="*/ 136 h 160"/>
                      <a:gd name="T10" fmla="*/ 13 w 113"/>
                      <a:gd name="T11" fmla="*/ 131 h 160"/>
                      <a:gd name="T12" fmla="*/ 4 w 113"/>
                      <a:gd name="T13" fmla="*/ 113 h 160"/>
                      <a:gd name="T14" fmla="*/ 0 w 113"/>
                      <a:gd name="T15" fmla="*/ 101 h 160"/>
                      <a:gd name="T16" fmla="*/ 5 w 113"/>
                      <a:gd name="T17" fmla="*/ 93 h 160"/>
                      <a:gd name="T18" fmla="*/ 5 w 113"/>
                      <a:gd name="T19" fmla="*/ 88 h 160"/>
                      <a:gd name="T20" fmla="*/ 0 w 113"/>
                      <a:gd name="T21" fmla="*/ 79 h 160"/>
                      <a:gd name="T22" fmla="*/ 2 w 113"/>
                      <a:gd name="T23" fmla="*/ 71 h 160"/>
                      <a:gd name="T24" fmla="*/ 9 w 113"/>
                      <a:gd name="T25" fmla="*/ 65 h 160"/>
                      <a:gd name="T26" fmla="*/ 7 w 113"/>
                      <a:gd name="T27" fmla="*/ 58 h 160"/>
                      <a:gd name="T28" fmla="*/ 9 w 113"/>
                      <a:gd name="T29" fmla="*/ 50 h 160"/>
                      <a:gd name="T30" fmla="*/ 20 w 113"/>
                      <a:gd name="T31" fmla="*/ 46 h 160"/>
                      <a:gd name="T32" fmla="*/ 25 w 113"/>
                      <a:gd name="T33" fmla="*/ 39 h 160"/>
                      <a:gd name="T34" fmla="*/ 32 w 113"/>
                      <a:gd name="T35" fmla="*/ 35 h 160"/>
                      <a:gd name="T36" fmla="*/ 49 w 113"/>
                      <a:gd name="T37" fmla="*/ 34 h 160"/>
                      <a:gd name="T38" fmla="*/ 60 w 113"/>
                      <a:gd name="T39" fmla="*/ 38 h 160"/>
                      <a:gd name="T40" fmla="*/ 67 w 113"/>
                      <a:gd name="T41" fmla="*/ 48 h 160"/>
                      <a:gd name="T42" fmla="*/ 73 w 113"/>
                      <a:gd name="T43" fmla="*/ 58 h 160"/>
                      <a:gd name="T44" fmla="*/ 70 w 113"/>
                      <a:gd name="T45" fmla="*/ 63 h 160"/>
                      <a:gd name="T46" fmla="*/ 64 w 113"/>
                      <a:gd name="T47" fmla="*/ 64 h 160"/>
                      <a:gd name="T48" fmla="*/ 58 w 113"/>
                      <a:gd name="T49" fmla="*/ 60 h 160"/>
                      <a:gd name="T50" fmla="*/ 62 w 113"/>
                      <a:gd name="T51" fmla="*/ 64 h 160"/>
                      <a:gd name="T52" fmla="*/ 64 w 113"/>
                      <a:gd name="T53" fmla="*/ 65 h 160"/>
                      <a:gd name="T54" fmla="*/ 69 w 113"/>
                      <a:gd name="T55" fmla="*/ 69 h 160"/>
                      <a:gd name="T56" fmla="*/ 76 w 113"/>
                      <a:gd name="T57" fmla="*/ 67 h 160"/>
                      <a:gd name="T58" fmla="*/ 77 w 113"/>
                      <a:gd name="T59" fmla="*/ 60 h 160"/>
                      <a:gd name="T60" fmla="*/ 77 w 113"/>
                      <a:gd name="T61" fmla="*/ 43 h 160"/>
                      <a:gd name="T62" fmla="*/ 72 w 113"/>
                      <a:gd name="T63" fmla="*/ 25 h 160"/>
                      <a:gd name="T64" fmla="*/ 72 w 113"/>
                      <a:gd name="T65" fmla="*/ 9 h 160"/>
                      <a:gd name="T66" fmla="*/ 77 w 113"/>
                      <a:gd name="T67" fmla="*/ 1 h 160"/>
                      <a:gd name="T68" fmla="*/ 85 w 113"/>
                      <a:gd name="T69" fmla="*/ 0 h 160"/>
                      <a:gd name="T70" fmla="*/ 89 w 113"/>
                      <a:gd name="T71" fmla="*/ 12 h 160"/>
                      <a:gd name="T72" fmla="*/ 92 w 113"/>
                      <a:gd name="T73" fmla="*/ 24 h 160"/>
                      <a:gd name="T74" fmla="*/ 95 w 113"/>
                      <a:gd name="T75" fmla="*/ 29 h 160"/>
                      <a:gd name="T76" fmla="*/ 97 w 113"/>
                      <a:gd name="T77" fmla="*/ 35 h 160"/>
                      <a:gd name="T78" fmla="*/ 104 w 113"/>
                      <a:gd name="T79" fmla="*/ 60 h 160"/>
                      <a:gd name="T80" fmla="*/ 108 w 113"/>
                      <a:gd name="T81" fmla="*/ 89 h 160"/>
                      <a:gd name="T82" fmla="*/ 112 w 113"/>
                      <a:gd name="T83" fmla="*/ 108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60"/>
                      <a:gd name="T128" fmla="*/ 113 w 11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60">
                        <a:moveTo>
                          <a:pt x="92" y="159"/>
                        </a:moveTo>
                        <a:lnTo>
                          <a:pt x="89" y="158"/>
                        </a:lnTo>
                        <a:lnTo>
                          <a:pt x="85" y="157"/>
                        </a:lnTo>
                        <a:lnTo>
                          <a:pt x="82" y="156"/>
                        </a:lnTo>
                        <a:lnTo>
                          <a:pt x="80" y="157"/>
                        </a:lnTo>
                        <a:lnTo>
                          <a:pt x="76" y="157"/>
                        </a:lnTo>
                        <a:lnTo>
                          <a:pt x="72" y="157"/>
                        </a:lnTo>
                        <a:lnTo>
                          <a:pt x="68" y="156"/>
                        </a:lnTo>
                        <a:lnTo>
                          <a:pt x="63" y="155"/>
                        </a:lnTo>
                        <a:lnTo>
                          <a:pt x="58" y="154"/>
                        </a:lnTo>
                        <a:lnTo>
                          <a:pt x="53" y="152"/>
                        </a:lnTo>
                        <a:lnTo>
                          <a:pt x="45" y="148"/>
                        </a:lnTo>
                        <a:lnTo>
                          <a:pt x="38" y="145"/>
                        </a:lnTo>
                        <a:lnTo>
                          <a:pt x="28" y="140"/>
                        </a:lnTo>
                        <a:lnTo>
                          <a:pt x="20" y="136"/>
                        </a:lnTo>
                        <a:lnTo>
                          <a:pt x="17" y="135"/>
                        </a:lnTo>
                        <a:lnTo>
                          <a:pt x="15" y="134"/>
                        </a:lnTo>
                        <a:lnTo>
                          <a:pt x="13" y="131"/>
                        </a:lnTo>
                        <a:lnTo>
                          <a:pt x="12" y="128"/>
                        </a:lnTo>
                        <a:lnTo>
                          <a:pt x="9" y="122"/>
                        </a:lnTo>
                        <a:lnTo>
                          <a:pt x="4" y="113"/>
                        </a:lnTo>
                        <a:lnTo>
                          <a:pt x="2" y="108"/>
                        </a:lnTo>
                        <a:lnTo>
                          <a:pt x="0" y="104"/>
                        </a:lnTo>
                        <a:lnTo>
                          <a:pt x="0" y="101"/>
                        </a:lnTo>
                        <a:lnTo>
                          <a:pt x="1" y="98"/>
                        </a:lnTo>
                        <a:lnTo>
                          <a:pt x="2" y="95"/>
                        </a:lnTo>
                        <a:lnTo>
                          <a:pt x="5" y="93"/>
                        </a:lnTo>
                        <a:lnTo>
                          <a:pt x="6" y="92"/>
                        </a:lnTo>
                        <a:lnTo>
                          <a:pt x="5" y="91"/>
                        </a:lnTo>
                        <a:lnTo>
                          <a:pt x="5" y="88"/>
                        </a:lnTo>
                        <a:lnTo>
                          <a:pt x="4" y="86"/>
                        </a:lnTo>
                        <a:lnTo>
                          <a:pt x="1" y="82"/>
                        </a:lnTo>
                        <a:lnTo>
                          <a:pt x="0" y="79"/>
                        </a:lnTo>
                        <a:lnTo>
                          <a:pt x="0" y="76"/>
                        </a:lnTo>
                        <a:lnTo>
                          <a:pt x="0" y="73"/>
                        </a:lnTo>
                        <a:lnTo>
                          <a:pt x="2" y="71"/>
                        </a:lnTo>
                        <a:lnTo>
                          <a:pt x="4" y="68"/>
                        </a:lnTo>
                        <a:lnTo>
                          <a:pt x="7" y="66"/>
                        </a:lnTo>
                        <a:lnTo>
                          <a:pt x="9" y="65"/>
                        </a:lnTo>
                        <a:lnTo>
                          <a:pt x="8" y="63"/>
                        </a:lnTo>
                        <a:lnTo>
                          <a:pt x="8" y="60"/>
                        </a:lnTo>
                        <a:lnTo>
                          <a:pt x="7" y="58"/>
                        </a:lnTo>
                        <a:lnTo>
                          <a:pt x="8" y="55"/>
                        </a:lnTo>
                        <a:lnTo>
                          <a:pt x="8" y="52"/>
                        </a:lnTo>
                        <a:lnTo>
                          <a:pt x="9" y="50"/>
                        </a:lnTo>
                        <a:lnTo>
                          <a:pt x="12" y="48"/>
                        </a:lnTo>
                        <a:lnTo>
                          <a:pt x="16" y="46"/>
                        </a:lnTo>
                        <a:lnTo>
                          <a:pt x="20" y="46"/>
                        </a:lnTo>
                        <a:lnTo>
                          <a:pt x="23" y="46"/>
                        </a:lnTo>
                        <a:lnTo>
                          <a:pt x="23" y="42"/>
                        </a:lnTo>
                        <a:lnTo>
                          <a:pt x="25" y="39"/>
                        </a:lnTo>
                        <a:lnTo>
                          <a:pt x="27" y="36"/>
                        </a:lnTo>
                        <a:lnTo>
                          <a:pt x="29" y="36"/>
                        </a:lnTo>
                        <a:lnTo>
                          <a:pt x="32" y="35"/>
                        </a:lnTo>
                        <a:lnTo>
                          <a:pt x="36" y="35"/>
                        </a:lnTo>
                        <a:lnTo>
                          <a:pt x="42" y="35"/>
                        </a:lnTo>
                        <a:lnTo>
                          <a:pt x="49" y="34"/>
                        </a:lnTo>
                        <a:lnTo>
                          <a:pt x="53" y="34"/>
                        </a:lnTo>
                        <a:lnTo>
                          <a:pt x="56" y="35"/>
                        </a:lnTo>
                        <a:lnTo>
                          <a:pt x="60" y="38"/>
                        </a:lnTo>
                        <a:lnTo>
                          <a:pt x="62" y="40"/>
                        </a:lnTo>
                        <a:lnTo>
                          <a:pt x="65" y="44"/>
                        </a:lnTo>
                        <a:lnTo>
                          <a:pt x="67" y="48"/>
                        </a:lnTo>
                        <a:lnTo>
                          <a:pt x="71" y="52"/>
                        </a:lnTo>
                        <a:lnTo>
                          <a:pt x="73" y="56"/>
                        </a:lnTo>
                        <a:lnTo>
                          <a:pt x="73" y="58"/>
                        </a:lnTo>
                        <a:lnTo>
                          <a:pt x="72" y="60"/>
                        </a:lnTo>
                        <a:lnTo>
                          <a:pt x="71" y="62"/>
                        </a:lnTo>
                        <a:lnTo>
                          <a:pt x="70" y="63"/>
                        </a:lnTo>
                        <a:lnTo>
                          <a:pt x="68" y="64"/>
                        </a:lnTo>
                        <a:lnTo>
                          <a:pt x="66" y="64"/>
                        </a:lnTo>
                        <a:lnTo>
                          <a:pt x="64" y="64"/>
                        </a:lnTo>
                        <a:lnTo>
                          <a:pt x="61" y="62"/>
                        </a:lnTo>
                        <a:lnTo>
                          <a:pt x="59" y="60"/>
                        </a:lnTo>
                        <a:lnTo>
                          <a:pt x="58" y="60"/>
                        </a:lnTo>
                        <a:lnTo>
                          <a:pt x="57" y="58"/>
                        </a:lnTo>
                        <a:lnTo>
                          <a:pt x="59" y="60"/>
                        </a:lnTo>
                        <a:lnTo>
                          <a:pt x="62" y="64"/>
                        </a:lnTo>
                        <a:lnTo>
                          <a:pt x="61" y="65"/>
                        </a:lnTo>
                        <a:lnTo>
                          <a:pt x="63" y="65"/>
                        </a:lnTo>
                        <a:lnTo>
                          <a:pt x="64" y="65"/>
                        </a:lnTo>
                        <a:lnTo>
                          <a:pt x="66" y="66"/>
                        </a:lnTo>
                        <a:lnTo>
                          <a:pt x="68" y="68"/>
                        </a:lnTo>
                        <a:lnTo>
                          <a:pt x="69" y="69"/>
                        </a:lnTo>
                        <a:lnTo>
                          <a:pt x="72" y="69"/>
                        </a:lnTo>
                        <a:lnTo>
                          <a:pt x="74" y="68"/>
                        </a:lnTo>
                        <a:lnTo>
                          <a:pt x="76" y="67"/>
                        </a:lnTo>
                        <a:lnTo>
                          <a:pt x="77" y="65"/>
                        </a:lnTo>
                        <a:lnTo>
                          <a:pt x="78" y="63"/>
                        </a:lnTo>
                        <a:lnTo>
                          <a:pt x="77" y="60"/>
                        </a:lnTo>
                        <a:lnTo>
                          <a:pt x="77" y="54"/>
                        </a:lnTo>
                        <a:lnTo>
                          <a:pt x="77" y="50"/>
                        </a:lnTo>
                        <a:lnTo>
                          <a:pt x="77" y="43"/>
                        </a:lnTo>
                        <a:lnTo>
                          <a:pt x="77" y="38"/>
                        </a:lnTo>
                        <a:lnTo>
                          <a:pt x="74" y="30"/>
                        </a:lnTo>
                        <a:lnTo>
                          <a:pt x="72" y="25"/>
                        </a:lnTo>
                        <a:lnTo>
                          <a:pt x="72" y="22"/>
                        </a:lnTo>
                        <a:lnTo>
                          <a:pt x="71" y="14"/>
                        </a:lnTo>
                        <a:lnTo>
                          <a:pt x="72" y="9"/>
                        </a:lnTo>
                        <a:lnTo>
                          <a:pt x="73" y="5"/>
                        </a:lnTo>
                        <a:lnTo>
                          <a:pt x="75" y="3"/>
                        </a:lnTo>
                        <a:lnTo>
                          <a:pt x="77" y="1"/>
                        </a:lnTo>
                        <a:lnTo>
                          <a:pt x="80" y="0"/>
                        </a:lnTo>
                        <a:lnTo>
                          <a:pt x="83" y="0"/>
                        </a:lnTo>
                        <a:lnTo>
                          <a:pt x="85" y="0"/>
                        </a:lnTo>
                        <a:lnTo>
                          <a:pt x="87" y="2"/>
                        </a:lnTo>
                        <a:lnTo>
                          <a:pt x="88" y="9"/>
                        </a:lnTo>
                        <a:lnTo>
                          <a:pt x="89" y="12"/>
                        </a:lnTo>
                        <a:lnTo>
                          <a:pt x="89" y="13"/>
                        </a:lnTo>
                        <a:lnTo>
                          <a:pt x="90" y="18"/>
                        </a:lnTo>
                        <a:lnTo>
                          <a:pt x="92" y="24"/>
                        </a:lnTo>
                        <a:lnTo>
                          <a:pt x="94" y="26"/>
                        </a:lnTo>
                        <a:lnTo>
                          <a:pt x="94" y="28"/>
                        </a:lnTo>
                        <a:lnTo>
                          <a:pt x="95" y="29"/>
                        </a:lnTo>
                        <a:lnTo>
                          <a:pt x="95" y="30"/>
                        </a:lnTo>
                        <a:lnTo>
                          <a:pt x="95" y="31"/>
                        </a:lnTo>
                        <a:lnTo>
                          <a:pt x="97" y="35"/>
                        </a:lnTo>
                        <a:lnTo>
                          <a:pt x="98" y="42"/>
                        </a:lnTo>
                        <a:lnTo>
                          <a:pt x="101" y="50"/>
                        </a:lnTo>
                        <a:lnTo>
                          <a:pt x="104" y="60"/>
                        </a:lnTo>
                        <a:lnTo>
                          <a:pt x="106" y="69"/>
                        </a:lnTo>
                        <a:lnTo>
                          <a:pt x="107" y="78"/>
                        </a:lnTo>
                        <a:lnTo>
                          <a:pt x="108" y="89"/>
                        </a:lnTo>
                        <a:lnTo>
                          <a:pt x="108" y="100"/>
                        </a:lnTo>
                        <a:lnTo>
                          <a:pt x="108" y="102"/>
                        </a:lnTo>
                        <a:lnTo>
                          <a:pt x="112" y="108"/>
                        </a:lnTo>
                        <a:lnTo>
                          <a:pt x="99" y="120"/>
                        </a:lnTo>
                        <a:lnTo>
                          <a:pt x="92" y="159"/>
                        </a:lnTo>
                      </a:path>
                    </a:pathLst>
                  </a:custGeom>
                  <a:solidFill>
                    <a:srgbClr val="FFBF7F"/>
                  </a:solidFill>
                  <a:ln w="9525" cap="rnd">
                    <a:noFill/>
                    <a:round/>
                    <a:headEnd/>
                    <a:tailEnd/>
                  </a:ln>
                </p:spPr>
                <p:txBody>
                  <a:bodyPr/>
                  <a:lstStyle/>
                  <a:p>
                    <a:pPr algn="ctr" eaLnBrk="0" hangingPunct="0"/>
                    <a:endParaRPr lang="en-US"/>
                  </a:p>
                </p:txBody>
              </p:sp>
              <p:sp>
                <p:nvSpPr>
                  <p:cNvPr id="91293" name="Freeform 67"/>
                  <p:cNvSpPr>
                    <a:spLocks/>
                  </p:cNvSpPr>
                  <p:nvPr/>
                </p:nvSpPr>
                <p:spPr bwMode="auto">
                  <a:xfrm>
                    <a:off x="1391" y="1104"/>
                    <a:ext cx="78" cy="26"/>
                  </a:xfrm>
                  <a:custGeom>
                    <a:avLst/>
                    <a:gdLst>
                      <a:gd name="T0" fmla="*/ 72 w 78"/>
                      <a:gd name="T1" fmla="*/ 25 h 26"/>
                      <a:gd name="T2" fmla="*/ 69 w 78"/>
                      <a:gd name="T3" fmla="*/ 24 h 26"/>
                      <a:gd name="T4" fmla="*/ 67 w 78"/>
                      <a:gd name="T5" fmla="*/ 23 h 26"/>
                      <a:gd name="T6" fmla="*/ 64 w 78"/>
                      <a:gd name="T7" fmla="*/ 23 h 26"/>
                      <a:gd name="T8" fmla="*/ 60 w 78"/>
                      <a:gd name="T9" fmla="*/ 24 h 26"/>
                      <a:gd name="T10" fmla="*/ 59 w 78"/>
                      <a:gd name="T11" fmla="*/ 24 h 26"/>
                      <a:gd name="T12" fmla="*/ 56 w 78"/>
                      <a:gd name="T13" fmla="*/ 24 h 26"/>
                      <a:gd name="T14" fmla="*/ 52 w 78"/>
                      <a:gd name="T15" fmla="*/ 23 h 26"/>
                      <a:gd name="T16" fmla="*/ 47 w 78"/>
                      <a:gd name="T17" fmla="*/ 22 h 26"/>
                      <a:gd name="T18" fmla="*/ 41 w 78"/>
                      <a:gd name="T19" fmla="*/ 20 h 26"/>
                      <a:gd name="T20" fmla="*/ 33 w 78"/>
                      <a:gd name="T21" fmla="*/ 18 h 26"/>
                      <a:gd name="T22" fmla="*/ 27 w 78"/>
                      <a:gd name="T23" fmla="*/ 14 h 26"/>
                      <a:gd name="T24" fmla="*/ 19 w 78"/>
                      <a:gd name="T25" fmla="*/ 11 h 26"/>
                      <a:gd name="T26" fmla="*/ 11 w 78"/>
                      <a:gd name="T27" fmla="*/ 6 h 26"/>
                      <a:gd name="T28" fmla="*/ 6 w 78"/>
                      <a:gd name="T29" fmla="*/ 4 h 26"/>
                      <a:gd name="T30" fmla="*/ 2 w 78"/>
                      <a:gd name="T31" fmla="*/ 3 h 26"/>
                      <a:gd name="T32" fmla="*/ 0 w 78"/>
                      <a:gd name="T33" fmla="*/ 1 h 26"/>
                      <a:gd name="T34" fmla="*/ 2 w 78"/>
                      <a:gd name="T35" fmla="*/ 2 h 26"/>
                      <a:gd name="T36" fmla="*/ 4 w 78"/>
                      <a:gd name="T37" fmla="*/ 2 h 26"/>
                      <a:gd name="T38" fmla="*/ 6 w 78"/>
                      <a:gd name="T39" fmla="*/ 1 h 26"/>
                      <a:gd name="T40" fmla="*/ 8 w 78"/>
                      <a:gd name="T41" fmla="*/ 0 h 26"/>
                      <a:gd name="T42" fmla="*/ 10 w 78"/>
                      <a:gd name="T43" fmla="*/ 2 h 26"/>
                      <a:gd name="T44" fmla="*/ 13 w 78"/>
                      <a:gd name="T45" fmla="*/ 4 h 26"/>
                      <a:gd name="T46" fmla="*/ 16 w 78"/>
                      <a:gd name="T47" fmla="*/ 6 h 26"/>
                      <a:gd name="T48" fmla="*/ 20 w 78"/>
                      <a:gd name="T49" fmla="*/ 9 h 26"/>
                      <a:gd name="T50" fmla="*/ 25 w 78"/>
                      <a:gd name="T51" fmla="*/ 11 h 26"/>
                      <a:gd name="T52" fmla="*/ 29 w 78"/>
                      <a:gd name="T53" fmla="*/ 13 h 26"/>
                      <a:gd name="T54" fmla="*/ 33 w 78"/>
                      <a:gd name="T55" fmla="*/ 15 h 26"/>
                      <a:gd name="T56" fmla="*/ 38 w 78"/>
                      <a:gd name="T57" fmla="*/ 16 h 26"/>
                      <a:gd name="T58" fmla="*/ 41 w 78"/>
                      <a:gd name="T59" fmla="*/ 18 h 26"/>
                      <a:gd name="T60" fmla="*/ 44 w 78"/>
                      <a:gd name="T61" fmla="*/ 18 h 26"/>
                      <a:gd name="T62" fmla="*/ 47 w 78"/>
                      <a:gd name="T63" fmla="*/ 19 h 26"/>
                      <a:gd name="T64" fmla="*/ 51 w 78"/>
                      <a:gd name="T65" fmla="*/ 20 h 26"/>
                      <a:gd name="T66" fmla="*/ 54 w 78"/>
                      <a:gd name="T67" fmla="*/ 20 h 26"/>
                      <a:gd name="T68" fmla="*/ 59 w 78"/>
                      <a:gd name="T69" fmla="*/ 20 h 26"/>
                      <a:gd name="T70" fmla="*/ 63 w 78"/>
                      <a:gd name="T71" fmla="*/ 18 h 26"/>
                      <a:gd name="T72" fmla="*/ 66 w 78"/>
                      <a:gd name="T73" fmla="*/ 16 h 26"/>
                      <a:gd name="T74" fmla="*/ 67 w 78"/>
                      <a:gd name="T75" fmla="*/ 14 h 26"/>
                      <a:gd name="T76" fmla="*/ 70 w 78"/>
                      <a:gd name="T77" fmla="*/ 11 h 26"/>
                      <a:gd name="T78" fmla="*/ 72 w 78"/>
                      <a:gd name="T79" fmla="*/ 7 h 26"/>
                      <a:gd name="T80" fmla="*/ 73 w 78"/>
                      <a:gd name="T81" fmla="*/ 4 h 26"/>
                      <a:gd name="T82" fmla="*/ 75 w 78"/>
                      <a:gd name="T83" fmla="*/ 1 h 26"/>
                      <a:gd name="T84" fmla="*/ 77 w 78"/>
                      <a:gd name="T85" fmla="*/ 0 h 26"/>
                      <a:gd name="T86" fmla="*/ 72 w 78"/>
                      <a:gd name="T87" fmla="*/ 25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26"/>
                      <a:gd name="T134" fmla="*/ 78 w 78"/>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26">
                        <a:moveTo>
                          <a:pt x="72" y="25"/>
                        </a:moveTo>
                        <a:lnTo>
                          <a:pt x="69" y="24"/>
                        </a:lnTo>
                        <a:lnTo>
                          <a:pt x="67" y="23"/>
                        </a:lnTo>
                        <a:lnTo>
                          <a:pt x="64" y="23"/>
                        </a:lnTo>
                        <a:lnTo>
                          <a:pt x="60" y="24"/>
                        </a:lnTo>
                        <a:lnTo>
                          <a:pt x="59" y="24"/>
                        </a:lnTo>
                        <a:lnTo>
                          <a:pt x="56" y="24"/>
                        </a:lnTo>
                        <a:lnTo>
                          <a:pt x="52" y="23"/>
                        </a:lnTo>
                        <a:lnTo>
                          <a:pt x="47" y="22"/>
                        </a:lnTo>
                        <a:lnTo>
                          <a:pt x="41" y="20"/>
                        </a:lnTo>
                        <a:lnTo>
                          <a:pt x="33" y="18"/>
                        </a:lnTo>
                        <a:lnTo>
                          <a:pt x="27" y="14"/>
                        </a:lnTo>
                        <a:lnTo>
                          <a:pt x="19" y="11"/>
                        </a:lnTo>
                        <a:lnTo>
                          <a:pt x="11" y="6"/>
                        </a:lnTo>
                        <a:lnTo>
                          <a:pt x="6" y="4"/>
                        </a:lnTo>
                        <a:lnTo>
                          <a:pt x="2" y="3"/>
                        </a:lnTo>
                        <a:lnTo>
                          <a:pt x="0" y="1"/>
                        </a:lnTo>
                        <a:lnTo>
                          <a:pt x="2" y="2"/>
                        </a:lnTo>
                        <a:lnTo>
                          <a:pt x="4" y="2"/>
                        </a:lnTo>
                        <a:lnTo>
                          <a:pt x="6" y="1"/>
                        </a:lnTo>
                        <a:lnTo>
                          <a:pt x="8" y="0"/>
                        </a:lnTo>
                        <a:lnTo>
                          <a:pt x="10" y="2"/>
                        </a:lnTo>
                        <a:lnTo>
                          <a:pt x="13" y="4"/>
                        </a:lnTo>
                        <a:lnTo>
                          <a:pt x="16" y="6"/>
                        </a:lnTo>
                        <a:lnTo>
                          <a:pt x="20" y="9"/>
                        </a:lnTo>
                        <a:lnTo>
                          <a:pt x="25" y="11"/>
                        </a:lnTo>
                        <a:lnTo>
                          <a:pt x="29" y="13"/>
                        </a:lnTo>
                        <a:lnTo>
                          <a:pt x="33" y="15"/>
                        </a:lnTo>
                        <a:lnTo>
                          <a:pt x="38" y="16"/>
                        </a:lnTo>
                        <a:lnTo>
                          <a:pt x="41" y="18"/>
                        </a:lnTo>
                        <a:lnTo>
                          <a:pt x="44" y="18"/>
                        </a:lnTo>
                        <a:lnTo>
                          <a:pt x="47" y="19"/>
                        </a:lnTo>
                        <a:lnTo>
                          <a:pt x="51" y="20"/>
                        </a:lnTo>
                        <a:lnTo>
                          <a:pt x="54" y="20"/>
                        </a:lnTo>
                        <a:lnTo>
                          <a:pt x="59" y="20"/>
                        </a:lnTo>
                        <a:lnTo>
                          <a:pt x="63" y="18"/>
                        </a:lnTo>
                        <a:lnTo>
                          <a:pt x="66" y="16"/>
                        </a:lnTo>
                        <a:lnTo>
                          <a:pt x="67" y="14"/>
                        </a:lnTo>
                        <a:lnTo>
                          <a:pt x="70" y="11"/>
                        </a:lnTo>
                        <a:lnTo>
                          <a:pt x="72" y="7"/>
                        </a:lnTo>
                        <a:lnTo>
                          <a:pt x="73" y="4"/>
                        </a:lnTo>
                        <a:lnTo>
                          <a:pt x="75" y="1"/>
                        </a:lnTo>
                        <a:lnTo>
                          <a:pt x="77" y="0"/>
                        </a:lnTo>
                        <a:lnTo>
                          <a:pt x="72" y="25"/>
                        </a:lnTo>
                      </a:path>
                    </a:pathLst>
                  </a:custGeom>
                  <a:solidFill>
                    <a:srgbClr val="FF9F1F"/>
                  </a:solidFill>
                  <a:ln w="9525" cap="rnd">
                    <a:noFill/>
                    <a:round/>
                    <a:headEnd/>
                    <a:tailEnd/>
                  </a:ln>
                </p:spPr>
                <p:txBody>
                  <a:bodyPr/>
                  <a:lstStyle/>
                  <a:p>
                    <a:pPr algn="ctr" eaLnBrk="0" hangingPunct="0"/>
                    <a:endParaRPr lang="en-US"/>
                  </a:p>
                </p:txBody>
              </p:sp>
              <p:sp>
                <p:nvSpPr>
                  <p:cNvPr id="91294" name="Freeform 68"/>
                  <p:cNvSpPr>
                    <a:spLocks/>
                  </p:cNvSpPr>
                  <p:nvPr/>
                </p:nvSpPr>
                <p:spPr bwMode="auto">
                  <a:xfrm>
                    <a:off x="1378" y="1063"/>
                    <a:ext cx="18" cy="23"/>
                  </a:xfrm>
                  <a:custGeom>
                    <a:avLst/>
                    <a:gdLst>
                      <a:gd name="T0" fmla="*/ 0 w 18"/>
                      <a:gd name="T1" fmla="*/ 0 h 23"/>
                      <a:gd name="T2" fmla="*/ 0 w 18"/>
                      <a:gd name="T3" fmla="*/ 3 h 23"/>
                      <a:gd name="T4" fmla="*/ 0 w 18"/>
                      <a:gd name="T5" fmla="*/ 6 h 23"/>
                      <a:gd name="T6" fmla="*/ 1 w 18"/>
                      <a:gd name="T7" fmla="*/ 9 h 23"/>
                      <a:gd name="T8" fmla="*/ 3 w 18"/>
                      <a:gd name="T9" fmla="*/ 12 h 23"/>
                      <a:gd name="T10" fmla="*/ 5 w 18"/>
                      <a:gd name="T11" fmla="*/ 14 h 23"/>
                      <a:gd name="T12" fmla="*/ 9 w 18"/>
                      <a:gd name="T13" fmla="*/ 17 h 23"/>
                      <a:gd name="T14" fmla="*/ 12 w 18"/>
                      <a:gd name="T15" fmla="*/ 19 h 23"/>
                      <a:gd name="T16" fmla="*/ 17 w 18"/>
                      <a:gd name="T17" fmla="*/ 22 h 23"/>
                      <a:gd name="T18" fmla="*/ 13 w 18"/>
                      <a:gd name="T19" fmla="*/ 19 h 23"/>
                      <a:gd name="T20" fmla="*/ 11 w 18"/>
                      <a:gd name="T21" fmla="*/ 17 h 23"/>
                      <a:gd name="T22" fmla="*/ 9 w 18"/>
                      <a:gd name="T23" fmla="*/ 16 h 23"/>
                      <a:gd name="T24" fmla="*/ 7 w 18"/>
                      <a:gd name="T25" fmla="*/ 14 h 23"/>
                      <a:gd name="T26" fmla="*/ 6 w 18"/>
                      <a:gd name="T27" fmla="*/ 12 h 23"/>
                      <a:gd name="T28" fmla="*/ 4 w 18"/>
                      <a:gd name="T29" fmla="*/ 10 h 23"/>
                      <a:gd name="T30" fmla="*/ 3 w 18"/>
                      <a:gd name="T31" fmla="*/ 7 h 23"/>
                      <a:gd name="T32" fmla="*/ 2 w 18"/>
                      <a:gd name="T33" fmla="*/ 4 h 23"/>
                      <a:gd name="T34" fmla="*/ 2 w 18"/>
                      <a:gd name="T35" fmla="*/ 2 h 23"/>
                      <a:gd name="T36" fmla="*/ 2 w 18"/>
                      <a:gd name="T37" fmla="*/ 0 h 23"/>
                      <a:gd name="T38" fmla="*/ 0 w 18"/>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23"/>
                      <a:gd name="T62" fmla="*/ 18 w 18"/>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23">
                        <a:moveTo>
                          <a:pt x="0" y="0"/>
                        </a:moveTo>
                        <a:lnTo>
                          <a:pt x="0" y="3"/>
                        </a:lnTo>
                        <a:lnTo>
                          <a:pt x="0" y="6"/>
                        </a:lnTo>
                        <a:lnTo>
                          <a:pt x="1" y="9"/>
                        </a:lnTo>
                        <a:lnTo>
                          <a:pt x="3" y="12"/>
                        </a:lnTo>
                        <a:lnTo>
                          <a:pt x="5" y="14"/>
                        </a:lnTo>
                        <a:lnTo>
                          <a:pt x="9" y="17"/>
                        </a:lnTo>
                        <a:lnTo>
                          <a:pt x="12" y="19"/>
                        </a:lnTo>
                        <a:lnTo>
                          <a:pt x="17" y="22"/>
                        </a:lnTo>
                        <a:lnTo>
                          <a:pt x="13" y="19"/>
                        </a:lnTo>
                        <a:lnTo>
                          <a:pt x="11" y="17"/>
                        </a:lnTo>
                        <a:lnTo>
                          <a:pt x="9" y="16"/>
                        </a:lnTo>
                        <a:lnTo>
                          <a:pt x="7" y="14"/>
                        </a:lnTo>
                        <a:lnTo>
                          <a:pt x="6" y="12"/>
                        </a:lnTo>
                        <a:lnTo>
                          <a:pt x="4" y="10"/>
                        </a:lnTo>
                        <a:lnTo>
                          <a:pt x="3" y="7"/>
                        </a:lnTo>
                        <a:lnTo>
                          <a:pt x="2" y="4"/>
                        </a:lnTo>
                        <a:lnTo>
                          <a:pt x="2" y="2"/>
                        </a:lnTo>
                        <a:lnTo>
                          <a:pt x="2" y="0"/>
                        </a:lnTo>
                        <a:lnTo>
                          <a:pt x="0" y="0"/>
                        </a:lnTo>
                      </a:path>
                    </a:pathLst>
                  </a:custGeom>
                  <a:solidFill>
                    <a:srgbClr val="FF9F1F"/>
                  </a:solidFill>
                  <a:ln w="9525" cap="rnd">
                    <a:noFill/>
                    <a:round/>
                    <a:headEnd/>
                    <a:tailEnd/>
                  </a:ln>
                </p:spPr>
                <p:txBody>
                  <a:bodyPr/>
                  <a:lstStyle/>
                  <a:p>
                    <a:pPr algn="ctr" eaLnBrk="0" hangingPunct="0"/>
                    <a:endParaRPr lang="en-US"/>
                  </a:p>
                </p:txBody>
              </p:sp>
              <p:sp>
                <p:nvSpPr>
                  <p:cNvPr id="91295" name="Freeform 69"/>
                  <p:cNvSpPr>
                    <a:spLocks/>
                  </p:cNvSpPr>
                  <p:nvPr/>
                </p:nvSpPr>
                <p:spPr bwMode="auto">
                  <a:xfrm>
                    <a:off x="1382" y="1036"/>
                    <a:ext cx="20" cy="27"/>
                  </a:xfrm>
                  <a:custGeom>
                    <a:avLst/>
                    <a:gdLst>
                      <a:gd name="T0" fmla="*/ 0 w 20"/>
                      <a:gd name="T1" fmla="*/ 1 h 27"/>
                      <a:gd name="T2" fmla="*/ 0 w 20"/>
                      <a:gd name="T3" fmla="*/ 4 h 27"/>
                      <a:gd name="T4" fmla="*/ 0 w 20"/>
                      <a:gd name="T5" fmla="*/ 7 h 27"/>
                      <a:gd name="T6" fmla="*/ 0 w 20"/>
                      <a:gd name="T7" fmla="*/ 10 h 27"/>
                      <a:gd name="T8" fmla="*/ 2 w 20"/>
                      <a:gd name="T9" fmla="*/ 13 h 27"/>
                      <a:gd name="T10" fmla="*/ 4 w 20"/>
                      <a:gd name="T11" fmla="*/ 16 h 27"/>
                      <a:gd name="T12" fmla="*/ 6 w 20"/>
                      <a:gd name="T13" fmla="*/ 18 h 27"/>
                      <a:gd name="T14" fmla="*/ 9 w 20"/>
                      <a:gd name="T15" fmla="*/ 20 h 27"/>
                      <a:gd name="T16" fmla="*/ 13 w 20"/>
                      <a:gd name="T17" fmla="*/ 22 h 27"/>
                      <a:gd name="T18" fmla="*/ 19 w 20"/>
                      <a:gd name="T19" fmla="*/ 26 h 27"/>
                      <a:gd name="T20" fmla="*/ 16 w 20"/>
                      <a:gd name="T21" fmla="*/ 23 h 27"/>
                      <a:gd name="T22" fmla="*/ 13 w 20"/>
                      <a:gd name="T23" fmla="*/ 22 h 27"/>
                      <a:gd name="T24" fmla="*/ 11 w 20"/>
                      <a:gd name="T25" fmla="*/ 19 h 27"/>
                      <a:gd name="T26" fmla="*/ 9 w 20"/>
                      <a:gd name="T27" fmla="*/ 17 h 27"/>
                      <a:gd name="T28" fmla="*/ 6 w 20"/>
                      <a:gd name="T29" fmla="*/ 14 h 27"/>
                      <a:gd name="T30" fmla="*/ 4 w 20"/>
                      <a:gd name="T31" fmla="*/ 11 h 27"/>
                      <a:gd name="T32" fmla="*/ 3 w 20"/>
                      <a:gd name="T33" fmla="*/ 8 h 27"/>
                      <a:gd name="T34" fmla="*/ 2 w 20"/>
                      <a:gd name="T35" fmla="*/ 3 h 27"/>
                      <a:gd name="T36" fmla="*/ 1 w 20"/>
                      <a:gd name="T37" fmla="*/ 0 h 27"/>
                      <a:gd name="T38" fmla="*/ 0 w 20"/>
                      <a:gd name="T39" fmla="*/ 1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7"/>
                      <a:gd name="T62" fmla="*/ 20 w 20"/>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7">
                        <a:moveTo>
                          <a:pt x="0" y="1"/>
                        </a:moveTo>
                        <a:lnTo>
                          <a:pt x="0" y="4"/>
                        </a:lnTo>
                        <a:lnTo>
                          <a:pt x="0" y="7"/>
                        </a:lnTo>
                        <a:lnTo>
                          <a:pt x="0" y="10"/>
                        </a:lnTo>
                        <a:lnTo>
                          <a:pt x="2" y="13"/>
                        </a:lnTo>
                        <a:lnTo>
                          <a:pt x="4" y="16"/>
                        </a:lnTo>
                        <a:lnTo>
                          <a:pt x="6" y="18"/>
                        </a:lnTo>
                        <a:lnTo>
                          <a:pt x="9" y="20"/>
                        </a:lnTo>
                        <a:lnTo>
                          <a:pt x="13" y="22"/>
                        </a:lnTo>
                        <a:lnTo>
                          <a:pt x="19" y="26"/>
                        </a:lnTo>
                        <a:lnTo>
                          <a:pt x="16" y="23"/>
                        </a:lnTo>
                        <a:lnTo>
                          <a:pt x="13" y="22"/>
                        </a:lnTo>
                        <a:lnTo>
                          <a:pt x="11" y="19"/>
                        </a:lnTo>
                        <a:lnTo>
                          <a:pt x="9" y="17"/>
                        </a:lnTo>
                        <a:lnTo>
                          <a:pt x="6" y="14"/>
                        </a:lnTo>
                        <a:lnTo>
                          <a:pt x="4" y="11"/>
                        </a:lnTo>
                        <a:lnTo>
                          <a:pt x="3" y="8"/>
                        </a:lnTo>
                        <a:lnTo>
                          <a:pt x="2" y="3"/>
                        </a:lnTo>
                        <a:lnTo>
                          <a:pt x="1" y="0"/>
                        </a:lnTo>
                        <a:lnTo>
                          <a:pt x="0" y="1"/>
                        </a:lnTo>
                      </a:path>
                    </a:pathLst>
                  </a:custGeom>
                  <a:solidFill>
                    <a:srgbClr val="FF9F1F"/>
                  </a:solidFill>
                  <a:ln w="9525" cap="rnd">
                    <a:noFill/>
                    <a:round/>
                    <a:headEnd/>
                    <a:tailEnd/>
                  </a:ln>
                </p:spPr>
                <p:txBody>
                  <a:bodyPr/>
                  <a:lstStyle/>
                  <a:p>
                    <a:pPr algn="ctr" eaLnBrk="0" hangingPunct="0"/>
                    <a:endParaRPr lang="en-US"/>
                  </a:p>
                </p:txBody>
              </p:sp>
              <p:sp>
                <p:nvSpPr>
                  <p:cNvPr id="91296" name="Freeform 70"/>
                  <p:cNvSpPr>
                    <a:spLocks/>
                  </p:cNvSpPr>
                  <p:nvPr/>
                </p:nvSpPr>
                <p:spPr bwMode="auto">
                  <a:xfrm>
                    <a:off x="1395" y="1016"/>
                    <a:ext cx="17" cy="21"/>
                  </a:xfrm>
                  <a:custGeom>
                    <a:avLst/>
                    <a:gdLst>
                      <a:gd name="T0" fmla="*/ 16 w 17"/>
                      <a:gd name="T1" fmla="*/ 20 h 21"/>
                      <a:gd name="T2" fmla="*/ 11 w 17"/>
                      <a:gd name="T3" fmla="*/ 17 h 21"/>
                      <a:gd name="T4" fmla="*/ 7 w 17"/>
                      <a:gd name="T5" fmla="*/ 15 h 21"/>
                      <a:gd name="T6" fmla="*/ 4 w 17"/>
                      <a:gd name="T7" fmla="*/ 13 h 21"/>
                      <a:gd name="T8" fmla="*/ 2 w 17"/>
                      <a:gd name="T9" fmla="*/ 10 h 21"/>
                      <a:gd name="T10" fmla="*/ 1 w 17"/>
                      <a:gd name="T11" fmla="*/ 7 h 21"/>
                      <a:gd name="T12" fmla="*/ 0 w 17"/>
                      <a:gd name="T13" fmla="*/ 4 h 21"/>
                      <a:gd name="T14" fmla="*/ 0 w 17"/>
                      <a:gd name="T15" fmla="*/ 0 h 21"/>
                      <a:gd name="T16" fmla="*/ 1 w 17"/>
                      <a:gd name="T17" fmla="*/ 0 h 21"/>
                      <a:gd name="T18" fmla="*/ 2 w 17"/>
                      <a:gd name="T19" fmla="*/ 0 h 21"/>
                      <a:gd name="T20" fmla="*/ 3 w 17"/>
                      <a:gd name="T21" fmla="*/ 2 h 21"/>
                      <a:gd name="T22" fmla="*/ 4 w 17"/>
                      <a:gd name="T23" fmla="*/ 5 h 21"/>
                      <a:gd name="T24" fmla="*/ 5 w 17"/>
                      <a:gd name="T25" fmla="*/ 9 h 21"/>
                      <a:gd name="T26" fmla="*/ 7 w 17"/>
                      <a:gd name="T27" fmla="*/ 12 h 21"/>
                      <a:gd name="T28" fmla="*/ 11 w 17"/>
                      <a:gd name="T29" fmla="*/ 16 h 21"/>
                      <a:gd name="T30" fmla="*/ 13 w 17"/>
                      <a:gd name="T31" fmla="*/ 18 h 21"/>
                      <a:gd name="T32" fmla="*/ 16 w 17"/>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1"/>
                      <a:gd name="T53" fmla="*/ 17 w 17"/>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1">
                        <a:moveTo>
                          <a:pt x="16" y="20"/>
                        </a:moveTo>
                        <a:lnTo>
                          <a:pt x="11" y="17"/>
                        </a:lnTo>
                        <a:lnTo>
                          <a:pt x="7" y="15"/>
                        </a:lnTo>
                        <a:lnTo>
                          <a:pt x="4" y="13"/>
                        </a:lnTo>
                        <a:lnTo>
                          <a:pt x="2" y="10"/>
                        </a:lnTo>
                        <a:lnTo>
                          <a:pt x="1" y="7"/>
                        </a:lnTo>
                        <a:lnTo>
                          <a:pt x="0" y="4"/>
                        </a:lnTo>
                        <a:lnTo>
                          <a:pt x="0" y="0"/>
                        </a:lnTo>
                        <a:lnTo>
                          <a:pt x="1" y="0"/>
                        </a:lnTo>
                        <a:lnTo>
                          <a:pt x="2" y="0"/>
                        </a:lnTo>
                        <a:lnTo>
                          <a:pt x="3" y="2"/>
                        </a:lnTo>
                        <a:lnTo>
                          <a:pt x="4" y="5"/>
                        </a:lnTo>
                        <a:lnTo>
                          <a:pt x="5" y="9"/>
                        </a:lnTo>
                        <a:lnTo>
                          <a:pt x="7" y="12"/>
                        </a:lnTo>
                        <a:lnTo>
                          <a:pt x="11" y="16"/>
                        </a:lnTo>
                        <a:lnTo>
                          <a:pt x="13" y="18"/>
                        </a:lnTo>
                        <a:lnTo>
                          <a:pt x="16" y="20"/>
                        </a:lnTo>
                      </a:path>
                    </a:pathLst>
                  </a:custGeom>
                  <a:solidFill>
                    <a:srgbClr val="FF9F1F"/>
                  </a:solidFill>
                  <a:ln w="9525" cap="rnd">
                    <a:noFill/>
                    <a:round/>
                    <a:headEnd/>
                    <a:tailEnd/>
                  </a:ln>
                </p:spPr>
                <p:txBody>
                  <a:bodyPr/>
                  <a:lstStyle/>
                  <a:p>
                    <a:pPr algn="ctr" eaLnBrk="0" hangingPunct="0"/>
                    <a:endParaRPr lang="en-US"/>
                  </a:p>
                </p:txBody>
              </p:sp>
              <p:sp>
                <p:nvSpPr>
                  <p:cNvPr id="91297" name="Freeform 71"/>
                  <p:cNvSpPr>
                    <a:spLocks/>
                  </p:cNvSpPr>
                  <p:nvPr/>
                </p:nvSpPr>
                <p:spPr bwMode="auto">
                  <a:xfrm>
                    <a:off x="1406" y="1005"/>
                    <a:ext cx="42" cy="30"/>
                  </a:xfrm>
                  <a:custGeom>
                    <a:avLst/>
                    <a:gdLst>
                      <a:gd name="T0" fmla="*/ 26 w 42"/>
                      <a:gd name="T1" fmla="*/ 24 h 30"/>
                      <a:gd name="T2" fmla="*/ 19 w 42"/>
                      <a:gd name="T3" fmla="*/ 22 h 30"/>
                      <a:gd name="T4" fmla="*/ 14 w 42"/>
                      <a:gd name="T5" fmla="*/ 21 h 30"/>
                      <a:gd name="T6" fmla="*/ 10 w 42"/>
                      <a:gd name="T7" fmla="*/ 19 h 30"/>
                      <a:gd name="T8" fmla="*/ 6 w 42"/>
                      <a:gd name="T9" fmla="*/ 15 h 30"/>
                      <a:gd name="T10" fmla="*/ 3 w 42"/>
                      <a:gd name="T11" fmla="*/ 12 h 30"/>
                      <a:gd name="T12" fmla="*/ 0 w 42"/>
                      <a:gd name="T13" fmla="*/ 8 h 30"/>
                      <a:gd name="T14" fmla="*/ 5 w 42"/>
                      <a:gd name="T15" fmla="*/ 13 h 30"/>
                      <a:gd name="T16" fmla="*/ 10 w 42"/>
                      <a:gd name="T17" fmla="*/ 17 h 30"/>
                      <a:gd name="T18" fmla="*/ 13 w 42"/>
                      <a:gd name="T19" fmla="*/ 19 h 30"/>
                      <a:gd name="T20" fmla="*/ 17 w 42"/>
                      <a:gd name="T21" fmla="*/ 20 h 30"/>
                      <a:gd name="T22" fmla="*/ 21 w 42"/>
                      <a:gd name="T23" fmla="*/ 21 h 30"/>
                      <a:gd name="T24" fmla="*/ 23 w 42"/>
                      <a:gd name="T25" fmla="*/ 22 h 30"/>
                      <a:gd name="T26" fmla="*/ 22 w 42"/>
                      <a:gd name="T27" fmla="*/ 19 h 30"/>
                      <a:gd name="T28" fmla="*/ 21 w 42"/>
                      <a:gd name="T29" fmla="*/ 15 h 30"/>
                      <a:gd name="T30" fmla="*/ 21 w 42"/>
                      <a:gd name="T31" fmla="*/ 12 h 30"/>
                      <a:gd name="T32" fmla="*/ 19 w 42"/>
                      <a:gd name="T33" fmla="*/ 8 h 30"/>
                      <a:gd name="T34" fmla="*/ 18 w 42"/>
                      <a:gd name="T35" fmla="*/ 5 h 30"/>
                      <a:gd name="T36" fmla="*/ 18 w 42"/>
                      <a:gd name="T37" fmla="*/ 3 h 30"/>
                      <a:gd name="T38" fmla="*/ 16 w 42"/>
                      <a:gd name="T39" fmla="*/ 0 h 30"/>
                      <a:gd name="T40" fmla="*/ 18 w 42"/>
                      <a:gd name="T41" fmla="*/ 3 h 30"/>
                      <a:gd name="T42" fmla="*/ 20 w 42"/>
                      <a:gd name="T43" fmla="*/ 7 h 30"/>
                      <a:gd name="T44" fmla="*/ 21 w 42"/>
                      <a:gd name="T45" fmla="*/ 10 h 30"/>
                      <a:gd name="T46" fmla="*/ 23 w 42"/>
                      <a:gd name="T47" fmla="*/ 13 h 30"/>
                      <a:gd name="T48" fmla="*/ 24 w 42"/>
                      <a:gd name="T49" fmla="*/ 16 h 30"/>
                      <a:gd name="T50" fmla="*/ 24 w 42"/>
                      <a:gd name="T51" fmla="*/ 19 h 30"/>
                      <a:gd name="T52" fmla="*/ 25 w 42"/>
                      <a:gd name="T53" fmla="*/ 21 h 30"/>
                      <a:gd name="T54" fmla="*/ 27 w 42"/>
                      <a:gd name="T55" fmla="*/ 23 h 30"/>
                      <a:gd name="T56" fmla="*/ 29 w 42"/>
                      <a:gd name="T57" fmla="*/ 25 h 30"/>
                      <a:gd name="T58" fmla="*/ 32 w 42"/>
                      <a:gd name="T59" fmla="*/ 26 h 30"/>
                      <a:gd name="T60" fmla="*/ 35 w 42"/>
                      <a:gd name="T61" fmla="*/ 26 h 30"/>
                      <a:gd name="T62" fmla="*/ 38 w 42"/>
                      <a:gd name="T63" fmla="*/ 26 h 30"/>
                      <a:gd name="T64" fmla="*/ 39 w 42"/>
                      <a:gd name="T65" fmla="*/ 24 h 30"/>
                      <a:gd name="T66" fmla="*/ 36 w 42"/>
                      <a:gd name="T67" fmla="*/ 21 h 30"/>
                      <a:gd name="T68" fmla="*/ 34 w 42"/>
                      <a:gd name="T69" fmla="*/ 18 h 30"/>
                      <a:gd name="T70" fmla="*/ 33 w 42"/>
                      <a:gd name="T71" fmla="*/ 15 h 30"/>
                      <a:gd name="T72" fmla="*/ 34 w 42"/>
                      <a:gd name="T73" fmla="*/ 11 h 30"/>
                      <a:gd name="T74" fmla="*/ 34 w 42"/>
                      <a:gd name="T75" fmla="*/ 14 h 30"/>
                      <a:gd name="T76" fmla="*/ 34 w 42"/>
                      <a:gd name="T77" fmla="*/ 16 h 30"/>
                      <a:gd name="T78" fmla="*/ 36 w 42"/>
                      <a:gd name="T79" fmla="*/ 18 h 30"/>
                      <a:gd name="T80" fmla="*/ 37 w 42"/>
                      <a:gd name="T81" fmla="*/ 21 h 30"/>
                      <a:gd name="T82" fmla="*/ 39 w 42"/>
                      <a:gd name="T83" fmla="*/ 22 h 30"/>
                      <a:gd name="T84" fmla="*/ 41 w 42"/>
                      <a:gd name="T85" fmla="*/ 22 h 30"/>
                      <a:gd name="T86" fmla="*/ 41 w 42"/>
                      <a:gd name="T87" fmla="*/ 24 h 30"/>
                      <a:gd name="T88" fmla="*/ 39 w 42"/>
                      <a:gd name="T89" fmla="*/ 26 h 30"/>
                      <a:gd name="T90" fmla="*/ 39 w 42"/>
                      <a:gd name="T91" fmla="*/ 27 h 30"/>
                      <a:gd name="T92" fmla="*/ 36 w 42"/>
                      <a:gd name="T93" fmla="*/ 28 h 30"/>
                      <a:gd name="T94" fmla="*/ 34 w 42"/>
                      <a:gd name="T95" fmla="*/ 29 h 30"/>
                      <a:gd name="T96" fmla="*/ 31 w 42"/>
                      <a:gd name="T97" fmla="*/ 29 h 30"/>
                      <a:gd name="T98" fmla="*/ 28 w 42"/>
                      <a:gd name="T99" fmla="*/ 27 h 30"/>
                      <a:gd name="T100" fmla="*/ 26 w 42"/>
                      <a:gd name="T101" fmla="*/ 24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30"/>
                      <a:gd name="T155" fmla="*/ 42 w 42"/>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30">
                        <a:moveTo>
                          <a:pt x="26" y="24"/>
                        </a:moveTo>
                        <a:lnTo>
                          <a:pt x="19" y="22"/>
                        </a:lnTo>
                        <a:lnTo>
                          <a:pt x="14" y="21"/>
                        </a:lnTo>
                        <a:lnTo>
                          <a:pt x="10" y="19"/>
                        </a:lnTo>
                        <a:lnTo>
                          <a:pt x="6" y="15"/>
                        </a:lnTo>
                        <a:lnTo>
                          <a:pt x="3" y="12"/>
                        </a:lnTo>
                        <a:lnTo>
                          <a:pt x="0" y="8"/>
                        </a:lnTo>
                        <a:lnTo>
                          <a:pt x="5" y="13"/>
                        </a:lnTo>
                        <a:lnTo>
                          <a:pt x="10" y="17"/>
                        </a:lnTo>
                        <a:lnTo>
                          <a:pt x="13" y="19"/>
                        </a:lnTo>
                        <a:lnTo>
                          <a:pt x="17" y="20"/>
                        </a:lnTo>
                        <a:lnTo>
                          <a:pt x="21" y="21"/>
                        </a:lnTo>
                        <a:lnTo>
                          <a:pt x="23" y="22"/>
                        </a:lnTo>
                        <a:lnTo>
                          <a:pt x="22" y="19"/>
                        </a:lnTo>
                        <a:lnTo>
                          <a:pt x="21" y="15"/>
                        </a:lnTo>
                        <a:lnTo>
                          <a:pt x="21" y="12"/>
                        </a:lnTo>
                        <a:lnTo>
                          <a:pt x="19" y="8"/>
                        </a:lnTo>
                        <a:lnTo>
                          <a:pt x="18" y="5"/>
                        </a:lnTo>
                        <a:lnTo>
                          <a:pt x="18" y="3"/>
                        </a:lnTo>
                        <a:lnTo>
                          <a:pt x="16" y="0"/>
                        </a:lnTo>
                        <a:lnTo>
                          <a:pt x="18" y="3"/>
                        </a:lnTo>
                        <a:lnTo>
                          <a:pt x="20" y="7"/>
                        </a:lnTo>
                        <a:lnTo>
                          <a:pt x="21" y="10"/>
                        </a:lnTo>
                        <a:lnTo>
                          <a:pt x="23" y="13"/>
                        </a:lnTo>
                        <a:lnTo>
                          <a:pt x="24" y="16"/>
                        </a:lnTo>
                        <a:lnTo>
                          <a:pt x="24" y="19"/>
                        </a:lnTo>
                        <a:lnTo>
                          <a:pt x="25" y="21"/>
                        </a:lnTo>
                        <a:lnTo>
                          <a:pt x="27" y="23"/>
                        </a:lnTo>
                        <a:lnTo>
                          <a:pt x="29" y="25"/>
                        </a:lnTo>
                        <a:lnTo>
                          <a:pt x="32" y="26"/>
                        </a:lnTo>
                        <a:lnTo>
                          <a:pt x="35" y="26"/>
                        </a:lnTo>
                        <a:lnTo>
                          <a:pt x="38" y="26"/>
                        </a:lnTo>
                        <a:lnTo>
                          <a:pt x="39" y="24"/>
                        </a:lnTo>
                        <a:lnTo>
                          <a:pt x="36" y="21"/>
                        </a:lnTo>
                        <a:lnTo>
                          <a:pt x="34" y="18"/>
                        </a:lnTo>
                        <a:lnTo>
                          <a:pt x="33" y="15"/>
                        </a:lnTo>
                        <a:lnTo>
                          <a:pt x="34" y="11"/>
                        </a:lnTo>
                        <a:lnTo>
                          <a:pt x="34" y="14"/>
                        </a:lnTo>
                        <a:lnTo>
                          <a:pt x="34" y="16"/>
                        </a:lnTo>
                        <a:lnTo>
                          <a:pt x="36" y="18"/>
                        </a:lnTo>
                        <a:lnTo>
                          <a:pt x="37" y="21"/>
                        </a:lnTo>
                        <a:lnTo>
                          <a:pt x="39" y="22"/>
                        </a:lnTo>
                        <a:lnTo>
                          <a:pt x="41" y="22"/>
                        </a:lnTo>
                        <a:lnTo>
                          <a:pt x="41" y="24"/>
                        </a:lnTo>
                        <a:lnTo>
                          <a:pt x="39" y="26"/>
                        </a:lnTo>
                        <a:lnTo>
                          <a:pt x="39" y="27"/>
                        </a:lnTo>
                        <a:lnTo>
                          <a:pt x="36" y="28"/>
                        </a:lnTo>
                        <a:lnTo>
                          <a:pt x="34" y="29"/>
                        </a:lnTo>
                        <a:lnTo>
                          <a:pt x="31" y="29"/>
                        </a:lnTo>
                        <a:lnTo>
                          <a:pt x="28" y="27"/>
                        </a:lnTo>
                        <a:lnTo>
                          <a:pt x="26" y="24"/>
                        </a:lnTo>
                      </a:path>
                    </a:pathLst>
                  </a:custGeom>
                  <a:solidFill>
                    <a:srgbClr val="FF9F1F"/>
                  </a:solidFill>
                  <a:ln w="9525" cap="rnd">
                    <a:noFill/>
                    <a:round/>
                    <a:headEnd/>
                    <a:tailEnd/>
                  </a:ln>
                </p:spPr>
                <p:txBody>
                  <a:bodyPr/>
                  <a:lstStyle/>
                  <a:p>
                    <a:pPr algn="ctr" eaLnBrk="0" hangingPunct="0"/>
                    <a:endParaRPr lang="en-US"/>
                  </a:p>
                </p:txBody>
              </p:sp>
              <p:sp>
                <p:nvSpPr>
                  <p:cNvPr id="91298" name="Freeform 72"/>
                  <p:cNvSpPr>
                    <a:spLocks/>
                  </p:cNvSpPr>
                  <p:nvPr/>
                </p:nvSpPr>
                <p:spPr bwMode="auto">
                  <a:xfrm>
                    <a:off x="1428" y="1032"/>
                    <a:ext cx="18" cy="17"/>
                  </a:xfrm>
                  <a:custGeom>
                    <a:avLst/>
                    <a:gdLst>
                      <a:gd name="T0" fmla="*/ 14 w 18"/>
                      <a:gd name="T1" fmla="*/ 0 h 17"/>
                      <a:gd name="T2" fmla="*/ 12 w 18"/>
                      <a:gd name="T3" fmla="*/ 4 h 17"/>
                      <a:gd name="T4" fmla="*/ 11 w 18"/>
                      <a:gd name="T5" fmla="*/ 8 h 17"/>
                      <a:gd name="T6" fmla="*/ 8 w 18"/>
                      <a:gd name="T7" fmla="*/ 11 h 17"/>
                      <a:gd name="T8" fmla="*/ 5 w 18"/>
                      <a:gd name="T9" fmla="*/ 14 h 17"/>
                      <a:gd name="T10" fmla="*/ 0 w 18"/>
                      <a:gd name="T11" fmla="*/ 16 h 17"/>
                      <a:gd name="T12" fmla="*/ 3 w 18"/>
                      <a:gd name="T13" fmla="*/ 16 h 17"/>
                      <a:gd name="T14" fmla="*/ 9 w 18"/>
                      <a:gd name="T15" fmla="*/ 14 h 17"/>
                      <a:gd name="T16" fmla="*/ 14 w 18"/>
                      <a:gd name="T17" fmla="*/ 9 h 17"/>
                      <a:gd name="T18" fmla="*/ 17 w 18"/>
                      <a:gd name="T19" fmla="*/ 3 h 17"/>
                      <a:gd name="T20" fmla="*/ 14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4" y="0"/>
                        </a:moveTo>
                        <a:lnTo>
                          <a:pt x="12" y="4"/>
                        </a:lnTo>
                        <a:lnTo>
                          <a:pt x="11" y="8"/>
                        </a:lnTo>
                        <a:lnTo>
                          <a:pt x="8" y="11"/>
                        </a:lnTo>
                        <a:lnTo>
                          <a:pt x="5" y="14"/>
                        </a:lnTo>
                        <a:lnTo>
                          <a:pt x="0" y="16"/>
                        </a:lnTo>
                        <a:lnTo>
                          <a:pt x="3" y="16"/>
                        </a:lnTo>
                        <a:lnTo>
                          <a:pt x="9" y="14"/>
                        </a:lnTo>
                        <a:lnTo>
                          <a:pt x="14" y="9"/>
                        </a:lnTo>
                        <a:lnTo>
                          <a:pt x="17" y="3"/>
                        </a:lnTo>
                        <a:lnTo>
                          <a:pt x="14" y="0"/>
                        </a:lnTo>
                      </a:path>
                    </a:pathLst>
                  </a:custGeom>
                  <a:solidFill>
                    <a:srgbClr val="FF9F1F"/>
                  </a:solidFill>
                  <a:ln w="9525" cap="rnd">
                    <a:noFill/>
                    <a:round/>
                    <a:headEnd/>
                    <a:tailEnd/>
                  </a:ln>
                </p:spPr>
                <p:txBody>
                  <a:bodyPr/>
                  <a:lstStyle/>
                  <a:p>
                    <a:pPr algn="ctr" eaLnBrk="0" hangingPunct="0"/>
                    <a:endParaRPr lang="en-US"/>
                  </a:p>
                </p:txBody>
              </p:sp>
              <p:sp>
                <p:nvSpPr>
                  <p:cNvPr id="91299" name="Freeform 73"/>
                  <p:cNvSpPr>
                    <a:spLocks/>
                  </p:cNvSpPr>
                  <p:nvPr/>
                </p:nvSpPr>
                <p:spPr bwMode="auto">
                  <a:xfrm>
                    <a:off x="1440" y="1037"/>
                    <a:ext cx="17" cy="17"/>
                  </a:xfrm>
                  <a:custGeom>
                    <a:avLst/>
                    <a:gdLst>
                      <a:gd name="T0" fmla="*/ 13 w 17"/>
                      <a:gd name="T1" fmla="*/ 0 h 17"/>
                      <a:gd name="T2" fmla="*/ 16 w 17"/>
                      <a:gd name="T3" fmla="*/ 2 h 17"/>
                      <a:gd name="T4" fmla="*/ 13 w 17"/>
                      <a:gd name="T5" fmla="*/ 6 h 17"/>
                      <a:gd name="T6" fmla="*/ 6 w 17"/>
                      <a:gd name="T7" fmla="*/ 10 h 17"/>
                      <a:gd name="T8" fmla="*/ 0 w 17"/>
                      <a:gd name="T9" fmla="*/ 13 h 17"/>
                      <a:gd name="T10" fmla="*/ 4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3" y="0"/>
                        </a:moveTo>
                        <a:lnTo>
                          <a:pt x="16" y="2"/>
                        </a:lnTo>
                        <a:lnTo>
                          <a:pt x="13" y="6"/>
                        </a:lnTo>
                        <a:lnTo>
                          <a:pt x="6" y="10"/>
                        </a:lnTo>
                        <a:lnTo>
                          <a:pt x="0" y="13"/>
                        </a:lnTo>
                        <a:lnTo>
                          <a:pt x="4" y="16"/>
                        </a:lnTo>
                      </a:path>
                    </a:pathLst>
                  </a:custGeom>
                  <a:noFill/>
                  <a:ln w="12700" cap="rnd">
                    <a:solidFill>
                      <a:srgbClr val="FF9F1F"/>
                    </a:solidFill>
                    <a:round/>
                    <a:headEnd type="none" w="sm" len="sm"/>
                    <a:tailEnd type="none" w="sm" len="sm"/>
                  </a:ln>
                </p:spPr>
                <p:txBody>
                  <a:bodyPr/>
                  <a:lstStyle/>
                  <a:p>
                    <a:pPr algn="ctr" eaLnBrk="0" hangingPunct="0"/>
                    <a:endParaRPr lang="en-US"/>
                  </a:p>
                </p:txBody>
              </p:sp>
              <p:sp>
                <p:nvSpPr>
                  <p:cNvPr id="91300" name="Freeform 74"/>
                  <p:cNvSpPr>
                    <a:spLocks/>
                  </p:cNvSpPr>
                  <p:nvPr/>
                </p:nvSpPr>
                <p:spPr bwMode="auto">
                  <a:xfrm>
                    <a:off x="1445" y="1008"/>
                    <a:ext cx="17" cy="37"/>
                  </a:xfrm>
                  <a:custGeom>
                    <a:avLst/>
                    <a:gdLst>
                      <a:gd name="T0" fmla="*/ 8 w 17"/>
                      <a:gd name="T1" fmla="*/ 0 h 37"/>
                      <a:gd name="T2" fmla="*/ 8 w 17"/>
                      <a:gd name="T3" fmla="*/ 4 h 37"/>
                      <a:gd name="T4" fmla="*/ 8 w 17"/>
                      <a:gd name="T5" fmla="*/ 11 h 37"/>
                      <a:gd name="T6" fmla="*/ 8 w 17"/>
                      <a:gd name="T7" fmla="*/ 17 h 37"/>
                      <a:gd name="T8" fmla="*/ 9 w 17"/>
                      <a:gd name="T9" fmla="*/ 23 h 37"/>
                      <a:gd name="T10" fmla="*/ 8 w 17"/>
                      <a:gd name="T11" fmla="*/ 26 h 37"/>
                      <a:gd name="T12" fmla="*/ 7 w 17"/>
                      <a:gd name="T13" fmla="*/ 28 h 37"/>
                      <a:gd name="T14" fmla="*/ 5 w 17"/>
                      <a:gd name="T15" fmla="*/ 30 h 37"/>
                      <a:gd name="T16" fmla="*/ 1 w 17"/>
                      <a:gd name="T17" fmla="*/ 31 h 37"/>
                      <a:gd name="T18" fmla="*/ 0 w 17"/>
                      <a:gd name="T19" fmla="*/ 32 h 37"/>
                      <a:gd name="T20" fmla="*/ 0 w 17"/>
                      <a:gd name="T21" fmla="*/ 34 h 37"/>
                      <a:gd name="T22" fmla="*/ 0 w 17"/>
                      <a:gd name="T23" fmla="*/ 36 h 37"/>
                      <a:gd name="T24" fmla="*/ 1 w 17"/>
                      <a:gd name="T25" fmla="*/ 34 h 37"/>
                      <a:gd name="T26" fmla="*/ 1 w 17"/>
                      <a:gd name="T27" fmla="*/ 32 h 37"/>
                      <a:gd name="T28" fmla="*/ 2 w 17"/>
                      <a:gd name="T29" fmla="*/ 31 h 37"/>
                      <a:gd name="T30" fmla="*/ 4 w 17"/>
                      <a:gd name="T31" fmla="*/ 31 h 37"/>
                      <a:gd name="T32" fmla="*/ 7 w 17"/>
                      <a:gd name="T33" fmla="*/ 31 h 37"/>
                      <a:gd name="T34" fmla="*/ 9 w 17"/>
                      <a:gd name="T35" fmla="*/ 30 h 37"/>
                      <a:gd name="T36" fmla="*/ 10 w 17"/>
                      <a:gd name="T37" fmla="*/ 28 h 37"/>
                      <a:gd name="T38" fmla="*/ 13 w 17"/>
                      <a:gd name="T39" fmla="*/ 30 h 37"/>
                      <a:gd name="T40" fmla="*/ 14 w 17"/>
                      <a:gd name="T41" fmla="*/ 32 h 37"/>
                      <a:gd name="T42" fmla="*/ 14 w 17"/>
                      <a:gd name="T43" fmla="*/ 34 h 37"/>
                      <a:gd name="T44" fmla="*/ 15 w 17"/>
                      <a:gd name="T45" fmla="*/ 35 h 37"/>
                      <a:gd name="T46" fmla="*/ 16 w 17"/>
                      <a:gd name="T47" fmla="*/ 33 h 37"/>
                      <a:gd name="T48" fmla="*/ 16 w 17"/>
                      <a:gd name="T49" fmla="*/ 30 h 37"/>
                      <a:gd name="T50" fmla="*/ 15 w 17"/>
                      <a:gd name="T51" fmla="*/ 27 h 37"/>
                      <a:gd name="T52" fmla="*/ 14 w 17"/>
                      <a:gd name="T53" fmla="*/ 24 h 37"/>
                      <a:gd name="T54" fmla="*/ 15 w 17"/>
                      <a:gd name="T55" fmla="*/ 22 h 37"/>
                      <a:gd name="T56" fmla="*/ 14 w 17"/>
                      <a:gd name="T57" fmla="*/ 20 h 37"/>
                      <a:gd name="T58" fmla="*/ 13 w 17"/>
                      <a:gd name="T59" fmla="*/ 17 h 37"/>
                      <a:gd name="T60" fmla="*/ 12 w 17"/>
                      <a:gd name="T61" fmla="*/ 15 h 37"/>
                      <a:gd name="T62" fmla="*/ 11 w 17"/>
                      <a:gd name="T63" fmla="*/ 12 h 37"/>
                      <a:gd name="T64" fmla="*/ 12 w 17"/>
                      <a:gd name="T65" fmla="*/ 10 h 37"/>
                      <a:gd name="T66" fmla="*/ 13 w 17"/>
                      <a:gd name="T67" fmla="*/ 9 h 37"/>
                      <a:gd name="T68" fmla="*/ 16 w 17"/>
                      <a:gd name="T69" fmla="*/ 10 h 37"/>
                      <a:gd name="T70" fmla="*/ 14 w 17"/>
                      <a:gd name="T71" fmla="*/ 8 h 37"/>
                      <a:gd name="T72" fmla="*/ 13 w 17"/>
                      <a:gd name="T73" fmla="*/ 6 h 37"/>
                      <a:gd name="T74" fmla="*/ 12 w 17"/>
                      <a:gd name="T75" fmla="*/ 4 h 37"/>
                      <a:gd name="T76" fmla="*/ 10 w 17"/>
                      <a:gd name="T77" fmla="*/ 1 h 37"/>
                      <a:gd name="T78" fmla="*/ 8 w 17"/>
                      <a:gd name="T79" fmla="*/ 0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
                      <a:gd name="T121" fmla="*/ 0 h 37"/>
                      <a:gd name="T122" fmla="*/ 17 w 17"/>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 h="37">
                        <a:moveTo>
                          <a:pt x="8" y="0"/>
                        </a:moveTo>
                        <a:lnTo>
                          <a:pt x="8" y="4"/>
                        </a:lnTo>
                        <a:lnTo>
                          <a:pt x="8" y="11"/>
                        </a:lnTo>
                        <a:lnTo>
                          <a:pt x="8" y="17"/>
                        </a:lnTo>
                        <a:lnTo>
                          <a:pt x="9" y="23"/>
                        </a:lnTo>
                        <a:lnTo>
                          <a:pt x="8" y="26"/>
                        </a:lnTo>
                        <a:lnTo>
                          <a:pt x="7" y="28"/>
                        </a:lnTo>
                        <a:lnTo>
                          <a:pt x="5" y="30"/>
                        </a:lnTo>
                        <a:lnTo>
                          <a:pt x="1" y="31"/>
                        </a:lnTo>
                        <a:lnTo>
                          <a:pt x="0" y="32"/>
                        </a:lnTo>
                        <a:lnTo>
                          <a:pt x="0" y="34"/>
                        </a:lnTo>
                        <a:lnTo>
                          <a:pt x="0" y="36"/>
                        </a:lnTo>
                        <a:lnTo>
                          <a:pt x="1" y="34"/>
                        </a:lnTo>
                        <a:lnTo>
                          <a:pt x="1" y="32"/>
                        </a:lnTo>
                        <a:lnTo>
                          <a:pt x="2" y="31"/>
                        </a:lnTo>
                        <a:lnTo>
                          <a:pt x="4" y="31"/>
                        </a:lnTo>
                        <a:lnTo>
                          <a:pt x="7" y="31"/>
                        </a:lnTo>
                        <a:lnTo>
                          <a:pt x="9" y="30"/>
                        </a:lnTo>
                        <a:lnTo>
                          <a:pt x="10" y="28"/>
                        </a:lnTo>
                        <a:lnTo>
                          <a:pt x="13" y="30"/>
                        </a:lnTo>
                        <a:lnTo>
                          <a:pt x="14" y="32"/>
                        </a:lnTo>
                        <a:lnTo>
                          <a:pt x="14" y="34"/>
                        </a:lnTo>
                        <a:lnTo>
                          <a:pt x="15" y="35"/>
                        </a:lnTo>
                        <a:lnTo>
                          <a:pt x="16" y="33"/>
                        </a:lnTo>
                        <a:lnTo>
                          <a:pt x="16" y="30"/>
                        </a:lnTo>
                        <a:lnTo>
                          <a:pt x="15" y="27"/>
                        </a:lnTo>
                        <a:lnTo>
                          <a:pt x="14" y="24"/>
                        </a:lnTo>
                        <a:lnTo>
                          <a:pt x="15" y="22"/>
                        </a:lnTo>
                        <a:lnTo>
                          <a:pt x="14" y="20"/>
                        </a:lnTo>
                        <a:lnTo>
                          <a:pt x="13" y="17"/>
                        </a:lnTo>
                        <a:lnTo>
                          <a:pt x="12" y="15"/>
                        </a:lnTo>
                        <a:lnTo>
                          <a:pt x="11" y="12"/>
                        </a:lnTo>
                        <a:lnTo>
                          <a:pt x="12" y="10"/>
                        </a:lnTo>
                        <a:lnTo>
                          <a:pt x="13" y="9"/>
                        </a:lnTo>
                        <a:lnTo>
                          <a:pt x="16" y="10"/>
                        </a:lnTo>
                        <a:lnTo>
                          <a:pt x="14" y="8"/>
                        </a:lnTo>
                        <a:lnTo>
                          <a:pt x="13" y="6"/>
                        </a:lnTo>
                        <a:lnTo>
                          <a:pt x="12" y="4"/>
                        </a:lnTo>
                        <a:lnTo>
                          <a:pt x="10" y="1"/>
                        </a:lnTo>
                        <a:lnTo>
                          <a:pt x="8" y="0"/>
                        </a:lnTo>
                      </a:path>
                    </a:pathLst>
                  </a:custGeom>
                  <a:solidFill>
                    <a:srgbClr val="FF9F1F"/>
                  </a:solidFill>
                  <a:ln w="9525" cap="rnd">
                    <a:noFill/>
                    <a:round/>
                    <a:headEnd/>
                    <a:tailEnd/>
                  </a:ln>
                </p:spPr>
                <p:txBody>
                  <a:bodyPr/>
                  <a:lstStyle/>
                  <a:p>
                    <a:pPr algn="ctr" eaLnBrk="0" hangingPunct="0"/>
                    <a:endParaRPr lang="en-US"/>
                  </a:p>
                </p:txBody>
              </p:sp>
              <p:sp>
                <p:nvSpPr>
                  <p:cNvPr id="91301" name="Freeform 75"/>
                  <p:cNvSpPr>
                    <a:spLocks/>
                  </p:cNvSpPr>
                  <p:nvPr/>
                </p:nvSpPr>
                <p:spPr bwMode="auto">
                  <a:xfrm>
                    <a:off x="1468" y="1009"/>
                    <a:ext cx="18" cy="17"/>
                  </a:xfrm>
                  <a:custGeom>
                    <a:avLst/>
                    <a:gdLst>
                      <a:gd name="T0" fmla="*/ 13 w 18"/>
                      <a:gd name="T1" fmla="*/ 9 h 17"/>
                      <a:gd name="T2" fmla="*/ 11 w 18"/>
                      <a:gd name="T3" fmla="*/ 9 h 17"/>
                      <a:gd name="T4" fmla="*/ 7 w 18"/>
                      <a:gd name="T5" fmla="*/ 8 h 17"/>
                      <a:gd name="T6" fmla="*/ 4 w 18"/>
                      <a:gd name="T7" fmla="*/ 6 h 17"/>
                      <a:gd name="T8" fmla="*/ 0 w 18"/>
                      <a:gd name="T9" fmla="*/ 0 h 17"/>
                      <a:gd name="T10" fmla="*/ 1 w 18"/>
                      <a:gd name="T11" fmla="*/ 5 h 17"/>
                      <a:gd name="T12" fmla="*/ 3 w 18"/>
                      <a:gd name="T13" fmla="*/ 8 h 17"/>
                      <a:gd name="T14" fmla="*/ 7 w 18"/>
                      <a:gd name="T15" fmla="*/ 12 h 17"/>
                      <a:gd name="T16" fmla="*/ 11 w 18"/>
                      <a:gd name="T17" fmla="*/ 14 h 17"/>
                      <a:gd name="T18" fmla="*/ 17 w 18"/>
                      <a:gd name="T19" fmla="*/ 16 h 17"/>
                      <a:gd name="T20" fmla="*/ 13 w 18"/>
                      <a:gd name="T21" fmla="*/ 9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3" y="9"/>
                        </a:moveTo>
                        <a:lnTo>
                          <a:pt x="11" y="9"/>
                        </a:lnTo>
                        <a:lnTo>
                          <a:pt x="7" y="8"/>
                        </a:lnTo>
                        <a:lnTo>
                          <a:pt x="4" y="6"/>
                        </a:lnTo>
                        <a:lnTo>
                          <a:pt x="0" y="0"/>
                        </a:lnTo>
                        <a:lnTo>
                          <a:pt x="1" y="5"/>
                        </a:lnTo>
                        <a:lnTo>
                          <a:pt x="3" y="8"/>
                        </a:lnTo>
                        <a:lnTo>
                          <a:pt x="7" y="12"/>
                        </a:lnTo>
                        <a:lnTo>
                          <a:pt x="11" y="14"/>
                        </a:lnTo>
                        <a:lnTo>
                          <a:pt x="17" y="16"/>
                        </a:lnTo>
                        <a:lnTo>
                          <a:pt x="13" y="9"/>
                        </a:lnTo>
                      </a:path>
                    </a:pathLst>
                  </a:custGeom>
                  <a:solidFill>
                    <a:srgbClr val="FF9F1F"/>
                  </a:solidFill>
                  <a:ln w="9525" cap="rnd">
                    <a:noFill/>
                    <a:round/>
                    <a:headEnd/>
                    <a:tailEnd/>
                  </a:ln>
                </p:spPr>
                <p:txBody>
                  <a:bodyPr/>
                  <a:lstStyle/>
                  <a:p>
                    <a:pPr algn="ctr" eaLnBrk="0" hangingPunct="0"/>
                    <a:endParaRPr lang="en-US"/>
                  </a:p>
                </p:txBody>
              </p:sp>
              <p:sp>
                <p:nvSpPr>
                  <p:cNvPr id="91302" name="Freeform 76"/>
                  <p:cNvSpPr>
                    <a:spLocks/>
                  </p:cNvSpPr>
                  <p:nvPr/>
                </p:nvSpPr>
                <p:spPr bwMode="auto">
                  <a:xfrm>
                    <a:off x="1476" y="1066"/>
                    <a:ext cx="17" cy="22"/>
                  </a:xfrm>
                  <a:custGeom>
                    <a:avLst/>
                    <a:gdLst>
                      <a:gd name="T0" fmla="*/ 16 w 17"/>
                      <a:gd name="T1" fmla="*/ 13 h 22"/>
                      <a:gd name="T2" fmla="*/ 15 w 17"/>
                      <a:gd name="T3" fmla="*/ 10 h 22"/>
                      <a:gd name="T4" fmla="*/ 13 w 17"/>
                      <a:gd name="T5" fmla="*/ 8 h 22"/>
                      <a:gd name="T6" fmla="*/ 11 w 17"/>
                      <a:gd name="T7" fmla="*/ 6 h 22"/>
                      <a:gd name="T8" fmla="*/ 10 w 17"/>
                      <a:gd name="T9" fmla="*/ 5 h 22"/>
                      <a:gd name="T10" fmla="*/ 8 w 17"/>
                      <a:gd name="T11" fmla="*/ 2 h 22"/>
                      <a:gd name="T12" fmla="*/ 6 w 17"/>
                      <a:gd name="T13" fmla="*/ 0 h 22"/>
                      <a:gd name="T14" fmla="*/ 6 w 17"/>
                      <a:gd name="T15" fmla="*/ 3 h 22"/>
                      <a:gd name="T16" fmla="*/ 8 w 17"/>
                      <a:gd name="T17" fmla="*/ 6 h 22"/>
                      <a:gd name="T18" fmla="*/ 9 w 17"/>
                      <a:gd name="T19" fmla="*/ 7 h 22"/>
                      <a:gd name="T20" fmla="*/ 10 w 17"/>
                      <a:gd name="T21" fmla="*/ 10 h 22"/>
                      <a:gd name="T22" fmla="*/ 9 w 17"/>
                      <a:gd name="T23" fmla="*/ 11 h 22"/>
                      <a:gd name="T24" fmla="*/ 6 w 17"/>
                      <a:gd name="T25" fmla="*/ 12 h 22"/>
                      <a:gd name="T26" fmla="*/ 5 w 17"/>
                      <a:gd name="T27" fmla="*/ 14 h 22"/>
                      <a:gd name="T28" fmla="*/ 1 w 17"/>
                      <a:gd name="T29" fmla="*/ 16 h 22"/>
                      <a:gd name="T30" fmla="*/ 0 w 17"/>
                      <a:gd name="T31" fmla="*/ 21 h 22"/>
                      <a:gd name="T32" fmla="*/ 16 w 17"/>
                      <a:gd name="T33" fmla="*/ 1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2"/>
                      <a:gd name="T53" fmla="*/ 17 w 1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2">
                        <a:moveTo>
                          <a:pt x="16" y="13"/>
                        </a:moveTo>
                        <a:lnTo>
                          <a:pt x="15" y="10"/>
                        </a:lnTo>
                        <a:lnTo>
                          <a:pt x="13" y="8"/>
                        </a:lnTo>
                        <a:lnTo>
                          <a:pt x="11" y="6"/>
                        </a:lnTo>
                        <a:lnTo>
                          <a:pt x="10" y="5"/>
                        </a:lnTo>
                        <a:lnTo>
                          <a:pt x="8" y="2"/>
                        </a:lnTo>
                        <a:lnTo>
                          <a:pt x="6" y="0"/>
                        </a:lnTo>
                        <a:lnTo>
                          <a:pt x="6" y="3"/>
                        </a:lnTo>
                        <a:lnTo>
                          <a:pt x="8" y="6"/>
                        </a:lnTo>
                        <a:lnTo>
                          <a:pt x="9" y="7"/>
                        </a:lnTo>
                        <a:lnTo>
                          <a:pt x="10" y="10"/>
                        </a:lnTo>
                        <a:lnTo>
                          <a:pt x="9" y="11"/>
                        </a:lnTo>
                        <a:lnTo>
                          <a:pt x="6" y="12"/>
                        </a:lnTo>
                        <a:lnTo>
                          <a:pt x="5" y="14"/>
                        </a:lnTo>
                        <a:lnTo>
                          <a:pt x="1" y="16"/>
                        </a:lnTo>
                        <a:lnTo>
                          <a:pt x="0" y="21"/>
                        </a:lnTo>
                        <a:lnTo>
                          <a:pt x="16" y="13"/>
                        </a:lnTo>
                      </a:path>
                    </a:pathLst>
                  </a:custGeom>
                  <a:solidFill>
                    <a:srgbClr val="FF9F1F"/>
                  </a:solidFill>
                  <a:ln w="9525" cap="rnd">
                    <a:noFill/>
                    <a:round/>
                    <a:headEnd/>
                    <a:tailEnd/>
                  </a:ln>
                </p:spPr>
                <p:txBody>
                  <a:bodyPr/>
                  <a:lstStyle/>
                  <a:p>
                    <a:pPr algn="ctr" eaLnBrk="0" hangingPunct="0"/>
                    <a:endParaRPr lang="en-US"/>
                  </a:p>
                </p:txBody>
              </p:sp>
            </p:grpSp>
            <p:sp>
              <p:nvSpPr>
                <p:cNvPr id="91289" name="Freeform 78"/>
                <p:cNvSpPr>
                  <a:spLocks/>
                </p:cNvSpPr>
                <p:nvPr/>
              </p:nvSpPr>
              <p:spPr bwMode="auto">
                <a:xfrm>
                  <a:off x="1455" y="970"/>
                  <a:ext cx="18" cy="17"/>
                </a:xfrm>
                <a:custGeom>
                  <a:avLst/>
                  <a:gdLst>
                    <a:gd name="T0" fmla="*/ 17 w 18"/>
                    <a:gd name="T1" fmla="*/ 14 h 17"/>
                    <a:gd name="T2" fmla="*/ 13 w 18"/>
                    <a:gd name="T3" fmla="*/ 15 h 17"/>
                    <a:gd name="T4" fmla="*/ 11 w 18"/>
                    <a:gd name="T5" fmla="*/ 16 h 17"/>
                    <a:gd name="T6" fmla="*/ 6 w 18"/>
                    <a:gd name="T7" fmla="*/ 15 h 17"/>
                    <a:gd name="T8" fmla="*/ 4 w 18"/>
                    <a:gd name="T9" fmla="*/ 14 h 17"/>
                    <a:gd name="T10" fmla="*/ 1 w 18"/>
                    <a:gd name="T11" fmla="*/ 12 h 17"/>
                    <a:gd name="T12" fmla="*/ 0 w 18"/>
                    <a:gd name="T13" fmla="*/ 10 h 17"/>
                    <a:gd name="T14" fmla="*/ 0 w 18"/>
                    <a:gd name="T15" fmla="*/ 6 h 17"/>
                    <a:gd name="T16" fmla="*/ 0 w 18"/>
                    <a:gd name="T17" fmla="*/ 4 h 17"/>
                    <a:gd name="T18" fmla="*/ 0 w 18"/>
                    <a:gd name="T19" fmla="*/ 2 h 17"/>
                    <a:gd name="T20" fmla="*/ 2 w 18"/>
                    <a:gd name="T21" fmla="*/ 0 h 17"/>
                    <a:gd name="T22" fmla="*/ 5 w 18"/>
                    <a:gd name="T23" fmla="*/ 0 h 17"/>
                    <a:gd name="T24" fmla="*/ 9 w 18"/>
                    <a:gd name="T25" fmla="*/ 0 h 17"/>
                    <a:gd name="T26" fmla="*/ 12 w 18"/>
                    <a:gd name="T27" fmla="*/ 1 h 17"/>
                    <a:gd name="T28" fmla="*/ 13 w 18"/>
                    <a:gd name="T29" fmla="*/ 2 h 17"/>
                    <a:gd name="T30" fmla="*/ 14 w 18"/>
                    <a:gd name="T31" fmla="*/ 6 h 17"/>
                    <a:gd name="T32" fmla="*/ 15 w 18"/>
                    <a:gd name="T33" fmla="*/ 8 h 17"/>
                    <a:gd name="T34" fmla="*/ 15 w 18"/>
                    <a:gd name="T35" fmla="*/ 11 h 17"/>
                    <a:gd name="T36" fmla="*/ 17 w 18"/>
                    <a:gd name="T37" fmla="*/ 1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7"/>
                    <a:gd name="T59" fmla="*/ 18 w 1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7">
                      <a:moveTo>
                        <a:pt x="17" y="14"/>
                      </a:moveTo>
                      <a:lnTo>
                        <a:pt x="13" y="15"/>
                      </a:lnTo>
                      <a:lnTo>
                        <a:pt x="11" y="16"/>
                      </a:lnTo>
                      <a:lnTo>
                        <a:pt x="6" y="15"/>
                      </a:lnTo>
                      <a:lnTo>
                        <a:pt x="4" y="14"/>
                      </a:lnTo>
                      <a:lnTo>
                        <a:pt x="1" y="12"/>
                      </a:lnTo>
                      <a:lnTo>
                        <a:pt x="0" y="10"/>
                      </a:lnTo>
                      <a:lnTo>
                        <a:pt x="0" y="6"/>
                      </a:lnTo>
                      <a:lnTo>
                        <a:pt x="0" y="4"/>
                      </a:lnTo>
                      <a:lnTo>
                        <a:pt x="0" y="2"/>
                      </a:lnTo>
                      <a:lnTo>
                        <a:pt x="2" y="0"/>
                      </a:lnTo>
                      <a:lnTo>
                        <a:pt x="5" y="0"/>
                      </a:lnTo>
                      <a:lnTo>
                        <a:pt x="9" y="0"/>
                      </a:lnTo>
                      <a:lnTo>
                        <a:pt x="12" y="1"/>
                      </a:lnTo>
                      <a:lnTo>
                        <a:pt x="13" y="2"/>
                      </a:lnTo>
                      <a:lnTo>
                        <a:pt x="14" y="6"/>
                      </a:lnTo>
                      <a:lnTo>
                        <a:pt x="15" y="8"/>
                      </a:lnTo>
                      <a:lnTo>
                        <a:pt x="15" y="11"/>
                      </a:lnTo>
                      <a:lnTo>
                        <a:pt x="17" y="14"/>
                      </a:lnTo>
                    </a:path>
                  </a:pathLst>
                </a:custGeom>
                <a:solidFill>
                  <a:srgbClr val="FF9F1F"/>
                </a:solidFill>
                <a:ln w="9525" cap="rnd">
                  <a:noFill/>
                  <a:round/>
                  <a:headEnd/>
                  <a:tailEnd/>
                </a:ln>
              </p:spPr>
              <p:txBody>
                <a:bodyPr/>
                <a:lstStyle/>
                <a:p>
                  <a:pPr algn="ctr" eaLnBrk="0" hangingPunct="0"/>
                  <a:endParaRPr lang="en-US"/>
                </a:p>
              </p:txBody>
            </p:sp>
            <p:sp>
              <p:nvSpPr>
                <p:cNvPr id="91290" name="Freeform 79"/>
                <p:cNvSpPr>
                  <a:spLocks/>
                </p:cNvSpPr>
                <p:nvPr/>
              </p:nvSpPr>
              <p:spPr bwMode="auto">
                <a:xfrm>
                  <a:off x="1457" y="994"/>
                  <a:ext cx="18" cy="17"/>
                </a:xfrm>
                <a:custGeom>
                  <a:avLst/>
                  <a:gdLst>
                    <a:gd name="T0" fmla="*/ 17 w 18"/>
                    <a:gd name="T1" fmla="*/ 16 h 17"/>
                    <a:gd name="T2" fmla="*/ 16 w 18"/>
                    <a:gd name="T3" fmla="*/ 14 h 17"/>
                    <a:gd name="T4" fmla="*/ 16 w 18"/>
                    <a:gd name="T5" fmla="*/ 11 h 17"/>
                    <a:gd name="T6" fmla="*/ 15 w 18"/>
                    <a:gd name="T7" fmla="*/ 10 h 17"/>
                    <a:gd name="T8" fmla="*/ 14 w 18"/>
                    <a:gd name="T9" fmla="*/ 9 h 17"/>
                    <a:gd name="T10" fmla="*/ 13 w 18"/>
                    <a:gd name="T11" fmla="*/ 8 h 17"/>
                    <a:gd name="T12" fmla="*/ 13 w 18"/>
                    <a:gd name="T13" fmla="*/ 8 h 17"/>
                    <a:gd name="T14" fmla="*/ 14 w 18"/>
                    <a:gd name="T15" fmla="*/ 6 h 17"/>
                    <a:gd name="T16" fmla="*/ 14 w 18"/>
                    <a:gd name="T17" fmla="*/ 5 h 17"/>
                    <a:gd name="T18" fmla="*/ 13 w 18"/>
                    <a:gd name="T19" fmla="*/ 5 h 17"/>
                    <a:gd name="T20" fmla="*/ 13 w 18"/>
                    <a:gd name="T21" fmla="*/ 4 h 17"/>
                    <a:gd name="T22" fmla="*/ 13 w 18"/>
                    <a:gd name="T23" fmla="*/ 4 h 17"/>
                    <a:gd name="T24" fmla="*/ 13 w 18"/>
                    <a:gd name="T25" fmla="*/ 2 h 17"/>
                    <a:gd name="T26" fmla="*/ 12 w 18"/>
                    <a:gd name="T27" fmla="*/ 1 h 17"/>
                    <a:gd name="T28" fmla="*/ 12 w 18"/>
                    <a:gd name="T29" fmla="*/ 0 h 17"/>
                    <a:gd name="T30" fmla="*/ 10 w 18"/>
                    <a:gd name="T31" fmla="*/ 1 h 17"/>
                    <a:gd name="T32" fmla="*/ 10 w 18"/>
                    <a:gd name="T33" fmla="*/ 2 h 17"/>
                    <a:gd name="T34" fmla="*/ 8 w 18"/>
                    <a:gd name="T35" fmla="*/ 4 h 17"/>
                    <a:gd name="T36" fmla="*/ 6 w 18"/>
                    <a:gd name="T37" fmla="*/ 4 h 17"/>
                    <a:gd name="T38" fmla="*/ 3 w 18"/>
                    <a:gd name="T39" fmla="*/ 4 h 17"/>
                    <a:gd name="T40" fmla="*/ 2 w 18"/>
                    <a:gd name="T41" fmla="*/ 4 h 17"/>
                    <a:gd name="T42" fmla="*/ 4 w 18"/>
                    <a:gd name="T43" fmla="*/ 5 h 17"/>
                    <a:gd name="T44" fmla="*/ 6 w 18"/>
                    <a:gd name="T45" fmla="*/ 5 h 17"/>
                    <a:gd name="T46" fmla="*/ 9 w 18"/>
                    <a:gd name="T47" fmla="*/ 5 h 17"/>
                    <a:gd name="T48" fmla="*/ 10 w 18"/>
                    <a:gd name="T49" fmla="*/ 4 h 17"/>
                    <a:gd name="T50" fmla="*/ 12 w 18"/>
                    <a:gd name="T51" fmla="*/ 4 h 17"/>
                    <a:gd name="T52" fmla="*/ 12 w 18"/>
                    <a:gd name="T53" fmla="*/ 4 h 17"/>
                    <a:gd name="T54" fmla="*/ 12 w 18"/>
                    <a:gd name="T55" fmla="*/ 5 h 17"/>
                    <a:gd name="T56" fmla="*/ 11 w 18"/>
                    <a:gd name="T57" fmla="*/ 7 h 17"/>
                    <a:gd name="T58" fmla="*/ 10 w 18"/>
                    <a:gd name="T59" fmla="*/ 8 h 17"/>
                    <a:gd name="T60" fmla="*/ 9 w 18"/>
                    <a:gd name="T61" fmla="*/ 8 h 17"/>
                    <a:gd name="T62" fmla="*/ 7 w 18"/>
                    <a:gd name="T63" fmla="*/ 8 h 17"/>
                    <a:gd name="T64" fmla="*/ 9 w 18"/>
                    <a:gd name="T65" fmla="*/ 9 h 17"/>
                    <a:gd name="T66" fmla="*/ 11 w 18"/>
                    <a:gd name="T67" fmla="*/ 9 h 17"/>
                    <a:gd name="T68" fmla="*/ 12 w 18"/>
                    <a:gd name="T69" fmla="*/ 8 h 17"/>
                    <a:gd name="T70" fmla="*/ 12 w 18"/>
                    <a:gd name="T71" fmla="*/ 9 h 17"/>
                    <a:gd name="T72" fmla="*/ 13 w 18"/>
                    <a:gd name="T73" fmla="*/ 10 h 17"/>
                    <a:gd name="T74" fmla="*/ 11 w 18"/>
                    <a:gd name="T75" fmla="*/ 10 h 17"/>
                    <a:gd name="T76" fmla="*/ 8 w 18"/>
                    <a:gd name="T77" fmla="*/ 11 h 17"/>
                    <a:gd name="T78" fmla="*/ 6 w 18"/>
                    <a:gd name="T79" fmla="*/ 11 h 17"/>
                    <a:gd name="T80" fmla="*/ 2 w 18"/>
                    <a:gd name="T81" fmla="*/ 11 h 17"/>
                    <a:gd name="T82" fmla="*/ 0 w 18"/>
                    <a:gd name="T83" fmla="*/ 10 h 17"/>
                    <a:gd name="T84" fmla="*/ 2 w 18"/>
                    <a:gd name="T85" fmla="*/ 12 h 17"/>
                    <a:gd name="T86" fmla="*/ 5 w 18"/>
                    <a:gd name="T87" fmla="*/ 13 h 17"/>
                    <a:gd name="T88" fmla="*/ 7 w 18"/>
                    <a:gd name="T89" fmla="*/ 14 h 17"/>
                    <a:gd name="T90" fmla="*/ 9 w 18"/>
                    <a:gd name="T91" fmla="*/ 14 h 17"/>
                    <a:gd name="T92" fmla="*/ 12 w 18"/>
                    <a:gd name="T93" fmla="*/ 12 h 17"/>
                    <a:gd name="T94" fmla="*/ 13 w 18"/>
                    <a:gd name="T95" fmla="*/ 13 h 17"/>
                    <a:gd name="T96" fmla="*/ 15 w 18"/>
                    <a:gd name="T97" fmla="*/ 14 h 17"/>
                    <a:gd name="T98" fmla="*/ 17 w 18"/>
                    <a:gd name="T99" fmla="*/ 16 h 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17"/>
                    <a:gd name="T152" fmla="*/ 18 w 18"/>
                    <a:gd name="T153" fmla="*/ 17 h 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17">
                      <a:moveTo>
                        <a:pt x="17" y="16"/>
                      </a:moveTo>
                      <a:lnTo>
                        <a:pt x="16" y="14"/>
                      </a:lnTo>
                      <a:lnTo>
                        <a:pt x="16" y="11"/>
                      </a:lnTo>
                      <a:lnTo>
                        <a:pt x="15" y="10"/>
                      </a:lnTo>
                      <a:lnTo>
                        <a:pt x="14" y="9"/>
                      </a:lnTo>
                      <a:lnTo>
                        <a:pt x="13" y="8"/>
                      </a:lnTo>
                      <a:lnTo>
                        <a:pt x="14" y="6"/>
                      </a:lnTo>
                      <a:lnTo>
                        <a:pt x="14" y="5"/>
                      </a:lnTo>
                      <a:lnTo>
                        <a:pt x="13" y="5"/>
                      </a:lnTo>
                      <a:lnTo>
                        <a:pt x="13" y="4"/>
                      </a:lnTo>
                      <a:lnTo>
                        <a:pt x="13" y="2"/>
                      </a:lnTo>
                      <a:lnTo>
                        <a:pt x="12" y="1"/>
                      </a:lnTo>
                      <a:lnTo>
                        <a:pt x="12" y="0"/>
                      </a:lnTo>
                      <a:lnTo>
                        <a:pt x="10" y="1"/>
                      </a:lnTo>
                      <a:lnTo>
                        <a:pt x="10" y="2"/>
                      </a:lnTo>
                      <a:lnTo>
                        <a:pt x="8" y="4"/>
                      </a:lnTo>
                      <a:lnTo>
                        <a:pt x="6" y="4"/>
                      </a:lnTo>
                      <a:lnTo>
                        <a:pt x="3" y="4"/>
                      </a:lnTo>
                      <a:lnTo>
                        <a:pt x="2" y="4"/>
                      </a:lnTo>
                      <a:lnTo>
                        <a:pt x="4" y="5"/>
                      </a:lnTo>
                      <a:lnTo>
                        <a:pt x="6" y="5"/>
                      </a:lnTo>
                      <a:lnTo>
                        <a:pt x="9" y="5"/>
                      </a:lnTo>
                      <a:lnTo>
                        <a:pt x="10" y="4"/>
                      </a:lnTo>
                      <a:lnTo>
                        <a:pt x="12" y="4"/>
                      </a:lnTo>
                      <a:lnTo>
                        <a:pt x="12" y="5"/>
                      </a:lnTo>
                      <a:lnTo>
                        <a:pt x="11" y="7"/>
                      </a:lnTo>
                      <a:lnTo>
                        <a:pt x="10" y="8"/>
                      </a:lnTo>
                      <a:lnTo>
                        <a:pt x="9" y="8"/>
                      </a:lnTo>
                      <a:lnTo>
                        <a:pt x="7" y="8"/>
                      </a:lnTo>
                      <a:lnTo>
                        <a:pt x="9" y="9"/>
                      </a:lnTo>
                      <a:lnTo>
                        <a:pt x="11" y="9"/>
                      </a:lnTo>
                      <a:lnTo>
                        <a:pt x="12" y="8"/>
                      </a:lnTo>
                      <a:lnTo>
                        <a:pt x="12" y="9"/>
                      </a:lnTo>
                      <a:lnTo>
                        <a:pt x="13" y="10"/>
                      </a:lnTo>
                      <a:lnTo>
                        <a:pt x="11" y="10"/>
                      </a:lnTo>
                      <a:lnTo>
                        <a:pt x="8" y="11"/>
                      </a:lnTo>
                      <a:lnTo>
                        <a:pt x="6" y="11"/>
                      </a:lnTo>
                      <a:lnTo>
                        <a:pt x="2" y="11"/>
                      </a:lnTo>
                      <a:lnTo>
                        <a:pt x="0" y="10"/>
                      </a:lnTo>
                      <a:lnTo>
                        <a:pt x="2" y="12"/>
                      </a:lnTo>
                      <a:lnTo>
                        <a:pt x="5" y="13"/>
                      </a:lnTo>
                      <a:lnTo>
                        <a:pt x="7" y="14"/>
                      </a:lnTo>
                      <a:lnTo>
                        <a:pt x="9" y="14"/>
                      </a:lnTo>
                      <a:lnTo>
                        <a:pt x="12" y="12"/>
                      </a:lnTo>
                      <a:lnTo>
                        <a:pt x="13" y="13"/>
                      </a:lnTo>
                      <a:lnTo>
                        <a:pt x="15" y="14"/>
                      </a:lnTo>
                      <a:lnTo>
                        <a:pt x="17" y="16"/>
                      </a:lnTo>
                    </a:path>
                  </a:pathLst>
                </a:custGeom>
                <a:solidFill>
                  <a:srgbClr val="FF9F1F"/>
                </a:solidFill>
                <a:ln w="9525" cap="rnd">
                  <a:noFill/>
                  <a:round/>
                  <a:headEnd/>
                  <a:tailEnd/>
                </a:ln>
              </p:spPr>
              <p:txBody>
                <a:bodyPr/>
                <a:lstStyle/>
                <a:p>
                  <a:pPr algn="ctr" eaLnBrk="0" hangingPunct="0"/>
                  <a:endParaRPr lang="en-US"/>
                </a:p>
              </p:txBody>
            </p:sp>
            <p:sp>
              <p:nvSpPr>
                <p:cNvPr id="91291" name="Freeform 80"/>
                <p:cNvSpPr>
                  <a:spLocks/>
                </p:cNvSpPr>
                <p:nvPr/>
              </p:nvSpPr>
              <p:spPr bwMode="auto">
                <a:xfrm>
                  <a:off x="1460" y="986"/>
                  <a:ext cx="18" cy="17"/>
                </a:xfrm>
                <a:custGeom>
                  <a:avLst/>
                  <a:gdLst>
                    <a:gd name="T0" fmla="*/ 17 w 18"/>
                    <a:gd name="T1" fmla="*/ 16 h 17"/>
                    <a:gd name="T2" fmla="*/ 15 w 18"/>
                    <a:gd name="T3" fmla="*/ 9 h 17"/>
                    <a:gd name="T4" fmla="*/ 14 w 18"/>
                    <a:gd name="T5" fmla="*/ 6 h 17"/>
                    <a:gd name="T6" fmla="*/ 13 w 18"/>
                    <a:gd name="T7" fmla="*/ 3 h 17"/>
                    <a:gd name="T8" fmla="*/ 13 w 18"/>
                    <a:gd name="T9" fmla="*/ 0 h 17"/>
                    <a:gd name="T10" fmla="*/ 10 w 18"/>
                    <a:gd name="T11" fmla="*/ 0 h 17"/>
                    <a:gd name="T12" fmla="*/ 6 w 18"/>
                    <a:gd name="T13" fmla="*/ 1 h 17"/>
                    <a:gd name="T14" fmla="*/ 3 w 18"/>
                    <a:gd name="T15" fmla="*/ 3 h 17"/>
                    <a:gd name="T16" fmla="*/ 0 w 18"/>
                    <a:gd name="T17" fmla="*/ 1 h 17"/>
                    <a:gd name="T18" fmla="*/ 5 w 18"/>
                    <a:gd name="T19" fmla="*/ 3 h 17"/>
                    <a:gd name="T20" fmla="*/ 7 w 18"/>
                    <a:gd name="T21" fmla="*/ 4 h 17"/>
                    <a:gd name="T22" fmla="*/ 10 w 18"/>
                    <a:gd name="T23" fmla="*/ 6 h 17"/>
                    <a:gd name="T24" fmla="*/ 17 w 18"/>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17" y="16"/>
                      </a:moveTo>
                      <a:lnTo>
                        <a:pt x="15" y="9"/>
                      </a:lnTo>
                      <a:lnTo>
                        <a:pt x="14" y="6"/>
                      </a:lnTo>
                      <a:lnTo>
                        <a:pt x="13" y="3"/>
                      </a:lnTo>
                      <a:lnTo>
                        <a:pt x="13" y="0"/>
                      </a:lnTo>
                      <a:lnTo>
                        <a:pt x="10" y="0"/>
                      </a:lnTo>
                      <a:lnTo>
                        <a:pt x="6" y="1"/>
                      </a:lnTo>
                      <a:lnTo>
                        <a:pt x="3" y="3"/>
                      </a:lnTo>
                      <a:lnTo>
                        <a:pt x="0" y="1"/>
                      </a:lnTo>
                      <a:lnTo>
                        <a:pt x="5" y="3"/>
                      </a:lnTo>
                      <a:lnTo>
                        <a:pt x="7" y="4"/>
                      </a:lnTo>
                      <a:lnTo>
                        <a:pt x="10" y="6"/>
                      </a:lnTo>
                      <a:lnTo>
                        <a:pt x="17" y="16"/>
                      </a:lnTo>
                    </a:path>
                  </a:pathLst>
                </a:custGeom>
                <a:solidFill>
                  <a:srgbClr val="FF9F1F"/>
                </a:solidFill>
                <a:ln w="9525" cap="rnd">
                  <a:noFill/>
                  <a:round/>
                  <a:headEnd/>
                  <a:tailEnd/>
                </a:ln>
              </p:spPr>
              <p:txBody>
                <a:bodyPr/>
                <a:lstStyle/>
                <a:p>
                  <a:pPr algn="ctr" eaLnBrk="0" hangingPunct="0"/>
                  <a:endParaRPr lang="en-US"/>
                </a:p>
              </p:txBody>
            </p:sp>
          </p:grpSp>
          <p:sp>
            <p:nvSpPr>
              <p:cNvPr id="91287" name="Freeform 82"/>
              <p:cNvSpPr>
                <a:spLocks/>
              </p:cNvSpPr>
              <p:nvPr/>
            </p:nvSpPr>
            <p:spPr bwMode="auto">
              <a:xfrm>
                <a:off x="1461" y="1076"/>
                <a:ext cx="50" cy="66"/>
              </a:xfrm>
              <a:custGeom>
                <a:avLst/>
                <a:gdLst>
                  <a:gd name="T0" fmla="*/ 0 w 50"/>
                  <a:gd name="T1" fmla="*/ 50 h 66"/>
                  <a:gd name="T2" fmla="*/ 22 w 50"/>
                  <a:gd name="T3" fmla="*/ 0 h 66"/>
                  <a:gd name="T4" fmla="*/ 49 w 50"/>
                  <a:gd name="T5" fmla="*/ 7 h 66"/>
                  <a:gd name="T6" fmla="*/ 20 w 50"/>
                  <a:gd name="T7" fmla="*/ 65 h 66"/>
                  <a:gd name="T8" fmla="*/ 0 w 50"/>
                  <a:gd name="T9" fmla="*/ 50 h 66"/>
                  <a:gd name="T10" fmla="*/ 0 60000 65536"/>
                  <a:gd name="T11" fmla="*/ 0 60000 65536"/>
                  <a:gd name="T12" fmla="*/ 0 60000 65536"/>
                  <a:gd name="T13" fmla="*/ 0 60000 65536"/>
                  <a:gd name="T14" fmla="*/ 0 60000 65536"/>
                  <a:gd name="T15" fmla="*/ 0 w 50"/>
                  <a:gd name="T16" fmla="*/ 0 h 66"/>
                  <a:gd name="T17" fmla="*/ 50 w 50"/>
                  <a:gd name="T18" fmla="*/ 66 h 66"/>
                </a:gdLst>
                <a:ahLst/>
                <a:cxnLst>
                  <a:cxn ang="T10">
                    <a:pos x="T0" y="T1"/>
                  </a:cxn>
                  <a:cxn ang="T11">
                    <a:pos x="T2" y="T3"/>
                  </a:cxn>
                  <a:cxn ang="T12">
                    <a:pos x="T4" y="T5"/>
                  </a:cxn>
                  <a:cxn ang="T13">
                    <a:pos x="T6" y="T7"/>
                  </a:cxn>
                  <a:cxn ang="T14">
                    <a:pos x="T8" y="T9"/>
                  </a:cxn>
                </a:cxnLst>
                <a:rect l="T15" t="T16" r="T17" b="T18"/>
                <a:pathLst>
                  <a:path w="50" h="66">
                    <a:moveTo>
                      <a:pt x="0" y="50"/>
                    </a:moveTo>
                    <a:lnTo>
                      <a:pt x="22" y="0"/>
                    </a:lnTo>
                    <a:lnTo>
                      <a:pt x="49" y="7"/>
                    </a:lnTo>
                    <a:lnTo>
                      <a:pt x="20" y="65"/>
                    </a:lnTo>
                    <a:lnTo>
                      <a:pt x="0" y="50"/>
                    </a:lnTo>
                  </a:path>
                </a:pathLst>
              </a:custGeom>
              <a:solidFill>
                <a:srgbClr val="FF9900"/>
              </a:solidFill>
              <a:ln w="12700" cap="rnd">
                <a:solidFill>
                  <a:srgbClr val="FF9900"/>
                </a:solidFill>
                <a:round/>
                <a:headEnd/>
                <a:tailEnd/>
              </a:ln>
            </p:spPr>
            <p:txBody>
              <a:bodyPr/>
              <a:lstStyle/>
              <a:p>
                <a:pPr algn="ctr" eaLnBrk="0" hangingPunct="0"/>
                <a:endParaRPr lang="en-US"/>
              </a:p>
            </p:txBody>
          </p:sp>
        </p:grpSp>
        <p:sp>
          <p:nvSpPr>
            <p:cNvPr id="91280" name="Freeform 84"/>
            <p:cNvSpPr>
              <a:spLocks/>
            </p:cNvSpPr>
            <p:nvPr/>
          </p:nvSpPr>
          <p:spPr bwMode="auto">
            <a:xfrm>
              <a:off x="287" y="1328"/>
              <a:ext cx="282" cy="298"/>
            </a:xfrm>
            <a:custGeom>
              <a:avLst/>
              <a:gdLst>
                <a:gd name="T0" fmla="*/ 0 w 282"/>
                <a:gd name="T1" fmla="*/ 148 h 298"/>
                <a:gd name="T2" fmla="*/ 1 w 282"/>
                <a:gd name="T3" fmla="*/ 128 h 298"/>
                <a:gd name="T4" fmla="*/ 5 w 282"/>
                <a:gd name="T5" fmla="*/ 107 h 298"/>
                <a:gd name="T6" fmla="*/ 13 w 282"/>
                <a:gd name="T7" fmla="*/ 87 h 298"/>
                <a:gd name="T8" fmla="*/ 22 w 282"/>
                <a:gd name="T9" fmla="*/ 68 h 298"/>
                <a:gd name="T10" fmla="*/ 34 w 282"/>
                <a:gd name="T11" fmla="*/ 52 h 298"/>
                <a:gd name="T12" fmla="*/ 49 w 282"/>
                <a:gd name="T13" fmla="*/ 36 h 298"/>
                <a:gd name="T14" fmla="*/ 64 w 282"/>
                <a:gd name="T15" fmla="*/ 24 h 298"/>
                <a:gd name="T16" fmla="*/ 82 w 282"/>
                <a:gd name="T17" fmla="*/ 13 h 298"/>
                <a:gd name="T18" fmla="*/ 101 w 282"/>
                <a:gd name="T19" fmla="*/ 6 h 298"/>
                <a:gd name="T20" fmla="*/ 120 w 282"/>
                <a:gd name="T21" fmla="*/ 1 h 298"/>
                <a:gd name="T22" fmla="*/ 140 w 282"/>
                <a:gd name="T23" fmla="*/ 0 h 298"/>
                <a:gd name="T24" fmla="*/ 160 w 282"/>
                <a:gd name="T25" fmla="*/ 1 h 298"/>
                <a:gd name="T26" fmla="*/ 179 w 282"/>
                <a:gd name="T27" fmla="*/ 6 h 298"/>
                <a:gd name="T28" fmla="*/ 198 w 282"/>
                <a:gd name="T29" fmla="*/ 13 h 298"/>
                <a:gd name="T30" fmla="*/ 216 w 282"/>
                <a:gd name="T31" fmla="*/ 24 h 298"/>
                <a:gd name="T32" fmla="*/ 232 w 282"/>
                <a:gd name="T33" fmla="*/ 36 h 298"/>
                <a:gd name="T34" fmla="*/ 246 w 282"/>
                <a:gd name="T35" fmla="*/ 52 h 298"/>
                <a:gd name="T36" fmla="*/ 258 w 282"/>
                <a:gd name="T37" fmla="*/ 68 h 298"/>
                <a:gd name="T38" fmla="*/ 268 w 282"/>
                <a:gd name="T39" fmla="*/ 87 h 298"/>
                <a:gd name="T40" fmla="*/ 275 w 282"/>
                <a:gd name="T41" fmla="*/ 107 h 298"/>
                <a:gd name="T42" fmla="*/ 280 w 282"/>
                <a:gd name="T43" fmla="*/ 128 h 298"/>
                <a:gd name="T44" fmla="*/ 281 w 282"/>
                <a:gd name="T45" fmla="*/ 148 h 298"/>
                <a:gd name="T46" fmla="*/ 280 w 282"/>
                <a:gd name="T47" fmla="*/ 169 h 298"/>
                <a:gd name="T48" fmla="*/ 275 w 282"/>
                <a:gd name="T49" fmla="*/ 190 h 298"/>
                <a:gd name="T50" fmla="*/ 268 w 282"/>
                <a:gd name="T51" fmla="*/ 209 h 298"/>
                <a:gd name="T52" fmla="*/ 258 w 282"/>
                <a:gd name="T53" fmla="*/ 229 h 298"/>
                <a:gd name="T54" fmla="*/ 246 w 282"/>
                <a:gd name="T55" fmla="*/ 245 h 298"/>
                <a:gd name="T56" fmla="*/ 232 w 282"/>
                <a:gd name="T57" fmla="*/ 260 h 298"/>
                <a:gd name="T58" fmla="*/ 216 w 282"/>
                <a:gd name="T59" fmla="*/ 273 h 298"/>
                <a:gd name="T60" fmla="*/ 198 w 282"/>
                <a:gd name="T61" fmla="*/ 283 h 298"/>
                <a:gd name="T62" fmla="*/ 179 w 282"/>
                <a:gd name="T63" fmla="*/ 290 h 298"/>
                <a:gd name="T64" fmla="*/ 160 w 282"/>
                <a:gd name="T65" fmla="*/ 296 h 298"/>
                <a:gd name="T66" fmla="*/ 140 w 282"/>
                <a:gd name="T67" fmla="*/ 297 h 298"/>
                <a:gd name="T68" fmla="*/ 120 w 282"/>
                <a:gd name="T69" fmla="*/ 296 h 298"/>
                <a:gd name="T70" fmla="*/ 101 w 282"/>
                <a:gd name="T71" fmla="*/ 290 h 298"/>
                <a:gd name="T72" fmla="*/ 82 w 282"/>
                <a:gd name="T73" fmla="*/ 283 h 298"/>
                <a:gd name="T74" fmla="*/ 64 w 282"/>
                <a:gd name="T75" fmla="*/ 273 h 298"/>
                <a:gd name="T76" fmla="*/ 49 w 282"/>
                <a:gd name="T77" fmla="*/ 260 h 298"/>
                <a:gd name="T78" fmla="*/ 34 w 282"/>
                <a:gd name="T79" fmla="*/ 245 h 298"/>
                <a:gd name="T80" fmla="*/ 22 w 282"/>
                <a:gd name="T81" fmla="*/ 229 h 298"/>
                <a:gd name="T82" fmla="*/ 13 w 282"/>
                <a:gd name="T83" fmla="*/ 209 h 298"/>
                <a:gd name="T84" fmla="*/ 5 w 282"/>
                <a:gd name="T85" fmla="*/ 190 h 298"/>
                <a:gd name="T86" fmla="*/ 1 w 282"/>
                <a:gd name="T87" fmla="*/ 169 h 298"/>
                <a:gd name="T88" fmla="*/ 0 w 282"/>
                <a:gd name="T89" fmla="*/ 148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2"/>
                <a:gd name="T136" fmla="*/ 0 h 298"/>
                <a:gd name="T137" fmla="*/ 282 w 282"/>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2" h="298">
                  <a:moveTo>
                    <a:pt x="0" y="148"/>
                  </a:moveTo>
                  <a:lnTo>
                    <a:pt x="1" y="128"/>
                  </a:lnTo>
                  <a:lnTo>
                    <a:pt x="5" y="107"/>
                  </a:lnTo>
                  <a:lnTo>
                    <a:pt x="13" y="87"/>
                  </a:lnTo>
                  <a:lnTo>
                    <a:pt x="22" y="68"/>
                  </a:lnTo>
                  <a:lnTo>
                    <a:pt x="34" y="52"/>
                  </a:lnTo>
                  <a:lnTo>
                    <a:pt x="49" y="36"/>
                  </a:lnTo>
                  <a:lnTo>
                    <a:pt x="64" y="24"/>
                  </a:lnTo>
                  <a:lnTo>
                    <a:pt x="82" y="13"/>
                  </a:lnTo>
                  <a:lnTo>
                    <a:pt x="101" y="6"/>
                  </a:lnTo>
                  <a:lnTo>
                    <a:pt x="120" y="1"/>
                  </a:lnTo>
                  <a:lnTo>
                    <a:pt x="140" y="0"/>
                  </a:lnTo>
                  <a:lnTo>
                    <a:pt x="160" y="1"/>
                  </a:lnTo>
                  <a:lnTo>
                    <a:pt x="179" y="6"/>
                  </a:lnTo>
                  <a:lnTo>
                    <a:pt x="198" y="13"/>
                  </a:lnTo>
                  <a:lnTo>
                    <a:pt x="216" y="24"/>
                  </a:lnTo>
                  <a:lnTo>
                    <a:pt x="232" y="36"/>
                  </a:lnTo>
                  <a:lnTo>
                    <a:pt x="246" y="52"/>
                  </a:lnTo>
                  <a:lnTo>
                    <a:pt x="258" y="68"/>
                  </a:lnTo>
                  <a:lnTo>
                    <a:pt x="268" y="87"/>
                  </a:lnTo>
                  <a:lnTo>
                    <a:pt x="275" y="107"/>
                  </a:lnTo>
                  <a:lnTo>
                    <a:pt x="280" y="128"/>
                  </a:lnTo>
                  <a:lnTo>
                    <a:pt x="281" y="148"/>
                  </a:lnTo>
                  <a:lnTo>
                    <a:pt x="280" y="169"/>
                  </a:lnTo>
                  <a:lnTo>
                    <a:pt x="275" y="190"/>
                  </a:lnTo>
                  <a:lnTo>
                    <a:pt x="268" y="209"/>
                  </a:lnTo>
                  <a:lnTo>
                    <a:pt x="258" y="229"/>
                  </a:lnTo>
                  <a:lnTo>
                    <a:pt x="246" y="245"/>
                  </a:lnTo>
                  <a:lnTo>
                    <a:pt x="232" y="260"/>
                  </a:lnTo>
                  <a:lnTo>
                    <a:pt x="216" y="273"/>
                  </a:lnTo>
                  <a:lnTo>
                    <a:pt x="198" y="283"/>
                  </a:lnTo>
                  <a:lnTo>
                    <a:pt x="179" y="290"/>
                  </a:lnTo>
                  <a:lnTo>
                    <a:pt x="160" y="296"/>
                  </a:lnTo>
                  <a:lnTo>
                    <a:pt x="140" y="297"/>
                  </a:lnTo>
                  <a:lnTo>
                    <a:pt x="120" y="296"/>
                  </a:lnTo>
                  <a:lnTo>
                    <a:pt x="101" y="290"/>
                  </a:lnTo>
                  <a:lnTo>
                    <a:pt x="82" y="283"/>
                  </a:lnTo>
                  <a:lnTo>
                    <a:pt x="64" y="273"/>
                  </a:lnTo>
                  <a:lnTo>
                    <a:pt x="49" y="260"/>
                  </a:lnTo>
                  <a:lnTo>
                    <a:pt x="34" y="245"/>
                  </a:lnTo>
                  <a:lnTo>
                    <a:pt x="22" y="229"/>
                  </a:lnTo>
                  <a:lnTo>
                    <a:pt x="13" y="209"/>
                  </a:lnTo>
                  <a:lnTo>
                    <a:pt x="5" y="190"/>
                  </a:lnTo>
                  <a:lnTo>
                    <a:pt x="1" y="169"/>
                  </a:lnTo>
                  <a:lnTo>
                    <a:pt x="0" y="148"/>
                  </a:lnTo>
                </a:path>
              </a:pathLst>
            </a:custGeom>
            <a:solidFill>
              <a:srgbClr val="CBCBCB"/>
            </a:solidFill>
            <a:ln w="50800" cap="rnd">
              <a:solidFill>
                <a:srgbClr val="000000"/>
              </a:solidFill>
              <a:round/>
              <a:headEnd/>
              <a:tailEnd/>
            </a:ln>
          </p:spPr>
          <p:txBody>
            <a:bodyPr/>
            <a:lstStyle/>
            <a:p>
              <a:pPr algn="ctr" eaLnBrk="0" hangingPunct="0"/>
              <a:endParaRPr lang="en-US"/>
            </a:p>
          </p:txBody>
        </p:sp>
        <p:sp>
          <p:nvSpPr>
            <p:cNvPr id="91281" name="Freeform 85"/>
            <p:cNvSpPr>
              <a:spLocks/>
            </p:cNvSpPr>
            <p:nvPr/>
          </p:nvSpPr>
          <p:spPr bwMode="auto">
            <a:xfrm>
              <a:off x="1387" y="1328"/>
              <a:ext cx="282" cy="298"/>
            </a:xfrm>
            <a:custGeom>
              <a:avLst/>
              <a:gdLst>
                <a:gd name="T0" fmla="*/ 0 w 282"/>
                <a:gd name="T1" fmla="*/ 148 h 298"/>
                <a:gd name="T2" fmla="*/ 1 w 282"/>
                <a:gd name="T3" fmla="*/ 128 h 298"/>
                <a:gd name="T4" fmla="*/ 6 w 282"/>
                <a:gd name="T5" fmla="*/ 107 h 298"/>
                <a:gd name="T6" fmla="*/ 13 w 282"/>
                <a:gd name="T7" fmla="*/ 87 h 298"/>
                <a:gd name="T8" fmla="*/ 22 w 282"/>
                <a:gd name="T9" fmla="*/ 68 h 298"/>
                <a:gd name="T10" fmla="*/ 34 w 282"/>
                <a:gd name="T11" fmla="*/ 52 h 298"/>
                <a:gd name="T12" fmla="*/ 49 w 282"/>
                <a:gd name="T13" fmla="*/ 36 h 298"/>
                <a:gd name="T14" fmla="*/ 65 w 282"/>
                <a:gd name="T15" fmla="*/ 24 h 298"/>
                <a:gd name="T16" fmla="*/ 83 w 282"/>
                <a:gd name="T17" fmla="*/ 13 h 298"/>
                <a:gd name="T18" fmla="*/ 102 w 282"/>
                <a:gd name="T19" fmla="*/ 6 h 298"/>
                <a:gd name="T20" fmla="*/ 120 w 282"/>
                <a:gd name="T21" fmla="*/ 1 h 298"/>
                <a:gd name="T22" fmla="*/ 140 w 282"/>
                <a:gd name="T23" fmla="*/ 0 h 298"/>
                <a:gd name="T24" fmla="*/ 160 w 282"/>
                <a:gd name="T25" fmla="*/ 1 h 298"/>
                <a:gd name="T26" fmla="*/ 180 w 282"/>
                <a:gd name="T27" fmla="*/ 6 h 298"/>
                <a:gd name="T28" fmla="*/ 199 w 282"/>
                <a:gd name="T29" fmla="*/ 13 h 298"/>
                <a:gd name="T30" fmla="*/ 217 w 282"/>
                <a:gd name="T31" fmla="*/ 24 h 298"/>
                <a:gd name="T32" fmla="*/ 232 w 282"/>
                <a:gd name="T33" fmla="*/ 36 h 298"/>
                <a:gd name="T34" fmla="*/ 246 w 282"/>
                <a:gd name="T35" fmla="*/ 52 h 298"/>
                <a:gd name="T36" fmla="*/ 259 w 282"/>
                <a:gd name="T37" fmla="*/ 68 h 298"/>
                <a:gd name="T38" fmla="*/ 268 w 282"/>
                <a:gd name="T39" fmla="*/ 87 h 298"/>
                <a:gd name="T40" fmla="*/ 276 w 282"/>
                <a:gd name="T41" fmla="*/ 107 h 298"/>
                <a:gd name="T42" fmla="*/ 280 w 282"/>
                <a:gd name="T43" fmla="*/ 128 h 298"/>
                <a:gd name="T44" fmla="*/ 281 w 282"/>
                <a:gd name="T45" fmla="*/ 148 h 298"/>
                <a:gd name="T46" fmla="*/ 280 w 282"/>
                <a:gd name="T47" fmla="*/ 169 h 298"/>
                <a:gd name="T48" fmla="*/ 276 w 282"/>
                <a:gd name="T49" fmla="*/ 190 h 298"/>
                <a:gd name="T50" fmla="*/ 268 w 282"/>
                <a:gd name="T51" fmla="*/ 209 h 298"/>
                <a:gd name="T52" fmla="*/ 259 w 282"/>
                <a:gd name="T53" fmla="*/ 229 h 298"/>
                <a:gd name="T54" fmla="*/ 246 w 282"/>
                <a:gd name="T55" fmla="*/ 245 h 298"/>
                <a:gd name="T56" fmla="*/ 232 w 282"/>
                <a:gd name="T57" fmla="*/ 260 h 298"/>
                <a:gd name="T58" fmla="*/ 217 w 282"/>
                <a:gd name="T59" fmla="*/ 273 h 298"/>
                <a:gd name="T60" fmla="*/ 199 w 282"/>
                <a:gd name="T61" fmla="*/ 283 h 298"/>
                <a:gd name="T62" fmla="*/ 180 w 282"/>
                <a:gd name="T63" fmla="*/ 290 h 298"/>
                <a:gd name="T64" fmla="*/ 160 w 282"/>
                <a:gd name="T65" fmla="*/ 296 h 298"/>
                <a:gd name="T66" fmla="*/ 140 w 282"/>
                <a:gd name="T67" fmla="*/ 297 h 298"/>
                <a:gd name="T68" fmla="*/ 120 w 282"/>
                <a:gd name="T69" fmla="*/ 296 h 298"/>
                <a:gd name="T70" fmla="*/ 102 w 282"/>
                <a:gd name="T71" fmla="*/ 290 h 298"/>
                <a:gd name="T72" fmla="*/ 83 w 282"/>
                <a:gd name="T73" fmla="*/ 283 h 298"/>
                <a:gd name="T74" fmla="*/ 65 w 282"/>
                <a:gd name="T75" fmla="*/ 273 h 298"/>
                <a:gd name="T76" fmla="*/ 49 w 282"/>
                <a:gd name="T77" fmla="*/ 260 h 298"/>
                <a:gd name="T78" fmla="*/ 34 w 282"/>
                <a:gd name="T79" fmla="*/ 245 h 298"/>
                <a:gd name="T80" fmla="*/ 22 w 282"/>
                <a:gd name="T81" fmla="*/ 229 h 298"/>
                <a:gd name="T82" fmla="*/ 13 w 282"/>
                <a:gd name="T83" fmla="*/ 209 h 298"/>
                <a:gd name="T84" fmla="*/ 6 w 282"/>
                <a:gd name="T85" fmla="*/ 190 h 298"/>
                <a:gd name="T86" fmla="*/ 1 w 282"/>
                <a:gd name="T87" fmla="*/ 169 h 298"/>
                <a:gd name="T88" fmla="*/ 0 w 282"/>
                <a:gd name="T89" fmla="*/ 148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2"/>
                <a:gd name="T136" fmla="*/ 0 h 298"/>
                <a:gd name="T137" fmla="*/ 282 w 282"/>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2" h="298">
                  <a:moveTo>
                    <a:pt x="0" y="148"/>
                  </a:moveTo>
                  <a:lnTo>
                    <a:pt x="1" y="128"/>
                  </a:lnTo>
                  <a:lnTo>
                    <a:pt x="6" y="107"/>
                  </a:lnTo>
                  <a:lnTo>
                    <a:pt x="13" y="87"/>
                  </a:lnTo>
                  <a:lnTo>
                    <a:pt x="22" y="68"/>
                  </a:lnTo>
                  <a:lnTo>
                    <a:pt x="34" y="52"/>
                  </a:lnTo>
                  <a:lnTo>
                    <a:pt x="49" y="36"/>
                  </a:lnTo>
                  <a:lnTo>
                    <a:pt x="65" y="24"/>
                  </a:lnTo>
                  <a:lnTo>
                    <a:pt x="83" y="13"/>
                  </a:lnTo>
                  <a:lnTo>
                    <a:pt x="102" y="6"/>
                  </a:lnTo>
                  <a:lnTo>
                    <a:pt x="120" y="1"/>
                  </a:lnTo>
                  <a:lnTo>
                    <a:pt x="140" y="0"/>
                  </a:lnTo>
                  <a:lnTo>
                    <a:pt x="160" y="1"/>
                  </a:lnTo>
                  <a:lnTo>
                    <a:pt x="180" y="6"/>
                  </a:lnTo>
                  <a:lnTo>
                    <a:pt x="199" y="13"/>
                  </a:lnTo>
                  <a:lnTo>
                    <a:pt x="217" y="24"/>
                  </a:lnTo>
                  <a:lnTo>
                    <a:pt x="232" y="36"/>
                  </a:lnTo>
                  <a:lnTo>
                    <a:pt x="246" y="52"/>
                  </a:lnTo>
                  <a:lnTo>
                    <a:pt x="259" y="68"/>
                  </a:lnTo>
                  <a:lnTo>
                    <a:pt x="268" y="87"/>
                  </a:lnTo>
                  <a:lnTo>
                    <a:pt x="276" y="107"/>
                  </a:lnTo>
                  <a:lnTo>
                    <a:pt x="280" y="128"/>
                  </a:lnTo>
                  <a:lnTo>
                    <a:pt x="281" y="148"/>
                  </a:lnTo>
                  <a:lnTo>
                    <a:pt x="280" y="169"/>
                  </a:lnTo>
                  <a:lnTo>
                    <a:pt x="276" y="190"/>
                  </a:lnTo>
                  <a:lnTo>
                    <a:pt x="268" y="209"/>
                  </a:lnTo>
                  <a:lnTo>
                    <a:pt x="259" y="229"/>
                  </a:lnTo>
                  <a:lnTo>
                    <a:pt x="246" y="245"/>
                  </a:lnTo>
                  <a:lnTo>
                    <a:pt x="232" y="260"/>
                  </a:lnTo>
                  <a:lnTo>
                    <a:pt x="217" y="273"/>
                  </a:lnTo>
                  <a:lnTo>
                    <a:pt x="199" y="283"/>
                  </a:lnTo>
                  <a:lnTo>
                    <a:pt x="180" y="290"/>
                  </a:lnTo>
                  <a:lnTo>
                    <a:pt x="160" y="296"/>
                  </a:lnTo>
                  <a:lnTo>
                    <a:pt x="140" y="297"/>
                  </a:lnTo>
                  <a:lnTo>
                    <a:pt x="120" y="296"/>
                  </a:lnTo>
                  <a:lnTo>
                    <a:pt x="102" y="290"/>
                  </a:lnTo>
                  <a:lnTo>
                    <a:pt x="83" y="283"/>
                  </a:lnTo>
                  <a:lnTo>
                    <a:pt x="65" y="273"/>
                  </a:lnTo>
                  <a:lnTo>
                    <a:pt x="49" y="260"/>
                  </a:lnTo>
                  <a:lnTo>
                    <a:pt x="34" y="245"/>
                  </a:lnTo>
                  <a:lnTo>
                    <a:pt x="22" y="229"/>
                  </a:lnTo>
                  <a:lnTo>
                    <a:pt x="13" y="209"/>
                  </a:lnTo>
                  <a:lnTo>
                    <a:pt x="6" y="190"/>
                  </a:lnTo>
                  <a:lnTo>
                    <a:pt x="1" y="169"/>
                  </a:lnTo>
                  <a:lnTo>
                    <a:pt x="0" y="148"/>
                  </a:lnTo>
                </a:path>
              </a:pathLst>
            </a:custGeom>
            <a:solidFill>
              <a:srgbClr val="CBCBCB"/>
            </a:solidFill>
            <a:ln w="50800" cap="rnd">
              <a:solidFill>
                <a:srgbClr val="000000"/>
              </a:solidFill>
              <a:round/>
              <a:headEnd/>
              <a:tailEnd/>
            </a:ln>
          </p:spPr>
          <p:txBody>
            <a:bodyPr/>
            <a:lstStyle/>
            <a:p>
              <a:pPr algn="ctr" eaLnBrk="0" hangingPunct="0"/>
              <a:endParaRPr lang="en-US"/>
            </a:p>
          </p:txBody>
        </p:sp>
        <p:sp>
          <p:nvSpPr>
            <p:cNvPr id="91282" name="Line 86"/>
            <p:cNvSpPr>
              <a:spLocks noChangeShapeType="1"/>
            </p:cNvSpPr>
            <p:nvPr/>
          </p:nvSpPr>
          <p:spPr bwMode="auto">
            <a:xfrm flipV="1">
              <a:off x="429" y="1323"/>
              <a:ext cx="1098" cy="5"/>
            </a:xfrm>
            <a:prstGeom prst="line">
              <a:avLst/>
            </a:prstGeom>
            <a:noFill/>
            <a:ln w="50800">
              <a:solidFill>
                <a:srgbClr val="000000"/>
              </a:solidFill>
              <a:round/>
              <a:headEnd type="none" w="sm" len="sm"/>
              <a:tailEnd type="none" w="sm" len="sm"/>
            </a:ln>
          </p:spPr>
          <p:txBody>
            <a:bodyPr/>
            <a:lstStyle/>
            <a:p>
              <a:endParaRPr lang="en-US"/>
            </a:p>
          </p:txBody>
        </p:sp>
        <p:sp>
          <p:nvSpPr>
            <p:cNvPr id="91283" name="Line 87"/>
            <p:cNvSpPr>
              <a:spLocks noChangeShapeType="1"/>
            </p:cNvSpPr>
            <p:nvPr/>
          </p:nvSpPr>
          <p:spPr bwMode="auto">
            <a:xfrm>
              <a:off x="429" y="1625"/>
              <a:ext cx="1099" cy="3"/>
            </a:xfrm>
            <a:prstGeom prst="line">
              <a:avLst/>
            </a:prstGeom>
            <a:noFill/>
            <a:ln w="50800">
              <a:solidFill>
                <a:srgbClr val="000000"/>
              </a:solidFill>
              <a:round/>
              <a:headEnd type="none" w="sm" len="sm"/>
              <a:tailEnd type="none" w="sm" len="sm"/>
            </a:ln>
          </p:spPr>
          <p:txBody>
            <a:bodyPr/>
            <a:lstStyle/>
            <a:p>
              <a:endParaRPr lang="en-US"/>
            </a:p>
          </p:txBody>
        </p:sp>
        <p:sp>
          <p:nvSpPr>
            <p:cNvPr id="91284" name="Oval 88"/>
            <p:cNvSpPr>
              <a:spLocks noChangeArrowheads="1"/>
            </p:cNvSpPr>
            <p:nvPr/>
          </p:nvSpPr>
          <p:spPr bwMode="auto">
            <a:xfrm>
              <a:off x="1519" y="1464"/>
              <a:ext cx="25" cy="30"/>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sp>
          <p:nvSpPr>
            <p:cNvPr id="91285" name="Oval 89"/>
            <p:cNvSpPr>
              <a:spLocks noChangeArrowheads="1"/>
            </p:cNvSpPr>
            <p:nvPr/>
          </p:nvSpPr>
          <p:spPr bwMode="auto">
            <a:xfrm>
              <a:off x="415" y="1462"/>
              <a:ext cx="24" cy="31"/>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sp>
        <p:nvSpPr>
          <p:cNvPr id="182363" name="Freeform 91"/>
          <p:cNvSpPr>
            <a:spLocks/>
          </p:cNvSpPr>
          <p:nvPr/>
        </p:nvSpPr>
        <p:spPr bwMode="auto">
          <a:xfrm>
            <a:off x="1338263" y="2935288"/>
            <a:ext cx="458787" cy="555625"/>
          </a:xfrm>
          <a:custGeom>
            <a:avLst/>
            <a:gdLst>
              <a:gd name="T0" fmla="*/ 2147483647 w 289"/>
              <a:gd name="T1" fmla="*/ 2147483647 h 350"/>
              <a:gd name="T2" fmla="*/ 2147483647 w 289"/>
              <a:gd name="T3" fmla="*/ 0 h 350"/>
              <a:gd name="T4" fmla="*/ 2147483647 w 289"/>
              <a:gd name="T5" fmla="*/ 2147483647 h 350"/>
              <a:gd name="T6" fmla="*/ 0 w 289"/>
              <a:gd name="T7" fmla="*/ 2147483647 h 350"/>
              <a:gd name="T8" fmla="*/ 2147483647 w 289"/>
              <a:gd name="T9" fmla="*/ 2147483647 h 350"/>
              <a:gd name="T10" fmla="*/ 2147483647 w 289"/>
              <a:gd name="T11" fmla="*/ 2147483647 h 350"/>
              <a:gd name="T12" fmla="*/ 2147483647 w 289"/>
              <a:gd name="T13" fmla="*/ 2147483647 h 350"/>
              <a:gd name="T14" fmla="*/ 2147483647 w 289"/>
              <a:gd name="T15" fmla="*/ 2147483647 h 350"/>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350"/>
              <a:gd name="T26" fmla="*/ 289 w 289"/>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350">
                <a:moveTo>
                  <a:pt x="214" y="1"/>
                </a:moveTo>
                <a:lnTo>
                  <a:pt x="71" y="0"/>
                </a:lnTo>
                <a:lnTo>
                  <a:pt x="73" y="277"/>
                </a:lnTo>
                <a:lnTo>
                  <a:pt x="0" y="275"/>
                </a:lnTo>
                <a:lnTo>
                  <a:pt x="145" y="349"/>
                </a:lnTo>
                <a:lnTo>
                  <a:pt x="288" y="276"/>
                </a:lnTo>
                <a:lnTo>
                  <a:pt x="216" y="277"/>
                </a:lnTo>
                <a:lnTo>
                  <a:pt x="214" y="1"/>
                </a:lnTo>
              </a:path>
            </a:pathLst>
          </a:custGeom>
          <a:solidFill>
            <a:srgbClr val="66FFFF"/>
          </a:solidFill>
          <a:ln w="12700" cap="rnd">
            <a:solidFill>
              <a:srgbClr val="000000"/>
            </a:solidFill>
            <a:round/>
            <a:headEnd/>
            <a:tailEnd/>
          </a:ln>
        </p:spPr>
        <p:txBody>
          <a:bodyPr/>
          <a:lstStyle/>
          <a:p>
            <a:pPr algn="ctr" eaLnBrk="0" hangingPunct="0"/>
            <a:endParaRPr lang="en-US"/>
          </a:p>
        </p:txBody>
      </p:sp>
      <p:sp>
        <p:nvSpPr>
          <p:cNvPr id="182364" name="Rectangle 92"/>
          <p:cNvSpPr>
            <a:spLocks noChangeArrowheads="1"/>
          </p:cNvSpPr>
          <p:nvPr/>
        </p:nvSpPr>
        <p:spPr bwMode="auto">
          <a:xfrm>
            <a:off x="1336675" y="3535363"/>
            <a:ext cx="565150" cy="1006475"/>
          </a:xfrm>
          <a:prstGeom prst="rect">
            <a:avLst/>
          </a:prstGeom>
          <a:noFill/>
          <a:ln w="9525">
            <a:noFill/>
            <a:miter lim="800000"/>
            <a:headEnd/>
            <a:tailEnd/>
          </a:ln>
        </p:spPr>
        <p:txBody>
          <a:bodyPr wrap="none" lIns="92075" tIns="46038" rIns="92075" bIns="46038">
            <a:spAutoFit/>
          </a:bodyPr>
          <a:lstStyle/>
          <a:p>
            <a:pPr eaLnBrk="0" hangingPunct="0"/>
            <a:r>
              <a:rPr lang="ru-RU" sz="6000" b="1">
                <a:solidFill>
                  <a:schemeClr val="tx2"/>
                </a:solidFill>
              </a:rPr>
              <a:t>?</a:t>
            </a:r>
            <a:endParaRPr lang="ru-RU" sz="6000" b="1">
              <a:solidFill>
                <a:schemeClr val="tx2"/>
              </a:solidFill>
              <a:latin typeface="Times New Roman Cyr"/>
            </a:endParaRPr>
          </a:p>
        </p:txBody>
      </p:sp>
      <p:grpSp>
        <p:nvGrpSpPr>
          <p:cNvPr id="17" name="Group 110"/>
          <p:cNvGrpSpPr>
            <a:grpSpLocks/>
          </p:cNvGrpSpPr>
          <p:nvPr/>
        </p:nvGrpSpPr>
        <p:grpSpPr bwMode="auto">
          <a:xfrm>
            <a:off x="687388" y="4576763"/>
            <a:ext cx="1570037" cy="661987"/>
            <a:chOff x="433" y="2883"/>
            <a:chExt cx="989" cy="417"/>
          </a:xfrm>
        </p:grpSpPr>
        <p:grpSp>
          <p:nvGrpSpPr>
            <p:cNvPr id="91254" name="Group 95"/>
            <p:cNvGrpSpPr>
              <a:grpSpLocks/>
            </p:cNvGrpSpPr>
            <p:nvPr/>
          </p:nvGrpSpPr>
          <p:grpSpPr bwMode="auto">
            <a:xfrm>
              <a:off x="605" y="2883"/>
              <a:ext cx="628" cy="68"/>
              <a:chOff x="605" y="2883"/>
              <a:chExt cx="628" cy="68"/>
            </a:xfrm>
          </p:grpSpPr>
          <p:sp>
            <p:nvSpPr>
              <p:cNvPr id="91269" name="Freeform 93"/>
              <p:cNvSpPr>
                <a:spLocks/>
              </p:cNvSpPr>
              <p:nvPr/>
            </p:nvSpPr>
            <p:spPr bwMode="auto">
              <a:xfrm>
                <a:off x="605" y="2883"/>
                <a:ext cx="628" cy="68"/>
              </a:xfrm>
              <a:custGeom>
                <a:avLst/>
                <a:gdLst>
                  <a:gd name="T0" fmla="*/ 0 w 628"/>
                  <a:gd name="T1" fmla="*/ 63 h 68"/>
                  <a:gd name="T2" fmla="*/ 626 w 628"/>
                  <a:gd name="T3" fmla="*/ 67 h 68"/>
                  <a:gd name="T4" fmla="*/ 627 w 628"/>
                  <a:gd name="T5" fmla="*/ 35 h 68"/>
                  <a:gd name="T6" fmla="*/ 314 w 628"/>
                  <a:gd name="T7" fmla="*/ 0 h 68"/>
                  <a:gd name="T8" fmla="*/ 1 w 628"/>
                  <a:gd name="T9" fmla="*/ 31 h 68"/>
                  <a:gd name="T10" fmla="*/ 0 w 628"/>
                  <a:gd name="T11" fmla="*/ 63 h 68"/>
                  <a:gd name="T12" fmla="*/ 0 60000 65536"/>
                  <a:gd name="T13" fmla="*/ 0 60000 65536"/>
                  <a:gd name="T14" fmla="*/ 0 60000 65536"/>
                  <a:gd name="T15" fmla="*/ 0 60000 65536"/>
                  <a:gd name="T16" fmla="*/ 0 60000 65536"/>
                  <a:gd name="T17" fmla="*/ 0 60000 65536"/>
                  <a:gd name="T18" fmla="*/ 0 w 628"/>
                  <a:gd name="T19" fmla="*/ 0 h 68"/>
                  <a:gd name="T20" fmla="*/ 628 w 62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28" h="68">
                    <a:moveTo>
                      <a:pt x="0" y="63"/>
                    </a:moveTo>
                    <a:lnTo>
                      <a:pt x="626" y="67"/>
                    </a:lnTo>
                    <a:lnTo>
                      <a:pt x="627" y="35"/>
                    </a:lnTo>
                    <a:lnTo>
                      <a:pt x="314" y="0"/>
                    </a:lnTo>
                    <a:lnTo>
                      <a:pt x="1" y="31"/>
                    </a:lnTo>
                    <a:lnTo>
                      <a:pt x="0" y="6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91270" name="Oval 94"/>
              <p:cNvSpPr>
                <a:spLocks noChangeArrowheads="1"/>
              </p:cNvSpPr>
              <p:nvPr/>
            </p:nvSpPr>
            <p:spPr bwMode="auto">
              <a:xfrm>
                <a:off x="905" y="2898"/>
                <a:ext cx="28" cy="27"/>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nvGrpSpPr>
            <p:cNvPr id="91255" name="Group 98"/>
            <p:cNvGrpSpPr>
              <a:grpSpLocks/>
            </p:cNvGrpSpPr>
            <p:nvPr/>
          </p:nvGrpSpPr>
          <p:grpSpPr bwMode="auto">
            <a:xfrm>
              <a:off x="433" y="3236"/>
              <a:ext cx="395" cy="64"/>
              <a:chOff x="433" y="3236"/>
              <a:chExt cx="395" cy="64"/>
            </a:xfrm>
          </p:grpSpPr>
          <p:sp>
            <p:nvSpPr>
              <p:cNvPr id="91267" name="Arc 96"/>
              <p:cNvSpPr>
                <a:spLocks/>
              </p:cNvSpPr>
              <p:nvPr/>
            </p:nvSpPr>
            <p:spPr bwMode="auto">
              <a:xfrm>
                <a:off x="433" y="3236"/>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68" name="Arc 97"/>
              <p:cNvSpPr>
                <a:spLocks/>
              </p:cNvSpPr>
              <p:nvPr/>
            </p:nvSpPr>
            <p:spPr bwMode="auto">
              <a:xfrm>
                <a:off x="629" y="3236"/>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56" name="Freeform 99"/>
            <p:cNvSpPr>
              <a:spLocks/>
            </p:cNvSpPr>
            <p:nvPr/>
          </p:nvSpPr>
          <p:spPr bwMode="auto">
            <a:xfrm>
              <a:off x="436" y="2979"/>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57" name="Line 100"/>
            <p:cNvSpPr>
              <a:spLocks noChangeShapeType="1"/>
            </p:cNvSpPr>
            <p:nvPr/>
          </p:nvSpPr>
          <p:spPr bwMode="auto">
            <a:xfrm flipV="1">
              <a:off x="626" y="2948"/>
              <a:ext cx="0" cy="31"/>
            </a:xfrm>
            <a:prstGeom prst="line">
              <a:avLst/>
            </a:prstGeom>
            <a:noFill/>
            <a:ln w="12700">
              <a:solidFill>
                <a:srgbClr val="000000"/>
              </a:solidFill>
              <a:round/>
              <a:headEnd type="none" w="sm" len="sm"/>
              <a:tailEnd type="none" w="sm" len="sm"/>
            </a:ln>
          </p:spPr>
          <p:txBody>
            <a:bodyPr/>
            <a:lstStyle/>
            <a:p>
              <a:endParaRPr lang="en-US"/>
            </a:p>
          </p:txBody>
        </p:sp>
        <p:sp>
          <p:nvSpPr>
            <p:cNvPr id="91258" name="Oval 101"/>
            <p:cNvSpPr>
              <a:spLocks noChangeArrowheads="1"/>
            </p:cNvSpPr>
            <p:nvPr/>
          </p:nvSpPr>
          <p:spPr bwMode="auto">
            <a:xfrm>
              <a:off x="508" y="3186"/>
              <a:ext cx="221"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nvGrpSpPr>
            <p:cNvPr id="91259" name="Group 104"/>
            <p:cNvGrpSpPr>
              <a:grpSpLocks/>
            </p:cNvGrpSpPr>
            <p:nvPr/>
          </p:nvGrpSpPr>
          <p:grpSpPr bwMode="auto">
            <a:xfrm>
              <a:off x="1026" y="3235"/>
              <a:ext cx="395" cy="64"/>
              <a:chOff x="1026" y="3235"/>
              <a:chExt cx="395" cy="64"/>
            </a:xfrm>
          </p:grpSpPr>
          <p:sp>
            <p:nvSpPr>
              <p:cNvPr id="91265" name="Arc 102"/>
              <p:cNvSpPr>
                <a:spLocks/>
              </p:cNvSpPr>
              <p:nvPr/>
            </p:nvSpPr>
            <p:spPr bwMode="auto">
              <a:xfrm>
                <a:off x="1026" y="3235"/>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66" name="Arc 103"/>
              <p:cNvSpPr>
                <a:spLocks/>
              </p:cNvSpPr>
              <p:nvPr/>
            </p:nvSpPr>
            <p:spPr bwMode="auto">
              <a:xfrm>
                <a:off x="1222" y="3235"/>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60" name="Freeform 105"/>
            <p:cNvSpPr>
              <a:spLocks/>
            </p:cNvSpPr>
            <p:nvPr/>
          </p:nvSpPr>
          <p:spPr bwMode="auto">
            <a:xfrm>
              <a:off x="1029" y="2978"/>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61" name="Line 106"/>
            <p:cNvSpPr>
              <a:spLocks noChangeShapeType="1"/>
            </p:cNvSpPr>
            <p:nvPr/>
          </p:nvSpPr>
          <p:spPr bwMode="auto">
            <a:xfrm flipV="1">
              <a:off x="1219" y="2947"/>
              <a:ext cx="0" cy="31"/>
            </a:xfrm>
            <a:prstGeom prst="line">
              <a:avLst/>
            </a:prstGeom>
            <a:noFill/>
            <a:ln w="12700">
              <a:solidFill>
                <a:srgbClr val="000000"/>
              </a:solidFill>
              <a:round/>
              <a:headEnd type="none" w="sm" len="sm"/>
              <a:tailEnd type="none" w="sm" len="sm"/>
            </a:ln>
          </p:spPr>
          <p:txBody>
            <a:bodyPr/>
            <a:lstStyle/>
            <a:p>
              <a:endParaRPr lang="en-US"/>
            </a:p>
          </p:txBody>
        </p:sp>
        <p:grpSp>
          <p:nvGrpSpPr>
            <p:cNvPr id="91262" name="Group 109"/>
            <p:cNvGrpSpPr>
              <a:grpSpLocks/>
            </p:cNvGrpSpPr>
            <p:nvPr/>
          </p:nvGrpSpPr>
          <p:grpSpPr bwMode="auto">
            <a:xfrm>
              <a:off x="1116" y="3178"/>
              <a:ext cx="223" cy="107"/>
              <a:chOff x="1116" y="3178"/>
              <a:chExt cx="223" cy="107"/>
            </a:xfrm>
          </p:grpSpPr>
          <p:sp>
            <p:nvSpPr>
              <p:cNvPr id="91263" name="Oval 107"/>
              <p:cNvSpPr>
                <a:spLocks noChangeArrowheads="1"/>
              </p:cNvSpPr>
              <p:nvPr/>
            </p:nvSpPr>
            <p:spPr bwMode="auto">
              <a:xfrm>
                <a:off x="1116" y="3178"/>
                <a:ext cx="223"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264" name="Freeform 108"/>
              <p:cNvSpPr>
                <a:spLocks/>
              </p:cNvSpPr>
              <p:nvPr/>
            </p:nvSpPr>
            <p:spPr bwMode="auto">
              <a:xfrm>
                <a:off x="1219" y="3220"/>
                <a:ext cx="111" cy="35"/>
              </a:xfrm>
              <a:custGeom>
                <a:avLst/>
                <a:gdLst>
                  <a:gd name="T0" fmla="*/ 0 w 111"/>
                  <a:gd name="T1" fmla="*/ 27 h 35"/>
                  <a:gd name="T2" fmla="*/ 1 w 111"/>
                  <a:gd name="T3" fmla="*/ 21 h 35"/>
                  <a:gd name="T4" fmla="*/ 1 w 111"/>
                  <a:gd name="T5" fmla="*/ 17 h 35"/>
                  <a:gd name="T6" fmla="*/ 1 w 111"/>
                  <a:gd name="T7" fmla="*/ 13 h 35"/>
                  <a:gd name="T8" fmla="*/ 2 w 111"/>
                  <a:gd name="T9" fmla="*/ 10 h 35"/>
                  <a:gd name="T10" fmla="*/ 5 w 111"/>
                  <a:gd name="T11" fmla="*/ 6 h 35"/>
                  <a:gd name="T12" fmla="*/ 9 w 111"/>
                  <a:gd name="T13" fmla="*/ 3 h 35"/>
                  <a:gd name="T14" fmla="*/ 18 w 111"/>
                  <a:gd name="T15" fmla="*/ 2 h 35"/>
                  <a:gd name="T16" fmla="*/ 27 w 111"/>
                  <a:gd name="T17" fmla="*/ 1 h 35"/>
                  <a:gd name="T18" fmla="*/ 33 w 111"/>
                  <a:gd name="T19" fmla="*/ 1 h 35"/>
                  <a:gd name="T20" fmla="*/ 40 w 111"/>
                  <a:gd name="T21" fmla="*/ 1 h 35"/>
                  <a:gd name="T22" fmla="*/ 46 w 111"/>
                  <a:gd name="T23" fmla="*/ 1 h 35"/>
                  <a:gd name="T24" fmla="*/ 51 w 111"/>
                  <a:gd name="T25" fmla="*/ 1 h 35"/>
                  <a:gd name="T26" fmla="*/ 57 w 111"/>
                  <a:gd name="T27" fmla="*/ 0 h 35"/>
                  <a:gd name="T28" fmla="*/ 62 w 111"/>
                  <a:gd name="T29" fmla="*/ 0 h 35"/>
                  <a:gd name="T30" fmla="*/ 68 w 111"/>
                  <a:gd name="T31" fmla="*/ 0 h 35"/>
                  <a:gd name="T32" fmla="*/ 72 w 111"/>
                  <a:gd name="T33" fmla="*/ 0 h 35"/>
                  <a:gd name="T34" fmla="*/ 81 w 111"/>
                  <a:gd name="T35" fmla="*/ 0 h 35"/>
                  <a:gd name="T36" fmla="*/ 86 w 111"/>
                  <a:gd name="T37" fmla="*/ 1 h 35"/>
                  <a:gd name="T38" fmla="*/ 92 w 111"/>
                  <a:gd name="T39" fmla="*/ 1 h 35"/>
                  <a:gd name="T40" fmla="*/ 95 w 111"/>
                  <a:gd name="T41" fmla="*/ 3 h 35"/>
                  <a:gd name="T42" fmla="*/ 99 w 111"/>
                  <a:gd name="T43" fmla="*/ 6 h 35"/>
                  <a:gd name="T44" fmla="*/ 102 w 111"/>
                  <a:gd name="T45" fmla="*/ 10 h 35"/>
                  <a:gd name="T46" fmla="*/ 104 w 111"/>
                  <a:gd name="T47" fmla="*/ 13 h 35"/>
                  <a:gd name="T48" fmla="*/ 107 w 111"/>
                  <a:gd name="T49" fmla="*/ 17 h 35"/>
                  <a:gd name="T50" fmla="*/ 110 w 111"/>
                  <a:gd name="T51" fmla="*/ 21 h 35"/>
                  <a:gd name="T52" fmla="*/ 110 w 111"/>
                  <a:gd name="T53" fmla="*/ 25 h 35"/>
                  <a:gd name="T54" fmla="*/ 110 w 111"/>
                  <a:gd name="T55" fmla="*/ 28 h 35"/>
                  <a:gd name="T56" fmla="*/ 106 w 111"/>
                  <a:gd name="T57" fmla="*/ 31 h 35"/>
                  <a:gd name="T58" fmla="*/ 103 w 111"/>
                  <a:gd name="T59" fmla="*/ 32 h 35"/>
                  <a:gd name="T60" fmla="*/ 100 w 111"/>
                  <a:gd name="T61" fmla="*/ 34 h 35"/>
                  <a:gd name="T62" fmla="*/ 95 w 111"/>
                  <a:gd name="T63" fmla="*/ 34 h 35"/>
                  <a:gd name="T64" fmla="*/ 91 w 111"/>
                  <a:gd name="T65" fmla="*/ 34 h 35"/>
                  <a:gd name="T66" fmla="*/ 87 w 111"/>
                  <a:gd name="T67" fmla="*/ 34 h 35"/>
                  <a:gd name="T68" fmla="*/ 80 w 111"/>
                  <a:gd name="T69" fmla="*/ 34 h 35"/>
                  <a:gd name="T70" fmla="*/ 74 w 111"/>
                  <a:gd name="T71" fmla="*/ 34 h 35"/>
                  <a:gd name="T72" fmla="*/ 65 w 111"/>
                  <a:gd name="T73" fmla="*/ 31 h 35"/>
                  <a:gd name="T74" fmla="*/ 56 w 111"/>
                  <a:gd name="T75" fmla="*/ 28 h 35"/>
                  <a:gd name="T76" fmla="*/ 45 w 111"/>
                  <a:gd name="T77" fmla="*/ 26 h 35"/>
                  <a:gd name="T78" fmla="*/ 34 w 111"/>
                  <a:gd name="T79" fmla="*/ 25 h 35"/>
                  <a:gd name="T80" fmla="*/ 28 w 111"/>
                  <a:gd name="T81" fmla="*/ 25 h 35"/>
                  <a:gd name="T82" fmla="*/ 23 w 111"/>
                  <a:gd name="T83" fmla="*/ 25 h 35"/>
                  <a:gd name="T84" fmla="*/ 20 w 111"/>
                  <a:gd name="T85" fmla="*/ 26 h 35"/>
                  <a:gd name="T86" fmla="*/ 17 w 111"/>
                  <a:gd name="T87" fmla="*/ 30 h 35"/>
                  <a:gd name="T88" fmla="*/ 14 w 111"/>
                  <a:gd name="T89" fmla="*/ 32 h 35"/>
                  <a:gd name="T90" fmla="*/ 10 w 111"/>
                  <a:gd name="T91" fmla="*/ 32 h 35"/>
                  <a:gd name="T92" fmla="*/ 7 w 111"/>
                  <a:gd name="T93" fmla="*/ 32 h 35"/>
                  <a:gd name="T94" fmla="*/ 4 w 111"/>
                  <a:gd name="T95" fmla="*/ 32 h 35"/>
                  <a:gd name="T96" fmla="*/ 1 w 111"/>
                  <a:gd name="T97" fmla="*/ 32 h 35"/>
                  <a:gd name="T98" fmla="*/ 0 w 111"/>
                  <a:gd name="T99" fmla="*/ 27 h 35"/>
                  <a:gd name="T100" fmla="*/ 0 w 111"/>
                  <a:gd name="T101" fmla="*/ 2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35"/>
                  <a:gd name="T155" fmla="*/ 111 w 11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35">
                    <a:moveTo>
                      <a:pt x="0" y="27"/>
                    </a:moveTo>
                    <a:lnTo>
                      <a:pt x="1" y="21"/>
                    </a:lnTo>
                    <a:lnTo>
                      <a:pt x="1" y="17"/>
                    </a:lnTo>
                    <a:lnTo>
                      <a:pt x="1" y="13"/>
                    </a:lnTo>
                    <a:lnTo>
                      <a:pt x="2" y="10"/>
                    </a:lnTo>
                    <a:lnTo>
                      <a:pt x="5" y="6"/>
                    </a:lnTo>
                    <a:lnTo>
                      <a:pt x="9" y="3"/>
                    </a:lnTo>
                    <a:lnTo>
                      <a:pt x="18" y="2"/>
                    </a:lnTo>
                    <a:lnTo>
                      <a:pt x="27" y="1"/>
                    </a:lnTo>
                    <a:lnTo>
                      <a:pt x="33" y="1"/>
                    </a:lnTo>
                    <a:lnTo>
                      <a:pt x="40" y="1"/>
                    </a:lnTo>
                    <a:lnTo>
                      <a:pt x="46" y="1"/>
                    </a:lnTo>
                    <a:lnTo>
                      <a:pt x="51" y="1"/>
                    </a:lnTo>
                    <a:lnTo>
                      <a:pt x="57" y="0"/>
                    </a:lnTo>
                    <a:lnTo>
                      <a:pt x="62" y="0"/>
                    </a:lnTo>
                    <a:lnTo>
                      <a:pt x="68" y="0"/>
                    </a:lnTo>
                    <a:lnTo>
                      <a:pt x="72" y="0"/>
                    </a:lnTo>
                    <a:lnTo>
                      <a:pt x="81" y="0"/>
                    </a:lnTo>
                    <a:lnTo>
                      <a:pt x="86" y="1"/>
                    </a:lnTo>
                    <a:lnTo>
                      <a:pt x="92" y="1"/>
                    </a:lnTo>
                    <a:lnTo>
                      <a:pt x="95" y="3"/>
                    </a:lnTo>
                    <a:lnTo>
                      <a:pt x="99" y="6"/>
                    </a:lnTo>
                    <a:lnTo>
                      <a:pt x="102" y="10"/>
                    </a:lnTo>
                    <a:lnTo>
                      <a:pt x="104" y="13"/>
                    </a:lnTo>
                    <a:lnTo>
                      <a:pt x="107" y="17"/>
                    </a:lnTo>
                    <a:lnTo>
                      <a:pt x="110" y="21"/>
                    </a:lnTo>
                    <a:lnTo>
                      <a:pt x="110" y="25"/>
                    </a:lnTo>
                    <a:lnTo>
                      <a:pt x="110" y="28"/>
                    </a:lnTo>
                    <a:lnTo>
                      <a:pt x="106" y="31"/>
                    </a:lnTo>
                    <a:lnTo>
                      <a:pt x="103" y="32"/>
                    </a:lnTo>
                    <a:lnTo>
                      <a:pt x="100" y="34"/>
                    </a:lnTo>
                    <a:lnTo>
                      <a:pt x="95" y="34"/>
                    </a:lnTo>
                    <a:lnTo>
                      <a:pt x="91" y="34"/>
                    </a:lnTo>
                    <a:lnTo>
                      <a:pt x="87" y="34"/>
                    </a:lnTo>
                    <a:lnTo>
                      <a:pt x="80" y="34"/>
                    </a:lnTo>
                    <a:lnTo>
                      <a:pt x="74" y="34"/>
                    </a:lnTo>
                    <a:lnTo>
                      <a:pt x="65" y="31"/>
                    </a:lnTo>
                    <a:lnTo>
                      <a:pt x="56" y="28"/>
                    </a:lnTo>
                    <a:lnTo>
                      <a:pt x="45" y="26"/>
                    </a:lnTo>
                    <a:lnTo>
                      <a:pt x="34" y="25"/>
                    </a:lnTo>
                    <a:lnTo>
                      <a:pt x="28" y="25"/>
                    </a:lnTo>
                    <a:lnTo>
                      <a:pt x="23" y="25"/>
                    </a:lnTo>
                    <a:lnTo>
                      <a:pt x="20" y="26"/>
                    </a:lnTo>
                    <a:lnTo>
                      <a:pt x="17" y="30"/>
                    </a:lnTo>
                    <a:lnTo>
                      <a:pt x="14" y="32"/>
                    </a:lnTo>
                    <a:lnTo>
                      <a:pt x="10" y="32"/>
                    </a:lnTo>
                    <a:lnTo>
                      <a:pt x="7" y="32"/>
                    </a:lnTo>
                    <a:lnTo>
                      <a:pt x="4" y="32"/>
                    </a:lnTo>
                    <a:lnTo>
                      <a:pt x="1" y="32"/>
                    </a:lnTo>
                    <a:lnTo>
                      <a:pt x="0" y="27"/>
                    </a:lnTo>
                  </a:path>
                </a:pathLst>
              </a:custGeom>
              <a:solidFill>
                <a:srgbClr val="000000"/>
              </a:solidFill>
              <a:ln w="12700" cap="rnd">
                <a:solidFill>
                  <a:srgbClr val="000000"/>
                </a:solidFill>
                <a:round/>
                <a:headEnd/>
                <a:tailEnd/>
              </a:ln>
            </p:spPr>
            <p:txBody>
              <a:bodyPr/>
              <a:lstStyle/>
              <a:p>
                <a:pPr algn="ctr" eaLnBrk="0" hangingPunct="0"/>
                <a:endParaRPr lang="en-US"/>
              </a:p>
            </p:txBody>
          </p:sp>
        </p:grpSp>
      </p:grpSp>
      <p:grpSp>
        <p:nvGrpSpPr>
          <p:cNvPr id="22" name="Group 132"/>
          <p:cNvGrpSpPr>
            <a:grpSpLocks/>
          </p:cNvGrpSpPr>
          <p:nvPr/>
        </p:nvGrpSpPr>
        <p:grpSpPr bwMode="auto">
          <a:xfrm>
            <a:off x="457200" y="3657600"/>
            <a:ext cx="2070100" cy="1955800"/>
            <a:chOff x="288" y="2304"/>
            <a:chExt cx="1304" cy="1232"/>
          </a:xfrm>
        </p:grpSpPr>
        <p:sp>
          <p:nvSpPr>
            <p:cNvPr id="91233" name="Rectangle 111"/>
            <p:cNvSpPr>
              <a:spLocks noChangeArrowheads="1"/>
            </p:cNvSpPr>
            <p:nvPr/>
          </p:nvSpPr>
          <p:spPr bwMode="auto">
            <a:xfrm>
              <a:off x="292" y="2644"/>
              <a:ext cx="1288" cy="88"/>
            </a:xfrm>
            <a:prstGeom prst="rect">
              <a:avLst/>
            </a:prstGeom>
            <a:solidFill>
              <a:schemeClr val="bg1"/>
            </a:solidFill>
            <a:ln w="12700">
              <a:solidFill>
                <a:schemeClr val="bg1"/>
              </a:solidFill>
              <a:miter lim="800000"/>
              <a:headEnd/>
              <a:tailEnd/>
            </a:ln>
          </p:spPr>
          <p:txBody>
            <a:bodyPr wrap="none" anchor="ctr"/>
            <a:lstStyle/>
            <a:p>
              <a:pPr algn="ctr" eaLnBrk="0" hangingPunct="0"/>
              <a:endParaRPr lang="en-US"/>
            </a:p>
          </p:txBody>
        </p:sp>
        <p:grpSp>
          <p:nvGrpSpPr>
            <p:cNvPr id="91234" name="Group 120"/>
            <p:cNvGrpSpPr>
              <a:grpSpLocks/>
            </p:cNvGrpSpPr>
            <p:nvPr/>
          </p:nvGrpSpPr>
          <p:grpSpPr bwMode="auto">
            <a:xfrm>
              <a:off x="323" y="2692"/>
              <a:ext cx="1226" cy="88"/>
              <a:chOff x="323" y="2692"/>
              <a:chExt cx="1226" cy="88"/>
            </a:xfrm>
          </p:grpSpPr>
          <p:sp>
            <p:nvSpPr>
              <p:cNvPr id="91246" name="Oval 112"/>
              <p:cNvSpPr>
                <a:spLocks noChangeArrowheads="1"/>
              </p:cNvSpPr>
              <p:nvPr/>
            </p:nvSpPr>
            <p:spPr bwMode="auto">
              <a:xfrm>
                <a:off x="323"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7" name="Oval 113"/>
              <p:cNvSpPr>
                <a:spLocks noChangeArrowheads="1"/>
              </p:cNvSpPr>
              <p:nvPr/>
            </p:nvSpPr>
            <p:spPr bwMode="auto">
              <a:xfrm>
                <a:off x="477"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8" name="Oval 114"/>
              <p:cNvSpPr>
                <a:spLocks noChangeArrowheads="1"/>
              </p:cNvSpPr>
              <p:nvPr/>
            </p:nvSpPr>
            <p:spPr bwMode="auto">
              <a:xfrm>
                <a:off x="631"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9" name="Oval 115"/>
              <p:cNvSpPr>
                <a:spLocks noChangeArrowheads="1"/>
              </p:cNvSpPr>
              <p:nvPr/>
            </p:nvSpPr>
            <p:spPr bwMode="auto">
              <a:xfrm>
                <a:off x="785"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50" name="Oval 116"/>
              <p:cNvSpPr>
                <a:spLocks noChangeArrowheads="1"/>
              </p:cNvSpPr>
              <p:nvPr/>
            </p:nvSpPr>
            <p:spPr bwMode="auto">
              <a:xfrm>
                <a:off x="939" y="2692"/>
                <a:ext cx="148"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51" name="Oval 117"/>
              <p:cNvSpPr>
                <a:spLocks noChangeArrowheads="1"/>
              </p:cNvSpPr>
              <p:nvPr/>
            </p:nvSpPr>
            <p:spPr bwMode="auto">
              <a:xfrm>
                <a:off x="1095"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52" name="Oval 118"/>
              <p:cNvSpPr>
                <a:spLocks noChangeArrowheads="1"/>
              </p:cNvSpPr>
              <p:nvPr/>
            </p:nvSpPr>
            <p:spPr bwMode="auto">
              <a:xfrm>
                <a:off x="1249"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53" name="Oval 119"/>
              <p:cNvSpPr>
                <a:spLocks noChangeArrowheads="1"/>
              </p:cNvSpPr>
              <p:nvPr/>
            </p:nvSpPr>
            <p:spPr bwMode="auto">
              <a:xfrm>
                <a:off x="1403" y="2692"/>
                <a:ext cx="146" cy="8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grpSp>
        <p:grpSp>
          <p:nvGrpSpPr>
            <p:cNvPr id="91235" name="Group 130"/>
            <p:cNvGrpSpPr>
              <a:grpSpLocks/>
            </p:cNvGrpSpPr>
            <p:nvPr/>
          </p:nvGrpSpPr>
          <p:grpSpPr bwMode="auto">
            <a:xfrm>
              <a:off x="292" y="2620"/>
              <a:ext cx="1300" cy="916"/>
              <a:chOff x="292" y="2620"/>
              <a:chExt cx="1300" cy="916"/>
            </a:xfrm>
          </p:grpSpPr>
          <p:sp>
            <p:nvSpPr>
              <p:cNvPr id="182393" name="AutoShape 121"/>
              <p:cNvSpPr>
                <a:spLocks noChangeArrowheads="1"/>
              </p:cNvSpPr>
              <p:nvPr/>
            </p:nvSpPr>
            <p:spPr bwMode="auto">
              <a:xfrm>
                <a:off x="304" y="2656"/>
                <a:ext cx="1264" cy="880"/>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91238" name="Rectangle 122"/>
              <p:cNvSpPr>
                <a:spLocks noChangeArrowheads="1"/>
              </p:cNvSpPr>
              <p:nvPr/>
            </p:nvSpPr>
            <p:spPr bwMode="auto">
              <a:xfrm>
                <a:off x="292" y="2620"/>
                <a:ext cx="1300" cy="116"/>
              </a:xfrm>
              <a:prstGeom prst="rect">
                <a:avLst/>
              </a:prstGeom>
              <a:solidFill>
                <a:schemeClr val="bg1"/>
              </a:solidFill>
              <a:ln w="12700">
                <a:solidFill>
                  <a:schemeClr val="bg1"/>
                </a:solidFill>
                <a:miter lim="800000"/>
                <a:headEnd/>
                <a:tailEnd/>
              </a:ln>
            </p:spPr>
            <p:txBody>
              <a:bodyPr wrap="none" anchor="ctr"/>
              <a:lstStyle/>
              <a:p>
                <a:pPr algn="ctr" eaLnBrk="0" hangingPunct="0"/>
                <a:endParaRPr lang="en-US"/>
              </a:p>
            </p:txBody>
          </p:sp>
          <p:grpSp>
            <p:nvGrpSpPr>
              <p:cNvPr id="91239" name="Group 129"/>
              <p:cNvGrpSpPr>
                <a:grpSpLocks/>
              </p:cNvGrpSpPr>
              <p:nvPr/>
            </p:nvGrpSpPr>
            <p:grpSpPr bwMode="auto">
              <a:xfrm>
                <a:off x="322" y="2670"/>
                <a:ext cx="1230" cy="158"/>
                <a:chOff x="322" y="2670"/>
                <a:chExt cx="1230" cy="158"/>
              </a:xfrm>
            </p:grpSpPr>
            <p:sp>
              <p:nvSpPr>
                <p:cNvPr id="91240" name="Oval 123"/>
                <p:cNvSpPr>
                  <a:spLocks noChangeArrowheads="1"/>
                </p:cNvSpPr>
                <p:nvPr/>
              </p:nvSpPr>
              <p:spPr bwMode="auto">
                <a:xfrm>
                  <a:off x="322" y="2670"/>
                  <a:ext cx="198"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1" name="Oval 124"/>
                <p:cNvSpPr>
                  <a:spLocks noChangeArrowheads="1"/>
                </p:cNvSpPr>
                <p:nvPr/>
              </p:nvSpPr>
              <p:spPr bwMode="auto">
                <a:xfrm>
                  <a:off x="528" y="2670"/>
                  <a:ext cx="199"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2" name="Oval 125"/>
                <p:cNvSpPr>
                  <a:spLocks noChangeArrowheads="1"/>
                </p:cNvSpPr>
                <p:nvPr/>
              </p:nvSpPr>
              <p:spPr bwMode="auto">
                <a:xfrm>
                  <a:off x="735" y="2670"/>
                  <a:ext cx="198"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3" name="Oval 126"/>
                <p:cNvSpPr>
                  <a:spLocks noChangeArrowheads="1"/>
                </p:cNvSpPr>
                <p:nvPr/>
              </p:nvSpPr>
              <p:spPr bwMode="auto">
                <a:xfrm>
                  <a:off x="941" y="2670"/>
                  <a:ext cx="198"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4" name="Oval 127"/>
                <p:cNvSpPr>
                  <a:spLocks noChangeArrowheads="1"/>
                </p:cNvSpPr>
                <p:nvPr/>
              </p:nvSpPr>
              <p:spPr bwMode="auto">
                <a:xfrm>
                  <a:off x="1147" y="2670"/>
                  <a:ext cx="199"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91245" name="Oval 128"/>
                <p:cNvSpPr>
                  <a:spLocks noChangeArrowheads="1"/>
                </p:cNvSpPr>
                <p:nvPr/>
              </p:nvSpPr>
              <p:spPr bwMode="auto">
                <a:xfrm>
                  <a:off x="1354" y="2670"/>
                  <a:ext cx="198" cy="158"/>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grpSp>
        </p:grpSp>
        <p:sp>
          <p:nvSpPr>
            <p:cNvPr id="91236" name="Rectangle 131"/>
            <p:cNvSpPr>
              <a:spLocks noChangeArrowheads="1"/>
            </p:cNvSpPr>
            <p:nvPr/>
          </p:nvSpPr>
          <p:spPr bwMode="auto">
            <a:xfrm>
              <a:off x="288" y="2304"/>
              <a:ext cx="1296" cy="480"/>
            </a:xfrm>
            <a:prstGeom prst="rect">
              <a:avLst/>
            </a:prstGeom>
            <a:solidFill>
              <a:schemeClr val="bg1"/>
            </a:solidFill>
            <a:ln w="9525">
              <a:noFill/>
              <a:miter lim="800000"/>
              <a:headEnd/>
              <a:tailEnd/>
            </a:ln>
          </p:spPr>
          <p:txBody>
            <a:bodyPr wrap="none" anchor="ctr"/>
            <a:lstStyle/>
            <a:p>
              <a:pPr algn="ctr" eaLnBrk="0" hangingPunct="0"/>
              <a:endParaRPr lang="en-US"/>
            </a:p>
          </p:txBody>
        </p:sp>
      </p:grpSp>
      <p:grpSp>
        <p:nvGrpSpPr>
          <p:cNvPr id="26" name="Group 150"/>
          <p:cNvGrpSpPr>
            <a:grpSpLocks/>
          </p:cNvGrpSpPr>
          <p:nvPr/>
        </p:nvGrpSpPr>
        <p:grpSpPr bwMode="auto">
          <a:xfrm>
            <a:off x="687388" y="4576763"/>
            <a:ext cx="1570037" cy="661987"/>
            <a:chOff x="433" y="2883"/>
            <a:chExt cx="989" cy="417"/>
          </a:xfrm>
        </p:grpSpPr>
        <p:grpSp>
          <p:nvGrpSpPr>
            <p:cNvPr id="91216" name="Group 135"/>
            <p:cNvGrpSpPr>
              <a:grpSpLocks/>
            </p:cNvGrpSpPr>
            <p:nvPr/>
          </p:nvGrpSpPr>
          <p:grpSpPr bwMode="auto">
            <a:xfrm>
              <a:off x="605" y="2883"/>
              <a:ext cx="628" cy="68"/>
              <a:chOff x="605" y="2883"/>
              <a:chExt cx="628" cy="68"/>
            </a:xfrm>
          </p:grpSpPr>
          <p:sp>
            <p:nvSpPr>
              <p:cNvPr id="91231" name="Freeform 133"/>
              <p:cNvSpPr>
                <a:spLocks/>
              </p:cNvSpPr>
              <p:nvPr/>
            </p:nvSpPr>
            <p:spPr bwMode="auto">
              <a:xfrm>
                <a:off x="605" y="2883"/>
                <a:ext cx="628" cy="68"/>
              </a:xfrm>
              <a:custGeom>
                <a:avLst/>
                <a:gdLst>
                  <a:gd name="T0" fmla="*/ 0 w 628"/>
                  <a:gd name="T1" fmla="*/ 63 h 68"/>
                  <a:gd name="T2" fmla="*/ 626 w 628"/>
                  <a:gd name="T3" fmla="*/ 67 h 68"/>
                  <a:gd name="T4" fmla="*/ 627 w 628"/>
                  <a:gd name="T5" fmla="*/ 35 h 68"/>
                  <a:gd name="T6" fmla="*/ 314 w 628"/>
                  <a:gd name="T7" fmla="*/ 0 h 68"/>
                  <a:gd name="T8" fmla="*/ 1 w 628"/>
                  <a:gd name="T9" fmla="*/ 31 h 68"/>
                  <a:gd name="T10" fmla="*/ 0 w 628"/>
                  <a:gd name="T11" fmla="*/ 63 h 68"/>
                  <a:gd name="T12" fmla="*/ 0 60000 65536"/>
                  <a:gd name="T13" fmla="*/ 0 60000 65536"/>
                  <a:gd name="T14" fmla="*/ 0 60000 65536"/>
                  <a:gd name="T15" fmla="*/ 0 60000 65536"/>
                  <a:gd name="T16" fmla="*/ 0 60000 65536"/>
                  <a:gd name="T17" fmla="*/ 0 60000 65536"/>
                  <a:gd name="T18" fmla="*/ 0 w 628"/>
                  <a:gd name="T19" fmla="*/ 0 h 68"/>
                  <a:gd name="T20" fmla="*/ 628 w 62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28" h="68">
                    <a:moveTo>
                      <a:pt x="0" y="63"/>
                    </a:moveTo>
                    <a:lnTo>
                      <a:pt x="626" y="67"/>
                    </a:lnTo>
                    <a:lnTo>
                      <a:pt x="627" y="35"/>
                    </a:lnTo>
                    <a:lnTo>
                      <a:pt x="314" y="0"/>
                    </a:lnTo>
                    <a:lnTo>
                      <a:pt x="1" y="31"/>
                    </a:lnTo>
                    <a:lnTo>
                      <a:pt x="0" y="6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91232" name="Oval 134"/>
              <p:cNvSpPr>
                <a:spLocks noChangeArrowheads="1"/>
              </p:cNvSpPr>
              <p:nvPr/>
            </p:nvSpPr>
            <p:spPr bwMode="auto">
              <a:xfrm>
                <a:off x="905" y="2898"/>
                <a:ext cx="28" cy="27"/>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nvGrpSpPr>
            <p:cNvPr id="91217" name="Group 138"/>
            <p:cNvGrpSpPr>
              <a:grpSpLocks/>
            </p:cNvGrpSpPr>
            <p:nvPr/>
          </p:nvGrpSpPr>
          <p:grpSpPr bwMode="auto">
            <a:xfrm>
              <a:off x="433" y="3236"/>
              <a:ext cx="395" cy="64"/>
              <a:chOff x="433" y="3236"/>
              <a:chExt cx="395" cy="64"/>
            </a:xfrm>
          </p:grpSpPr>
          <p:sp>
            <p:nvSpPr>
              <p:cNvPr id="91229" name="Arc 136"/>
              <p:cNvSpPr>
                <a:spLocks/>
              </p:cNvSpPr>
              <p:nvPr/>
            </p:nvSpPr>
            <p:spPr bwMode="auto">
              <a:xfrm>
                <a:off x="433" y="3236"/>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30" name="Arc 137"/>
              <p:cNvSpPr>
                <a:spLocks/>
              </p:cNvSpPr>
              <p:nvPr/>
            </p:nvSpPr>
            <p:spPr bwMode="auto">
              <a:xfrm>
                <a:off x="629" y="3236"/>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18" name="Freeform 139"/>
            <p:cNvSpPr>
              <a:spLocks/>
            </p:cNvSpPr>
            <p:nvPr/>
          </p:nvSpPr>
          <p:spPr bwMode="auto">
            <a:xfrm>
              <a:off x="436" y="2979"/>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19" name="Line 140"/>
            <p:cNvSpPr>
              <a:spLocks noChangeShapeType="1"/>
            </p:cNvSpPr>
            <p:nvPr/>
          </p:nvSpPr>
          <p:spPr bwMode="auto">
            <a:xfrm flipV="1">
              <a:off x="626" y="2948"/>
              <a:ext cx="0" cy="31"/>
            </a:xfrm>
            <a:prstGeom prst="line">
              <a:avLst/>
            </a:prstGeom>
            <a:noFill/>
            <a:ln w="12700">
              <a:solidFill>
                <a:srgbClr val="000000"/>
              </a:solidFill>
              <a:round/>
              <a:headEnd type="none" w="sm" len="sm"/>
              <a:tailEnd type="none" w="sm" len="sm"/>
            </a:ln>
          </p:spPr>
          <p:txBody>
            <a:bodyPr/>
            <a:lstStyle/>
            <a:p>
              <a:endParaRPr lang="en-US"/>
            </a:p>
          </p:txBody>
        </p:sp>
        <p:sp>
          <p:nvSpPr>
            <p:cNvPr id="91220" name="Oval 141"/>
            <p:cNvSpPr>
              <a:spLocks noChangeArrowheads="1"/>
            </p:cNvSpPr>
            <p:nvPr/>
          </p:nvSpPr>
          <p:spPr bwMode="auto">
            <a:xfrm>
              <a:off x="508" y="3186"/>
              <a:ext cx="221"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nvGrpSpPr>
            <p:cNvPr id="91221" name="Group 144"/>
            <p:cNvGrpSpPr>
              <a:grpSpLocks/>
            </p:cNvGrpSpPr>
            <p:nvPr/>
          </p:nvGrpSpPr>
          <p:grpSpPr bwMode="auto">
            <a:xfrm>
              <a:off x="1026" y="3235"/>
              <a:ext cx="395" cy="64"/>
              <a:chOff x="1026" y="3235"/>
              <a:chExt cx="395" cy="64"/>
            </a:xfrm>
          </p:grpSpPr>
          <p:sp>
            <p:nvSpPr>
              <p:cNvPr id="91227" name="Arc 142"/>
              <p:cNvSpPr>
                <a:spLocks/>
              </p:cNvSpPr>
              <p:nvPr/>
            </p:nvSpPr>
            <p:spPr bwMode="auto">
              <a:xfrm>
                <a:off x="1026" y="3235"/>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28" name="Arc 143"/>
              <p:cNvSpPr>
                <a:spLocks/>
              </p:cNvSpPr>
              <p:nvPr/>
            </p:nvSpPr>
            <p:spPr bwMode="auto">
              <a:xfrm>
                <a:off x="1222" y="3235"/>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22" name="Freeform 145"/>
            <p:cNvSpPr>
              <a:spLocks/>
            </p:cNvSpPr>
            <p:nvPr/>
          </p:nvSpPr>
          <p:spPr bwMode="auto">
            <a:xfrm>
              <a:off x="1029" y="2978"/>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23" name="Line 146"/>
            <p:cNvSpPr>
              <a:spLocks noChangeShapeType="1"/>
            </p:cNvSpPr>
            <p:nvPr/>
          </p:nvSpPr>
          <p:spPr bwMode="auto">
            <a:xfrm flipV="1">
              <a:off x="1219" y="2947"/>
              <a:ext cx="0" cy="31"/>
            </a:xfrm>
            <a:prstGeom prst="line">
              <a:avLst/>
            </a:prstGeom>
            <a:noFill/>
            <a:ln w="12700">
              <a:solidFill>
                <a:srgbClr val="000000"/>
              </a:solidFill>
              <a:round/>
              <a:headEnd type="none" w="sm" len="sm"/>
              <a:tailEnd type="none" w="sm" len="sm"/>
            </a:ln>
          </p:spPr>
          <p:txBody>
            <a:bodyPr/>
            <a:lstStyle/>
            <a:p>
              <a:endParaRPr lang="en-US"/>
            </a:p>
          </p:txBody>
        </p:sp>
        <p:grpSp>
          <p:nvGrpSpPr>
            <p:cNvPr id="91224" name="Group 149"/>
            <p:cNvGrpSpPr>
              <a:grpSpLocks/>
            </p:cNvGrpSpPr>
            <p:nvPr/>
          </p:nvGrpSpPr>
          <p:grpSpPr bwMode="auto">
            <a:xfrm>
              <a:off x="1116" y="3178"/>
              <a:ext cx="223" cy="107"/>
              <a:chOff x="1116" y="3178"/>
              <a:chExt cx="223" cy="107"/>
            </a:xfrm>
          </p:grpSpPr>
          <p:sp>
            <p:nvSpPr>
              <p:cNvPr id="91225" name="Oval 147"/>
              <p:cNvSpPr>
                <a:spLocks noChangeArrowheads="1"/>
              </p:cNvSpPr>
              <p:nvPr/>
            </p:nvSpPr>
            <p:spPr bwMode="auto">
              <a:xfrm>
                <a:off x="1116" y="3178"/>
                <a:ext cx="223"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226" name="Freeform 148"/>
              <p:cNvSpPr>
                <a:spLocks/>
              </p:cNvSpPr>
              <p:nvPr/>
            </p:nvSpPr>
            <p:spPr bwMode="auto">
              <a:xfrm>
                <a:off x="1219" y="3220"/>
                <a:ext cx="111" cy="35"/>
              </a:xfrm>
              <a:custGeom>
                <a:avLst/>
                <a:gdLst>
                  <a:gd name="T0" fmla="*/ 0 w 111"/>
                  <a:gd name="T1" fmla="*/ 27 h 35"/>
                  <a:gd name="T2" fmla="*/ 1 w 111"/>
                  <a:gd name="T3" fmla="*/ 21 h 35"/>
                  <a:gd name="T4" fmla="*/ 1 w 111"/>
                  <a:gd name="T5" fmla="*/ 17 h 35"/>
                  <a:gd name="T6" fmla="*/ 1 w 111"/>
                  <a:gd name="T7" fmla="*/ 13 h 35"/>
                  <a:gd name="T8" fmla="*/ 2 w 111"/>
                  <a:gd name="T9" fmla="*/ 10 h 35"/>
                  <a:gd name="T10" fmla="*/ 5 w 111"/>
                  <a:gd name="T11" fmla="*/ 6 h 35"/>
                  <a:gd name="T12" fmla="*/ 9 w 111"/>
                  <a:gd name="T13" fmla="*/ 3 h 35"/>
                  <a:gd name="T14" fmla="*/ 18 w 111"/>
                  <a:gd name="T15" fmla="*/ 2 h 35"/>
                  <a:gd name="T16" fmla="*/ 27 w 111"/>
                  <a:gd name="T17" fmla="*/ 1 h 35"/>
                  <a:gd name="T18" fmla="*/ 33 w 111"/>
                  <a:gd name="T19" fmla="*/ 1 h 35"/>
                  <a:gd name="T20" fmla="*/ 40 w 111"/>
                  <a:gd name="T21" fmla="*/ 1 h 35"/>
                  <a:gd name="T22" fmla="*/ 46 w 111"/>
                  <a:gd name="T23" fmla="*/ 1 h 35"/>
                  <a:gd name="T24" fmla="*/ 51 w 111"/>
                  <a:gd name="T25" fmla="*/ 1 h 35"/>
                  <a:gd name="T26" fmla="*/ 57 w 111"/>
                  <a:gd name="T27" fmla="*/ 0 h 35"/>
                  <a:gd name="T28" fmla="*/ 62 w 111"/>
                  <a:gd name="T29" fmla="*/ 0 h 35"/>
                  <a:gd name="T30" fmla="*/ 68 w 111"/>
                  <a:gd name="T31" fmla="*/ 0 h 35"/>
                  <a:gd name="T32" fmla="*/ 72 w 111"/>
                  <a:gd name="T33" fmla="*/ 0 h 35"/>
                  <a:gd name="T34" fmla="*/ 81 w 111"/>
                  <a:gd name="T35" fmla="*/ 0 h 35"/>
                  <a:gd name="T36" fmla="*/ 86 w 111"/>
                  <a:gd name="T37" fmla="*/ 1 h 35"/>
                  <a:gd name="T38" fmla="*/ 92 w 111"/>
                  <a:gd name="T39" fmla="*/ 1 h 35"/>
                  <a:gd name="T40" fmla="*/ 95 w 111"/>
                  <a:gd name="T41" fmla="*/ 3 h 35"/>
                  <a:gd name="T42" fmla="*/ 99 w 111"/>
                  <a:gd name="T43" fmla="*/ 6 h 35"/>
                  <a:gd name="T44" fmla="*/ 102 w 111"/>
                  <a:gd name="T45" fmla="*/ 10 h 35"/>
                  <a:gd name="T46" fmla="*/ 104 w 111"/>
                  <a:gd name="T47" fmla="*/ 13 h 35"/>
                  <a:gd name="T48" fmla="*/ 107 w 111"/>
                  <a:gd name="T49" fmla="*/ 17 h 35"/>
                  <a:gd name="T50" fmla="*/ 110 w 111"/>
                  <a:gd name="T51" fmla="*/ 21 h 35"/>
                  <a:gd name="T52" fmla="*/ 110 w 111"/>
                  <a:gd name="T53" fmla="*/ 25 h 35"/>
                  <a:gd name="T54" fmla="*/ 110 w 111"/>
                  <a:gd name="T55" fmla="*/ 28 h 35"/>
                  <a:gd name="T56" fmla="*/ 106 w 111"/>
                  <a:gd name="T57" fmla="*/ 31 h 35"/>
                  <a:gd name="T58" fmla="*/ 103 w 111"/>
                  <a:gd name="T59" fmla="*/ 32 h 35"/>
                  <a:gd name="T60" fmla="*/ 100 w 111"/>
                  <a:gd name="T61" fmla="*/ 34 h 35"/>
                  <a:gd name="T62" fmla="*/ 95 w 111"/>
                  <a:gd name="T63" fmla="*/ 34 h 35"/>
                  <a:gd name="T64" fmla="*/ 91 w 111"/>
                  <a:gd name="T65" fmla="*/ 34 h 35"/>
                  <a:gd name="T66" fmla="*/ 87 w 111"/>
                  <a:gd name="T67" fmla="*/ 34 h 35"/>
                  <a:gd name="T68" fmla="*/ 80 w 111"/>
                  <a:gd name="T69" fmla="*/ 34 h 35"/>
                  <a:gd name="T70" fmla="*/ 74 w 111"/>
                  <a:gd name="T71" fmla="*/ 34 h 35"/>
                  <a:gd name="T72" fmla="*/ 65 w 111"/>
                  <a:gd name="T73" fmla="*/ 31 h 35"/>
                  <a:gd name="T74" fmla="*/ 56 w 111"/>
                  <a:gd name="T75" fmla="*/ 28 h 35"/>
                  <a:gd name="T76" fmla="*/ 45 w 111"/>
                  <a:gd name="T77" fmla="*/ 26 h 35"/>
                  <a:gd name="T78" fmla="*/ 34 w 111"/>
                  <a:gd name="T79" fmla="*/ 25 h 35"/>
                  <a:gd name="T80" fmla="*/ 28 w 111"/>
                  <a:gd name="T81" fmla="*/ 25 h 35"/>
                  <a:gd name="T82" fmla="*/ 23 w 111"/>
                  <a:gd name="T83" fmla="*/ 25 h 35"/>
                  <a:gd name="T84" fmla="*/ 20 w 111"/>
                  <a:gd name="T85" fmla="*/ 26 h 35"/>
                  <a:gd name="T86" fmla="*/ 17 w 111"/>
                  <a:gd name="T87" fmla="*/ 30 h 35"/>
                  <a:gd name="T88" fmla="*/ 14 w 111"/>
                  <a:gd name="T89" fmla="*/ 32 h 35"/>
                  <a:gd name="T90" fmla="*/ 10 w 111"/>
                  <a:gd name="T91" fmla="*/ 32 h 35"/>
                  <a:gd name="T92" fmla="*/ 7 w 111"/>
                  <a:gd name="T93" fmla="*/ 32 h 35"/>
                  <a:gd name="T94" fmla="*/ 4 w 111"/>
                  <a:gd name="T95" fmla="*/ 32 h 35"/>
                  <a:gd name="T96" fmla="*/ 1 w 111"/>
                  <a:gd name="T97" fmla="*/ 32 h 35"/>
                  <a:gd name="T98" fmla="*/ 0 w 111"/>
                  <a:gd name="T99" fmla="*/ 27 h 35"/>
                  <a:gd name="T100" fmla="*/ 0 w 111"/>
                  <a:gd name="T101" fmla="*/ 2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35"/>
                  <a:gd name="T155" fmla="*/ 111 w 11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35">
                    <a:moveTo>
                      <a:pt x="0" y="27"/>
                    </a:moveTo>
                    <a:lnTo>
                      <a:pt x="1" y="21"/>
                    </a:lnTo>
                    <a:lnTo>
                      <a:pt x="1" y="17"/>
                    </a:lnTo>
                    <a:lnTo>
                      <a:pt x="1" y="13"/>
                    </a:lnTo>
                    <a:lnTo>
                      <a:pt x="2" y="10"/>
                    </a:lnTo>
                    <a:lnTo>
                      <a:pt x="5" y="6"/>
                    </a:lnTo>
                    <a:lnTo>
                      <a:pt x="9" y="3"/>
                    </a:lnTo>
                    <a:lnTo>
                      <a:pt x="18" y="2"/>
                    </a:lnTo>
                    <a:lnTo>
                      <a:pt x="27" y="1"/>
                    </a:lnTo>
                    <a:lnTo>
                      <a:pt x="33" y="1"/>
                    </a:lnTo>
                    <a:lnTo>
                      <a:pt x="40" y="1"/>
                    </a:lnTo>
                    <a:lnTo>
                      <a:pt x="46" y="1"/>
                    </a:lnTo>
                    <a:lnTo>
                      <a:pt x="51" y="1"/>
                    </a:lnTo>
                    <a:lnTo>
                      <a:pt x="57" y="0"/>
                    </a:lnTo>
                    <a:lnTo>
                      <a:pt x="62" y="0"/>
                    </a:lnTo>
                    <a:lnTo>
                      <a:pt x="68" y="0"/>
                    </a:lnTo>
                    <a:lnTo>
                      <a:pt x="72" y="0"/>
                    </a:lnTo>
                    <a:lnTo>
                      <a:pt x="81" y="0"/>
                    </a:lnTo>
                    <a:lnTo>
                      <a:pt x="86" y="1"/>
                    </a:lnTo>
                    <a:lnTo>
                      <a:pt x="92" y="1"/>
                    </a:lnTo>
                    <a:lnTo>
                      <a:pt x="95" y="3"/>
                    </a:lnTo>
                    <a:lnTo>
                      <a:pt x="99" y="6"/>
                    </a:lnTo>
                    <a:lnTo>
                      <a:pt x="102" y="10"/>
                    </a:lnTo>
                    <a:lnTo>
                      <a:pt x="104" y="13"/>
                    </a:lnTo>
                    <a:lnTo>
                      <a:pt x="107" y="17"/>
                    </a:lnTo>
                    <a:lnTo>
                      <a:pt x="110" y="21"/>
                    </a:lnTo>
                    <a:lnTo>
                      <a:pt x="110" y="25"/>
                    </a:lnTo>
                    <a:lnTo>
                      <a:pt x="110" y="28"/>
                    </a:lnTo>
                    <a:lnTo>
                      <a:pt x="106" y="31"/>
                    </a:lnTo>
                    <a:lnTo>
                      <a:pt x="103" y="32"/>
                    </a:lnTo>
                    <a:lnTo>
                      <a:pt x="100" y="34"/>
                    </a:lnTo>
                    <a:lnTo>
                      <a:pt x="95" y="34"/>
                    </a:lnTo>
                    <a:lnTo>
                      <a:pt x="91" y="34"/>
                    </a:lnTo>
                    <a:lnTo>
                      <a:pt x="87" y="34"/>
                    </a:lnTo>
                    <a:lnTo>
                      <a:pt x="80" y="34"/>
                    </a:lnTo>
                    <a:lnTo>
                      <a:pt x="74" y="34"/>
                    </a:lnTo>
                    <a:lnTo>
                      <a:pt x="65" y="31"/>
                    </a:lnTo>
                    <a:lnTo>
                      <a:pt x="56" y="28"/>
                    </a:lnTo>
                    <a:lnTo>
                      <a:pt x="45" y="26"/>
                    </a:lnTo>
                    <a:lnTo>
                      <a:pt x="34" y="25"/>
                    </a:lnTo>
                    <a:lnTo>
                      <a:pt x="28" y="25"/>
                    </a:lnTo>
                    <a:lnTo>
                      <a:pt x="23" y="25"/>
                    </a:lnTo>
                    <a:lnTo>
                      <a:pt x="20" y="26"/>
                    </a:lnTo>
                    <a:lnTo>
                      <a:pt x="17" y="30"/>
                    </a:lnTo>
                    <a:lnTo>
                      <a:pt x="14" y="32"/>
                    </a:lnTo>
                    <a:lnTo>
                      <a:pt x="10" y="32"/>
                    </a:lnTo>
                    <a:lnTo>
                      <a:pt x="7" y="32"/>
                    </a:lnTo>
                    <a:lnTo>
                      <a:pt x="4" y="32"/>
                    </a:lnTo>
                    <a:lnTo>
                      <a:pt x="1" y="32"/>
                    </a:lnTo>
                    <a:lnTo>
                      <a:pt x="0" y="27"/>
                    </a:lnTo>
                  </a:path>
                </a:pathLst>
              </a:custGeom>
              <a:solidFill>
                <a:srgbClr val="000000"/>
              </a:solidFill>
              <a:ln w="12700" cap="rnd">
                <a:solidFill>
                  <a:srgbClr val="000000"/>
                </a:solidFill>
                <a:round/>
                <a:headEnd/>
                <a:tailEnd/>
              </a:ln>
            </p:spPr>
            <p:txBody>
              <a:bodyPr/>
              <a:lstStyle/>
              <a:p>
                <a:pPr algn="ctr" eaLnBrk="0" hangingPunct="0"/>
                <a:endParaRPr lang="en-US"/>
              </a:p>
            </p:txBody>
          </p:sp>
        </p:grpSp>
      </p:grpSp>
      <p:grpSp>
        <p:nvGrpSpPr>
          <p:cNvPr id="31" name="Group 168"/>
          <p:cNvGrpSpPr>
            <a:grpSpLocks/>
          </p:cNvGrpSpPr>
          <p:nvPr/>
        </p:nvGrpSpPr>
        <p:grpSpPr bwMode="auto">
          <a:xfrm>
            <a:off x="681038" y="4552950"/>
            <a:ext cx="1595437" cy="746125"/>
            <a:chOff x="429" y="2868"/>
            <a:chExt cx="1005" cy="470"/>
          </a:xfrm>
        </p:grpSpPr>
        <p:grpSp>
          <p:nvGrpSpPr>
            <p:cNvPr id="91199" name="Group 153"/>
            <p:cNvGrpSpPr>
              <a:grpSpLocks/>
            </p:cNvGrpSpPr>
            <p:nvPr/>
          </p:nvGrpSpPr>
          <p:grpSpPr bwMode="auto">
            <a:xfrm>
              <a:off x="1038" y="3190"/>
              <a:ext cx="395" cy="64"/>
              <a:chOff x="1038" y="3190"/>
              <a:chExt cx="395" cy="64"/>
            </a:xfrm>
          </p:grpSpPr>
          <p:sp>
            <p:nvSpPr>
              <p:cNvPr id="91214" name="Arc 151"/>
              <p:cNvSpPr>
                <a:spLocks/>
              </p:cNvSpPr>
              <p:nvPr/>
            </p:nvSpPr>
            <p:spPr bwMode="auto">
              <a:xfrm>
                <a:off x="1038" y="3190"/>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15" name="Arc 152"/>
              <p:cNvSpPr>
                <a:spLocks/>
              </p:cNvSpPr>
              <p:nvPr/>
            </p:nvSpPr>
            <p:spPr bwMode="auto">
              <a:xfrm>
                <a:off x="1234" y="3190"/>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00" name="Freeform 154"/>
            <p:cNvSpPr>
              <a:spLocks/>
            </p:cNvSpPr>
            <p:nvPr/>
          </p:nvSpPr>
          <p:spPr bwMode="auto">
            <a:xfrm>
              <a:off x="1041" y="2933"/>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01" name="Line 155"/>
            <p:cNvSpPr>
              <a:spLocks noChangeShapeType="1"/>
            </p:cNvSpPr>
            <p:nvPr/>
          </p:nvSpPr>
          <p:spPr bwMode="auto">
            <a:xfrm flipV="1">
              <a:off x="1231" y="2902"/>
              <a:ext cx="0" cy="31"/>
            </a:xfrm>
            <a:prstGeom prst="line">
              <a:avLst/>
            </a:prstGeom>
            <a:noFill/>
            <a:ln w="12700">
              <a:solidFill>
                <a:srgbClr val="000000"/>
              </a:solidFill>
              <a:round/>
              <a:headEnd type="none" w="sm" len="sm"/>
              <a:tailEnd type="none" w="sm" len="sm"/>
            </a:ln>
          </p:spPr>
          <p:txBody>
            <a:bodyPr/>
            <a:lstStyle/>
            <a:p>
              <a:endParaRPr lang="en-US"/>
            </a:p>
          </p:txBody>
        </p:sp>
        <p:grpSp>
          <p:nvGrpSpPr>
            <p:cNvPr id="91202" name="Group 158"/>
            <p:cNvGrpSpPr>
              <a:grpSpLocks/>
            </p:cNvGrpSpPr>
            <p:nvPr/>
          </p:nvGrpSpPr>
          <p:grpSpPr bwMode="auto">
            <a:xfrm>
              <a:off x="1128" y="3133"/>
              <a:ext cx="223" cy="107"/>
              <a:chOff x="1128" y="3133"/>
              <a:chExt cx="223" cy="107"/>
            </a:xfrm>
          </p:grpSpPr>
          <p:sp>
            <p:nvSpPr>
              <p:cNvPr id="91212" name="Oval 156"/>
              <p:cNvSpPr>
                <a:spLocks noChangeArrowheads="1"/>
              </p:cNvSpPr>
              <p:nvPr/>
            </p:nvSpPr>
            <p:spPr bwMode="auto">
              <a:xfrm>
                <a:off x="1128" y="3133"/>
                <a:ext cx="223"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sp>
            <p:nvSpPr>
              <p:cNvPr id="91213" name="Freeform 157"/>
              <p:cNvSpPr>
                <a:spLocks/>
              </p:cNvSpPr>
              <p:nvPr/>
            </p:nvSpPr>
            <p:spPr bwMode="auto">
              <a:xfrm>
                <a:off x="1231" y="3175"/>
                <a:ext cx="111" cy="35"/>
              </a:xfrm>
              <a:custGeom>
                <a:avLst/>
                <a:gdLst>
                  <a:gd name="T0" fmla="*/ 0 w 111"/>
                  <a:gd name="T1" fmla="*/ 27 h 35"/>
                  <a:gd name="T2" fmla="*/ 1 w 111"/>
                  <a:gd name="T3" fmla="*/ 21 h 35"/>
                  <a:gd name="T4" fmla="*/ 1 w 111"/>
                  <a:gd name="T5" fmla="*/ 17 h 35"/>
                  <a:gd name="T6" fmla="*/ 1 w 111"/>
                  <a:gd name="T7" fmla="*/ 13 h 35"/>
                  <a:gd name="T8" fmla="*/ 2 w 111"/>
                  <a:gd name="T9" fmla="*/ 10 h 35"/>
                  <a:gd name="T10" fmla="*/ 5 w 111"/>
                  <a:gd name="T11" fmla="*/ 6 h 35"/>
                  <a:gd name="T12" fmla="*/ 9 w 111"/>
                  <a:gd name="T13" fmla="*/ 3 h 35"/>
                  <a:gd name="T14" fmla="*/ 18 w 111"/>
                  <a:gd name="T15" fmla="*/ 2 h 35"/>
                  <a:gd name="T16" fmla="*/ 27 w 111"/>
                  <a:gd name="T17" fmla="*/ 1 h 35"/>
                  <a:gd name="T18" fmla="*/ 33 w 111"/>
                  <a:gd name="T19" fmla="*/ 1 h 35"/>
                  <a:gd name="T20" fmla="*/ 40 w 111"/>
                  <a:gd name="T21" fmla="*/ 1 h 35"/>
                  <a:gd name="T22" fmla="*/ 46 w 111"/>
                  <a:gd name="T23" fmla="*/ 1 h 35"/>
                  <a:gd name="T24" fmla="*/ 51 w 111"/>
                  <a:gd name="T25" fmla="*/ 1 h 35"/>
                  <a:gd name="T26" fmla="*/ 57 w 111"/>
                  <a:gd name="T27" fmla="*/ 0 h 35"/>
                  <a:gd name="T28" fmla="*/ 62 w 111"/>
                  <a:gd name="T29" fmla="*/ 0 h 35"/>
                  <a:gd name="T30" fmla="*/ 68 w 111"/>
                  <a:gd name="T31" fmla="*/ 0 h 35"/>
                  <a:gd name="T32" fmla="*/ 72 w 111"/>
                  <a:gd name="T33" fmla="*/ 0 h 35"/>
                  <a:gd name="T34" fmla="*/ 81 w 111"/>
                  <a:gd name="T35" fmla="*/ 0 h 35"/>
                  <a:gd name="T36" fmla="*/ 86 w 111"/>
                  <a:gd name="T37" fmla="*/ 1 h 35"/>
                  <a:gd name="T38" fmla="*/ 92 w 111"/>
                  <a:gd name="T39" fmla="*/ 1 h 35"/>
                  <a:gd name="T40" fmla="*/ 95 w 111"/>
                  <a:gd name="T41" fmla="*/ 3 h 35"/>
                  <a:gd name="T42" fmla="*/ 99 w 111"/>
                  <a:gd name="T43" fmla="*/ 6 h 35"/>
                  <a:gd name="T44" fmla="*/ 102 w 111"/>
                  <a:gd name="T45" fmla="*/ 10 h 35"/>
                  <a:gd name="T46" fmla="*/ 104 w 111"/>
                  <a:gd name="T47" fmla="*/ 13 h 35"/>
                  <a:gd name="T48" fmla="*/ 107 w 111"/>
                  <a:gd name="T49" fmla="*/ 17 h 35"/>
                  <a:gd name="T50" fmla="*/ 110 w 111"/>
                  <a:gd name="T51" fmla="*/ 21 h 35"/>
                  <a:gd name="T52" fmla="*/ 110 w 111"/>
                  <a:gd name="T53" fmla="*/ 25 h 35"/>
                  <a:gd name="T54" fmla="*/ 110 w 111"/>
                  <a:gd name="T55" fmla="*/ 28 h 35"/>
                  <a:gd name="T56" fmla="*/ 106 w 111"/>
                  <a:gd name="T57" fmla="*/ 31 h 35"/>
                  <a:gd name="T58" fmla="*/ 103 w 111"/>
                  <a:gd name="T59" fmla="*/ 32 h 35"/>
                  <a:gd name="T60" fmla="*/ 100 w 111"/>
                  <a:gd name="T61" fmla="*/ 34 h 35"/>
                  <a:gd name="T62" fmla="*/ 95 w 111"/>
                  <a:gd name="T63" fmla="*/ 34 h 35"/>
                  <a:gd name="T64" fmla="*/ 91 w 111"/>
                  <a:gd name="T65" fmla="*/ 34 h 35"/>
                  <a:gd name="T66" fmla="*/ 87 w 111"/>
                  <a:gd name="T67" fmla="*/ 34 h 35"/>
                  <a:gd name="T68" fmla="*/ 80 w 111"/>
                  <a:gd name="T69" fmla="*/ 34 h 35"/>
                  <a:gd name="T70" fmla="*/ 74 w 111"/>
                  <a:gd name="T71" fmla="*/ 34 h 35"/>
                  <a:gd name="T72" fmla="*/ 65 w 111"/>
                  <a:gd name="T73" fmla="*/ 31 h 35"/>
                  <a:gd name="T74" fmla="*/ 56 w 111"/>
                  <a:gd name="T75" fmla="*/ 28 h 35"/>
                  <a:gd name="T76" fmla="*/ 45 w 111"/>
                  <a:gd name="T77" fmla="*/ 26 h 35"/>
                  <a:gd name="T78" fmla="*/ 34 w 111"/>
                  <a:gd name="T79" fmla="*/ 25 h 35"/>
                  <a:gd name="T80" fmla="*/ 28 w 111"/>
                  <a:gd name="T81" fmla="*/ 25 h 35"/>
                  <a:gd name="T82" fmla="*/ 23 w 111"/>
                  <a:gd name="T83" fmla="*/ 25 h 35"/>
                  <a:gd name="T84" fmla="*/ 20 w 111"/>
                  <a:gd name="T85" fmla="*/ 26 h 35"/>
                  <a:gd name="T86" fmla="*/ 17 w 111"/>
                  <a:gd name="T87" fmla="*/ 30 h 35"/>
                  <a:gd name="T88" fmla="*/ 14 w 111"/>
                  <a:gd name="T89" fmla="*/ 32 h 35"/>
                  <a:gd name="T90" fmla="*/ 10 w 111"/>
                  <a:gd name="T91" fmla="*/ 32 h 35"/>
                  <a:gd name="T92" fmla="*/ 7 w 111"/>
                  <a:gd name="T93" fmla="*/ 32 h 35"/>
                  <a:gd name="T94" fmla="*/ 4 w 111"/>
                  <a:gd name="T95" fmla="*/ 32 h 35"/>
                  <a:gd name="T96" fmla="*/ 1 w 111"/>
                  <a:gd name="T97" fmla="*/ 32 h 35"/>
                  <a:gd name="T98" fmla="*/ 0 w 111"/>
                  <a:gd name="T99" fmla="*/ 27 h 35"/>
                  <a:gd name="T100" fmla="*/ 0 w 111"/>
                  <a:gd name="T101" fmla="*/ 2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35"/>
                  <a:gd name="T155" fmla="*/ 111 w 11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35">
                    <a:moveTo>
                      <a:pt x="0" y="27"/>
                    </a:moveTo>
                    <a:lnTo>
                      <a:pt x="1" y="21"/>
                    </a:lnTo>
                    <a:lnTo>
                      <a:pt x="1" y="17"/>
                    </a:lnTo>
                    <a:lnTo>
                      <a:pt x="1" y="13"/>
                    </a:lnTo>
                    <a:lnTo>
                      <a:pt x="2" y="10"/>
                    </a:lnTo>
                    <a:lnTo>
                      <a:pt x="5" y="6"/>
                    </a:lnTo>
                    <a:lnTo>
                      <a:pt x="9" y="3"/>
                    </a:lnTo>
                    <a:lnTo>
                      <a:pt x="18" y="2"/>
                    </a:lnTo>
                    <a:lnTo>
                      <a:pt x="27" y="1"/>
                    </a:lnTo>
                    <a:lnTo>
                      <a:pt x="33" y="1"/>
                    </a:lnTo>
                    <a:lnTo>
                      <a:pt x="40" y="1"/>
                    </a:lnTo>
                    <a:lnTo>
                      <a:pt x="46" y="1"/>
                    </a:lnTo>
                    <a:lnTo>
                      <a:pt x="51" y="1"/>
                    </a:lnTo>
                    <a:lnTo>
                      <a:pt x="57" y="0"/>
                    </a:lnTo>
                    <a:lnTo>
                      <a:pt x="62" y="0"/>
                    </a:lnTo>
                    <a:lnTo>
                      <a:pt x="68" y="0"/>
                    </a:lnTo>
                    <a:lnTo>
                      <a:pt x="72" y="0"/>
                    </a:lnTo>
                    <a:lnTo>
                      <a:pt x="81" y="0"/>
                    </a:lnTo>
                    <a:lnTo>
                      <a:pt x="86" y="1"/>
                    </a:lnTo>
                    <a:lnTo>
                      <a:pt x="92" y="1"/>
                    </a:lnTo>
                    <a:lnTo>
                      <a:pt x="95" y="3"/>
                    </a:lnTo>
                    <a:lnTo>
                      <a:pt x="99" y="6"/>
                    </a:lnTo>
                    <a:lnTo>
                      <a:pt x="102" y="10"/>
                    </a:lnTo>
                    <a:lnTo>
                      <a:pt x="104" y="13"/>
                    </a:lnTo>
                    <a:lnTo>
                      <a:pt x="107" y="17"/>
                    </a:lnTo>
                    <a:lnTo>
                      <a:pt x="110" y="21"/>
                    </a:lnTo>
                    <a:lnTo>
                      <a:pt x="110" y="25"/>
                    </a:lnTo>
                    <a:lnTo>
                      <a:pt x="110" y="28"/>
                    </a:lnTo>
                    <a:lnTo>
                      <a:pt x="106" y="31"/>
                    </a:lnTo>
                    <a:lnTo>
                      <a:pt x="103" y="32"/>
                    </a:lnTo>
                    <a:lnTo>
                      <a:pt x="100" y="34"/>
                    </a:lnTo>
                    <a:lnTo>
                      <a:pt x="95" y="34"/>
                    </a:lnTo>
                    <a:lnTo>
                      <a:pt x="91" y="34"/>
                    </a:lnTo>
                    <a:lnTo>
                      <a:pt x="87" y="34"/>
                    </a:lnTo>
                    <a:lnTo>
                      <a:pt x="80" y="34"/>
                    </a:lnTo>
                    <a:lnTo>
                      <a:pt x="74" y="34"/>
                    </a:lnTo>
                    <a:lnTo>
                      <a:pt x="65" y="31"/>
                    </a:lnTo>
                    <a:lnTo>
                      <a:pt x="56" y="28"/>
                    </a:lnTo>
                    <a:lnTo>
                      <a:pt x="45" y="26"/>
                    </a:lnTo>
                    <a:lnTo>
                      <a:pt x="34" y="25"/>
                    </a:lnTo>
                    <a:lnTo>
                      <a:pt x="28" y="25"/>
                    </a:lnTo>
                    <a:lnTo>
                      <a:pt x="23" y="25"/>
                    </a:lnTo>
                    <a:lnTo>
                      <a:pt x="20" y="26"/>
                    </a:lnTo>
                    <a:lnTo>
                      <a:pt x="17" y="30"/>
                    </a:lnTo>
                    <a:lnTo>
                      <a:pt x="14" y="32"/>
                    </a:lnTo>
                    <a:lnTo>
                      <a:pt x="10" y="32"/>
                    </a:lnTo>
                    <a:lnTo>
                      <a:pt x="7" y="32"/>
                    </a:lnTo>
                    <a:lnTo>
                      <a:pt x="4" y="32"/>
                    </a:lnTo>
                    <a:lnTo>
                      <a:pt x="1" y="32"/>
                    </a:lnTo>
                    <a:lnTo>
                      <a:pt x="0" y="27"/>
                    </a:lnTo>
                  </a:path>
                </a:pathLst>
              </a:custGeom>
              <a:solidFill>
                <a:srgbClr val="000000"/>
              </a:solidFill>
              <a:ln w="12700" cap="rnd">
                <a:solidFill>
                  <a:srgbClr val="000000"/>
                </a:solidFill>
                <a:round/>
                <a:headEnd/>
                <a:tailEnd/>
              </a:ln>
            </p:spPr>
            <p:txBody>
              <a:bodyPr/>
              <a:lstStyle/>
              <a:p>
                <a:pPr algn="ctr" eaLnBrk="0" hangingPunct="0"/>
                <a:endParaRPr lang="en-US"/>
              </a:p>
            </p:txBody>
          </p:sp>
        </p:grpSp>
        <p:grpSp>
          <p:nvGrpSpPr>
            <p:cNvPr id="91203" name="Group 161"/>
            <p:cNvGrpSpPr>
              <a:grpSpLocks/>
            </p:cNvGrpSpPr>
            <p:nvPr/>
          </p:nvGrpSpPr>
          <p:grpSpPr bwMode="auto">
            <a:xfrm>
              <a:off x="429" y="3274"/>
              <a:ext cx="395" cy="64"/>
              <a:chOff x="429" y="3274"/>
              <a:chExt cx="395" cy="64"/>
            </a:xfrm>
          </p:grpSpPr>
          <p:sp>
            <p:nvSpPr>
              <p:cNvPr id="91210" name="Arc 159"/>
              <p:cNvSpPr>
                <a:spLocks/>
              </p:cNvSpPr>
              <p:nvPr/>
            </p:nvSpPr>
            <p:spPr bwMode="auto">
              <a:xfrm>
                <a:off x="429" y="3274"/>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91211" name="Arc 160"/>
              <p:cNvSpPr>
                <a:spLocks/>
              </p:cNvSpPr>
              <p:nvPr/>
            </p:nvSpPr>
            <p:spPr bwMode="auto">
              <a:xfrm>
                <a:off x="625" y="3274"/>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91204" name="Freeform 162"/>
            <p:cNvSpPr>
              <a:spLocks/>
            </p:cNvSpPr>
            <p:nvPr/>
          </p:nvSpPr>
          <p:spPr bwMode="auto">
            <a:xfrm>
              <a:off x="432" y="3017"/>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1205" name="Line 163"/>
            <p:cNvSpPr>
              <a:spLocks noChangeShapeType="1"/>
            </p:cNvSpPr>
            <p:nvPr/>
          </p:nvSpPr>
          <p:spPr bwMode="auto">
            <a:xfrm flipV="1">
              <a:off x="622" y="2986"/>
              <a:ext cx="0" cy="31"/>
            </a:xfrm>
            <a:prstGeom prst="line">
              <a:avLst/>
            </a:prstGeom>
            <a:noFill/>
            <a:ln w="12700">
              <a:solidFill>
                <a:srgbClr val="000000"/>
              </a:solidFill>
              <a:round/>
              <a:headEnd type="none" w="sm" len="sm"/>
              <a:tailEnd type="none" w="sm" len="sm"/>
            </a:ln>
          </p:spPr>
          <p:txBody>
            <a:bodyPr/>
            <a:lstStyle/>
            <a:p>
              <a:endParaRPr lang="en-US"/>
            </a:p>
          </p:txBody>
        </p:sp>
        <p:sp>
          <p:nvSpPr>
            <p:cNvPr id="91206" name="Oval 164"/>
            <p:cNvSpPr>
              <a:spLocks noChangeArrowheads="1"/>
            </p:cNvSpPr>
            <p:nvPr/>
          </p:nvSpPr>
          <p:spPr bwMode="auto">
            <a:xfrm>
              <a:off x="504" y="3224"/>
              <a:ext cx="221" cy="107"/>
            </a:xfrm>
            <a:prstGeom prst="ellipse">
              <a:avLst/>
            </a:prstGeom>
            <a:solidFill>
              <a:schemeClr val="tx2"/>
            </a:solidFill>
            <a:ln w="12700">
              <a:solidFill>
                <a:schemeClr val="tx2"/>
              </a:solidFill>
              <a:round/>
              <a:headEnd/>
              <a:tailEnd/>
            </a:ln>
          </p:spPr>
          <p:txBody>
            <a:bodyPr wrap="none" anchor="ctr"/>
            <a:lstStyle/>
            <a:p>
              <a:pPr algn="ctr" eaLnBrk="0" hangingPunct="0"/>
              <a:endParaRPr lang="en-US"/>
            </a:p>
          </p:txBody>
        </p:sp>
        <p:grpSp>
          <p:nvGrpSpPr>
            <p:cNvPr id="91207" name="Group 167"/>
            <p:cNvGrpSpPr>
              <a:grpSpLocks/>
            </p:cNvGrpSpPr>
            <p:nvPr/>
          </p:nvGrpSpPr>
          <p:grpSpPr bwMode="auto">
            <a:xfrm>
              <a:off x="612" y="2868"/>
              <a:ext cx="625" cy="126"/>
              <a:chOff x="612" y="2868"/>
              <a:chExt cx="625" cy="126"/>
            </a:xfrm>
          </p:grpSpPr>
          <p:sp>
            <p:nvSpPr>
              <p:cNvPr id="91208" name="Freeform 165"/>
              <p:cNvSpPr>
                <a:spLocks/>
              </p:cNvSpPr>
              <p:nvPr/>
            </p:nvSpPr>
            <p:spPr bwMode="auto">
              <a:xfrm>
                <a:off x="612" y="2868"/>
                <a:ext cx="625" cy="126"/>
              </a:xfrm>
              <a:custGeom>
                <a:avLst/>
                <a:gdLst>
                  <a:gd name="T0" fmla="*/ 5 w 625"/>
                  <a:gd name="T1" fmla="*/ 125 h 126"/>
                  <a:gd name="T2" fmla="*/ 624 w 625"/>
                  <a:gd name="T3" fmla="*/ 32 h 126"/>
                  <a:gd name="T4" fmla="*/ 618 w 625"/>
                  <a:gd name="T5" fmla="*/ 0 h 126"/>
                  <a:gd name="T6" fmla="*/ 304 w 625"/>
                  <a:gd name="T7" fmla="*/ 13 h 126"/>
                  <a:gd name="T8" fmla="*/ 0 w 625"/>
                  <a:gd name="T9" fmla="*/ 92 h 126"/>
                  <a:gd name="T10" fmla="*/ 5 w 625"/>
                  <a:gd name="T11" fmla="*/ 125 h 126"/>
                  <a:gd name="T12" fmla="*/ 0 60000 65536"/>
                  <a:gd name="T13" fmla="*/ 0 60000 65536"/>
                  <a:gd name="T14" fmla="*/ 0 60000 65536"/>
                  <a:gd name="T15" fmla="*/ 0 60000 65536"/>
                  <a:gd name="T16" fmla="*/ 0 60000 65536"/>
                  <a:gd name="T17" fmla="*/ 0 60000 65536"/>
                  <a:gd name="T18" fmla="*/ 0 w 625"/>
                  <a:gd name="T19" fmla="*/ 0 h 126"/>
                  <a:gd name="T20" fmla="*/ 625 w 625"/>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625" h="126">
                    <a:moveTo>
                      <a:pt x="5" y="125"/>
                    </a:moveTo>
                    <a:lnTo>
                      <a:pt x="624" y="32"/>
                    </a:lnTo>
                    <a:lnTo>
                      <a:pt x="618" y="0"/>
                    </a:lnTo>
                    <a:lnTo>
                      <a:pt x="304" y="13"/>
                    </a:lnTo>
                    <a:lnTo>
                      <a:pt x="0" y="92"/>
                    </a:lnTo>
                    <a:lnTo>
                      <a:pt x="5" y="125"/>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91209" name="Oval 166"/>
              <p:cNvSpPr>
                <a:spLocks noChangeArrowheads="1"/>
              </p:cNvSpPr>
              <p:nvPr/>
            </p:nvSpPr>
            <p:spPr bwMode="auto">
              <a:xfrm rot="-540000">
                <a:off x="907" y="2897"/>
                <a:ext cx="28" cy="26"/>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grpSp>
        <p:nvGrpSpPr>
          <p:cNvPr id="91278" name="Group 171"/>
          <p:cNvGrpSpPr>
            <a:grpSpLocks/>
          </p:cNvGrpSpPr>
          <p:nvPr/>
        </p:nvGrpSpPr>
        <p:grpSpPr bwMode="auto">
          <a:xfrm>
            <a:off x="2743200" y="2562225"/>
            <a:ext cx="631825" cy="1920875"/>
            <a:chOff x="1728" y="1614"/>
            <a:chExt cx="398" cy="1210"/>
          </a:xfrm>
        </p:grpSpPr>
        <p:sp>
          <p:nvSpPr>
            <p:cNvPr id="91197" name="Freeform 169"/>
            <p:cNvSpPr>
              <a:spLocks/>
            </p:cNvSpPr>
            <p:nvPr/>
          </p:nvSpPr>
          <p:spPr bwMode="auto">
            <a:xfrm>
              <a:off x="1728" y="2544"/>
              <a:ext cx="364" cy="280"/>
            </a:xfrm>
            <a:custGeom>
              <a:avLst/>
              <a:gdLst>
                <a:gd name="T0" fmla="*/ 0 w 364"/>
                <a:gd name="T1" fmla="*/ 128 h 280"/>
                <a:gd name="T2" fmla="*/ 31 w 364"/>
                <a:gd name="T3" fmla="*/ 268 h 280"/>
                <a:gd name="T4" fmla="*/ 308 w 364"/>
                <a:gd name="T5" fmla="*/ 210 h 280"/>
                <a:gd name="T6" fmla="*/ 324 w 364"/>
                <a:gd name="T7" fmla="*/ 279 h 280"/>
                <a:gd name="T8" fmla="*/ 363 w 364"/>
                <a:gd name="T9" fmla="*/ 125 h 280"/>
                <a:gd name="T10" fmla="*/ 263 w 364"/>
                <a:gd name="T11" fmla="*/ 0 h 280"/>
                <a:gd name="T12" fmla="*/ 279 w 364"/>
                <a:gd name="T13" fmla="*/ 70 h 280"/>
                <a:gd name="T14" fmla="*/ 0 w 364"/>
                <a:gd name="T15" fmla="*/ 128 h 280"/>
                <a:gd name="T16" fmla="*/ 0 60000 65536"/>
                <a:gd name="T17" fmla="*/ 0 60000 65536"/>
                <a:gd name="T18" fmla="*/ 0 60000 65536"/>
                <a:gd name="T19" fmla="*/ 0 60000 65536"/>
                <a:gd name="T20" fmla="*/ 0 60000 65536"/>
                <a:gd name="T21" fmla="*/ 0 60000 65536"/>
                <a:gd name="T22" fmla="*/ 0 60000 65536"/>
                <a:gd name="T23" fmla="*/ 0 60000 65536"/>
                <a:gd name="T24" fmla="*/ 0 w 364"/>
                <a:gd name="T25" fmla="*/ 0 h 280"/>
                <a:gd name="T26" fmla="*/ 364 w 364"/>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4" h="280">
                  <a:moveTo>
                    <a:pt x="0" y="128"/>
                  </a:moveTo>
                  <a:lnTo>
                    <a:pt x="31" y="268"/>
                  </a:lnTo>
                  <a:lnTo>
                    <a:pt x="308" y="210"/>
                  </a:lnTo>
                  <a:lnTo>
                    <a:pt x="324" y="279"/>
                  </a:lnTo>
                  <a:lnTo>
                    <a:pt x="363" y="125"/>
                  </a:lnTo>
                  <a:lnTo>
                    <a:pt x="263" y="0"/>
                  </a:lnTo>
                  <a:lnTo>
                    <a:pt x="279" y="70"/>
                  </a:lnTo>
                  <a:lnTo>
                    <a:pt x="0" y="128"/>
                  </a:lnTo>
                </a:path>
              </a:pathLst>
            </a:custGeom>
            <a:solidFill>
              <a:srgbClr val="66FFFF"/>
            </a:solidFill>
            <a:ln w="12700" cap="rnd">
              <a:solidFill>
                <a:srgbClr val="000000"/>
              </a:solidFill>
              <a:round/>
              <a:headEnd/>
              <a:tailEnd/>
            </a:ln>
          </p:spPr>
          <p:txBody>
            <a:bodyPr/>
            <a:lstStyle/>
            <a:p>
              <a:pPr algn="ctr" eaLnBrk="0" hangingPunct="0"/>
              <a:endParaRPr lang="en-US"/>
            </a:p>
          </p:txBody>
        </p:sp>
        <p:sp>
          <p:nvSpPr>
            <p:cNvPr id="91198" name="Freeform 170"/>
            <p:cNvSpPr>
              <a:spLocks/>
            </p:cNvSpPr>
            <p:nvPr/>
          </p:nvSpPr>
          <p:spPr bwMode="auto">
            <a:xfrm>
              <a:off x="1775" y="1614"/>
              <a:ext cx="351" cy="334"/>
            </a:xfrm>
            <a:custGeom>
              <a:avLst/>
              <a:gdLst>
                <a:gd name="T0" fmla="*/ 82 w 351"/>
                <a:gd name="T1" fmla="*/ 0 h 334"/>
                <a:gd name="T2" fmla="*/ 0 w 351"/>
                <a:gd name="T3" fmla="*/ 117 h 334"/>
                <a:gd name="T4" fmla="*/ 228 w 351"/>
                <a:gd name="T5" fmla="*/ 274 h 334"/>
                <a:gd name="T6" fmla="*/ 184 w 351"/>
                <a:gd name="T7" fmla="*/ 333 h 334"/>
                <a:gd name="T8" fmla="*/ 328 w 351"/>
                <a:gd name="T9" fmla="*/ 257 h 334"/>
                <a:gd name="T10" fmla="*/ 350 w 351"/>
                <a:gd name="T11" fmla="*/ 98 h 334"/>
                <a:gd name="T12" fmla="*/ 310 w 351"/>
                <a:gd name="T13" fmla="*/ 157 h 334"/>
                <a:gd name="T14" fmla="*/ 82 w 351"/>
                <a:gd name="T15" fmla="*/ 0 h 334"/>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334"/>
                <a:gd name="T26" fmla="*/ 351 w 351"/>
                <a:gd name="T27" fmla="*/ 334 h 3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334">
                  <a:moveTo>
                    <a:pt x="82" y="0"/>
                  </a:moveTo>
                  <a:lnTo>
                    <a:pt x="0" y="117"/>
                  </a:lnTo>
                  <a:lnTo>
                    <a:pt x="228" y="274"/>
                  </a:lnTo>
                  <a:lnTo>
                    <a:pt x="184" y="333"/>
                  </a:lnTo>
                  <a:lnTo>
                    <a:pt x="328" y="257"/>
                  </a:lnTo>
                  <a:lnTo>
                    <a:pt x="350" y="98"/>
                  </a:lnTo>
                  <a:lnTo>
                    <a:pt x="310" y="157"/>
                  </a:lnTo>
                  <a:lnTo>
                    <a:pt x="82" y="0"/>
                  </a:lnTo>
                </a:path>
              </a:pathLst>
            </a:custGeom>
            <a:solidFill>
              <a:srgbClr val="66FFFF"/>
            </a:solidFill>
            <a:ln w="12700" cap="rnd">
              <a:solidFill>
                <a:srgbClr val="000000"/>
              </a:solidFill>
              <a:round/>
              <a:headEnd/>
              <a:tailEnd/>
            </a:ln>
          </p:spPr>
          <p:txBody>
            <a:bodyPr/>
            <a:lstStyle/>
            <a:p>
              <a:pPr algn="ctr" eaLnBrk="0" hangingPunct="0"/>
              <a:endParaRPr lang="en-US"/>
            </a:p>
          </p:txBody>
        </p:sp>
      </p:grpSp>
      <p:sp>
        <p:nvSpPr>
          <p:cNvPr id="182444" name="Rectangle 172"/>
          <p:cNvSpPr>
            <a:spLocks noChangeArrowheads="1"/>
          </p:cNvSpPr>
          <p:nvPr/>
        </p:nvSpPr>
        <p:spPr bwMode="auto">
          <a:xfrm>
            <a:off x="5241925" y="1660525"/>
            <a:ext cx="2605088" cy="457200"/>
          </a:xfrm>
          <a:prstGeom prst="rect">
            <a:avLst/>
          </a:prstGeom>
          <a:noFill/>
          <a:ln w="9525">
            <a:noFill/>
            <a:miter lim="800000"/>
            <a:headEnd/>
            <a:tailEnd/>
          </a:ln>
        </p:spPr>
        <p:txBody>
          <a:bodyPr wrap="none" lIns="92075" tIns="46038" rIns="92075" bIns="46038">
            <a:spAutoFit/>
          </a:bodyPr>
          <a:lstStyle/>
          <a:p>
            <a:pPr eaLnBrk="0" hangingPunct="0"/>
            <a:r>
              <a:rPr lang="ru-RU" sz="2400" b="1">
                <a:solidFill>
                  <a:srgbClr val="66FFFF"/>
                </a:solidFill>
              </a:rPr>
              <a:t>Cyclone (top view)</a:t>
            </a:r>
            <a:endParaRPr lang="ru-RU" sz="2400" b="1">
              <a:solidFill>
                <a:srgbClr val="66FFFF"/>
              </a:solidFill>
              <a:latin typeface="Times New Roman Cyr"/>
            </a:endParaRPr>
          </a:p>
        </p:txBody>
      </p:sp>
      <p:grpSp>
        <p:nvGrpSpPr>
          <p:cNvPr id="91279" name="Group 178"/>
          <p:cNvGrpSpPr>
            <a:grpSpLocks/>
          </p:cNvGrpSpPr>
          <p:nvPr/>
        </p:nvGrpSpPr>
        <p:grpSpPr bwMode="auto">
          <a:xfrm>
            <a:off x="4800600" y="2133600"/>
            <a:ext cx="4241800" cy="3811588"/>
            <a:chOff x="3024" y="1344"/>
            <a:chExt cx="2672" cy="2401"/>
          </a:xfrm>
        </p:grpSpPr>
        <p:sp>
          <p:nvSpPr>
            <p:cNvPr id="91192" name="Freeform 173"/>
            <p:cNvSpPr>
              <a:spLocks/>
            </p:cNvSpPr>
            <p:nvPr/>
          </p:nvSpPr>
          <p:spPr bwMode="auto">
            <a:xfrm>
              <a:off x="3120" y="2304"/>
              <a:ext cx="1393" cy="481"/>
            </a:xfrm>
            <a:custGeom>
              <a:avLst/>
              <a:gdLst>
                <a:gd name="T0" fmla="*/ 1392 w 1393"/>
                <a:gd name="T1" fmla="*/ 480 h 481"/>
                <a:gd name="T2" fmla="*/ 480 w 1393"/>
                <a:gd name="T3" fmla="*/ 0 h 481"/>
                <a:gd name="T4" fmla="*/ 0 w 1393"/>
                <a:gd name="T5" fmla="*/ 0 h 481"/>
                <a:gd name="T6" fmla="*/ 0 w 1393"/>
                <a:gd name="T7" fmla="*/ 480 h 481"/>
                <a:gd name="T8" fmla="*/ 1392 w 1393"/>
                <a:gd name="T9" fmla="*/ 480 h 481"/>
                <a:gd name="T10" fmla="*/ 0 60000 65536"/>
                <a:gd name="T11" fmla="*/ 0 60000 65536"/>
                <a:gd name="T12" fmla="*/ 0 60000 65536"/>
                <a:gd name="T13" fmla="*/ 0 60000 65536"/>
                <a:gd name="T14" fmla="*/ 0 60000 65536"/>
                <a:gd name="T15" fmla="*/ 0 w 1393"/>
                <a:gd name="T16" fmla="*/ 0 h 481"/>
                <a:gd name="T17" fmla="*/ 1393 w 1393"/>
                <a:gd name="T18" fmla="*/ 481 h 481"/>
              </a:gdLst>
              <a:ahLst/>
              <a:cxnLst>
                <a:cxn ang="T10">
                  <a:pos x="T0" y="T1"/>
                </a:cxn>
                <a:cxn ang="T11">
                  <a:pos x="T2" y="T3"/>
                </a:cxn>
                <a:cxn ang="T12">
                  <a:pos x="T4" y="T5"/>
                </a:cxn>
                <a:cxn ang="T13">
                  <a:pos x="T6" y="T7"/>
                </a:cxn>
                <a:cxn ang="T14">
                  <a:pos x="T8" y="T9"/>
                </a:cxn>
              </a:cxnLst>
              <a:rect l="T15" t="T16" r="T17" b="T18"/>
              <a:pathLst>
                <a:path w="1393" h="481">
                  <a:moveTo>
                    <a:pt x="1392" y="480"/>
                  </a:moveTo>
                  <a:lnTo>
                    <a:pt x="480" y="0"/>
                  </a:lnTo>
                  <a:lnTo>
                    <a:pt x="0" y="0"/>
                  </a:lnTo>
                  <a:lnTo>
                    <a:pt x="0" y="480"/>
                  </a:lnTo>
                  <a:lnTo>
                    <a:pt x="1392" y="480"/>
                  </a:lnTo>
                </a:path>
              </a:pathLst>
            </a:custGeom>
            <a:gradFill rotWithShape="0">
              <a:gsLst>
                <a:gs pos="0">
                  <a:schemeClr val="bg1"/>
                </a:gs>
                <a:gs pos="100000">
                  <a:srgbClr val="66FFFF"/>
                </a:gs>
              </a:gsLst>
              <a:path path="rect">
                <a:fillToRect l="50000" t="50000" r="50000" b="50000"/>
              </a:path>
            </a:gradFill>
            <a:ln w="50800" cap="rnd">
              <a:solidFill>
                <a:schemeClr val="bg2"/>
              </a:solidFill>
              <a:round/>
              <a:headEnd/>
              <a:tailEnd/>
            </a:ln>
          </p:spPr>
          <p:txBody>
            <a:bodyPr/>
            <a:lstStyle/>
            <a:p>
              <a:pPr algn="ctr" eaLnBrk="0" hangingPunct="0"/>
              <a:endParaRPr lang="en-US"/>
            </a:p>
          </p:txBody>
        </p:sp>
        <p:sp>
          <p:nvSpPr>
            <p:cNvPr id="91193" name="Freeform 174"/>
            <p:cNvSpPr>
              <a:spLocks/>
            </p:cNvSpPr>
            <p:nvPr/>
          </p:nvSpPr>
          <p:spPr bwMode="auto">
            <a:xfrm>
              <a:off x="3120" y="3264"/>
              <a:ext cx="1393" cy="481"/>
            </a:xfrm>
            <a:custGeom>
              <a:avLst/>
              <a:gdLst>
                <a:gd name="T0" fmla="*/ 1392 w 1393"/>
                <a:gd name="T1" fmla="*/ 480 h 481"/>
                <a:gd name="T2" fmla="*/ 480 w 1393"/>
                <a:gd name="T3" fmla="*/ 0 h 481"/>
                <a:gd name="T4" fmla="*/ 0 w 1393"/>
                <a:gd name="T5" fmla="*/ 0 h 481"/>
                <a:gd name="T6" fmla="*/ 0 w 1393"/>
                <a:gd name="T7" fmla="*/ 480 h 481"/>
                <a:gd name="T8" fmla="*/ 1392 w 1393"/>
                <a:gd name="T9" fmla="*/ 480 h 481"/>
                <a:gd name="T10" fmla="*/ 0 60000 65536"/>
                <a:gd name="T11" fmla="*/ 0 60000 65536"/>
                <a:gd name="T12" fmla="*/ 0 60000 65536"/>
                <a:gd name="T13" fmla="*/ 0 60000 65536"/>
                <a:gd name="T14" fmla="*/ 0 60000 65536"/>
                <a:gd name="T15" fmla="*/ 0 w 1393"/>
                <a:gd name="T16" fmla="*/ 0 h 481"/>
                <a:gd name="T17" fmla="*/ 1393 w 1393"/>
                <a:gd name="T18" fmla="*/ 481 h 481"/>
              </a:gdLst>
              <a:ahLst/>
              <a:cxnLst>
                <a:cxn ang="T10">
                  <a:pos x="T0" y="T1"/>
                </a:cxn>
                <a:cxn ang="T11">
                  <a:pos x="T2" y="T3"/>
                </a:cxn>
                <a:cxn ang="T12">
                  <a:pos x="T4" y="T5"/>
                </a:cxn>
                <a:cxn ang="T13">
                  <a:pos x="T6" y="T7"/>
                </a:cxn>
                <a:cxn ang="T14">
                  <a:pos x="T8" y="T9"/>
                </a:cxn>
              </a:cxnLst>
              <a:rect l="T15" t="T16" r="T17" b="T18"/>
              <a:pathLst>
                <a:path w="1393" h="481">
                  <a:moveTo>
                    <a:pt x="1392" y="480"/>
                  </a:moveTo>
                  <a:lnTo>
                    <a:pt x="480" y="0"/>
                  </a:lnTo>
                  <a:lnTo>
                    <a:pt x="0" y="0"/>
                  </a:lnTo>
                  <a:lnTo>
                    <a:pt x="0" y="480"/>
                  </a:lnTo>
                  <a:lnTo>
                    <a:pt x="1392" y="480"/>
                  </a:lnTo>
                </a:path>
              </a:pathLst>
            </a:custGeom>
            <a:gradFill rotWithShape="0">
              <a:gsLst>
                <a:gs pos="0">
                  <a:schemeClr val="bg1"/>
                </a:gs>
                <a:gs pos="100000">
                  <a:srgbClr val="66FFFF"/>
                </a:gs>
              </a:gsLst>
              <a:path path="rect">
                <a:fillToRect l="50000" t="50000" r="50000" b="50000"/>
              </a:path>
            </a:gradFill>
            <a:ln w="50800" cap="rnd">
              <a:solidFill>
                <a:schemeClr val="bg2"/>
              </a:solidFill>
              <a:round/>
              <a:headEnd/>
              <a:tailEnd/>
            </a:ln>
          </p:spPr>
          <p:txBody>
            <a:bodyPr/>
            <a:lstStyle/>
            <a:p>
              <a:pPr algn="ctr" eaLnBrk="0" hangingPunct="0"/>
              <a:endParaRPr lang="en-US"/>
            </a:p>
          </p:txBody>
        </p:sp>
        <p:sp>
          <p:nvSpPr>
            <p:cNvPr id="91194" name="Freeform 175"/>
            <p:cNvSpPr>
              <a:spLocks/>
            </p:cNvSpPr>
            <p:nvPr/>
          </p:nvSpPr>
          <p:spPr bwMode="auto">
            <a:xfrm>
              <a:off x="3024" y="1344"/>
              <a:ext cx="1393" cy="481"/>
            </a:xfrm>
            <a:custGeom>
              <a:avLst/>
              <a:gdLst>
                <a:gd name="T0" fmla="*/ 1392 w 1393"/>
                <a:gd name="T1" fmla="*/ 0 h 481"/>
                <a:gd name="T2" fmla="*/ 480 w 1393"/>
                <a:gd name="T3" fmla="*/ 480 h 481"/>
                <a:gd name="T4" fmla="*/ 0 w 1393"/>
                <a:gd name="T5" fmla="*/ 480 h 481"/>
                <a:gd name="T6" fmla="*/ 0 w 1393"/>
                <a:gd name="T7" fmla="*/ 0 h 481"/>
                <a:gd name="T8" fmla="*/ 1392 w 1393"/>
                <a:gd name="T9" fmla="*/ 0 h 481"/>
                <a:gd name="T10" fmla="*/ 0 60000 65536"/>
                <a:gd name="T11" fmla="*/ 0 60000 65536"/>
                <a:gd name="T12" fmla="*/ 0 60000 65536"/>
                <a:gd name="T13" fmla="*/ 0 60000 65536"/>
                <a:gd name="T14" fmla="*/ 0 60000 65536"/>
                <a:gd name="T15" fmla="*/ 0 w 1393"/>
                <a:gd name="T16" fmla="*/ 0 h 481"/>
                <a:gd name="T17" fmla="*/ 1393 w 1393"/>
                <a:gd name="T18" fmla="*/ 481 h 481"/>
              </a:gdLst>
              <a:ahLst/>
              <a:cxnLst>
                <a:cxn ang="T10">
                  <a:pos x="T0" y="T1"/>
                </a:cxn>
                <a:cxn ang="T11">
                  <a:pos x="T2" y="T3"/>
                </a:cxn>
                <a:cxn ang="T12">
                  <a:pos x="T4" y="T5"/>
                </a:cxn>
                <a:cxn ang="T13">
                  <a:pos x="T6" y="T7"/>
                </a:cxn>
                <a:cxn ang="T14">
                  <a:pos x="T8" y="T9"/>
                </a:cxn>
              </a:cxnLst>
              <a:rect l="T15" t="T16" r="T17" b="T18"/>
              <a:pathLst>
                <a:path w="1393" h="481">
                  <a:moveTo>
                    <a:pt x="1392" y="0"/>
                  </a:moveTo>
                  <a:lnTo>
                    <a:pt x="480" y="480"/>
                  </a:lnTo>
                  <a:lnTo>
                    <a:pt x="0" y="480"/>
                  </a:lnTo>
                  <a:lnTo>
                    <a:pt x="0" y="0"/>
                  </a:lnTo>
                  <a:lnTo>
                    <a:pt x="1392" y="0"/>
                  </a:lnTo>
                </a:path>
              </a:pathLst>
            </a:custGeom>
            <a:gradFill rotWithShape="0">
              <a:gsLst>
                <a:gs pos="0">
                  <a:schemeClr val="bg1"/>
                </a:gs>
                <a:gs pos="100000">
                  <a:srgbClr val="66FFFF"/>
                </a:gs>
              </a:gsLst>
              <a:path path="rect">
                <a:fillToRect l="50000" t="50000" r="50000" b="50000"/>
              </a:path>
            </a:gradFill>
            <a:ln w="50800" cap="rnd">
              <a:solidFill>
                <a:schemeClr val="bg2"/>
              </a:solidFill>
              <a:round/>
              <a:headEnd/>
              <a:tailEnd/>
            </a:ln>
          </p:spPr>
          <p:txBody>
            <a:bodyPr/>
            <a:lstStyle/>
            <a:p>
              <a:pPr algn="ctr" eaLnBrk="0" hangingPunct="0"/>
              <a:endParaRPr lang="en-US"/>
            </a:p>
          </p:txBody>
        </p:sp>
        <p:sp>
          <p:nvSpPr>
            <p:cNvPr id="91195" name="Oval 176"/>
            <p:cNvSpPr>
              <a:spLocks noChangeArrowheads="1"/>
            </p:cNvSpPr>
            <p:nvPr/>
          </p:nvSpPr>
          <p:spPr bwMode="auto">
            <a:xfrm>
              <a:off x="3232" y="1360"/>
              <a:ext cx="2464" cy="2368"/>
            </a:xfrm>
            <a:prstGeom prst="ellipse">
              <a:avLst/>
            </a:prstGeom>
            <a:gradFill rotWithShape="0">
              <a:gsLst>
                <a:gs pos="0">
                  <a:schemeClr val="bg1"/>
                </a:gs>
                <a:gs pos="100000">
                  <a:srgbClr val="66FFFF"/>
                </a:gs>
              </a:gsLst>
              <a:path path="shape">
                <a:fillToRect l="50000" t="50000" r="50000" b="50000"/>
              </a:path>
            </a:gradFill>
            <a:ln w="50800">
              <a:solidFill>
                <a:schemeClr val="bg2"/>
              </a:solidFill>
              <a:round/>
              <a:headEnd/>
              <a:tailEnd/>
            </a:ln>
          </p:spPr>
          <p:txBody>
            <a:bodyPr wrap="none" anchor="ctr"/>
            <a:lstStyle/>
            <a:p>
              <a:pPr algn="ctr" eaLnBrk="0" hangingPunct="0"/>
              <a:endParaRPr lang="en-US"/>
            </a:p>
          </p:txBody>
        </p:sp>
        <p:sp>
          <p:nvSpPr>
            <p:cNvPr id="91196" name="Oval 177"/>
            <p:cNvSpPr>
              <a:spLocks noChangeArrowheads="1"/>
            </p:cNvSpPr>
            <p:nvPr/>
          </p:nvSpPr>
          <p:spPr bwMode="auto">
            <a:xfrm>
              <a:off x="4264" y="2368"/>
              <a:ext cx="376" cy="352"/>
            </a:xfrm>
            <a:prstGeom prst="ellipse">
              <a:avLst/>
            </a:prstGeom>
            <a:gradFill rotWithShape="0">
              <a:gsLst>
                <a:gs pos="0">
                  <a:schemeClr val="bg1"/>
                </a:gs>
                <a:gs pos="100000">
                  <a:srgbClr val="66FFFF"/>
                </a:gs>
              </a:gsLst>
              <a:path path="shape">
                <a:fillToRect l="50000" t="50000" r="50000" b="50000"/>
              </a:path>
            </a:gradFill>
            <a:ln w="50800">
              <a:solidFill>
                <a:schemeClr val="bg2"/>
              </a:solidFill>
              <a:round/>
              <a:headEnd/>
              <a:tailEnd/>
            </a:ln>
          </p:spPr>
          <p:txBody>
            <a:bodyPr wrap="none" anchor="ctr"/>
            <a:lstStyle/>
            <a:p>
              <a:pPr algn="ctr" eaLnBrk="0" hangingPunct="0"/>
              <a:endParaRPr lang="en-US"/>
            </a:p>
          </p:txBody>
        </p:sp>
      </p:grpSp>
      <p:grpSp>
        <p:nvGrpSpPr>
          <p:cNvPr id="91286" name="Group 186"/>
          <p:cNvGrpSpPr>
            <a:grpSpLocks/>
          </p:cNvGrpSpPr>
          <p:nvPr/>
        </p:nvGrpSpPr>
        <p:grpSpPr bwMode="auto">
          <a:xfrm>
            <a:off x="3757613" y="2222500"/>
            <a:ext cx="1881187" cy="550863"/>
            <a:chOff x="2367" y="1400"/>
            <a:chExt cx="1185" cy="347"/>
          </a:xfrm>
        </p:grpSpPr>
        <p:grpSp>
          <p:nvGrpSpPr>
            <p:cNvPr id="91185" name="Group 181"/>
            <p:cNvGrpSpPr>
              <a:grpSpLocks/>
            </p:cNvGrpSpPr>
            <p:nvPr/>
          </p:nvGrpSpPr>
          <p:grpSpPr bwMode="auto">
            <a:xfrm>
              <a:off x="2713" y="1419"/>
              <a:ext cx="223" cy="107"/>
              <a:chOff x="2713" y="1419"/>
              <a:chExt cx="223" cy="107"/>
            </a:xfrm>
          </p:grpSpPr>
          <p:sp>
            <p:nvSpPr>
              <p:cNvPr id="91190" name="Oval 179"/>
              <p:cNvSpPr>
                <a:spLocks noChangeArrowheads="1"/>
              </p:cNvSpPr>
              <p:nvPr/>
            </p:nvSpPr>
            <p:spPr bwMode="auto">
              <a:xfrm>
                <a:off x="2713" y="1419"/>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91" name="Freeform 180"/>
              <p:cNvSpPr>
                <a:spLocks/>
              </p:cNvSpPr>
              <p:nvPr/>
            </p:nvSpPr>
            <p:spPr bwMode="auto">
              <a:xfrm>
                <a:off x="2785" y="1436"/>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sp>
          <p:nvSpPr>
            <p:cNvPr id="91186" name="Oval 182"/>
            <p:cNvSpPr>
              <a:spLocks noChangeArrowheads="1"/>
            </p:cNvSpPr>
            <p:nvPr/>
          </p:nvSpPr>
          <p:spPr bwMode="auto">
            <a:xfrm>
              <a:off x="2712" y="164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7" name="Oval 183"/>
            <p:cNvSpPr>
              <a:spLocks noChangeArrowheads="1"/>
            </p:cNvSpPr>
            <p:nvPr/>
          </p:nvSpPr>
          <p:spPr bwMode="auto">
            <a:xfrm>
              <a:off x="2367" y="140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8" name="Oval 184"/>
            <p:cNvSpPr>
              <a:spLocks noChangeArrowheads="1"/>
            </p:cNvSpPr>
            <p:nvPr/>
          </p:nvSpPr>
          <p:spPr bwMode="auto">
            <a:xfrm>
              <a:off x="2376" y="164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9" name="Line 185"/>
            <p:cNvSpPr>
              <a:spLocks noChangeShapeType="1"/>
            </p:cNvSpPr>
            <p:nvPr/>
          </p:nvSpPr>
          <p:spPr bwMode="auto">
            <a:xfrm>
              <a:off x="3120" y="1536"/>
              <a:ext cx="432" cy="0"/>
            </a:xfrm>
            <a:prstGeom prst="line">
              <a:avLst/>
            </a:prstGeom>
            <a:noFill/>
            <a:ln w="50800">
              <a:solidFill>
                <a:schemeClr val="bg1"/>
              </a:solidFill>
              <a:round/>
              <a:headEnd type="none" w="sm" len="sm"/>
              <a:tailEnd type="stealth" w="med" len="lg"/>
            </a:ln>
          </p:spPr>
          <p:txBody>
            <a:bodyPr/>
            <a:lstStyle/>
            <a:p>
              <a:endParaRPr lang="en-US"/>
            </a:p>
          </p:txBody>
        </p:sp>
      </p:grpSp>
      <p:grpSp>
        <p:nvGrpSpPr>
          <p:cNvPr id="91303" name="Group 194"/>
          <p:cNvGrpSpPr>
            <a:grpSpLocks/>
          </p:cNvGrpSpPr>
          <p:nvPr/>
        </p:nvGrpSpPr>
        <p:grpSpPr bwMode="auto">
          <a:xfrm>
            <a:off x="6286500" y="2373313"/>
            <a:ext cx="1874838" cy="1666875"/>
            <a:chOff x="3960" y="1495"/>
            <a:chExt cx="1181" cy="1050"/>
          </a:xfrm>
        </p:grpSpPr>
        <p:sp>
          <p:nvSpPr>
            <p:cNvPr id="91178" name="Oval 187"/>
            <p:cNvSpPr>
              <a:spLocks noChangeArrowheads="1"/>
            </p:cNvSpPr>
            <p:nvPr/>
          </p:nvSpPr>
          <p:spPr bwMode="auto">
            <a:xfrm>
              <a:off x="4680" y="1496"/>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9" name="Oval 188"/>
            <p:cNvSpPr>
              <a:spLocks noChangeArrowheads="1"/>
            </p:cNvSpPr>
            <p:nvPr/>
          </p:nvSpPr>
          <p:spPr bwMode="auto">
            <a:xfrm>
              <a:off x="3960" y="1592"/>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0" name="Oval 189"/>
            <p:cNvSpPr>
              <a:spLocks noChangeArrowheads="1"/>
            </p:cNvSpPr>
            <p:nvPr/>
          </p:nvSpPr>
          <p:spPr bwMode="auto">
            <a:xfrm>
              <a:off x="4920" y="1832"/>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1" name="Arc 190"/>
            <p:cNvSpPr>
              <a:spLocks/>
            </p:cNvSpPr>
            <p:nvPr/>
          </p:nvSpPr>
          <p:spPr bwMode="auto">
            <a:xfrm>
              <a:off x="4271" y="1537"/>
              <a:ext cx="865" cy="1008"/>
            </a:xfrm>
            <a:custGeom>
              <a:avLst/>
              <a:gdLst>
                <a:gd name="T0" fmla="*/ 0 w 21625"/>
                <a:gd name="T1" fmla="*/ 0 h 21600"/>
                <a:gd name="T2" fmla="*/ 0 w 21625"/>
                <a:gd name="T3" fmla="*/ 0 h 21600"/>
                <a:gd name="T4" fmla="*/ 0 w 21625"/>
                <a:gd name="T5" fmla="*/ 0 h 21600"/>
                <a:gd name="T6" fmla="*/ 0 60000 65536"/>
                <a:gd name="T7" fmla="*/ 0 60000 65536"/>
                <a:gd name="T8" fmla="*/ 0 60000 65536"/>
                <a:gd name="T9" fmla="*/ 0 w 21625"/>
                <a:gd name="T10" fmla="*/ 0 h 21600"/>
                <a:gd name="T11" fmla="*/ 21625 w 21625"/>
                <a:gd name="T12" fmla="*/ 21600 h 21600"/>
              </a:gdLst>
              <a:ahLst/>
              <a:cxnLst>
                <a:cxn ang="T6">
                  <a:pos x="T0" y="T1"/>
                </a:cxn>
                <a:cxn ang="T7">
                  <a:pos x="T2" y="T3"/>
                </a:cxn>
                <a:cxn ang="T8">
                  <a:pos x="T4" y="T5"/>
                </a:cxn>
              </a:cxnLst>
              <a:rect l="T9" t="T10" r="T11" b="T12"/>
              <a:pathLst>
                <a:path w="21625" h="21600" fill="none" extrusionOk="0">
                  <a:moveTo>
                    <a:pt x="0" y="0"/>
                  </a:moveTo>
                  <a:cubicBezTo>
                    <a:pt x="8" y="0"/>
                    <a:pt x="16" y="-1"/>
                    <a:pt x="25" y="0"/>
                  </a:cubicBezTo>
                  <a:cubicBezTo>
                    <a:pt x="11954" y="0"/>
                    <a:pt x="21625" y="9670"/>
                    <a:pt x="21625" y="21600"/>
                  </a:cubicBezTo>
                </a:path>
                <a:path w="21625" h="21600" stroke="0" extrusionOk="0">
                  <a:moveTo>
                    <a:pt x="0" y="0"/>
                  </a:moveTo>
                  <a:cubicBezTo>
                    <a:pt x="8" y="0"/>
                    <a:pt x="16" y="-1"/>
                    <a:pt x="25" y="0"/>
                  </a:cubicBezTo>
                  <a:cubicBezTo>
                    <a:pt x="11954" y="0"/>
                    <a:pt x="21625" y="9670"/>
                    <a:pt x="21625" y="21600"/>
                  </a:cubicBezTo>
                  <a:lnTo>
                    <a:pt x="25" y="21600"/>
                  </a:lnTo>
                  <a:close/>
                </a:path>
              </a:pathLst>
            </a:custGeom>
            <a:noFill/>
            <a:ln w="76200" cap="rnd">
              <a:solidFill>
                <a:schemeClr val="bg1"/>
              </a:solidFill>
              <a:round/>
              <a:headEnd type="none" w="sm" len="sm"/>
              <a:tailEnd type="stealth" w="med" len="lg"/>
            </a:ln>
          </p:spPr>
          <p:txBody>
            <a:bodyPr/>
            <a:lstStyle/>
            <a:p>
              <a:pPr algn="ctr" eaLnBrk="0" hangingPunct="0"/>
              <a:endParaRPr lang="en-US"/>
            </a:p>
          </p:txBody>
        </p:sp>
        <p:grpSp>
          <p:nvGrpSpPr>
            <p:cNvPr id="91182" name="Group 193"/>
            <p:cNvGrpSpPr>
              <a:grpSpLocks/>
            </p:cNvGrpSpPr>
            <p:nvPr/>
          </p:nvGrpSpPr>
          <p:grpSpPr bwMode="auto">
            <a:xfrm>
              <a:off x="4237" y="1495"/>
              <a:ext cx="223" cy="107"/>
              <a:chOff x="4237" y="1495"/>
              <a:chExt cx="223" cy="107"/>
            </a:xfrm>
          </p:grpSpPr>
          <p:sp>
            <p:nvSpPr>
              <p:cNvPr id="91183" name="Oval 191"/>
              <p:cNvSpPr>
                <a:spLocks noChangeArrowheads="1"/>
              </p:cNvSpPr>
              <p:nvPr/>
            </p:nvSpPr>
            <p:spPr bwMode="auto">
              <a:xfrm>
                <a:off x="4237" y="1495"/>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84" name="Freeform 192"/>
              <p:cNvSpPr>
                <a:spLocks/>
              </p:cNvSpPr>
              <p:nvPr/>
            </p:nvSpPr>
            <p:spPr bwMode="auto">
              <a:xfrm>
                <a:off x="4309" y="1512"/>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grpSp>
      <p:grpSp>
        <p:nvGrpSpPr>
          <p:cNvPr id="91320" name="Group 202"/>
          <p:cNvGrpSpPr>
            <a:grpSpLocks/>
          </p:cNvGrpSpPr>
          <p:nvPr/>
        </p:nvGrpSpPr>
        <p:grpSpPr bwMode="auto">
          <a:xfrm>
            <a:off x="7086600" y="3594100"/>
            <a:ext cx="1684338" cy="1846263"/>
            <a:chOff x="4464" y="2264"/>
            <a:chExt cx="1061" cy="1163"/>
          </a:xfrm>
        </p:grpSpPr>
        <p:sp>
          <p:nvSpPr>
            <p:cNvPr id="91171" name="Oval 195"/>
            <p:cNvSpPr>
              <a:spLocks noChangeArrowheads="1"/>
            </p:cNvSpPr>
            <p:nvPr/>
          </p:nvSpPr>
          <p:spPr bwMode="auto">
            <a:xfrm>
              <a:off x="5304" y="2264"/>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2" name="Oval 196"/>
            <p:cNvSpPr>
              <a:spLocks noChangeArrowheads="1"/>
            </p:cNvSpPr>
            <p:nvPr/>
          </p:nvSpPr>
          <p:spPr bwMode="auto">
            <a:xfrm>
              <a:off x="5256" y="2936"/>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3" name="Oval 197"/>
            <p:cNvSpPr>
              <a:spLocks noChangeArrowheads="1"/>
            </p:cNvSpPr>
            <p:nvPr/>
          </p:nvSpPr>
          <p:spPr bwMode="auto">
            <a:xfrm>
              <a:off x="4776" y="332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4" name="Arc 198"/>
            <p:cNvSpPr>
              <a:spLocks/>
            </p:cNvSpPr>
            <p:nvPr/>
          </p:nvSpPr>
          <p:spPr bwMode="auto">
            <a:xfrm>
              <a:off x="4464" y="2640"/>
              <a:ext cx="672"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76200" cap="rnd">
              <a:solidFill>
                <a:schemeClr val="bg1"/>
              </a:solidFill>
              <a:round/>
              <a:headEnd type="none" w="sm" len="sm"/>
              <a:tailEnd type="stealth" w="med" len="lg"/>
            </a:ln>
          </p:spPr>
          <p:txBody>
            <a:bodyPr/>
            <a:lstStyle/>
            <a:p>
              <a:pPr algn="ctr" eaLnBrk="0" hangingPunct="0"/>
              <a:endParaRPr lang="en-US"/>
            </a:p>
          </p:txBody>
        </p:sp>
        <p:grpSp>
          <p:nvGrpSpPr>
            <p:cNvPr id="91175" name="Group 201"/>
            <p:cNvGrpSpPr>
              <a:grpSpLocks/>
            </p:cNvGrpSpPr>
            <p:nvPr/>
          </p:nvGrpSpPr>
          <p:grpSpPr bwMode="auto">
            <a:xfrm>
              <a:off x="5005" y="2548"/>
              <a:ext cx="223" cy="107"/>
              <a:chOff x="5005" y="2548"/>
              <a:chExt cx="223" cy="107"/>
            </a:xfrm>
          </p:grpSpPr>
          <p:sp>
            <p:nvSpPr>
              <p:cNvPr id="91176" name="Oval 199"/>
              <p:cNvSpPr>
                <a:spLocks noChangeArrowheads="1"/>
              </p:cNvSpPr>
              <p:nvPr/>
            </p:nvSpPr>
            <p:spPr bwMode="auto">
              <a:xfrm>
                <a:off x="5005" y="2548"/>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7" name="Freeform 200"/>
              <p:cNvSpPr>
                <a:spLocks/>
              </p:cNvSpPr>
              <p:nvPr/>
            </p:nvSpPr>
            <p:spPr bwMode="auto">
              <a:xfrm>
                <a:off x="5077" y="2565"/>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grpSp>
      <p:grpSp>
        <p:nvGrpSpPr>
          <p:cNvPr id="91337" name="Group 211"/>
          <p:cNvGrpSpPr>
            <a:grpSpLocks/>
          </p:cNvGrpSpPr>
          <p:nvPr/>
        </p:nvGrpSpPr>
        <p:grpSpPr bwMode="auto">
          <a:xfrm>
            <a:off x="6629400" y="4044950"/>
            <a:ext cx="450850" cy="1624013"/>
            <a:chOff x="4176" y="2548"/>
            <a:chExt cx="284" cy="1023"/>
          </a:xfrm>
        </p:grpSpPr>
        <p:sp>
          <p:nvSpPr>
            <p:cNvPr id="91163" name="Oval 203"/>
            <p:cNvSpPr>
              <a:spLocks noChangeArrowheads="1"/>
            </p:cNvSpPr>
            <p:nvPr/>
          </p:nvSpPr>
          <p:spPr bwMode="auto">
            <a:xfrm>
              <a:off x="4239" y="3464"/>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grpSp>
          <p:nvGrpSpPr>
            <p:cNvPr id="91164" name="Group 206"/>
            <p:cNvGrpSpPr>
              <a:grpSpLocks/>
            </p:cNvGrpSpPr>
            <p:nvPr/>
          </p:nvGrpSpPr>
          <p:grpSpPr bwMode="auto">
            <a:xfrm>
              <a:off x="4237" y="2548"/>
              <a:ext cx="223" cy="107"/>
              <a:chOff x="4237" y="2548"/>
              <a:chExt cx="223" cy="107"/>
            </a:xfrm>
          </p:grpSpPr>
          <p:sp>
            <p:nvSpPr>
              <p:cNvPr id="91169" name="Oval 204"/>
              <p:cNvSpPr>
                <a:spLocks noChangeArrowheads="1"/>
              </p:cNvSpPr>
              <p:nvPr/>
            </p:nvSpPr>
            <p:spPr bwMode="auto">
              <a:xfrm>
                <a:off x="4237" y="2548"/>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70" name="Freeform 205"/>
              <p:cNvSpPr>
                <a:spLocks/>
              </p:cNvSpPr>
              <p:nvPr/>
            </p:nvSpPr>
            <p:spPr bwMode="auto">
              <a:xfrm>
                <a:off x="4309" y="2565"/>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sp>
          <p:nvSpPr>
            <p:cNvPr id="91165" name="Arc 207"/>
            <p:cNvSpPr>
              <a:spLocks/>
            </p:cNvSpPr>
            <p:nvPr/>
          </p:nvSpPr>
          <p:spPr bwMode="auto">
            <a:xfrm>
              <a:off x="4176" y="2640"/>
              <a:ext cx="144"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chemeClr val="bg1"/>
              </a:solidFill>
              <a:round/>
              <a:headEnd type="none" w="sm" len="sm"/>
              <a:tailEnd type="stealth" w="med" len="lg"/>
            </a:ln>
          </p:spPr>
          <p:txBody>
            <a:bodyPr/>
            <a:lstStyle/>
            <a:p>
              <a:pPr algn="ctr" eaLnBrk="0" hangingPunct="0"/>
              <a:endParaRPr lang="en-US"/>
            </a:p>
          </p:txBody>
        </p:sp>
        <p:grpSp>
          <p:nvGrpSpPr>
            <p:cNvPr id="91166" name="Group 210"/>
            <p:cNvGrpSpPr>
              <a:grpSpLocks/>
            </p:cNvGrpSpPr>
            <p:nvPr/>
          </p:nvGrpSpPr>
          <p:grpSpPr bwMode="auto">
            <a:xfrm>
              <a:off x="4237" y="3028"/>
              <a:ext cx="223" cy="107"/>
              <a:chOff x="4237" y="3028"/>
              <a:chExt cx="223" cy="107"/>
            </a:xfrm>
          </p:grpSpPr>
          <p:sp>
            <p:nvSpPr>
              <p:cNvPr id="91167" name="Oval 208"/>
              <p:cNvSpPr>
                <a:spLocks noChangeArrowheads="1"/>
              </p:cNvSpPr>
              <p:nvPr/>
            </p:nvSpPr>
            <p:spPr bwMode="auto">
              <a:xfrm>
                <a:off x="4237" y="3028"/>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68" name="Freeform 209"/>
              <p:cNvSpPr>
                <a:spLocks/>
              </p:cNvSpPr>
              <p:nvPr/>
            </p:nvSpPr>
            <p:spPr bwMode="auto">
              <a:xfrm>
                <a:off x="4309" y="3045"/>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grpSp>
      <p:grpSp>
        <p:nvGrpSpPr>
          <p:cNvPr id="91359" name="Group 220"/>
          <p:cNvGrpSpPr>
            <a:grpSpLocks/>
          </p:cNvGrpSpPr>
          <p:nvPr/>
        </p:nvGrpSpPr>
        <p:grpSpPr bwMode="auto">
          <a:xfrm>
            <a:off x="3833813" y="3725863"/>
            <a:ext cx="2795587" cy="2095500"/>
            <a:chOff x="2415" y="2347"/>
            <a:chExt cx="1761" cy="1320"/>
          </a:xfrm>
        </p:grpSpPr>
        <p:grpSp>
          <p:nvGrpSpPr>
            <p:cNvPr id="91155" name="Group 214"/>
            <p:cNvGrpSpPr>
              <a:grpSpLocks/>
            </p:cNvGrpSpPr>
            <p:nvPr/>
          </p:nvGrpSpPr>
          <p:grpSpPr bwMode="auto">
            <a:xfrm>
              <a:off x="2772" y="2347"/>
              <a:ext cx="223" cy="107"/>
              <a:chOff x="2772" y="2347"/>
              <a:chExt cx="223" cy="107"/>
            </a:xfrm>
          </p:grpSpPr>
          <p:sp>
            <p:nvSpPr>
              <p:cNvPr id="91161" name="Oval 212"/>
              <p:cNvSpPr>
                <a:spLocks noChangeArrowheads="1"/>
              </p:cNvSpPr>
              <p:nvPr/>
            </p:nvSpPr>
            <p:spPr bwMode="auto">
              <a:xfrm>
                <a:off x="2772" y="2347"/>
                <a:ext cx="223"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62" name="Freeform 213"/>
              <p:cNvSpPr>
                <a:spLocks/>
              </p:cNvSpPr>
              <p:nvPr/>
            </p:nvSpPr>
            <p:spPr bwMode="auto">
              <a:xfrm>
                <a:off x="2844" y="2364"/>
                <a:ext cx="142" cy="69"/>
              </a:xfrm>
              <a:custGeom>
                <a:avLst/>
                <a:gdLst>
                  <a:gd name="T0" fmla="*/ 0 w 142"/>
                  <a:gd name="T1" fmla="*/ 55 h 69"/>
                  <a:gd name="T2" fmla="*/ 1 w 142"/>
                  <a:gd name="T3" fmla="*/ 42 h 69"/>
                  <a:gd name="T4" fmla="*/ 1 w 142"/>
                  <a:gd name="T5" fmla="*/ 35 h 69"/>
                  <a:gd name="T6" fmla="*/ 1 w 142"/>
                  <a:gd name="T7" fmla="*/ 27 h 69"/>
                  <a:gd name="T8" fmla="*/ 2 w 142"/>
                  <a:gd name="T9" fmla="*/ 20 h 69"/>
                  <a:gd name="T10" fmla="*/ 6 w 142"/>
                  <a:gd name="T11" fmla="*/ 12 h 69"/>
                  <a:gd name="T12" fmla="*/ 12 w 142"/>
                  <a:gd name="T13" fmla="*/ 7 h 69"/>
                  <a:gd name="T14" fmla="*/ 23 w 142"/>
                  <a:gd name="T15" fmla="*/ 5 h 69"/>
                  <a:gd name="T16" fmla="*/ 34 w 142"/>
                  <a:gd name="T17" fmla="*/ 2 h 69"/>
                  <a:gd name="T18" fmla="*/ 43 w 142"/>
                  <a:gd name="T19" fmla="*/ 2 h 69"/>
                  <a:gd name="T20" fmla="*/ 51 w 142"/>
                  <a:gd name="T21" fmla="*/ 2 h 69"/>
                  <a:gd name="T22" fmla="*/ 60 w 142"/>
                  <a:gd name="T23" fmla="*/ 2 h 69"/>
                  <a:gd name="T24" fmla="*/ 65 w 142"/>
                  <a:gd name="T25" fmla="*/ 2 h 69"/>
                  <a:gd name="T26" fmla="*/ 73 w 142"/>
                  <a:gd name="T27" fmla="*/ 0 h 69"/>
                  <a:gd name="T28" fmla="*/ 79 w 142"/>
                  <a:gd name="T29" fmla="*/ 0 h 69"/>
                  <a:gd name="T30" fmla="*/ 87 w 142"/>
                  <a:gd name="T31" fmla="*/ 0 h 69"/>
                  <a:gd name="T32" fmla="*/ 93 w 142"/>
                  <a:gd name="T33" fmla="*/ 0 h 69"/>
                  <a:gd name="T34" fmla="*/ 104 w 142"/>
                  <a:gd name="T35" fmla="*/ 0 h 69"/>
                  <a:gd name="T36" fmla="*/ 110 w 142"/>
                  <a:gd name="T37" fmla="*/ 2 h 69"/>
                  <a:gd name="T38" fmla="*/ 118 w 142"/>
                  <a:gd name="T39" fmla="*/ 2 h 69"/>
                  <a:gd name="T40" fmla="*/ 122 w 142"/>
                  <a:gd name="T41" fmla="*/ 7 h 69"/>
                  <a:gd name="T42" fmla="*/ 127 w 142"/>
                  <a:gd name="T43" fmla="*/ 12 h 69"/>
                  <a:gd name="T44" fmla="*/ 131 w 142"/>
                  <a:gd name="T45" fmla="*/ 20 h 69"/>
                  <a:gd name="T46" fmla="*/ 134 w 142"/>
                  <a:gd name="T47" fmla="*/ 27 h 69"/>
                  <a:gd name="T48" fmla="*/ 138 w 142"/>
                  <a:gd name="T49" fmla="*/ 35 h 69"/>
                  <a:gd name="T50" fmla="*/ 141 w 142"/>
                  <a:gd name="T51" fmla="*/ 42 h 69"/>
                  <a:gd name="T52" fmla="*/ 141 w 142"/>
                  <a:gd name="T53" fmla="*/ 50 h 69"/>
                  <a:gd name="T54" fmla="*/ 141 w 142"/>
                  <a:gd name="T55" fmla="*/ 57 h 69"/>
                  <a:gd name="T56" fmla="*/ 136 w 142"/>
                  <a:gd name="T57" fmla="*/ 62 h 69"/>
                  <a:gd name="T58" fmla="*/ 132 w 142"/>
                  <a:gd name="T59" fmla="*/ 65 h 69"/>
                  <a:gd name="T60" fmla="*/ 128 w 142"/>
                  <a:gd name="T61" fmla="*/ 68 h 69"/>
                  <a:gd name="T62" fmla="*/ 122 w 142"/>
                  <a:gd name="T63" fmla="*/ 68 h 69"/>
                  <a:gd name="T64" fmla="*/ 117 w 142"/>
                  <a:gd name="T65" fmla="*/ 68 h 69"/>
                  <a:gd name="T66" fmla="*/ 111 w 142"/>
                  <a:gd name="T67" fmla="*/ 68 h 69"/>
                  <a:gd name="T68" fmla="*/ 103 w 142"/>
                  <a:gd name="T69" fmla="*/ 68 h 69"/>
                  <a:gd name="T70" fmla="*/ 94 w 142"/>
                  <a:gd name="T71" fmla="*/ 68 h 69"/>
                  <a:gd name="T72" fmla="*/ 83 w 142"/>
                  <a:gd name="T73" fmla="*/ 62 h 69"/>
                  <a:gd name="T74" fmla="*/ 72 w 142"/>
                  <a:gd name="T75" fmla="*/ 57 h 69"/>
                  <a:gd name="T76" fmla="*/ 58 w 142"/>
                  <a:gd name="T77" fmla="*/ 52 h 69"/>
                  <a:gd name="T78" fmla="*/ 44 w 142"/>
                  <a:gd name="T79" fmla="*/ 50 h 69"/>
                  <a:gd name="T80" fmla="*/ 36 w 142"/>
                  <a:gd name="T81" fmla="*/ 50 h 69"/>
                  <a:gd name="T82" fmla="*/ 30 w 142"/>
                  <a:gd name="T83" fmla="*/ 50 h 69"/>
                  <a:gd name="T84" fmla="*/ 26 w 142"/>
                  <a:gd name="T85" fmla="*/ 52 h 69"/>
                  <a:gd name="T86" fmla="*/ 22 w 142"/>
                  <a:gd name="T87" fmla="*/ 60 h 69"/>
                  <a:gd name="T88" fmla="*/ 18 w 142"/>
                  <a:gd name="T89" fmla="*/ 65 h 69"/>
                  <a:gd name="T90" fmla="*/ 13 w 142"/>
                  <a:gd name="T91" fmla="*/ 65 h 69"/>
                  <a:gd name="T92" fmla="*/ 9 w 142"/>
                  <a:gd name="T93" fmla="*/ 65 h 69"/>
                  <a:gd name="T94" fmla="*/ 5 w 142"/>
                  <a:gd name="T95" fmla="*/ 65 h 69"/>
                  <a:gd name="T96" fmla="*/ 1 w 142"/>
                  <a:gd name="T97" fmla="*/ 65 h 69"/>
                  <a:gd name="T98" fmla="*/ 0 w 142"/>
                  <a:gd name="T99" fmla="*/ 55 h 69"/>
                  <a:gd name="T100" fmla="*/ 0 w 142"/>
                  <a:gd name="T101" fmla="*/ 55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69"/>
                  <a:gd name="T155" fmla="*/ 142 w 142"/>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69">
                    <a:moveTo>
                      <a:pt x="0" y="55"/>
                    </a:moveTo>
                    <a:lnTo>
                      <a:pt x="1" y="42"/>
                    </a:lnTo>
                    <a:lnTo>
                      <a:pt x="1" y="35"/>
                    </a:lnTo>
                    <a:lnTo>
                      <a:pt x="1" y="27"/>
                    </a:lnTo>
                    <a:lnTo>
                      <a:pt x="2" y="20"/>
                    </a:lnTo>
                    <a:lnTo>
                      <a:pt x="6" y="12"/>
                    </a:lnTo>
                    <a:lnTo>
                      <a:pt x="12" y="7"/>
                    </a:lnTo>
                    <a:lnTo>
                      <a:pt x="23" y="5"/>
                    </a:lnTo>
                    <a:lnTo>
                      <a:pt x="34" y="2"/>
                    </a:lnTo>
                    <a:lnTo>
                      <a:pt x="43" y="2"/>
                    </a:lnTo>
                    <a:lnTo>
                      <a:pt x="51" y="2"/>
                    </a:lnTo>
                    <a:lnTo>
                      <a:pt x="60" y="2"/>
                    </a:lnTo>
                    <a:lnTo>
                      <a:pt x="65" y="2"/>
                    </a:lnTo>
                    <a:lnTo>
                      <a:pt x="73" y="0"/>
                    </a:lnTo>
                    <a:lnTo>
                      <a:pt x="79" y="0"/>
                    </a:lnTo>
                    <a:lnTo>
                      <a:pt x="87" y="0"/>
                    </a:lnTo>
                    <a:lnTo>
                      <a:pt x="93" y="0"/>
                    </a:lnTo>
                    <a:lnTo>
                      <a:pt x="104" y="0"/>
                    </a:lnTo>
                    <a:lnTo>
                      <a:pt x="110" y="2"/>
                    </a:lnTo>
                    <a:lnTo>
                      <a:pt x="118" y="2"/>
                    </a:lnTo>
                    <a:lnTo>
                      <a:pt x="122" y="7"/>
                    </a:lnTo>
                    <a:lnTo>
                      <a:pt x="127" y="12"/>
                    </a:lnTo>
                    <a:lnTo>
                      <a:pt x="131" y="20"/>
                    </a:lnTo>
                    <a:lnTo>
                      <a:pt x="134" y="27"/>
                    </a:lnTo>
                    <a:lnTo>
                      <a:pt x="138" y="35"/>
                    </a:lnTo>
                    <a:lnTo>
                      <a:pt x="141" y="42"/>
                    </a:lnTo>
                    <a:lnTo>
                      <a:pt x="141" y="50"/>
                    </a:lnTo>
                    <a:lnTo>
                      <a:pt x="141" y="57"/>
                    </a:lnTo>
                    <a:lnTo>
                      <a:pt x="136" y="62"/>
                    </a:lnTo>
                    <a:lnTo>
                      <a:pt x="132" y="65"/>
                    </a:lnTo>
                    <a:lnTo>
                      <a:pt x="128" y="68"/>
                    </a:lnTo>
                    <a:lnTo>
                      <a:pt x="122" y="68"/>
                    </a:lnTo>
                    <a:lnTo>
                      <a:pt x="117" y="68"/>
                    </a:lnTo>
                    <a:lnTo>
                      <a:pt x="111" y="68"/>
                    </a:lnTo>
                    <a:lnTo>
                      <a:pt x="103" y="68"/>
                    </a:lnTo>
                    <a:lnTo>
                      <a:pt x="94" y="68"/>
                    </a:lnTo>
                    <a:lnTo>
                      <a:pt x="83" y="62"/>
                    </a:lnTo>
                    <a:lnTo>
                      <a:pt x="72" y="57"/>
                    </a:lnTo>
                    <a:lnTo>
                      <a:pt x="58" y="52"/>
                    </a:lnTo>
                    <a:lnTo>
                      <a:pt x="44" y="50"/>
                    </a:lnTo>
                    <a:lnTo>
                      <a:pt x="36" y="50"/>
                    </a:lnTo>
                    <a:lnTo>
                      <a:pt x="30" y="50"/>
                    </a:lnTo>
                    <a:lnTo>
                      <a:pt x="26" y="52"/>
                    </a:lnTo>
                    <a:lnTo>
                      <a:pt x="22" y="60"/>
                    </a:lnTo>
                    <a:lnTo>
                      <a:pt x="18" y="65"/>
                    </a:lnTo>
                    <a:lnTo>
                      <a:pt x="13" y="65"/>
                    </a:lnTo>
                    <a:lnTo>
                      <a:pt x="9" y="65"/>
                    </a:lnTo>
                    <a:lnTo>
                      <a:pt x="5" y="65"/>
                    </a:lnTo>
                    <a:lnTo>
                      <a:pt x="1" y="65"/>
                    </a:lnTo>
                    <a:lnTo>
                      <a:pt x="0" y="55"/>
                    </a:lnTo>
                  </a:path>
                </a:pathLst>
              </a:custGeom>
              <a:solidFill>
                <a:srgbClr val="000000"/>
              </a:solidFill>
              <a:ln w="12700" cap="rnd">
                <a:solidFill>
                  <a:schemeClr val="tx1"/>
                </a:solidFill>
                <a:round/>
                <a:headEnd/>
                <a:tailEnd/>
              </a:ln>
            </p:spPr>
            <p:txBody>
              <a:bodyPr/>
              <a:lstStyle/>
              <a:p>
                <a:pPr algn="ctr" eaLnBrk="0" hangingPunct="0"/>
                <a:endParaRPr lang="en-US"/>
              </a:p>
            </p:txBody>
          </p:sp>
        </p:grpSp>
        <p:sp>
          <p:nvSpPr>
            <p:cNvPr id="91156" name="Oval 215"/>
            <p:cNvSpPr>
              <a:spLocks noChangeArrowheads="1"/>
            </p:cNvSpPr>
            <p:nvPr/>
          </p:nvSpPr>
          <p:spPr bwMode="auto">
            <a:xfrm>
              <a:off x="2760" y="356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57" name="Oval 216"/>
            <p:cNvSpPr>
              <a:spLocks noChangeArrowheads="1"/>
            </p:cNvSpPr>
            <p:nvPr/>
          </p:nvSpPr>
          <p:spPr bwMode="auto">
            <a:xfrm>
              <a:off x="2415" y="332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58" name="Oval 217"/>
            <p:cNvSpPr>
              <a:spLocks noChangeArrowheads="1"/>
            </p:cNvSpPr>
            <p:nvPr/>
          </p:nvSpPr>
          <p:spPr bwMode="auto">
            <a:xfrm>
              <a:off x="2424" y="3560"/>
              <a:ext cx="221" cy="107"/>
            </a:xfrm>
            <a:prstGeom prst="ellipse">
              <a:avLst/>
            </a:prstGeom>
            <a:solidFill>
              <a:schemeClr val="tx2"/>
            </a:solidFill>
            <a:ln w="12700">
              <a:solidFill>
                <a:schemeClr val="tx1"/>
              </a:solidFill>
              <a:round/>
              <a:headEnd/>
              <a:tailEnd/>
            </a:ln>
          </p:spPr>
          <p:txBody>
            <a:bodyPr wrap="none" anchor="ctr"/>
            <a:lstStyle/>
            <a:p>
              <a:pPr algn="ctr" eaLnBrk="0" hangingPunct="0"/>
              <a:endParaRPr lang="en-US"/>
            </a:p>
          </p:txBody>
        </p:sp>
        <p:sp>
          <p:nvSpPr>
            <p:cNvPr id="91159" name="Line 218"/>
            <p:cNvSpPr>
              <a:spLocks noChangeShapeType="1"/>
            </p:cNvSpPr>
            <p:nvPr/>
          </p:nvSpPr>
          <p:spPr bwMode="auto">
            <a:xfrm flipH="1">
              <a:off x="3168" y="3552"/>
              <a:ext cx="432" cy="0"/>
            </a:xfrm>
            <a:prstGeom prst="line">
              <a:avLst/>
            </a:prstGeom>
            <a:noFill/>
            <a:ln w="50800">
              <a:solidFill>
                <a:schemeClr val="bg1"/>
              </a:solidFill>
              <a:round/>
              <a:headEnd type="none" w="sm" len="sm"/>
              <a:tailEnd type="stealth" w="med" len="lg"/>
            </a:ln>
          </p:spPr>
          <p:txBody>
            <a:bodyPr/>
            <a:lstStyle/>
            <a:p>
              <a:endParaRPr lang="en-US"/>
            </a:p>
          </p:txBody>
        </p:sp>
        <p:sp>
          <p:nvSpPr>
            <p:cNvPr id="91160" name="Line 219"/>
            <p:cNvSpPr>
              <a:spLocks noChangeShapeType="1"/>
            </p:cNvSpPr>
            <p:nvPr/>
          </p:nvSpPr>
          <p:spPr bwMode="auto">
            <a:xfrm flipH="1">
              <a:off x="3360" y="2544"/>
              <a:ext cx="816" cy="0"/>
            </a:xfrm>
            <a:prstGeom prst="line">
              <a:avLst/>
            </a:prstGeom>
            <a:noFill/>
            <a:ln w="50800">
              <a:solidFill>
                <a:schemeClr val="bg1"/>
              </a:solidFill>
              <a:prstDash val="dash"/>
              <a:round/>
              <a:headEnd type="none" w="sm" len="sm"/>
              <a:tailEnd type="stealth" w="med" len="lg"/>
            </a:ln>
          </p:spPr>
          <p:txBody>
            <a:bodyPr/>
            <a:lstStyle/>
            <a:p>
              <a:endParaRPr lang="en-US"/>
            </a:p>
          </p:txBody>
        </p:sp>
      </p:grpSp>
      <p:sp>
        <p:nvSpPr>
          <p:cNvPr id="91154" name="Rectangle 22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2363"/>
                                        </p:tgtEl>
                                        <p:attrNameLst>
                                          <p:attrName>style.visibility</p:attrName>
                                        </p:attrNameLst>
                                      </p:cBhvr>
                                      <p:to>
                                        <p:strVal val="visible"/>
                                      </p:to>
                                    </p:set>
                                    <p:animEffect transition="in" filter="wipe(up)">
                                      <p:cBhvr>
                                        <p:cTn id="12" dur="500"/>
                                        <p:tgtEl>
                                          <p:spTgt spid="182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2364"/>
                                        </p:tgtEl>
                                        <p:attrNameLst>
                                          <p:attrName>style.visibility</p:attrName>
                                        </p:attrNameLst>
                                      </p:cBhvr>
                                      <p:to>
                                        <p:strVal val="visible"/>
                                      </p:to>
                                    </p:set>
                                    <p:animEffect transition="in" filter="wipe(up)">
                                      <p:cBhvr>
                                        <p:cTn id="17" dur="500"/>
                                        <p:tgtEl>
                                          <p:spTgt spid="182364"/>
                                        </p:tgtEl>
                                      </p:cBhvr>
                                    </p:animEffect>
                                  </p:childTnLst>
                                  <p:subTnLst>
                                    <p:set>
                                      <p:cBhvr override="childStyle">
                                        <p:cTn dur="1" fill="hold" display="0" masterRel="nextClick" afterEffect="1"/>
                                        <p:tgtEl>
                                          <p:spTgt spid="182364"/>
                                        </p:tgtEl>
                                        <p:attrNameLst>
                                          <p:attrName>style.visibility</p:attrName>
                                        </p:attrNameLst>
                                      </p:cBhvr>
                                      <p:to>
                                        <p:strVal val="hidden"/>
                                      </p:to>
                                    </p:set>
                                  </p:sub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ox(out)">
                                      <p:cBhvr>
                                        <p:cTn id="25" dur="500"/>
                                        <p:tgtEl>
                                          <p:spTgt spid="22"/>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278"/>
                                        </p:tgtEl>
                                        <p:attrNameLst>
                                          <p:attrName>style.visibility</p:attrName>
                                        </p:attrNameLst>
                                      </p:cBhvr>
                                      <p:to>
                                        <p:strVal val="visible"/>
                                      </p:to>
                                    </p:set>
                                    <p:animEffect transition="in" filter="wipe(left)">
                                      <p:cBhvr>
                                        <p:cTn id="37" dur="500"/>
                                        <p:tgtEl>
                                          <p:spTgt spid="9127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82444"/>
                                        </p:tgtEl>
                                        <p:attrNameLst>
                                          <p:attrName>style.visibility</p:attrName>
                                        </p:attrNameLst>
                                      </p:cBhvr>
                                      <p:to>
                                        <p:strVal val="visible"/>
                                      </p:to>
                                    </p:set>
                                  </p:childTnLst>
                                </p:cTn>
                              </p:par>
                            </p:childTnLst>
                          </p:cTn>
                        </p:par>
                        <p:par>
                          <p:cTn id="42" fill="hold">
                            <p:stCondLst>
                              <p:cond delay="500"/>
                            </p:stCondLst>
                            <p:childTnLst>
                              <p:par>
                                <p:cTn id="43" presetID="4" presetClass="entr" presetSubtype="32" fill="hold" nodeType="afterEffect">
                                  <p:stCondLst>
                                    <p:cond delay="0"/>
                                  </p:stCondLst>
                                  <p:childTnLst>
                                    <p:set>
                                      <p:cBhvr>
                                        <p:cTn id="44" dur="1" fill="hold">
                                          <p:stCondLst>
                                            <p:cond delay="0"/>
                                          </p:stCondLst>
                                        </p:cTn>
                                        <p:tgtEl>
                                          <p:spTgt spid="91279"/>
                                        </p:tgtEl>
                                        <p:attrNameLst>
                                          <p:attrName>style.visibility</p:attrName>
                                        </p:attrNameLst>
                                      </p:cBhvr>
                                      <p:to>
                                        <p:strVal val="visible"/>
                                      </p:to>
                                    </p:set>
                                    <p:animEffect transition="in" filter="box(out)">
                                      <p:cBhvr>
                                        <p:cTn id="45" dur="500"/>
                                        <p:tgtEl>
                                          <p:spTgt spid="91279"/>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91286"/>
                                        </p:tgtEl>
                                        <p:attrNameLst>
                                          <p:attrName>style.visibility</p:attrName>
                                        </p:attrNameLst>
                                      </p:cBhvr>
                                      <p:to>
                                        <p:strVal val="visible"/>
                                      </p:to>
                                    </p:set>
                                    <p:animEffect transition="in" filter="wipe(left)">
                                      <p:cBhvr>
                                        <p:cTn id="49" dur="500"/>
                                        <p:tgtEl>
                                          <p:spTgt spid="9128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1303"/>
                                        </p:tgtEl>
                                        <p:attrNameLst>
                                          <p:attrName>style.visibility</p:attrName>
                                        </p:attrNameLst>
                                      </p:cBhvr>
                                      <p:to>
                                        <p:strVal val="visible"/>
                                      </p:to>
                                    </p:set>
                                    <p:animEffect transition="in" filter="wipe(up)">
                                      <p:cBhvr>
                                        <p:cTn id="54" dur="500"/>
                                        <p:tgtEl>
                                          <p:spTgt spid="91303"/>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91320"/>
                                        </p:tgtEl>
                                        <p:attrNameLst>
                                          <p:attrName>style.visibility</p:attrName>
                                        </p:attrNameLst>
                                      </p:cBhvr>
                                      <p:to>
                                        <p:strVal val="visible"/>
                                      </p:to>
                                    </p:set>
                                    <p:animEffect transition="in" filter="wipe(up)">
                                      <p:cBhvr>
                                        <p:cTn id="58" dur="500"/>
                                        <p:tgtEl>
                                          <p:spTgt spid="91320"/>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91337"/>
                                        </p:tgtEl>
                                        <p:attrNameLst>
                                          <p:attrName>style.visibility</p:attrName>
                                        </p:attrNameLst>
                                      </p:cBhvr>
                                      <p:to>
                                        <p:strVal val="visible"/>
                                      </p:to>
                                    </p:set>
                                    <p:animEffect transition="in" filter="wipe(down)">
                                      <p:cBhvr>
                                        <p:cTn id="62" dur="500"/>
                                        <p:tgtEl>
                                          <p:spTgt spid="91337"/>
                                        </p:tgtEl>
                                      </p:cBhvr>
                                    </p:animEffect>
                                  </p:childTnLst>
                                </p:cTn>
                              </p:par>
                            </p:childTnLst>
                          </p:cTn>
                        </p:par>
                        <p:par>
                          <p:cTn id="63" fill="hold">
                            <p:stCondLst>
                              <p:cond delay="1500"/>
                            </p:stCondLst>
                            <p:childTnLst>
                              <p:par>
                                <p:cTn id="64" presetID="22" presetClass="entr" presetSubtype="2" fill="hold" nodeType="afterEffect">
                                  <p:stCondLst>
                                    <p:cond delay="0"/>
                                  </p:stCondLst>
                                  <p:childTnLst>
                                    <p:set>
                                      <p:cBhvr>
                                        <p:cTn id="65" dur="1" fill="hold">
                                          <p:stCondLst>
                                            <p:cond delay="0"/>
                                          </p:stCondLst>
                                        </p:cTn>
                                        <p:tgtEl>
                                          <p:spTgt spid="91359"/>
                                        </p:tgtEl>
                                        <p:attrNameLst>
                                          <p:attrName>style.visibility</p:attrName>
                                        </p:attrNameLst>
                                      </p:cBhvr>
                                      <p:to>
                                        <p:strVal val="visible"/>
                                      </p:to>
                                    </p:set>
                                    <p:animEffect transition="in" filter="wipe(right)">
                                      <p:cBhvr>
                                        <p:cTn id="66" dur="500"/>
                                        <p:tgtEl>
                                          <p:spTgt spid="91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63" grpId="0" animBg="1"/>
      <p:bldP spid="182364" grpId="0" autoUpdateAnimBg="0"/>
      <p:bldP spid="18244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22"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92163" name="Line 3"/>
          <p:cNvSpPr>
            <a:spLocks noChangeShapeType="1"/>
          </p:cNvSpPr>
          <p:nvPr/>
        </p:nvSpPr>
        <p:spPr bwMode="auto">
          <a:xfrm>
            <a:off x="4648200" y="2438400"/>
            <a:ext cx="0" cy="228600"/>
          </a:xfrm>
          <a:prstGeom prst="line">
            <a:avLst/>
          </a:prstGeom>
          <a:noFill/>
          <a:ln w="9525">
            <a:noFill/>
            <a:round/>
            <a:headEnd type="none" w="sm" len="sm"/>
            <a:tailEnd type="none" w="sm" len="sm"/>
          </a:ln>
        </p:spPr>
        <p:txBody>
          <a:bodyPr/>
          <a:lstStyle/>
          <a:p>
            <a:endParaRPr lang="en-US"/>
          </a:p>
        </p:txBody>
      </p:sp>
      <p:sp>
        <p:nvSpPr>
          <p:cNvPr id="92164" name="Line 4"/>
          <p:cNvSpPr>
            <a:spLocks noChangeShapeType="1"/>
          </p:cNvSpPr>
          <p:nvPr/>
        </p:nvSpPr>
        <p:spPr bwMode="auto">
          <a:xfrm>
            <a:off x="2667000" y="2438400"/>
            <a:ext cx="0" cy="228600"/>
          </a:xfrm>
          <a:prstGeom prst="line">
            <a:avLst/>
          </a:prstGeom>
          <a:noFill/>
          <a:ln w="9525">
            <a:noFill/>
            <a:round/>
            <a:headEnd type="none" w="sm" len="sm"/>
            <a:tailEnd type="none" w="sm" len="sm"/>
          </a:ln>
        </p:spPr>
        <p:txBody>
          <a:bodyPr/>
          <a:lstStyle/>
          <a:p>
            <a:endParaRPr lang="en-US"/>
          </a:p>
        </p:txBody>
      </p:sp>
      <p:sp>
        <p:nvSpPr>
          <p:cNvPr id="92165" name="Rectangle 5"/>
          <p:cNvSpPr>
            <a:spLocks noChangeArrowheads="1"/>
          </p:cNvSpPr>
          <p:nvPr/>
        </p:nvSpPr>
        <p:spPr bwMode="auto">
          <a:xfrm>
            <a:off x="1384300" y="2984500"/>
            <a:ext cx="1727200" cy="2336800"/>
          </a:xfrm>
          <a:prstGeom prst="rect">
            <a:avLst/>
          </a:prstGeom>
          <a:gradFill rotWithShape="0">
            <a:gsLst>
              <a:gs pos="0">
                <a:srgbClr val="B2B2B2"/>
              </a:gs>
              <a:gs pos="100000">
                <a:schemeClr val="tx1"/>
              </a:gs>
            </a:gsLst>
            <a:lin ang="0" scaled="1"/>
          </a:gradFill>
          <a:ln w="25400">
            <a:solidFill>
              <a:schemeClr val="tx1"/>
            </a:solidFill>
            <a:miter lim="800000"/>
            <a:headEnd/>
            <a:tailEnd/>
          </a:ln>
        </p:spPr>
        <p:txBody>
          <a:bodyPr wrap="none" anchor="ctr"/>
          <a:lstStyle/>
          <a:p>
            <a:pPr algn="ctr" eaLnBrk="0" hangingPunct="0"/>
            <a:endParaRPr lang="en-US"/>
          </a:p>
        </p:txBody>
      </p:sp>
      <p:grpSp>
        <p:nvGrpSpPr>
          <p:cNvPr id="92166" name="Group 9"/>
          <p:cNvGrpSpPr>
            <a:grpSpLocks/>
          </p:cNvGrpSpPr>
          <p:nvPr/>
        </p:nvGrpSpPr>
        <p:grpSpPr bwMode="auto">
          <a:xfrm>
            <a:off x="1455738" y="4714875"/>
            <a:ext cx="136525" cy="168275"/>
            <a:chOff x="917" y="2970"/>
            <a:chExt cx="86" cy="106"/>
          </a:xfrm>
        </p:grpSpPr>
        <p:sp>
          <p:nvSpPr>
            <p:cNvPr id="92649" name="Oval 6"/>
            <p:cNvSpPr>
              <a:spLocks noChangeArrowheads="1"/>
            </p:cNvSpPr>
            <p:nvPr/>
          </p:nvSpPr>
          <p:spPr bwMode="auto">
            <a:xfrm rot="-4320000">
              <a:off x="941"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50" name="Rectangle 7"/>
            <p:cNvSpPr>
              <a:spLocks noChangeArrowheads="1"/>
            </p:cNvSpPr>
            <p:nvPr/>
          </p:nvSpPr>
          <p:spPr bwMode="auto">
            <a:xfrm rot="-4320000">
              <a:off x="918"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51" name="Oval 8"/>
            <p:cNvSpPr>
              <a:spLocks noChangeArrowheads="1"/>
            </p:cNvSpPr>
            <p:nvPr/>
          </p:nvSpPr>
          <p:spPr bwMode="auto">
            <a:xfrm rot="-4320000">
              <a:off x="889"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67" name="Group 13"/>
          <p:cNvGrpSpPr>
            <a:grpSpLocks/>
          </p:cNvGrpSpPr>
          <p:nvPr/>
        </p:nvGrpSpPr>
        <p:grpSpPr bwMode="auto">
          <a:xfrm>
            <a:off x="1433513" y="4886325"/>
            <a:ext cx="176212" cy="131763"/>
            <a:chOff x="903" y="3078"/>
            <a:chExt cx="111" cy="83"/>
          </a:xfrm>
        </p:grpSpPr>
        <p:sp>
          <p:nvSpPr>
            <p:cNvPr id="92646" name="Oval 10"/>
            <p:cNvSpPr>
              <a:spLocks noChangeArrowheads="1"/>
            </p:cNvSpPr>
            <p:nvPr/>
          </p:nvSpPr>
          <p:spPr bwMode="auto">
            <a:xfrm rot="1500000">
              <a:off x="903"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47" name="Rectangle 11"/>
            <p:cNvSpPr>
              <a:spLocks noChangeArrowheads="1"/>
            </p:cNvSpPr>
            <p:nvPr/>
          </p:nvSpPr>
          <p:spPr bwMode="auto">
            <a:xfrm rot="1500000">
              <a:off x="908"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48" name="Oval 12"/>
            <p:cNvSpPr>
              <a:spLocks noChangeArrowheads="1"/>
            </p:cNvSpPr>
            <p:nvPr/>
          </p:nvSpPr>
          <p:spPr bwMode="auto">
            <a:xfrm rot="1500000">
              <a:off x="926"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68" name="Group 17"/>
          <p:cNvGrpSpPr>
            <a:grpSpLocks/>
          </p:cNvGrpSpPr>
          <p:nvPr/>
        </p:nvGrpSpPr>
        <p:grpSpPr bwMode="auto">
          <a:xfrm>
            <a:off x="2886075" y="4960938"/>
            <a:ext cx="169863" cy="134937"/>
            <a:chOff x="1818" y="3125"/>
            <a:chExt cx="107" cy="85"/>
          </a:xfrm>
        </p:grpSpPr>
        <p:sp>
          <p:nvSpPr>
            <p:cNvPr id="92643" name="Oval 14"/>
            <p:cNvSpPr>
              <a:spLocks noChangeArrowheads="1"/>
            </p:cNvSpPr>
            <p:nvPr/>
          </p:nvSpPr>
          <p:spPr bwMode="auto">
            <a:xfrm rot="-1260000">
              <a:off x="1837" y="317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44" name="Rectangle 15"/>
            <p:cNvSpPr>
              <a:spLocks noChangeArrowheads="1"/>
            </p:cNvSpPr>
            <p:nvPr/>
          </p:nvSpPr>
          <p:spPr bwMode="auto">
            <a:xfrm rot="-1260000">
              <a:off x="1826"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45" name="Oval 16"/>
            <p:cNvSpPr>
              <a:spLocks noChangeArrowheads="1"/>
            </p:cNvSpPr>
            <p:nvPr/>
          </p:nvSpPr>
          <p:spPr bwMode="auto">
            <a:xfrm rot="-1260000">
              <a:off x="1818" y="312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69" name="Group 21"/>
          <p:cNvGrpSpPr>
            <a:grpSpLocks/>
          </p:cNvGrpSpPr>
          <p:nvPr/>
        </p:nvGrpSpPr>
        <p:grpSpPr bwMode="auto">
          <a:xfrm>
            <a:off x="2886075" y="4732338"/>
            <a:ext cx="169863" cy="134937"/>
            <a:chOff x="1818" y="2981"/>
            <a:chExt cx="107" cy="85"/>
          </a:xfrm>
        </p:grpSpPr>
        <p:sp>
          <p:nvSpPr>
            <p:cNvPr id="92640" name="Oval 18"/>
            <p:cNvSpPr>
              <a:spLocks noChangeArrowheads="1"/>
            </p:cNvSpPr>
            <p:nvPr/>
          </p:nvSpPr>
          <p:spPr bwMode="auto">
            <a:xfrm rot="-1260000">
              <a:off x="1837" y="303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41" name="Rectangle 19"/>
            <p:cNvSpPr>
              <a:spLocks noChangeArrowheads="1"/>
            </p:cNvSpPr>
            <p:nvPr/>
          </p:nvSpPr>
          <p:spPr bwMode="auto">
            <a:xfrm rot="-1260000">
              <a:off x="1826" y="3002"/>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42" name="Oval 20"/>
            <p:cNvSpPr>
              <a:spLocks noChangeArrowheads="1"/>
            </p:cNvSpPr>
            <p:nvPr/>
          </p:nvSpPr>
          <p:spPr bwMode="auto">
            <a:xfrm rot="-1260000">
              <a:off x="1818" y="2981"/>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70" name="Group 25"/>
          <p:cNvGrpSpPr>
            <a:grpSpLocks/>
          </p:cNvGrpSpPr>
          <p:nvPr/>
        </p:nvGrpSpPr>
        <p:grpSpPr bwMode="auto">
          <a:xfrm>
            <a:off x="1752600" y="4273550"/>
            <a:ext cx="152400" cy="139700"/>
            <a:chOff x="1104" y="2692"/>
            <a:chExt cx="96" cy="88"/>
          </a:xfrm>
        </p:grpSpPr>
        <p:sp>
          <p:nvSpPr>
            <p:cNvPr id="92637" name="Oval 22"/>
            <p:cNvSpPr>
              <a:spLocks noChangeArrowheads="1"/>
            </p:cNvSpPr>
            <p:nvPr/>
          </p:nvSpPr>
          <p:spPr bwMode="auto">
            <a:xfrm>
              <a:off x="1108" y="274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38" name="Rectangle 23"/>
            <p:cNvSpPr>
              <a:spLocks noChangeArrowheads="1"/>
            </p:cNvSpPr>
            <p:nvPr/>
          </p:nvSpPr>
          <p:spPr bwMode="auto">
            <a:xfrm>
              <a:off x="1104" y="271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39" name="Oval 24"/>
            <p:cNvSpPr>
              <a:spLocks noChangeArrowheads="1"/>
            </p:cNvSpPr>
            <p:nvPr/>
          </p:nvSpPr>
          <p:spPr bwMode="auto">
            <a:xfrm>
              <a:off x="1108" y="26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71" name="Group 29"/>
          <p:cNvGrpSpPr>
            <a:grpSpLocks/>
          </p:cNvGrpSpPr>
          <p:nvPr/>
        </p:nvGrpSpPr>
        <p:grpSpPr bwMode="auto">
          <a:xfrm>
            <a:off x="1981200" y="4273550"/>
            <a:ext cx="152400" cy="139700"/>
            <a:chOff x="1248" y="2692"/>
            <a:chExt cx="96" cy="88"/>
          </a:xfrm>
        </p:grpSpPr>
        <p:sp>
          <p:nvSpPr>
            <p:cNvPr id="92634" name="Oval 26"/>
            <p:cNvSpPr>
              <a:spLocks noChangeArrowheads="1"/>
            </p:cNvSpPr>
            <p:nvPr/>
          </p:nvSpPr>
          <p:spPr bwMode="auto">
            <a:xfrm>
              <a:off x="1252" y="274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35" name="Rectangle 27"/>
            <p:cNvSpPr>
              <a:spLocks noChangeArrowheads="1"/>
            </p:cNvSpPr>
            <p:nvPr/>
          </p:nvSpPr>
          <p:spPr bwMode="auto">
            <a:xfrm>
              <a:off x="1248" y="271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36" name="Oval 28"/>
            <p:cNvSpPr>
              <a:spLocks noChangeArrowheads="1"/>
            </p:cNvSpPr>
            <p:nvPr/>
          </p:nvSpPr>
          <p:spPr bwMode="auto">
            <a:xfrm>
              <a:off x="1252" y="26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8" name="Group 42"/>
          <p:cNvGrpSpPr>
            <a:grpSpLocks/>
          </p:cNvGrpSpPr>
          <p:nvPr/>
        </p:nvGrpSpPr>
        <p:grpSpPr bwMode="auto">
          <a:xfrm>
            <a:off x="1143000" y="2368550"/>
            <a:ext cx="381000" cy="368300"/>
            <a:chOff x="720" y="1492"/>
            <a:chExt cx="240" cy="232"/>
          </a:xfrm>
        </p:grpSpPr>
        <p:grpSp>
          <p:nvGrpSpPr>
            <p:cNvPr id="92622" name="Group 33"/>
            <p:cNvGrpSpPr>
              <a:grpSpLocks/>
            </p:cNvGrpSpPr>
            <p:nvPr/>
          </p:nvGrpSpPr>
          <p:grpSpPr bwMode="auto">
            <a:xfrm>
              <a:off x="720" y="1492"/>
              <a:ext cx="96" cy="88"/>
              <a:chOff x="720" y="1492"/>
              <a:chExt cx="96" cy="88"/>
            </a:xfrm>
          </p:grpSpPr>
          <p:sp>
            <p:nvSpPr>
              <p:cNvPr id="92631" name="Oval 30"/>
              <p:cNvSpPr>
                <a:spLocks noChangeArrowheads="1"/>
              </p:cNvSpPr>
              <p:nvPr/>
            </p:nvSpPr>
            <p:spPr bwMode="auto">
              <a:xfrm>
                <a:off x="724" y="154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32" name="Rectangle 31"/>
              <p:cNvSpPr>
                <a:spLocks noChangeArrowheads="1"/>
              </p:cNvSpPr>
              <p:nvPr/>
            </p:nvSpPr>
            <p:spPr bwMode="auto">
              <a:xfrm>
                <a:off x="720" y="151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33" name="Oval 32"/>
              <p:cNvSpPr>
                <a:spLocks noChangeArrowheads="1"/>
              </p:cNvSpPr>
              <p:nvPr/>
            </p:nvSpPr>
            <p:spPr bwMode="auto">
              <a:xfrm>
                <a:off x="724" y="14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623" name="Group 37"/>
            <p:cNvGrpSpPr>
              <a:grpSpLocks/>
            </p:cNvGrpSpPr>
            <p:nvPr/>
          </p:nvGrpSpPr>
          <p:grpSpPr bwMode="auto">
            <a:xfrm>
              <a:off x="864" y="1540"/>
              <a:ext cx="96" cy="88"/>
              <a:chOff x="864" y="1540"/>
              <a:chExt cx="96" cy="88"/>
            </a:xfrm>
          </p:grpSpPr>
          <p:sp>
            <p:nvSpPr>
              <p:cNvPr id="92628" name="Oval 34"/>
              <p:cNvSpPr>
                <a:spLocks noChangeArrowheads="1"/>
              </p:cNvSpPr>
              <p:nvPr/>
            </p:nvSpPr>
            <p:spPr bwMode="auto">
              <a:xfrm>
                <a:off x="868" y="159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29" name="Rectangle 35"/>
              <p:cNvSpPr>
                <a:spLocks noChangeArrowheads="1"/>
              </p:cNvSpPr>
              <p:nvPr/>
            </p:nvSpPr>
            <p:spPr bwMode="auto">
              <a:xfrm>
                <a:off x="864" y="156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30" name="Oval 36"/>
              <p:cNvSpPr>
                <a:spLocks noChangeArrowheads="1"/>
              </p:cNvSpPr>
              <p:nvPr/>
            </p:nvSpPr>
            <p:spPr bwMode="auto">
              <a:xfrm>
                <a:off x="868" y="15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624" name="Group 41"/>
            <p:cNvGrpSpPr>
              <a:grpSpLocks/>
            </p:cNvGrpSpPr>
            <p:nvPr/>
          </p:nvGrpSpPr>
          <p:grpSpPr bwMode="auto">
            <a:xfrm>
              <a:off x="768" y="1636"/>
              <a:ext cx="96" cy="88"/>
              <a:chOff x="768" y="1636"/>
              <a:chExt cx="96" cy="88"/>
            </a:xfrm>
          </p:grpSpPr>
          <p:sp>
            <p:nvSpPr>
              <p:cNvPr id="92625" name="Oval 38"/>
              <p:cNvSpPr>
                <a:spLocks noChangeArrowheads="1"/>
              </p:cNvSpPr>
              <p:nvPr/>
            </p:nvSpPr>
            <p:spPr bwMode="auto">
              <a:xfrm>
                <a:off x="772" y="169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26" name="Rectangle 39"/>
              <p:cNvSpPr>
                <a:spLocks noChangeArrowheads="1"/>
              </p:cNvSpPr>
              <p:nvPr/>
            </p:nvSpPr>
            <p:spPr bwMode="auto">
              <a:xfrm>
                <a:off x="768" y="1659"/>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27" name="Oval 40"/>
              <p:cNvSpPr>
                <a:spLocks noChangeArrowheads="1"/>
              </p:cNvSpPr>
              <p:nvPr/>
            </p:nvSpPr>
            <p:spPr bwMode="auto">
              <a:xfrm>
                <a:off x="772" y="16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12" name="Group 55"/>
          <p:cNvGrpSpPr>
            <a:grpSpLocks/>
          </p:cNvGrpSpPr>
          <p:nvPr/>
        </p:nvGrpSpPr>
        <p:grpSpPr bwMode="auto">
          <a:xfrm>
            <a:off x="1371600" y="2749550"/>
            <a:ext cx="457200" cy="368300"/>
            <a:chOff x="864" y="1732"/>
            <a:chExt cx="288" cy="232"/>
          </a:xfrm>
        </p:grpSpPr>
        <p:grpSp>
          <p:nvGrpSpPr>
            <p:cNvPr id="92610" name="Group 46"/>
            <p:cNvGrpSpPr>
              <a:grpSpLocks/>
            </p:cNvGrpSpPr>
            <p:nvPr/>
          </p:nvGrpSpPr>
          <p:grpSpPr bwMode="auto">
            <a:xfrm>
              <a:off x="912" y="1732"/>
              <a:ext cx="96" cy="88"/>
              <a:chOff x="912" y="1732"/>
              <a:chExt cx="96" cy="88"/>
            </a:xfrm>
          </p:grpSpPr>
          <p:sp>
            <p:nvSpPr>
              <p:cNvPr id="92619" name="Oval 43"/>
              <p:cNvSpPr>
                <a:spLocks noChangeArrowheads="1"/>
              </p:cNvSpPr>
              <p:nvPr/>
            </p:nvSpPr>
            <p:spPr bwMode="auto">
              <a:xfrm>
                <a:off x="916" y="17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20" name="Rectangle 44"/>
              <p:cNvSpPr>
                <a:spLocks noChangeArrowheads="1"/>
              </p:cNvSpPr>
              <p:nvPr/>
            </p:nvSpPr>
            <p:spPr bwMode="auto">
              <a:xfrm>
                <a:off x="912" y="17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21" name="Oval 45"/>
              <p:cNvSpPr>
                <a:spLocks noChangeArrowheads="1"/>
              </p:cNvSpPr>
              <p:nvPr/>
            </p:nvSpPr>
            <p:spPr bwMode="auto">
              <a:xfrm>
                <a:off x="916" y="17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611" name="Group 50"/>
            <p:cNvGrpSpPr>
              <a:grpSpLocks/>
            </p:cNvGrpSpPr>
            <p:nvPr/>
          </p:nvGrpSpPr>
          <p:grpSpPr bwMode="auto">
            <a:xfrm>
              <a:off x="1056" y="1828"/>
              <a:ext cx="96" cy="88"/>
              <a:chOff x="1056" y="1828"/>
              <a:chExt cx="96" cy="88"/>
            </a:xfrm>
          </p:grpSpPr>
          <p:sp>
            <p:nvSpPr>
              <p:cNvPr id="92616" name="Oval 47"/>
              <p:cNvSpPr>
                <a:spLocks noChangeArrowheads="1"/>
              </p:cNvSpPr>
              <p:nvPr/>
            </p:nvSpPr>
            <p:spPr bwMode="auto">
              <a:xfrm>
                <a:off x="1060" y="18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17" name="Rectangle 48"/>
              <p:cNvSpPr>
                <a:spLocks noChangeArrowheads="1"/>
              </p:cNvSpPr>
              <p:nvPr/>
            </p:nvSpPr>
            <p:spPr bwMode="auto">
              <a:xfrm>
                <a:off x="1056" y="185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18" name="Oval 49"/>
              <p:cNvSpPr>
                <a:spLocks noChangeArrowheads="1"/>
              </p:cNvSpPr>
              <p:nvPr/>
            </p:nvSpPr>
            <p:spPr bwMode="auto">
              <a:xfrm>
                <a:off x="1060" y="18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612" name="Group 54"/>
            <p:cNvGrpSpPr>
              <a:grpSpLocks/>
            </p:cNvGrpSpPr>
            <p:nvPr/>
          </p:nvGrpSpPr>
          <p:grpSpPr bwMode="auto">
            <a:xfrm>
              <a:off x="864" y="1876"/>
              <a:ext cx="96" cy="88"/>
              <a:chOff x="864" y="1876"/>
              <a:chExt cx="96" cy="88"/>
            </a:xfrm>
          </p:grpSpPr>
          <p:sp>
            <p:nvSpPr>
              <p:cNvPr id="92613" name="Oval 51"/>
              <p:cNvSpPr>
                <a:spLocks noChangeArrowheads="1"/>
              </p:cNvSpPr>
              <p:nvPr/>
            </p:nvSpPr>
            <p:spPr bwMode="auto">
              <a:xfrm>
                <a:off x="868" y="193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14" name="Rectangle 52"/>
              <p:cNvSpPr>
                <a:spLocks noChangeArrowheads="1"/>
              </p:cNvSpPr>
              <p:nvPr/>
            </p:nvSpPr>
            <p:spPr bwMode="auto">
              <a:xfrm>
                <a:off x="864" y="1899"/>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15" name="Oval 53"/>
              <p:cNvSpPr>
                <a:spLocks noChangeArrowheads="1"/>
              </p:cNvSpPr>
              <p:nvPr/>
            </p:nvSpPr>
            <p:spPr bwMode="auto">
              <a:xfrm>
                <a:off x="868" y="187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16" name="Group 68"/>
          <p:cNvGrpSpPr>
            <a:grpSpLocks/>
          </p:cNvGrpSpPr>
          <p:nvPr/>
        </p:nvGrpSpPr>
        <p:grpSpPr bwMode="auto">
          <a:xfrm>
            <a:off x="1447800" y="3054350"/>
            <a:ext cx="457200" cy="368300"/>
            <a:chOff x="912" y="1924"/>
            <a:chExt cx="288" cy="232"/>
          </a:xfrm>
        </p:grpSpPr>
        <p:grpSp>
          <p:nvGrpSpPr>
            <p:cNvPr id="92598" name="Group 59"/>
            <p:cNvGrpSpPr>
              <a:grpSpLocks/>
            </p:cNvGrpSpPr>
            <p:nvPr/>
          </p:nvGrpSpPr>
          <p:grpSpPr bwMode="auto">
            <a:xfrm>
              <a:off x="960" y="1924"/>
              <a:ext cx="96" cy="88"/>
              <a:chOff x="960" y="1924"/>
              <a:chExt cx="96" cy="88"/>
            </a:xfrm>
          </p:grpSpPr>
          <p:sp>
            <p:nvSpPr>
              <p:cNvPr id="92607" name="Oval 56"/>
              <p:cNvSpPr>
                <a:spLocks noChangeArrowheads="1"/>
              </p:cNvSpPr>
              <p:nvPr/>
            </p:nvSpPr>
            <p:spPr bwMode="auto">
              <a:xfrm>
                <a:off x="964" y="197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08" name="Rectangle 57"/>
              <p:cNvSpPr>
                <a:spLocks noChangeArrowheads="1"/>
              </p:cNvSpPr>
              <p:nvPr/>
            </p:nvSpPr>
            <p:spPr bwMode="auto">
              <a:xfrm>
                <a:off x="960" y="194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09" name="Oval 58"/>
              <p:cNvSpPr>
                <a:spLocks noChangeArrowheads="1"/>
              </p:cNvSpPr>
              <p:nvPr/>
            </p:nvSpPr>
            <p:spPr bwMode="auto">
              <a:xfrm>
                <a:off x="964" y="19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599" name="Group 63"/>
            <p:cNvGrpSpPr>
              <a:grpSpLocks/>
            </p:cNvGrpSpPr>
            <p:nvPr/>
          </p:nvGrpSpPr>
          <p:grpSpPr bwMode="auto">
            <a:xfrm>
              <a:off x="1104" y="2068"/>
              <a:ext cx="96" cy="88"/>
              <a:chOff x="1104" y="2068"/>
              <a:chExt cx="96" cy="88"/>
            </a:xfrm>
          </p:grpSpPr>
          <p:sp>
            <p:nvSpPr>
              <p:cNvPr id="92604" name="Oval 60"/>
              <p:cNvSpPr>
                <a:spLocks noChangeArrowheads="1"/>
              </p:cNvSpPr>
              <p:nvPr/>
            </p:nvSpPr>
            <p:spPr bwMode="auto">
              <a:xfrm>
                <a:off x="1108" y="212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05" name="Rectangle 61"/>
              <p:cNvSpPr>
                <a:spLocks noChangeArrowheads="1"/>
              </p:cNvSpPr>
              <p:nvPr/>
            </p:nvSpPr>
            <p:spPr bwMode="auto">
              <a:xfrm>
                <a:off x="1104" y="209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06" name="Oval 62"/>
              <p:cNvSpPr>
                <a:spLocks noChangeArrowheads="1"/>
              </p:cNvSpPr>
              <p:nvPr/>
            </p:nvSpPr>
            <p:spPr bwMode="auto">
              <a:xfrm>
                <a:off x="1108" y="206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600" name="Group 67"/>
            <p:cNvGrpSpPr>
              <a:grpSpLocks/>
            </p:cNvGrpSpPr>
            <p:nvPr/>
          </p:nvGrpSpPr>
          <p:grpSpPr bwMode="auto">
            <a:xfrm>
              <a:off x="912" y="2068"/>
              <a:ext cx="96" cy="88"/>
              <a:chOff x="912" y="2068"/>
              <a:chExt cx="96" cy="88"/>
            </a:xfrm>
          </p:grpSpPr>
          <p:sp>
            <p:nvSpPr>
              <p:cNvPr id="92601" name="Oval 64"/>
              <p:cNvSpPr>
                <a:spLocks noChangeArrowheads="1"/>
              </p:cNvSpPr>
              <p:nvPr/>
            </p:nvSpPr>
            <p:spPr bwMode="auto">
              <a:xfrm>
                <a:off x="916" y="212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602" name="Rectangle 65"/>
              <p:cNvSpPr>
                <a:spLocks noChangeArrowheads="1"/>
              </p:cNvSpPr>
              <p:nvPr/>
            </p:nvSpPr>
            <p:spPr bwMode="auto">
              <a:xfrm>
                <a:off x="912" y="209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603" name="Oval 66"/>
              <p:cNvSpPr>
                <a:spLocks noChangeArrowheads="1"/>
              </p:cNvSpPr>
              <p:nvPr/>
            </p:nvSpPr>
            <p:spPr bwMode="auto">
              <a:xfrm>
                <a:off x="916" y="206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20" name="Group 81"/>
          <p:cNvGrpSpPr>
            <a:grpSpLocks/>
          </p:cNvGrpSpPr>
          <p:nvPr/>
        </p:nvGrpSpPr>
        <p:grpSpPr bwMode="auto">
          <a:xfrm>
            <a:off x="1447800" y="3511550"/>
            <a:ext cx="685800" cy="520700"/>
            <a:chOff x="912" y="2212"/>
            <a:chExt cx="432" cy="328"/>
          </a:xfrm>
        </p:grpSpPr>
        <p:grpSp>
          <p:nvGrpSpPr>
            <p:cNvPr id="92586" name="Group 72"/>
            <p:cNvGrpSpPr>
              <a:grpSpLocks/>
            </p:cNvGrpSpPr>
            <p:nvPr/>
          </p:nvGrpSpPr>
          <p:grpSpPr bwMode="auto">
            <a:xfrm>
              <a:off x="1008" y="2212"/>
              <a:ext cx="96" cy="88"/>
              <a:chOff x="1008" y="2212"/>
              <a:chExt cx="96" cy="88"/>
            </a:xfrm>
          </p:grpSpPr>
          <p:sp>
            <p:nvSpPr>
              <p:cNvPr id="92595" name="Oval 69"/>
              <p:cNvSpPr>
                <a:spLocks noChangeArrowheads="1"/>
              </p:cNvSpPr>
              <p:nvPr/>
            </p:nvSpPr>
            <p:spPr bwMode="auto">
              <a:xfrm>
                <a:off x="1012" y="226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96" name="Rectangle 70"/>
              <p:cNvSpPr>
                <a:spLocks noChangeArrowheads="1"/>
              </p:cNvSpPr>
              <p:nvPr/>
            </p:nvSpPr>
            <p:spPr bwMode="auto">
              <a:xfrm>
                <a:off x="1008" y="223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97" name="Oval 71"/>
              <p:cNvSpPr>
                <a:spLocks noChangeArrowheads="1"/>
              </p:cNvSpPr>
              <p:nvPr/>
            </p:nvSpPr>
            <p:spPr bwMode="auto">
              <a:xfrm>
                <a:off x="1012" y="221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587" name="Group 76"/>
            <p:cNvGrpSpPr>
              <a:grpSpLocks/>
            </p:cNvGrpSpPr>
            <p:nvPr/>
          </p:nvGrpSpPr>
          <p:grpSpPr bwMode="auto">
            <a:xfrm>
              <a:off x="1248" y="2308"/>
              <a:ext cx="96" cy="88"/>
              <a:chOff x="1248" y="2308"/>
              <a:chExt cx="96" cy="88"/>
            </a:xfrm>
          </p:grpSpPr>
          <p:sp>
            <p:nvSpPr>
              <p:cNvPr id="92592" name="Oval 73"/>
              <p:cNvSpPr>
                <a:spLocks noChangeArrowheads="1"/>
              </p:cNvSpPr>
              <p:nvPr/>
            </p:nvSpPr>
            <p:spPr bwMode="auto">
              <a:xfrm>
                <a:off x="1252" y="236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93" name="Rectangle 74"/>
              <p:cNvSpPr>
                <a:spLocks noChangeArrowheads="1"/>
              </p:cNvSpPr>
              <p:nvPr/>
            </p:nvSpPr>
            <p:spPr bwMode="auto">
              <a:xfrm>
                <a:off x="1248" y="233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94" name="Oval 75"/>
              <p:cNvSpPr>
                <a:spLocks noChangeArrowheads="1"/>
              </p:cNvSpPr>
              <p:nvPr/>
            </p:nvSpPr>
            <p:spPr bwMode="auto">
              <a:xfrm>
                <a:off x="1252" y="230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588" name="Group 80"/>
            <p:cNvGrpSpPr>
              <a:grpSpLocks/>
            </p:cNvGrpSpPr>
            <p:nvPr/>
          </p:nvGrpSpPr>
          <p:grpSpPr bwMode="auto">
            <a:xfrm>
              <a:off x="912" y="2452"/>
              <a:ext cx="96" cy="88"/>
              <a:chOff x="912" y="2452"/>
              <a:chExt cx="96" cy="88"/>
            </a:xfrm>
          </p:grpSpPr>
          <p:sp>
            <p:nvSpPr>
              <p:cNvPr id="92589" name="Oval 77"/>
              <p:cNvSpPr>
                <a:spLocks noChangeArrowheads="1"/>
              </p:cNvSpPr>
              <p:nvPr/>
            </p:nvSpPr>
            <p:spPr bwMode="auto">
              <a:xfrm>
                <a:off x="916" y="250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90" name="Rectangle 78"/>
              <p:cNvSpPr>
                <a:spLocks noChangeArrowheads="1"/>
              </p:cNvSpPr>
              <p:nvPr/>
            </p:nvSpPr>
            <p:spPr bwMode="auto">
              <a:xfrm>
                <a:off x="912" y="247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91" name="Oval 79"/>
              <p:cNvSpPr>
                <a:spLocks noChangeArrowheads="1"/>
              </p:cNvSpPr>
              <p:nvPr/>
            </p:nvSpPr>
            <p:spPr bwMode="auto">
              <a:xfrm>
                <a:off x="916" y="245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24" name="Group 94"/>
          <p:cNvGrpSpPr>
            <a:grpSpLocks/>
          </p:cNvGrpSpPr>
          <p:nvPr/>
        </p:nvGrpSpPr>
        <p:grpSpPr bwMode="auto">
          <a:xfrm>
            <a:off x="1676400" y="3816350"/>
            <a:ext cx="685800" cy="520700"/>
            <a:chOff x="1056" y="2404"/>
            <a:chExt cx="432" cy="328"/>
          </a:xfrm>
        </p:grpSpPr>
        <p:grpSp>
          <p:nvGrpSpPr>
            <p:cNvPr id="92574" name="Group 85"/>
            <p:cNvGrpSpPr>
              <a:grpSpLocks/>
            </p:cNvGrpSpPr>
            <p:nvPr/>
          </p:nvGrpSpPr>
          <p:grpSpPr bwMode="auto">
            <a:xfrm>
              <a:off x="1152" y="2404"/>
              <a:ext cx="96" cy="88"/>
              <a:chOff x="1152" y="2404"/>
              <a:chExt cx="96" cy="88"/>
            </a:xfrm>
          </p:grpSpPr>
          <p:sp>
            <p:nvSpPr>
              <p:cNvPr id="92583" name="Oval 82"/>
              <p:cNvSpPr>
                <a:spLocks noChangeArrowheads="1"/>
              </p:cNvSpPr>
              <p:nvPr/>
            </p:nvSpPr>
            <p:spPr bwMode="auto">
              <a:xfrm>
                <a:off x="1156" y="245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84" name="Rectangle 83"/>
              <p:cNvSpPr>
                <a:spLocks noChangeArrowheads="1"/>
              </p:cNvSpPr>
              <p:nvPr/>
            </p:nvSpPr>
            <p:spPr bwMode="auto">
              <a:xfrm>
                <a:off x="1152" y="242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85" name="Oval 84"/>
              <p:cNvSpPr>
                <a:spLocks noChangeArrowheads="1"/>
              </p:cNvSpPr>
              <p:nvPr/>
            </p:nvSpPr>
            <p:spPr bwMode="auto">
              <a:xfrm>
                <a:off x="1156" y="240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575" name="Group 89"/>
            <p:cNvGrpSpPr>
              <a:grpSpLocks/>
            </p:cNvGrpSpPr>
            <p:nvPr/>
          </p:nvGrpSpPr>
          <p:grpSpPr bwMode="auto">
            <a:xfrm>
              <a:off x="1392" y="2500"/>
              <a:ext cx="96" cy="88"/>
              <a:chOff x="1392" y="2500"/>
              <a:chExt cx="96" cy="88"/>
            </a:xfrm>
          </p:grpSpPr>
          <p:sp>
            <p:nvSpPr>
              <p:cNvPr id="92580" name="Oval 86"/>
              <p:cNvSpPr>
                <a:spLocks noChangeArrowheads="1"/>
              </p:cNvSpPr>
              <p:nvPr/>
            </p:nvSpPr>
            <p:spPr bwMode="auto">
              <a:xfrm>
                <a:off x="1396" y="255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81" name="Rectangle 87"/>
              <p:cNvSpPr>
                <a:spLocks noChangeArrowheads="1"/>
              </p:cNvSpPr>
              <p:nvPr/>
            </p:nvSpPr>
            <p:spPr bwMode="auto">
              <a:xfrm>
                <a:off x="1392" y="252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82" name="Oval 88"/>
              <p:cNvSpPr>
                <a:spLocks noChangeArrowheads="1"/>
              </p:cNvSpPr>
              <p:nvPr/>
            </p:nvSpPr>
            <p:spPr bwMode="auto">
              <a:xfrm>
                <a:off x="1396" y="250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576" name="Group 93"/>
            <p:cNvGrpSpPr>
              <a:grpSpLocks/>
            </p:cNvGrpSpPr>
            <p:nvPr/>
          </p:nvGrpSpPr>
          <p:grpSpPr bwMode="auto">
            <a:xfrm>
              <a:off x="1056" y="2644"/>
              <a:ext cx="96" cy="88"/>
              <a:chOff x="1056" y="2644"/>
              <a:chExt cx="96" cy="88"/>
            </a:xfrm>
          </p:grpSpPr>
          <p:sp>
            <p:nvSpPr>
              <p:cNvPr id="92577" name="Oval 90"/>
              <p:cNvSpPr>
                <a:spLocks noChangeArrowheads="1"/>
              </p:cNvSpPr>
              <p:nvPr/>
            </p:nvSpPr>
            <p:spPr bwMode="auto">
              <a:xfrm>
                <a:off x="1060" y="269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78" name="Rectangle 91"/>
              <p:cNvSpPr>
                <a:spLocks noChangeArrowheads="1"/>
              </p:cNvSpPr>
              <p:nvPr/>
            </p:nvSpPr>
            <p:spPr bwMode="auto">
              <a:xfrm>
                <a:off x="1056" y="266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79" name="Oval 92"/>
              <p:cNvSpPr>
                <a:spLocks noChangeArrowheads="1"/>
              </p:cNvSpPr>
              <p:nvPr/>
            </p:nvSpPr>
            <p:spPr bwMode="auto">
              <a:xfrm>
                <a:off x="1060" y="264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92177" name="Group 98"/>
          <p:cNvGrpSpPr>
            <a:grpSpLocks/>
          </p:cNvGrpSpPr>
          <p:nvPr/>
        </p:nvGrpSpPr>
        <p:grpSpPr bwMode="auto">
          <a:xfrm>
            <a:off x="1585913" y="4276725"/>
            <a:ext cx="176212" cy="131763"/>
            <a:chOff x="999" y="2694"/>
            <a:chExt cx="111" cy="83"/>
          </a:xfrm>
        </p:grpSpPr>
        <p:sp>
          <p:nvSpPr>
            <p:cNvPr id="92571" name="Oval 95"/>
            <p:cNvSpPr>
              <a:spLocks noChangeArrowheads="1"/>
            </p:cNvSpPr>
            <p:nvPr/>
          </p:nvSpPr>
          <p:spPr bwMode="auto">
            <a:xfrm rot="1500000">
              <a:off x="999" y="274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72" name="Rectangle 96"/>
            <p:cNvSpPr>
              <a:spLocks noChangeArrowheads="1"/>
            </p:cNvSpPr>
            <p:nvPr/>
          </p:nvSpPr>
          <p:spPr bwMode="auto">
            <a:xfrm rot="1500000">
              <a:off x="1004" y="271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73" name="Oval 97"/>
            <p:cNvSpPr>
              <a:spLocks noChangeArrowheads="1"/>
            </p:cNvSpPr>
            <p:nvPr/>
          </p:nvSpPr>
          <p:spPr bwMode="auto">
            <a:xfrm rot="1500000">
              <a:off x="1022" y="269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78" name="Group 287"/>
          <p:cNvGrpSpPr>
            <a:grpSpLocks/>
          </p:cNvGrpSpPr>
          <p:nvPr/>
        </p:nvGrpSpPr>
        <p:grpSpPr bwMode="auto">
          <a:xfrm>
            <a:off x="1514475" y="4333875"/>
            <a:ext cx="1466850" cy="854075"/>
            <a:chOff x="954" y="2730"/>
            <a:chExt cx="924" cy="538"/>
          </a:xfrm>
        </p:grpSpPr>
        <p:grpSp>
          <p:nvGrpSpPr>
            <p:cNvPr id="92383" name="Group 102"/>
            <p:cNvGrpSpPr>
              <a:grpSpLocks/>
            </p:cNvGrpSpPr>
            <p:nvPr/>
          </p:nvGrpSpPr>
          <p:grpSpPr bwMode="auto">
            <a:xfrm>
              <a:off x="960" y="3028"/>
              <a:ext cx="96" cy="88"/>
              <a:chOff x="960" y="3028"/>
              <a:chExt cx="96" cy="88"/>
            </a:xfrm>
          </p:grpSpPr>
          <p:sp>
            <p:nvSpPr>
              <p:cNvPr id="92568" name="Oval 99"/>
              <p:cNvSpPr>
                <a:spLocks noChangeArrowheads="1"/>
              </p:cNvSpPr>
              <p:nvPr/>
            </p:nvSpPr>
            <p:spPr bwMode="auto">
              <a:xfrm>
                <a:off x="964" y="30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69" name="Rectangle 100"/>
              <p:cNvSpPr>
                <a:spLocks noChangeArrowheads="1"/>
              </p:cNvSpPr>
              <p:nvPr/>
            </p:nvSpPr>
            <p:spPr bwMode="auto">
              <a:xfrm>
                <a:off x="960" y="305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70" name="Oval 101"/>
              <p:cNvSpPr>
                <a:spLocks noChangeArrowheads="1"/>
              </p:cNvSpPr>
              <p:nvPr/>
            </p:nvSpPr>
            <p:spPr bwMode="auto">
              <a:xfrm>
                <a:off x="964" y="30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4" name="Group 106"/>
            <p:cNvGrpSpPr>
              <a:grpSpLocks/>
            </p:cNvGrpSpPr>
            <p:nvPr/>
          </p:nvGrpSpPr>
          <p:grpSpPr bwMode="auto">
            <a:xfrm>
              <a:off x="1104" y="2932"/>
              <a:ext cx="96" cy="88"/>
              <a:chOff x="1104" y="2932"/>
              <a:chExt cx="96" cy="88"/>
            </a:xfrm>
          </p:grpSpPr>
          <p:sp>
            <p:nvSpPr>
              <p:cNvPr id="92565" name="Oval 103"/>
              <p:cNvSpPr>
                <a:spLocks noChangeArrowheads="1"/>
              </p:cNvSpPr>
              <p:nvPr/>
            </p:nvSpPr>
            <p:spPr bwMode="auto">
              <a:xfrm>
                <a:off x="1108"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66" name="Rectangle 104"/>
              <p:cNvSpPr>
                <a:spLocks noChangeArrowheads="1"/>
              </p:cNvSpPr>
              <p:nvPr/>
            </p:nvSpPr>
            <p:spPr bwMode="auto">
              <a:xfrm>
                <a:off x="1104"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67" name="Oval 105"/>
              <p:cNvSpPr>
                <a:spLocks noChangeArrowheads="1"/>
              </p:cNvSpPr>
              <p:nvPr/>
            </p:nvSpPr>
            <p:spPr bwMode="auto">
              <a:xfrm>
                <a:off x="1108"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5" name="Group 110"/>
            <p:cNvGrpSpPr>
              <a:grpSpLocks/>
            </p:cNvGrpSpPr>
            <p:nvPr/>
          </p:nvGrpSpPr>
          <p:grpSpPr bwMode="auto">
            <a:xfrm>
              <a:off x="1248" y="2932"/>
              <a:ext cx="96" cy="88"/>
              <a:chOff x="1248" y="2932"/>
              <a:chExt cx="96" cy="88"/>
            </a:xfrm>
          </p:grpSpPr>
          <p:sp>
            <p:nvSpPr>
              <p:cNvPr id="92562" name="Oval 107"/>
              <p:cNvSpPr>
                <a:spLocks noChangeArrowheads="1"/>
              </p:cNvSpPr>
              <p:nvPr/>
            </p:nvSpPr>
            <p:spPr bwMode="auto">
              <a:xfrm>
                <a:off x="1252"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63" name="Rectangle 108"/>
              <p:cNvSpPr>
                <a:spLocks noChangeArrowheads="1"/>
              </p:cNvSpPr>
              <p:nvPr/>
            </p:nvSpPr>
            <p:spPr bwMode="auto">
              <a:xfrm>
                <a:off x="1248"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64" name="Oval 109"/>
              <p:cNvSpPr>
                <a:spLocks noChangeArrowheads="1"/>
              </p:cNvSpPr>
              <p:nvPr/>
            </p:nvSpPr>
            <p:spPr bwMode="auto">
              <a:xfrm>
                <a:off x="1252"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6" name="Group 114"/>
            <p:cNvGrpSpPr>
              <a:grpSpLocks/>
            </p:cNvGrpSpPr>
            <p:nvPr/>
          </p:nvGrpSpPr>
          <p:grpSpPr bwMode="auto">
            <a:xfrm>
              <a:off x="1200" y="3124"/>
              <a:ext cx="96" cy="88"/>
              <a:chOff x="1200" y="3124"/>
              <a:chExt cx="96" cy="88"/>
            </a:xfrm>
          </p:grpSpPr>
          <p:sp>
            <p:nvSpPr>
              <p:cNvPr id="92559" name="Oval 111"/>
              <p:cNvSpPr>
                <a:spLocks noChangeArrowheads="1"/>
              </p:cNvSpPr>
              <p:nvPr/>
            </p:nvSpPr>
            <p:spPr bwMode="auto">
              <a:xfrm>
                <a:off x="1204" y="317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60" name="Rectangle 112"/>
              <p:cNvSpPr>
                <a:spLocks noChangeArrowheads="1"/>
              </p:cNvSpPr>
              <p:nvPr/>
            </p:nvSpPr>
            <p:spPr bwMode="auto">
              <a:xfrm>
                <a:off x="1200" y="314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61" name="Oval 113"/>
              <p:cNvSpPr>
                <a:spLocks noChangeArrowheads="1"/>
              </p:cNvSpPr>
              <p:nvPr/>
            </p:nvSpPr>
            <p:spPr bwMode="auto">
              <a:xfrm>
                <a:off x="1204" y="31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7" name="Group 118"/>
            <p:cNvGrpSpPr>
              <a:grpSpLocks/>
            </p:cNvGrpSpPr>
            <p:nvPr/>
          </p:nvGrpSpPr>
          <p:grpSpPr bwMode="auto">
            <a:xfrm>
              <a:off x="1338" y="2933"/>
              <a:ext cx="107" cy="85"/>
              <a:chOff x="1338" y="2933"/>
              <a:chExt cx="107" cy="85"/>
            </a:xfrm>
          </p:grpSpPr>
          <p:sp>
            <p:nvSpPr>
              <p:cNvPr id="92556" name="Oval 115"/>
              <p:cNvSpPr>
                <a:spLocks noChangeArrowheads="1"/>
              </p:cNvSpPr>
              <p:nvPr/>
            </p:nvSpPr>
            <p:spPr bwMode="auto">
              <a:xfrm rot="-1260000">
                <a:off x="1357" y="29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57" name="Rectangle 116"/>
              <p:cNvSpPr>
                <a:spLocks noChangeArrowheads="1"/>
              </p:cNvSpPr>
              <p:nvPr/>
            </p:nvSpPr>
            <p:spPr bwMode="auto">
              <a:xfrm rot="-1260000">
                <a:off x="1346"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58" name="Oval 117"/>
              <p:cNvSpPr>
                <a:spLocks noChangeArrowheads="1"/>
              </p:cNvSpPr>
              <p:nvPr/>
            </p:nvSpPr>
            <p:spPr bwMode="auto">
              <a:xfrm rot="-1260000">
                <a:off x="1338" y="293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8" name="Group 122"/>
            <p:cNvGrpSpPr>
              <a:grpSpLocks/>
            </p:cNvGrpSpPr>
            <p:nvPr/>
          </p:nvGrpSpPr>
          <p:grpSpPr bwMode="auto">
            <a:xfrm>
              <a:off x="1335" y="3030"/>
              <a:ext cx="111" cy="83"/>
              <a:chOff x="1335" y="3030"/>
              <a:chExt cx="111" cy="83"/>
            </a:xfrm>
          </p:grpSpPr>
          <p:sp>
            <p:nvSpPr>
              <p:cNvPr id="92553" name="Oval 119"/>
              <p:cNvSpPr>
                <a:spLocks noChangeArrowheads="1"/>
              </p:cNvSpPr>
              <p:nvPr/>
            </p:nvSpPr>
            <p:spPr bwMode="auto">
              <a:xfrm rot="1500000">
                <a:off x="1335" y="30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54" name="Rectangle 120"/>
              <p:cNvSpPr>
                <a:spLocks noChangeArrowheads="1"/>
              </p:cNvSpPr>
              <p:nvPr/>
            </p:nvSpPr>
            <p:spPr bwMode="auto">
              <a:xfrm rot="1500000">
                <a:off x="1340" y="305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55" name="Oval 121"/>
              <p:cNvSpPr>
                <a:spLocks noChangeArrowheads="1"/>
              </p:cNvSpPr>
              <p:nvPr/>
            </p:nvSpPr>
            <p:spPr bwMode="auto">
              <a:xfrm rot="1500000">
                <a:off x="1358" y="303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89" name="Group 126"/>
            <p:cNvGrpSpPr>
              <a:grpSpLocks/>
            </p:cNvGrpSpPr>
            <p:nvPr/>
          </p:nvGrpSpPr>
          <p:grpSpPr bwMode="auto">
            <a:xfrm>
              <a:off x="1493" y="2970"/>
              <a:ext cx="86" cy="106"/>
              <a:chOff x="1493" y="2970"/>
              <a:chExt cx="86" cy="106"/>
            </a:xfrm>
          </p:grpSpPr>
          <p:sp>
            <p:nvSpPr>
              <p:cNvPr id="92550" name="Oval 123"/>
              <p:cNvSpPr>
                <a:spLocks noChangeArrowheads="1"/>
              </p:cNvSpPr>
              <p:nvPr/>
            </p:nvSpPr>
            <p:spPr bwMode="auto">
              <a:xfrm rot="-4320000">
                <a:off x="1517"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51" name="Rectangle 124"/>
              <p:cNvSpPr>
                <a:spLocks noChangeArrowheads="1"/>
              </p:cNvSpPr>
              <p:nvPr/>
            </p:nvSpPr>
            <p:spPr bwMode="auto">
              <a:xfrm rot="-4320000">
                <a:off x="1494"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52" name="Oval 125"/>
              <p:cNvSpPr>
                <a:spLocks noChangeArrowheads="1"/>
              </p:cNvSpPr>
              <p:nvPr/>
            </p:nvSpPr>
            <p:spPr bwMode="auto">
              <a:xfrm rot="-4320000">
                <a:off x="1465"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0" name="Group 130"/>
            <p:cNvGrpSpPr>
              <a:grpSpLocks/>
            </p:cNvGrpSpPr>
            <p:nvPr/>
          </p:nvGrpSpPr>
          <p:grpSpPr bwMode="auto">
            <a:xfrm>
              <a:off x="999" y="2934"/>
              <a:ext cx="111" cy="83"/>
              <a:chOff x="999" y="2934"/>
              <a:chExt cx="111" cy="83"/>
            </a:xfrm>
          </p:grpSpPr>
          <p:sp>
            <p:nvSpPr>
              <p:cNvPr id="92547" name="Oval 127"/>
              <p:cNvSpPr>
                <a:spLocks noChangeArrowheads="1"/>
              </p:cNvSpPr>
              <p:nvPr/>
            </p:nvSpPr>
            <p:spPr bwMode="auto">
              <a:xfrm rot="1500000">
                <a:off x="999"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48" name="Rectangle 128"/>
              <p:cNvSpPr>
                <a:spLocks noChangeArrowheads="1"/>
              </p:cNvSpPr>
              <p:nvPr/>
            </p:nvSpPr>
            <p:spPr bwMode="auto">
              <a:xfrm rot="1500000">
                <a:off x="1004"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49" name="Oval 129"/>
              <p:cNvSpPr>
                <a:spLocks noChangeArrowheads="1"/>
              </p:cNvSpPr>
              <p:nvPr/>
            </p:nvSpPr>
            <p:spPr bwMode="auto">
              <a:xfrm rot="1500000">
                <a:off x="1022"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1" name="Group 134"/>
            <p:cNvGrpSpPr>
              <a:grpSpLocks/>
            </p:cNvGrpSpPr>
            <p:nvPr/>
          </p:nvGrpSpPr>
          <p:grpSpPr bwMode="auto">
            <a:xfrm>
              <a:off x="954" y="3125"/>
              <a:ext cx="107" cy="85"/>
              <a:chOff x="954" y="3125"/>
              <a:chExt cx="107" cy="85"/>
            </a:xfrm>
          </p:grpSpPr>
          <p:sp>
            <p:nvSpPr>
              <p:cNvPr id="92544" name="Oval 131"/>
              <p:cNvSpPr>
                <a:spLocks noChangeArrowheads="1"/>
              </p:cNvSpPr>
              <p:nvPr/>
            </p:nvSpPr>
            <p:spPr bwMode="auto">
              <a:xfrm rot="-1260000">
                <a:off x="973" y="317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45" name="Rectangle 132"/>
              <p:cNvSpPr>
                <a:spLocks noChangeArrowheads="1"/>
              </p:cNvSpPr>
              <p:nvPr/>
            </p:nvSpPr>
            <p:spPr bwMode="auto">
              <a:xfrm rot="-1260000">
                <a:off x="962"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46" name="Oval 133"/>
              <p:cNvSpPr>
                <a:spLocks noChangeArrowheads="1"/>
              </p:cNvSpPr>
              <p:nvPr/>
            </p:nvSpPr>
            <p:spPr bwMode="auto">
              <a:xfrm rot="-1260000">
                <a:off x="954" y="312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2" name="Group 138"/>
            <p:cNvGrpSpPr>
              <a:grpSpLocks/>
            </p:cNvGrpSpPr>
            <p:nvPr/>
          </p:nvGrpSpPr>
          <p:grpSpPr bwMode="auto">
            <a:xfrm>
              <a:off x="1287" y="3126"/>
              <a:ext cx="111" cy="83"/>
              <a:chOff x="1287" y="3126"/>
              <a:chExt cx="111" cy="83"/>
            </a:xfrm>
          </p:grpSpPr>
          <p:sp>
            <p:nvSpPr>
              <p:cNvPr id="92541" name="Oval 135"/>
              <p:cNvSpPr>
                <a:spLocks noChangeArrowheads="1"/>
              </p:cNvSpPr>
              <p:nvPr/>
            </p:nvSpPr>
            <p:spPr bwMode="auto">
              <a:xfrm rot="1500000">
                <a:off x="1287" y="317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42" name="Rectangle 136"/>
              <p:cNvSpPr>
                <a:spLocks noChangeArrowheads="1"/>
              </p:cNvSpPr>
              <p:nvPr/>
            </p:nvSpPr>
            <p:spPr bwMode="auto">
              <a:xfrm rot="1500000">
                <a:off x="1292"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43" name="Oval 137"/>
              <p:cNvSpPr>
                <a:spLocks noChangeArrowheads="1"/>
              </p:cNvSpPr>
              <p:nvPr/>
            </p:nvSpPr>
            <p:spPr bwMode="auto">
              <a:xfrm rot="1500000">
                <a:off x="1310" y="312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3" name="Group 142"/>
            <p:cNvGrpSpPr>
              <a:grpSpLocks/>
            </p:cNvGrpSpPr>
            <p:nvPr/>
          </p:nvGrpSpPr>
          <p:grpSpPr bwMode="auto">
            <a:xfrm>
              <a:off x="1095" y="3126"/>
              <a:ext cx="111" cy="83"/>
              <a:chOff x="1095" y="3126"/>
              <a:chExt cx="111" cy="83"/>
            </a:xfrm>
          </p:grpSpPr>
          <p:sp>
            <p:nvSpPr>
              <p:cNvPr id="92538" name="Oval 139"/>
              <p:cNvSpPr>
                <a:spLocks noChangeArrowheads="1"/>
              </p:cNvSpPr>
              <p:nvPr/>
            </p:nvSpPr>
            <p:spPr bwMode="auto">
              <a:xfrm rot="1500000">
                <a:off x="1095" y="317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39" name="Rectangle 140"/>
              <p:cNvSpPr>
                <a:spLocks noChangeArrowheads="1"/>
              </p:cNvSpPr>
              <p:nvPr/>
            </p:nvSpPr>
            <p:spPr bwMode="auto">
              <a:xfrm rot="1500000">
                <a:off x="1100"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40" name="Oval 141"/>
              <p:cNvSpPr>
                <a:spLocks noChangeArrowheads="1"/>
              </p:cNvSpPr>
              <p:nvPr/>
            </p:nvSpPr>
            <p:spPr bwMode="auto">
              <a:xfrm rot="1500000">
                <a:off x="1118" y="312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4" name="Group 146"/>
            <p:cNvGrpSpPr>
              <a:grpSpLocks/>
            </p:cNvGrpSpPr>
            <p:nvPr/>
          </p:nvGrpSpPr>
          <p:grpSpPr bwMode="auto">
            <a:xfrm>
              <a:off x="1191" y="3030"/>
              <a:ext cx="111" cy="83"/>
              <a:chOff x="1191" y="3030"/>
              <a:chExt cx="111" cy="83"/>
            </a:xfrm>
          </p:grpSpPr>
          <p:sp>
            <p:nvSpPr>
              <p:cNvPr id="92535" name="Oval 143"/>
              <p:cNvSpPr>
                <a:spLocks noChangeArrowheads="1"/>
              </p:cNvSpPr>
              <p:nvPr/>
            </p:nvSpPr>
            <p:spPr bwMode="auto">
              <a:xfrm rot="1500000">
                <a:off x="1191" y="30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36" name="Rectangle 144"/>
              <p:cNvSpPr>
                <a:spLocks noChangeArrowheads="1"/>
              </p:cNvSpPr>
              <p:nvPr/>
            </p:nvSpPr>
            <p:spPr bwMode="auto">
              <a:xfrm rot="1500000">
                <a:off x="1196" y="305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37" name="Oval 145"/>
              <p:cNvSpPr>
                <a:spLocks noChangeArrowheads="1"/>
              </p:cNvSpPr>
              <p:nvPr/>
            </p:nvSpPr>
            <p:spPr bwMode="auto">
              <a:xfrm rot="1500000">
                <a:off x="1214" y="303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5" name="Group 150"/>
            <p:cNvGrpSpPr>
              <a:grpSpLocks/>
            </p:cNvGrpSpPr>
            <p:nvPr/>
          </p:nvGrpSpPr>
          <p:grpSpPr bwMode="auto">
            <a:xfrm>
              <a:off x="1104" y="3028"/>
              <a:ext cx="96" cy="88"/>
              <a:chOff x="1104" y="3028"/>
              <a:chExt cx="96" cy="88"/>
            </a:xfrm>
          </p:grpSpPr>
          <p:sp>
            <p:nvSpPr>
              <p:cNvPr id="92532" name="Oval 147"/>
              <p:cNvSpPr>
                <a:spLocks noChangeArrowheads="1"/>
              </p:cNvSpPr>
              <p:nvPr/>
            </p:nvSpPr>
            <p:spPr bwMode="auto">
              <a:xfrm>
                <a:off x="1108" y="30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33" name="Rectangle 148"/>
              <p:cNvSpPr>
                <a:spLocks noChangeArrowheads="1"/>
              </p:cNvSpPr>
              <p:nvPr/>
            </p:nvSpPr>
            <p:spPr bwMode="auto">
              <a:xfrm>
                <a:off x="1104" y="305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34" name="Oval 149"/>
              <p:cNvSpPr>
                <a:spLocks noChangeArrowheads="1"/>
              </p:cNvSpPr>
              <p:nvPr/>
            </p:nvSpPr>
            <p:spPr bwMode="auto">
              <a:xfrm>
                <a:off x="1108" y="30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6" name="Group 154"/>
            <p:cNvGrpSpPr>
              <a:grpSpLocks/>
            </p:cNvGrpSpPr>
            <p:nvPr/>
          </p:nvGrpSpPr>
          <p:grpSpPr bwMode="auto">
            <a:xfrm>
              <a:off x="1397" y="3066"/>
              <a:ext cx="86" cy="106"/>
              <a:chOff x="1397" y="3066"/>
              <a:chExt cx="86" cy="106"/>
            </a:xfrm>
          </p:grpSpPr>
          <p:sp>
            <p:nvSpPr>
              <p:cNvPr id="92529" name="Oval 151"/>
              <p:cNvSpPr>
                <a:spLocks noChangeArrowheads="1"/>
              </p:cNvSpPr>
              <p:nvPr/>
            </p:nvSpPr>
            <p:spPr bwMode="auto">
              <a:xfrm rot="-4320000">
                <a:off x="1421" y="3111"/>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30" name="Rectangle 152"/>
              <p:cNvSpPr>
                <a:spLocks noChangeArrowheads="1"/>
              </p:cNvSpPr>
              <p:nvPr/>
            </p:nvSpPr>
            <p:spPr bwMode="auto">
              <a:xfrm rot="-4320000">
                <a:off x="1398" y="30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31" name="Oval 153"/>
              <p:cNvSpPr>
                <a:spLocks noChangeArrowheads="1"/>
              </p:cNvSpPr>
              <p:nvPr/>
            </p:nvSpPr>
            <p:spPr bwMode="auto">
              <a:xfrm rot="-4320000">
                <a:off x="1369" y="3094"/>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7" name="Group 158"/>
            <p:cNvGrpSpPr>
              <a:grpSpLocks/>
            </p:cNvGrpSpPr>
            <p:nvPr/>
          </p:nvGrpSpPr>
          <p:grpSpPr bwMode="auto">
            <a:xfrm>
              <a:off x="1488" y="3172"/>
              <a:ext cx="96" cy="88"/>
              <a:chOff x="1488" y="3172"/>
              <a:chExt cx="96" cy="88"/>
            </a:xfrm>
          </p:grpSpPr>
          <p:sp>
            <p:nvSpPr>
              <p:cNvPr id="92526" name="Oval 155"/>
              <p:cNvSpPr>
                <a:spLocks noChangeArrowheads="1"/>
              </p:cNvSpPr>
              <p:nvPr/>
            </p:nvSpPr>
            <p:spPr bwMode="auto">
              <a:xfrm>
                <a:off x="1492" y="322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27" name="Rectangle 156"/>
              <p:cNvSpPr>
                <a:spLocks noChangeArrowheads="1"/>
              </p:cNvSpPr>
              <p:nvPr/>
            </p:nvSpPr>
            <p:spPr bwMode="auto">
              <a:xfrm>
                <a:off x="1488" y="319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28" name="Oval 157"/>
              <p:cNvSpPr>
                <a:spLocks noChangeArrowheads="1"/>
              </p:cNvSpPr>
              <p:nvPr/>
            </p:nvSpPr>
            <p:spPr bwMode="auto">
              <a:xfrm>
                <a:off x="1492" y="317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8" name="Group 162"/>
            <p:cNvGrpSpPr>
              <a:grpSpLocks/>
            </p:cNvGrpSpPr>
            <p:nvPr/>
          </p:nvGrpSpPr>
          <p:grpSpPr bwMode="auto">
            <a:xfrm>
              <a:off x="1527" y="3078"/>
              <a:ext cx="111" cy="83"/>
              <a:chOff x="1527" y="3078"/>
              <a:chExt cx="111" cy="83"/>
            </a:xfrm>
          </p:grpSpPr>
          <p:sp>
            <p:nvSpPr>
              <p:cNvPr id="92523" name="Oval 159"/>
              <p:cNvSpPr>
                <a:spLocks noChangeArrowheads="1"/>
              </p:cNvSpPr>
              <p:nvPr/>
            </p:nvSpPr>
            <p:spPr bwMode="auto">
              <a:xfrm rot="1500000">
                <a:off x="1527"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24" name="Rectangle 160"/>
              <p:cNvSpPr>
                <a:spLocks noChangeArrowheads="1"/>
              </p:cNvSpPr>
              <p:nvPr/>
            </p:nvSpPr>
            <p:spPr bwMode="auto">
              <a:xfrm rot="1500000">
                <a:off x="153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25" name="Oval 161"/>
              <p:cNvSpPr>
                <a:spLocks noChangeArrowheads="1"/>
              </p:cNvSpPr>
              <p:nvPr/>
            </p:nvSpPr>
            <p:spPr bwMode="auto">
              <a:xfrm rot="1500000">
                <a:off x="1550"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399" name="Group 166"/>
            <p:cNvGrpSpPr>
              <a:grpSpLocks/>
            </p:cNvGrpSpPr>
            <p:nvPr/>
          </p:nvGrpSpPr>
          <p:grpSpPr bwMode="auto">
            <a:xfrm>
              <a:off x="1578" y="3173"/>
              <a:ext cx="107" cy="85"/>
              <a:chOff x="1578" y="3173"/>
              <a:chExt cx="107" cy="85"/>
            </a:xfrm>
          </p:grpSpPr>
          <p:sp>
            <p:nvSpPr>
              <p:cNvPr id="92520" name="Oval 163"/>
              <p:cNvSpPr>
                <a:spLocks noChangeArrowheads="1"/>
              </p:cNvSpPr>
              <p:nvPr/>
            </p:nvSpPr>
            <p:spPr bwMode="auto">
              <a:xfrm rot="-1260000">
                <a:off x="1597" y="322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21" name="Rectangle 164"/>
              <p:cNvSpPr>
                <a:spLocks noChangeArrowheads="1"/>
              </p:cNvSpPr>
              <p:nvPr/>
            </p:nvSpPr>
            <p:spPr bwMode="auto">
              <a:xfrm rot="-1260000">
                <a:off x="1586"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22" name="Oval 165"/>
              <p:cNvSpPr>
                <a:spLocks noChangeArrowheads="1"/>
              </p:cNvSpPr>
              <p:nvPr/>
            </p:nvSpPr>
            <p:spPr bwMode="auto">
              <a:xfrm rot="-1260000">
                <a:off x="1578" y="317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0" name="Group 170"/>
            <p:cNvGrpSpPr>
              <a:grpSpLocks/>
            </p:cNvGrpSpPr>
            <p:nvPr/>
          </p:nvGrpSpPr>
          <p:grpSpPr bwMode="auto">
            <a:xfrm>
              <a:off x="1674" y="3077"/>
              <a:ext cx="107" cy="85"/>
              <a:chOff x="1674" y="3077"/>
              <a:chExt cx="107" cy="85"/>
            </a:xfrm>
          </p:grpSpPr>
          <p:sp>
            <p:nvSpPr>
              <p:cNvPr id="92517" name="Oval 167"/>
              <p:cNvSpPr>
                <a:spLocks noChangeArrowheads="1"/>
              </p:cNvSpPr>
              <p:nvPr/>
            </p:nvSpPr>
            <p:spPr bwMode="auto">
              <a:xfrm rot="-1260000">
                <a:off x="1693" y="312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18" name="Rectangle 168"/>
              <p:cNvSpPr>
                <a:spLocks noChangeArrowheads="1"/>
              </p:cNvSpPr>
              <p:nvPr/>
            </p:nvSpPr>
            <p:spPr bwMode="auto">
              <a:xfrm rot="-1260000">
                <a:off x="168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19" name="Oval 169"/>
              <p:cNvSpPr>
                <a:spLocks noChangeArrowheads="1"/>
              </p:cNvSpPr>
              <p:nvPr/>
            </p:nvSpPr>
            <p:spPr bwMode="auto">
              <a:xfrm rot="-1260000">
                <a:off x="1674" y="307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1" name="Group 174"/>
            <p:cNvGrpSpPr>
              <a:grpSpLocks/>
            </p:cNvGrpSpPr>
            <p:nvPr/>
          </p:nvGrpSpPr>
          <p:grpSpPr bwMode="auto">
            <a:xfrm>
              <a:off x="1719" y="3174"/>
              <a:ext cx="111" cy="83"/>
              <a:chOff x="1719" y="3174"/>
              <a:chExt cx="111" cy="83"/>
            </a:xfrm>
          </p:grpSpPr>
          <p:sp>
            <p:nvSpPr>
              <p:cNvPr id="92514" name="Oval 171"/>
              <p:cNvSpPr>
                <a:spLocks noChangeArrowheads="1"/>
              </p:cNvSpPr>
              <p:nvPr/>
            </p:nvSpPr>
            <p:spPr bwMode="auto">
              <a:xfrm rot="1500000">
                <a:off x="1719" y="32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15" name="Rectangle 172"/>
              <p:cNvSpPr>
                <a:spLocks noChangeArrowheads="1"/>
              </p:cNvSpPr>
              <p:nvPr/>
            </p:nvSpPr>
            <p:spPr bwMode="auto">
              <a:xfrm rot="1500000">
                <a:off x="1724"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16" name="Oval 173"/>
              <p:cNvSpPr>
                <a:spLocks noChangeArrowheads="1"/>
              </p:cNvSpPr>
              <p:nvPr/>
            </p:nvSpPr>
            <p:spPr bwMode="auto">
              <a:xfrm rot="1500000">
                <a:off x="1742" y="317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2" name="Group 178"/>
            <p:cNvGrpSpPr>
              <a:grpSpLocks/>
            </p:cNvGrpSpPr>
            <p:nvPr/>
          </p:nvGrpSpPr>
          <p:grpSpPr bwMode="auto">
            <a:xfrm>
              <a:off x="1584" y="2980"/>
              <a:ext cx="96" cy="88"/>
              <a:chOff x="1584" y="2980"/>
              <a:chExt cx="96" cy="88"/>
            </a:xfrm>
          </p:grpSpPr>
          <p:sp>
            <p:nvSpPr>
              <p:cNvPr id="92511" name="Oval 175"/>
              <p:cNvSpPr>
                <a:spLocks noChangeArrowheads="1"/>
              </p:cNvSpPr>
              <p:nvPr/>
            </p:nvSpPr>
            <p:spPr bwMode="auto">
              <a:xfrm>
                <a:off x="1588" y="303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12" name="Rectangle 176"/>
              <p:cNvSpPr>
                <a:spLocks noChangeArrowheads="1"/>
              </p:cNvSpPr>
              <p:nvPr/>
            </p:nvSpPr>
            <p:spPr bwMode="auto">
              <a:xfrm>
                <a:off x="1584" y="300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13" name="Oval 177"/>
              <p:cNvSpPr>
                <a:spLocks noChangeArrowheads="1"/>
              </p:cNvSpPr>
              <p:nvPr/>
            </p:nvSpPr>
            <p:spPr bwMode="auto">
              <a:xfrm>
                <a:off x="1588" y="29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3" name="Group 182"/>
            <p:cNvGrpSpPr>
              <a:grpSpLocks/>
            </p:cNvGrpSpPr>
            <p:nvPr/>
          </p:nvGrpSpPr>
          <p:grpSpPr bwMode="auto">
            <a:xfrm>
              <a:off x="1767" y="3078"/>
              <a:ext cx="111" cy="83"/>
              <a:chOff x="1767" y="3078"/>
              <a:chExt cx="111" cy="83"/>
            </a:xfrm>
          </p:grpSpPr>
          <p:sp>
            <p:nvSpPr>
              <p:cNvPr id="92508" name="Oval 179"/>
              <p:cNvSpPr>
                <a:spLocks noChangeArrowheads="1"/>
              </p:cNvSpPr>
              <p:nvPr/>
            </p:nvSpPr>
            <p:spPr bwMode="auto">
              <a:xfrm rot="1500000">
                <a:off x="1767"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09" name="Rectangle 180"/>
              <p:cNvSpPr>
                <a:spLocks noChangeArrowheads="1"/>
              </p:cNvSpPr>
              <p:nvPr/>
            </p:nvSpPr>
            <p:spPr bwMode="auto">
              <a:xfrm rot="1500000">
                <a:off x="177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10" name="Oval 181"/>
              <p:cNvSpPr>
                <a:spLocks noChangeArrowheads="1"/>
              </p:cNvSpPr>
              <p:nvPr/>
            </p:nvSpPr>
            <p:spPr bwMode="auto">
              <a:xfrm rot="1500000">
                <a:off x="1790"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4" name="Group 186"/>
            <p:cNvGrpSpPr>
              <a:grpSpLocks/>
            </p:cNvGrpSpPr>
            <p:nvPr/>
          </p:nvGrpSpPr>
          <p:grpSpPr bwMode="auto">
            <a:xfrm>
              <a:off x="1781" y="2970"/>
              <a:ext cx="86" cy="106"/>
              <a:chOff x="1781" y="2970"/>
              <a:chExt cx="86" cy="106"/>
            </a:xfrm>
          </p:grpSpPr>
          <p:sp>
            <p:nvSpPr>
              <p:cNvPr id="92505" name="Oval 183"/>
              <p:cNvSpPr>
                <a:spLocks noChangeArrowheads="1"/>
              </p:cNvSpPr>
              <p:nvPr/>
            </p:nvSpPr>
            <p:spPr bwMode="auto">
              <a:xfrm rot="-4320000">
                <a:off x="1805"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06" name="Rectangle 184"/>
              <p:cNvSpPr>
                <a:spLocks noChangeArrowheads="1"/>
              </p:cNvSpPr>
              <p:nvPr/>
            </p:nvSpPr>
            <p:spPr bwMode="auto">
              <a:xfrm rot="-4320000">
                <a:off x="1782"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07" name="Oval 185"/>
              <p:cNvSpPr>
                <a:spLocks noChangeArrowheads="1"/>
              </p:cNvSpPr>
              <p:nvPr/>
            </p:nvSpPr>
            <p:spPr bwMode="auto">
              <a:xfrm rot="-4320000">
                <a:off x="1753"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5" name="Group 190"/>
            <p:cNvGrpSpPr>
              <a:grpSpLocks/>
            </p:cNvGrpSpPr>
            <p:nvPr/>
          </p:nvGrpSpPr>
          <p:grpSpPr bwMode="auto">
            <a:xfrm>
              <a:off x="1685" y="2970"/>
              <a:ext cx="86" cy="106"/>
              <a:chOff x="1685" y="2970"/>
              <a:chExt cx="86" cy="106"/>
            </a:xfrm>
          </p:grpSpPr>
          <p:sp>
            <p:nvSpPr>
              <p:cNvPr id="92502" name="Oval 187"/>
              <p:cNvSpPr>
                <a:spLocks noChangeArrowheads="1"/>
              </p:cNvSpPr>
              <p:nvPr/>
            </p:nvSpPr>
            <p:spPr bwMode="auto">
              <a:xfrm rot="-4320000">
                <a:off x="1709"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03" name="Rectangle 188"/>
              <p:cNvSpPr>
                <a:spLocks noChangeArrowheads="1"/>
              </p:cNvSpPr>
              <p:nvPr/>
            </p:nvSpPr>
            <p:spPr bwMode="auto">
              <a:xfrm rot="-4320000">
                <a:off x="1686"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04" name="Oval 189"/>
              <p:cNvSpPr>
                <a:spLocks noChangeArrowheads="1"/>
              </p:cNvSpPr>
              <p:nvPr/>
            </p:nvSpPr>
            <p:spPr bwMode="auto">
              <a:xfrm rot="-4320000">
                <a:off x="1657"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6" name="Group 194"/>
            <p:cNvGrpSpPr>
              <a:grpSpLocks/>
            </p:cNvGrpSpPr>
            <p:nvPr/>
          </p:nvGrpSpPr>
          <p:grpSpPr bwMode="auto">
            <a:xfrm>
              <a:off x="960" y="2788"/>
              <a:ext cx="96" cy="88"/>
              <a:chOff x="960" y="2788"/>
              <a:chExt cx="96" cy="88"/>
            </a:xfrm>
          </p:grpSpPr>
          <p:sp>
            <p:nvSpPr>
              <p:cNvPr id="92499" name="Oval 191"/>
              <p:cNvSpPr>
                <a:spLocks noChangeArrowheads="1"/>
              </p:cNvSpPr>
              <p:nvPr/>
            </p:nvSpPr>
            <p:spPr bwMode="auto">
              <a:xfrm>
                <a:off x="964" y="284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500" name="Rectangle 192"/>
              <p:cNvSpPr>
                <a:spLocks noChangeArrowheads="1"/>
              </p:cNvSpPr>
              <p:nvPr/>
            </p:nvSpPr>
            <p:spPr bwMode="auto">
              <a:xfrm>
                <a:off x="960" y="281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501" name="Oval 193"/>
              <p:cNvSpPr>
                <a:spLocks noChangeArrowheads="1"/>
              </p:cNvSpPr>
              <p:nvPr/>
            </p:nvSpPr>
            <p:spPr bwMode="auto">
              <a:xfrm>
                <a:off x="964" y="27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7" name="Group 198"/>
            <p:cNvGrpSpPr>
              <a:grpSpLocks/>
            </p:cNvGrpSpPr>
            <p:nvPr/>
          </p:nvGrpSpPr>
          <p:grpSpPr bwMode="auto">
            <a:xfrm>
              <a:off x="1200" y="2884"/>
              <a:ext cx="96" cy="88"/>
              <a:chOff x="1200" y="2884"/>
              <a:chExt cx="96" cy="88"/>
            </a:xfrm>
          </p:grpSpPr>
          <p:sp>
            <p:nvSpPr>
              <p:cNvPr id="92496" name="Oval 195"/>
              <p:cNvSpPr>
                <a:spLocks noChangeArrowheads="1"/>
              </p:cNvSpPr>
              <p:nvPr/>
            </p:nvSpPr>
            <p:spPr bwMode="auto">
              <a:xfrm>
                <a:off x="1204" y="293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97" name="Rectangle 196"/>
              <p:cNvSpPr>
                <a:spLocks noChangeArrowheads="1"/>
              </p:cNvSpPr>
              <p:nvPr/>
            </p:nvSpPr>
            <p:spPr bwMode="auto">
              <a:xfrm>
                <a:off x="1200" y="290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98" name="Oval 197"/>
              <p:cNvSpPr>
                <a:spLocks noChangeArrowheads="1"/>
              </p:cNvSpPr>
              <p:nvPr/>
            </p:nvSpPr>
            <p:spPr bwMode="auto">
              <a:xfrm>
                <a:off x="1204" y="28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8" name="Group 202"/>
            <p:cNvGrpSpPr>
              <a:grpSpLocks/>
            </p:cNvGrpSpPr>
            <p:nvPr/>
          </p:nvGrpSpPr>
          <p:grpSpPr bwMode="auto">
            <a:xfrm>
              <a:off x="1335" y="2790"/>
              <a:ext cx="111" cy="83"/>
              <a:chOff x="1335" y="2790"/>
              <a:chExt cx="111" cy="83"/>
            </a:xfrm>
          </p:grpSpPr>
          <p:sp>
            <p:nvSpPr>
              <p:cNvPr id="92493" name="Oval 199"/>
              <p:cNvSpPr>
                <a:spLocks noChangeArrowheads="1"/>
              </p:cNvSpPr>
              <p:nvPr/>
            </p:nvSpPr>
            <p:spPr bwMode="auto">
              <a:xfrm rot="1500000">
                <a:off x="1335" y="28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94" name="Rectangle 200"/>
              <p:cNvSpPr>
                <a:spLocks noChangeArrowheads="1"/>
              </p:cNvSpPr>
              <p:nvPr/>
            </p:nvSpPr>
            <p:spPr bwMode="auto">
              <a:xfrm rot="1500000">
                <a:off x="1340" y="281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95" name="Oval 201"/>
              <p:cNvSpPr>
                <a:spLocks noChangeArrowheads="1"/>
              </p:cNvSpPr>
              <p:nvPr/>
            </p:nvSpPr>
            <p:spPr bwMode="auto">
              <a:xfrm rot="1500000">
                <a:off x="1358" y="279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09" name="Group 206"/>
            <p:cNvGrpSpPr>
              <a:grpSpLocks/>
            </p:cNvGrpSpPr>
            <p:nvPr/>
          </p:nvGrpSpPr>
          <p:grpSpPr bwMode="auto">
            <a:xfrm>
              <a:off x="1493" y="2730"/>
              <a:ext cx="86" cy="106"/>
              <a:chOff x="1493" y="2730"/>
              <a:chExt cx="86" cy="106"/>
            </a:xfrm>
          </p:grpSpPr>
          <p:sp>
            <p:nvSpPr>
              <p:cNvPr id="92490" name="Oval 203"/>
              <p:cNvSpPr>
                <a:spLocks noChangeArrowheads="1"/>
              </p:cNvSpPr>
              <p:nvPr/>
            </p:nvSpPr>
            <p:spPr bwMode="auto">
              <a:xfrm rot="-4320000">
                <a:off x="1517"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91" name="Rectangle 204"/>
              <p:cNvSpPr>
                <a:spLocks noChangeArrowheads="1"/>
              </p:cNvSpPr>
              <p:nvPr/>
            </p:nvSpPr>
            <p:spPr bwMode="auto">
              <a:xfrm rot="-4320000">
                <a:off x="1494"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92" name="Oval 205"/>
              <p:cNvSpPr>
                <a:spLocks noChangeArrowheads="1"/>
              </p:cNvSpPr>
              <p:nvPr/>
            </p:nvSpPr>
            <p:spPr bwMode="auto">
              <a:xfrm rot="-4320000">
                <a:off x="1465"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0" name="Group 210"/>
            <p:cNvGrpSpPr>
              <a:grpSpLocks/>
            </p:cNvGrpSpPr>
            <p:nvPr/>
          </p:nvGrpSpPr>
          <p:grpSpPr bwMode="auto">
            <a:xfrm>
              <a:off x="954" y="2885"/>
              <a:ext cx="107" cy="85"/>
              <a:chOff x="954" y="2885"/>
              <a:chExt cx="107" cy="85"/>
            </a:xfrm>
          </p:grpSpPr>
          <p:sp>
            <p:nvSpPr>
              <p:cNvPr id="92487" name="Oval 207"/>
              <p:cNvSpPr>
                <a:spLocks noChangeArrowheads="1"/>
              </p:cNvSpPr>
              <p:nvPr/>
            </p:nvSpPr>
            <p:spPr bwMode="auto">
              <a:xfrm rot="-1260000">
                <a:off x="973" y="293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88" name="Rectangle 208"/>
              <p:cNvSpPr>
                <a:spLocks noChangeArrowheads="1"/>
              </p:cNvSpPr>
              <p:nvPr/>
            </p:nvSpPr>
            <p:spPr bwMode="auto">
              <a:xfrm rot="-1260000">
                <a:off x="962"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89" name="Oval 209"/>
              <p:cNvSpPr>
                <a:spLocks noChangeArrowheads="1"/>
              </p:cNvSpPr>
              <p:nvPr/>
            </p:nvSpPr>
            <p:spPr bwMode="auto">
              <a:xfrm rot="-1260000">
                <a:off x="954" y="288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1" name="Group 214"/>
            <p:cNvGrpSpPr>
              <a:grpSpLocks/>
            </p:cNvGrpSpPr>
            <p:nvPr/>
          </p:nvGrpSpPr>
          <p:grpSpPr bwMode="auto">
            <a:xfrm>
              <a:off x="1287" y="2886"/>
              <a:ext cx="111" cy="83"/>
              <a:chOff x="1287" y="2886"/>
              <a:chExt cx="111" cy="83"/>
            </a:xfrm>
          </p:grpSpPr>
          <p:sp>
            <p:nvSpPr>
              <p:cNvPr id="92484" name="Oval 211"/>
              <p:cNvSpPr>
                <a:spLocks noChangeArrowheads="1"/>
              </p:cNvSpPr>
              <p:nvPr/>
            </p:nvSpPr>
            <p:spPr bwMode="auto">
              <a:xfrm rot="1500000">
                <a:off x="1287" y="29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85" name="Rectangle 212"/>
              <p:cNvSpPr>
                <a:spLocks noChangeArrowheads="1"/>
              </p:cNvSpPr>
              <p:nvPr/>
            </p:nvSpPr>
            <p:spPr bwMode="auto">
              <a:xfrm rot="1500000">
                <a:off x="1292"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86" name="Oval 213"/>
              <p:cNvSpPr>
                <a:spLocks noChangeArrowheads="1"/>
              </p:cNvSpPr>
              <p:nvPr/>
            </p:nvSpPr>
            <p:spPr bwMode="auto">
              <a:xfrm rot="1500000">
                <a:off x="1310" y="288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2" name="Group 218"/>
            <p:cNvGrpSpPr>
              <a:grpSpLocks/>
            </p:cNvGrpSpPr>
            <p:nvPr/>
          </p:nvGrpSpPr>
          <p:grpSpPr bwMode="auto">
            <a:xfrm>
              <a:off x="1095" y="2886"/>
              <a:ext cx="111" cy="83"/>
              <a:chOff x="1095" y="2886"/>
              <a:chExt cx="111" cy="83"/>
            </a:xfrm>
          </p:grpSpPr>
          <p:sp>
            <p:nvSpPr>
              <p:cNvPr id="92481" name="Oval 215"/>
              <p:cNvSpPr>
                <a:spLocks noChangeArrowheads="1"/>
              </p:cNvSpPr>
              <p:nvPr/>
            </p:nvSpPr>
            <p:spPr bwMode="auto">
              <a:xfrm rot="1500000">
                <a:off x="1095" y="29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82" name="Rectangle 216"/>
              <p:cNvSpPr>
                <a:spLocks noChangeArrowheads="1"/>
              </p:cNvSpPr>
              <p:nvPr/>
            </p:nvSpPr>
            <p:spPr bwMode="auto">
              <a:xfrm rot="1500000">
                <a:off x="1100"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83" name="Oval 217"/>
              <p:cNvSpPr>
                <a:spLocks noChangeArrowheads="1"/>
              </p:cNvSpPr>
              <p:nvPr/>
            </p:nvSpPr>
            <p:spPr bwMode="auto">
              <a:xfrm rot="1500000">
                <a:off x="1118" y="288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3" name="Group 222"/>
            <p:cNvGrpSpPr>
              <a:grpSpLocks/>
            </p:cNvGrpSpPr>
            <p:nvPr/>
          </p:nvGrpSpPr>
          <p:grpSpPr bwMode="auto">
            <a:xfrm>
              <a:off x="1191" y="2790"/>
              <a:ext cx="111" cy="83"/>
              <a:chOff x="1191" y="2790"/>
              <a:chExt cx="111" cy="83"/>
            </a:xfrm>
          </p:grpSpPr>
          <p:sp>
            <p:nvSpPr>
              <p:cNvPr id="92478" name="Oval 219"/>
              <p:cNvSpPr>
                <a:spLocks noChangeArrowheads="1"/>
              </p:cNvSpPr>
              <p:nvPr/>
            </p:nvSpPr>
            <p:spPr bwMode="auto">
              <a:xfrm rot="1500000">
                <a:off x="1191" y="28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79" name="Rectangle 220"/>
              <p:cNvSpPr>
                <a:spLocks noChangeArrowheads="1"/>
              </p:cNvSpPr>
              <p:nvPr/>
            </p:nvSpPr>
            <p:spPr bwMode="auto">
              <a:xfrm rot="1500000">
                <a:off x="1196" y="281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80" name="Oval 221"/>
              <p:cNvSpPr>
                <a:spLocks noChangeArrowheads="1"/>
              </p:cNvSpPr>
              <p:nvPr/>
            </p:nvSpPr>
            <p:spPr bwMode="auto">
              <a:xfrm rot="1500000">
                <a:off x="1214" y="279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4" name="Group 226"/>
            <p:cNvGrpSpPr>
              <a:grpSpLocks/>
            </p:cNvGrpSpPr>
            <p:nvPr/>
          </p:nvGrpSpPr>
          <p:grpSpPr bwMode="auto">
            <a:xfrm>
              <a:off x="1104" y="2836"/>
              <a:ext cx="96" cy="88"/>
              <a:chOff x="1104" y="2836"/>
              <a:chExt cx="96" cy="88"/>
            </a:xfrm>
          </p:grpSpPr>
          <p:sp>
            <p:nvSpPr>
              <p:cNvPr id="92475" name="Oval 223"/>
              <p:cNvSpPr>
                <a:spLocks noChangeArrowheads="1"/>
              </p:cNvSpPr>
              <p:nvPr/>
            </p:nvSpPr>
            <p:spPr bwMode="auto">
              <a:xfrm>
                <a:off x="1108" y="289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76" name="Rectangle 224"/>
              <p:cNvSpPr>
                <a:spLocks noChangeArrowheads="1"/>
              </p:cNvSpPr>
              <p:nvPr/>
            </p:nvSpPr>
            <p:spPr bwMode="auto">
              <a:xfrm>
                <a:off x="1104" y="2859"/>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77" name="Oval 225"/>
              <p:cNvSpPr>
                <a:spLocks noChangeArrowheads="1"/>
              </p:cNvSpPr>
              <p:nvPr/>
            </p:nvSpPr>
            <p:spPr bwMode="auto">
              <a:xfrm>
                <a:off x="1108" y="28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5" name="Group 230"/>
            <p:cNvGrpSpPr>
              <a:grpSpLocks/>
            </p:cNvGrpSpPr>
            <p:nvPr/>
          </p:nvGrpSpPr>
          <p:grpSpPr bwMode="auto">
            <a:xfrm>
              <a:off x="1397" y="2826"/>
              <a:ext cx="86" cy="106"/>
              <a:chOff x="1397" y="2826"/>
              <a:chExt cx="86" cy="106"/>
            </a:xfrm>
          </p:grpSpPr>
          <p:sp>
            <p:nvSpPr>
              <p:cNvPr id="92472" name="Oval 227"/>
              <p:cNvSpPr>
                <a:spLocks noChangeArrowheads="1"/>
              </p:cNvSpPr>
              <p:nvPr/>
            </p:nvSpPr>
            <p:spPr bwMode="auto">
              <a:xfrm rot="-4320000">
                <a:off x="1421" y="2871"/>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73" name="Rectangle 228"/>
              <p:cNvSpPr>
                <a:spLocks noChangeArrowheads="1"/>
              </p:cNvSpPr>
              <p:nvPr/>
            </p:nvSpPr>
            <p:spPr bwMode="auto">
              <a:xfrm rot="-4320000">
                <a:off x="1398" y="28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74" name="Oval 229"/>
              <p:cNvSpPr>
                <a:spLocks noChangeArrowheads="1"/>
              </p:cNvSpPr>
              <p:nvPr/>
            </p:nvSpPr>
            <p:spPr bwMode="auto">
              <a:xfrm rot="-4320000">
                <a:off x="1369" y="2854"/>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6" name="Group 234"/>
            <p:cNvGrpSpPr>
              <a:grpSpLocks/>
            </p:cNvGrpSpPr>
            <p:nvPr/>
          </p:nvGrpSpPr>
          <p:grpSpPr bwMode="auto">
            <a:xfrm>
              <a:off x="1488" y="2932"/>
              <a:ext cx="96" cy="88"/>
              <a:chOff x="1488" y="2932"/>
              <a:chExt cx="96" cy="88"/>
            </a:xfrm>
          </p:grpSpPr>
          <p:sp>
            <p:nvSpPr>
              <p:cNvPr id="92469" name="Oval 231"/>
              <p:cNvSpPr>
                <a:spLocks noChangeArrowheads="1"/>
              </p:cNvSpPr>
              <p:nvPr/>
            </p:nvSpPr>
            <p:spPr bwMode="auto">
              <a:xfrm>
                <a:off x="1492"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70" name="Rectangle 232"/>
              <p:cNvSpPr>
                <a:spLocks noChangeArrowheads="1"/>
              </p:cNvSpPr>
              <p:nvPr/>
            </p:nvSpPr>
            <p:spPr bwMode="auto">
              <a:xfrm>
                <a:off x="1488"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71" name="Oval 233"/>
              <p:cNvSpPr>
                <a:spLocks noChangeArrowheads="1"/>
              </p:cNvSpPr>
              <p:nvPr/>
            </p:nvSpPr>
            <p:spPr bwMode="auto">
              <a:xfrm>
                <a:off x="1492"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7" name="Group 238"/>
            <p:cNvGrpSpPr>
              <a:grpSpLocks/>
            </p:cNvGrpSpPr>
            <p:nvPr/>
          </p:nvGrpSpPr>
          <p:grpSpPr bwMode="auto">
            <a:xfrm>
              <a:off x="1527" y="2838"/>
              <a:ext cx="111" cy="83"/>
              <a:chOff x="1527" y="2838"/>
              <a:chExt cx="111" cy="83"/>
            </a:xfrm>
          </p:grpSpPr>
          <p:sp>
            <p:nvSpPr>
              <p:cNvPr id="92466" name="Oval 235"/>
              <p:cNvSpPr>
                <a:spLocks noChangeArrowheads="1"/>
              </p:cNvSpPr>
              <p:nvPr/>
            </p:nvSpPr>
            <p:spPr bwMode="auto">
              <a:xfrm rot="1500000">
                <a:off x="1527" y="28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67" name="Rectangle 236"/>
              <p:cNvSpPr>
                <a:spLocks noChangeArrowheads="1"/>
              </p:cNvSpPr>
              <p:nvPr/>
            </p:nvSpPr>
            <p:spPr bwMode="auto">
              <a:xfrm rot="1500000">
                <a:off x="153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68" name="Oval 237"/>
              <p:cNvSpPr>
                <a:spLocks noChangeArrowheads="1"/>
              </p:cNvSpPr>
              <p:nvPr/>
            </p:nvSpPr>
            <p:spPr bwMode="auto">
              <a:xfrm rot="1500000">
                <a:off x="1550" y="283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8" name="Group 242"/>
            <p:cNvGrpSpPr>
              <a:grpSpLocks/>
            </p:cNvGrpSpPr>
            <p:nvPr/>
          </p:nvGrpSpPr>
          <p:grpSpPr bwMode="auto">
            <a:xfrm>
              <a:off x="1578" y="2933"/>
              <a:ext cx="107" cy="85"/>
              <a:chOff x="1578" y="2933"/>
              <a:chExt cx="107" cy="85"/>
            </a:xfrm>
          </p:grpSpPr>
          <p:sp>
            <p:nvSpPr>
              <p:cNvPr id="92463" name="Oval 239"/>
              <p:cNvSpPr>
                <a:spLocks noChangeArrowheads="1"/>
              </p:cNvSpPr>
              <p:nvPr/>
            </p:nvSpPr>
            <p:spPr bwMode="auto">
              <a:xfrm rot="-1260000">
                <a:off x="1597" y="29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64" name="Rectangle 240"/>
              <p:cNvSpPr>
                <a:spLocks noChangeArrowheads="1"/>
              </p:cNvSpPr>
              <p:nvPr/>
            </p:nvSpPr>
            <p:spPr bwMode="auto">
              <a:xfrm rot="-1260000">
                <a:off x="1586"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65" name="Oval 241"/>
              <p:cNvSpPr>
                <a:spLocks noChangeArrowheads="1"/>
              </p:cNvSpPr>
              <p:nvPr/>
            </p:nvSpPr>
            <p:spPr bwMode="auto">
              <a:xfrm rot="-1260000">
                <a:off x="1578" y="293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19" name="Group 246"/>
            <p:cNvGrpSpPr>
              <a:grpSpLocks/>
            </p:cNvGrpSpPr>
            <p:nvPr/>
          </p:nvGrpSpPr>
          <p:grpSpPr bwMode="auto">
            <a:xfrm>
              <a:off x="1674" y="2837"/>
              <a:ext cx="107" cy="85"/>
              <a:chOff x="1674" y="2837"/>
              <a:chExt cx="107" cy="85"/>
            </a:xfrm>
          </p:grpSpPr>
          <p:sp>
            <p:nvSpPr>
              <p:cNvPr id="92460" name="Oval 243"/>
              <p:cNvSpPr>
                <a:spLocks noChangeArrowheads="1"/>
              </p:cNvSpPr>
              <p:nvPr/>
            </p:nvSpPr>
            <p:spPr bwMode="auto">
              <a:xfrm rot="-1260000">
                <a:off x="1693" y="288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61" name="Rectangle 244"/>
              <p:cNvSpPr>
                <a:spLocks noChangeArrowheads="1"/>
              </p:cNvSpPr>
              <p:nvPr/>
            </p:nvSpPr>
            <p:spPr bwMode="auto">
              <a:xfrm rot="-1260000">
                <a:off x="168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62" name="Oval 245"/>
              <p:cNvSpPr>
                <a:spLocks noChangeArrowheads="1"/>
              </p:cNvSpPr>
              <p:nvPr/>
            </p:nvSpPr>
            <p:spPr bwMode="auto">
              <a:xfrm rot="-1260000">
                <a:off x="1674" y="283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0" name="Group 250"/>
            <p:cNvGrpSpPr>
              <a:grpSpLocks/>
            </p:cNvGrpSpPr>
            <p:nvPr/>
          </p:nvGrpSpPr>
          <p:grpSpPr bwMode="auto">
            <a:xfrm>
              <a:off x="1719" y="2934"/>
              <a:ext cx="111" cy="83"/>
              <a:chOff x="1719" y="2934"/>
              <a:chExt cx="111" cy="83"/>
            </a:xfrm>
          </p:grpSpPr>
          <p:sp>
            <p:nvSpPr>
              <p:cNvPr id="92457" name="Oval 247"/>
              <p:cNvSpPr>
                <a:spLocks noChangeArrowheads="1"/>
              </p:cNvSpPr>
              <p:nvPr/>
            </p:nvSpPr>
            <p:spPr bwMode="auto">
              <a:xfrm rot="1500000">
                <a:off x="1719"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58" name="Rectangle 248"/>
              <p:cNvSpPr>
                <a:spLocks noChangeArrowheads="1"/>
              </p:cNvSpPr>
              <p:nvPr/>
            </p:nvSpPr>
            <p:spPr bwMode="auto">
              <a:xfrm rot="1500000">
                <a:off x="1724"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59" name="Oval 249"/>
              <p:cNvSpPr>
                <a:spLocks noChangeArrowheads="1"/>
              </p:cNvSpPr>
              <p:nvPr/>
            </p:nvSpPr>
            <p:spPr bwMode="auto">
              <a:xfrm rot="1500000">
                <a:off x="1742"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1" name="Group 254"/>
            <p:cNvGrpSpPr>
              <a:grpSpLocks/>
            </p:cNvGrpSpPr>
            <p:nvPr/>
          </p:nvGrpSpPr>
          <p:grpSpPr bwMode="auto">
            <a:xfrm>
              <a:off x="1584" y="2740"/>
              <a:ext cx="96" cy="88"/>
              <a:chOff x="1584" y="2740"/>
              <a:chExt cx="96" cy="88"/>
            </a:xfrm>
          </p:grpSpPr>
          <p:sp>
            <p:nvSpPr>
              <p:cNvPr id="92454" name="Oval 251"/>
              <p:cNvSpPr>
                <a:spLocks noChangeArrowheads="1"/>
              </p:cNvSpPr>
              <p:nvPr/>
            </p:nvSpPr>
            <p:spPr bwMode="auto">
              <a:xfrm>
                <a:off x="1588" y="279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55" name="Rectangle 252"/>
              <p:cNvSpPr>
                <a:spLocks noChangeArrowheads="1"/>
              </p:cNvSpPr>
              <p:nvPr/>
            </p:nvSpPr>
            <p:spPr bwMode="auto">
              <a:xfrm>
                <a:off x="1584" y="276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56" name="Oval 253"/>
              <p:cNvSpPr>
                <a:spLocks noChangeArrowheads="1"/>
              </p:cNvSpPr>
              <p:nvPr/>
            </p:nvSpPr>
            <p:spPr bwMode="auto">
              <a:xfrm>
                <a:off x="1588" y="27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2" name="Group 258"/>
            <p:cNvGrpSpPr>
              <a:grpSpLocks/>
            </p:cNvGrpSpPr>
            <p:nvPr/>
          </p:nvGrpSpPr>
          <p:grpSpPr bwMode="auto">
            <a:xfrm>
              <a:off x="1767" y="2838"/>
              <a:ext cx="111" cy="83"/>
              <a:chOff x="1767" y="2838"/>
              <a:chExt cx="111" cy="83"/>
            </a:xfrm>
          </p:grpSpPr>
          <p:sp>
            <p:nvSpPr>
              <p:cNvPr id="92451" name="Oval 255"/>
              <p:cNvSpPr>
                <a:spLocks noChangeArrowheads="1"/>
              </p:cNvSpPr>
              <p:nvPr/>
            </p:nvSpPr>
            <p:spPr bwMode="auto">
              <a:xfrm rot="1500000">
                <a:off x="1767" y="28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52" name="Rectangle 256"/>
              <p:cNvSpPr>
                <a:spLocks noChangeArrowheads="1"/>
              </p:cNvSpPr>
              <p:nvPr/>
            </p:nvSpPr>
            <p:spPr bwMode="auto">
              <a:xfrm rot="1500000">
                <a:off x="177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53" name="Oval 257"/>
              <p:cNvSpPr>
                <a:spLocks noChangeArrowheads="1"/>
              </p:cNvSpPr>
              <p:nvPr/>
            </p:nvSpPr>
            <p:spPr bwMode="auto">
              <a:xfrm rot="1500000">
                <a:off x="1790" y="283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3" name="Group 262"/>
            <p:cNvGrpSpPr>
              <a:grpSpLocks/>
            </p:cNvGrpSpPr>
            <p:nvPr/>
          </p:nvGrpSpPr>
          <p:grpSpPr bwMode="auto">
            <a:xfrm>
              <a:off x="1781" y="2730"/>
              <a:ext cx="86" cy="106"/>
              <a:chOff x="1781" y="2730"/>
              <a:chExt cx="86" cy="106"/>
            </a:xfrm>
          </p:grpSpPr>
          <p:sp>
            <p:nvSpPr>
              <p:cNvPr id="92448" name="Oval 259"/>
              <p:cNvSpPr>
                <a:spLocks noChangeArrowheads="1"/>
              </p:cNvSpPr>
              <p:nvPr/>
            </p:nvSpPr>
            <p:spPr bwMode="auto">
              <a:xfrm rot="-4320000">
                <a:off x="1805"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49" name="Rectangle 260"/>
              <p:cNvSpPr>
                <a:spLocks noChangeArrowheads="1"/>
              </p:cNvSpPr>
              <p:nvPr/>
            </p:nvSpPr>
            <p:spPr bwMode="auto">
              <a:xfrm rot="-4320000">
                <a:off x="1782"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50" name="Oval 261"/>
              <p:cNvSpPr>
                <a:spLocks noChangeArrowheads="1"/>
              </p:cNvSpPr>
              <p:nvPr/>
            </p:nvSpPr>
            <p:spPr bwMode="auto">
              <a:xfrm rot="-4320000">
                <a:off x="1753"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4" name="Group 266"/>
            <p:cNvGrpSpPr>
              <a:grpSpLocks/>
            </p:cNvGrpSpPr>
            <p:nvPr/>
          </p:nvGrpSpPr>
          <p:grpSpPr bwMode="auto">
            <a:xfrm>
              <a:off x="1685" y="2730"/>
              <a:ext cx="86" cy="106"/>
              <a:chOff x="1685" y="2730"/>
              <a:chExt cx="86" cy="106"/>
            </a:xfrm>
          </p:grpSpPr>
          <p:sp>
            <p:nvSpPr>
              <p:cNvPr id="92445" name="Oval 263"/>
              <p:cNvSpPr>
                <a:spLocks noChangeArrowheads="1"/>
              </p:cNvSpPr>
              <p:nvPr/>
            </p:nvSpPr>
            <p:spPr bwMode="auto">
              <a:xfrm rot="-4320000">
                <a:off x="1709"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46" name="Rectangle 264"/>
              <p:cNvSpPr>
                <a:spLocks noChangeArrowheads="1"/>
              </p:cNvSpPr>
              <p:nvPr/>
            </p:nvSpPr>
            <p:spPr bwMode="auto">
              <a:xfrm rot="-4320000">
                <a:off x="1686"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47" name="Oval 265"/>
              <p:cNvSpPr>
                <a:spLocks noChangeArrowheads="1"/>
              </p:cNvSpPr>
              <p:nvPr/>
            </p:nvSpPr>
            <p:spPr bwMode="auto">
              <a:xfrm rot="-4320000">
                <a:off x="1657"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5" name="Group 270"/>
            <p:cNvGrpSpPr>
              <a:grpSpLocks/>
            </p:cNvGrpSpPr>
            <p:nvPr/>
          </p:nvGrpSpPr>
          <p:grpSpPr bwMode="auto">
            <a:xfrm>
              <a:off x="1383" y="2934"/>
              <a:ext cx="111" cy="83"/>
              <a:chOff x="1383" y="2934"/>
              <a:chExt cx="111" cy="83"/>
            </a:xfrm>
          </p:grpSpPr>
          <p:sp>
            <p:nvSpPr>
              <p:cNvPr id="92442" name="Oval 267"/>
              <p:cNvSpPr>
                <a:spLocks noChangeArrowheads="1"/>
              </p:cNvSpPr>
              <p:nvPr/>
            </p:nvSpPr>
            <p:spPr bwMode="auto">
              <a:xfrm rot="1500000">
                <a:off x="1383"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43" name="Rectangle 268"/>
              <p:cNvSpPr>
                <a:spLocks noChangeArrowheads="1"/>
              </p:cNvSpPr>
              <p:nvPr/>
            </p:nvSpPr>
            <p:spPr bwMode="auto">
              <a:xfrm rot="1500000">
                <a:off x="1388"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44" name="Oval 269"/>
              <p:cNvSpPr>
                <a:spLocks noChangeArrowheads="1"/>
              </p:cNvSpPr>
              <p:nvPr/>
            </p:nvSpPr>
            <p:spPr bwMode="auto">
              <a:xfrm rot="1500000">
                <a:off x="1406"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6" name="Group 274"/>
            <p:cNvGrpSpPr>
              <a:grpSpLocks/>
            </p:cNvGrpSpPr>
            <p:nvPr/>
          </p:nvGrpSpPr>
          <p:grpSpPr bwMode="auto">
            <a:xfrm>
              <a:off x="1349" y="3162"/>
              <a:ext cx="86" cy="106"/>
              <a:chOff x="1349" y="3162"/>
              <a:chExt cx="86" cy="106"/>
            </a:xfrm>
          </p:grpSpPr>
          <p:sp>
            <p:nvSpPr>
              <p:cNvPr id="92439" name="Oval 271"/>
              <p:cNvSpPr>
                <a:spLocks noChangeArrowheads="1"/>
              </p:cNvSpPr>
              <p:nvPr/>
            </p:nvSpPr>
            <p:spPr bwMode="auto">
              <a:xfrm rot="-4320000">
                <a:off x="1373" y="3207"/>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40" name="Rectangle 272"/>
              <p:cNvSpPr>
                <a:spLocks noChangeArrowheads="1"/>
              </p:cNvSpPr>
              <p:nvPr/>
            </p:nvSpPr>
            <p:spPr bwMode="auto">
              <a:xfrm rot="-4320000">
                <a:off x="1350" y="319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41" name="Oval 273"/>
              <p:cNvSpPr>
                <a:spLocks noChangeArrowheads="1"/>
              </p:cNvSpPr>
              <p:nvPr/>
            </p:nvSpPr>
            <p:spPr bwMode="auto">
              <a:xfrm rot="-4320000">
                <a:off x="1321" y="3190"/>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7" name="Group 278"/>
            <p:cNvGrpSpPr>
              <a:grpSpLocks/>
            </p:cNvGrpSpPr>
            <p:nvPr/>
          </p:nvGrpSpPr>
          <p:grpSpPr bwMode="auto">
            <a:xfrm>
              <a:off x="1200" y="3172"/>
              <a:ext cx="96" cy="88"/>
              <a:chOff x="1200" y="3172"/>
              <a:chExt cx="96" cy="88"/>
            </a:xfrm>
          </p:grpSpPr>
          <p:sp>
            <p:nvSpPr>
              <p:cNvPr id="92436" name="Oval 275"/>
              <p:cNvSpPr>
                <a:spLocks noChangeArrowheads="1"/>
              </p:cNvSpPr>
              <p:nvPr/>
            </p:nvSpPr>
            <p:spPr bwMode="auto">
              <a:xfrm>
                <a:off x="1204" y="322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37" name="Rectangle 276"/>
              <p:cNvSpPr>
                <a:spLocks noChangeArrowheads="1"/>
              </p:cNvSpPr>
              <p:nvPr/>
            </p:nvSpPr>
            <p:spPr bwMode="auto">
              <a:xfrm>
                <a:off x="1200" y="319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38" name="Oval 277"/>
              <p:cNvSpPr>
                <a:spLocks noChangeArrowheads="1"/>
              </p:cNvSpPr>
              <p:nvPr/>
            </p:nvSpPr>
            <p:spPr bwMode="auto">
              <a:xfrm>
                <a:off x="1204" y="317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8" name="Group 282"/>
            <p:cNvGrpSpPr>
              <a:grpSpLocks/>
            </p:cNvGrpSpPr>
            <p:nvPr/>
          </p:nvGrpSpPr>
          <p:grpSpPr bwMode="auto">
            <a:xfrm>
              <a:off x="1095" y="3174"/>
              <a:ext cx="111" cy="83"/>
              <a:chOff x="1095" y="3174"/>
              <a:chExt cx="111" cy="83"/>
            </a:xfrm>
          </p:grpSpPr>
          <p:sp>
            <p:nvSpPr>
              <p:cNvPr id="92433" name="Oval 279"/>
              <p:cNvSpPr>
                <a:spLocks noChangeArrowheads="1"/>
              </p:cNvSpPr>
              <p:nvPr/>
            </p:nvSpPr>
            <p:spPr bwMode="auto">
              <a:xfrm rot="1500000">
                <a:off x="1095" y="32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34" name="Rectangle 280"/>
              <p:cNvSpPr>
                <a:spLocks noChangeArrowheads="1"/>
              </p:cNvSpPr>
              <p:nvPr/>
            </p:nvSpPr>
            <p:spPr bwMode="auto">
              <a:xfrm rot="1500000">
                <a:off x="1100"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35" name="Oval 281"/>
              <p:cNvSpPr>
                <a:spLocks noChangeArrowheads="1"/>
              </p:cNvSpPr>
              <p:nvPr/>
            </p:nvSpPr>
            <p:spPr bwMode="auto">
              <a:xfrm rot="1500000">
                <a:off x="1118" y="317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429" name="Group 286"/>
            <p:cNvGrpSpPr>
              <a:grpSpLocks/>
            </p:cNvGrpSpPr>
            <p:nvPr/>
          </p:nvGrpSpPr>
          <p:grpSpPr bwMode="auto">
            <a:xfrm>
              <a:off x="954" y="3173"/>
              <a:ext cx="107" cy="85"/>
              <a:chOff x="954" y="3173"/>
              <a:chExt cx="107" cy="85"/>
            </a:xfrm>
          </p:grpSpPr>
          <p:sp>
            <p:nvSpPr>
              <p:cNvPr id="92430" name="Oval 283"/>
              <p:cNvSpPr>
                <a:spLocks noChangeArrowheads="1"/>
              </p:cNvSpPr>
              <p:nvPr/>
            </p:nvSpPr>
            <p:spPr bwMode="auto">
              <a:xfrm rot="-1260000">
                <a:off x="973" y="322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431" name="Rectangle 284"/>
              <p:cNvSpPr>
                <a:spLocks noChangeArrowheads="1"/>
              </p:cNvSpPr>
              <p:nvPr/>
            </p:nvSpPr>
            <p:spPr bwMode="auto">
              <a:xfrm rot="-1260000">
                <a:off x="962"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432" name="Oval 285"/>
              <p:cNvSpPr>
                <a:spLocks noChangeArrowheads="1"/>
              </p:cNvSpPr>
              <p:nvPr/>
            </p:nvSpPr>
            <p:spPr bwMode="auto">
              <a:xfrm rot="-1260000">
                <a:off x="954" y="317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92179" name="Group 291"/>
          <p:cNvGrpSpPr>
            <a:grpSpLocks/>
          </p:cNvGrpSpPr>
          <p:nvPr/>
        </p:nvGrpSpPr>
        <p:grpSpPr bwMode="auto">
          <a:xfrm>
            <a:off x="2886075" y="4503738"/>
            <a:ext cx="169863" cy="134937"/>
            <a:chOff x="1818" y="2837"/>
            <a:chExt cx="107" cy="85"/>
          </a:xfrm>
        </p:grpSpPr>
        <p:sp>
          <p:nvSpPr>
            <p:cNvPr id="92380" name="Oval 288"/>
            <p:cNvSpPr>
              <a:spLocks noChangeArrowheads="1"/>
            </p:cNvSpPr>
            <p:nvPr/>
          </p:nvSpPr>
          <p:spPr bwMode="auto">
            <a:xfrm rot="-1260000">
              <a:off x="1837" y="288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81" name="Rectangle 289"/>
            <p:cNvSpPr>
              <a:spLocks noChangeArrowheads="1"/>
            </p:cNvSpPr>
            <p:nvPr/>
          </p:nvSpPr>
          <p:spPr bwMode="auto">
            <a:xfrm rot="-1260000">
              <a:off x="1826"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2382" name="Oval 290"/>
            <p:cNvSpPr>
              <a:spLocks noChangeArrowheads="1"/>
            </p:cNvSpPr>
            <p:nvPr/>
          </p:nvSpPr>
          <p:spPr bwMode="auto">
            <a:xfrm rot="-1260000">
              <a:off x="1818" y="283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sp>
        <p:nvSpPr>
          <p:cNvPr id="184612" name="Line 292"/>
          <p:cNvSpPr>
            <a:spLocks noChangeShapeType="1"/>
          </p:cNvSpPr>
          <p:nvPr/>
        </p:nvSpPr>
        <p:spPr bwMode="auto">
          <a:xfrm>
            <a:off x="2209800" y="1828800"/>
            <a:ext cx="0" cy="685800"/>
          </a:xfrm>
          <a:prstGeom prst="line">
            <a:avLst/>
          </a:prstGeom>
          <a:noFill/>
          <a:ln w="25400">
            <a:solidFill>
              <a:schemeClr val="tx1"/>
            </a:solidFill>
            <a:round/>
            <a:headEnd type="none" w="sm" len="sm"/>
            <a:tailEnd type="stealth" w="med" len="lg"/>
          </a:ln>
        </p:spPr>
        <p:txBody>
          <a:bodyPr/>
          <a:lstStyle/>
          <a:p>
            <a:endParaRPr lang="en-US"/>
          </a:p>
        </p:txBody>
      </p:sp>
      <p:sp>
        <p:nvSpPr>
          <p:cNvPr id="184613" name="AutoShape 293"/>
          <p:cNvSpPr>
            <a:spLocks noChangeArrowheads="1"/>
          </p:cNvSpPr>
          <p:nvPr/>
        </p:nvSpPr>
        <p:spPr bwMode="auto">
          <a:xfrm>
            <a:off x="1377950" y="3130550"/>
            <a:ext cx="1739900" cy="1054100"/>
          </a:xfrm>
          <a:prstGeom prst="triangle">
            <a:avLst>
              <a:gd name="adj" fmla="val 47495"/>
            </a:avLst>
          </a:prstGeom>
          <a:pattFill prst="dashVert">
            <a:fgClr>
              <a:srgbClr val="00CCFF"/>
            </a:fgClr>
            <a:bgClr>
              <a:schemeClr val="tx1"/>
            </a:bgClr>
          </a:pattFill>
          <a:ln w="12700">
            <a:solidFill>
              <a:schemeClr val="tx1"/>
            </a:solidFill>
            <a:miter lim="800000"/>
            <a:headEnd/>
            <a:tailEnd/>
          </a:ln>
        </p:spPr>
        <p:txBody>
          <a:bodyPr wrap="none" anchor="ctr"/>
          <a:lstStyle/>
          <a:p>
            <a:pPr algn="ctr" eaLnBrk="0" hangingPunct="0"/>
            <a:endParaRPr lang="en-US"/>
          </a:p>
        </p:txBody>
      </p:sp>
      <p:grpSp>
        <p:nvGrpSpPr>
          <p:cNvPr id="184330" name="Group 296"/>
          <p:cNvGrpSpPr>
            <a:grpSpLocks/>
          </p:cNvGrpSpPr>
          <p:nvPr/>
        </p:nvGrpSpPr>
        <p:grpSpPr bwMode="auto">
          <a:xfrm>
            <a:off x="3054350" y="2749550"/>
            <a:ext cx="2654300" cy="1206500"/>
            <a:chOff x="1924" y="1732"/>
            <a:chExt cx="1672" cy="760"/>
          </a:xfrm>
        </p:grpSpPr>
        <p:sp>
          <p:nvSpPr>
            <p:cNvPr id="92378" name="AutoShape 294"/>
            <p:cNvSpPr>
              <a:spLocks noChangeArrowheads="1"/>
            </p:cNvSpPr>
            <p:nvPr/>
          </p:nvSpPr>
          <p:spPr bwMode="auto">
            <a:xfrm>
              <a:off x="1924" y="1732"/>
              <a:ext cx="1672" cy="633"/>
            </a:xfrm>
            <a:prstGeom prst="wedgeRoundRectCallout">
              <a:avLst>
                <a:gd name="adj1" fmla="val -50000"/>
                <a:gd name="adj2" fmla="val 66667"/>
                <a:gd name="adj3" fmla="val 16667"/>
              </a:avLst>
            </a:prstGeom>
            <a:gradFill rotWithShape="0">
              <a:gsLst>
                <a:gs pos="0">
                  <a:srgbClr val="5E9EFF"/>
                </a:gs>
                <a:gs pos="39999">
                  <a:srgbClr val="85C2FF"/>
                </a:gs>
                <a:gs pos="70000">
                  <a:srgbClr val="C4D6EB"/>
                </a:gs>
                <a:gs pos="100000">
                  <a:srgbClr val="FFEBFA"/>
                </a:gs>
              </a:gsLst>
              <a:path path="rect">
                <a:fillToRect r="100000" b="100000"/>
              </a:path>
            </a:gradFill>
            <a:ln w="12700">
              <a:solidFill>
                <a:schemeClr val="tx1"/>
              </a:solidFill>
              <a:miter lim="800000"/>
              <a:headEnd/>
              <a:tailEnd/>
            </a:ln>
          </p:spPr>
          <p:txBody>
            <a:bodyPr wrap="none" anchor="ctr"/>
            <a:lstStyle/>
            <a:p>
              <a:pPr algn="ctr" eaLnBrk="0" hangingPunct="0"/>
              <a:endParaRPr lang="en-US"/>
            </a:p>
          </p:txBody>
        </p:sp>
        <p:sp>
          <p:nvSpPr>
            <p:cNvPr id="92379" name="Rectangle 295"/>
            <p:cNvSpPr>
              <a:spLocks noChangeArrowheads="1"/>
            </p:cNvSpPr>
            <p:nvPr/>
          </p:nvSpPr>
          <p:spPr bwMode="auto">
            <a:xfrm>
              <a:off x="2112" y="1920"/>
              <a:ext cx="1296" cy="28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400">
                  <a:solidFill>
                    <a:schemeClr val="accent2"/>
                  </a:solidFill>
                  <a:latin typeface="Arial" pitchFamily="34" charset="0"/>
                </a:rPr>
                <a:t>ENZYMES</a:t>
              </a:r>
              <a:endParaRPr lang="ru-RU" sz="2400">
                <a:solidFill>
                  <a:schemeClr val="accent2"/>
                </a:solidFill>
                <a:latin typeface="Arial CYR"/>
              </a:endParaRPr>
            </a:p>
          </p:txBody>
        </p:sp>
      </p:grpSp>
      <p:grpSp>
        <p:nvGrpSpPr>
          <p:cNvPr id="184331" name="Group 487"/>
          <p:cNvGrpSpPr>
            <a:grpSpLocks/>
          </p:cNvGrpSpPr>
          <p:nvPr/>
        </p:nvGrpSpPr>
        <p:grpSpPr bwMode="auto">
          <a:xfrm>
            <a:off x="1454150" y="4273550"/>
            <a:ext cx="1587500" cy="901700"/>
            <a:chOff x="916" y="2692"/>
            <a:chExt cx="1000" cy="568"/>
          </a:xfrm>
        </p:grpSpPr>
        <p:sp>
          <p:nvSpPr>
            <p:cNvPr id="92188" name="Rectangle 297"/>
            <p:cNvSpPr>
              <a:spLocks noChangeArrowheads="1"/>
            </p:cNvSpPr>
            <p:nvPr/>
          </p:nvSpPr>
          <p:spPr bwMode="auto">
            <a:xfrm>
              <a:off x="916" y="2692"/>
              <a:ext cx="1000" cy="568"/>
            </a:xfrm>
            <a:prstGeom prst="rect">
              <a:avLst/>
            </a:prstGeom>
            <a:gradFill rotWithShape="0">
              <a:gsLst>
                <a:gs pos="0">
                  <a:srgbClr val="FEB986"/>
                </a:gs>
                <a:gs pos="100000">
                  <a:srgbClr val="B1815E"/>
                </a:gs>
              </a:gsLst>
              <a:lin ang="5400000" scaled="1"/>
            </a:gradFill>
            <a:ln w="12700">
              <a:solidFill>
                <a:schemeClr val="tx1"/>
              </a:solidFill>
              <a:miter lim="800000"/>
              <a:headEnd/>
              <a:tailEnd/>
            </a:ln>
          </p:spPr>
          <p:txBody>
            <a:bodyPr wrap="none" anchor="ctr"/>
            <a:lstStyle/>
            <a:p>
              <a:pPr algn="ctr" eaLnBrk="0" hangingPunct="0"/>
              <a:endParaRPr lang="en-US"/>
            </a:p>
          </p:txBody>
        </p:sp>
        <p:grpSp>
          <p:nvGrpSpPr>
            <p:cNvPr id="92189" name="Group 486"/>
            <p:cNvGrpSpPr>
              <a:grpSpLocks/>
            </p:cNvGrpSpPr>
            <p:nvPr/>
          </p:nvGrpSpPr>
          <p:grpSpPr bwMode="auto">
            <a:xfrm>
              <a:off x="954" y="2723"/>
              <a:ext cx="924" cy="504"/>
              <a:chOff x="954" y="2723"/>
              <a:chExt cx="924" cy="504"/>
            </a:xfrm>
          </p:grpSpPr>
          <p:grpSp>
            <p:nvGrpSpPr>
              <p:cNvPr id="92190" name="Group 301"/>
              <p:cNvGrpSpPr>
                <a:grpSpLocks/>
              </p:cNvGrpSpPr>
              <p:nvPr/>
            </p:nvGrpSpPr>
            <p:grpSpPr bwMode="auto">
              <a:xfrm>
                <a:off x="964" y="3002"/>
                <a:ext cx="88" cy="81"/>
                <a:chOff x="964" y="3002"/>
                <a:chExt cx="88" cy="81"/>
              </a:xfrm>
            </p:grpSpPr>
            <p:sp>
              <p:nvSpPr>
                <p:cNvPr id="92375" name="Oval 298"/>
                <p:cNvSpPr>
                  <a:spLocks noChangeArrowheads="1"/>
                </p:cNvSpPr>
                <p:nvPr/>
              </p:nvSpPr>
              <p:spPr bwMode="auto">
                <a:xfrm>
                  <a:off x="964" y="305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76" name="Rectangle 299"/>
                <p:cNvSpPr>
                  <a:spLocks noChangeArrowheads="1"/>
                </p:cNvSpPr>
                <p:nvPr/>
              </p:nvSpPr>
              <p:spPr bwMode="auto">
                <a:xfrm>
                  <a:off x="964" y="3027"/>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77" name="Oval 300"/>
                <p:cNvSpPr>
                  <a:spLocks noChangeArrowheads="1"/>
                </p:cNvSpPr>
                <p:nvPr/>
              </p:nvSpPr>
              <p:spPr bwMode="auto">
                <a:xfrm>
                  <a:off x="964" y="3002"/>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1" name="Group 305"/>
              <p:cNvGrpSpPr>
                <a:grpSpLocks/>
              </p:cNvGrpSpPr>
              <p:nvPr/>
            </p:nvGrpSpPr>
            <p:grpSpPr bwMode="auto">
              <a:xfrm>
                <a:off x="1108" y="2913"/>
                <a:ext cx="88" cy="81"/>
                <a:chOff x="1108" y="2913"/>
                <a:chExt cx="88" cy="81"/>
              </a:xfrm>
            </p:grpSpPr>
            <p:sp>
              <p:nvSpPr>
                <p:cNvPr id="92372" name="Oval 302"/>
                <p:cNvSpPr>
                  <a:spLocks noChangeArrowheads="1"/>
                </p:cNvSpPr>
                <p:nvPr/>
              </p:nvSpPr>
              <p:spPr bwMode="auto">
                <a:xfrm>
                  <a:off x="1108" y="2965"/>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73" name="Rectangle 303"/>
                <p:cNvSpPr>
                  <a:spLocks noChangeArrowheads="1"/>
                </p:cNvSpPr>
                <p:nvPr/>
              </p:nvSpPr>
              <p:spPr bwMode="auto">
                <a:xfrm>
                  <a:off x="1108" y="2939"/>
                  <a:ext cx="88" cy="42"/>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74" name="Oval 304"/>
                <p:cNvSpPr>
                  <a:spLocks noChangeArrowheads="1"/>
                </p:cNvSpPr>
                <p:nvPr/>
              </p:nvSpPr>
              <p:spPr bwMode="auto">
                <a:xfrm>
                  <a:off x="1108" y="2913"/>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2" name="Group 309"/>
              <p:cNvGrpSpPr>
                <a:grpSpLocks/>
              </p:cNvGrpSpPr>
              <p:nvPr/>
            </p:nvGrpSpPr>
            <p:grpSpPr bwMode="auto">
              <a:xfrm>
                <a:off x="1252" y="2913"/>
                <a:ext cx="88" cy="81"/>
                <a:chOff x="1252" y="2913"/>
                <a:chExt cx="88" cy="81"/>
              </a:xfrm>
            </p:grpSpPr>
            <p:sp>
              <p:nvSpPr>
                <p:cNvPr id="92369" name="Oval 306"/>
                <p:cNvSpPr>
                  <a:spLocks noChangeArrowheads="1"/>
                </p:cNvSpPr>
                <p:nvPr/>
              </p:nvSpPr>
              <p:spPr bwMode="auto">
                <a:xfrm>
                  <a:off x="1252" y="2965"/>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70" name="Rectangle 307"/>
                <p:cNvSpPr>
                  <a:spLocks noChangeArrowheads="1"/>
                </p:cNvSpPr>
                <p:nvPr/>
              </p:nvSpPr>
              <p:spPr bwMode="auto">
                <a:xfrm>
                  <a:off x="1252" y="2939"/>
                  <a:ext cx="88" cy="42"/>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71" name="Oval 308"/>
                <p:cNvSpPr>
                  <a:spLocks noChangeArrowheads="1"/>
                </p:cNvSpPr>
                <p:nvPr/>
              </p:nvSpPr>
              <p:spPr bwMode="auto">
                <a:xfrm>
                  <a:off x="1252" y="2913"/>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3" name="Group 313"/>
              <p:cNvGrpSpPr>
                <a:grpSpLocks/>
              </p:cNvGrpSpPr>
              <p:nvPr/>
            </p:nvGrpSpPr>
            <p:grpSpPr bwMode="auto">
              <a:xfrm>
                <a:off x="1204" y="3091"/>
                <a:ext cx="88" cy="81"/>
                <a:chOff x="1204" y="3091"/>
                <a:chExt cx="88" cy="81"/>
              </a:xfrm>
            </p:grpSpPr>
            <p:sp>
              <p:nvSpPr>
                <p:cNvPr id="92366" name="Oval 310"/>
                <p:cNvSpPr>
                  <a:spLocks noChangeArrowheads="1"/>
                </p:cNvSpPr>
                <p:nvPr/>
              </p:nvSpPr>
              <p:spPr bwMode="auto">
                <a:xfrm>
                  <a:off x="1204" y="314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67" name="Rectangle 311"/>
                <p:cNvSpPr>
                  <a:spLocks noChangeArrowheads="1"/>
                </p:cNvSpPr>
                <p:nvPr/>
              </p:nvSpPr>
              <p:spPr bwMode="auto">
                <a:xfrm>
                  <a:off x="1204" y="311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68" name="Oval 312"/>
                <p:cNvSpPr>
                  <a:spLocks noChangeArrowheads="1"/>
                </p:cNvSpPr>
                <p:nvPr/>
              </p:nvSpPr>
              <p:spPr bwMode="auto">
                <a:xfrm>
                  <a:off x="1204" y="3091"/>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4" name="Group 317"/>
              <p:cNvGrpSpPr>
                <a:grpSpLocks/>
              </p:cNvGrpSpPr>
              <p:nvPr/>
            </p:nvGrpSpPr>
            <p:grpSpPr bwMode="auto">
              <a:xfrm>
                <a:off x="1338" y="2915"/>
                <a:ext cx="107" cy="78"/>
                <a:chOff x="1338" y="2915"/>
                <a:chExt cx="107" cy="78"/>
              </a:xfrm>
            </p:grpSpPr>
            <p:sp>
              <p:nvSpPr>
                <p:cNvPr id="92363" name="Oval 314"/>
                <p:cNvSpPr>
                  <a:spLocks noChangeArrowheads="1"/>
                </p:cNvSpPr>
                <p:nvPr/>
              </p:nvSpPr>
              <p:spPr bwMode="auto">
                <a:xfrm rot="-1260000">
                  <a:off x="1357" y="296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64" name="Rectangle 315"/>
                <p:cNvSpPr>
                  <a:spLocks noChangeArrowheads="1"/>
                </p:cNvSpPr>
                <p:nvPr/>
              </p:nvSpPr>
              <p:spPr bwMode="auto">
                <a:xfrm rot="-1260000">
                  <a:off x="1350" y="293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65" name="Oval 316"/>
                <p:cNvSpPr>
                  <a:spLocks noChangeArrowheads="1"/>
                </p:cNvSpPr>
                <p:nvPr/>
              </p:nvSpPr>
              <p:spPr bwMode="auto">
                <a:xfrm rot="-1260000">
                  <a:off x="1338" y="291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5" name="Group 321"/>
              <p:cNvGrpSpPr>
                <a:grpSpLocks/>
              </p:cNvGrpSpPr>
              <p:nvPr/>
            </p:nvGrpSpPr>
            <p:grpSpPr bwMode="auto">
              <a:xfrm>
                <a:off x="1335" y="3004"/>
                <a:ext cx="111" cy="76"/>
                <a:chOff x="1335" y="3004"/>
                <a:chExt cx="111" cy="76"/>
              </a:xfrm>
            </p:grpSpPr>
            <p:sp>
              <p:nvSpPr>
                <p:cNvPr id="92360" name="Oval 318"/>
                <p:cNvSpPr>
                  <a:spLocks noChangeArrowheads="1"/>
                </p:cNvSpPr>
                <p:nvPr/>
              </p:nvSpPr>
              <p:spPr bwMode="auto">
                <a:xfrm rot="1500000">
                  <a:off x="1335" y="3050"/>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61" name="Rectangle 319"/>
                <p:cNvSpPr>
                  <a:spLocks noChangeArrowheads="1"/>
                </p:cNvSpPr>
                <p:nvPr/>
              </p:nvSpPr>
              <p:spPr bwMode="auto">
                <a:xfrm rot="1500000">
                  <a:off x="1344" y="3026"/>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62" name="Oval 320"/>
                <p:cNvSpPr>
                  <a:spLocks noChangeArrowheads="1"/>
                </p:cNvSpPr>
                <p:nvPr/>
              </p:nvSpPr>
              <p:spPr bwMode="auto">
                <a:xfrm rot="1500000">
                  <a:off x="1358" y="3004"/>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6" name="Group 325"/>
              <p:cNvGrpSpPr>
                <a:grpSpLocks/>
              </p:cNvGrpSpPr>
              <p:nvPr/>
            </p:nvGrpSpPr>
            <p:grpSpPr bwMode="auto">
              <a:xfrm>
                <a:off x="1495" y="2945"/>
                <a:ext cx="82" cy="105"/>
                <a:chOff x="1495" y="2945"/>
                <a:chExt cx="82" cy="105"/>
              </a:xfrm>
            </p:grpSpPr>
            <p:sp>
              <p:nvSpPr>
                <p:cNvPr id="92357" name="Oval 322"/>
                <p:cNvSpPr>
                  <a:spLocks noChangeArrowheads="1"/>
                </p:cNvSpPr>
                <p:nvPr/>
              </p:nvSpPr>
              <p:spPr bwMode="auto">
                <a:xfrm rot="-4320000">
                  <a:off x="1517" y="2990"/>
                  <a:ext cx="89"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58" name="Rectangle 323"/>
                <p:cNvSpPr>
                  <a:spLocks noChangeArrowheads="1"/>
                </p:cNvSpPr>
                <p:nvPr/>
              </p:nvSpPr>
              <p:spPr bwMode="auto">
                <a:xfrm rot="-4320000">
                  <a:off x="1498" y="2978"/>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59" name="Oval 324"/>
                <p:cNvSpPr>
                  <a:spLocks noChangeArrowheads="1"/>
                </p:cNvSpPr>
                <p:nvPr/>
              </p:nvSpPr>
              <p:spPr bwMode="auto">
                <a:xfrm rot="-4320000">
                  <a:off x="1465" y="2975"/>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7" name="Group 329"/>
              <p:cNvGrpSpPr>
                <a:grpSpLocks/>
              </p:cNvGrpSpPr>
              <p:nvPr/>
            </p:nvGrpSpPr>
            <p:grpSpPr bwMode="auto">
              <a:xfrm>
                <a:off x="999" y="2916"/>
                <a:ext cx="111" cy="76"/>
                <a:chOff x="999" y="2916"/>
                <a:chExt cx="111" cy="76"/>
              </a:xfrm>
            </p:grpSpPr>
            <p:sp>
              <p:nvSpPr>
                <p:cNvPr id="92354" name="Oval 326"/>
                <p:cNvSpPr>
                  <a:spLocks noChangeArrowheads="1"/>
                </p:cNvSpPr>
                <p:nvPr/>
              </p:nvSpPr>
              <p:spPr bwMode="auto">
                <a:xfrm rot="1500000">
                  <a:off x="999" y="296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55" name="Rectangle 327"/>
                <p:cNvSpPr>
                  <a:spLocks noChangeArrowheads="1"/>
                </p:cNvSpPr>
                <p:nvPr/>
              </p:nvSpPr>
              <p:spPr bwMode="auto">
                <a:xfrm rot="1500000">
                  <a:off x="1008" y="293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56" name="Oval 328"/>
                <p:cNvSpPr>
                  <a:spLocks noChangeArrowheads="1"/>
                </p:cNvSpPr>
                <p:nvPr/>
              </p:nvSpPr>
              <p:spPr bwMode="auto">
                <a:xfrm rot="1500000">
                  <a:off x="1022" y="2916"/>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8" name="Group 333"/>
              <p:cNvGrpSpPr>
                <a:grpSpLocks/>
              </p:cNvGrpSpPr>
              <p:nvPr/>
            </p:nvGrpSpPr>
            <p:grpSpPr bwMode="auto">
              <a:xfrm>
                <a:off x="954" y="3091"/>
                <a:ext cx="107" cy="78"/>
                <a:chOff x="954" y="3091"/>
                <a:chExt cx="107" cy="78"/>
              </a:xfrm>
            </p:grpSpPr>
            <p:sp>
              <p:nvSpPr>
                <p:cNvPr id="92351" name="Oval 330"/>
                <p:cNvSpPr>
                  <a:spLocks noChangeArrowheads="1"/>
                </p:cNvSpPr>
                <p:nvPr/>
              </p:nvSpPr>
              <p:spPr bwMode="auto">
                <a:xfrm rot="-1260000">
                  <a:off x="973" y="3139"/>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52" name="Rectangle 331"/>
                <p:cNvSpPr>
                  <a:spLocks noChangeArrowheads="1"/>
                </p:cNvSpPr>
                <p:nvPr/>
              </p:nvSpPr>
              <p:spPr bwMode="auto">
                <a:xfrm rot="-1260000">
                  <a:off x="966" y="311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53" name="Oval 332"/>
                <p:cNvSpPr>
                  <a:spLocks noChangeArrowheads="1"/>
                </p:cNvSpPr>
                <p:nvPr/>
              </p:nvSpPr>
              <p:spPr bwMode="auto">
                <a:xfrm rot="-1260000">
                  <a:off x="954" y="309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199" name="Group 337"/>
              <p:cNvGrpSpPr>
                <a:grpSpLocks/>
              </p:cNvGrpSpPr>
              <p:nvPr/>
            </p:nvGrpSpPr>
            <p:grpSpPr bwMode="auto">
              <a:xfrm>
                <a:off x="1287" y="3092"/>
                <a:ext cx="111" cy="76"/>
                <a:chOff x="1287" y="3092"/>
                <a:chExt cx="111" cy="76"/>
              </a:xfrm>
            </p:grpSpPr>
            <p:sp>
              <p:nvSpPr>
                <p:cNvPr id="92348" name="Oval 334"/>
                <p:cNvSpPr>
                  <a:spLocks noChangeArrowheads="1"/>
                </p:cNvSpPr>
                <p:nvPr/>
              </p:nvSpPr>
              <p:spPr bwMode="auto">
                <a:xfrm rot="1500000">
                  <a:off x="1287" y="3139"/>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49" name="Rectangle 335"/>
                <p:cNvSpPr>
                  <a:spLocks noChangeArrowheads="1"/>
                </p:cNvSpPr>
                <p:nvPr/>
              </p:nvSpPr>
              <p:spPr bwMode="auto">
                <a:xfrm rot="1500000">
                  <a:off x="1296" y="311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50" name="Oval 336"/>
                <p:cNvSpPr>
                  <a:spLocks noChangeArrowheads="1"/>
                </p:cNvSpPr>
                <p:nvPr/>
              </p:nvSpPr>
              <p:spPr bwMode="auto">
                <a:xfrm rot="1500000">
                  <a:off x="1310" y="3092"/>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0" name="Group 341"/>
              <p:cNvGrpSpPr>
                <a:grpSpLocks/>
              </p:cNvGrpSpPr>
              <p:nvPr/>
            </p:nvGrpSpPr>
            <p:grpSpPr bwMode="auto">
              <a:xfrm>
                <a:off x="1095" y="3092"/>
                <a:ext cx="111" cy="76"/>
                <a:chOff x="1095" y="3092"/>
                <a:chExt cx="111" cy="76"/>
              </a:xfrm>
            </p:grpSpPr>
            <p:sp>
              <p:nvSpPr>
                <p:cNvPr id="92345" name="Oval 338"/>
                <p:cNvSpPr>
                  <a:spLocks noChangeArrowheads="1"/>
                </p:cNvSpPr>
                <p:nvPr/>
              </p:nvSpPr>
              <p:spPr bwMode="auto">
                <a:xfrm rot="1500000">
                  <a:off x="1095" y="3139"/>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46" name="Rectangle 339"/>
                <p:cNvSpPr>
                  <a:spLocks noChangeArrowheads="1"/>
                </p:cNvSpPr>
                <p:nvPr/>
              </p:nvSpPr>
              <p:spPr bwMode="auto">
                <a:xfrm rot="1500000">
                  <a:off x="1104" y="311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47" name="Oval 340"/>
                <p:cNvSpPr>
                  <a:spLocks noChangeArrowheads="1"/>
                </p:cNvSpPr>
                <p:nvPr/>
              </p:nvSpPr>
              <p:spPr bwMode="auto">
                <a:xfrm rot="1500000">
                  <a:off x="1118" y="3092"/>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1" name="Group 345"/>
              <p:cNvGrpSpPr>
                <a:grpSpLocks/>
              </p:cNvGrpSpPr>
              <p:nvPr/>
            </p:nvGrpSpPr>
            <p:grpSpPr bwMode="auto">
              <a:xfrm>
                <a:off x="1191" y="3004"/>
                <a:ext cx="111" cy="76"/>
                <a:chOff x="1191" y="3004"/>
                <a:chExt cx="111" cy="76"/>
              </a:xfrm>
            </p:grpSpPr>
            <p:sp>
              <p:nvSpPr>
                <p:cNvPr id="92342" name="Oval 342"/>
                <p:cNvSpPr>
                  <a:spLocks noChangeArrowheads="1"/>
                </p:cNvSpPr>
                <p:nvPr/>
              </p:nvSpPr>
              <p:spPr bwMode="auto">
                <a:xfrm rot="1500000">
                  <a:off x="1191" y="3050"/>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43" name="Rectangle 343"/>
                <p:cNvSpPr>
                  <a:spLocks noChangeArrowheads="1"/>
                </p:cNvSpPr>
                <p:nvPr/>
              </p:nvSpPr>
              <p:spPr bwMode="auto">
                <a:xfrm rot="1500000">
                  <a:off x="1200" y="3026"/>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44" name="Oval 344"/>
                <p:cNvSpPr>
                  <a:spLocks noChangeArrowheads="1"/>
                </p:cNvSpPr>
                <p:nvPr/>
              </p:nvSpPr>
              <p:spPr bwMode="auto">
                <a:xfrm rot="1500000">
                  <a:off x="1214" y="3004"/>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2" name="Group 349"/>
              <p:cNvGrpSpPr>
                <a:grpSpLocks/>
              </p:cNvGrpSpPr>
              <p:nvPr/>
            </p:nvGrpSpPr>
            <p:grpSpPr bwMode="auto">
              <a:xfrm>
                <a:off x="1108" y="3002"/>
                <a:ext cx="88" cy="81"/>
                <a:chOff x="1108" y="3002"/>
                <a:chExt cx="88" cy="81"/>
              </a:xfrm>
            </p:grpSpPr>
            <p:sp>
              <p:nvSpPr>
                <p:cNvPr id="92339" name="Oval 346"/>
                <p:cNvSpPr>
                  <a:spLocks noChangeArrowheads="1"/>
                </p:cNvSpPr>
                <p:nvPr/>
              </p:nvSpPr>
              <p:spPr bwMode="auto">
                <a:xfrm>
                  <a:off x="1108" y="305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40" name="Rectangle 347"/>
                <p:cNvSpPr>
                  <a:spLocks noChangeArrowheads="1"/>
                </p:cNvSpPr>
                <p:nvPr/>
              </p:nvSpPr>
              <p:spPr bwMode="auto">
                <a:xfrm>
                  <a:off x="1108" y="3027"/>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41" name="Oval 348"/>
                <p:cNvSpPr>
                  <a:spLocks noChangeArrowheads="1"/>
                </p:cNvSpPr>
                <p:nvPr/>
              </p:nvSpPr>
              <p:spPr bwMode="auto">
                <a:xfrm>
                  <a:off x="1108" y="3002"/>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3" name="Group 353"/>
              <p:cNvGrpSpPr>
                <a:grpSpLocks/>
              </p:cNvGrpSpPr>
              <p:nvPr/>
            </p:nvGrpSpPr>
            <p:grpSpPr bwMode="auto">
              <a:xfrm>
                <a:off x="1398" y="3034"/>
                <a:ext cx="83" cy="104"/>
                <a:chOff x="1398" y="3034"/>
                <a:chExt cx="83" cy="104"/>
              </a:xfrm>
            </p:grpSpPr>
            <p:sp>
              <p:nvSpPr>
                <p:cNvPr id="92336" name="Oval 350"/>
                <p:cNvSpPr>
                  <a:spLocks noChangeArrowheads="1"/>
                </p:cNvSpPr>
                <p:nvPr/>
              </p:nvSpPr>
              <p:spPr bwMode="auto">
                <a:xfrm rot="-4320000">
                  <a:off x="1421" y="3079"/>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37" name="Rectangle 351"/>
                <p:cNvSpPr>
                  <a:spLocks noChangeArrowheads="1"/>
                </p:cNvSpPr>
                <p:nvPr/>
              </p:nvSpPr>
              <p:spPr bwMode="auto">
                <a:xfrm rot="-4320000">
                  <a:off x="1402" y="306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38" name="Oval 352"/>
                <p:cNvSpPr>
                  <a:spLocks noChangeArrowheads="1"/>
                </p:cNvSpPr>
                <p:nvPr/>
              </p:nvSpPr>
              <p:spPr bwMode="auto">
                <a:xfrm rot="-4320000">
                  <a:off x="1369" y="3063"/>
                  <a:ext cx="89"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4" name="Group 357"/>
              <p:cNvGrpSpPr>
                <a:grpSpLocks/>
              </p:cNvGrpSpPr>
              <p:nvPr/>
            </p:nvGrpSpPr>
            <p:grpSpPr bwMode="auto">
              <a:xfrm>
                <a:off x="1492" y="3135"/>
                <a:ext cx="88" cy="80"/>
                <a:chOff x="1492" y="3135"/>
                <a:chExt cx="88" cy="80"/>
              </a:xfrm>
            </p:grpSpPr>
            <p:sp>
              <p:nvSpPr>
                <p:cNvPr id="92333" name="Oval 354"/>
                <p:cNvSpPr>
                  <a:spLocks noChangeArrowheads="1"/>
                </p:cNvSpPr>
                <p:nvPr/>
              </p:nvSpPr>
              <p:spPr bwMode="auto">
                <a:xfrm>
                  <a:off x="1492" y="3186"/>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34" name="Rectangle 355"/>
                <p:cNvSpPr>
                  <a:spLocks noChangeArrowheads="1"/>
                </p:cNvSpPr>
                <p:nvPr/>
              </p:nvSpPr>
              <p:spPr bwMode="auto">
                <a:xfrm>
                  <a:off x="1492" y="3160"/>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35" name="Oval 356"/>
                <p:cNvSpPr>
                  <a:spLocks noChangeArrowheads="1"/>
                </p:cNvSpPr>
                <p:nvPr/>
              </p:nvSpPr>
              <p:spPr bwMode="auto">
                <a:xfrm>
                  <a:off x="1492" y="313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5" name="Group 361"/>
              <p:cNvGrpSpPr>
                <a:grpSpLocks/>
              </p:cNvGrpSpPr>
              <p:nvPr/>
            </p:nvGrpSpPr>
            <p:grpSpPr bwMode="auto">
              <a:xfrm>
                <a:off x="1527" y="3049"/>
                <a:ext cx="111" cy="76"/>
                <a:chOff x="1527" y="3049"/>
                <a:chExt cx="111" cy="76"/>
              </a:xfrm>
            </p:grpSpPr>
            <p:sp>
              <p:nvSpPr>
                <p:cNvPr id="92330" name="Oval 358"/>
                <p:cNvSpPr>
                  <a:spLocks noChangeArrowheads="1"/>
                </p:cNvSpPr>
                <p:nvPr/>
              </p:nvSpPr>
              <p:spPr bwMode="auto">
                <a:xfrm rot="1500000">
                  <a:off x="1527" y="309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31" name="Rectangle 359"/>
                <p:cNvSpPr>
                  <a:spLocks noChangeArrowheads="1"/>
                </p:cNvSpPr>
                <p:nvPr/>
              </p:nvSpPr>
              <p:spPr bwMode="auto">
                <a:xfrm rot="1500000">
                  <a:off x="1536" y="3071"/>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32" name="Oval 360"/>
                <p:cNvSpPr>
                  <a:spLocks noChangeArrowheads="1"/>
                </p:cNvSpPr>
                <p:nvPr/>
              </p:nvSpPr>
              <p:spPr bwMode="auto">
                <a:xfrm rot="1500000">
                  <a:off x="1550" y="3049"/>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6" name="Group 365"/>
              <p:cNvGrpSpPr>
                <a:grpSpLocks/>
              </p:cNvGrpSpPr>
              <p:nvPr/>
            </p:nvGrpSpPr>
            <p:grpSpPr bwMode="auto">
              <a:xfrm>
                <a:off x="1578" y="3136"/>
                <a:ext cx="107" cy="78"/>
                <a:chOff x="1578" y="3136"/>
                <a:chExt cx="107" cy="78"/>
              </a:xfrm>
            </p:grpSpPr>
            <p:sp>
              <p:nvSpPr>
                <p:cNvPr id="92327" name="Oval 362"/>
                <p:cNvSpPr>
                  <a:spLocks noChangeArrowheads="1"/>
                </p:cNvSpPr>
                <p:nvPr/>
              </p:nvSpPr>
              <p:spPr bwMode="auto">
                <a:xfrm rot="-1260000">
                  <a:off x="1597" y="3184"/>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28" name="Rectangle 363"/>
                <p:cNvSpPr>
                  <a:spLocks noChangeArrowheads="1"/>
                </p:cNvSpPr>
                <p:nvPr/>
              </p:nvSpPr>
              <p:spPr bwMode="auto">
                <a:xfrm rot="-1260000">
                  <a:off x="1590" y="3159"/>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29" name="Oval 364"/>
                <p:cNvSpPr>
                  <a:spLocks noChangeArrowheads="1"/>
                </p:cNvSpPr>
                <p:nvPr/>
              </p:nvSpPr>
              <p:spPr bwMode="auto">
                <a:xfrm rot="-1260000">
                  <a:off x="1578" y="3136"/>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7" name="Group 369"/>
              <p:cNvGrpSpPr>
                <a:grpSpLocks/>
              </p:cNvGrpSpPr>
              <p:nvPr/>
            </p:nvGrpSpPr>
            <p:grpSpPr bwMode="auto">
              <a:xfrm>
                <a:off x="1674" y="3048"/>
                <a:ext cx="107" cy="77"/>
                <a:chOff x="1674" y="3048"/>
                <a:chExt cx="107" cy="77"/>
              </a:xfrm>
            </p:grpSpPr>
            <p:sp>
              <p:nvSpPr>
                <p:cNvPr id="92324" name="Oval 366"/>
                <p:cNvSpPr>
                  <a:spLocks noChangeArrowheads="1"/>
                </p:cNvSpPr>
                <p:nvPr/>
              </p:nvSpPr>
              <p:spPr bwMode="auto">
                <a:xfrm rot="-1260000">
                  <a:off x="1693" y="3096"/>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25" name="Rectangle 367"/>
                <p:cNvSpPr>
                  <a:spLocks noChangeArrowheads="1"/>
                </p:cNvSpPr>
                <p:nvPr/>
              </p:nvSpPr>
              <p:spPr bwMode="auto">
                <a:xfrm rot="-1260000">
                  <a:off x="1686" y="3071"/>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26" name="Oval 368"/>
                <p:cNvSpPr>
                  <a:spLocks noChangeArrowheads="1"/>
                </p:cNvSpPr>
                <p:nvPr/>
              </p:nvSpPr>
              <p:spPr bwMode="auto">
                <a:xfrm rot="-1260000">
                  <a:off x="1674" y="3048"/>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8" name="Group 373"/>
              <p:cNvGrpSpPr>
                <a:grpSpLocks/>
              </p:cNvGrpSpPr>
              <p:nvPr/>
            </p:nvGrpSpPr>
            <p:grpSpPr bwMode="auto">
              <a:xfrm>
                <a:off x="1719" y="3137"/>
                <a:ext cx="111" cy="76"/>
                <a:chOff x="1719" y="3137"/>
                <a:chExt cx="111" cy="76"/>
              </a:xfrm>
            </p:grpSpPr>
            <p:sp>
              <p:nvSpPr>
                <p:cNvPr id="92321" name="Oval 370"/>
                <p:cNvSpPr>
                  <a:spLocks noChangeArrowheads="1"/>
                </p:cNvSpPr>
                <p:nvPr/>
              </p:nvSpPr>
              <p:spPr bwMode="auto">
                <a:xfrm rot="1500000">
                  <a:off x="1719" y="318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22" name="Rectangle 371"/>
                <p:cNvSpPr>
                  <a:spLocks noChangeArrowheads="1"/>
                </p:cNvSpPr>
                <p:nvPr/>
              </p:nvSpPr>
              <p:spPr bwMode="auto">
                <a:xfrm rot="1500000">
                  <a:off x="1728" y="3159"/>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23" name="Oval 372"/>
                <p:cNvSpPr>
                  <a:spLocks noChangeArrowheads="1"/>
                </p:cNvSpPr>
                <p:nvPr/>
              </p:nvSpPr>
              <p:spPr bwMode="auto">
                <a:xfrm rot="1500000">
                  <a:off x="1742" y="313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09" name="Group 377"/>
              <p:cNvGrpSpPr>
                <a:grpSpLocks/>
              </p:cNvGrpSpPr>
              <p:nvPr/>
            </p:nvGrpSpPr>
            <p:grpSpPr bwMode="auto">
              <a:xfrm>
                <a:off x="1588" y="2958"/>
                <a:ext cx="88" cy="81"/>
                <a:chOff x="1588" y="2958"/>
                <a:chExt cx="88" cy="81"/>
              </a:xfrm>
            </p:grpSpPr>
            <p:sp>
              <p:nvSpPr>
                <p:cNvPr id="92318" name="Oval 374"/>
                <p:cNvSpPr>
                  <a:spLocks noChangeArrowheads="1"/>
                </p:cNvSpPr>
                <p:nvPr/>
              </p:nvSpPr>
              <p:spPr bwMode="auto">
                <a:xfrm>
                  <a:off x="1588" y="3008"/>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19" name="Rectangle 375"/>
                <p:cNvSpPr>
                  <a:spLocks noChangeArrowheads="1"/>
                </p:cNvSpPr>
                <p:nvPr/>
              </p:nvSpPr>
              <p:spPr bwMode="auto">
                <a:xfrm>
                  <a:off x="1588" y="2983"/>
                  <a:ext cx="88" cy="42"/>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20" name="Oval 376"/>
                <p:cNvSpPr>
                  <a:spLocks noChangeArrowheads="1"/>
                </p:cNvSpPr>
                <p:nvPr/>
              </p:nvSpPr>
              <p:spPr bwMode="auto">
                <a:xfrm>
                  <a:off x="1588" y="2958"/>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0" name="Group 381"/>
              <p:cNvGrpSpPr>
                <a:grpSpLocks/>
              </p:cNvGrpSpPr>
              <p:nvPr/>
            </p:nvGrpSpPr>
            <p:grpSpPr bwMode="auto">
              <a:xfrm>
                <a:off x="1767" y="3049"/>
                <a:ext cx="111" cy="76"/>
                <a:chOff x="1767" y="3049"/>
                <a:chExt cx="111" cy="76"/>
              </a:xfrm>
            </p:grpSpPr>
            <p:sp>
              <p:nvSpPr>
                <p:cNvPr id="92315" name="Oval 378"/>
                <p:cNvSpPr>
                  <a:spLocks noChangeArrowheads="1"/>
                </p:cNvSpPr>
                <p:nvPr/>
              </p:nvSpPr>
              <p:spPr bwMode="auto">
                <a:xfrm rot="1500000">
                  <a:off x="1767" y="309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16" name="Rectangle 379"/>
                <p:cNvSpPr>
                  <a:spLocks noChangeArrowheads="1"/>
                </p:cNvSpPr>
                <p:nvPr/>
              </p:nvSpPr>
              <p:spPr bwMode="auto">
                <a:xfrm rot="1500000">
                  <a:off x="1776" y="3071"/>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17" name="Oval 380"/>
                <p:cNvSpPr>
                  <a:spLocks noChangeArrowheads="1"/>
                </p:cNvSpPr>
                <p:nvPr/>
              </p:nvSpPr>
              <p:spPr bwMode="auto">
                <a:xfrm rot="1500000">
                  <a:off x="1790" y="3049"/>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1" name="Group 385"/>
              <p:cNvGrpSpPr>
                <a:grpSpLocks/>
              </p:cNvGrpSpPr>
              <p:nvPr/>
            </p:nvGrpSpPr>
            <p:grpSpPr bwMode="auto">
              <a:xfrm>
                <a:off x="1783" y="2945"/>
                <a:ext cx="82" cy="105"/>
                <a:chOff x="1783" y="2945"/>
                <a:chExt cx="82" cy="105"/>
              </a:xfrm>
            </p:grpSpPr>
            <p:sp>
              <p:nvSpPr>
                <p:cNvPr id="92312" name="Oval 382"/>
                <p:cNvSpPr>
                  <a:spLocks noChangeArrowheads="1"/>
                </p:cNvSpPr>
                <p:nvPr/>
              </p:nvSpPr>
              <p:spPr bwMode="auto">
                <a:xfrm rot="-4320000">
                  <a:off x="1805" y="2990"/>
                  <a:ext cx="89"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13" name="Rectangle 383"/>
                <p:cNvSpPr>
                  <a:spLocks noChangeArrowheads="1"/>
                </p:cNvSpPr>
                <p:nvPr/>
              </p:nvSpPr>
              <p:spPr bwMode="auto">
                <a:xfrm rot="-4320000">
                  <a:off x="1786" y="2978"/>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14" name="Oval 384"/>
                <p:cNvSpPr>
                  <a:spLocks noChangeArrowheads="1"/>
                </p:cNvSpPr>
                <p:nvPr/>
              </p:nvSpPr>
              <p:spPr bwMode="auto">
                <a:xfrm rot="-4320000">
                  <a:off x="1753" y="2975"/>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2" name="Group 389"/>
              <p:cNvGrpSpPr>
                <a:grpSpLocks/>
              </p:cNvGrpSpPr>
              <p:nvPr/>
            </p:nvGrpSpPr>
            <p:grpSpPr bwMode="auto">
              <a:xfrm>
                <a:off x="1687" y="2945"/>
                <a:ext cx="82" cy="105"/>
                <a:chOff x="1687" y="2945"/>
                <a:chExt cx="82" cy="105"/>
              </a:xfrm>
            </p:grpSpPr>
            <p:sp>
              <p:nvSpPr>
                <p:cNvPr id="92309" name="Oval 386"/>
                <p:cNvSpPr>
                  <a:spLocks noChangeArrowheads="1"/>
                </p:cNvSpPr>
                <p:nvPr/>
              </p:nvSpPr>
              <p:spPr bwMode="auto">
                <a:xfrm rot="-4320000">
                  <a:off x="1709" y="2990"/>
                  <a:ext cx="89"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10" name="Rectangle 387"/>
                <p:cNvSpPr>
                  <a:spLocks noChangeArrowheads="1"/>
                </p:cNvSpPr>
                <p:nvPr/>
              </p:nvSpPr>
              <p:spPr bwMode="auto">
                <a:xfrm rot="-4320000">
                  <a:off x="1690" y="2978"/>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11" name="Oval 388"/>
                <p:cNvSpPr>
                  <a:spLocks noChangeArrowheads="1"/>
                </p:cNvSpPr>
                <p:nvPr/>
              </p:nvSpPr>
              <p:spPr bwMode="auto">
                <a:xfrm rot="-4320000">
                  <a:off x="1657" y="2975"/>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3" name="Group 393"/>
              <p:cNvGrpSpPr>
                <a:grpSpLocks/>
              </p:cNvGrpSpPr>
              <p:nvPr/>
            </p:nvGrpSpPr>
            <p:grpSpPr bwMode="auto">
              <a:xfrm>
                <a:off x="964" y="2780"/>
                <a:ext cx="88" cy="81"/>
                <a:chOff x="964" y="2780"/>
                <a:chExt cx="88" cy="81"/>
              </a:xfrm>
            </p:grpSpPr>
            <p:sp>
              <p:nvSpPr>
                <p:cNvPr id="92306" name="Oval 390"/>
                <p:cNvSpPr>
                  <a:spLocks noChangeArrowheads="1"/>
                </p:cNvSpPr>
                <p:nvPr/>
              </p:nvSpPr>
              <p:spPr bwMode="auto">
                <a:xfrm>
                  <a:off x="964" y="2832"/>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07" name="Rectangle 391"/>
                <p:cNvSpPr>
                  <a:spLocks noChangeArrowheads="1"/>
                </p:cNvSpPr>
                <p:nvPr/>
              </p:nvSpPr>
              <p:spPr bwMode="auto">
                <a:xfrm>
                  <a:off x="964" y="280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08" name="Oval 392"/>
                <p:cNvSpPr>
                  <a:spLocks noChangeArrowheads="1"/>
                </p:cNvSpPr>
                <p:nvPr/>
              </p:nvSpPr>
              <p:spPr bwMode="auto">
                <a:xfrm>
                  <a:off x="964" y="2780"/>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4" name="Group 397"/>
              <p:cNvGrpSpPr>
                <a:grpSpLocks/>
              </p:cNvGrpSpPr>
              <p:nvPr/>
            </p:nvGrpSpPr>
            <p:grpSpPr bwMode="auto">
              <a:xfrm>
                <a:off x="1204" y="2869"/>
                <a:ext cx="88" cy="81"/>
                <a:chOff x="1204" y="2869"/>
                <a:chExt cx="88" cy="81"/>
              </a:xfrm>
            </p:grpSpPr>
            <p:sp>
              <p:nvSpPr>
                <p:cNvPr id="92303" name="Oval 394"/>
                <p:cNvSpPr>
                  <a:spLocks noChangeArrowheads="1"/>
                </p:cNvSpPr>
                <p:nvPr/>
              </p:nvSpPr>
              <p:spPr bwMode="auto">
                <a:xfrm>
                  <a:off x="1204" y="2920"/>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04" name="Rectangle 395"/>
                <p:cNvSpPr>
                  <a:spLocks noChangeArrowheads="1"/>
                </p:cNvSpPr>
                <p:nvPr/>
              </p:nvSpPr>
              <p:spPr bwMode="auto">
                <a:xfrm>
                  <a:off x="1204" y="2894"/>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05" name="Oval 396"/>
                <p:cNvSpPr>
                  <a:spLocks noChangeArrowheads="1"/>
                </p:cNvSpPr>
                <p:nvPr/>
              </p:nvSpPr>
              <p:spPr bwMode="auto">
                <a:xfrm>
                  <a:off x="1204" y="2869"/>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5" name="Group 401"/>
              <p:cNvGrpSpPr>
                <a:grpSpLocks/>
              </p:cNvGrpSpPr>
              <p:nvPr/>
            </p:nvGrpSpPr>
            <p:grpSpPr bwMode="auto">
              <a:xfrm>
                <a:off x="1335" y="2783"/>
                <a:ext cx="111" cy="76"/>
                <a:chOff x="1335" y="2783"/>
                <a:chExt cx="111" cy="76"/>
              </a:xfrm>
            </p:grpSpPr>
            <p:sp>
              <p:nvSpPr>
                <p:cNvPr id="92300" name="Oval 398"/>
                <p:cNvSpPr>
                  <a:spLocks noChangeArrowheads="1"/>
                </p:cNvSpPr>
                <p:nvPr/>
              </p:nvSpPr>
              <p:spPr bwMode="auto">
                <a:xfrm rot="1500000">
                  <a:off x="1335" y="2828"/>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301" name="Rectangle 399"/>
                <p:cNvSpPr>
                  <a:spLocks noChangeArrowheads="1"/>
                </p:cNvSpPr>
                <p:nvPr/>
              </p:nvSpPr>
              <p:spPr bwMode="auto">
                <a:xfrm rot="1500000">
                  <a:off x="1344" y="2804"/>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302" name="Oval 400"/>
                <p:cNvSpPr>
                  <a:spLocks noChangeArrowheads="1"/>
                </p:cNvSpPr>
                <p:nvPr/>
              </p:nvSpPr>
              <p:spPr bwMode="auto">
                <a:xfrm rot="1500000">
                  <a:off x="1358" y="278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6" name="Group 405"/>
              <p:cNvGrpSpPr>
                <a:grpSpLocks/>
              </p:cNvGrpSpPr>
              <p:nvPr/>
            </p:nvGrpSpPr>
            <p:grpSpPr bwMode="auto">
              <a:xfrm>
                <a:off x="1495" y="2723"/>
                <a:ext cx="83" cy="105"/>
                <a:chOff x="1495" y="2723"/>
                <a:chExt cx="83" cy="105"/>
              </a:xfrm>
            </p:grpSpPr>
            <p:sp>
              <p:nvSpPr>
                <p:cNvPr id="92297" name="Oval 402"/>
                <p:cNvSpPr>
                  <a:spLocks noChangeArrowheads="1"/>
                </p:cNvSpPr>
                <p:nvPr/>
              </p:nvSpPr>
              <p:spPr bwMode="auto">
                <a:xfrm rot="-4320000">
                  <a:off x="1517" y="2768"/>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98" name="Rectangle 403"/>
                <p:cNvSpPr>
                  <a:spLocks noChangeArrowheads="1"/>
                </p:cNvSpPr>
                <p:nvPr/>
              </p:nvSpPr>
              <p:spPr bwMode="auto">
                <a:xfrm rot="-4320000">
                  <a:off x="1498" y="2756"/>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99" name="Oval 404"/>
                <p:cNvSpPr>
                  <a:spLocks noChangeArrowheads="1"/>
                </p:cNvSpPr>
                <p:nvPr/>
              </p:nvSpPr>
              <p:spPr bwMode="auto">
                <a:xfrm rot="-4320000">
                  <a:off x="1465" y="2753"/>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7" name="Group 409"/>
              <p:cNvGrpSpPr>
                <a:grpSpLocks/>
              </p:cNvGrpSpPr>
              <p:nvPr/>
            </p:nvGrpSpPr>
            <p:grpSpPr bwMode="auto">
              <a:xfrm>
                <a:off x="954" y="2870"/>
                <a:ext cx="107" cy="78"/>
                <a:chOff x="954" y="2870"/>
                <a:chExt cx="107" cy="78"/>
              </a:xfrm>
            </p:grpSpPr>
            <p:sp>
              <p:nvSpPr>
                <p:cNvPr id="92294" name="Oval 406"/>
                <p:cNvSpPr>
                  <a:spLocks noChangeArrowheads="1"/>
                </p:cNvSpPr>
                <p:nvPr/>
              </p:nvSpPr>
              <p:spPr bwMode="auto">
                <a:xfrm rot="-1260000">
                  <a:off x="973" y="2918"/>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95" name="Rectangle 407"/>
                <p:cNvSpPr>
                  <a:spLocks noChangeArrowheads="1"/>
                </p:cNvSpPr>
                <p:nvPr/>
              </p:nvSpPr>
              <p:spPr bwMode="auto">
                <a:xfrm rot="-1260000">
                  <a:off x="966" y="2893"/>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96" name="Oval 408"/>
                <p:cNvSpPr>
                  <a:spLocks noChangeArrowheads="1"/>
                </p:cNvSpPr>
                <p:nvPr/>
              </p:nvSpPr>
              <p:spPr bwMode="auto">
                <a:xfrm rot="-1260000">
                  <a:off x="954" y="2870"/>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8" name="Group 413"/>
              <p:cNvGrpSpPr>
                <a:grpSpLocks/>
              </p:cNvGrpSpPr>
              <p:nvPr/>
            </p:nvGrpSpPr>
            <p:grpSpPr bwMode="auto">
              <a:xfrm>
                <a:off x="1287" y="2871"/>
                <a:ext cx="111" cy="76"/>
                <a:chOff x="1287" y="2871"/>
                <a:chExt cx="111" cy="76"/>
              </a:xfrm>
            </p:grpSpPr>
            <p:sp>
              <p:nvSpPr>
                <p:cNvPr id="92291" name="Oval 410"/>
                <p:cNvSpPr>
                  <a:spLocks noChangeArrowheads="1"/>
                </p:cNvSpPr>
                <p:nvPr/>
              </p:nvSpPr>
              <p:spPr bwMode="auto">
                <a:xfrm rot="1500000">
                  <a:off x="1287" y="291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92" name="Rectangle 411"/>
                <p:cNvSpPr>
                  <a:spLocks noChangeArrowheads="1"/>
                </p:cNvSpPr>
                <p:nvPr/>
              </p:nvSpPr>
              <p:spPr bwMode="auto">
                <a:xfrm rot="1500000">
                  <a:off x="1296" y="2893"/>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93" name="Oval 412"/>
                <p:cNvSpPr>
                  <a:spLocks noChangeArrowheads="1"/>
                </p:cNvSpPr>
                <p:nvPr/>
              </p:nvSpPr>
              <p:spPr bwMode="auto">
                <a:xfrm rot="1500000">
                  <a:off x="1310" y="287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19" name="Group 417"/>
              <p:cNvGrpSpPr>
                <a:grpSpLocks/>
              </p:cNvGrpSpPr>
              <p:nvPr/>
            </p:nvGrpSpPr>
            <p:grpSpPr bwMode="auto">
              <a:xfrm>
                <a:off x="1095" y="2871"/>
                <a:ext cx="111" cy="76"/>
                <a:chOff x="1095" y="2871"/>
                <a:chExt cx="111" cy="76"/>
              </a:xfrm>
            </p:grpSpPr>
            <p:sp>
              <p:nvSpPr>
                <p:cNvPr id="92288" name="Oval 414"/>
                <p:cNvSpPr>
                  <a:spLocks noChangeArrowheads="1"/>
                </p:cNvSpPr>
                <p:nvPr/>
              </p:nvSpPr>
              <p:spPr bwMode="auto">
                <a:xfrm rot="1500000">
                  <a:off x="1095" y="291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89" name="Rectangle 415"/>
                <p:cNvSpPr>
                  <a:spLocks noChangeArrowheads="1"/>
                </p:cNvSpPr>
                <p:nvPr/>
              </p:nvSpPr>
              <p:spPr bwMode="auto">
                <a:xfrm rot="1500000">
                  <a:off x="1104" y="2893"/>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90" name="Oval 416"/>
                <p:cNvSpPr>
                  <a:spLocks noChangeArrowheads="1"/>
                </p:cNvSpPr>
                <p:nvPr/>
              </p:nvSpPr>
              <p:spPr bwMode="auto">
                <a:xfrm rot="1500000">
                  <a:off x="1118" y="287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0" name="Group 421"/>
              <p:cNvGrpSpPr>
                <a:grpSpLocks/>
              </p:cNvGrpSpPr>
              <p:nvPr/>
            </p:nvGrpSpPr>
            <p:grpSpPr bwMode="auto">
              <a:xfrm>
                <a:off x="1191" y="2783"/>
                <a:ext cx="111" cy="76"/>
                <a:chOff x="1191" y="2783"/>
                <a:chExt cx="111" cy="76"/>
              </a:xfrm>
            </p:grpSpPr>
            <p:sp>
              <p:nvSpPr>
                <p:cNvPr id="92285" name="Oval 418"/>
                <p:cNvSpPr>
                  <a:spLocks noChangeArrowheads="1"/>
                </p:cNvSpPr>
                <p:nvPr/>
              </p:nvSpPr>
              <p:spPr bwMode="auto">
                <a:xfrm rot="1500000">
                  <a:off x="1191" y="2828"/>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86" name="Rectangle 419"/>
                <p:cNvSpPr>
                  <a:spLocks noChangeArrowheads="1"/>
                </p:cNvSpPr>
                <p:nvPr/>
              </p:nvSpPr>
              <p:spPr bwMode="auto">
                <a:xfrm rot="1500000">
                  <a:off x="1200" y="2804"/>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87" name="Oval 420"/>
                <p:cNvSpPr>
                  <a:spLocks noChangeArrowheads="1"/>
                </p:cNvSpPr>
                <p:nvPr/>
              </p:nvSpPr>
              <p:spPr bwMode="auto">
                <a:xfrm rot="1500000">
                  <a:off x="1214" y="278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1" name="Group 425"/>
              <p:cNvGrpSpPr>
                <a:grpSpLocks/>
              </p:cNvGrpSpPr>
              <p:nvPr/>
            </p:nvGrpSpPr>
            <p:grpSpPr bwMode="auto">
              <a:xfrm>
                <a:off x="1108" y="2825"/>
                <a:ext cx="88" cy="80"/>
                <a:chOff x="1108" y="2825"/>
                <a:chExt cx="88" cy="80"/>
              </a:xfrm>
            </p:grpSpPr>
            <p:sp>
              <p:nvSpPr>
                <p:cNvPr id="92282" name="Oval 422"/>
                <p:cNvSpPr>
                  <a:spLocks noChangeArrowheads="1"/>
                </p:cNvSpPr>
                <p:nvPr/>
              </p:nvSpPr>
              <p:spPr bwMode="auto">
                <a:xfrm>
                  <a:off x="1108" y="287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83" name="Rectangle 423"/>
                <p:cNvSpPr>
                  <a:spLocks noChangeArrowheads="1"/>
                </p:cNvSpPr>
                <p:nvPr/>
              </p:nvSpPr>
              <p:spPr bwMode="auto">
                <a:xfrm>
                  <a:off x="1108" y="2850"/>
                  <a:ext cx="88" cy="42"/>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84" name="Oval 424"/>
                <p:cNvSpPr>
                  <a:spLocks noChangeArrowheads="1"/>
                </p:cNvSpPr>
                <p:nvPr/>
              </p:nvSpPr>
              <p:spPr bwMode="auto">
                <a:xfrm>
                  <a:off x="1108" y="282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2" name="Group 429"/>
              <p:cNvGrpSpPr>
                <a:grpSpLocks/>
              </p:cNvGrpSpPr>
              <p:nvPr/>
            </p:nvGrpSpPr>
            <p:grpSpPr bwMode="auto">
              <a:xfrm>
                <a:off x="1398" y="2812"/>
                <a:ext cx="83" cy="105"/>
                <a:chOff x="1398" y="2812"/>
                <a:chExt cx="83" cy="105"/>
              </a:xfrm>
            </p:grpSpPr>
            <p:sp>
              <p:nvSpPr>
                <p:cNvPr id="92279" name="Oval 426"/>
                <p:cNvSpPr>
                  <a:spLocks noChangeArrowheads="1"/>
                </p:cNvSpPr>
                <p:nvPr/>
              </p:nvSpPr>
              <p:spPr bwMode="auto">
                <a:xfrm rot="-4320000">
                  <a:off x="1421" y="2857"/>
                  <a:ext cx="89"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80" name="Rectangle 427"/>
                <p:cNvSpPr>
                  <a:spLocks noChangeArrowheads="1"/>
                </p:cNvSpPr>
                <p:nvPr/>
              </p:nvSpPr>
              <p:spPr bwMode="auto">
                <a:xfrm rot="-4320000">
                  <a:off x="1402" y="2845"/>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81" name="Oval 428"/>
                <p:cNvSpPr>
                  <a:spLocks noChangeArrowheads="1"/>
                </p:cNvSpPr>
                <p:nvPr/>
              </p:nvSpPr>
              <p:spPr bwMode="auto">
                <a:xfrm rot="-4320000">
                  <a:off x="1369" y="284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3" name="Group 433"/>
              <p:cNvGrpSpPr>
                <a:grpSpLocks/>
              </p:cNvGrpSpPr>
              <p:nvPr/>
            </p:nvGrpSpPr>
            <p:grpSpPr bwMode="auto">
              <a:xfrm>
                <a:off x="1492" y="2913"/>
                <a:ext cx="88" cy="81"/>
                <a:chOff x="1492" y="2913"/>
                <a:chExt cx="88" cy="81"/>
              </a:xfrm>
            </p:grpSpPr>
            <p:sp>
              <p:nvSpPr>
                <p:cNvPr id="92276" name="Oval 430"/>
                <p:cNvSpPr>
                  <a:spLocks noChangeArrowheads="1"/>
                </p:cNvSpPr>
                <p:nvPr/>
              </p:nvSpPr>
              <p:spPr bwMode="auto">
                <a:xfrm>
                  <a:off x="1492" y="2965"/>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77" name="Rectangle 431"/>
                <p:cNvSpPr>
                  <a:spLocks noChangeArrowheads="1"/>
                </p:cNvSpPr>
                <p:nvPr/>
              </p:nvSpPr>
              <p:spPr bwMode="auto">
                <a:xfrm>
                  <a:off x="1492" y="2939"/>
                  <a:ext cx="88" cy="42"/>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78" name="Oval 432"/>
                <p:cNvSpPr>
                  <a:spLocks noChangeArrowheads="1"/>
                </p:cNvSpPr>
                <p:nvPr/>
              </p:nvSpPr>
              <p:spPr bwMode="auto">
                <a:xfrm>
                  <a:off x="1492" y="2913"/>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4" name="Group 437"/>
              <p:cNvGrpSpPr>
                <a:grpSpLocks/>
              </p:cNvGrpSpPr>
              <p:nvPr/>
            </p:nvGrpSpPr>
            <p:grpSpPr bwMode="auto">
              <a:xfrm>
                <a:off x="1527" y="2827"/>
                <a:ext cx="111" cy="76"/>
                <a:chOff x="1527" y="2827"/>
                <a:chExt cx="111" cy="76"/>
              </a:xfrm>
            </p:grpSpPr>
            <p:sp>
              <p:nvSpPr>
                <p:cNvPr id="92273" name="Oval 434"/>
                <p:cNvSpPr>
                  <a:spLocks noChangeArrowheads="1"/>
                </p:cNvSpPr>
                <p:nvPr/>
              </p:nvSpPr>
              <p:spPr bwMode="auto">
                <a:xfrm rot="1500000">
                  <a:off x="1527" y="287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74" name="Rectangle 435"/>
                <p:cNvSpPr>
                  <a:spLocks noChangeArrowheads="1"/>
                </p:cNvSpPr>
                <p:nvPr/>
              </p:nvSpPr>
              <p:spPr bwMode="auto">
                <a:xfrm rot="1500000">
                  <a:off x="1536" y="2849"/>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75" name="Oval 436"/>
                <p:cNvSpPr>
                  <a:spLocks noChangeArrowheads="1"/>
                </p:cNvSpPr>
                <p:nvPr/>
              </p:nvSpPr>
              <p:spPr bwMode="auto">
                <a:xfrm rot="1500000">
                  <a:off x="1550" y="282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5" name="Group 441"/>
              <p:cNvGrpSpPr>
                <a:grpSpLocks/>
              </p:cNvGrpSpPr>
              <p:nvPr/>
            </p:nvGrpSpPr>
            <p:grpSpPr bwMode="auto">
              <a:xfrm>
                <a:off x="1578" y="2915"/>
                <a:ext cx="107" cy="78"/>
                <a:chOff x="1578" y="2915"/>
                <a:chExt cx="107" cy="78"/>
              </a:xfrm>
            </p:grpSpPr>
            <p:sp>
              <p:nvSpPr>
                <p:cNvPr id="92270" name="Oval 438"/>
                <p:cNvSpPr>
                  <a:spLocks noChangeArrowheads="1"/>
                </p:cNvSpPr>
                <p:nvPr/>
              </p:nvSpPr>
              <p:spPr bwMode="auto">
                <a:xfrm rot="-1260000">
                  <a:off x="1597" y="296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71" name="Rectangle 439"/>
                <p:cNvSpPr>
                  <a:spLocks noChangeArrowheads="1"/>
                </p:cNvSpPr>
                <p:nvPr/>
              </p:nvSpPr>
              <p:spPr bwMode="auto">
                <a:xfrm rot="-1260000">
                  <a:off x="1590" y="293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72" name="Oval 440"/>
                <p:cNvSpPr>
                  <a:spLocks noChangeArrowheads="1"/>
                </p:cNvSpPr>
                <p:nvPr/>
              </p:nvSpPr>
              <p:spPr bwMode="auto">
                <a:xfrm rot="-1260000">
                  <a:off x="1578" y="291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6" name="Group 445"/>
              <p:cNvGrpSpPr>
                <a:grpSpLocks/>
              </p:cNvGrpSpPr>
              <p:nvPr/>
            </p:nvGrpSpPr>
            <p:grpSpPr bwMode="auto">
              <a:xfrm>
                <a:off x="1674" y="2826"/>
                <a:ext cx="107" cy="77"/>
                <a:chOff x="1674" y="2826"/>
                <a:chExt cx="107" cy="77"/>
              </a:xfrm>
            </p:grpSpPr>
            <p:sp>
              <p:nvSpPr>
                <p:cNvPr id="92267" name="Oval 442"/>
                <p:cNvSpPr>
                  <a:spLocks noChangeArrowheads="1"/>
                </p:cNvSpPr>
                <p:nvPr/>
              </p:nvSpPr>
              <p:spPr bwMode="auto">
                <a:xfrm rot="-1260000">
                  <a:off x="1693" y="2874"/>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68" name="Rectangle 443"/>
                <p:cNvSpPr>
                  <a:spLocks noChangeArrowheads="1"/>
                </p:cNvSpPr>
                <p:nvPr/>
              </p:nvSpPr>
              <p:spPr bwMode="auto">
                <a:xfrm rot="-1260000">
                  <a:off x="1686" y="2849"/>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69" name="Oval 444"/>
                <p:cNvSpPr>
                  <a:spLocks noChangeArrowheads="1"/>
                </p:cNvSpPr>
                <p:nvPr/>
              </p:nvSpPr>
              <p:spPr bwMode="auto">
                <a:xfrm rot="-1260000">
                  <a:off x="1674" y="2826"/>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7" name="Group 449"/>
              <p:cNvGrpSpPr>
                <a:grpSpLocks/>
              </p:cNvGrpSpPr>
              <p:nvPr/>
            </p:nvGrpSpPr>
            <p:grpSpPr bwMode="auto">
              <a:xfrm>
                <a:off x="1719" y="2916"/>
                <a:ext cx="111" cy="76"/>
                <a:chOff x="1719" y="2916"/>
                <a:chExt cx="111" cy="76"/>
              </a:xfrm>
            </p:grpSpPr>
            <p:sp>
              <p:nvSpPr>
                <p:cNvPr id="92264" name="Oval 446"/>
                <p:cNvSpPr>
                  <a:spLocks noChangeArrowheads="1"/>
                </p:cNvSpPr>
                <p:nvPr/>
              </p:nvSpPr>
              <p:spPr bwMode="auto">
                <a:xfrm rot="1500000">
                  <a:off x="1719" y="296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65" name="Rectangle 447"/>
                <p:cNvSpPr>
                  <a:spLocks noChangeArrowheads="1"/>
                </p:cNvSpPr>
                <p:nvPr/>
              </p:nvSpPr>
              <p:spPr bwMode="auto">
                <a:xfrm rot="1500000">
                  <a:off x="1728" y="293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66" name="Oval 448"/>
                <p:cNvSpPr>
                  <a:spLocks noChangeArrowheads="1"/>
                </p:cNvSpPr>
                <p:nvPr/>
              </p:nvSpPr>
              <p:spPr bwMode="auto">
                <a:xfrm rot="1500000">
                  <a:off x="1742" y="2916"/>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8" name="Group 453"/>
              <p:cNvGrpSpPr>
                <a:grpSpLocks/>
              </p:cNvGrpSpPr>
              <p:nvPr/>
            </p:nvGrpSpPr>
            <p:grpSpPr bwMode="auto">
              <a:xfrm>
                <a:off x="1588" y="2737"/>
                <a:ext cx="88" cy="80"/>
                <a:chOff x="1588" y="2737"/>
                <a:chExt cx="88" cy="80"/>
              </a:xfrm>
            </p:grpSpPr>
            <p:sp>
              <p:nvSpPr>
                <p:cNvPr id="92261" name="Oval 450"/>
                <p:cNvSpPr>
                  <a:spLocks noChangeArrowheads="1"/>
                </p:cNvSpPr>
                <p:nvPr/>
              </p:nvSpPr>
              <p:spPr bwMode="auto">
                <a:xfrm>
                  <a:off x="1588" y="278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62" name="Rectangle 451"/>
                <p:cNvSpPr>
                  <a:spLocks noChangeArrowheads="1"/>
                </p:cNvSpPr>
                <p:nvPr/>
              </p:nvSpPr>
              <p:spPr bwMode="auto">
                <a:xfrm>
                  <a:off x="1588" y="2761"/>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63" name="Oval 452"/>
                <p:cNvSpPr>
                  <a:spLocks noChangeArrowheads="1"/>
                </p:cNvSpPr>
                <p:nvPr/>
              </p:nvSpPr>
              <p:spPr bwMode="auto">
                <a:xfrm>
                  <a:off x="1588" y="2737"/>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29" name="Group 457"/>
              <p:cNvGrpSpPr>
                <a:grpSpLocks/>
              </p:cNvGrpSpPr>
              <p:nvPr/>
            </p:nvGrpSpPr>
            <p:grpSpPr bwMode="auto">
              <a:xfrm>
                <a:off x="1767" y="2827"/>
                <a:ext cx="111" cy="76"/>
                <a:chOff x="1767" y="2827"/>
                <a:chExt cx="111" cy="76"/>
              </a:xfrm>
            </p:grpSpPr>
            <p:sp>
              <p:nvSpPr>
                <p:cNvPr id="92258" name="Oval 454"/>
                <p:cNvSpPr>
                  <a:spLocks noChangeArrowheads="1"/>
                </p:cNvSpPr>
                <p:nvPr/>
              </p:nvSpPr>
              <p:spPr bwMode="auto">
                <a:xfrm rot="1500000">
                  <a:off x="1767" y="287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59" name="Rectangle 455"/>
                <p:cNvSpPr>
                  <a:spLocks noChangeArrowheads="1"/>
                </p:cNvSpPr>
                <p:nvPr/>
              </p:nvSpPr>
              <p:spPr bwMode="auto">
                <a:xfrm rot="1500000">
                  <a:off x="1776" y="2849"/>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60" name="Oval 456"/>
                <p:cNvSpPr>
                  <a:spLocks noChangeArrowheads="1"/>
                </p:cNvSpPr>
                <p:nvPr/>
              </p:nvSpPr>
              <p:spPr bwMode="auto">
                <a:xfrm rot="1500000">
                  <a:off x="1790" y="282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0" name="Group 461"/>
              <p:cNvGrpSpPr>
                <a:grpSpLocks/>
              </p:cNvGrpSpPr>
              <p:nvPr/>
            </p:nvGrpSpPr>
            <p:grpSpPr bwMode="auto">
              <a:xfrm>
                <a:off x="1783" y="2723"/>
                <a:ext cx="83" cy="105"/>
                <a:chOff x="1783" y="2723"/>
                <a:chExt cx="83" cy="105"/>
              </a:xfrm>
            </p:grpSpPr>
            <p:sp>
              <p:nvSpPr>
                <p:cNvPr id="92255" name="Oval 458"/>
                <p:cNvSpPr>
                  <a:spLocks noChangeArrowheads="1"/>
                </p:cNvSpPr>
                <p:nvPr/>
              </p:nvSpPr>
              <p:spPr bwMode="auto">
                <a:xfrm rot="-4320000">
                  <a:off x="1805" y="2768"/>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56" name="Rectangle 459"/>
                <p:cNvSpPr>
                  <a:spLocks noChangeArrowheads="1"/>
                </p:cNvSpPr>
                <p:nvPr/>
              </p:nvSpPr>
              <p:spPr bwMode="auto">
                <a:xfrm rot="-4320000">
                  <a:off x="1786" y="2756"/>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57" name="Oval 460"/>
                <p:cNvSpPr>
                  <a:spLocks noChangeArrowheads="1"/>
                </p:cNvSpPr>
                <p:nvPr/>
              </p:nvSpPr>
              <p:spPr bwMode="auto">
                <a:xfrm rot="-4320000">
                  <a:off x="1753" y="2753"/>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1" name="Group 465"/>
              <p:cNvGrpSpPr>
                <a:grpSpLocks/>
              </p:cNvGrpSpPr>
              <p:nvPr/>
            </p:nvGrpSpPr>
            <p:grpSpPr bwMode="auto">
              <a:xfrm>
                <a:off x="1687" y="2723"/>
                <a:ext cx="83" cy="105"/>
                <a:chOff x="1687" y="2723"/>
                <a:chExt cx="83" cy="105"/>
              </a:xfrm>
            </p:grpSpPr>
            <p:sp>
              <p:nvSpPr>
                <p:cNvPr id="92252" name="Oval 462"/>
                <p:cNvSpPr>
                  <a:spLocks noChangeArrowheads="1"/>
                </p:cNvSpPr>
                <p:nvPr/>
              </p:nvSpPr>
              <p:spPr bwMode="auto">
                <a:xfrm rot="-4320000">
                  <a:off x="1709" y="2768"/>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53" name="Rectangle 463"/>
                <p:cNvSpPr>
                  <a:spLocks noChangeArrowheads="1"/>
                </p:cNvSpPr>
                <p:nvPr/>
              </p:nvSpPr>
              <p:spPr bwMode="auto">
                <a:xfrm rot="-4320000">
                  <a:off x="1690" y="2756"/>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54" name="Oval 464"/>
                <p:cNvSpPr>
                  <a:spLocks noChangeArrowheads="1"/>
                </p:cNvSpPr>
                <p:nvPr/>
              </p:nvSpPr>
              <p:spPr bwMode="auto">
                <a:xfrm rot="-4320000">
                  <a:off x="1657" y="2753"/>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2" name="Group 469"/>
              <p:cNvGrpSpPr>
                <a:grpSpLocks/>
              </p:cNvGrpSpPr>
              <p:nvPr/>
            </p:nvGrpSpPr>
            <p:grpSpPr bwMode="auto">
              <a:xfrm>
                <a:off x="1383" y="2916"/>
                <a:ext cx="111" cy="76"/>
                <a:chOff x="1383" y="2916"/>
                <a:chExt cx="111" cy="76"/>
              </a:xfrm>
            </p:grpSpPr>
            <p:sp>
              <p:nvSpPr>
                <p:cNvPr id="92249" name="Oval 466"/>
                <p:cNvSpPr>
                  <a:spLocks noChangeArrowheads="1"/>
                </p:cNvSpPr>
                <p:nvPr/>
              </p:nvSpPr>
              <p:spPr bwMode="auto">
                <a:xfrm rot="1500000">
                  <a:off x="1383" y="296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50" name="Rectangle 467"/>
                <p:cNvSpPr>
                  <a:spLocks noChangeArrowheads="1"/>
                </p:cNvSpPr>
                <p:nvPr/>
              </p:nvSpPr>
              <p:spPr bwMode="auto">
                <a:xfrm rot="1500000">
                  <a:off x="1392" y="2937"/>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51" name="Oval 468"/>
                <p:cNvSpPr>
                  <a:spLocks noChangeArrowheads="1"/>
                </p:cNvSpPr>
                <p:nvPr/>
              </p:nvSpPr>
              <p:spPr bwMode="auto">
                <a:xfrm rot="1500000">
                  <a:off x="1406" y="2916"/>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3" name="Group 473"/>
              <p:cNvGrpSpPr>
                <a:grpSpLocks/>
              </p:cNvGrpSpPr>
              <p:nvPr/>
            </p:nvGrpSpPr>
            <p:grpSpPr bwMode="auto">
              <a:xfrm>
                <a:off x="1350" y="3122"/>
                <a:ext cx="83" cy="105"/>
                <a:chOff x="1350" y="3122"/>
                <a:chExt cx="83" cy="105"/>
              </a:xfrm>
            </p:grpSpPr>
            <p:sp>
              <p:nvSpPr>
                <p:cNvPr id="92246" name="Oval 470"/>
                <p:cNvSpPr>
                  <a:spLocks noChangeArrowheads="1"/>
                </p:cNvSpPr>
                <p:nvPr/>
              </p:nvSpPr>
              <p:spPr bwMode="auto">
                <a:xfrm rot="-4320000">
                  <a:off x="1373" y="3168"/>
                  <a:ext cx="89"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47" name="Rectangle 471"/>
                <p:cNvSpPr>
                  <a:spLocks noChangeArrowheads="1"/>
                </p:cNvSpPr>
                <p:nvPr/>
              </p:nvSpPr>
              <p:spPr bwMode="auto">
                <a:xfrm rot="-4320000">
                  <a:off x="1354" y="3156"/>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48" name="Oval 472"/>
                <p:cNvSpPr>
                  <a:spLocks noChangeArrowheads="1"/>
                </p:cNvSpPr>
                <p:nvPr/>
              </p:nvSpPr>
              <p:spPr bwMode="auto">
                <a:xfrm rot="-4320000">
                  <a:off x="1321" y="315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4" name="Group 477"/>
              <p:cNvGrpSpPr>
                <a:grpSpLocks/>
              </p:cNvGrpSpPr>
              <p:nvPr/>
            </p:nvGrpSpPr>
            <p:grpSpPr bwMode="auto">
              <a:xfrm>
                <a:off x="1204" y="3135"/>
                <a:ext cx="88" cy="80"/>
                <a:chOff x="1204" y="3135"/>
                <a:chExt cx="88" cy="80"/>
              </a:xfrm>
            </p:grpSpPr>
            <p:sp>
              <p:nvSpPr>
                <p:cNvPr id="92243" name="Oval 474"/>
                <p:cNvSpPr>
                  <a:spLocks noChangeArrowheads="1"/>
                </p:cNvSpPr>
                <p:nvPr/>
              </p:nvSpPr>
              <p:spPr bwMode="auto">
                <a:xfrm>
                  <a:off x="1204" y="3186"/>
                  <a:ext cx="88" cy="29"/>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44" name="Rectangle 475"/>
                <p:cNvSpPr>
                  <a:spLocks noChangeArrowheads="1"/>
                </p:cNvSpPr>
                <p:nvPr/>
              </p:nvSpPr>
              <p:spPr bwMode="auto">
                <a:xfrm>
                  <a:off x="1204" y="3160"/>
                  <a:ext cx="88" cy="43"/>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45" name="Oval 476"/>
                <p:cNvSpPr>
                  <a:spLocks noChangeArrowheads="1"/>
                </p:cNvSpPr>
                <p:nvPr/>
              </p:nvSpPr>
              <p:spPr bwMode="auto">
                <a:xfrm>
                  <a:off x="1204" y="3135"/>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5" name="Group 481"/>
              <p:cNvGrpSpPr>
                <a:grpSpLocks/>
              </p:cNvGrpSpPr>
              <p:nvPr/>
            </p:nvGrpSpPr>
            <p:grpSpPr bwMode="auto">
              <a:xfrm>
                <a:off x="1095" y="3137"/>
                <a:ext cx="111" cy="76"/>
                <a:chOff x="1095" y="3137"/>
                <a:chExt cx="111" cy="76"/>
              </a:xfrm>
            </p:grpSpPr>
            <p:sp>
              <p:nvSpPr>
                <p:cNvPr id="92240" name="Oval 478"/>
                <p:cNvSpPr>
                  <a:spLocks noChangeArrowheads="1"/>
                </p:cNvSpPr>
                <p:nvPr/>
              </p:nvSpPr>
              <p:spPr bwMode="auto">
                <a:xfrm rot="1500000">
                  <a:off x="1095" y="3183"/>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41" name="Rectangle 479"/>
                <p:cNvSpPr>
                  <a:spLocks noChangeArrowheads="1"/>
                </p:cNvSpPr>
                <p:nvPr/>
              </p:nvSpPr>
              <p:spPr bwMode="auto">
                <a:xfrm rot="1500000">
                  <a:off x="1104" y="3159"/>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42" name="Oval 480"/>
                <p:cNvSpPr>
                  <a:spLocks noChangeArrowheads="1"/>
                </p:cNvSpPr>
                <p:nvPr/>
              </p:nvSpPr>
              <p:spPr bwMode="auto">
                <a:xfrm rot="1500000">
                  <a:off x="1118" y="3137"/>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2236" name="Group 485"/>
              <p:cNvGrpSpPr>
                <a:grpSpLocks/>
              </p:cNvGrpSpPr>
              <p:nvPr/>
            </p:nvGrpSpPr>
            <p:grpSpPr bwMode="auto">
              <a:xfrm>
                <a:off x="954" y="3136"/>
                <a:ext cx="107" cy="78"/>
                <a:chOff x="954" y="3136"/>
                <a:chExt cx="107" cy="78"/>
              </a:xfrm>
            </p:grpSpPr>
            <p:sp>
              <p:nvSpPr>
                <p:cNvPr id="92237" name="Oval 482"/>
                <p:cNvSpPr>
                  <a:spLocks noChangeArrowheads="1"/>
                </p:cNvSpPr>
                <p:nvPr/>
              </p:nvSpPr>
              <p:spPr bwMode="auto">
                <a:xfrm rot="-1260000">
                  <a:off x="973" y="3184"/>
                  <a:ext cx="88" cy="3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2238" name="Rectangle 483"/>
                <p:cNvSpPr>
                  <a:spLocks noChangeArrowheads="1"/>
                </p:cNvSpPr>
                <p:nvPr/>
              </p:nvSpPr>
              <p:spPr bwMode="auto">
                <a:xfrm rot="-1260000">
                  <a:off x="966" y="3159"/>
                  <a:ext cx="88" cy="44"/>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2239" name="Oval 484"/>
                <p:cNvSpPr>
                  <a:spLocks noChangeArrowheads="1"/>
                </p:cNvSpPr>
                <p:nvPr/>
              </p:nvSpPr>
              <p:spPr bwMode="auto">
                <a:xfrm rot="-1260000">
                  <a:off x="954" y="3136"/>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sp>
        <p:nvSpPr>
          <p:cNvPr id="92184" name="Line 488"/>
          <p:cNvSpPr>
            <a:spLocks noChangeShapeType="1"/>
          </p:cNvSpPr>
          <p:nvPr/>
        </p:nvSpPr>
        <p:spPr bwMode="auto">
          <a:xfrm flipV="1">
            <a:off x="2209800" y="2667000"/>
            <a:ext cx="0" cy="457200"/>
          </a:xfrm>
          <a:prstGeom prst="line">
            <a:avLst/>
          </a:prstGeom>
          <a:noFill/>
          <a:ln w="50800">
            <a:solidFill>
              <a:schemeClr val="bg2"/>
            </a:solidFill>
            <a:round/>
            <a:headEnd type="none" w="sm" len="sm"/>
            <a:tailEnd type="none" w="sm" len="sm"/>
          </a:ln>
        </p:spPr>
        <p:txBody>
          <a:bodyPr/>
          <a:lstStyle/>
          <a:p>
            <a:endParaRPr lang="en-US"/>
          </a:p>
        </p:txBody>
      </p:sp>
      <p:sp>
        <p:nvSpPr>
          <p:cNvPr id="92185" name="Rectangle 489"/>
          <p:cNvSpPr>
            <a:spLocks noChangeArrowheads="1"/>
          </p:cNvSpPr>
          <p:nvPr/>
        </p:nvSpPr>
        <p:spPr bwMode="auto">
          <a:xfrm>
            <a:off x="3505200" y="4724400"/>
            <a:ext cx="1905000"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400">
                <a:latin typeface="Arial" pitchFamily="34" charset="0"/>
              </a:rPr>
              <a:t>REACTOR</a:t>
            </a:r>
            <a:endParaRPr lang="ru-RU" sz="2400">
              <a:latin typeface="Arial CYR"/>
            </a:endParaRPr>
          </a:p>
        </p:txBody>
      </p:sp>
      <p:sp>
        <p:nvSpPr>
          <p:cNvPr id="92186" name="Line 490"/>
          <p:cNvSpPr>
            <a:spLocks noChangeShapeType="1"/>
          </p:cNvSpPr>
          <p:nvPr/>
        </p:nvSpPr>
        <p:spPr bwMode="auto">
          <a:xfrm flipH="1" flipV="1">
            <a:off x="3048000" y="4800600"/>
            <a:ext cx="381000" cy="228600"/>
          </a:xfrm>
          <a:prstGeom prst="line">
            <a:avLst/>
          </a:prstGeom>
          <a:noFill/>
          <a:ln w="12700">
            <a:solidFill>
              <a:schemeClr val="tx1"/>
            </a:solidFill>
            <a:round/>
            <a:headEnd type="none" w="sm" len="sm"/>
            <a:tailEnd type="none" w="sm" len="sm"/>
          </a:ln>
        </p:spPr>
        <p:txBody>
          <a:bodyPr/>
          <a:lstStyle/>
          <a:p>
            <a:endParaRPr lang="en-US"/>
          </a:p>
        </p:txBody>
      </p:sp>
      <p:sp>
        <p:nvSpPr>
          <p:cNvPr id="92187" name="Rectangle 49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1" presetClass="entr" presetSubtype="0" fill="hold" nodeType="afterEffect">
                                  <p:stCondLst>
                                    <p:cond delay="0"/>
                                  </p:stCondLst>
                                  <p:childTnLst>
                                    <p:set>
                                      <p:cBhvr>
                                        <p:cTn id="9" dur="500">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1" presetClass="entr" presetSubtype="0" fill="hold" nodeType="afterEffect">
                                  <p:stCondLst>
                                    <p:cond delay="0"/>
                                  </p:stCondLst>
                                  <p:childTnLst>
                                    <p:set>
                                      <p:cBhvr>
                                        <p:cTn id="12" dur="500">
                                          <p:stCondLst>
                                            <p:cond delay="0"/>
                                          </p:stCondLst>
                                        </p:cTn>
                                        <p:tgtEl>
                                          <p:spTgt spid="16"/>
                                        </p:tgtEl>
                                        <p:attrNameLst>
                                          <p:attrName>style.visibility</p:attrName>
                                        </p:attrNameLst>
                                      </p:cBhvr>
                                      <p:to>
                                        <p:strVal val="visible"/>
                                      </p:to>
                                    </p:set>
                                  </p:childTnLst>
                                </p:cTn>
                              </p:par>
                            </p:childTnLst>
                          </p:cTn>
                        </p:par>
                        <p:par>
                          <p:cTn id="13" fill="hold">
                            <p:stCondLst>
                              <p:cond delay="1500"/>
                            </p:stCondLst>
                            <p:childTnLst>
                              <p:par>
                                <p:cTn id="14" presetID="11" presetClass="entr" presetSubtype="0" fill="hold" nodeType="afterEffect">
                                  <p:stCondLst>
                                    <p:cond delay="0"/>
                                  </p:stCondLst>
                                  <p:childTnLst>
                                    <p:set>
                                      <p:cBhvr>
                                        <p:cTn id="15" dur="500">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nodeType="afterEffect">
                                  <p:stCondLst>
                                    <p:cond delay="0"/>
                                  </p:stCondLst>
                                  <p:childTnLst>
                                    <p:set>
                                      <p:cBhvr>
                                        <p:cTn id="18" dur="500">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4612"/>
                                        </p:tgtEl>
                                        <p:attrNameLst>
                                          <p:attrName>style.visibility</p:attrName>
                                        </p:attrNameLst>
                                      </p:cBhvr>
                                      <p:to>
                                        <p:strVal val="visible"/>
                                      </p:to>
                                    </p:set>
                                    <p:animEffect transition="in" filter="wipe(up)">
                                      <p:cBhvr>
                                        <p:cTn id="23" dur="500"/>
                                        <p:tgtEl>
                                          <p:spTgt spid="184612"/>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84613"/>
                                        </p:tgtEl>
                                        <p:attrNameLst>
                                          <p:attrName>style.visibility</p:attrName>
                                        </p:attrNameLst>
                                      </p:cBhvr>
                                      <p:to>
                                        <p:strVal val="visible"/>
                                      </p:to>
                                    </p:set>
                                    <p:animEffect transition="in" filter="wipe(up)">
                                      <p:cBhvr>
                                        <p:cTn id="27" dur="500"/>
                                        <p:tgtEl>
                                          <p:spTgt spid="184613"/>
                                        </p:tgtEl>
                                      </p:cBhvr>
                                    </p:animEffect>
                                  </p:childTnLst>
                                  <p:subTnLst>
                                    <p:animClr clrSpc="rgb" dir="cw">
                                      <p:cBhvr override="childStyle">
                                        <p:cTn dur="1" fill="hold" display="0" masterRel="nextClick" afterEffect="1"/>
                                        <p:tgtEl>
                                          <p:spTgt spid="184613"/>
                                        </p:tgtEl>
                                        <p:attrNameLst>
                                          <p:attrName>ppt_c</p:attrName>
                                        </p:attrNameLst>
                                      </p:cBhvr>
                                      <p:to>
                                        <a:schemeClr val="bg1"/>
                                      </p:to>
                                    </p:animClr>
                                  </p:sub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499"/>
                                          </p:stCondLst>
                                        </p:cTn>
                                        <p:tgtEl>
                                          <p:spTgt spid="184330"/>
                                        </p:tgtEl>
                                        <p:attrNameLst>
                                          <p:attrName>style.visibility</p:attrName>
                                        </p:attrNameLst>
                                      </p:cBhvr>
                                      <p:to>
                                        <p:strVal val="visible"/>
                                      </p:to>
                                    </p:se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84331"/>
                                        </p:tgtEl>
                                        <p:attrNameLst>
                                          <p:attrName>style.visibility</p:attrName>
                                        </p:attrNameLst>
                                      </p:cBhvr>
                                      <p:to>
                                        <p:strVal val="visible"/>
                                      </p:to>
                                    </p:set>
                                    <p:animEffect transition="in" filter="wipe(down)">
                                      <p:cBhvr>
                                        <p:cTn id="34" dur="500"/>
                                        <p:tgtEl>
                                          <p:spTgt spid="184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12" grpId="0" animBg="1"/>
      <p:bldP spid="1846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482" name="Rectangle 2"/>
          <p:cNvSpPr>
            <a:spLocks noGrp="1" noChangeArrowheads="1"/>
          </p:cNvSpPr>
          <p:nvPr>
            <p:ph type="title"/>
          </p:nvPr>
        </p:nvSpPr>
        <p:spPr>
          <a:ln cap="flat"/>
        </p:spPr>
        <p:txBody>
          <a:bodyPr/>
          <a:lstStyle/>
          <a:p>
            <a:pPr algn="ctr">
              <a:lnSpc>
                <a:spcPct val="80000"/>
              </a:lnSpc>
              <a:defRPr/>
            </a:pPr>
            <a:r>
              <a:rPr lang="ru-RU" smtClean="0"/>
              <a:t>Information Search Methodology</a:t>
            </a:r>
            <a:endParaRPr lang="ru-RU" smtClean="0">
              <a:latin typeface="Times New Roman Cyr" pitchFamily="18" charset="-52"/>
            </a:endParaRPr>
          </a:p>
        </p:txBody>
      </p:sp>
      <p:sp>
        <p:nvSpPr>
          <p:cNvPr id="28675" name="Rectangle 3"/>
          <p:cNvSpPr>
            <a:spLocks noChangeArrowheads="1"/>
          </p:cNvSpPr>
          <p:nvPr/>
        </p:nvSpPr>
        <p:spPr bwMode="auto">
          <a:xfrm>
            <a:off x="6780213" y="6081713"/>
            <a:ext cx="1622425" cy="336550"/>
          </a:xfrm>
          <a:prstGeom prst="rect">
            <a:avLst/>
          </a:prstGeom>
          <a:noFill/>
          <a:ln w="9525">
            <a:noFill/>
            <a:miter lim="800000"/>
            <a:headEnd/>
            <a:tailEnd/>
          </a:ln>
        </p:spPr>
        <p:txBody>
          <a:bodyPr lIns="92075" tIns="46038" rIns="92075" bIns="46038">
            <a:spAutoFit/>
          </a:bodyPr>
          <a:lstStyle/>
          <a:p>
            <a:pPr eaLnBrk="0" hangingPunct="0"/>
            <a:r>
              <a:rPr lang="ru-RU" sz="1600"/>
              <a:t>Information reply</a:t>
            </a:r>
          </a:p>
        </p:txBody>
      </p:sp>
      <p:sp>
        <p:nvSpPr>
          <p:cNvPr id="28676" name="Rectangle 4"/>
          <p:cNvSpPr>
            <a:spLocks noChangeArrowheads="1"/>
          </p:cNvSpPr>
          <p:nvPr/>
        </p:nvSpPr>
        <p:spPr bwMode="auto">
          <a:xfrm>
            <a:off x="6537325" y="5672138"/>
            <a:ext cx="1016000" cy="396875"/>
          </a:xfrm>
          <a:prstGeom prst="rect">
            <a:avLst/>
          </a:prstGeom>
          <a:noFill/>
          <a:ln w="9525">
            <a:noFill/>
            <a:miter lim="800000"/>
            <a:headEnd/>
            <a:tailEnd/>
          </a:ln>
        </p:spPr>
        <p:txBody>
          <a:bodyPr lIns="92075" tIns="46038" rIns="92075" bIns="46038">
            <a:spAutoFit/>
          </a:bodyPr>
          <a:lstStyle/>
          <a:p>
            <a:pPr eaLnBrk="0" hangingPunct="0"/>
            <a:r>
              <a:rPr lang="ru-RU" sz="2000"/>
              <a:t>Legend:</a:t>
            </a:r>
          </a:p>
        </p:txBody>
      </p:sp>
      <p:sp>
        <p:nvSpPr>
          <p:cNvPr id="28677" name="Line 5"/>
          <p:cNvSpPr>
            <a:spLocks noChangeShapeType="1"/>
          </p:cNvSpPr>
          <p:nvPr/>
        </p:nvSpPr>
        <p:spPr bwMode="auto">
          <a:xfrm>
            <a:off x="6196013" y="6265863"/>
            <a:ext cx="606425" cy="0"/>
          </a:xfrm>
          <a:prstGeom prst="line">
            <a:avLst/>
          </a:prstGeom>
          <a:noFill/>
          <a:ln w="12700">
            <a:solidFill>
              <a:schemeClr val="tx1"/>
            </a:solidFill>
            <a:round/>
            <a:headEnd type="none" w="sm" len="sm"/>
            <a:tailEnd type="stealth" w="med" len="lg"/>
          </a:ln>
        </p:spPr>
        <p:txBody>
          <a:bodyPr/>
          <a:lstStyle/>
          <a:p>
            <a:endParaRPr lang="en-US"/>
          </a:p>
        </p:txBody>
      </p:sp>
      <p:sp>
        <p:nvSpPr>
          <p:cNvPr id="28678" name="Line 6"/>
          <p:cNvSpPr>
            <a:spLocks noChangeShapeType="1"/>
          </p:cNvSpPr>
          <p:nvPr/>
        </p:nvSpPr>
        <p:spPr bwMode="auto">
          <a:xfrm>
            <a:off x="6205538" y="6526213"/>
            <a:ext cx="606425" cy="0"/>
          </a:xfrm>
          <a:prstGeom prst="line">
            <a:avLst/>
          </a:prstGeom>
          <a:noFill/>
          <a:ln w="12700">
            <a:solidFill>
              <a:schemeClr val="tx1"/>
            </a:solidFill>
            <a:prstDash val="dash"/>
            <a:round/>
            <a:headEnd type="none" w="sm" len="sm"/>
            <a:tailEnd type="stealth" w="med" len="lg"/>
          </a:ln>
        </p:spPr>
        <p:txBody>
          <a:bodyPr/>
          <a:lstStyle/>
          <a:p>
            <a:endParaRPr lang="en-US"/>
          </a:p>
        </p:txBody>
      </p:sp>
      <p:sp>
        <p:nvSpPr>
          <p:cNvPr id="28679" name="Rectangle 7"/>
          <p:cNvSpPr>
            <a:spLocks noChangeArrowheads="1"/>
          </p:cNvSpPr>
          <p:nvPr/>
        </p:nvSpPr>
        <p:spPr bwMode="auto">
          <a:xfrm>
            <a:off x="3968750" y="1987550"/>
            <a:ext cx="5016500" cy="1779588"/>
          </a:xfrm>
          <a:prstGeom prst="rect">
            <a:avLst/>
          </a:prstGeom>
          <a:solidFill>
            <a:srgbClr val="99FFFF"/>
          </a:solidFill>
          <a:ln w="12700">
            <a:solidFill>
              <a:srgbClr val="000000"/>
            </a:solidFill>
            <a:miter lim="800000"/>
            <a:headEnd/>
            <a:tailEnd/>
          </a:ln>
        </p:spPr>
        <p:txBody>
          <a:bodyPr wrap="none" anchor="ctr"/>
          <a:lstStyle/>
          <a:p>
            <a:pPr algn="ctr" eaLnBrk="0" hangingPunct="0"/>
            <a:endParaRPr lang="en-US"/>
          </a:p>
        </p:txBody>
      </p:sp>
      <p:sp>
        <p:nvSpPr>
          <p:cNvPr id="28680" name="Rectangle 8"/>
          <p:cNvSpPr>
            <a:spLocks noChangeArrowheads="1"/>
          </p:cNvSpPr>
          <p:nvPr/>
        </p:nvSpPr>
        <p:spPr bwMode="auto">
          <a:xfrm>
            <a:off x="412750" y="2116138"/>
            <a:ext cx="3086100" cy="1519237"/>
          </a:xfrm>
          <a:prstGeom prst="rect">
            <a:avLst/>
          </a:prstGeom>
          <a:solidFill>
            <a:srgbClr val="99FFFF"/>
          </a:solidFill>
          <a:ln w="12700">
            <a:solidFill>
              <a:srgbClr val="000000"/>
            </a:solidFill>
            <a:miter lim="800000"/>
            <a:headEnd/>
            <a:tailEnd/>
          </a:ln>
        </p:spPr>
        <p:txBody>
          <a:bodyPr wrap="none" anchor="ctr"/>
          <a:lstStyle/>
          <a:p>
            <a:pPr algn="ctr" eaLnBrk="0" hangingPunct="0"/>
            <a:endParaRPr lang="en-US"/>
          </a:p>
        </p:txBody>
      </p:sp>
      <p:sp>
        <p:nvSpPr>
          <p:cNvPr id="28681" name="Rectangle 9"/>
          <p:cNvSpPr>
            <a:spLocks noChangeArrowheads="1"/>
          </p:cNvSpPr>
          <p:nvPr/>
        </p:nvSpPr>
        <p:spPr bwMode="auto">
          <a:xfrm>
            <a:off x="779463" y="3663950"/>
            <a:ext cx="7659687" cy="3111500"/>
          </a:xfrm>
          <a:prstGeom prst="rect">
            <a:avLst/>
          </a:prstGeom>
          <a:solidFill>
            <a:srgbClr val="99FFFF"/>
          </a:solidFill>
          <a:ln w="12700">
            <a:solidFill>
              <a:srgbClr val="00FFFF"/>
            </a:solidFill>
            <a:prstDash val="sysDot"/>
            <a:miter lim="800000"/>
            <a:headEnd/>
            <a:tailEnd/>
          </a:ln>
        </p:spPr>
        <p:txBody>
          <a:bodyPr wrap="none" anchor="ctr"/>
          <a:lstStyle/>
          <a:p>
            <a:pPr algn="ctr" eaLnBrk="0" hangingPunct="0"/>
            <a:endParaRPr lang="en-US"/>
          </a:p>
        </p:txBody>
      </p:sp>
      <p:sp>
        <p:nvSpPr>
          <p:cNvPr id="28682" name="Rectangle 10"/>
          <p:cNvSpPr>
            <a:spLocks noChangeArrowheads="1"/>
          </p:cNvSpPr>
          <p:nvPr/>
        </p:nvSpPr>
        <p:spPr bwMode="auto">
          <a:xfrm>
            <a:off x="2627313" y="3675063"/>
            <a:ext cx="2593975" cy="304800"/>
          </a:xfrm>
          <a:prstGeom prst="rect">
            <a:avLst/>
          </a:prstGeom>
          <a:noFill/>
          <a:ln w="9525">
            <a:noFill/>
            <a:miter lim="800000"/>
            <a:headEnd/>
            <a:tailEnd/>
          </a:ln>
        </p:spPr>
        <p:txBody>
          <a:bodyPr lIns="92075" tIns="46038" rIns="92075" bIns="46038">
            <a:spAutoFit/>
          </a:bodyPr>
          <a:lstStyle/>
          <a:p>
            <a:pPr eaLnBrk="0" hangingPunct="0"/>
            <a:r>
              <a:rPr lang="ru-RU" sz="1400" b="1">
                <a:solidFill>
                  <a:srgbClr val="000000"/>
                </a:solidFill>
                <a:latin typeface="Arial" pitchFamily="34" charset="0"/>
              </a:rPr>
              <a:t>INFORMATION DATABASES</a:t>
            </a:r>
            <a:endParaRPr lang="ru-RU" sz="1400" b="1">
              <a:solidFill>
                <a:srgbClr val="000000"/>
              </a:solidFill>
              <a:latin typeface="Arial CYR"/>
            </a:endParaRPr>
          </a:p>
        </p:txBody>
      </p:sp>
      <p:sp>
        <p:nvSpPr>
          <p:cNvPr id="28683" name="Rectangle 11"/>
          <p:cNvSpPr>
            <a:spLocks noChangeArrowheads="1"/>
          </p:cNvSpPr>
          <p:nvPr/>
        </p:nvSpPr>
        <p:spPr bwMode="auto">
          <a:xfrm>
            <a:off x="1841500" y="1460500"/>
            <a:ext cx="3937000" cy="438150"/>
          </a:xfrm>
          <a:prstGeom prst="rect">
            <a:avLst/>
          </a:prstGeom>
          <a:solidFill>
            <a:srgbClr val="99FF99"/>
          </a:solidFill>
          <a:ln w="25400">
            <a:solidFill>
              <a:srgbClr val="000000"/>
            </a:solidFill>
            <a:miter lim="800000"/>
            <a:headEnd/>
            <a:tailEnd/>
          </a:ln>
        </p:spPr>
        <p:txBody>
          <a:bodyPr wrap="none" anchor="ctr"/>
          <a:lstStyle/>
          <a:p>
            <a:pPr algn="ctr" eaLnBrk="0" hangingPunct="0"/>
            <a:endParaRPr lang="en-US"/>
          </a:p>
        </p:txBody>
      </p:sp>
      <p:sp>
        <p:nvSpPr>
          <p:cNvPr id="28684" name="Rectangle 12"/>
          <p:cNvSpPr>
            <a:spLocks noChangeArrowheads="1"/>
          </p:cNvSpPr>
          <p:nvPr/>
        </p:nvSpPr>
        <p:spPr bwMode="auto">
          <a:xfrm>
            <a:off x="2095500" y="1476375"/>
            <a:ext cx="3402013" cy="336550"/>
          </a:xfrm>
          <a:prstGeom prst="rect">
            <a:avLst/>
          </a:prstGeom>
          <a:noFill/>
          <a:ln w="9525">
            <a:noFill/>
            <a:miter lim="800000"/>
            <a:headEnd/>
            <a:tailEnd/>
          </a:ln>
        </p:spPr>
        <p:txBody>
          <a:bodyPr lIns="92075" tIns="46038" rIns="92075" bIns="46038">
            <a:spAutoFit/>
          </a:bodyPr>
          <a:lstStyle/>
          <a:p>
            <a:pPr algn="ctr" eaLnBrk="0" hangingPunct="0"/>
            <a:r>
              <a:rPr lang="ru-RU" sz="1600" b="1">
                <a:solidFill>
                  <a:srgbClr val="000000"/>
                </a:solidFill>
                <a:latin typeface="Arial" pitchFamily="34" charset="0"/>
              </a:rPr>
              <a:t>Initial data for information search</a:t>
            </a:r>
            <a:endParaRPr lang="ru-RU" sz="1600" b="1">
              <a:solidFill>
                <a:srgbClr val="000000"/>
              </a:solidFill>
              <a:latin typeface="Arial CYR"/>
            </a:endParaRPr>
          </a:p>
        </p:txBody>
      </p:sp>
      <p:sp>
        <p:nvSpPr>
          <p:cNvPr id="28685" name="Rectangle 13"/>
          <p:cNvSpPr>
            <a:spLocks noChangeArrowheads="1"/>
          </p:cNvSpPr>
          <p:nvPr/>
        </p:nvSpPr>
        <p:spPr bwMode="auto">
          <a:xfrm>
            <a:off x="876300" y="4040188"/>
            <a:ext cx="2076450" cy="1314450"/>
          </a:xfrm>
          <a:prstGeom prst="rect">
            <a:avLst/>
          </a:prstGeom>
          <a:solidFill>
            <a:srgbClr val="FFFF99"/>
          </a:solidFill>
          <a:ln w="25400">
            <a:solidFill>
              <a:srgbClr val="000000"/>
            </a:solidFill>
            <a:miter lim="800000"/>
            <a:headEnd/>
            <a:tailEnd/>
          </a:ln>
        </p:spPr>
        <p:txBody>
          <a:bodyPr wrap="none" anchor="ctr"/>
          <a:lstStyle/>
          <a:p>
            <a:pPr algn="ctr" eaLnBrk="0" hangingPunct="0"/>
            <a:endParaRPr lang="en-US"/>
          </a:p>
        </p:txBody>
      </p:sp>
      <p:sp>
        <p:nvSpPr>
          <p:cNvPr id="28686" name="Rectangle 14"/>
          <p:cNvSpPr>
            <a:spLocks noChangeArrowheads="1"/>
          </p:cNvSpPr>
          <p:nvPr/>
        </p:nvSpPr>
        <p:spPr bwMode="auto">
          <a:xfrm>
            <a:off x="957263" y="4008438"/>
            <a:ext cx="1936750" cy="1187450"/>
          </a:xfrm>
          <a:prstGeom prst="rect">
            <a:avLst/>
          </a:prstGeom>
          <a:noFill/>
          <a:ln w="9525">
            <a:noFill/>
            <a:miter lim="800000"/>
            <a:headEnd/>
            <a:tailEnd/>
          </a:ln>
        </p:spPr>
        <p:txBody>
          <a:bodyPr lIns="92075" tIns="46038" rIns="92075" bIns="46038">
            <a:spAutoFit/>
          </a:bodyPr>
          <a:lstStyle/>
          <a:p>
            <a:pPr algn="ctr" eaLnBrk="0" hangingPunct="0"/>
            <a:r>
              <a:rPr lang="ru-RU" sz="1100" b="1">
                <a:solidFill>
                  <a:srgbClr val="000000"/>
                </a:solidFill>
                <a:latin typeface="Arial" pitchFamily="34" charset="0"/>
              </a:rPr>
              <a:t> </a:t>
            </a:r>
            <a:r>
              <a:rPr lang="ru-RU" sz="1200" b="1">
                <a:solidFill>
                  <a:srgbClr val="000000"/>
                </a:solidFill>
                <a:latin typeface="Arial" pitchFamily="34" charset="0"/>
              </a:rPr>
              <a:t>Leading branches of engineering having the most extensive experience in developing and designing such objects</a:t>
            </a:r>
            <a:endParaRPr lang="ru-RU" sz="1200" b="1">
              <a:solidFill>
                <a:srgbClr val="000000"/>
              </a:solidFill>
              <a:latin typeface="Arial CYR"/>
            </a:endParaRPr>
          </a:p>
        </p:txBody>
      </p:sp>
      <p:grpSp>
        <p:nvGrpSpPr>
          <p:cNvPr id="28687" name="Group 17"/>
          <p:cNvGrpSpPr>
            <a:grpSpLocks/>
          </p:cNvGrpSpPr>
          <p:nvPr/>
        </p:nvGrpSpPr>
        <p:grpSpPr bwMode="auto">
          <a:xfrm>
            <a:off x="1149350" y="5124450"/>
            <a:ext cx="1663700" cy="609600"/>
            <a:chOff x="724" y="3228"/>
            <a:chExt cx="1048" cy="384"/>
          </a:xfrm>
        </p:grpSpPr>
        <p:sp>
          <p:nvSpPr>
            <p:cNvPr id="28728" name="Rectangle 15"/>
            <p:cNvSpPr>
              <a:spLocks noChangeArrowheads="1"/>
            </p:cNvSpPr>
            <p:nvPr/>
          </p:nvSpPr>
          <p:spPr bwMode="auto">
            <a:xfrm>
              <a:off x="724" y="3257"/>
              <a:ext cx="1048" cy="355"/>
            </a:xfrm>
            <a:prstGeom prst="rect">
              <a:avLst/>
            </a:prstGeom>
            <a:solidFill>
              <a:srgbClr val="99FF99"/>
            </a:solidFill>
            <a:ln w="12700">
              <a:solidFill>
                <a:srgbClr val="000000"/>
              </a:solidFill>
              <a:miter lim="800000"/>
              <a:headEnd/>
              <a:tailEnd/>
            </a:ln>
          </p:spPr>
          <p:txBody>
            <a:bodyPr wrap="none" anchor="ctr"/>
            <a:lstStyle/>
            <a:p>
              <a:pPr algn="ctr" eaLnBrk="0" hangingPunct="0"/>
              <a:endParaRPr lang="en-US"/>
            </a:p>
          </p:txBody>
        </p:sp>
        <p:sp>
          <p:nvSpPr>
            <p:cNvPr id="28729" name="Rectangle 16"/>
            <p:cNvSpPr>
              <a:spLocks noChangeArrowheads="1"/>
            </p:cNvSpPr>
            <p:nvPr/>
          </p:nvSpPr>
          <p:spPr bwMode="auto">
            <a:xfrm>
              <a:off x="852" y="3228"/>
              <a:ext cx="698" cy="173"/>
            </a:xfrm>
            <a:prstGeom prst="rect">
              <a:avLst/>
            </a:prstGeom>
            <a:noFill/>
            <a:ln w="9525">
              <a:noFill/>
              <a:miter lim="800000"/>
              <a:headEnd/>
              <a:tailEnd/>
            </a:ln>
          </p:spPr>
          <p:txBody>
            <a:bodyPr wrap="none" lIns="92075" tIns="46038" rIns="92075" bIns="46038">
              <a:spAutoFit/>
            </a:bodyPr>
            <a:lstStyle/>
            <a:p>
              <a:pPr algn="ctr" eaLnBrk="0" hangingPunct="0"/>
              <a:r>
                <a:rPr lang="ru-RU" sz="1200" i="1">
                  <a:solidFill>
                    <a:srgbClr val="000000"/>
                  </a:solidFill>
                  <a:latin typeface="Arial" pitchFamily="34" charset="0"/>
                </a:rPr>
                <a:t>Food industry</a:t>
              </a:r>
              <a:endParaRPr lang="ru-RU" sz="1200" i="1">
                <a:solidFill>
                  <a:srgbClr val="000000"/>
                </a:solidFill>
                <a:latin typeface="Arial CYR"/>
              </a:endParaRPr>
            </a:p>
          </p:txBody>
        </p:sp>
      </p:grpSp>
      <p:grpSp>
        <p:nvGrpSpPr>
          <p:cNvPr id="28688" name="Group 20"/>
          <p:cNvGrpSpPr>
            <a:grpSpLocks/>
          </p:cNvGrpSpPr>
          <p:nvPr/>
        </p:nvGrpSpPr>
        <p:grpSpPr bwMode="auto">
          <a:xfrm>
            <a:off x="1387475" y="5568950"/>
            <a:ext cx="1589088" cy="584200"/>
            <a:chOff x="874" y="3508"/>
            <a:chExt cx="1001" cy="368"/>
          </a:xfrm>
        </p:grpSpPr>
        <p:sp>
          <p:nvSpPr>
            <p:cNvPr id="28726" name="Rectangle 18"/>
            <p:cNvSpPr>
              <a:spLocks noChangeArrowheads="1"/>
            </p:cNvSpPr>
            <p:nvPr/>
          </p:nvSpPr>
          <p:spPr bwMode="auto">
            <a:xfrm>
              <a:off x="874" y="3508"/>
              <a:ext cx="994" cy="368"/>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27" name="Rectangle 19"/>
            <p:cNvSpPr>
              <a:spLocks noChangeArrowheads="1"/>
            </p:cNvSpPr>
            <p:nvPr/>
          </p:nvSpPr>
          <p:spPr bwMode="auto">
            <a:xfrm>
              <a:off x="938" y="3544"/>
              <a:ext cx="937" cy="173"/>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Chemical industry</a:t>
              </a:r>
              <a:endParaRPr lang="ru-RU" sz="1200" i="1">
                <a:solidFill>
                  <a:srgbClr val="000000"/>
                </a:solidFill>
                <a:latin typeface="Arial CYR"/>
              </a:endParaRPr>
            </a:p>
          </p:txBody>
        </p:sp>
      </p:grpSp>
      <p:sp>
        <p:nvSpPr>
          <p:cNvPr id="28689" name="Rectangle 21"/>
          <p:cNvSpPr>
            <a:spLocks noChangeArrowheads="1"/>
          </p:cNvSpPr>
          <p:nvPr/>
        </p:nvSpPr>
        <p:spPr bwMode="auto">
          <a:xfrm>
            <a:off x="3433763" y="4040188"/>
            <a:ext cx="4859337" cy="1314450"/>
          </a:xfrm>
          <a:prstGeom prst="rect">
            <a:avLst/>
          </a:prstGeom>
          <a:solidFill>
            <a:srgbClr val="FFFF99"/>
          </a:solidFill>
          <a:ln w="25400">
            <a:solidFill>
              <a:srgbClr val="000000"/>
            </a:solidFill>
            <a:miter lim="800000"/>
            <a:headEnd/>
            <a:tailEnd/>
          </a:ln>
        </p:spPr>
        <p:txBody>
          <a:bodyPr wrap="none" anchor="ctr"/>
          <a:lstStyle/>
          <a:p>
            <a:pPr algn="ctr" eaLnBrk="0" hangingPunct="0"/>
            <a:endParaRPr lang="en-US"/>
          </a:p>
        </p:txBody>
      </p:sp>
      <p:sp>
        <p:nvSpPr>
          <p:cNvPr id="28690" name="Rectangle 22"/>
          <p:cNvSpPr>
            <a:spLocks noChangeArrowheads="1"/>
          </p:cNvSpPr>
          <p:nvPr/>
        </p:nvSpPr>
        <p:spPr bwMode="auto">
          <a:xfrm>
            <a:off x="6167438" y="5068888"/>
            <a:ext cx="1724025" cy="563562"/>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691" name="Rectangle 23"/>
          <p:cNvSpPr>
            <a:spLocks noChangeArrowheads="1"/>
          </p:cNvSpPr>
          <p:nvPr/>
        </p:nvSpPr>
        <p:spPr bwMode="auto">
          <a:xfrm>
            <a:off x="6108700" y="5065713"/>
            <a:ext cx="1765300" cy="274637"/>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Linen textile industry</a:t>
            </a:r>
            <a:endParaRPr lang="ru-RU" sz="1200" i="1">
              <a:solidFill>
                <a:srgbClr val="000000"/>
              </a:solidFill>
              <a:latin typeface="Arial CYR"/>
            </a:endParaRPr>
          </a:p>
        </p:txBody>
      </p:sp>
      <p:sp>
        <p:nvSpPr>
          <p:cNvPr id="28692" name="Rectangle 24"/>
          <p:cNvSpPr>
            <a:spLocks noChangeArrowheads="1"/>
          </p:cNvSpPr>
          <p:nvPr/>
        </p:nvSpPr>
        <p:spPr bwMode="auto">
          <a:xfrm>
            <a:off x="1062038" y="2065338"/>
            <a:ext cx="1370012" cy="336550"/>
          </a:xfrm>
          <a:prstGeom prst="rect">
            <a:avLst/>
          </a:prstGeom>
          <a:noFill/>
          <a:ln w="9525">
            <a:noFill/>
            <a:miter lim="800000"/>
            <a:headEnd/>
            <a:tailEnd/>
          </a:ln>
        </p:spPr>
        <p:txBody>
          <a:bodyPr lIns="92075" tIns="46038" rIns="92075" bIns="46038">
            <a:spAutoFit/>
          </a:bodyPr>
          <a:lstStyle/>
          <a:p>
            <a:pPr eaLnBrk="0" hangingPunct="0"/>
            <a:r>
              <a:rPr lang="ru-RU" sz="1600" b="1">
                <a:solidFill>
                  <a:srgbClr val="000000"/>
                </a:solidFill>
                <a:latin typeface="Arial" pitchFamily="34" charset="0"/>
              </a:rPr>
              <a:t>Object Input</a:t>
            </a:r>
            <a:endParaRPr lang="ru-RU" sz="1600" b="1">
              <a:solidFill>
                <a:srgbClr val="000000"/>
              </a:solidFill>
              <a:latin typeface="Arial CYR"/>
            </a:endParaRPr>
          </a:p>
        </p:txBody>
      </p:sp>
      <p:sp>
        <p:nvSpPr>
          <p:cNvPr id="28693" name="Rectangle 25"/>
          <p:cNvSpPr>
            <a:spLocks noChangeArrowheads="1"/>
          </p:cNvSpPr>
          <p:nvPr/>
        </p:nvSpPr>
        <p:spPr bwMode="auto">
          <a:xfrm>
            <a:off x="511175" y="2374900"/>
            <a:ext cx="2905125" cy="1084263"/>
          </a:xfrm>
          <a:prstGeom prst="rect">
            <a:avLst/>
          </a:prstGeom>
          <a:solidFill>
            <a:srgbClr val="FFFF99"/>
          </a:solidFill>
          <a:ln w="25400">
            <a:solidFill>
              <a:srgbClr val="000000"/>
            </a:solidFill>
            <a:miter lim="800000"/>
            <a:headEnd/>
            <a:tailEnd/>
          </a:ln>
        </p:spPr>
        <p:txBody>
          <a:bodyPr wrap="none" anchor="ctr"/>
          <a:lstStyle/>
          <a:p>
            <a:pPr algn="ctr" eaLnBrk="0" hangingPunct="0"/>
            <a:endParaRPr lang="en-US"/>
          </a:p>
        </p:txBody>
      </p:sp>
      <p:sp>
        <p:nvSpPr>
          <p:cNvPr id="28694" name="Rectangle 26"/>
          <p:cNvSpPr>
            <a:spLocks noChangeArrowheads="1"/>
          </p:cNvSpPr>
          <p:nvPr/>
        </p:nvSpPr>
        <p:spPr bwMode="auto">
          <a:xfrm>
            <a:off x="457200" y="2362200"/>
            <a:ext cx="2971800" cy="1004888"/>
          </a:xfrm>
          <a:prstGeom prst="rect">
            <a:avLst/>
          </a:prstGeom>
          <a:noFill/>
          <a:ln w="9525">
            <a:noFill/>
            <a:miter lim="800000"/>
            <a:headEnd/>
            <a:tailEnd/>
          </a:ln>
        </p:spPr>
        <p:txBody>
          <a:bodyPr lIns="92075" tIns="46038" rIns="92075" bIns="46038">
            <a:spAutoFit/>
          </a:bodyPr>
          <a:lstStyle/>
          <a:p>
            <a:pPr eaLnBrk="0" hangingPunct="0"/>
            <a:r>
              <a:rPr lang="ru-RU" sz="1200" b="1">
                <a:solidFill>
                  <a:schemeClr val="accent2"/>
                </a:solidFill>
                <a:latin typeface="Arial" pitchFamily="34" charset="0"/>
              </a:rPr>
              <a:t>Generalized object:</a:t>
            </a:r>
            <a:endParaRPr lang="ru-RU" sz="1200" b="1">
              <a:solidFill>
                <a:srgbClr val="000000"/>
              </a:solidFill>
              <a:latin typeface="Arial" pitchFamily="34" charset="0"/>
            </a:endParaRPr>
          </a:p>
          <a:p>
            <a:pPr eaLnBrk="0" hangingPunct="0"/>
            <a:r>
              <a:rPr lang="ru-RU" sz="1200" b="1">
                <a:solidFill>
                  <a:srgbClr val="000000"/>
                </a:solidFill>
                <a:latin typeface="Arial" pitchFamily="34" charset="0"/>
              </a:rPr>
              <a:t>technological process for powder production, including</a:t>
            </a:r>
          </a:p>
          <a:p>
            <a:pPr eaLnBrk="0" hangingPunct="0"/>
            <a:r>
              <a:rPr lang="ru-RU" sz="1200" b="1">
                <a:solidFill>
                  <a:schemeClr val="accent2"/>
                </a:solidFill>
                <a:latin typeface="Arial" pitchFamily="34" charset="0"/>
              </a:rPr>
              <a:t>washing, peeling, </a:t>
            </a:r>
            <a:r>
              <a:rPr lang="ru-RU" sz="1200" b="1">
                <a:solidFill>
                  <a:srgbClr val="FF0033"/>
                </a:solidFill>
                <a:latin typeface="Arial" pitchFamily="34" charset="0"/>
              </a:rPr>
              <a:t>separation,</a:t>
            </a:r>
            <a:r>
              <a:rPr lang="ru-RU" sz="1200" b="1">
                <a:solidFill>
                  <a:schemeClr val="accent2"/>
                </a:solidFill>
                <a:latin typeface="Arial" pitchFamily="34" charset="0"/>
              </a:rPr>
              <a:t> substance dehydration</a:t>
            </a:r>
            <a:endParaRPr lang="ru-RU" sz="1200" b="1">
              <a:solidFill>
                <a:schemeClr val="accent2"/>
              </a:solidFill>
              <a:latin typeface="Arial CYR"/>
            </a:endParaRPr>
          </a:p>
        </p:txBody>
      </p:sp>
      <p:sp>
        <p:nvSpPr>
          <p:cNvPr id="28695" name="Rectangle 27"/>
          <p:cNvSpPr>
            <a:spLocks noChangeArrowheads="1"/>
          </p:cNvSpPr>
          <p:nvPr/>
        </p:nvSpPr>
        <p:spPr bwMode="auto">
          <a:xfrm>
            <a:off x="5275263" y="1981200"/>
            <a:ext cx="2527300" cy="336550"/>
          </a:xfrm>
          <a:prstGeom prst="rect">
            <a:avLst/>
          </a:prstGeom>
          <a:noFill/>
          <a:ln w="9525">
            <a:noFill/>
            <a:miter lim="800000"/>
            <a:headEnd/>
            <a:tailEnd/>
          </a:ln>
        </p:spPr>
        <p:txBody>
          <a:bodyPr lIns="92075" tIns="46038" rIns="92075" bIns="46038">
            <a:spAutoFit/>
          </a:bodyPr>
          <a:lstStyle/>
          <a:p>
            <a:pPr eaLnBrk="0" hangingPunct="0"/>
            <a:r>
              <a:rPr lang="ru-RU" sz="1600" b="1">
                <a:solidFill>
                  <a:srgbClr val="000000"/>
                </a:solidFill>
                <a:latin typeface="Arial" pitchFamily="34" charset="0"/>
              </a:rPr>
              <a:t>Function Input</a:t>
            </a:r>
            <a:endParaRPr lang="ru-RU" sz="1600" b="1">
              <a:solidFill>
                <a:srgbClr val="000000"/>
              </a:solidFill>
              <a:latin typeface="Arial CYR"/>
            </a:endParaRPr>
          </a:p>
        </p:txBody>
      </p:sp>
      <p:sp>
        <p:nvSpPr>
          <p:cNvPr id="28696" name="Rectangle 28"/>
          <p:cNvSpPr>
            <a:spLocks noChangeArrowheads="1"/>
          </p:cNvSpPr>
          <p:nvPr/>
        </p:nvSpPr>
        <p:spPr bwMode="auto">
          <a:xfrm>
            <a:off x="4051300" y="2374900"/>
            <a:ext cx="2336800" cy="1255713"/>
          </a:xfrm>
          <a:prstGeom prst="rect">
            <a:avLst/>
          </a:prstGeom>
          <a:solidFill>
            <a:srgbClr val="FFFF99"/>
          </a:solidFill>
          <a:ln w="25400">
            <a:solidFill>
              <a:srgbClr val="000000"/>
            </a:solidFill>
            <a:miter lim="800000"/>
            <a:headEnd/>
            <a:tailEnd/>
          </a:ln>
        </p:spPr>
        <p:txBody>
          <a:bodyPr wrap="none" anchor="ctr"/>
          <a:lstStyle/>
          <a:p>
            <a:pPr algn="ctr" eaLnBrk="0" hangingPunct="0"/>
            <a:endParaRPr lang="en-US"/>
          </a:p>
        </p:txBody>
      </p:sp>
      <p:sp>
        <p:nvSpPr>
          <p:cNvPr id="28697" name="Rectangle 29"/>
          <p:cNvSpPr>
            <a:spLocks noChangeArrowheads="1"/>
          </p:cNvSpPr>
          <p:nvPr/>
        </p:nvSpPr>
        <p:spPr bwMode="auto">
          <a:xfrm>
            <a:off x="6413500" y="2374900"/>
            <a:ext cx="2489200" cy="1255713"/>
          </a:xfrm>
          <a:prstGeom prst="rect">
            <a:avLst/>
          </a:prstGeom>
          <a:solidFill>
            <a:srgbClr val="FFFF99"/>
          </a:solidFill>
          <a:ln w="25400">
            <a:solidFill>
              <a:srgbClr val="000000"/>
            </a:solidFill>
            <a:miter lim="800000"/>
            <a:headEnd/>
            <a:tailEnd/>
          </a:ln>
        </p:spPr>
        <p:txBody>
          <a:bodyPr wrap="none" anchor="ctr"/>
          <a:lstStyle/>
          <a:p>
            <a:pPr algn="ctr" eaLnBrk="0" hangingPunct="0"/>
            <a:endParaRPr lang="en-US"/>
          </a:p>
        </p:txBody>
      </p:sp>
      <p:sp>
        <p:nvSpPr>
          <p:cNvPr id="28698" name="Rectangle 30"/>
          <p:cNvSpPr>
            <a:spLocks noChangeArrowheads="1"/>
          </p:cNvSpPr>
          <p:nvPr/>
        </p:nvSpPr>
        <p:spPr bwMode="auto">
          <a:xfrm>
            <a:off x="6477000" y="2351088"/>
            <a:ext cx="2362200" cy="1006475"/>
          </a:xfrm>
          <a:prstGeom prst="rect">
            <a:avLst/>
          </a:prstGeom>
          <a:noFill/>
          <a:ln w="9525">
            <a:noFill/>
            <a:miter lim="800000"/>
            <a:headEnd/>
            <a:tailEnd/>
          </a:ln>
        </p:spPr>
        <p:txBody>
          <a:bodyPr lIns="92075" tIns="46038" rIns="92075" bIns="46038">
            <a:spAutoFit/>
          </a:bodyPr>
          <a:lstStyle/>
          <a:p>
            <a:pPr eaLnBrk="0" hangingPunct="0"/>
            <a:r>
              <a:rPr lang="ru-RU" sz="1000" b="1">
                <a:solidFill>
                  <a:schemeClr val="accent2"/>
                </a:solidFill>
                <a:latin typeface="Arial" pitchFamily="34" charset="0"/>
              </a:rPr>
              <a:t>Problems of the generalized function implementation in the current technology:</a:t>
            </a:r>
          </a:p>
          <a:p>
            <a:pPr eaLnBrk="0" hangingPunct="0">
              <a:buSzPct val="100000"/>
              <a:buFontTx/>
              <a:buChar char="•"/>
            </a:pPr>
            <a:r>
              <a:rPr lang="ru-RU" sz="1000" b="1">
                <a:solidFill>
                  <a:srgbClr val="000000"/>
                </a:solidFill>
                <a:latin typeface="Arial" pitchFamily="34" charset="0"/>
              </a:rPr>
              <a:t>low rate</a:t>
            </a:r>
          </a:p>
          <a:p>
            <a:pPr eaLnBrk="0" hangingPunct="0">
              <a:buSzPct val="100000"/>
              <a:buFontTx/>
              <a:buChar char="•"/>
            </a:pPr>
            <a:r>
              <a:rPr lang="ru-RU" sz="1000" b="1">
                <a:solidFill>
                  <a:srgbClr val="000000"/>
                </a:solidFill>
                <a:latin typeface="Arial" pitchFamily="34" charset="0"/>
              </a:rPr>
              <a:t>high cost</a:t>
            </a:r>
          </a:p>
          <a:p>
            <a:pPr eaLnBrk="0" hangingPunct="0">
              <a:buSzPct val="100000"/>
              <a:buFontTx/>
              <a:buChar char="•"/>
            </a:pPr>
            <a:r>
              <a:rPr lang="ru-RU" sz="1000" b="1">
                <a:solidFill>
                  <a:srgbClr val="000000"/>
                </a:solidFill>
                <a:latin typeface="Arial" pitchFamily="34" charset="0"/>
              </a:rPr>
              <a:t>large  number of destroyed cells</a:t>
            </a:r>
            <a:endParaRPr lang="ru-RU" sz="1000" b="1">
              <a:solidFill>
                <a:srgbClr val="000000"/>
              </a:solidFill>
              <a:latin typeface="Arial CYR"/>
            </a:endParaRPr>
          </a:p>
        </p:txBody>
      </p:sp>
      <p:sp>
        <p:nvSpPr>
          <p:cNvPr id="28699" name="Rectangle 31"/>
          <p:cNvSpPr>
            <a:spLocks noChangeArrowheads="1"/>
          </p:cNvSpPr>
          <p:nvPr/>
        </p:nvSpPr>
        <p:spPr bwMode="auto">
          <a:xfrm>
            <a:off x="3400425" y="4022725"/>
            <a:ext cx="4829175" cy="822325"/>
          </a:xfrm>
          <a:prstGeom prst="rect">
            <a:avLst/>
          </a:prstGeom>
          <a:noFill/>
          <a:ln w="9525">
            <a:noFill/>
            <a:miter lim="800000"/>
            <a:headEnd/>
            <a:tailEnd/>
          </a:ln>
        </p:spPr>
        <p:txBody>
          <a:bodyPr lIns="92075" tIns="46038" rIns="92075" bIns="46038">
            <a:spAutoFit/>
          </a:bodyPr>
          <a:lstStyle/>
          <a:p>
            <a:pPr algn="ctr" eaLnBrk="0" hangingPunct="0"/>
            <a:r>
              <a:rPr lang="ru-RU" sz="1200" b="1">
                <a:solidFill>
                  <a:srgbClr val="000000"/>
                </a:solidFill>
                <a:latin typeface="Arial" pitchFamily="34" charset="0"/>
              </a:rPr>
              <a:t>Branches of science and engineering, in which  the given technical function is implemented under more stringent conditions: stringent requirements to the object and function parameters</a:t>
            </a:r>
            <a:endParaRPr lang="ru-RU" sz="1200" b="1">
              <a:solidFill>
                <a:srgbClr val="000000"/>
              </a:solidFill>
              <a:latin typeface="Arial CYR"/>
            </a:endParaRPr>
          </a:p>
        </p:txBody>
      </p:sp>
      <p:sp>
        <p:nvSpPr>
          <p:cNvPr id="28700" name="Rectangle 32"/>
          <p:cNvSpPr>
            <a:spLocks noChangeArrowheads="1"/>
          </p:cNvSpPr>
          <p:nvPr/>
        </p:nvSpPr>
        <p:spPr bwMode="auto">
          <a:xfrm>
            <a:off x="3597275" y="5059363"/>
            <a:ext cx="1724025" cy="563562"/>
          </a:xfrm>
          <a:prstGeom prst="rect">
            <a:avLst/>
          </a:prstGeom>
          <a:solidFill>
            <a:srgbClr val="99FF99"/>
          </a:solidFill>
          <a:ln w="12700">
            <a:solidFill>
              <a:srgbClr val="000000"/>
            </a:solidFill>
            <a:miter lim="800000"/>
            <a:headEnd/>
            <a:tailEnd/>
          </a:ln>
        </p:spPr>
        <p:txBody>
          <a:bodyPr wrap="none" anchor="ctr"/>
          <a:lstStyle/>
          <a:p>
            <a:pPr algn="ctr" eaLnBrk="0" hangingPunct="0"/>
            <a:endParaRPr lang="en-US"/>
          </a:p>
        </p:txBody>
      </p:sp>
      <p:sp>
        <p:nvSpPr>
          <p:cNvPr id="28701" name="Rectangle 33"/>
          <p:cNvSpPr>
            <a:spLocks noChangeArrowheads="1"/>
          </p:cNvSpPr>
          <p:nvPr/>
        </p:nvSpPr>
        <p:spPr bwMode="auto">
          <a:xfrm>
            <a:off x="3608388" y="5018088"/>
            <a:ext cx="1649412" cy="274637"/>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Biochemistry</a:t>
            </a:r>
            <a:endParaRPr lang="ru-RU" sz="1200" i="1">
              <a:solidFill>
                <a:srgbClr val="000000"/>
              </a:solidFill>
              <a:latin typeface="Arial CYR"/>
            </a:endParaRPr>
          </a:p>
        </p:txBody>
      </p:sp>
      <p:sp>
        <p:nvSpPr>
          <p:cNvPr id="28702" name="Line 34"/>
          <p:cNvSpPr>
            <a:spLocks noChangeShapeType="1"/>
          </p:cNvSpPr>
          <p:nvPr/>
        </p:nvSpPr>
        <p:spPr bwMode="auto">
          <a:xfrm>
            <a:off x="2640013" y="1855788"/>
            <a:ext cx="0" cy="323850"/>
          </a:xfrm>
          <a:prstGeom prst="line">
            <a:avLst/>
          </a:prstGeom>
          <a:noFill/>
          <a:ln w="25400">
            <a:solidFill>
              <a:schemeClr val="tx1"/>
            </a:solidFill>
            <a:round/>
            <a:headEnd type="none" w="sm" len="sm"/>
            <a:tailEnd type="stealth" w="med" len="med"/>
          </a:ln>
        </p:spPr>
        <p:txBody>
          <a:bodyPr/>
          <a:lstStyle/>
          <a:p>
            <a:endParaRPr lang="en-US"/>
          </a:p>
        </p:txBody>
      </p:sp>
      <p:sp>
        <p:nvSpPr>
          <p:cNvPr id="28703" name="Line 35"/>
          <p:cNvSpPr>
            <a:spLocks noChangeShapeType="1"/>
          </p:cNvSpPr>
          <p:nvPr/>
        </p:nvSpPr>
        <p:spPr bwMode="auto">
          <a:xfrm>
            <a:off x="6765925" y="1855788"/>
            <a:ext cx="15875" cy="141287"/>
          </a:xfrm>
          <a:prstGeom prst="line">
            <a:avLst/>
          </a:prstGeom>
          <a:noFill/>
          <a:ln w="25400">
            <a:solidFill>
              <a:schemeClr val="tx1"/>
            </a:solidFill>
            <a:round/>
            <a:headEnd type="none" w="sm" len="sm"/>
            <a:tailEnd type="stealth" w="med" len="med"/>
          </a:ln>
        </p:spPr>
        <p:txBody>
          <a:bodyPr/>
          <a:lstStyle/>
          <a:p>
            <a:endParaRPr lang="en-US"/>
          </a:p>
        </p:txBody>
      </p:sp>
      <p:sp>
        <p:nvSpPr>
          <p:cNvPr id="28704" name="Line 36"/>
          <p:cNvSpPr>
            <a:spLocks noChangeShapeType="1"/>
          </p:cNvSpPr>
          <p:nvPr/>
        </p:nvSpPr>
        <p:spPr bwMode="auto">
          <a:xfrm flipH="1">
            <a:off x="2254250" y="3490913"/>
            <a:ext cx="1588" cy="593725"/>
          </a:xfrm>
          <a:prstGeom prst="line">
            <a:avLst/>
          </a:prstGeom>
          <a:noFill/>
          <a:ln w="25400">
            <a:solidFill>
              <a:schemeClr val="bg2"/>
            </a:solidFill>
            <a:round/>
            <a:headEnd type="none" w="sm" len="sm"/>
            <a:tailEnd type="stealth" w="med" len="med"/>
          </a:ln>
        </p:spPr>
        <p:txBody>
          <a:bodyPr/>
          <a:lstStyle/>
          <a:p>
            <a:endParaRPr lang="en-US"/>
          </a:p>
        </p:txBody>
      </p:sp>
      <p:sp>
        <p:nvSpPr>
          <p:cNvPr id="28705" name="Line 37"/>
          <p:cNvSpPr>
            <a:spLocks noChangeShapeType="1"/>
          </p:cNvSpPr>
          <p:nvPr/>
        </p:nvSpPr>
        <p:spPr bwMode="auto">
          <a:xfrm>
            <a:off x="7010400" y="3657600"/>
            <a:ext cx="0" cy="381000"/>
          </a:xfrm>
          <a:prstGeom prst="line">
            <a:avLst/>
          </a:prstGeom>
          <a:noFill/>
          <a:ln w="25400">
            <a:solidFill>
              <a:schemeClr val="bg2"/>
            </a:solidFill>
            <a:round/>
            <a:headEnd type="none" w="sm" len="sm"/>
            <a:tailEnd type="stealth" w="med" len="med"/>
          </a:ln>
        </p:spPr>
        <p:txBody>
          <a:bodyPr/>
          <a:lstStyle/>
          <a:p>
            <a:endParaRPr lang="en-US"/>
          </a:p>
        </p:txBody>
      </p:sp>
      <p:sp>
        <p:nvSpPr>
          <p:cNvPr id="28706" name="Rectangle 38"/>
          <p:cNvSpPr>
            <a:spLocks noChangeArrowheads="1"/>
          </p:cNvSpPr>
          <p:nvPr/>
        </p:nvSpPr>
        <p:spPr bwMode="auto">
          <a:xfrm>
            <a:off x="3709988" y="5267325"/>
            <a:ext cx="1724025" cy="563563"/>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07" name="Rectangle 39"/>
          <p:cNvSpPr>
            <a:spLocks noChangeArrowheads="1"/>
          </p:cNvSpPr>
          <p:nvPr/>
        </p:nvSpPr>
        <p:spPr bwMode="auto">
          <a:xfrm>
            <a:off x="3811588" y="5241925"/>
            <a:ext cx="1649412" cy="274638"/>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Microbiology</a:t>
            </a:r>
            <a:endParaRPr lang="ru-RU" sz="1200" i="1">
              <a:solidFill>
                <a:srgbClr val="000000"/>
              </a:solidFill>
              <a:latin typeface="Arial CYR"/>
            </a:endParaRPr>
          </a:p>
        </p:txBody>
      </p:sp>
      <p:sp>
        <p:nvSpPr>
          <p:cNvPr id="28708" name="Rectangle 40"/>
          <p:cNvSpPr>
            <a:spLocks noChangeArrowheads="1"/>
          </p:cNvSpPr>
          <p:nvPr/>
        </p:nvSpPr>
        <p:spPr bwMode="auto">
          <a:xfrm>
            <a:off x="3863975" y="5495925"/>
            <a:ext cx="1724025" cy="563563"/>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09" name="Rectangle 41"/>
          <p:cNvSpPr>
            <a:spLocks noChangeArrowheads="1"/>
          </p:cNvSpPr>
          <p:nvPr/>
        </p:nvSpPr>
        <p:spPr bwMode="auto">
          <a:xfrm>
            <a:off x="3881438" y="5492750"/>
            <a:ext cx="1765300" cy="274638"/>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Physics</a:t>
            </a:r>
            <a:endParaRPr lang="ru-RU" sz="1200" i="1">
              <a:solidFill>
                <a:srgbClr val="000000"/>
              </a:solidFill>
              <a:latin typeface="Arial CYR"/>
            </a:endParaRPr>
          </a:p>
        </p:txBody>
      </p:sp>
      <p:sp>
        <p:nvSpPr>
          <p:cNvPr id="28710" name="Rectangle 42"/>
          <p:cNvSpPr>
            <a:spLocks noChangeArrowheads="1"/>
          </p:cNvSpPr>
          <p:nvPr/>
        </p:nvSpPr>
        <p:spPr bwMode="auto">
          <a:xfrm>
            <a:off x="4016375" y="5800725"/>
            <a:ext cx="1724025" cy="495300"/>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11" name="Rectangle 43"/>
          <p:cNvSpPr>
            <a:spLocks noChangeArrowheads="1"/>
          </p:cNvSpPr>
          <p:nvPr/>
        </p:nvSpPr>
        <p:spPr bwMode="auto">
          <a:xfrm>
            <a:off x="3881438" y="5797550"/>
            <a:ext cx="1765300" cy="457200"/>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Cattle breeding and poultry farming</a:t>
            </a:r>
            <a:endParaRPr lang="ru-RU" sz="1200" i="1">
              <a:solidFill>
                <a:srgbClr val="000000"/>
              </a:solidFill>
              <a:latin typeface="Arial CYR"/>
            </a:endParaRPr>
          </a:p>
        </p:txBody>
      </p:sp>
      <p:grpSp>
        <p:nvGrpSpPr>
          <p:cNvPr id="28712" name="Group 46"/>
          <p:cNvGrpSpPr>
            <a:grpSpLocks/>
          </p:cNvGrpSpPr>
          <p:nvPr/>
        </p:nvGrpSpPr>
        <p:grpSpPr bwMode="auto">
          <a:xfrm>
            <a:off x="6261100" y="5446713"/>
            <a:ext cx="1782763" cy="566737"/>
            <a:chOff x="3944" y="3431"/>
            <a:chExt cx="1123" cy="357"/>
          </a:xfrm>
        </p:grpSpPr>
        <p:sp>
          <p:nvSpPr>
            <p:cNvPr id="28724" name="Rectangle 44"/>
            <p:cNvSpPr>
              <a:spLocks noChangeArrowheads="1"/>
            </p:cNvSpPr>
            <p:nvPr/>
          </p:nvSpPr>
          <p:spPr bwMode="auto">
            <a:xfrm>
              <a:off x="3981" y="3433"/>
              <a:ext cx="1086" cy="355"/>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25" name="Rectangle 45"/>
            <p:cNvSpPr>
              <a:spLocks noChangeArrowheads="1"/>
            </p:cNvSpPr>
            <p:nvPr/>
          </p:nvSpPr>
          <p:spPr bwMode="auto">
            <a:xfrm>
              <a:off x="3944" y="3431"/>
              <a:ext cx="1112" cy="173"/>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Taxidermy</a:t>
              </a:r>
              <a:endParaRPr lang="ru-RU" sz="1200" i="1">
                <a:solidFill>
                  <a:srgbClr val="000000"/>
                </a:solidFill>
                <a:latin typeface="Arial CYR"/>
              </a:endParaRPr>
            </a:p>
          </p:txBody>
        </p:sp>
      </p:grpSp>
      <p:grpSp>
        <p:nvGrpSpPr>
          <p:cNvPr id="28713" name="Group 49"/>
          <p:cNvGrpSpPr>
            <a:grpSpLocks/>
          </p:cNvGrpSpPr>
          <p:nvPr/>
        </p:nvGrpSpPr>
        <p:grpSpPr bwMode="auto">
          <a:xfrm>
            <a:off x="6396038" y="5675313"/>
            <a:ext cx="1782762" cy="566737"/>
            <a:chOff x="4029" y="3575"/>
            <a:chExt cx="1123" cy="357"/>
          </a:xfrm>
        </p:grpSpPr>
        <p:sp>
          <p:nvSpPr>
            <p:cNvPr id="28722" name="Rectangle 47"/>
            <p:cNvSpPr>
              <a:spLocks noChangeArrowheads="1"/>
            </p:cNvSpPr>
            <p:nvPr/>
          </p:nvSpPr>
          <p:spPr bwMode="auto">
            <a:xfrm>
              <a:off x="4029" y="3577"/>
              <a:ext cx="1086" cy="355"/>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23" name="Rectangle 48"/>
            <p:cNvSpPr>
              <a:spLocks noChangeArrowheads="1"/>
            </p:cNvSpPr>
            <p:nvPr/>
          </p:nvSpPr>
          <p:spPr bwMode="auto">
            <a:xfrm>
              <a:off x="4040" y="3575"/>
              <a:ext cx="1112" cy="288"/>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Cytology and bioengineering</a:t>
              </a:r>
              <a:endParaRPr lang="ru-RU" sz="1200" i="1">
                <a:solidFill>
                  <a:srgbClr val="000000"/>
                </a:solidFill>
                <a:latin typeface="Arial CYR"/>
              </a:endParaRPr>
            </a:p>
          </p:txBody>
        </p:sp>
      </p:grpSp>
      <p:grpSp>
        <p:nvGrpSpPr>
          <p:cNvPr id="28714" name="Group 52"/>
          <p:cNvGrpSpPr>
            <a:grpSpLocks/>
          </p:cNvGrpSpPr>
          <p:nvPr/>
        </p:nvGrpSpPr>
        <p:grpSpPr bwMode="auto">
          <a:xfrm>
            <a:off x="1641475" y="6026150"/>
            <a:ext cx="1863725" cy="584200"/>
            <a:chOff x="1034" y="3796"/>
            <a:chExt cx="1174" cy="368"/>
          </a:xfrm>
        </p:grpSpPr>
        <p:sp>
          <p:nvSpPr>
            <p:cNvPr id="28720" name="Rectangle 50"/>
            <p:cNvSpPr>
              <a:spLocks noChangeArrowheads="1"/>
            </p:cNvSpPr>
            <p:nvPr/>
          </p:nvSpPr>
          <p:spPr bwMode="auto">
            <a:xfrm>
              <a:off x="1060" y="3796"/>
              <a:ext cx="1096" cy="368"/>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21" name="Rectangle 51"/>
            <p:cNvSpPr>
              <a:spLocks noChangeArrowheads="1"/>
            </p:cNvSpPr>
            <p:nvPr/>
          </p:nvSpPr>
          <p:spPr bwMode="auto">
            <a:xfrm>
              <a:off x="1034" y="3832"/>
              <a:ext cx="1174" cy="173"/>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Paper-and-pulp industry</a:t>
              </a:r>
              <a:endParaRPr lang="ru-RU" sz="1200" i="1">
                <a:solidFill>
                  <a:srgbClr val="000000"/>
                </a:solidFill>
                <a:latin typeface="Arial CYR"/>
              </a:endParaRPr>
            </a:p>
          </p:txBody>
        </p:sp>
      </p:grpSp>
      <p:sp>
        <p:nvSpPr>
          <p:cNvPr id="28715" name="Rectangle 53"/>
          <p:cNvSpPr>
            <a:spLocks noChangeArrowheads="1"/>
          </p:cNvSpPr>
          <p:nvPr/>
        </p:nvSpPr>
        <p:spPr bwMode="auto">
          <a:xfrm>
            <a:off x="4191000" y="2362200"/>
            <a:ext cx="1905000" cy="1319213"/>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1200" b="1">
                <a:solidFill>
                  <a:schemeClr val="accent2"/>
                </a:solidFill>
                <a:latin typeface="Arial" pitchFamily="34" charset="0"/>
              </a:rPr>
              <a:t>Generalized function (example):</a:t>
            </a:r>
          </a:p>
          <a:p>
            <a:pPr eaLnBrk="0" hangingPunct="0">
              <a:lnSpc>
                <a:spcPct val="90000"/>
              </a:lnSpc>
              <a:spcBef>
                <a:spcPct val="50000"/>
              </a:spcBef>
            </a:pPr>
            <a:r>
              <a:rPr lang="ru-RU" sz="1200" b="1">
                <a:solidFill>
                  <a:srgbClr val="FF0033"/>
                </a:solidFill>
                <a:latin typeface="Arial" pitchFamily="34" charset="0"/>
              </a:rPr>
              <a:t>to separate a substance into cells (cells agglomerates)</a:t>
            </a:r>
          </a:p>
          <a:p>
            <a:pPr eaLnBrk="0" hangingPunct="0">
              <a:spcBef>
                <a:spcPct val="50000"/>
              </a:spcBef>
            </a:pPr>
            <a:endParaRPr lang="ru-RU" sz="1200" b="1">
              <a:solidFill>
                <a:srgbClr val="FF0033"/>
              </a:solidFill>
              <a:latin typeface="Arial CYR"/>
            </a:endParaRPr>
          </a:p>
        </p:txBody>
      </p:sp>
      <p:grpSp>
        <p:nvGrpSpPr>
          <p:cNvPr id="28716" name="Group 56"/>
          <p:cNvGrpSpPr>
            <a:grpSpLocks/>
          </p:cNvGrpSpPr>
          <p:nvPr/>
        </p:nvGrpSpPr>
        <p:grpSpPr bwMode="auto">
          <a:xfrm>
            <a:off x="6548438" y="6056313"/>
            <a:ext cx="1782762" cy="566737"/>
            <a:chOff x="4125" y="3815"/>
            <a:chExt cx="1123" cy="357"/>
          </a:xfrm>
        </p:grpSpPr>
        <p:sp>
          <p:nvSpPr>
            <p:cNvPr id="28718" name="Rectangle 54"/>
            <p:cNvSpPr>
              <a:spLocks noChangeArrowheads="1"/>
            </p:cNvSpPr>
            <p:nvPr/>
          </p:nvSpPr>
          <p:spPr bwMode="auto">
            <a:xfrm>
              <a:off x="4125" y="3817"/>
              <a:ext cx="1086" cy="355"/>
            </a:xfrm>
            <a:prstGeom prst="rect">
              <a:avLst/>
            </a:prstGeom>
            <a:solidFill>
              <a:schemeClr val="tx1"/>
            </a:solidFill>
            <a:ln w="12700">
              <a:solidFill>
                <a:srgbClr val="000000"/>
              </a:solidFill>
              <a:miter lim="800000"/>
              <a:headEnd/>
              <a:tailEnd/>
            </a:ln>
          </p:spPr>
          <p:txBody>
            <a:bodyPr wrap="none" anchor="ctr"/>
            <a:lstStyle/>
            <a:p>
              <a:pPr algn="ctr" eaLnBrk="0" hangingPunct="0"/>
              <a:endParaRPr lang="en-US"/>
            </a:p>
          </p:txBody>
        </p:sp>
        <p:sp>
          <p:nvSpPr>
            <p:cNvPr id="28719" name="Rectangle 55"/>
            <p:cNvSpPr>
              <a:spLocks noChangeArrowheads="1"/>
            </p:cNvSpPr>
            <p:nvPr/>
          </p:nvSpPr>
          <p:spPr bwMode="auto">
            <a:xfrm>
              <a:off x="4136" y="3815"/>
              <a:ext cx="1112" cy="173"/>
            </a:xfrm>
            <a:prstGeom prst="rect">
              <a:avLst/>
            </a:prstGeom>
            <a:noFill/>
            <a:ln w="9525">
              <a:noFill/>
              <a:miter lim="800000"/>
              <a:headEnd/>
              <a:tailEnd/>
            </a:ln>
          </p:spPr>
          <p:txBody>
            <a:bodyPr lIns="92075" tIns="46038" rIns="92075" bIns="46038">
              <a:spAutoFit/>
            </a:bodyPr>
            <a:lstStyle/>
            <a:p>
              <a:pPr algn="ctr" eaLnBrk="0" hangingPunct="0"/>
              <a:r>
                <a:rPr lang="ru-RU" sz="1200" i="1">
                  <a:solidFill>
                    <a:srgbClr val="000000"/>
                  </a:solidFill>
                  <a:latin typeface="Arial" pitchFamily="34" charset="0"/>
                </a:rPr>
                <a:t>Oil refining</a:t>
              </a:r>
              <a:endParaRPr lang="ru-RU" sz="1200" i="1">
                <a:solidFill>
                  <a:srgbClr val="000000"/>
                </a:solidFill>
                <a:latin typeface="Arial CYR"/>
              </a:endParaRPr>
            </a:p>
          </p:txBody>
        </p:sp>
      </p:grpSp>
      <p:sp>
        <p:nvSpPr>
          <p:cNvPr id="28717" name="Rectangle 56"/>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6370"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93187" name="Line 3"/>
          <p:cNvSpPr>
            <a:spLocks noChangeShapeType="1"/>
          </p:cNvSpPr>
          <p:nvPr/>
        </p:nvSpPr>
        <p:spPr bwMode="auto">
          <a:xfrm>
            <a:off x="4648200" y="2438400"/>
            <a:ext cx="0" cy="228600"/>
          </a:xfrm>
          <a:prstGeom prst="line">
            <a:avLst/>
          </a:prstGeom>
          <a:noFill/>
          <a:ln w="9525">
            <a:noFill/>
            <a:round/>
            <a:headEnd type="none" w="sm" len="sm"/>
            <a:tailEnd type="none" w="sm" len="sm"/>
          </a:ln>
        </p:spPr>
        <p:txBody>
          <a:bodyPr/>
          <a:lstStyle/>
          <a:p>
            <a:endParaRPr lang="en-US"/>
          </a:p>
        </p:txBody>
      </p:sp>
      <p:sp>
        <p:nvSpPr>
          <p:cNvPr id="93188" name="Line 4"/>
          <p:cNvSpPr>
            <a:spLocks noChangeShapeType="1"/>
          </p:cNvSpPr>
          <p:nvPr/>
        </p:nvSpPr>
        <p:spPr bwMode="auto">
          <a:xfrm>
            <a:off x="2667000" y="2438400"/>
            <a:ext cx="0" cy="228600"/>
          </a:xfrm>
          <a:prstGeom prst="line">
            <a:avLst/>
          </a:prstGeom>
          <a:noFill/>
          <a:ln w="9525">
            <a:noFill/>
            <a:round/>
            <a:headEnd type="none" w="sm" len="sm"/>
            <a:tailEnd type="none" w="sm" len="sm"/>
          </a:ln>
        </p:spPr>
        <p:txBody>
          <a:bodyPr/>
          <a:lstStyle/>
          <a:p>
            <a:endParaRPr lang="en-US"/>
          </a:p>
        </p:txBody>
      </p:sp>
      <p:sp>
        <p:nvSpPr>
          <p:cNvPr id="93189" name="Rectangle 5"/>
          <p:cNvSpPr>
            <a:spLocks noChangeArrowheads="1"/>
          </p:cNvSpPr>
          <p:nvPr/>
        </p:nvSpPr>
        <p:spPr bwMode="auto">
          <a:xfrm>
            <a:off x="1384300" y="2984500"/>
            <a:ext cx="1727200" cy="2336800"/>
          </a:xfrm>
          <a:prstGeom prst="rect">
            <a:avLst/>
          </a:prstGeom>
          <a:gradFill rotWithShape="0">
            <a:gsLst>
              <a:gs pos="0">
                <a:srgbClr val="B2B2B2"/>
              </a:gs>
              <a:gs pos="100000">
                <a:schemeClr val="tx1"/>
              </a:gs>
            </a:gsLst>
            <a:lin ang="0" scaled="1"/>
          </a:gradFill>
          <a:ln w="25400">
            <a:solidFill>
              <a:schemeClr val="tx1"/>
            </a:solidFill>
            <a:miter lim="800000"/>
            <a:headEnd/>
            <a:tailEnd/>
          </a:ln>
        </p:spPr>
        <p:txBody>
          <a:bodyPr wrap="none" anchor="ctr"/>
          <a:lstStyle/>
          <a:p>
            <a:pPr algn="ctr" eaLnBrk="0" hangingPunct="0"/>
            <a:endParaRPr lang="en-US"/>
          </a:p>
        </p:txBody>
      </p:sp>
      <p:grpSp>
        <p:nvGrpSpPr>
          <p:cNvPr id="93190" name="Group 9"/>
          <p:cNvGrpSpPr>
            <a:grpSpLocks/>
          </p:cNvGrpSpPr>
          <p:nvPr/>
        </p:nvGrpSpPr>
        <p:grpSpPr bwMode="auto">
          <a:xfrm>
            <a:off x="1455738" y="4714875"/>
            <a:ext cx="136525" cy="168275"/>
            <a:chOff x="917" y="2970"/>
            <a:chExt cx="86" cy="106"/>
          </a:xfrm>
        </p:grpSpPr>
        <p:sp>
          <p:nvSpPr>
            <p:cNvPr id="93653" name="Oval 6"/>
            <p:cNvSpPr>
              <a:spLocks noChangeArrowheads="1"/>
            </p:cNvSpPr>
            <p:nvPr/>
          </p:nvSpPr>
          <p:spPr bwMode="auto">
            <a:xfrm rot="-4320000">
              <a:off x="941"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54" name="Rectangle 7"/>
            <p:cNvSpPr>
              <a:spLocks noChangeArrowheads="1"/>
            </p:cNvSpPr>
            <p:nvPr/>
          </p:nvSpPr>
          <p:spPr bwMode="auto">
            <a:xfrm rot="-4320000">
              <a:off x="918"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55" name="Oval 8"/>
            <p:cNvSpPr>
              <a:spLocks noChangeArrowheads="1"/>
            </p:cNvSpPr>
            <p:nvPr/>
          </p:nvSpPr>
          <p:spPr bwMode="auto">
            <a:xfrm rot="-4320000">
              <a:off x="889"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1" name="Group 13"/>
          <p:cNvGrpSpPr>
            <a:grpSpLocks/>
          </p:cNvGrpSpPr>
          <p:nvPr/>
        </p:nvGrpSpPr>
        <p:grpSpPr bwMode="auto">
          <a:xfrm>
            <a:off x="1433513" y="4886325"/>
            <a:ext cx="176212" cy="131763"/>
            <a:chOff x="903" y="3078"/>
            <a:chExt cx="111" cy="83"/>
          </a:xfrm>
        </p:grpSpPr>
        <p:sp>
          <p:nvSpPr>
            <p:cNvPr id="93650" name="Oval 10"/>
            <p:cNvSpPr>
              <a:spLocks noChangeArrowheads="1"/>
            </p:cNvSpPr>
            <p:nvPr/>
          </p:nvSpPr>
          <p:spPr bwMode="auto">
            <a:xfrm rot="1500000">
              <a:off x="903"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51" name="Rectangle 11"/>
            <p:cNvSpPr>
              <a:spLocks noChangeArrowheads="1"/>
            </p:cNvSpPr>
            <p:nvPr/>
          </p:nvSpPr>
          <p:spPr bwMode="auto">
            <a:xfrm rot="1500000">
              <a:off x="908"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52" name="Oval 12"/>
            <p:cNvSpPr>
              <a:spLocks noChangeArrowheads="1"/>
            </p:cNvSpPr>
            <p:nvPr/>
          </p:nvSpPr>
          <p:spPr bwMode="auto">
            <a:xfrm rot="1500000">
              <a:off x="926"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2" name="Group 17"/>
          <p:cNvGrpSpPr>
            <a:grpSpLocks/>
          </p:cNvGrpSpPr>
          <p:nvPr/>
        </p:nvGrpSpPr>
        <p:grpSpPr bwMode="auto">
          <a:xfrm>
            <a:off x="2886075" y="4960938"/>
            <a:ext cx="169863" cy="134937"/>
            <a:chOff x="1818" y="3125"/>
            <a:chExt cx="107" cy="85"/>
          </a:xfrm>
        </p:grpSpPr>
        <p:sp>
          <p:nvSpPr>
            <p:cNvPr id="93647" name="Oval 14"/>
            <p:cNvSpPr>
              <a:spLocks noChangeArrowheads="1"/>
            </p:cNvSpPr>
            <p:nvPr/>
          </p:nvSpPr>
          <p:spPr bwMode="auto">
            <a:xfrm rot="-1260000">
              <a:off x="1837" y="317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48" name="Rectangle 15"/>
            <p:cNvSpPr>
              <a:spLocks noChangeArrowheads="1"/>
            </p:cNvSpPr>
            <p:nvPr/>
          </p:nvSpPr>
          <p:spPr bwMode="auto">
            <a:xfrm rot="-1260000">
              <a:off x="1826"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49" name="Oval 16"/>
            <p:cNvSpPr>
              <a:spLocks noChangeArrowheads="1"/>
            </p:cNvSpPr>
            <p:nvPr/>
          </p:nvSpPr>
          <p:spPr bwMode="auto">
            <a:xfrm rot="-1260000">
              <a:off x="1818" y="312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3" name="Group 21"/>
          <p:cNvGrpSpPr>
            <a:grpSpLocks/>
          </p:cNvGrpSpPr>
          <p:nvPr/>
        </p:nvGrpSpPr>
        <p:grpSpPr bwMode="auto">
          <a:xfrm>
            <a:off x="2886075" y="4732338"/>
            <a:ext cx="169863" cy="134937"/>
            <a:chOff x="1818" y="2981"/>
            <a:chExt cx="107" cy="85"/>
          </a:xfrm>
        </p:grpSpPr>
        <p:sp>
          <p:nvSpPr>
            <p:cNvPr id="93644" name="Oval 18"/>
            <p:cNvSpPr>
              <a:spLocks noChangeArrowheads="1"/>
            </p:cNvSpPr>
            <p:nvPr/>
          </p:nvSpPr>
          <p:spPr bwMode="auto">
            <a:xfrm rot="-1260000">
              <a:off x="1837" y="303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45" name="Rectangle 19"/>
            <p:cNvSpPr>
              <a:spLocks noChangeArrowheads="1"/>
            </p:cNvSpPr>
            <p:nvPr/>
          </p:nvSpPr>
          <p:spPr bwMode="auto">
            <a:xfrm rot="-1260000">
              <a:off x="1826" y="3002"/>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46" name="Oval 20"/>
            <p:cNvSpPr>
              <a:spLocks noChangeArrowheads="1"/>
            </p:cNvSpPr>
            <p:nvPr/>
          </p:nvSpPr>
          <p:spPr bwMode="auto">
            <a:xfrm rot="-1260000">
              <a:off x="1818" y="2981"/>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4" name="Group 25"/>
          <p:cNvGrpSpPr>
            <a:grpSpLocks/>
          </p:cNvGrpSpPr>
          <p:nvPr/>
        </p:nvGrpSpPr>
        <p:grpSpPr bwMode="auto">
          <a:xfrm>
            <a:off x="1752600" y="4273550"/>
            <a:ext cx="152400" cy="139700"/>
            <a:chOff x="1104" y="2692"/>
            <a:chExt cx="96" cy="88"/>
          </a:xfrm>
        </p:grpSpPr>
        <p:sp>
          <p:nvSpPr>
            <p:cNvPr id="93641" name="Oval 22"/>
            <p:cNvSpPr>
              <a:spLocks noChangeArrowheads="1"/>
            </p:cNvSpPr>
            <p:nvPr/>
          </p:nvSpPr>
          <p:spPr bwMode="auto">
            <a:xfrm>
              <a:off x="1108" y="274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42" name="Rectangle 23"/>
            <p:cNvSpPr>
              <a:spLocks noChangeArrowheads="1"/>
            </p:cNvSpPr>
            <p:nvPr/>
          </p:nvSpPr>
          <p:spPr bwMode="auto">
            <a:xfrm>
              <a:off x="1104" y="271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43" name="Oval 24"/>
            <p:cNvSpPr>
              <a:spLocks noChangeArrowheads="1"/>
            </p:cNvSpPr>
            <p:nvPr/>
          </p:nvSpPr>
          <p:spPr bwMode="auto">
            <a:xfrm>
              <a:off x="1108" y="26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5" name="Group 29"/>
          <p:cNvGrpSpPr>
            <a:grpSpLocks/>
          </p:cNvGrpSpPr>
          <p:nvPr/>
        </p:nvGrpSpPr>
        <p:grpSpPr bwMode="auto">
          <a:xfrm>
            <a:off x="1981200" y="4273550"/>
            <a:ext cx="152400" cy="139700"/>
            <a:chOff x="1248" y="2692"/>
            <a:chExt cx="96" cy="88"/>
          </a:xfrm>
        </p:grpSpPr>
        <p:sp>
          <p:nvSpPr>
            <p:cNvPr id="93638" name="Oval 26"/>
            <p:cNvSpPr>
              <a:spLocks noChangeArrowheads="1"/>
            </p:cNvSpPr>
            <p:nvPr/>
          </p:nvSpPr>
          <p:spPr bwMode="auto">
            <a:xfrm>
              <a:off x="1252" y="274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39" name="Rectangle 27"/>
            <p:cNvSpPr>
              <a:spLocks noChangeArrowheads="1"/>
            </p:cNvSpPr>
            <p:nvPr/>
          </p:nvSpPr>
          <p:spPr bwMode="auto">
            <a:xfrm>
              <a:off x="1248" y="271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40" name="Oval 28"/>
            <p:cNvSpPr>
              <a:spLocks noChangeArrowheads="1"/>
            </p:cNvSpPr>
            <p:nvPr/>
          </p:nvSpPr>
          <p:spPr bwMode="auto">
            <a:xfrm>
              <a:off x="1252" y="26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6" name="Group 33"/>
          <p:cNvGrpSpPr>
            <a:grpSpLocks/>
          </p:cNvGrpSpPr>
          <p:nvPr/>
        </p:nvGrpSpPr>
        <p:grpSpPr bwMode="auto">
          <a:xfrm>
            <a:off x="1585913" y="4276725"/>
            <a:ext cx="176212" cy="131763"/>
            <a:chOff x="999" y="2694"/>
            <a:chExt cx="111" cy="83"/>
          </a:xfrm>
        </p:grpSpPr>
        <p:sp>
          <p:nvSpPr>
            <p:cNvPr id="93635" name="Oval 30"/>
            <p:cNvSpPr>
              <a:spLocks noChangeArrowheads="1"/>
            </p:cNvSpPr>
            <p:nvPr/>
          </p:nvSpPr>
          <p:spPr bwMode="auto">
            <a:xfrm rot="1500000">
              <a:off x="999" y="274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36" name="Rectangle 31"/>
            <p:cNvSpPr>
              <a:spLocks noChangeArrowheads="1"/>
            </p:cNvSpPr>
            <p:nvPr/>
          </p:nvSpPr>
          <p:spPr bwMode="auto">
            <a:xfrm rot="1500000">
              <a:off x="1004" y="271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37" name="Oval 32"/>
            <p:cNvSpPr>
              <a:spLocks noChangeArrowheads="1"/>
            </p:cNvSpPr>
            <p:nvPr/>
          </p:nvSpPr>
          <p:spPr bwMode="auto">
            <a:xfrm rot="1500000">
              <a:off x="1022" y="269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7" name="Group 222"/>
          <p:cNvGrpSpPr>
            <a:grpSpLocks/>
          </p:cNvGrpSpPr>
          <p:nvPr/>
        </p:nvGrpSpPr>
        <p:grpSpPr bwMode="auto">
          <a:xfrm>
            <a:off x="1514475" y="4333875"/>
            <a:ext cx="1466850" cy="854075"/>
            <a:chOff x="954" y="2730"/>
            <a:chExt cx="924" cy="538"/>
          </a:xfrm>
        </p:grpSpPr>
        <p:grpSp>
          <p:nvGrpSpPr>
            <p:cNvPr id="93447" name="Group 37"/>
            <p:cNvGrpSpPr>
              <a:grpSpLocks/>
            </p:cNvGrpSpPr>
            <p:nvPr/>
          </p:nvGrpSpPr>
          <p:grpSpPr bwMode="auto">
            <a:xfrm>
              <a:off x="960" y="3028"/>
              <a:ext cx="96" cy="88"/>
              <a:chOff x="960" y="3028"/>
              <a:chExt cx="96" cy="88"/>
            </a:xfrm>
          </p:grpSpPr>
          <p:sp>
            <p:nvSpPr>
              <p:cNvPr id="93632" name="Oval 34"/>
              <p:cNvSpPr>
                <a:spLocks noChangeArrowheads="1"/>
              </p:cNvSpPr>
              <p:nvPr/>
            </p:nvSpPr>
            <p:spPr bwMode="auto">
              <a:xfrm>
                <a:off x="964" y="30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33" name="Rectangle 35"/>
              <p:cNvSpPr>
                <a:spLocks noChangeArrowheads="1"/>
              </p:cNvSpPr>
              <p:nvPr/>
            </p:nvSpPr>
            <p:spPr bwMode="auto">
              <a:xfrm>
                <a:off x="960" y="305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34" name="Oval 36"/>
              <p:cNvSpPr>
                <a:spLocks noChangeArrowheads="1"/>
              </p:cNvSpPr>
              <p:nvPr/>
            </p:nvSpPr>
            <p:spPr bwMode="auto">
              <a:xfrm>
                <a:off x="964" y="30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48" name="Group 41"/>
            <p:cNvGrpSpPr>
              <a:grpSpLocks/>
            </p:cNvGrpSpPr>
            <p:nvPr/>
          </p:nvGrpSpPr>
          <p:grpSpPr bwMode="auto">
            <a:xfrm>
              <a:off x="1104" y="2932"/>
              <a:ext cx="96" cy="88"/>
              <a:chOff x="1104" y="2932"/>
              <a:chExt cx="96" cy="88"/>
            </a:xfrm>
          </p:grpSpPr>
          <p:sp>
            <p:nvSpPr>
              <p:cNvPr id="93629" name="Oval 38"/>
              <p:cNvSpPr>
                <a:spLocks noChangeArrowheads="1"/>
              </p:cNvSpPr>
              <p:nvPr/>
            </p:nvSpPr>
            <p:spPr bwMode="auto">
              <a:xfrm>
                <a:off x="1108"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30" name="Rectangle 39"/>
              <p:cNvSpPr>
                <a:spLocks noChangeArrowheads="1"/>
              </p:cNvSpPr>
              <p:nvPr/>
            </p:nvSpPr>
            <p:spPr bwMode="auto">
              <a:xfrm>
                <a:off x="1104"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31" name="Oval 40"/>
              <p:cNvSpPr>
                <a:spLocks noChangeArrowheads="1"/>
              </p:cNvSpPr>
              <p:nvPr/>
            </p:nvSpPr>
            <p:spPr bwMode="auto">
              <a:xfrm>
                <a:off x="1108"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49" name="Group 45"/>
            <p:cNvGrpSpPr>
              <a:grpSpLocks/>
            </p:cNvGrpSpPr>
            <p:nvPr/>
          </p:nvGrpSpPr>
          <p:grpSpPr bwMode="auto">
            <a:xfrm>
              <a:off x="1248" y="2932"/>
              <a:ext cx="96" cy="88"/>
              <a:chOff x="1248" y="2932"/>
              <a:chExt cx="96" cy="88"/>
            </a:xfrm>
          </p:grpSpPr>
          <p:sp>
            <p:nvSpPr>
              <p:cNvPr id="93626" name="Oval 42"/>
              <p:cNvSpPr>
                <a:spLocks noChangeArrowheads="1"/>
              </p:cNvSpPr>
              <p:nvPr/>
            </p:nvSpPr>
            <p:spPr bwMode="auto">
              <a:xfrm>
                <a:off x="1252"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27" name="Rectangle 43"/>
              <p:cNvSpPr>
                <a:spLocks noChangeArrowheads="1"/>
              </p:cNvSpPr>
              <p:nvPr/>
            </p:nvSpPr>
            <p:spPr bwMode="auto">
              <a:xfrm>
                <a:off x="1248"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28" name="Oval 44"/>
              <p:cNvSpPr>
                <a:spLocks noChangeArrowheads="1"/>
              </p:cNvSpPr>
              <p:nvPr/>
            </p:nvSpPr>
            <p:spPr bwMode="auto">
              <a:xfrm>
                <a:off x="1252"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0" name="Group 49"/>
            <p:cNvGrpSpPr>
              <a:grpSpLocks/>
            </p:cNvGrpSpPr>
            <p:nvPr/>
          </p:nvGrpSpPr>
          <p:grpSpPr bwMode="auto">
            <a:xfrm>
              <a:off x="1200" y="3124"/>
              <a:ext cx="96" cy="88"/>
              <a:chOff x="1200" y="3124"/>
              <a:chExt cx="96" cy="88"/>
            </a:xfrm>
          </p:grpSpPr>
          <p:sp>
            <p:nvSpPr>
              <p:cNvPr id="93623" name="Oval 46"/>
              <p:cNvSpPr>
                <a:spLocks noChangeArrowheads="1"/>
              </p:cNvSpPr>
              <p:nvPr/>
            </p:nvSpPr>
            <p:spPr bwMode="auto">
              <a:xfrm>
                <a:off x="1204" y="317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24" name="Rectangle 47"/>
              <p:cNvSpPr>
                <a:spLocks noChangeArrowheads="1"/>
              </p:cNvSpPr>
              <p:nvPr/>
            </p:nvSpPr>
            <p:spPr bwMode="auto">
              <a:xfrm>
                <a:off x="1200" y="314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25" name="Oval 48"/>
              <p:cNvSpPr>
                <a:spLocks noChangeArrowheads="1"/>
              </p:cNvSpPr>
              <p:nvPr/>
            </p:nvSpPr>
            <p:spPr bwMode="auto">
              <a:xfrm>
                <a:off x="1204" y="31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1" name="Group 53"/>
            <p:cNvGrpSpPr>
              <a:grpSpLocks/>
            </p:cNvGrpSpPr>
            <p:nvPr/>
          </p:nvGrpSpPr>
          <p:grpSpPr bwMode="auto">
            <a:xfrm>
              <a:off x="1338" y="2933"/>
              <a:ext cx="107" cy="85"/>
              <a:chOff x="1338" y="2933"/>
              <a:chExt cx="107" cy="85"/>
            </a:xfrm>
          </p:grpSpPr>
          <p:sp>
            <p:nvSpPr>
              <p:cNvPr id="93620" name="Oval 50"/>
              <p:cNvSpPr>
                <a:spLocks noChangeArrowheads="1"/>
              </p:cNvSpPr>
              <p:nvPr/>
            </p:nvSpPr>
            <p:spPr bwMode="auto">
              <a:xfrm rot="-1260000">
                <a:off x="1357" y="29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21" name="Rectangle 51"/>
              <p:cNvSpPr>
                <a:spLocks noChangeArrowheads="1"/>
              </p:cNvSpPr>
              <p:nvPr/>
            </p:nvSpPr>
            <p:spPr bwMode="auto">
              <a:xfrm rot="-1260000">
                <a:off x="1346"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22" name="Oval 52"/>
              <p:cNvSpPr>
                <a:spLocks noChangeArrowheads="1"/>
              </p:cNvSpPr>
              <p:nvPr/>
            </p:nvSpPr>
            <p:spPr bwMode="auto">
              <a:xfrm rot="-1260000">
                <a:off x="1338" y="293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2" name="Group 57"/>
            <p:cNvGrpSpPr>
              <a:grpSpLocks/>
            </p:cNvGrpSpPr>
            <p:nvPr/>
          </p:nvGrpSpPr>
          <p:grpSpPr bwMode="auto">
            <a:xfrm>
              <a:off x="1335" y="3030"/>
              <a:ext cx="111" cy="83"/>
              <a:chOff x="1335" y="3030"/>
              <a:chExt cx="111" cy="83"/>
            </a:xfrm>
          </p:grpSpPr>
          <p:sp>
            <p:nvSpPr>
              <p:cNvPr id="93617" name="Oval 54"/>
              <p:cNvSpPr>
                <a:spLocks noChangeArrowheads="1"/>
              </p:cNvSpPr>
              <p:nvPr/>
            </p:nvSpPr>
            <p:spPr bwMode="auto">
              <a:xfrm rot="1500000">
                <a:off x="1335" y="30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18" name="Rectangle 55"/>
              <p:cNvSpPr>
                <a:spLocks noChangeArrowheads="1"/>
              </p:cNvSpPr>
              <p:nvPr/>
            </p:nvSpPr>
            <p:spPr bwMode="auto">
              <a:xfrm rot="1500000">
                <a:off x="1340" y="305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19" name="Oval 56"/>
              <p:cNvSpPr>
                <a:spLocks noChangeArrowheads="1"/>
              </p:cNvSpPr>
              <p:nvPr/>
            </p:nvSpPr>
            <p:spPr bwMode="auto">
              <a:xfrm rot="1500000">
                <a:off x="1358" y="303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3" name="Group 61"/>
            <p:cNvGrpSpPr>
              <a:grpSpLocks/>
            </p:cNvGrpSpPr>
            <p:nvPr/>
          </p:nvGrpSpPr>
          <p:grpSpPr bwMode="auto">
            <a:xfrm>
              <a:off x="1493" y="2970"/>
              <a:ext cx="86" cy="106"/>
              <a:chOff x="1493" y="2970"/>
              <a:chExt cx="86" cy="106"/>
            </a:xfrm>
          </p:grpSpPr>
          <p:sp>
            <p:nvSpPr>
              <p:cNvPr id="93614" name="Oval 58"/>
              <p:cNvSpPr>
                <a:spLocks noChangeArrowheads="1"/>
              </p:cNvSpPr>
              <p:nvPr/>
            </p:nvSpPr>
            <p:spPr bwMode="auto">
              <a:xfrm rot="-4320000">
                <a:off x="1517"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15" name="Rectangle 59"/>
              <p:cNvSpPr>
                <a:spLocks noChangeArrowheads="1"/>
              </p:cNvSpPr>
              <p:nvPr/>
            </p:nvSpPr>
            <p:spPr bwMode="auto">
              <a:xfrm rot="-4320000">
                <a:off x="1494"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16" name="Oval 60"/>
              <p:cNvSpPr>
                <a:spLocks noChangeArrowheads="1"/>
              </p:cNvSpPr>
              <p:nvPr/>
            </p:nvSpPr>
            <p:spPr bwMode="auto">
              <a:xfrm rot="-4320000">
                <a:off x="1465"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4" name="Group 65"/>
            <p:cNvGrpSpPr>
              <a:grpSpLocks/>
            </p:cNvGrpSpPr>
            <p:nvPr/>
          </p:nvGrpSpPr>
          <p:grpSpPr bwMode="auto">
            <a:xfrm>
              <a:off x="999" y="2934"/>
              <a:ext cx="111" cy="83"/>
              <a:chOff x="999" y="2934"/>
              <a:chExt cx="111" cy="83"/>
            </a:xfrm>
          </p:grpSpPr>
          <p:sp>
            <p:nvSpPr>
              <p:cNvPr id="93611" name="Oval 62"/>
              <p:cNvSpPr>
                <a:spLocks noChangeArrowheads="1"/>
              </p:cNvSpPr>
              <p:nvPr/>
            </p:nvSpPr>
            <p:spPr bwMode="auto">
              <a:xfrm rot="1500000">
                <a:off x="999"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12" name="Rectangle 63"/>
              <p:cNvSpPr>
                <a:spLocks noChangeArrowheads="1"/>
              </p:cNvSpPr>
              <p:nvPr/>
            </p:nvSpPr>
            <p:spPr bwMode="auto">
              <a:xfrm rot="1500000">
                <a:off x="1004"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13" name="Oval 64"/>
              <p:cNvSpPr>
                <a:spLocks noChangeArrowheads="1"/>
              </p:cNvSpPr>
              <p:nvPr/>
            </p:nvSpPr>
            <p:spPr bwMode="auto">
              <a:xfrm rot="1500000">
                <a:off x="1022"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5" name="Group 69"/>
            <p:cNvGrpSpPr>
              <a:grpSpLocks/>
            </p:cNvGrpSpPr>
            <p:nvPr/>
          </p:nvGrpSpPr>
          <p:grpSpPr bwMode="auto">
            <a:xfrm>
              <a:off x="954" y="3125"/>
              <a:ext cx="107" cy="85"/>
              <a:chOff x="954" y="3125"/>
              <a:chExt cx="107" cy="85"/>
            </a:xfrm>
          </p:grpSpPr>
          <p:sp>
            <p:nvSpPr>
              <p:cNvPr id="93608" name="Oval 66"/>
              <p:cNvSpPr>
                <a:spLocks noChangeArrowheads="1"/>
              </p:cNvSpPr>
              <p:nvPr/>
            </p:nvSpPr>
            <p:spPr bwMode="auto">
              <a:xfrm rot="-1260000">
                <a:off x="973" y="317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09" name="Rectangle 67"/>
              <p:cNvSpPr>
                <a:spLocks noChangeArrowheads="1"/>
              </p:cNvSpPr>
              <p:nvPr/>
            </p:nvSpPr>
            <p:spPr bwMode="auto">
              <a:xfrm rot="-1260000">
                <a:off x="962"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10" name="Oval 68"/>
              <p:cNvSpPr>
                <a:spLocks noChangeArrowheads="1"/>
              </p:cNvSpPr>
              <p:nvPr/>
            </p:nvSpPr>
            <p:spPr bwMode="auto">
              <a:xfrm rot="-1260000">
                <a:off x="954" y="312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6" name="Group 73"/>
            <p:cNvGrpSpPr>
              <a:grpSpLocks/>
            </p:cNvGrpSpPr>
            <p:nvPr/>
          </p:nvGrpSpPr>
          <p:grpSpPr bwMode="auto">
            <a:xfrm>
              <a:off x="1287" y="3126"/>
              <a:ext cx="111" cy="83"/>
              <a:chOff x="1287" y="3126"/>
              <a:chExt cx="111" cy="83"/>
            </a:xfrm>
          </p:grpSpPr>
          <p:sp>
            <p:nvSpPr>
              <p:cNvPr id="93605" name="Oval 70"/>
              <p:cNvSpPr>
                <a:spLocks noChangeArrowheads="1"/>
              </p:cNvSpPr>
              <p:nvPr/>
            </p:nvSpPr>
            <p:spPr bwMode="auto">
              <a:xfrm rot="1500000">
                <a:off x="1287" y="317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06" name="Rectangle 71"/>
              <p:cNvSpPr>
                <a:spLocks noChangeArrowheads="1"/>
              </p:cNvSpPr>
              <p:nvPr/>
            </p:nvSpPr>
            <p:spPr bwMode="auto">
              <a:xfrm rot="1500000">
                <a:off x="1292"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07" name="Oval 72"/>
              <p:cNvSpPr>
                <a:spLocks noChangeArrowheads="1"/>
              </p:cNvSpPr>
              <p:nvPr/>
            </p:nvSpPr>
            <p:spPr bwMode="auto">
              <a:xfrm rot="1500000">
                <a:off x="1310" y="312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7" name="Group 77"/>
            <p:cNvGrpSpPr>
              <a:grpSpLocks/>
            </p:cNvGrpSpPr>
            <p:nvPr/>
          </p:nvGrpSpPr>
          <p:grpSpPr bwMode="auto">
            <a:xfrm>
              <a:off x="1095" y="3126"/>
              <a:ext cx="111" cy="83"/>
              <a:chOff x="1095" y="3126"/>
              <a:chExt cx="111" cy="83"/>
            </a:xfrm>
          </p:grpSpPr>
          <p:sp>
            <p:nvSpPr>
              <p:cNvPr id="93602" name="Oval 74"/>
              <p:cNvSpPr>
                <a:spLocks noChangeArrowheads="1"/>
              </p:cNvSpPr>
              <p:nvPr/>
            </p:nvSpPr>
            <p:spPr bwMode="auto">
              <a:xfrm rot="1500000">
                <a:off x="1095" y="317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03" name="Rectangle 75"/>
              <p:cNvSpPr>
                <a:spLocks noChangeArrowheads="1"/>
              </p:cNvSpPr>
              <p:nvPr/>
            </p:nvSpPr>
            <p:spPr bwMode="auto">
              <a:xfrm rot="1500000">
                <a:off x="1100" y="314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04" name="Oval 76"/>
              <p:cNvSpPr>
                <a:spLocks noChangeArrowheads="1"/>
              </p:cNvSpPr>
              <p:nvPr/>
            </p:nvSpPr>
            <p:spPr bwMode="auto">
              <a:xfrm rot="1500000">
                <a:off x="1118" y="312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8" name="Group 81"/>
            <p:cNvGrpSpPr>
              <a:grpSpLocks/>
            </p:cNvGrpSpPr>
            <p:nvPr/>
          </p:nvGrpSpPr>
          <p:grpSpPr bwMode="auto">
            <a:xfrm>
              <a:off x="1191" y="3030"/>
              <a:ext cx="111" cy="83"/>
              <a:chOff x="1191" y="3030"/>
              <a:chExt cx="111" cy="83"/>
            </a:xfrm>
          </p:grpSpPr>
          <p:sp>
            <p:nvSpPr>
              <p:cNvPr id="93599" name="Oval 78"/>
              <p:cNvSpPr>
                <a:spLocks noChangeArrowheads="1"/>
              </p:cNvSpPr>
              <p:nvPr/>
            </p:nvSpPr>
            <p:spPr bwMode="auto">
              <a:xfrm rot="1500000">
                <a:off x="1191" y="30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600" name="Rectangle 79"/>
              <p:cNvSpPr>
                <a:spLocks noChangeArrowheads="1"/>
              </p:cNvSpPr>
              <p:nvPr/>
            </p:nvSpPr>
            <p:spPr bwMode="auto">
              <a:xfrm rot="1500000">
                <a:off x="1196" y="305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601" name="Oval 80"/>
              <p:cNvSpPr>
                <a:spLocks noChangeArrowheads="1"/>
              </p:cNvSpPr>
              <p:nvPr/>
            </p:nvSpPr>
            <p:spPr bwMode="auto">
              <a:xfrm rot="1500000">
                <a:off x="1214" y="303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59" name="Group 85"/>
            <p:cNvGrpSpPr>
              <a:grpSpLocks/>
            </p:cNvGrpSpPr>
            <p:nvPr/>
          </p:nvGrpSpPr>
          <p:grpSpPr bwMode="auto">
            <a:xfrm>
              <a:off x="1104" y="3028"/>
              <a:ext cx="96" cy="88"/>
              <a:chOff x="1104" y="3028"/>
              <a:chExt cx="96" cy="88"/>
            </a:xfrm>
          </p:grpSpPr>
          <p:sp>
            <p:nvSpPr>
              <p:cNvPr id="93596" name="Oval 82"/>
              <p:cNvSpPr>
                <a:spLocks noChangeArrowheads="1"/>
              </p:cNvSpPr>
              <p:nvPr/>
            </p:nvSpPr>
            <p:spPr bwMode="auto">
              <a:xfrm>
                <a:off x="1108" y="30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97" name="Rectangle 83"/>
              <p:cNvSpPr>
                <a:spLocks noChangeArrowheads="1"/>
              </p:cNvSpPr>
              <p:nvPr/>
            </p:nvSpPr>
            <p:spPr bwMode="auto">
              <a:xfrm>
                <a:off x="1104" y="305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98" name="Oval 84"/>
              <p:cNvSpPr>
                <a:spLocks noChangeArrowheads="1"/>
              </p:cNvSpPr>
              <p:nvPr/>
            </p:nvSpPr>
            <p:spPr bwMode="auto">
              <a:xfrm>
                <a:off x="1108" y="30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0" name="Group 89"/>
            <p:cNvGrpSpPr>
              <a:grpSpLocks/>
            </p:cNvGrpSpPr>
            <p:nvPr/>
          </p:nvGrpSpPr>
          <p:grpSpPr bwMode="auto">
            <a:xfrm>
              <a:off x="1397" y="3066"/>
              <a:ext cx="86" cy="106"/>
              <a:chOff x="1397" y="3066"/>
              <a:chExt cx="86" cy="106"/>
            </a:xfrm>
          </p:grpSpPr>
          <p:sp>
            <p:nvSpPr>
              <p:cNvPr id="93593" name="Oval 86"/>
              <p:cNvSpPr>
                <a:spLocks noChangeArrowheads="1"/>
              </p:cNvSpPr>
              <p:nvPr/>
            </p:nvSpPr>
            <p:spPr bwMode="auto">
              <a:xfrm rot="-4320000">
                <a:off x="1421" y="3111"/>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94" name="Rectangle 87"/>
              <p:cNvSpPr>
                <a:spLocks noChangeArrowheads="1"/>
              </p:cNvSpPr>
              <p:nvPr/>
            </p:nvSpPr>
            <p:spPr bwMode="auto">
              <a:xfrm rot="-4320000">
                <a:off x="1398" y="30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95" name="Oval 88"/>
              <p:cNvSpPr>
                <a:spLocks noChangeArrowheads="1"/>
              </p:cNvSpPr>
              <p:nvPr/>
            </p:nvSpPr>
            <p:spPr bwMode="auto">
              <a:xfrm rot="-4320000">
                <a:off x="1369" y="3094"/>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1" name="Group 93"/>
            <p:cNvGrpSpPr>
              <a:grpSpLocks/>
            </p:cNvGrpSpPr>
            <p:nvPr/>
          </p:nvGrpSpPr>
          <p:grpSpPr bwMode="auto">
            <a:xfrm>
              <a:off x="1488" y="3172"/>
              <a:ext cx="96" cy="88"/>
              <a:chOff x="1488" y="3172"/>
              <a:chExt cx="96" cy="88"/>
            </a:xfrm>
          </p:grpSpPr>
          <p:sp>
            <p:nvSpPr>
              <p:cNvPr id="93590" name="Oval 90"/>
              <p:cNvSpPr>
                <a:spLocks noChangeArrowheads="1"/>
              </p:cNvSpPr>
              <p:nvPr/>
            </p:nvSpPr>
            <p:spPr bwMode="auto">
              <a:xfrm>
                <a:off x="1492" y="322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91" name="Rectangle 91"/>
              <p:cNvSpPr>
                <a:spLocks noChangeArrowheads="1"/>
              </p:cNvSpPr>
              <p:nvPr/>
            </p:nvSpPr>
            <p:spPr bwMode="auto">
              <a:xfrm>
                <a:off x="1488" y="319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92" name="Oval 92"/>
              <p:cNvSpPr>
                <a:spLocks noChangeArrowheads="1"/>
              </p:cNvSpPr>
              <p:nvPr/>
            </p:nvSpPr>
            <p:spPr bwMode="auto">
              <a:xfrm>
                <a:off x="1492" y="317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2" name="Group 97"/>
            <p:cNvGrpSpPr>
              <a:grpSpLocks/>
            </p:cNvGrpSpPr>
            <p:nvPr/>
          </p:nvGrpSpPr>
          <p:grpSpPr bwMode="auto">
            <a:xfrm>
              <a:off x="1527" y="3078"/>
              <a:ext cx="111" cy="83"/>
              <a:chOff x="1527" y="3078"/>
              <a:chExt cx="111" cy="83"/>
            </a:xfrm>
          </p:grpSpPr>
          <p:sp>
            <p:nvSpPr>
              <p:cNvPr id="93587" name="Oval 94"/>
              <p:cNvSpPr>
                <a:spLocks noChangeArrowheads="1"/>
              </p:cNvSpPr>
              <p:nvPr/>
            </p:nvSpPr>
            <p:spPr bwMode="auto">
              <a:xfrm rot="1500000">
                <a:off x="1527"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88" name="Rectangle 95"/>
              <p:cNvSpPr>
                <a:spLocks noChangeArrowheads="1"/>
              </p:cNvSpPr>
              <p:nvPr/>
            </p:nvSpPr>
            <p:spPr bwMode="auto">
              <a:xfrm rot="1500000">
                <a:off x="153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89" name="Oval 96"/>
              <p:cNvSpPr>
                <a:spLocks noChangeArrowheads="1"/>
              </p:cNvSpPr>
              <p:nvPr/>
            </p:nvSpPr>
            <p:spPr bwMode="auto">
              <a:xfrm rot="1500000">
                <a:off x="1550"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3" name="Group 101"/>
            <p:cNvGrpSpPr>
              <a:grpSpLocks/>
            </p:cNvGrpSpPr>
            <p:nvPr/>
          </p:nvGrpSpPr>
          <p:grpSpPr bwMode="auto">
            <a:xfrm>
              <a:off x="1578" y="3173"/>
              <a:ext cx="107" cy="85"/>
              <a:chOff x="1578" y="3173"/>
              <a:chExt cx="107" cy="85"/>
            </a:xfrm>
          </p:grpSpPr>
          <p:sp>
            <p:nvSpPr>
              <p:cNvPr id="93584" name="Oval 98"/>
              <p:cNvSpPr>
                <a:spLocks noChangeArrowheads="1"/>
              </p:cNvSpPr>
              <p:nvPr/>
            </p:nvSpPr>
            <p:spPr bwMode="auto">
              <a:xfrm rot="-1260000">
                <a:off x="1597" y="322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85" name="Rectangle 99"/>
              <p:cNvSpPr>
                <a:spLocks noChangeArrowheads="1"/>
              </p:cNvSpPr>
              <p:nvPr/>
            </p:nvSpPr>
            <p:spPr bwMode="auto">
              <a:xfrm rot="-1260000">
                <a:off x="1586"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86" name="Oval 100"/>
              <p:cNvSpPr>
                <a:spLocks noChangeArrowheads="1"/>
              </p:cNvSpPr>
              <p:nvPr/>
            </p:nvSpPr>
            <p:spPr bwMode="auto">
              <a:xfrm rot="-1260000">
                <a:off x="1578" y="317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4" name="Group 105"/>
            <p:cNvGrpSpPr>
              <a:grpSpLocks/>
            </p:cNvGrpSpPr>
            <p:nvPr/>
          </p:nvGrpSpPr>
          <p:grpSpPr bwMode="auto">
            <a:xfrm>
              <a:off x="1674" y="3077"/>
              <a:ext cx="107" cy="85"/>
              <a:chOff x="1674" y="3077"/>
              <a:chExt cx="107" cy="85"/>
            </a:xfrm>
          </p:grpSpPr>
          <p:sp>
            <p:nvSpPr>
              <p:cNvPr id="93581" name="Oval 102"/>
              <p:cNvSpPr>
                <a:spLocks noChangeArrowheads="1"/>
              </p:cNvSpPr>
              <p:nvPr/>
            </p:nvSpPr>
            <p:spPr bwMode="auto">
              <a:xfrm rot="-1260000">
                <a:off x="1693" y="312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82" name="Rectangle 103"/>
              <p:cNvSpPr>
                <a:spLocks noChangeArrowheads="1"/>
              </p:cNvSpPr>
              <p:nvPr/>
            </p:nvSpPr>
            <p:spPr bwMode="auto">
              <a:xfrm rot="-1260000">
                <a:off x="168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83" name="Oval 104"/>
              <p:cNvSpPr>
                <a:spLocks noChangeArrowheads="1"/>
              </p:cNvSpPr>
              <p:nvPr/>
            </p:nvSpPr>
            <p:spPr bwMode="auto">
              <a:xfrm rot="-1260000">
                <a:off x="1674" y="307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5" name="Group 109"/>
            <p:cNvGrpSpPr>
              <a:grpSpLocks/>
            </p:cNvGrpSpPr>
            <p:nvPr/>
          </p:nvGrpSpPr>
          <p:grpSpPr bwMode="auto">
            <a:xfrm>
              <a:off x="1719" y="3174"/>
              <a:ext cx="111" cy="83"/>
              <a:chOff x="1719" y="3174"/>
              <a:chExt cx="111" cy="83"/>
            </a:xfrm>
          </p:grpSpPr>
          <p:sp>
            <p:nvSpPr>
              <p:cNvPr id="93578" name="Oval 106"/>
              <p:cNvSpPr>
                <a:spLocks noChangeArrowheads="1"/>
              </p:cNvSpPr>
              <p:nvPr/>
            </p:nvSpPr>
            <p:spPr bwMode="auto">
              <a:xfrm rot="1500000">
                <a:off x="1719" y="32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79" name="Rectangle 107"/>
              <p:cNvSpPr>
                <a:spLocks noChangeArrowheads="1"/>
              </p:cNvSpPr>
              <p:nvPr/>
            </p:nvSpPr>
            <p:spPr bwMode="auto">
              <a:xfrm rot="1500000">
                <a:off x="1724"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80" name="Oval 108"/>
              <p:cNvSpPr>
                <a:spLocks noChangeArrowheads="1"/>
              </p:cNvSpPr>
              <p:nvPr/>
            </p:nvSpPr>
            <p:spPr bwMode="auto">
              <a:xfrm rot="1500000">
                <a:off x="1742" y="317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6" name="Group 113"/>
            <p:cNvGrpSpPr>
              <a:grpSpLocks/>
            </p:cNvGrpSpPr>
            <p:nvPr/>
          </p:nvGrpSpPr>
          <p:grpSpPr bwMode="auto">
            <a:xfrm>
              <a:off x="1584" y="2980"/>
              <a:ext cx="96" cy="88"/>
              <a:chOff x="1584" y="2980"/>
              <a:chExt cx="96" cy="88"/>
            </a:xfrm>
          </p:grpSpPr>
          <p:sp>
            <p:nvSpPr>
              <p:cNvPr id="93575" name="Oval 110"/>
              <p:cNvSpPr>
                <a:spLocks noChangeArrowheads="1"/>
              </p:cNvSpPr>
              <p:nvPr/>
            </p:nvSpPr>
            <p:spPr bwMode="auto">
              <a:xfrm>
                <a:off x="1588" y="303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76" name="Rectangle 111"/>
              <p:cNvSpPr>
                <a:spLocks noChangeArrowheads="1"/>
              </p:cNvSpPr>
              <p:nvPr/>
            </p:nvSpPr>
            <p:spPr bwMode="auto">
              <a:xfrm>
                <a:off x="1584" y="300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77" name="Oval 112"/>
              <p:cNvSpPr>
                <a:spLocks noChangeArrowheads="1"/>
              </p:cNvSpPr>
              <p:nvPr/>
            </p:nvSpPr>
            <p:spPr bwMode="auto">
              <a:xfrm>
                <a:off x="1588" y="29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7" name="Group 117"/>
            <p:cNvGrpSpPr>
              <a:grpSpLocks/>
            </p:cNvGrpSpPr>
            <p:nvPr/>
          </p:nvGrpSpPr>
          <p:grpSpPr bwMode="auto">
            <a:xfrm>
              <a:off x="1767" y="3078"/>
              <a:ext cx="111" cy="83"/>
              <a:chOff x="1767" y="3078"/>
              <a:chExt cx="111" cy="83"/>
            </a:xfrm>
          </p:grpSpPr>
          <p:sp>
            <p:nvSpPr>
              <p:cNvPr id="93572" name="Oval 114"/>
              <p:cNvSpPr>
                <a:spLocks noChangeArrowheads="1"/>
              </p:cNvSpPr>
              <p:nvPr/>
            </p:nvSpPr>
            <p:spPr bwMode="auto">
              <a:xfrm rot="1500000">
                <a:off x="1767" y="312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73" name="Rectangle 115"/>
              <p:cNvSpPr>
                <a:spLocks noChangeArrowheads="1"/>
              </p:cNvSpPr>
              <p:nvPr/>
            </p:nvSpPr>
            <p:spPr bwMode="auto">
              <a:xfrm rot="1500000">
                <a:off x="1772" y="30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74" name="Oval 116"/>
              <p:cNvSpPr>
                <a:spLocks noChangeArrowheads="1"/>
              </p:cNvSpPr>
              <p:nvPr/>
            </p:nvSpPr>
            <p:spPr bwMode="auto">
              <a:xfrm rot="1500000">
                <a:off x="1790" y="307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8" name="Group 121"/>
            <p:cNvGrpSpPr>
              <a:grpSpLocks/>
            </p:cNvGrpSpPr>
            <p:nvPr/>
          </p:nvGrpSpPr>
          <p:grpSpPr bwMode="auto">
            <a:xfrm>
              <a:off x="1781" y="2970"/>
              <a:ext cx="86" cy="106"/>
              <a:chOff x="1781" y="2970"/>
              <a:chExt cx="86" cy="106"/>
            </a:xfrm>
          </p:grpSpPr>
          <p:sp>
            <p:nvSpPr>
              <p:cNvPr id="93569" name="Oval 118"/>
              <p:cNvSpPr>
                <a:spLocks noChangeArrowheads="1"/>
              </p:cNvSpPr>
              <p:nvPr/>
            </p:nvSpPr>
            <p:spPr bwMode="auto">
              <a:xfrm rot="-4320000">
                <a:off x="1805"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70" name="Rectangle 119"/>
              <p:cNvSpPr>
                <a:spLocks noChangeArrowheads="1"/>
              </p:cNvSpPr>
              <p:nvPr/>
            </p:nvSpPr>
            <p:spPr bwMode="auto">
              <a:xfrm rot="-4320000">
                <a:off x="1782"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71" name="Oval 120"/>
              <p:cNvSpPr>
                <a:spLocks noChangeArrowheads="1"/>
              </p:cNvSpPr>
              <p:nvPr/>
            </p:nvSpPr>
            <p:spPr bwMode="auto">
              <a:xfrm rot="-4320000">
                <a:off x="1753"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69" name="Group 125"/>
            <p:cNvGrpSpPr>
              <a:grpSpLocks/>
            </p:cNvGrpSpPr>
            <p:nvPr/>
          </p:nvGrpSpPr>
          <p:grpSpPr bwMode="auto">
            <a:xfrm>
              <a:off x="1685" y="2970"/>
              <a:ext cx="86" cy="106"/>
              <a:chOff x="1685" y="2970"/>
              <a:chExt cx="86" cy="106"/>
            </a:xfrm>
          </p:grpSpPr>
          <p:sp>
            <p:nvSpPr>
              <p:cNvPr id="93566" name="Oval 122"/>
              <p:cNvSpPr>
                <a:spLocks noChangeArrowheads="1"/>
              </p:cNvSpPr>
              <p:nvPr/>
            </p:nvSpPr>
            <p:spPr bwMode="auto">
              <a:xfrm rot="-4320000">
                <a:off x="1709" y="301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67" name="Rectangle 123"/>
              <p:cNvSpPr>
                <a:spLocks noChangeArrowheads="1"/>
              </p:cNvSpPr>
              <p:nvPr/>
            </p:nvSpPr>
            <p:spPr bwMode="auto">
              <a:xfrm rot="-4320000">
                <a:off x="1686" y="299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68" name="Oval 124"/>
              <p:cNvSpPr>
                <a:spLocks noChangeArrowheads="1"/>
              </p:cNvSpPr>
              <p:nvPr/>
            </p:nvSpPr>
            <p:spPr bwMode="auto">
              <a:xfrm rot="-4320000">
                <a:off x="1657" y="299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0" name="Group 129"/>
            <p:cNvGrpSpPr>
              <a:grpSpLocks/>
            </p:cNvGrpSpPr>
            <p:nvPr/>
          </p:nvGrpSpPr>
          <p:grpSpPr bwMode="auto">
            <a:xfrm>
              <a:off x="960" y="2788"/>
              <a:ext cx="96" cy="88"/>
              <a:chOff x="960" y="2788"/>
              <a:chExt cx="96" cy="88"/>
            </a:xfrm>
          </p:grpSpPr>
          <p:sp>
            <p:nvSpPr>
              <p:cNvPr id="93563" name="Oval 126"/>
              <p:cNvSpPr>
                <a:spLocks noChangeArrowheads="1"/>
              </p:cNvSpPr>
              <p:nvPr/>
            </p:nvSpPr>
            <p:spPr bwMode="auto">
              <a:xfrm>
                <a:off x="964" y="284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64" name="Rectangle 127"/>
              <p:cNvSpPr>
                <a:spLocks noChangeArrowheads="1"/>
              </p:cNvSpPr>
              <p:nvPr/>
            </p:nvSpPr>
            <p:spPr bwMode="auto">
              <a:xfrm>
                <a:off x="960" y="2811"/>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65" name="Oval 128"/>
              <p:cNvSpPr>
                <a:spLocks noChangeArrowheads="1"/>
              </p:cNvSpPr>
              <p:nvPr/>
            </p:nvSpPr>
            <p:spPr bwMode="auto">
              <a:xfrm>
                <a:off x="964" y="27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1" name="Group 133"/>
            <p:cNvGrpSpPr>
              <a:grpSpLocks/>
            </p:cNvGrpSpPr>
            <p:nvPr/>
          </p:nvGrpSpPr>
          <p:grpSpPr bwMode="auto">
            <a:xfrm>
              <a:off x="1200" y="2884"/>
              <a:ext cx="96" cy="88"/>
              <a:chOff x="1200" y="2884"/>
              <a:chExt cx="96" cy="88"/>
            </a:xfrm>
          </p:grpSpPr>
          <p:sp>
            <p:nvSpPr>
              <p:cNvPr id="93560" name="Oval 130"/>
              <p:cNvSpPr>
                <a:spLocks noChangeArrowheads="1"/>
              </p:cNvSpPr>
              <p:nvPr/>
            </p:nvSpPr>
            <p:spPr bwMode="auto">
              <a:xfrm>
                <a:off x="1204" y="293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61" name="Rectangle 131"/>
              <p:cNvSpPr>
                <a:spLocks noChangeArrowheads="1"/>
              </p:cNvSpPr>
              <p:nvPr/>
            </p:nvSpPr>
            <p:spPr bwMode="auto">
              <a:xfrm>
                <a:off x="1200" y="2907"/>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62" name="Oval 132"/>
              <p:cNvSpPr>
                <a:spLocks noChangeArrowheads="1"/>
              </p:cNvSpPr>
              <p:nvPr/>
            </p:nvSpPr>
            <p:spPr bwMode="auto">
              <a:xfrm>
                <a:off x="1204" y="28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2" name="Group 137"/>
            <p:cNvGrpSpPr>
              <a:grpSpLocks/>
            </p:cNvGrpSpPr>
            <p:nvPr/>
          </p:nvGrpSpPr>
          <p:grpSpPr bwMode="auto">
            <a:xfrm>
              <a:off x="1335" y="2790"/>
              <a:ext cx="111" cy="83"/>
              <a:chOff x="1335" y="2790"/>
              <a:chExt cx="111" cy="83"/>
            </a:xfrm>
          </p:grpSpPr>
          <p:sp>
            <p:nvSpPr>
              <p:cNvPr id="93557" name="Oval 134"/>
              <p:cNvSpPr>
                <a:spLocks noChangeArrowheads="1"/>
              </p:cNvSpPr>
              <p:nvPr/>
            </p:nvSpPr>
            <p:spPr bwMode="auto">
              <a:xfrm rot="1500000">
                <a:off x="1335" y="28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58" name="Rectangle 135"/>
              <p:cNvSpPr>
                <a:spLocks noChangeArrowheads="1"/>
              </p:cNvSpPr>
              <p:nvPr/>
            </p:nvSpPr>
            <p:spPr bwMode="auto">
              <a:xfrm rot="1500000">
                <a:off x="1340" y="281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59" name="Oval 136"/>
              <p:cNvSpPr>
                <a:spLocks noChangeArrowheads="1"/>
              </p:cNvSpPr>
              <p:nvPr/>
            </p:nvSpPr>
            <p:spPr bwMode="auto">
              <a:xfrm rot="1500000">
                <a:off x="1358" y="279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3" name="Group 141"/>
            <p:cNvGrpSpPr>
              <a:grpSpLocks/>
            </p:cNvGrpSpPr>
            <p:nvPr/>
          </p:nvGrpSpPr>
          <p:grpSpPr bwMode="auto">
            <a:xfrm>
              <a:off x="1493" y="2730"/>
              <a:ext cx="86" cy="106"/>
              <a:chOff x="1493" y="2730"/>
              <a:chExt cx="86" cy="106"/>
            </a:xfrm>
          </p:grpSpPr>
          <p:sp>
            <p:nvSpPr>
              <p:cNvPr id="93554" name="Oval 138"/>
              <p:cNvSpPr>
                <a:spLocks noChangeArrowheads="1"/>
              </p:cNvSpPr>
              <p:nvPr/>
            </p:nvSpPr>
            <p:spPr bwMode="auto">
              <a:xfrm rot="-4320000">
                <a:off x="1517"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55" name="Rectangle 139"/>
              <p:cNvSpPr>
                <a:spLocks noChangeArrowheads="1"/>
              </p:cNvSpPr>
              <p:nvPr/>
            </p:nvSpPr>
            <p:spPr bwMode="auto">
              <a:xfrm rot="-4320000">
                <a:off x="1494"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56" name="Oval 140"/>
              <p:cNvSpPr>
                <a:spLocks noChangeArrowheads="1"/>
              </p:cNvSpPr>
              <p:nvPr/>
            </p:nvSpPr>
            <p:spPr bwMode="auto">
              <a:xfrm rot="-4320000">
                <a:off x="1465"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4" name="Group 145"/>
            <p:cNvGrpSpPr>
              <a:grpSpLocks/>
            </p:cNvGrpSpPr>
            <p:nvPr/>
          </p:nvGrpSpPr>
          <p:grpSpPr bwMode="auto">
            <a:xfrm>
              <a:off x="954" y="2885"/>
              <a:ext cx="107" cy="85"/>
              <a:chOff x="954" y="2885"/>
              <a:chExt cx="107" cy="85"/>
            </a:xfrm>
          </p:grpSpPr>
          <p:sp>
            <p:nvSpPr>
              <p:cNvPr id="93551" name="Oval 142"/>
              <p:cNvSpPr>
                <a:spLocks noChangeArrowheads="1"/>
              </p:cNvSpPr>
              <p:nvPr/>
            </p:nvSpPr>
            <p:spPr bwMode="auto">
              <a:xfrm rot="-1260000">
                <a:off x="973" y="293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52" name="Rectangle 143"/>
              <p:cNvSpPr>
                <a:spLocks noChangeArrowheads="1"/>
              </p:cNvSpPr>
              <p:nvPr/>
            </p:nvSpPr>
            <p:spPr bwMode="auto">
              <a:xfrm rot="-1260000">
                <a:off x="962"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53" name="Oval 144"/>
              <p:cNvSpPr>
                <a:spLocks noChangeArrowheads="1"/>
              </p:cNvSpPr>
              <p:nvPr/>
            </p:nvSpPr>
            <p:spPr bwMode="auto">
              <a:xfrm rot="-1260000">
                <a:off x="954" y="288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5" name="Group 149"/>
            <p:cNvGrpSpPr>
              <a:grpSpLocks/>
            </p:cNvGrpSpPr>
            <p:nvPr/>
          </p:nvGrpSpPr>
          <p:grpSpPr bwMode="auto">
            <a:xfrm>
              <a:off x="1287" y="2886"/>
              <a:ext cx="111" cy="83"/>
              <a:chOff x="1287" y="2886"/>
              <a:chExt cx="111" cy="83"/>
            </a:xfrm>
          </p:grpSpPr>
          <p:sp>
            <p:nvSpPr>
              <p:cNvPr id="93548" name="Oval 146"/>
              <p:cNvSpPr>
                <a:spLocks noChangeArrowheads="1"/>
              </p:cNvSpPr>
              <p:nvPr/>
            </p:nvSpPr>
            <p:spPr bwMode="auto">
              <a:xfrm rot="1500000">
                <a:off x="1287" y="29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49" name="Rectangle 147"/>
              <p:cNvSpPr>
                <a:spLocks noChangeArrowheads="1"/>
              </p:cNvSpPr>
              <p:nvPr/>
            </p:nvSpPr>
            <p:spPr bwMode="auto">
              <a:xfrm rot="1500000">
                <a:off x="1292"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50" name="Oval 148"/>
              <p:cNvSpPr>
                <a:spLocks noChangeArrowheads="1"/>
              </p:cNvSpPr>
              <p:nvPr/>
            </p:nvSpPr>
            <p:spPr bwMode="auto">
              <a:xfrm rot="1500000">
                <a:off x="1310" y="288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6" name="Group 153"/>
            <p:cNvGrpSpPr>
              <a:grpSpLocks/>
            </p:cNvGrpSpPr>
            <p:nvPr/>
          </p:nvGrpSpPr>
          <p:grpSpPr bwMode="auto">
            <a:xfrm>
              <a:off x="1095" y="2886"/>
              <a:ext cx="111" cy="83"/>
              <a:chOff x="1095" y="2886"/>
              <a:chExt cx="111" cy="83"/>
            </a:xfrm>
          </p:grpSpPr>
          <p:sp>
            <p:nvSpPr>
              <p:cNvPr id="93545" name="Oval 150"/>
              <p:cNvSpPr>
                <a:spLocks noChangeArrowheads="1"/>
              </p:cNvSpPr>
              <p:nvPr/>
            </p:nvSpPr>
            <p:spPr bwMode="auto">
              <a:xfrm rot="1500000">
                <a:off x="1095" y="29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46" name="Rectangle 151"/>
              <p:cNvSpPr>
                <a:spLocks noChangeArrowheads="1"/>
              </p:cNvSpPr>
              <p:nvPr/>
            </p:nvSpPr>
            <p:spPr bwMode="auto">
              <a:xfrm rot="1500000">
                <a:off x="1100" y="2906"/>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47" name="Oval 152"/>
              <p:cNvSpPr>
                <a:spLocks noChangeArrowheads="1"/>
              </p:cNvSpPr>
              <p:nvPr/>
            </p:nvSpPr>
            <p:spPr bwMode="auto">
              <a:xfrm rot="1500000">
                <a:off x="1118" y="288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7" name="Group 157"/>
            <p:cNvGrpSpPr>
              <a:grpSpLocks/>
            </p:cNvGrpSpPr>
            <p:nvPr/>
          </p:nvGrpSpPr>
          <p:grpSpPr bwMode="auto">
            <a:xfrm>
              <a:off x="1191" y="2790"/>
              <a:ext cx="111" cy="83"/>
              <a:chOff x="1191" y="2790"/>
              <a:chExt cx="111" cy="83"/>
            </a:xfrm>
          </p:grpSpPr>
          <p:sp>
            <p:nvSpPr>
              <p:cNvPr id="93542" name="Oval 154"/>
              <p:cNvSpPr>
                <a:spLocks noChangeArrowheads="1"/>
              </p:cNvSpPr>
              <p:nvPr/>
            </p:nvSpPr>
            <p:spPr bwMode="auto">
              <a:xfrm rot="1500000">
                <a:off x="1191" y="28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43" name="Rectangle 155"/>
              <p:cNvSpPr>
                <a:spLocks noChangeArrowheads="1"/>
              </p:cNvSpPr>
              <p:nvPr/>
            </p:nvSpPr>
            <p:spPr bwMode="auto">
              <a:xfrm rot="1500000">
                <a:off x="1196" y="281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44" name="Oval 156"/>
              <p:cNvSpPr>
                <a:spLocks noChangeArrowheads="1"/>
              </p:cNvSpPr>
              <p:nvPr/>
            </p:nvSpPr>
            <p:spPr bwMode="auto">
              <a:xfrm rot="1500000">
                <a:off x="1214" y="2790"/>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8" name="Group 161"/>
            <p:cNvGrpSpPr>
              <a:grpSpLocks/>
            </p:cNvGrpSpPr>
            <p:nvPr/>
          </p:nvGrpSpPr>
          <p:grpSpPr bwMode="auto">
            <a:xfrm>
              <a:off x="1104" y="2836"/>
              <a:ext cx="96" cy="88"/>
              <a:chOff x="1104" y="2836"/>
              <a:chExt cx="96" cy="88"/>
            </a:xfrm>
          </p:grpSpPr>
          <p:sp>
            <p:nvSpPr>
              <p:cNvPr id="93539" name="Oval 158"/>
              <p:cNvSpPr>
                <a:spLocks noChangeArrowheads="1"/>
              </p:cNvSpPr>
              <p:nvPr/>
            </p:nvSpPr>
            <p:spPr bwMode="auto">
              <a:xfrm>
                <a:off x="1108" y="289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40" name="Rectangle 159"/>
              <p:cNvSpPr>
                <a:spLocks noChangeArrowheads="1"/>
              </p:cNvSpPr>
              <p:nvPr/>
            </p:nvSpPr>
            <p:spPr bwMode="auto">
              <a:xfrm>
                <a:off x="1104" y="2859"/>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41" name="Oval 160"/>
              <p:cNvSpPr>
                <a:spLocks noChangeArrowheads="1"/>
              </p:cNvSpPr>
              <p:nvPr/>
            </p:nvSpPr>
            <p:spPr bwMode="auto">
              <a:xfrm>
                <a:off x="1108" y="28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79" name="Group 165"/>
            <p:cNvGrpSpPr>
              <a:grpSpLocks/>
            </p:cNvGrpSpPr>
            <p:nvPr/>
          </p:nvGrpSpPr>
          <p:grpSpPr bwMode="auto">
            <a:xfrm>
              <a:off x="1397" y="2826"/>
              <a:ext cx="86" cy="106"/>
              <a:chOff x="1397" y="2826"/>
              <a:chExt cx="86" cy="106"/>
            </a:xfrm>
          </p:grpSpPr>
          <p:sp>
            <p:nvSpPr>
              <p:cNvPr id="93536" name="Oval 162"/>
              <p:cNvSpPr>
                <a:spLocks noChangeArrowheads="1"/>
              </p:cNvSpPr>
              <p:nvPr/>
            </p:nvSpPr>
            <p:spPr bwMode="auto">
              <a:xfrm rot="-4320000">
                <a:off x="1421" y="2871"/>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37" name="Rectangle 163"/>
              <p:cNvSpPr>
                <a:spLocks noChangeArrowheads="1"/>
              </p:cNvSpPr>
              <p:nvPr/>
            </p:nvSpPr>
            <p:spPr bwMode="auto">
              <a:xfrm rot="-4320000">
                <a:off x="1398" y="28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38" name="Oval 164"/>
              <p:cNvSpPr>
                <a:spLocks noChangeArrowheads="1"/>
              </p:cNvSpPr>
              <p:nvPr/>
            </p:nvSpPr>
            <p:spPr bwMode="auto">
              <a:xfrm rot="-4320000">
                <a:off x="1369" y="2854"/>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0" name="Group 169"/>
            <p:cNvGrpSpPr>
              <a:grpSpLocks/>
            </p:cNvGrpSpPr>
            <p:nvPr/>
          </p:nvGrpSpPr>
          <p:grpSpPr bwMode="auto">
            <a:xfrm>
              <a:off x="1488" y="2932"/>
              <a:ext cx="96" cy="88"/>
              <a:chOff x="1488" y="2932"/>
              <a:chExt cx="96" cy="88"/>
            </a:xfrm>
          </p:grpSpPr>
          <p:sp>
            <p:nvSpPr>
              <p:cNvPr id="93533" name="Oval 166"/>
              <p:cNvSpPr>
                <a:spLocks noChangeArrowheads="1"/>
              </p:cNvSpPr>
              <p:nvPr/>
            </p:nvSpPr>
            <p:spPr bwMode="auto">
              <a:xfrm>
                <a:off x="1492" y="298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34" name="Rectangle 167"/>
              <p:cNvSpPr>
                <a:spLocks noChangeArrowheads="1"/>
              </p:cNvSpPr>
              <p:nvPr/>
            </p:nvSpPr>
            <p:spPr bwMode="auto">
              <a:xfrm>
                <a:off x="1488" y="295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35" name="Oval 168"/>
              <p:cNvSpPr>
                <a:spLocks noChangeArrowheads="1"/>
              </p:cNvSpPr>
              <p:nvPr/>
            </p:nvSpPr>
            <p:spPr bwMode="auto">
              <a:xfrm>
                <a:off x="1492" y="293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1" name="Group 173"/>
            <p:cNvGrpSpPr>
              <a:grpSpLocks/>
            </p:cNvGrpSpPr>
            <p:nvPr/>
          </p:nvGrpSpPr>
          <p:grpSpPr bwMode="auto">
            <a:xfrm>
              <a:off x="1527" y="2838"/>
              <a:ext cx="111" cy="83"/>
              <a:chOff x="1527" y="2838"/>
              <a:chExt cx="111" cy="83"/>
            </a:xfrm>
          </p:grpSpPr>
          <p:sp>
            <p:nvSpPr>
              <p:cNvPr id="93530" name="Oval 170"/>
              <p:cNvSpPr>
                <a:spLocks noChangeArrowheads="1"/>
              </p:cNvSpPr>
              <p:nvPr/>
            </p:nvSpPr>
            <p:spPr bwMode="auto">
              <a:xfrm rot="1500000">
                <a:off x="1527" y="28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31" name="Rectangle 171"/>
              <p:cNvSpPr>
                <a:spLocks noChangeArrowheads="1"/>
              </p:cNvSpPr>
              <p:nvPr/>
            </p:nvSpPr>
            <p:spPr bwMode="auto">
              <a:xfrm rot="1500000">
                <a:off x="153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32" name="Oval 172"/>
              <p:cNvSpPr>
                <a:spLocks noChangeArrowheads="1"/>
              </p:cNvSpPr>
              <p:nvPr/>
            </p:nvSpPr>
            <p:spPr bwMode="auto">
              <a:xfrm rot="1500000">
                <a:off x="1550" y="283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2" name="Group 177"/>
            <p:cNvGrpSpPr>
              <a:grpSpLocks/>
            </p:cNvGrpSpPr>
            <p:nvPr/>
          </p:nvGrpSpPr>
          <p:grpSpPr bwMode="auto">
            <a:xfrm>
              <a:off x="1578" y="2933"/>
              <a:ext cx="107" cy="85"/>
              <a:chOff x="1578" y="2933"/>
              <a:chExt cx="107" cy="85"/>
            </a:xfrm>
          </p:grpSpPr>
          <p:sp>
            <p:nvSpPr>
              <p:cNvPr id="93527" name="Oval 174"/>
              <p:cNvSpPr>
                <a:spLocks noChangeArrowheads="1"/>
              </p:cNvSpPr>
              <p:nvPr/>
            </p:nvSpPr>
            <p:spPr bwMode="auto">
              <a:xfrm rot="-1260000">
                <a:off x="1597" y="29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28" name="Rectangle 175"/>
              <p:cNvSpPr>
                <a:spLocks noChangeArrowheads="1"/>
              </p:cNvSpPr>
              <p:nvPr/>
            </p:nvSpPr>
            <p:spPr bwMode="auto">
              <a:xfrm rot="-1260000">
                <a:off x="1586"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29" name="Oval 176"/>
              <p:cNvSpPr>
                <a:spLocks noChangeArrowheads="1"/>
              </p:cNvSpPr>
              <p:nvPr/>
            </p:nvSpPr>
            <p:spPr bwMode="auto">
              <a:xfrm rot="-1260000">
                <a:off x="1578" y="293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3" name="Group 181"/>
            <p:cNvGrpSpPr>
              <a:grpSpLocks/>
            </p:cNvGrpSpPr>
            <p:nvPr/>
          </p:nvGrpSpPr>
          <p:grpSpPr bwMode="auto">
            <a:xfrm>
              <a:off x="1674" y="2837"/>
              <a:ext cx="107" cy="85"/>
              <a:chOff x="1674" y="2837"/>
              <a:chExt cx="107" cy="85"/>
            </a:xfrm>
          </p:grpSpPr>
          <p:sp>
            <p:nvSpPr>
              <p:cNvPr id="93524" name="Oval 178"/>
              <p:cNvSpPr>
                <a:spLocks noChangeArrowheads="1"/>
              </p:cNvSpPr>
              <p:nvPr/>
            </p:nvSpPr>
            <p:spPr bwMode="auto">
              <a:xfrm rot="-1260000">
                <a:off x="1693" y="288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25" name="Rectangle 179"/>
              <p:cNvSpPr>
                <a:spLocks noChangeArrowheads="1"/>
              </p:cNvSpPr>
              <p:nvPr/>
            </p:nvSpPr>
            <p:spPr bwMode="auto">
              <a:xfrm rot="-1260000">
                <a:off x="168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26" name="Oval 180"/>
              <p:cNvSpPr>
                <a:spLocks noChangeArrowheads="1"/>
              </p:cNvSpPr>
              <p:nvPr/>
            </p:nvSpPr>
            <p:spPr bwMode="auto">
              <a:xfrm rot="-1260000">
                <a:off x="1674" y="283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4" name="Group 185"/>
            <p:cNvGrpSpPr>
              <a:grpSpLocks/>
            </p:cNvGrpSpPr>
            <p:nvPr/>
          </p:nvGrpSpPr>
          <p:grpSpPr bwMode="auto">
            <a:xfrm>
              <a:off x="1719" y="2934"/>
              <a:ext cx="111" cy="83"/>
              <a:chOff x="1719" y="2934"/>
              <a:chExt cx="111" cy="83"/>
            </a:xfrm>
          </p:grpSpPr>
          <p:sp>
            <p:nvSpPr>
              <p:cNvPr id="93521" name="Oval 182"/>
              <p:cNvSpPr>
                <a:spLocks noChangeArrowheads="1"/>
              </p:cNvSpPr>
              <p:nvPr/>
            </p:nvSpPr>
            <p:spPr bwMode="auto">
              <a:xfrm rot="1500000">
                <a:off x="1719"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22" name="Rectangle 183"/>
              <p:cNvSpPr>
                <a:spLocks noChangeArrowheads="1"/>
              </p:cNvSpPr>
              <p:nvPr/>
            </p:nvSpPr>
            <p:spPr bwMode="auto">
              <a:xfrm rot="1500000">
                <a:off x="1724"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23" name="Oval 184"/>
              <p:cNvSpPr>
                <a:spLocks noChangeArrowheads="1"/>
              </p:cNvSpPr>
              <p:nvPr/>
            </p:nvSpPr>
            <p:spPr bwMode="auto">
              <a:xfrm rot="1500000">
                <a:off x="1742"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5" name="Group 189"/>
            <p:cNvGrpSpPr>
              <a:grpSpLocks/>
            </p:cNvGrpSpPr>
            <p:nvPr/>
          </p:nvGrpSpPr>
          <p:grpSpPr bwMode="auto">
            <a:xfrm>
              <a:off x="1584" y="2740"/>
              <a:ext cx="96" cy="88"/>
              <a:chOff x="1584" y="2740"/>
              <a:chExt cx="96" cy="88"/>
            </a:xfrm>
          </p:grpSpPr>
          <p:sp>
            <p:nvSpPr>
              <p:cNvPr id="93518" name="Oval 186"/>
              <p:cNvSpPr>
                <a:spLocks noChangeArrowheads="1"/>
              </p:cNvSpPr>
              <p:nvPr/>
            </p:nvSpPr>
            <p:spPr bwMode="auto">
              <a:xfrm>
                <a:off x="1588" y="279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19" name="Rectangle 187"/>
              <p:cNvSpPr>
                <a:spLocks noChangeArrowheads="1"/>
              </p:cNvSpPr>
              <p:nvPr/>
            </p:nvSpPr>
            <p:spPr bwMode="auto">
              <a:xfrm>
                <a:off x="1584" y="2763"/>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20" name="Oval 188"/>
              <p:cNvSpPr>
                <a:spLocks noChangeArrowheads="1"/>
              </p:cNvSpPr>
              <p:nvPr/>
            </p:nvSpPr>
            <p:spPr bwMode="auto">
              <a:xfrm>
                <a:off x="1588" y="274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6" name="Group 193"/>
            <p:cNvGrpSpPr>
              <a:grpSpLocks/>
            </p:cNvGrpSpPr>
            <p:nvPr/>
          </p:nvGrpSpPr>
          <p:grpSpPr bwMode="auto">
            <a:xfrm>
              <a:off x="1767" y="2838"/>
              <a:ext cx="111" cy="83"/>
              <a:chOff x="1767" y="2838"/>
              <a:chExt cx="111" cy="83"/>
            </a:xfrm>
          </p:grpSpPr>
          <p:sp>
            <p:nvSpPr>
              <p:cNvPr id="93515" name="Oval 190"/>
              <p:cNvSpPr>
                <a:spLocks noChangeArrowheads="1"/>
              </p:cNvSpPr>
              <p:nvPr/>
            </p:nvSpPr>
            <p:spPr bwMode="auto">
              <a:xfrm rot="1500000">
                <a:off x="1767" y="288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16" name="Rectangle 191"/>
              <p:cNvSpPr>
                <a:spLocks noChangeArrowheads="1"/>
              </p:cNvSpPr>
              <p:nvPr/>
            </p:nvSpPr>
            <p:spPr bwMode="auto">
              <a:xfrm rot="1500000">
                <a:off x="1772"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17" name="Oval 192"/>
              <p:cNvSpPr>
                <a:spLocks noChangeArrowheads="1"/>
              </p:cNvSpPr>
              <p:nvPr/>
            </p:nvSpPr>
            <p:spPr bwMode="auto">
              <a:xfrm rot="1500000">
                <a:off x="1790" y="2838"/>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7" name="Group 197"/>
            <p:cNvGrpSpPr>
              <a:grpSpLocks/>
            </p:cNvGrpSpPr>
            <p:nvPr/>
          </p:nvGrpSpPr>
          <p:grpSpPr bwMode="auto">
            <a:xfrm>
              <a:off x="1781" y="2730"/>
              <a:ext cx="86" cy="106"/>
              <a:chOff x="1781" y="2730"/>
              <a:chExt cx="86" cy="106"/>
            </a:xfrm>
          </p:grpSpPr>
          <p:sp>
            <p:nvSpPr>
              <p:cNvPr id="93512" name="Oval 194"/>
              <p:cNvSpPr>
                <a:spLocks noChangeArrowheads="1"/>
              </p:cNvSpPr>
              <p:nvPr/>
            </p:nvSpPr>
            <p:spPr bwMode="auto">
              <a:xfrm rot="-4320000">
                <a:off x="1805"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13" name="Rectangle 195"/>
              <p:cNvSpPr>
                <a:spLocks noChangeArrowheads="1"/>
              </p:cNvSpPr>
              <p:nvPr/>
            </p:nvSpPr>
            <p:spPr bwMode="auto">
              <a:xfrm rot="-4320000">
                <a:off x="1782"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14" name="Oval 196"/>
              <p:cNvSpPr>
                <a:spLocks noChangeArrowheads="1"/>
              </p:cNvSpPr>
              <p:nvPr/>
            </p:nvSpPr>
            <p:spPr bwMode="auto">
              <a:xfrm rot="-4320000">
                <a:off x="1753"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8" name="Group 201"/>
            <p:cNvGrpSpPr>
              <a:grpSpLocks/>
            </p:cNvGrpSpPr>
            <p:nvPr/>
          </p:nvGrpSpPr>
          <p:grpSpPr bwMode="auto">
            <a:xfrm>
              <a:off x="1685" y="2730"/>
              <a:ext cx="86" cy="106"/>
              <a:chOff x="1685" y="2730"/>
              <a:chExt cx="86" cy="106"/>
            </a:xfrm>
          </p:grpSpPr>
          <p:sp>
            <p:nvSpPr>
              <p:cNvPr id="93509" name="Oval 198"/>
              <p:cNvSpPr>
                <a:spLocks noChangeArrowheads="1"/>
              </p:cNvSpPr>
              <p:nvPr/>
            </p:nvSpPr>
            <p:spPr bwMode="auto">
              <a:xfrm rot="-4320000">
                <a:off x="1709" y="2775"/>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10" name="Rectangle 199"/>
              <p:cNvSpPr>
                <a:spLocks noChangeArrowheads="1"/>
              </p:cNvSpPr>
              <p:nvPr/>
            </p:nvSpPr>
            <p:spPr bwMode="auto">
              <a:xfrm rot="-4320000">
                <a:off x="1686" y="27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11" name="Oval 200"/>
              <p:cNvSpPr>
                <a:spLocks noChangeArrowheads="1"/>
              </p:cNvSpPr>
              <p:nvPr/>
            </p:nvSpPr>
            <p:spPr bwMode="auto">
              <a:xfrm rot="-4320000">
                <a:off x="1657" y="2758"/>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89" name="Group 205"/>
            <p:cNvGrpSpPr>
              <a:grpSpLocks/>
            </p:cNvGrpSpPr>
            <p:nvPr/>
          </p:nvGrpSpPr>
          <p:grpSpPr bwMode="auto">
            <a:xfrm>
              <a:off x="1383" y="2934"/>
              <a:ext cx="111" cy="83"/>
              <a:chOff x="1383" y="2934"/>
              <a:chExt cx="111" cy="83"/>
            </a:xfrm>
          </p:grpSpPr>
          <p:sp>
            <p:nvSpPr>
              <p:cNvPr id="93506" name="Oval 202"/>
              <p:cNvSpPr>
                <a:spLocks noChangeArrowheads="1"/>
              </p:cNvSpPr>
              <p:nvPr/>
            </p:nvSpPr>
            <p:spPr bwMode="auto">
              <a:xfrm rot="1500000">
                <a:off x="1383" y="298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07" name="Rectangle 203"/>
              <p:cNvSpPr>
                <a:spLocks noChangeArrowheads="1"/>
              </p:cNvSpPr>
              <p:nvPr/>
            </p:nvSpPr>
            <p:spPr bwMode="auto">
              <a:xfrm rot="1500000">
                <a:off x="1388" y="295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08" name="Oval 204"/>
              <p:cNvSpPr>
                <a:spLocks noChangeArrowheads="1"/>
              </p:cNvSpPr>
              <p:nvPr/>
            </p:nvSpPr>
            <p:spPr bwMode="auto">
              <a:xfrm rot="1500000">
                <a:off x="1406" y="293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90" name="Group 209"/>
            <p:cNvGrpSpPr>
              <a:grpSpLocks/>
            </p:cNvGrpSpPr>
            <p:nvPr/>
          </p:nvGrpSpPr>
          <p:grpSpPr bwMode="auto">
            <a:xfrm>
              <a:off x="1349" y="3162"/>
              <a:ext cx="86" cy="106"/>
              <a:chOff x="1349" y="3162"/>
              <a:chExt cx="86" cy="106"/>
            </a:xfrm>
          </p:grpSpPr>
          <p:sp>
            <p:nvSpPr>
              <p:cNvPr id="93503" name="Oval 206"/>
              <p:cNvSpPr>
                <a:spLocks noChangeArrowheads="1"/>
              </p:cNvSpPr>
              <p:nvPr/>
            </p:nvSpPr>
            <p:spPr bwMode="auto">
              <a:xfrm rot="-4320000">
                <a:off x="1373" y="3207"/>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04" name="Rectangle 207"/>
              <p:cNvSpPr>
                <a:spLocks noChangeArrowheads="1"/>
              </p:cNvSpPr>
              <p:nvPr/>
            </p:nvSpPr>
            <p:spPr bwMode="auto">
              <a:xfrm rot="-4320000">
                <a:off x="1350" y="3190"/>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05" name="Oval 208"/>
              <p:cNvSpPr>
                <a:spLocks noChangeArrowheads="1"/>
              </p:cNvSpPr>
              <p:nvPr/>
            </p:nvSpPr>
            <p:spPr bwMode="auto">
              <a:xfrm rot="-4320000">
                <a:off x="1321" y="3190"/>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91" name="Group 213"/>
            <p:cNvGrpSpPr>
              <a:grpSpLocks/>
            </p:cNvGrpSpPr>
            <p:nvPr/>
          </p:nvGrpSpPr>
          <p:grpSpPr bwMode="auto">
            <a:xfrm>
              <a:off x="1200" y="3172"/>
              <a:ext cx="96" cy="88"/>
              <a:chOff x="1200" y="3172"/>
              <a:chExt cx="96" cy="88"/>
            </a:xfrm>
          </p:grpSpPr>
          <p:sp>
            <p:nvSpPr>
              <p:cNvPr id="93500" name="Oval 210"/>
              <p:cNvSpPr>
                <a:spLocks noChangeArrowheads="1"/>
              </p:cNvSpPr>
              <p:nvPr/>
            </p:nvSpPr>
            <p:spPr bwMode="auto">
              <a:xfrm>
                <a:off x="1204" y="322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501" name="Rectangle 211"/>
              <p:cNvSpPr>
                <a:spLocks noChangeArrowheads="1"/>
              </p:cNvSpPr>
              <p:nvPr/>
            </p:nvSpPr>
            <p:spPr bwMode="auto">
              <a:xfrm>
                <a:off x="1200" y="3195"/>
                <a:ext cx="96" cy="55"/>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502" name="Oval 212"/>
              <p:cNvSpPr>
                <a:spLocks noChangeArrowheads="1"/>
              </p:cNvSpPr>
              <p:nvPr/>
            </p:nvSpPr>
            <p:spPr bwMode="auto">
              <a:xfrm>
                <a:off x="1204" y="317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92" name="Group 217"/>
            <p:cNvGrpSpPr>
              <a:grpSpLocks/>
            </p:cNvGrpSpPr>
            <p:nvPr/>
          </p:nvGrpSpPr>
          <p:grpSpPr bwMode="auto">
            <a:xfrm>
              <a:off x="1095" y="3174"/>
              <a:ext cx="111" cy="83"/>
              <a:chOff x="1095" y="3174"/>
              <a:chExt cx="111" cy="83"/>
            </a:xfrm>
          </p:grpSpPr>
          <p:sp>
            <p:nvSpPr>
              <p:cNvPr id="93497" name="Oval 214"/>
              <p:cNvSpPr>
                <a:spLocks noChangeArrowheads="1"/>
              </p:cNvSpPr>
              <p:nvPr/>
            </p:nvSpPr>
            <p:spPr bwMode="auto">
              <a:xfrm rot="1500000">
                <a:off x="1095" y="3224"/>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98" name="Rectangle 215"/>
              <p:cNvSpPr>
                <a:spLocks noChangeArrowheads="1"/>
              </p:cNvSpPr>
              <p:nvPr/>
            </p:nvSpPr>
            <p:spPr bwMode="auto">
              <a:xfrm rot="1500000">
                <a:off x="1100"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499" name="Oval 216"/>
              <p:cNvSpPr>
                <a:spLocks noChangeArrowheads="1"/>
              </p:cNvSpPr>
              <p:nvPr/>
            </p:nvSpPr>
            <p:spPr bwMode="auto">
              <a:xfrm rot="1500000">
                <a:off x="1118" y="317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493" name="Group 221"/>
            <p:cNvGrpSpPr>
              <a:grpSpLocks/>
            </p:cNvGrpSpPr>
            <p:nvPr/>
          </p:nvGrpSpPr>
          <p:grpSpPr bwMode="auto">
            <a:xfrm>
              <a:off x="954" y="3173"/>
              <a:ext cx="107" cy="85"/>
              <a:chOff x="954" y="3173"/>
              <a:chExt cx="107" cy="85"/>
            </a:xfrm>
          </p:grpSpPr>
          <p:sp>
            <p:nvSpPr>
              <p:cNvPr id="93494" name="Oval 218"/>
              <p:cNvSpPr>
                <a:spLocks noChangeArrowheads="1"/>
              </p:cNvSpPr>
              <p:nvPr/>
            </p:nvSpPr>
            <p:spPr bwMode="auto">
              <a:xfrm rot="-1260000">
                <a:off x="973" y="322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95" name="Rectangle 219"/>
              <p:cNvSpPr>
                <a:spLocks noChangeArrowheads="1"/>
              </p:cNvSpPr>
              <p:nvPr/>
            </p:nvSpPr>
            <p:spPr bwMode="auto">
              <a:xfrm rot="-1260000">
                <a:off x="962" y="3194"/>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496" name="Oval 220"/>
              <p:cNvSpPr>
                <a:spLocks noChangeArrowheads="1"/>
              </p:cNvSpPr>
              <p:nvPr/>
            </p:nvSpPr>
            <p:spPr bwMode="auto">
              <a:xfrm rot="-1260000">
                <a:off x="954" y="3173"/>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nvGrpSpPr>
          <p:cNvPr id="93198" name="Group 226"/>
          <p:cNvGrpSpPr>
            <a:grpSpLocks/>
          </p:cNvGrpSpPr>
          <p:nvPr/>
        </p:nvGrpSpPr>
        <p:grpSpPr bwMode="auto">
          <a:xfrm>
            <a:off x="2886075" y="4503738"/>
            <a:ext cx="169863" cy="134937"/>
            <a:chOff x="1818" y="2837"/>
            <a:chExt cx="107" cy="85"/>
          </a:xfrm>
        </p:grpSpPr>
        <p:sp>
          <p:nvSpPr>
            <p:cNvPr id="93444" name="Oval 223"/>
            <p:cNvSpPr>
              <a:spLocks noChangeArrowheads="1"/>
            </p:cNvSpPr>
            <p:nvPr/>
          </p:nvSpPr>
          <p:spPr bwMode="auto">
            <a:xfrm rot="-1260000">
              <a:off x="1837" y="288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45" name="Rectangle 224"/>
            <p:cNvSpPr>
              <a:spLocks noChangeArrowheads="1"/>
            </p:cNvSpPr>
            <p:nvPr/>
          </p:nvSpPr>
          <p:spPr bwMode="auto">
            <a:xfrm rot="-1260000">
              <a:off x="1826" y="2858"/>
              <a:ext cx="96" cy="56"/>
            </a:xfrm>
            <a:prstGeom prst="rect">
              <a:avLst/>
            </a:prstGeom>
            <a:solidFill>
              <a:srgbClr val="FEB986"/>
            </a:solidFill>
            <a:ln w="9525">
              <a:noFill/>
              <a:miter lim="800000"/>
              <a:headEnd/>
              <a:tailEnd/>
            </a:ln>
          </p:spPr>
          <p:txBody>
            <a:bodyPr wrap="none" anchor="ctr"/>
            <a:lstStyle/>
            <a:p>
              <a:pPr algn="ctr" eaLnBrk="0" hangingPunct="0"/>
              <a:endParaRPr lang="en-US"/>
            </a:p>
          </p:txBody>
        </p:sp>
        <p:sp>
          <p:nvSpPr>
            <p:cNvPr id="93446" name="Oval 225"/>
            <p:cNvSpPr>
              <a:spLocks noChangeArrowheads="1"/>
            </p:cNvSpPr>
            <p:nvPr/>
          </p:nvSpPr>
          <p:spPr bwMode="auto">
            <a:xfrm rot="-1260000">
              <a:off x="1818" y="2837"/>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199" name="Group 417"/>
          <p:cNvGrpSpPr>
            <a:grpSpLocks/>
          </p:cNvGrpSpPr>
          <p:nvPr/>
        </p:nvGrpSpPr>
        <p:grpSpPr bwMode="auto">
          <a:xfrm>
            <a:off x="1454150" y="4273550"/>
            <a:ext cx="1587500" cy="954088"/>
            <a:chOff x="916" y="2692"/>
            <a:chExt cx="1000" cy="601"/>
          </a:xfrm>
        </p:grpSpPr>
        <p:sp>
          <p:nvSpPr>
            <p:cNvPr id="93254" name="Rectangle 227"/>
            <p:cNvSpPr>
              <a:spLocks noChangeArrowheads="1"/>
            </p:cNvSpPr>
            <p:nvPr/>
          </p:nvSpPr>
          <p:spPr bwMode="auto">
            <a:xfrm>
              <a:off x="916" y="2692"/>
              <a:ext cx="1000" cy="601"/>
            </a:xfrm>
            <a:prstGeom prst="rect">
              <a:avLst/>
            </a:prstGeom>
            <a:gradFill rotWithShape="0">
              <a:gsLst>
                <a:gs pos="0">
                  <a:srgbClr val="FEB986"/>
                </a:gs>
                <a:gs pos="100000">
                  <a:srgbClr val="B1815E"/>
                </a:gs>
              </a:gsLst>
              <a:lin ang="5400000" scaled="1"/>
            </a:gradFill>
            <a:ln w="12700">
              <a:solidFill>
                <a:schemeClr val="tx1"/>
              </a:solidFill>
              <a:miter lim="800000"/>
              <a:headEnd/>
              <a:tailEnd/>
            </a:ln>
          </p:spPr>
          <p:txBody>
            <a:bodyPr wrap="none" anchor="ctr"/>
            <a:lstStyle/>
            <a:p>
              <a:pPr algn="ctr" eaLnBrk="0" hangingPunct="0"/>
              <a:endParaRPr lang="en-US"/>
            </a:p>
          </p:txBody>
        </p:sp>
        <p:grpSp>
          <p:nvGrpSpPr>
            <p:cNvPr id="93255" name="Group 416"/>
            <p:cNvGrpSpPr>
              <a:grpSpLocks/>
            </p:cNvGrpSpPr>
            <p:nvPr/>
          </p:nvGrpSpPr>
          <p:grpSpPr bwMode="auto">
            <a:xfrm>
              <a:off x="954" y="2728"/>
              <a:ext cx="924" cy="527"/>
              <a:chOff x="954" y="2728"/>
              <a:chExt cx="924" cy="527"/>
            </a:xfrm>
          </p:grpSpPr>
          <p:grpSp>
            <p:nvGrpSpPr>
              <p:cNvPr id="93256" name="Group 231"/>
              <p:cNvGrpSpPr>
                <a:grpSpLocks/>
              </p:cNvGrpSpPr>
              <p:nvPr/>
            </p:nvGrpSpPr>
            <p:grpSpPr bwMode="auto">
              <a:xfrm>
                <a:off x="964" y="3020"/>
                <a:ext cx="88" cy="86"/>
                <a:chOff x="964" y="3020"/>
                <a:chExt cx="88" cy="86"/>
              </a:xfrm>
            </p:grpSpPr>
            <p:sp>
              <p:nvSpPr>
                <p:cNvPr id="93441" name="Oval 228"/>
                <p:cNvSpPr>
                  <a:spLocks noChangeArrowheads="1"/>
                </p:cNvSpPr>
                <p:nvPr/>
              </p:nvSpPr>
              <p:spPr bwMode="auto">
                <a:xfrm>
                  <a:off x="964" y="3074"/>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42" name="Rectangle 229"/>
                <p:cNvSpPr>
                  <a:spLocks noChangeArrowheads="1"/>
                </p:cNvSpPr>
                <p:nvPr/>
              </p:nvSpPr>
              <p:spPr bwMode="auto">
                <a:xfrm>
                  <a:off x="964" y="3046"/>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43" name="Oval 230"/>
                <p:cNvSpPr>
                  <a:spLocks noChangeArrowheads="1"/>
                </p:cNvSpPr>
                <p:nvPr/>
              </p:nvSpPr>
              <p:spPr bwMode="auto">
                <a:xfrm>
                  <a:off x="964" y="3020"/>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57" name="Group 235"/>
              <p:cNvGrpSpPr>
                <a:grpSpLocks/>
              </p:cNvGrpSpPr>
              <p:nvPr/>
            </p:nvGrpSpPr>
            <p:grpSpPr bwMode="auto">
              <a:xfrm>
                <a:off x="1108" y="2926"/>
                <a:ext cx="88" cy="86"/>
                <a:chOff x="1108" y="2926"/>
                <a:chExt cx="88" cy="86"/>
              </a:xfrm>
            </p:grpSpPr>
            <p:sp>
              <p:nvSpPr>
                <p:cNvPr id="93438" name="Oval 232"/>
                <p:cNvSpPr>
                  <a:spLocks noChangeArrowheads="1"/>
                </p:cNvSpPr>
                <p:nvPr/>
              </p:nvSpPr>
              <p:spPr bwMode="auto">
                <a:xfrm>
                  <a:off x="1108" y="298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39" name="Rectangle 233"/>
                <p:cNvSpPr>
                  <a:spLocks noChangeArrowheads="1"/>
                </p:cNvSpPr>
                <p:nvPr/>
              </p:nvSpPr>
              <p:spPr bwMode="auto">
                <a:xfrm>
                  <a:off x="1108" y="2953"/>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40" name="Oval 234"/>
                <p:cNvSpPr>
                  <a:spLocks noChangeArrowheads="1"/>
                </p:cNvSpPr>
                <p:nvPr/>
              </p:nvSpPr>
              <p:spPr bwMode="auto">
                <a:xfrm>
                  <a:off x="1108" y="292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58" name="Group 239"/>
              <p:cNvGrpSpPr>
                <a:grpSpLocks/>
              </p:cNvGrpSpPr>
              <p:nvPr/>
            </p:nvGrpSpPr>
            <p:grpSpPr bwMode="auto">
              <a:xfrm>
                <a:off x="1252" y="2926"/>
                <a:ext cx="88" cy="86"/>
                <a:chOff x="1252" y="2926"/>
                <a:chExt cx="88" cy="86"/>
              </a:xfrm>
            </p:grpSpPr>
            <p:sp>
              <p:nvSpPr>
                <p:cNvPr id="93435" name="Oval 236"/>
                <p:cNvSpPr>
                  <a:spLocks noChangeArrowheads="1"/>
                </p:cNvSpPr>
                <p:nvPr/>
              </p:nvSpPr>
              <p:spPr bwMode="auto">
                <a:xfrm>
                  <a:off x="1252" y="298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36" name="Rectangle 237"/>
                <p:cNvSpPr>
                  <a:spLocks noChangeArrowheads="1"/>
                </p:cNvSpPr>
                <p:nvPr/>
              </p:nvSpPr>
              <p:spPr bwMode="auto">
                <a:xfrm>
                  <a:off x="1252" y="2953"/>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37" name="Oval 238"/>
                <p:cNvSpPr>
                  <a:spLocks noChangeArrowheads="1"/>
                </p:cNvSpPr>
                <p:nvPr/>
              </p:nvSpPr>
              <p:spPr bwMode="auto">
                <a:xfrm>
                  <a:off x="1252" y="292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59" name="Group 243"/>
              <p:cNvGrpSpPr>
                <a:grpSpLocks/>
              </p:cNvGrpSpPr>
              <p:nvPr/>
            </p:nvGrpSpPr>
            <p:grpSpPr bwMode="auto">
              <a:xfrm>
                <a:off x="1204" y="3114"/>
                <a:ext cx="88" cy="86"/>
                <a:chOff x="1204" y="3114"/>
                <a:chExt cx="88" cy="86"/>
              </a:xfrm>
            </p:grpSpPr>
            <p:sp>
              <p:nvSpPr>
                <p:cNvPr id="93432" name="Oval 240"/>
                <p:cNvSpPr>
                  <a:spLocks noChangeArrowheads="1"/>
                </p:cNvSpPr>
                <p:nvPr/>
              </p:nvSpPr>
              <p:spPr bwMode="auto">
                <a:xfrm>
                  <a:off x="1204" y="3167"/>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33" name="Rectangle 241"/>
                <p:cNvSpPr>
                  <a:spLocks noChangeArrowheads="1"/>
                </p:cNvSpPr>
                <p:nvPr/>
              </p:nvSpPr>
              <p:spPr bwMode="auto">
                <a:xfrm>
                  <a:off x="1204" y="3139"/>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34" name="Oval 242"/>
                <p:cNvSpPr>
                  <a:spLocks noChangeArrowheads="1"/>
                </p:cNvSpPr>
                <p:nvPr/>
              </p:nvSpPr>
              <p:spPr bwMode="auto">
                <a:xfrm>
                  <a:off x="1204" y="3114"/>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0" name="Group 247"/>
              <p:cNvGrpSpPr>
                <a:grpSpLocks/>
              </p:cNvGrpSpPr>
              <p:nvPr/>
            </p:nvGrpSpPr>
            <p:grpSpPr bwMode="auto">
              <a:xfrm>
                <a:off x="1338" y="2928"/>
                <a:ext cx="107" cy="83"/>
                <a:chOff x="1338" y="2928"/>
                <a:chExt cx="107" cy="83"/>
              </a:xfrm>
            </p:grpSpPr>
            <p:sp>
              <p:nvSpPr>
                <p:cNvPr id="93429" name="Oval 244"/>
                <p:cNvSpPr>
                  <a:spLocks noChangeArrowheads="1"/>
                </p:cNvSpPr>
                <p:nvPr/>
              </p:nvSpPr>
              <p:spPr bwMode="auto">
                <a:xfrm rot="-1260000">
                  <a:off x="1357" y="297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30" name="Rectangle 245"/>
                <p:cNvSpPr>
                  <a:spLocks noChangeArrowheads="1"/>
                </p:cNvSpPr>
                <p:nvPr/>
              </p:nvSpPr>
              <p:spPr bwMode="auto">
                <a:xfrm rot="-1260000">
                  <a:off x="1350" y="295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31" name="Oval 246"/>
                <p:cNvSpPr>
                  <a:spLocks noChangeArrowheads="1"/>
                </p:cNvSpPr>
                <p:nvPr/>
              </p:nvSpPr>
              <p:spPr bwMode="auto">
                <a:xfrm rot="-1260000">
                  <a:off x="1338" y="292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1" name="Group 251"/>
              <p:cNvGrpSpPr>
                <a:grpSpLocks/>
              </p:cNvGrpSpPr>
              <p:nvPr/>
            </p:nvGrpSpPr>
            <p:grpSpPr bwMode="auto">
              <a:xfrm>
                <a:off x="1335" y="3022"/>
                <a:ext cx="111" cy="81"/>
                <a:chOff x="1335" y="3022"/>
                <a:chExt cx="111" cy="81"/>
              </a:xfrm>
            </p:grpSpPr>
            <p:sp>
              <p:nvSpPr>
                <p:cNvPr id="93426" name="Oval 248"/>
                <p:cNvSpPr>
                  <a:spLocks noChangeArrowheads="1"/>
                </p:cNvSpPr>
                <p:nvPr/>
              </p:nvSpPr>
              <p:spPr bwMode="auto">
                <a:xfrm rot="1500000">
                  <a:off x="1335" y="307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27" name="Rectangle 249"/>
                <p:cNvSpPr>
                  <a:spLocks noChangeArrowheads="1"/>
                </p:cNvSpPr>
                <p:nvPr/>
              </p:nvSpPr>
              <p:spPr bwMode="auto">
                <a:xfrm rot="1500000">
                  <a:off x="1344" y="3045"/>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28" name="Oval 250"/>
                <p:cNvSpPr>
                  <a:spLocks noChangeArrowheads="1"/>
                </p:cNvSpPr>
                <p:nvPr/>
              </p:nvSpPr>
              <p:spPr bwMode="auto">
                <a:xfrm rot="1500000">
                  <a:off x="1358" y="302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2" name="Group 255"/>
              <p:cNvGrpSpPr>
                <a:grpSpLocks/>
              </p:cNvGrpSpPr>
              <p:nvPr/>
            </p:nvGrpSpPr>
            <p:grpSpPr bwMode="auto">
              <a:xfrm>
                <a:off x="1494" y="2962"/>
                <a:ext cx="84" cy="106"/>
                <a:chOff x="1494" y="2962"/>
                <a:chExt cx="84" cy="106"/>
              </a:xfrm>
            </p:grpSpPr>
            <p:sp>
              <p:nvSpPr>
                <p:cNvPr id="93423" name="Oval 252"/>
                <p:cNvSpPr>
                  <a:spLocks noChangeArrowheads="1"/>
                </p:cNvSpPr>
                <p:nvPr/>
              </p:nvSpPr>
              <p:spPr bwMode="auto">
                <a:xfrm rot="-4320000">
                  <a:off x="1517" y="3007"/>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24" name="Rectangle 253"/>
                <p:cNvSpPr>
                  <a:spLocks noChangeArrowheads="1"/>
                </p:cNvSpPr>
                <p:nvPr/>
              </p:nvSpPr>
              <p:spPr bwMode="auto">
                <a:xfrm rot="-4320000">
                  <a:off x="1498" y="2994"/>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25" name="Oval 254"/>
                <p:cNvSpPr>
                  <a:spLocks noChangeArrowheads="1"/>
                </p:cNvSpPr>
                <p:nvPr/>
              </p:nvSpPr>
              <p:spPr bwMode="auto">
                <a:xfrm rot="-4320000">
                  <a:off x="1465" y="299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3" name="Group 259"/>
              <p:cNvGrpSpPr>
                <a:grpSpLocks/>
              </p:cNvGrpSpPr>
              <p:nvPr/>
            </p:nvGrpSpPr>
            <p:grpSpPr bwMode="auto">
              <a:xfrm>
                <a:off x="999" y="2929"/>
                <a:ext cx="111" cy="81"/>
                <a:chOff x="999" y="2929"/>
                <a:chExt cx="111" cy="81"/>
              </a:xfrm>
            </p:grpSpPr>
            <p:sp>
              <p:nvSpPr>
                <p:cNvPr id="93420" name="Oval 256"/>
                <p:cNvSpPr>
                  <a:spLocks noChangeArrowheads="1"/>
                </p:cNvSpPr>
                <p:nvPr/>
              </p:nvSpPr>
              <p:spPr bwMode="auto">
                <a:xfrm rot="1500000">
                  <a:off x="999" y="297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21" name="Rectangle 257"/>
                <p:cNvSpPr>
                  <a:spLocks noChangeArrowheads="1"/>
                </p:cNvSpPr>
                <p:nvPr/>
              </p:nvSpPr>
              <p:spPr bwMode="auto">
                <a:xfrm rot="1500000">
                  <a:off x="1008" y="295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22" name="Oval 258"/>
                <p:cNvSpPr>
                  <a:spLocks noChangeArrowheads="1"/>
                </p:cNvSpPr>
                <p:nvPr/>
              </p:nvSpPr>
              <p:spPr bwMode="auto">
                <a:xfrm rot="1500000">
                  <a:off x="1022" y="292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4" name="Group 263"/>
              <p:cNvGrpSpPr>
                <a:grpSpLocks/>
              </p:cNvGrpSpPr>
              <p:nvPr/>
            </p:nvGrpSpPr>
            <p:grpSpPr bwMode="auto">
              <a:xfrm>
                <a:off x="954" y="3114"/>
                <a:ext cx="107" cy="83"/>
                <a:chOff x="954" y="3114"/>
                <a:chExt cx="107" cy="83"/>
              </a:xfrm>
            </p:grpSpPr>
            <p:sp>
              <p:nvSpPr>
                <p:cNvPr id="93417" name="Oval 260"/>
                <p:cNvSpPr>
                  <a:spLocks noChangeArrowheads="1"/>
                </p:cNvSpPr>
                <p:nvPr/>
              </p:nvSpPr>
              <p:spPr bwMode="auto">
                <a:xfrm rot="-1260000">
                  <a:off x="973" y="3165"/>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18" name="Rectangle 261"/>
                <p:cNvSpPr>
                  <a:spLocks noChangeArrowheads="1"/>
                </p:cNvSpPr>
                <p:nvPr/>
              </p:nvSpPr>
              <p:spPr bwMode="auto">
                <a:xfrm rot="-1260000">
                  <a:off x="966" y="3139"/>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19" name="Oval 262"/>
                <p:cNvSpPr>
                  <a:spLocks noChangeArrowheads="1"/>
                </p:cNvSpPr>
                <p:nvPr/>
              </p:nvSpPr>
              <p:spPr bwMode="auto">
                <a:xfrm rot="-1260000">
                  <a:off x="954" y="3114"/>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5" name="Group 267"/>
              <p:cNvGrpSpPr>
                <a:grpSpLocks/>
              </p:cNvGrpSpPr>
              <p:nvPr/>
            </p:nvGrpSpPr>
            <p:grpSpPr bwMode="auto">
              <a:xfrm>
                <a:off x="1287" y="3115"/>
                <a:ext cx="111" cy="81"/>
                <a:chOff x="1287" y="3115"/>
                <a:chExt cx="111" cy="81"/>
              </a:xfrm>
            </p:grpSpPr>
            <p:sp>
              <p:nvSpPr>
                <p:cNvPr id="93414" name="Oval 264"/>
                <p:cNvSpPr>
                  <a:spLocks noChangeArrowheads="1"/>
                </p:cNvSpPr>
                <p:nvPr/>
              </p:nvSpPr>
              <p:spPr bwMode="auto">
                <a:xfrm rot="1500000">
                  <a:off x="1287" y="3165"/>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15" name="Rectangle 265"/>
                <p:cNvSpPr>
                  <a:spLocks noChangeArrowheads="1"/>
                </p:cNvSpPr>
                <p:nvPr/>
              </p:nvSpPr>
              <p:spPr bwMode="auto">
                <a:xfrm rot="1500000">
                  <a:off x="1296" y="3139"/>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16" name="Oval 266"/>
                <p:cNvSpPr>
                  <a:spLocks noChangeArrowheads="1"/>
                </p:cNvSpPr>
                <p:nvPr/>
              </p:nvSpPr>
              <p:spPr bwMode="auto">
                <a:xfrm rot="1500000">
                  <a:off x="1310" y="311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6" name="Group 271"/>
              <p:cNvGrpSpPr>
                <a:grpSpLocks/>
              </p:cNvGrpSpPr>
              <p:nvPr/>
            </p:nvGrpSpPr>
            <p:grpSpPr bwMode="auto">
              <a:xfrm>
                <a:off x="1095" y="3115"/>
                <a:ext cx="111" cy="81"/>
                <a:chOff x="1095" y="3115"/>
                <a:chExt cx="111" cy="81"/>
              </a:xfrm>
            </p:grpSpPr>
            <p:sp>
              <p:nvSpPr>
                <p:cNvPr id="93411" name="Oval 268"/>
                <p:cNvSpPr>
                  <a:spLocks noChangeArrowheads="1"/>
                </p:cNvSpPr>
                <p:nvPr/>
              </p:nvSpPr>
              <p:spPr bwMode="auto">
                <a:xfrm rot="1500000">
                  <a:off x="1095" y="3165"/>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12" name="Rectangle 269"/>
                <p:cNvSpPr>
                  <a:spLocks noChangeArrowheads="1"/>
                </p:cNvSpPr>
                <p:nvPr/>
              </p:nvSpPr>
              <p:spPr bwMode="auto">
                <a:xfrm rot="1500000">
                  <a:off x="1104" y="3139"/>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13" name="Oval 270"/>
                <p:cNvSpPr>
                  <a:spLocks noChangeArrowheads="1"/>
                </p:cNvSpPr>
                <p:nvPr/>
              </p:nvSpPr>
              <p:spPr bwMode="auto">
                <a:xfrm rot="1500000">
                  <a:off x="1118" y="3115"/>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7" name="Group 275"/>
              <p:cNvGrpSpPr>
                <a:grpSpLocks/>
              </p:cNvGrpSpPr>
              <p:nvPr/>
            </p:nvGrpSpPr>
            <p:grpSpPr bwMode="auto">
              <a:xfrm>
                <a:off x="1191" y="3022"/>
                <a:ext cx="111" cy="81"/>
                <a:chOff x="1191" y="3022"/>
                <a:chExt cx="111" cy="81"/>
              </a:xfrm>
            </p:grpSpPr>
            <p:sp>
              <p:nvSpPr>
                <p:cNvPr id="93408" name="Oval 272"/>
                <p:cNvSpPr>
                  <a:spLocks noChangeArrowheads="1"/>
                </p:cNvSpPr>
                <p:nvPr/>
              </p:nvSpPr>
              <p:spPr bwMode="auto">
                <a:xfrm rot="1500000">
                  <a:off x="1191" y="307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09" name="Rectangle 273"/>
                <p:cNvSpPr>
                  <a:spLocks noChangeArrowheads="1"/>
                </p:cNvSpPr>
                <p:nvPr/>
              </p:nvSpPr>
              <p:spPr bwMode="auto">
                <a:xfrm rot="1500000">
                  <a:off x="1200" y="3045"/>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10" name="Oval 274"/>
                <p:cNvSpPr>
                  <a:spLocks noChangeArrowheads="1"/>
                </p:cNvSpPr>
                <p:nvPr/>
              </p:nvSpPr>
              <p:spPr bwMode="auto">
                <a:xfrm rot="1500000">
                  <a:off x="1214" y="302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8" name="Group 279"/>
              <p:cNvGrpSpPr>
                <a:grpSpLocks/>
              </p:cNvGrpSpPr>
              <p:nvPr/>
            </p:nvGrpSpPr>
            <p:grpSpPr bwMode="auto">
              <a:xfrm>
                <a:off x="1108" y="3020"/>
                <a:ext cx="88" cy="86"/>
                <a:chOff x="1108" y="3020"/>
                <a:chExt cx="88" cy="86"/>
              </a:xfrm>
            </p:grpSpPr>
            <p:sp>
              <p:nvSpPr>
                <p:cNvPr id="93405" name="Oval 276"/>
                <p:cNvSpPr>
                  <a:spLocks noChangeArrowheads="1"/>
                </p:cNvSpPr>
                <p:nvPr/>
              </p:nvSpPr>
              <p:spPr bwMode="auto">
                <a:xfrm>
                  <a:off x="1108" y="3074"/>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06" name="Rectangle 277"/>
                <p:cNvSpPr>
                  <a:spLocks noChangeArrowheads="1"/>
                </p:cNvSpPr>
                <p:nvPr/>
              </p:nvSpPr>
              <p:spPr bwMode="auto">
                <a:xfrm>
                  <a:off x="1108" y="3046"/>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07" name="Oval 278"/>
                <p:cNvSpPr>
                  <a:spLocks noChangeArrowheads="1"/>
                </p:cNvSpPr>
                <p:nvPr/>
              </p:nvSpPr>
              <p:spPr bwMode="auto">
                <a:xfrm>
                  <a:off x="1108" y="3020"/>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69" name="Group 283"/>
              <p:cNvGrpSpPr>
                <a:grpSpLocks/>
              </p:cNvGrpSpPr>
              <p:nvPr/>
            </p:nvGrpSpPr>
            <p:grpSpPr bwMode="auto">
              <a:xfrm>
                <a:off x="1397" y="3056"/>
                <a:ext cx="85" cy="105"/>
                <a:chOff x="1397" y="3056"/>
                <a:chExt cx="85" cy="105"/>
              </a:xfrm>
            </p:grpSpPr>
            <p:sp>
              <p:nvSpPr>
                <p:cNvPr id="93402" name="Oval 280"/>
                <p:cNvSpPr>
                  <a:spLocks noChangeArrowheads="1"/>
                </p:cNvSpPr>
                <p:nvPr/>
              </p:nvSpPr>
              <p:spPr bwMode="auto">
                <a:xfrm rot="-4320000">
                  <a:off x="1421" y="310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03" name="Rectangle 281"/>
                <p:cNvSpPr>
                  <a:spLocks noChangeArrowheads="1"/>
                </p:cNvSpPr>
                <p:nvPr/>
              </p:nvSpPr>
              <p:spPr bwMode="auto">
                <a:xfrm rot="-4320000">
                  <a:off x="1402" y="3088"/>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04" name="Oval 282"/>
                <p:cNvSpPr>
                  <a:spLocks noChangeArrowheads="1"/>
                </p:cNvSpPr>
                <p:nvPr/>
              </p:nvSpPr>
              <p:spPr bwMode="auto">
                <a:xfrm rot="-4320000">
                  <a:off x="1369" y="3084"/>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0" name="Group 287"/>
              <p:cNvGrpSpPr>
                <a:grpSpLocks/>
              </p:cNvGrpSpPr>
              <p:nvPr/>
            </p:nvGrpSpPr>
            <p:grpSpPr bwMode="auto">
              <a:xfrm>
                <a:off x="1492" y="3160"/>
                <a:ext cx="88" cy="85"/>
                <a:chOff x="1492" y="3160"/>
                <a:chExt cx="88" cy="85"/>
              </a:xfrm>
            </p:grpSpPr>
            <p:sp>
              <p:nvSpPr>
                <p:cNvPr id="93399" name="Oval 284"/>
                <p:cNvSpPr>
                  <a:spLocks noChangeArrowheads="1"/>
                </p:cNvSpPr>
                <p:nvPr/>
              </p:nvSpPr>
              <p:spPr bwMode="auto">
                <a:xfrm>
                  <a:off x="1492" y="3214"/>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400" name="Rectangle 285"/>
                <p:cNvSpPr>
                  <a:spLocks noChangeArrowheads="1"/>
                </p:cNvSpPr>
                <p:nvPr/>
              </p:nvSpPr>
              <p:spPr bwMode="auto">
                <a:xfrm>
                  <a:off x="1492" y="3187"/>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401" name="Oval 286"/>
                <p:cNvSpPr>
                  <a:spLocks noChangeArrowheads="1"/>
                </p:cNvSpPr>
                <p:nvPr/>
              </p:nvSpPr>
              <p:spPr bwMode="auto">
                <a:xfrm>
                  <a:off x="1492" y="316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1" name="Group 291"/>
              <p:cNvGrpSpPr>
                <a:grpSpLocks/>
              </p:cNvGrpSpPr>
              <p:nvPr/>
            </p:nvGrpSpPr>
            <p:grpSpPr bwMode="auto">
              <a:xfrm>
                <a:off x="1527" y="3069"/>
                <a:ext cx="111" cy="81"/>
                <a:chOff x="1527" y="3069"/>
                <a:chExt cx="111" cy="81"/>
              </a:xfrm>
            </p:grpSpPr>
            <p:sp>
              <p:nvSpPr>
                <p:cNvPr id="93396" name="Oval 288"/>
                <p:cNvSpPr>
                  <a:spLocks noChangeArrowheads="1"/>
                </p:cNvSpPr>
                <p:nvPr/>
              </p:nvSpPr>
              <p:spPr bwMode="auto">
                <a:xfrm rot="1500000">
                  <a:off x="1527" y="311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97" name="Rectangle 289"/>
                <p:cNvSpPr>
                  <a:spLocks noChangeArrowheads="1"/>
                </p:cNvSpPr>
                <p:nvPr/>
              </p:nvSpPr>
              <p:spPr bwMode="auto">
                <a:xfrm rot="1500000">
                  <a:off x="1536" y="3093"/>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98" name="Oval 290"/>
                <p:cNvSpPr>
                  <a:spLocks noChangeArrowheads="1"/>
                </p:cNvSpPr>
                <p:nvPr/>
              </p:nvSpPr>
              <p:spPr bwMode="auto">
                <a:xfrm rot="1500000">
                  <a:off x="1550" y="306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2" name="Group 295"/>
              <p:cNvGrpSpPr>
                <a:grpSpLocks/>
              </p:cNvGrpSpPr>
              <p:nvPr/>
            </p:nvGrpSpPr>
            <p:grpSpPr bwMode="auto">
              <a:xfrm>
                <a:off x="1578" y="3161"/>
                <a:ext cx="107" cy="83"/>
                <a:chOff x="1578" y="3161"/>
                <a:chExt cx="107" cy="83"/>
              </a:xfrm>
            </p:grpSpPr>
            <p:sp>
              <p:nvSpPr>
                <p:cNvPr id="93393" name="Oval 292"/>
                <p:cNvSpPr>
                  <a:spLocks noChangeArrowheads="1"/>
                </p:cNvSpPr>
                <p:nvPr/>
              </p:nvSpPr>
              <p:spPr bwMode="auto">
                <a:xfrm rot="-1260000">
                  <a:off x="1597" y="3212"/>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94" name="Rectangle 293"/>
                <p:cNvSpPr>
                  <a:spLocks noChangeArrowheads="1"/>
                </p:cNvSpPr>
                <p:nvPr/>
              </p:nvSpPr>
              <p:spPr bwMode="auto">
                <a:xfrm rot="-1260000">
                  <a:off x="1590" y="3186"/>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95" name="Oval 294"/>
                <p:cNvSpPr>
                  <a:spLocks noChangeArrowheads="1"/>
                </p:cNvSpPr>
                <p:nvPr/>
              </p:nvSpPr>
              <p:spPr bwMode="auto">
                <a:xfrm rot="-1260000">
                  <a:off x="1578" y="3161"/>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3" name="Group 299"/>
              <p:cNvGrpSpPr>
                <a:grpSpLocks/>
              </p:cNvGrpSpPr>
              <p:nvPr/>
            </p:nvGrpSpPr>
            <p:grpSpPr bwMode="auto">
              <a:xfrm>
                <a:off x="1674" y="3068"/>
                <a:ext cx="107" cy="82"/>
                <a:chOff x="1674" y="3068"/>
                <a:chExt cx="107" cy="82"/>
              </a:xfrm>
            </p:grpSpPr>
            <p:sp>
              <p:nvSpPr>
                <p:cNvPr id="93390" name="Oval 296"/>
                <p:cNvSpPr>
                  <a:spLocks noChangeArrowheads="1"/>
                </p:cNvSpPr>
                <p:nvPr/>
              </p:nvSpPr>
              <p:spPr bwMode="auto">
                <a:xfrm rot="-1260000">
                  <a:off x="1693" y="3119"/>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91" name="Rectangle 297"/>
                <p:cNvSpPr>
                  <a:spLocks noChangeArrowheads="1"/>
                </p:cNvSpPr>
                <p:nvPr/>
              </p:nvSpPr>
              <p:spPr bwMode="auto">
                <a:xfrm rot="-1260000">
                  <a:off x="1686" y="3093"/>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92" name="Oval 298"/>
                <p:cNvSpPr>
                  <a:spLocks noChangeArrowheads="1"/>
                </p:cNvSpPr>
                <p:nvPr/>
              </p:nvSpPr>
              <p:spPr bwMode="auto">
                <a:xfrm rot="-1260000">
                  <a:off x="1674" y="3068"/>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4" name="Group 303"/>
              <p:cNvGrpSpPr>
                <a:grpSpLocks/>
              </p:cNvGrpSpPr>
              <p:nvPr/>
            </p:nvGrpSpPr>
            <p:grpSpPr bwMode="auto">
              <a:xfrm>
                <a:off x="1719" y="3162"/>
                <a:ext cx="111" cy="81"/>
                <a:chOff x="1719" y="3162"/>
                <a:chExt cx="111" cy="81"/>
              </a:xfrm>
            </p:grpSpPr>
            <p:sp>
              <p:nvSpPr>
                <p:cNvPr id="93387" name="Oval 300"/>
                <p:cNvSpPr>
                  <a:spLocks noChangeArrowheads="1"/>
                </p:cNvSpPr>
                <p:nvPr/>
              </p:nvSpPr>
              <p:spPr bwMode="auto">
                <a:xfrm rot="1500000">
                  <a:off x="1719" y="321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88" name="Rectangle 301"/>
                <p:cNvSpPr>
                  <a:spLocks noChangeArrowheads="1"/>
                </p:cNvSpPr>
                <p:nvPr/>
              </p:nvSpPr>
              <p:spPr bwMode="auto">
                <a:xfrm rot="1500000">
                  <a:off x="1728" y="3186"/>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89" name="Oval 302"/>
                <p:cNvSpPr>
                  <a:spLocks noChangeArrowheads="1"/>
                </p:cNvSpPr>
                <p:nvPr/>
              </p:nvSpPr>
              <p:spPr bwMode="auto">
                <a:xfrm rot="1500000">
                  <a:off x="1742" y="316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5" name="Group 307"/>
              <p:cNvGrpSpPr>
                <a:grpSpLocks/>
              </p:cNvGrpSpPr>
              <p:nvPr/>
            </p:nvGrpSpPr>
            <p:grpSpPr bwMode="auto">
              <a:xfrm>
                <a:off x="1588" y="2973"/>
                <a:ext cx="88" cy="86"/>
                <a:chOff x="1588" y="2973"/>
                <a:chExt cx="88" cy="86"/>
              </a:xfrm>
            </p:grpSpPr>
            <p:sp>
              <p:nvSpPr>
                <p:cNvPr id="93384" name="Oval 304"/>
                <p:cNvSpPr>
                  <a:spLocks noChangeArrowheads="1"/>
                </p:cNvSpPr>
                <p:nvPr/>
              </p:nvSpPr>
              <p:spPr bwMode="auto">
                <a:xfrm>
                  <a:off x="1588" y="302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85" name="Rectangle 305"/>
                <p:cNvSpPr>
                  <a:spLocks noChangeArrowheads="1"/>
                </p:cNvSpPr>
                <p:nvPr/>
              </p:nvSpPr>
              <p:spPr bwMode="auto">
                <a:xfrm>
                  <a:off x="1588" y="3000"/>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86" name="Oval 306"/>
                <p:cNvSpPr>
                  <a:spLocks noChangeArrowheads="1"/>
                </p:cNvSpPr>
                <p:nvPr/>
              </p:nvSpPr>
              <p:spPr bwMode="auto">
                <a:xfrm>
                  <a:off x="1588" y="2973"/>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6" name="Group 311"/>
              <p:cNvGrpSpPr>
                <a:grpSpLocks/>
              </p:cNvGrpSpPr>
              <p:nvPr/>
            </p:nvGrpSpPr>
            <p:grpSpPr bwMode="auto">
              <a:xfrm>
                <a:off x="1767" y="3069"/>
                <a:ext cx="111" cy="81"/>
                <a:chOff x="1767" y="3069"/>
                <a:chExt cx="111" cy="81"/>
              </a:xfrm>
            </p:grpSpPr>
            <p:sp>
              <p:nvSpPr>
                <p:cNvPr id="93381" name="Oval 308"/>
                <p:cNvSpPr>
                  <a:spLocks noChangeArrowheads="1"/>
                </p:cNvSpPr>
                <p:nvPr/>
              </p:nvSpPr>
              <p:spPr bwMode="auto">
                <a:xfrm rot="1500000">
                  <a:off x="1767" y="311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82" name="Rectangle 309"/>
                <p:cNvSpPr>
                  <a:spLocks noChangeArrowheads="1"/>
                </p:cNvSpPr>
                <p:nvPr/>
              </p:nvSpPr>
              <p:spPr bwMode="auto">
                <a:xfrm rot="1500000">
                  <a:off x="1776" y="3093"/>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83" name="Oval 310"/>
                <p:cNvSpPr>
                  <a:spLocks noChangeArrowheads="1"/>
                </p:cNvSpPr>
                <p:nvPr/>
              </p:nvSpPr>
              <p:spPr bwMode="auto">
                <a:xfrm rot="1500000">
                  <a:off x="1790" y="3069"/>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7" name="Group 315"/>
              <p:cNvGrpSpPr>
                <a:grpSpLocks/>
              </p:cNvGrpSpPr>
              <p:nvPr/>
            </p:nvGrpSpPr>
            <p:grpSpPr bwMode="auto">
              <a:xfrm>
                <a:off x="1782" y="2962"/>
                <a:ext cx="84" cy="106"/>
                <a:chOff x="1782" y="2962"/>
                <a:chExt cx="84" cy="106"/>
              </a:xfrm>
            </p:grpSpPr>
            <p:sp>
              <p:nvSpPr>
                <p:cNvPr id="93378" name="Oval 312"/>
                <p:cNvSpPr>
                  <a:spLocks noChangeArrowheads="1"/>
                </p:cNvSpPr>
                <p:nvPr/>
              </p:nvSpPr>
              <p:spPr bwMode="auto">
                <a:xfrm rot="-4320000">
                  <a:off x="1805" y="3007"/>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79" name="Rectangle 313"/>
                <p:cNvSpPr>
                  <a:spLocks noChangeArrowheads="1"/>
                </p:cNvSpPr>
                <p:nvPr/>
              </p:nvSpPr>
              <p:spPr bwMode="auto">
                <a:xfrm rot="-4320000">
                  <a:off x="1786" y="2994"/>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80" name="Oval 314"/>
                <p:cNvSpPr>
                  <a:spLocks noChangeArrowheads="1"/>
                </p:cNvSpPr>
                <p:nvPr/>
              </p:nvSpPr>
              <p:spPr bwMode="auto">
                <a:xfrm rot="-4320000">
                  <a:off x="1753" y="299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8" name="Group 319"/>
              <p:cNvGrpSpPr>
                <a:grpSpLocks/>
              </p:cNvGrpSpPr>
              <p:nvPr/>
            </p:nvGrpSpPr>
            <p:grpSpPr bwMode="auto">
              <a:xfrm>
                <a:off x="1686" y="2962"/>
                <a:ext cx="84" cy="106"/>
                <a:chOff x="1686" y="2962"/>
                <a:chExt cx="84" cy="106"/>
              </a:xfrm>
            </p:grpSpPr>
            <p:sp>
              <p:nvSpPr>
                <p:cNvPr id="93375" name="Oval 316"/>
                <p:cNvSpPr>
                  <a:spLocks noChangeArrowheads="1"/>
                </p:cNvSpPr>
                <p:nvPr/>
              </p:nvSpPr>
              <p:spPr bwMode="auto">
                <a:xfrm rot="-4320000">
                  <a:off x="1709" y="3007"/>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76" name="Rectangle 317"/>
                <p:cNvSpPr>
                  <a:spLocks noChangeArrowheads="1"/>
                </p:cNvSpPr>
                <p:nvPr/>
              </p:nvSpPr>
              <p:spPr bwMode="auto">
                <a:xfrm rot="-4320000">
                  <a:off x="1690" y="2994"/>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77" name="Oval 318"/>
                <p:cNvSpPr>
                  <a:spLocks noChangeArrowheads="1"/>
                </p:cNvSpPr>
                <p:nvPr/>
              </p:nvSpPr>
              <p:spPr bwMode="auto">
                <a:xfrm rot="-4320000">
                  <a:off x="1657" y="2991"/>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79" name="Group 323"/>
              <p:cNvGrpSpPr>
                <a:grpSpLocks/>
              </p:cNvGrpSpPr>
              <p:nvPr/>
            </p:nvGrpSpPr>
            <p:grpSpPr bwMode="auto">
              <a:xfrm>
                <a:off x="964" y="2785"/>
                <a:ext cx="88" cy="86"/>
                <a:chOff x="964" y="2785"/>
                <a:chExt cx="88" cy="86"/>
              </a:xfrm>
            </p:grpSpPr>
            <p:sp>
              <p:nvSpPr>
                <p:cNvPr id="93372" name="Oval 320"/>
                <p:cNvSpPr>
                  <a:spLocks noChangeArrowheads="1"/>
                </p:cNvSpPr>
                <p:nvPr/>
              </p:nvSpPr>
              <p:spPr bwMode="auto">
                <a:xfrm>
                  <a:off x="964" y="2840"/>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73" name="Rectangle 321"/>
                <p:cNvSpPr>
                  <a:spLocks noChangeArrowheads="1"/>
                </p:cNvSpPr>
                <p:nvPr/>
              </p:nvSpPr>
              <p:spPr bwMode="auto">
                <a:xfrm>
                  <a:off x="964" y="281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74" name="Oval 322"/>
                <p:cNvSpPr>
                  <a:spLocks noChangeArrowheads="1"/>
                </p:cNvSpPr>
                <p:nvPr/>
              </p:nvSpPr>
              <p:spPr bwMode="auto">
                <a:xfrm>
                  <a:off x="964" y="27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0" name="Group 327"/>
              <p:cNvGrpSpPr>
                <a:grpSpLocks/>
              </p:cNvGrpSpPr>
              <p:nvPr/>
            </p:nvGrpSpPr>
            <p:grpSpPr bwMode="auto">
              <a:xfrm>
                <a:off x="1204" y="2879"/>
                <a:ext cx="88" cy="86"/>
                <a:chOff x="1204" y="2879"/>
                <a:chExt cx="88" cy="86"/>
              </a:xfrm>
            </p:grpSpPr>
            <p:sp>
              <p:nvSpPr>
                <p:cNvPr id="93369" name="Oval 324"/>
                <p:cNvSpPr>
                  <a:spLocks noChangeArrowheads="1"/>
                </p:cNvSpPr>
                <p:nvPr/>
              </p:nvSpPr>
              <p:spPr bwMode="auto">
                <a:xfrm>
                  <a:off x="1204" y="2933"/>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70" name="Rectangle 325"/>
                <p:cNvSpPr>
                  <a:spLocks noChangeArrowheads="1"/>
                </p:cNvSpPr>
                <p:nvPr/>
              </p:nvSpPr>
              <p:spPr bwMode="auto">
                <a:xfrm>
                  <a:off x="1204" y="2906"/>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71" name="Oval 326"/>
                <p:cNvSpPr>
                  <a:spLocks noChangeArrowheads="1"/>
                </p:cNvSpPr>
                <p:nvPr/>
              </p:nvSpPr>
              <p:spPr bwMode="auto">
                <a:xfrm>
                  <a:off x="1204" y="287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1" name="Group 331"/>
              <p:cNvGrpSpPr>
                <a:grpSpLocks/>
              </p:cNvGrpSpPr>
              <p:nvPr/>
            </p:nvGrpSpPr>
            <p:grpSpPr bwMode="auto">
              <a:xfrm>
                <a:off x="1335" y="2788"/>
                <a:ext cx="111" cy="81"/>
                <a:chOff x="1335" y="2788"/>
                <a:chExt cx="111" cy="81"/>
              </a:xfrm>
            </p:grpSpPr>
            <p:sp>
              <p:nvSpPr>
                <p:cNvPr id="93366" name="Oval 328"/>
                <p:cNvSpPr>
                  <a:spLocks noChangeArrowheads="1"/>
                </p:cNvSpPr>
                <p:nvPr/>
              </p:nvSpPr>
              <p:spPr bwMode="auto">
                <a:xfrm rot="1500000">
                  <a:off x="1335" y="28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67" name="Rectangle 329"/>
                <p:cNvSpPr>
                  <a:spLocks noChangeArrowheads="1"/>
                </p:cNvSpPr>
                <p:nvPr/>
              </p:nvSpPr>
              <p:spPr bwMode="auto">
                <a:xfrm rot="1500000">
                  <a:off x="1344" y="2810"/>
                  <a:ext cx="88" cy="4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68" name="Oval 330"/>
                <p:cNvSpPr>
                  <a:spLocks noChangeArrowheads="1"/>
                </p:cNvSpPr>
                <p:nvPr/>
              </p:nvSpPr>
              <p:spPr bwMode="auto">
                <a:xfrm rot="1500000">
                  <a:off x="1358" y="278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2" name="Group 335"/>
              <p:cNvGrpSpPr>
                <a:grpSpLocks/>
              </p:cNvGrpSpPr>
              <p:nvPr/>
            </p:nvGrpSpPr>
            <p:grpSpPr bwMode="auto">
              <a:xfrm>
                <a:off x="1493" y="2728"/>
                <a:ext cx="86" cy="106"/>
                <a:chOff x="1493" y="2728"/>
                <a:chExt cx="86" cy="106"/>
              </a:xfrm>
            </p:grpSpPr>
            <p:sp>
              <p:nvSpPr>
                <p:cNvPr id="93363" name="Oval 332"/>
                <p:cNvSpPr>
                  <a:spLocks noChangeArrowheads="1"/>
                </p:cNvSpPr>
                <p:nvPr/>
              </p:nvSpPr>
              <p:spPr bwMode="auto">
                <a:xfrm rot="-4320000">
                  <a:off x="1517" y="2772"/>
                  <a:ext cx="89" cy="35"/>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64" name="Rectangle 333"/>
                <p:cNvSpPr>
                  <a:spLocks noChangeArrowheads="1"/>
                </p:cNvSpPr>
                <p:nvPr/>
              </p:nvSpPr>
              <p:spPr bwMode="auto">
                <a:xfrm rot="-4320000">
                  <a:off x="1498" y="2760"/>
                  <a:ext cx="88" cy="4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65" name="Oval 334"/>
                <p:cNvSpPr>
                  <a:spLocks noChangeArrowheads="1"/>
                </p:cNvSpPr>
                <p:nvPr/>
              </p:nvSpPr>
              <p:spPr bwMode="auto">
                <a:xfrm rot="-4320000">
                  <a:off x="1465" y="2756"/>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3" name="Group 339"/>
              <p:cNvGrpSpPr>
                <a:grpSpLocks/>
              </p:cNvGrpSpPr>
              <p:nvPr/>
            </p:nvGrpSpPr>
            <p:grpSpPr bwMode="auto">
              <a:xfrm>
                <a:off x="954" y="2880"/>
                <a:ext cx="107" cy="83"/>
                <a:chOff x="954" y="2880"/>
                <a:chExt cx="107" cy="83"/>
              </a:xfrm>
            </p:grpSpPr>
            <p:sp>
              <p:nvSpPr>
                <p:cNvPr id="93360" name="Oval 336"/>
                <p:cNvSpPr>
                  <a:spLocks noChangeArrowheads="1"/>
                </p:cNvSpPr>
                <p:nvPr/>
              </p:nvSpPr>
              <p:spPr bwMode="auto">
                <a:xfrm rot="-1260000">
                  <a:off x="973" y="293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61" name="Rectangle 337"/>
                <p:cNvSpPr>
                  <a:spLocks noChangeArrowheads="1"/>
                </p:cNvSpPr>
                <p:nvPr/>
              </p:nvSpPr>
              <p:spPr bwMode="auto">
                <a:xfrm rot="-1260000">
                  <a:off x="966" y="2905"/>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62" name="Oval 338"/>
                <p:cNvSpPr>
                  <a:spLocks noChangeArrowheads="1"/>
                </p:cNvSpPr>
                <p:nvPr/>
              </p:nvSpPr>
              <p:spPr bwMode="auto">
                <a:xfrm rot="-1260000">
                  <a:off x="954" y="288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4" name="Group 343"/>
              <p:cNvGrpSpPr>
                <a:grpSpLocks/>
              </p:cNvGrpSpPr>
              <p:nvPr/>
            </p:nvGrpSpPr>
            <p:grpSpPr bwMode="auto">
              <a:xfrm>
                <a:off x="1287" y="2881"/>
                <a:ext cx="111" cy="81"/>
                <a:chOff x="1287" y="2881"/>
                <a:chExt cx="111" cy="81"/>
              </a:xfrm>
            </p:grpSpPr>
            <p:sp>
              <p:nvSpPr>
                <p:cNvPr id="93357" name="Oval 340"/>
                <p:cNvSpPr>
                  <a:spLocks noChangeArrowheads="1"/>
                </p:cNvSpPr>
                <p:nvPr/>
              </p:nvSpPr>
              <p:spPr bwMode="auto">
                <a:xfrm rot="1500000">
                  <a:off x="1287" y="2930"/>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58" name="Rectangle 341"/>
                <p:cNvSpPr>
                  <a:spLocks noChangeArrowheads="1"/>
                </p:cNvSpPr>
                <p:nvPr/>
              </p:nvSpPr>
              <p:spPr bwMode="auto">
                <a:xfrm rot="1500000">
                  <a:off x="1296" y="2905"/>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59" name="Oval 342"/>
                <p:cNvSpPr>
                  <a:spLocks noChangeArrowheads="1"/>
                </p:cNvSpPr>
                <p:nvPr/>
              </p:nvSpPr>
              <p:spPr bwMode="auto">
                <a:xfrm rot="1500000">
                  <a:off x="1310" y="288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5" name="Group 347"/>
              <p:cNvGrpSpPr>
                <a:grpSpLocks/>
              </p:cNvGrpSpPr>
              <p:nvPr/>
            </p:nvGrpSpPr>
            <p:grpSpPr bwMode="auto">
              <a:xfrm>
                <a:off x="1095" y="2881"/>
                <a:ext cx="111" cy="81"/>
                <a:chOff x="1095" y="2881"/>
                <a:chExt cx="111" cy="81"/>
              </a:xfrm>
            </p:grpSpPr>
            <p:sp>
              <p:nvSpPr>
                <p:cNvPr id="93354" name="Oval 344"/>
                <p:cNvSpPr>
                  <a:spLocks noChangeArrowheads="1"/>
                </p:cNvSpPr>
                <p:nvPr/>
              </p:nvSpPr>
              <p:spPr bwMode="auto">
                <a:xfrm rot="1500000">
                  <a:off x="1095" y="2930"/>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55" name="Rectangle 345"/>
                <p:cNvSpPr>
                  <a:spLocks noChangeArrowheads="1"/>
                </p:cNvSpPr>
                <p:nvPr/>
              </p:nvSpPr>
              <p:spPr bwMode="auto">
                <a:xfrm rot="1500000">
                  <a:off x="1104" y="2905"/>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56" name="Oval 346"/>
                <p:cNvSpPr>
                  <a:spLocks noChangeArrowheads="1"/>
                </p:cNvSpPr>
                <p:nvPr/>
              </p:nvSpPr>
              <p:spPr bwMode="auto">
                <a:xfrm rot="1500000">
                  <a:off x="1118" y="2881"/>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6" name="Group 351"/>
              <p:cNvGrpSpPr>
                <a:grpSpLocks/>
              </p:cNvGrpSpPr>
              <p:nvPr/>
            </p:nvGrpSpPr>
            <p:grpSpPr bwMode="auto">
              <a:xfrm>
                <a:off x="1191" y="2788"/>
                <a:ext cx="111" cy="81"/>
                <a:chOff x="1191" y="2788"/>
                <a:chExt cx="111" cy="81"/>
              </a:xfrm>
            </p:grpSpPr>
            <p:sp>
              <p:nvSpPr>
                <p:cNvPr id="93351" name="Oval 348"/>
                <p:cNvSpPr>
                  <a:spLocks noChangeArrowheads="1"/>
                </p:cNvSpPr>
                <p:nvPr/>
              </p:nvSpPr>
              <p:spPr bwMode="auto">
                <a:xfrm rot="1500000">
                  <a:off x="1191" y="283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52" name="Rectangle 349"/>
                <p:cNvSpPr>
                  <a:spLocks noChangeArrowheads="1"/>
                </p:cNvSpPr>
                <p:nvPr/>
              </p:nvSpPr>
              <p:spPr bwMode="auto">
                <a:xfrm rot="1500000">
                  <a:off x="1200" y="2810"/>
                  <a:ext cx="88" cy="4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53" name="Oval 350"/>
                <p:cNvSpPr>
                  <a:spLocks noChangeArrowheads="1"/>
                </p:cNvSpPr>
                <p:nvPr/>
              </p:nvSpPr>
              <p:spPr bwMode="auto">
                <a:xfrm rot="1500000">
                  <a:off x="1214" y="278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7" name="Group 355"/>
              <p:cNvGrpSpPr>
                <a:grpSpLocks/>
              </p:cNvGrpSpPr>
              <p:nvPr/>
            </p:nvGrpSpPr>
            <p:grpSpPr bwMode="auto">
              <a:xfrm>
                <a:off x="1108" y="2833"/>
                <a:ext cx="88" cy="85"/>
                <a:chOff x="1108" y="2833"/>
                <a:chExt cx="88" cy="85"/>
              </a:xfrm>
            </p:grpSpPr>
            <p:sp>
              <p:nvSpPr>
                <p:cNvPr id="93348" name="Oval 352"/>
                <p:cNvSpPr>
                  <a:spLocks noChangeArrowheads="1"/>
                </p:cNvSpPr>
                <p:nvPr/>
              </p:nvSpPr>
              <p:spPr bwMode="auto">
                <a:xfrm>
                  <a:off x="1108" y="2885"/>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49" name="Rectangle 353"/>
                <p:cNvSpPr>
                  <a:spLocks noChangeArrowheads="1"/>
                </p:cNvSpPr>
                <p:nvPr/>
              </p:nvSpPr>
              <p:spPr bwMode="auto">
                <a:xfrm>
                  <a:off x="1108" y="2859"/>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50" name="Oval 354"/>
                <p:cNvSpPr>
                  <a:spLocks noChangeArrowheads="1"/>
                </p:cNvSpPr>
                <p:nvPr/>
              </p:nvSpPr>
              <p:spPr bwMode="auto">
                <a:xfrm>
                  <a:off x="1108" y="2833"/>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8" name="Group 359"/>
              <p:cNvGrpSpPr>
                <a:grpSpLocks/>
              </p:cNvGrpSpPr>
              <p:nvPr/>
            </p:nvGrpSpPr>
            <p:grpSpPr bwMode="auto">
              <a:xfrm>
                <a:off x="1397" y="2822"/>
                <a:ext cx="86" cy="105"/>
                <a:chOff x="1397" y="2822"/>
                <a:chExt cx="86" cy="105"/>
              </a:xfrm>
            </p:grpSpPr>
            <p:sp>
              <p:nvSpPr>
                <p:cNvPr id="93345" name="Oval 356"/>
                <p:cNvSpPr>
                  <a:spLocks noChangeArrowheads="1"/>
                </p:cNvSpPr>
                <p:nvPr/>
              </p:nvSpPr>
              <p:spPr bwMode="auto">
                <a:xfrm rot="-4320000">
                  <a:off x="1421" y="2866"/>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46" name="Rectangle 357"/>
                <p:cNvSpPr>
                  <a:spLocks noChangeArrowheads="1"/>
                </p:cNvSpPr>
                <p:nvPr/>
              </p:nvSpPr>
              <p:spPr bwMode="auto">
                <a:xfrm rot="-4320000">
                  <a:off x="1402" y="2854"/>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47" name="Oval 358"/>
                <p:cNvSpPr>
                  <a:spLocks noChangeArrowheads="1"/>
                </p:cNvSpPr>
                <p:nvPr/>
              </p:nvSpPr>
              <p:spPr bwMode="auto">
                <a:xfrm rot="-4320000">
                  <a:off x="1369" y="2850"/>
                  <a:ext cx="89"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89" name="Group 363"/>
              <p:cNvGrpSpPr>
                <a:grpSpLocks/>
              </p:cNvGrpSpPr>
              <p:nvPr/>
            </p:nvGrpSpPr>
            <p:grpSpPr bwMode="auto">
              <a:xfrm>
                <a:off x="1492" y="2926"/>
                <a:ext cx="88" cy="86"/>
                <a:chOff x="1492" y="2926"/>
                <a:chExt cx="88" cy="86"/>
              </a:xfrm>
            </p:grpSpPr>
            <p:sp>
              <p:nvSpPr>
                <p:cNvPr id="93342" name="Oval 360"/>
                <p:cNvSpPr>
                  <a:spLocks noChangeArrowheads="1"/>
                </p:cNvSpPr>
                <p:nvPr/>
              </p:nvSpPr>
              <p:spPr bwMode="auto">
                <a:xfrm>
                  <a:off x="1492" y="2981"/>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43" name="Rectangle 361"/>
                <p:cNvSpPr>
                  <a:spLocks noChangeArrowheads="1"/>
                </p:cNvSpPr>
                <p:nvPr/>
              </p:nvSpPr>
              <p:spPr bwMode="auto">
                <a:xfrm>
                  <a:off x="1492" y="2953"/>
                  <a:ext cx="88" cy="45"/>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44" name="Oval 362"/>
                <p:cNvSpPr>
                  <a:spLocks noChangeArrowheads="1"/>
                </p:cNvSpPr>
                <p:nvPr/>
              </p:nvSpPr>
              <p:spPr bwMode="auto">
                <a:xfrm>
                  <a:off x="1492" y="2926"/>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0" name="Group 367"/>
              <p:cNvGrpSpPr>
                <a:grpSpLocks/>
              </p:cNvGrpSpPr>
              <p:nvPr/>
            </p:nvGrpSpPr>
            <p:grpSpPr bwMode="auto">
              <a:xfrm>
                <a:off x="1527" y="2835"/>
                <a:ext cx="111" cy="81"/>
                <a:chOff x="1527" y="2835"/>
                <a:chExt cx="111" cy="81"/>
              </a:xfrm>
            </p:grpSpPr>
            <p:sp>
              <p:nvSpPr>
                <p:cNvPr id="93339" name="Oval 364"/>
                <p:cNvSpPr>
                  <a:spLocks noChangeArrowheads="1"/>
                </p:cNvSpPr>
                <p:nvPr/>
              </p:nvSpPr>
              <p:spPr bwMode="auto">
                <a:xfrm rot="1500000">
                  <a:off x="1527" y="28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40" name="Rectangle 365"/>
                <p:cNvSpPr>
                  <a:spLocks noChangeArrowheads="1"/>
                </p:cNvSpPr>
                <p:nvPr/>
              </p:nvSpPr>
              <p:spPr bwMode="auto">
                <a:xfrm rot="1500000">
                  <a:off x="1536" y="2858"/>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41" name="Oval 366"/>
                <p:cNvSpPr>
                  <a:spLocks noChangeArrowheads="1"/>
                </p:cNvSpPr>
                <p:nvPr/>
              </p:nvSpPr>
              <p:spPr bwMode="auto">
                <a:xfrm rot="1500000">
                  <a:off x="1550" y="2835"/>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1" name="Group 371"/>
              <p:cNvGrpSpPr>
                <a:grpSpLocks/>
              </p:cNvGrpSpPr>
              <p:nvPr/>
            </p:nvGrpSpPr>
            <p:grpSpPr bwMode="auto">
              <a:xfrm>
                <a:off x="1578" y="2928"/>
                <a:ext cx="107" cy="83"/>
                <a:chOff x="1578" y="2928"/>
                <a:chExt cx="107" cy="83"/>
              </a:xfrm>
            </p:grpSpPr>
            <p:sp>
              <p:nvSpPr>
                <p:cNvPr id="93336" name="Oval 368"/>
                <p:cNvSpPr>
                  <a:spLocks noChangeArrowheads="1"/>
                </p:cNvSpPr>
                <p:nvPr/>
              </p:nvSpPr>
              <p:spPr bwMode="auto">
                <a:xfrm rot="-1260000">
                  <a:off x="1597" y="297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37" name="Rectangle 369"/>
                <p:cNvSpPr>
                  <a:spLocks noChangeArrowheads="1"/>
                </p:cNvSpPr>
                <p:nvPr/>
              </p:nvSpPr>
              <p:spPr bwMode="auto">
                <a:xfrm rot="-1260000">
                  <a:off x="1590" y="295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38" name="Oval 370"/>
                <p:cNvSpPr>
                  <a:spLocks noChangeArrowheads="1"/>
                </p:cNvSpPr>
                <p:nvPr/>
              </p:nvSpPr>
              <p:spPr bwMode="auto">
                <a:xfrm rot="-1260000">
                  <a:off x="1578" y="2928"/>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2" name="Group 375"/>
              <p:cNvGrpSpPr>
                <a:grpSpLocks/>
              </p:cNvGrpSpPr>
              <p:nvPr/>
            </p:nvGrpSpPr>
            <p:grpSpPr bwMode="auto">
              <a:xfrm>
                <a:off x="1674" y="2834"/>
                <a:ext cx="107" cy="82"/>
                <a:chOff x="1674" y="2834"/>
                <a:chExt cx="107" cy="82"/>
              </a:xfrm>
            </p:grpSpPr>
            <p:sp>
              <p:nvSpPr>
                <p:cNvPr id="93333" name="Oval 372"/>
                <p:cNvSpPr>
                  <a:spLocks noChangeArrowheads="1"/>
                </p:cNvSpPr>
                <p:nvPr/>
              </p:nvSpPr>
              <p:spPr bwMode="auto">
                <a:xfrm rot="-1260000">
                  <a:off x="1693" y="2884"/>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34" name="Rectangle 373"/>
                <p:cNvSpPr>
                  <a:spLocks noChangeArrowheads="1"/>
                </p:cNvSpPr>
                <p:nvPr/>
              </p:nvSpPr>
              <p:spPr bwMode="auto">
                <a:xfrm rot="-1260000">
                  <a:off x="1686" y="2858"/>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35" name="Oval 374"/>
                <p:cNvSpPr>
                  <a:spLocks noChangeArrowheads="1"/>
                </p:cNvSpPr>
                <p:nvPr/>
              </p:nvSpPr>
              <p:spPr bwMode="auto">
                <a:xfrm rot="-1260000">
                  <a:off x="1674" y="2834"/>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3" name="Group 379"/>
              <p:cNvGrpSpPr>
                <a:grpSpLocks/>
              </p:cNvGrpSpPr>
              <p:nvPr/>
            </p:nvGrpSpPr>
            <p:grpSpPr bwMode="auto">
              <a:xfrm>
                <a:off x="1719" y="2929"/>
                <a:ext cx="111" cy="81"/>
                <a:chOff x="1719" y="2929"/>
                <a:chExt cx="111" cy="81"/>
              </a:xfrm>
            </p:grpSpPr>
            <p:sp>
              <p:nvSpPr>
                <p:cNvPr id="93330" name="Oval 376"/>
                <p:cNvSpPr>
                  <a:spLocks noChangeArrowheads="1"/>
                </p:cNvSpPr>
                <p:nvPr/>
              </p:nvSpPr>
              <p:spPr bwMode="auto">
                <a:xfrm rot="1500000">
                  <a:off x="1719" y="297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31" name="Rectangle 377"/>
                <p:cNvSpPr>
                  <a:spLocks noChangeArrowheads="1"/>
                </p:cNvSpPr>
                <p:nvPr/>
              </p:nvSpPr>
              <p:spPr bwMode="auto">
                <a:xfrm rot="1500000">
                  <a:off x="1728" y="295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32" name="Oval 378"/>
                <p:cNvSpPr>
                  <a:spLocks noChangeArrowheads="1"/>
                </p:cNvSpPr>
                <p:nvPr/>
              </p:nvSpPr>
              <p:spPr bwMode="auto">
                <a:xfrm rot="1500000">
                  <a:off x="1742" y="292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4" name="Group 383"/>
              <p:cNvGrpSpPr>
                <a:grpSpLocks/>
              </p:cNvGrpSpPr>
              <p:nvPr/>
            </p:nvGrpSpPr>
            <p:grpSpPr bwMode="auto">
              <a:xfrm>
                <a:off x="1588" y="2740"/>
                <a:ext cx="88" cy="85"/>
                <a:chOff x="1588" y="2740"/>
                <a:chExt cx="88" cy="85"/>
              </a:xfrm>
            </p:grpSpPr>
            <p:sp>
              <p:nvSpPr>
                <p:cNvPr id="93327" name="Oval 380"/>
                <p:cNvSpPr>
                  <a:spLocks noChangeArrowheads="1"/>
                </p:cNvSpPr>
                <p:nvPr/>
              </p:nvSpPr>
              <p:spPr bwMode="auto">
                <a:xfrm>
                  <a:off x="1588" y="279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28" name="Rectangle 381"/>
                <p:cNvSpPr>
                  <a:spLocks noChangeArrowheads="1"/>
                </p:cNvSpPr>
                <p:nvPr/>
              </p:nvSpPr>
              <p:spPr bwMode="auto">
                <a:xfrm>
                  <a:off x="1588" y="2765"/>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29" name="Oval 382"/>
                <p:cNvSpPr>
                  <a:spLocks noChangeArrowheads="1"/>
                </p:cNvSpPr>
                <p:nvPr/>
              </p:nvSpPr>
              <p:spPr bwMode="auto">
                <a:xfrm>
                  <a:off x="1588" y="2740"/>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5" name="Group 387"/>
              <p:cNvGrpSpPr>
                <a:grpSpLocks/>
              </p:cNvGrpSpPr>
              <p:nvPr/>
            </p:nvGrpSpPr>
            <p:grpSpPr bwMode="auto">
              <a:xfrm>
                <a:off x="1767" y="2835"/>
                <a:ext cx="111" cy="81"/>
                <a:chOff x="1767" y="2835"/>
                <a:chExt cx="111" cy="81"/>
              </a:xfrm>
            </p:grpSpPr>
            <p:sp>
              <p:nvSpPr>
                <p:cNvPr id="93324" name="Oval 384"/>
                <p:cNvSpPr>
                  <a:spLocks noChangeArrowheads="1"/>
                </p:cNvSpPr>
                <p:nvPr/>
              </p:nvSpPr>
              <p:spPr bwMode="auto">
                <a:xfrm rot="1500000">
                  <a:off x="1767" y="2883"/>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25" name="Rectangle 385"/>
                <p:cNvSpPr>
                  <a:spLocks noChangeArrowheads="1"/>
                </p:cNvSpPr>
                <p:nvPr/>
              </p:nvSpPr>
              <p:spPr bwMode="auto">
                <a:xfrm rot="1500000">
                  <a:off x="1776" y="2858"/>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26" name="Oval 386"/>
                <p:cNvSpPr>
                  <a:spLocks noChangeArrowheads="1"/>
                </p:cNvSpPr>
                <p:nvPr/>
              </p:nvSpPr>
              <p:spPr bwMode="auto">
                <a:xfrm rot="1500000">
                  <a:off x="1790" y="2835"/>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6" name="Group 391"/>
              <p:cNvGrpSpPr>
                <a:grpSpLocks/>
              </p:cNvGrpSpPr>
              <p:nvPr/>
            </p:nvGrpSpPr>
            <p:grpSpPr bwMode="auto">
              <a:xfrm>
                <a:off x="1781" y="2728"/>
                <a:ext cx="86" cy="106"/>
                <a:chOff x="1781" y="2728"/>
                <a:chExt cx="86" cy="106"/>
              </a:xfrm>
            </p:grpSpPr>
            <p:sp>
              <p:nvSpPr>
                <p:cNvPr id="93321" name="Oval 388"/>
                <p:cNvSpPr>
                  <a:spLocks noChangeArrowheads="1"/>
                </p:cNvSpPr>
                <p:nvPr/>
              </p:nvSpPr>
              <p:spPr bwMode="auto">
                <a:xfrm rot="-4320000">
                  <a:off x="1805" y="2772"/>
                  <a:ext cx="89" cy="35"/>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22" name="Rectangle 389"/>
                <p:cNvSpPr>
                  <a:spLocks noChangeArrowheads="1"/>
                </p:cNvSpPr>
                <p:nvPr/>
              </p:nvSpPr>
              <p:spPr bwMode="auto">
                <a:xfrm rot="-4320000">
                  <a:off x="1786" y="2760"/>
                  <a:ext cx="88" cy="4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23" name="Oval 390"/>
                <p:cNvSpPr>
                  <a:spLocks noChangeArrowheads="1"/>
                </p:cNvSpPr>
                <p:nvPr/>
              </p:nvSpPr>
              <p:spPr bwMode="auto">
                <a:xfrm rot="-4320000">
                  <a:off x="1753" y="2756"/>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7" name="Group 395"/>
              <p:cNvGrpSpPr>
                <a:grpSpLocks/>
              </p:cNvGrpSpPr>
              <p:nvPr/>
            </p:nvGrpSpPr>
            <p:grpSpPr bwMode="auto">
              <a:xfrm>
                <a:off x="1685" y="2728"/>
                <a:ext cx="86" cy="106"/>
                <a:chOff x="1685" y="2728"/>
                <a:chExt cx="86" cy="106"/>
              </a:xfrm>
            </p:grpSpPr>
            <p:sp>
              <p:nvSpPr>
                <p:cNvPr id="93318" name="Oval 392"/>
                <p:cNvSpPr>
                  <a:spLocks noChangeArrowheads="1"/>
                </p:cNvSpPr>
                <p:nvPr/>
              </p:nvSpPr>
              <p:spPr bwMode="auto">
                <a:xfrm rot="-4320000">
                  <a:off x="1709" y="2772"/>
                  <a:ext cx="89" cy="35"/>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19" name="Rectangle 393"/>
                <p:cNvSpPr>
                  <a:spLocks noChangeArrowheads="1"/>
                </p:cNvSpPr>
                <p:nvPr/>
              </p:nvSpPr>
              <p:spPr bwMode="auto">
                <a:xfrm rot="-4320000">
                  <a:off x="1690" y="2760"/>
                  <a:ext cx="88" cy="4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20" name="Oval 394"/>
                <p:cNvSpPr>
                  <a:spLocks noChangeArrowheads="1"/>
                </p:cNvSpPr>
                <p:nvPr/>
              </p:nvSpPr>
              <p:spPr bwMode="auto">
                <a:xfrm rot="-4320000">
                  <a:off x="1657" y="2756"/>
                  <a:ext cx="89"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8" name="Group 399"/>
              <p:cNvGrpSpPr>
                <a:grpSpLocks/>
              </p:cNvGrpSpPr>
              <p:nvPr/>
            </p:nvGrpSpPr>
            <p:grpSpPr bwMode="auto">
              <a:xfrm>
                <a:off x="1383" y="2929"/>
                <a:ext cx="111" cy="81"/>
                <a:chOff x="1383" y="2929"/>
                <a:chExt cx="111" cy="81"/>
              </a:xfrm>
            </p:grpSpPr>
            <p:sp>
              <p:nvSpPr>
                <p:cNvPr id="93315" name="Oval 396"/>
                <p:cNvSpPr>
                  <a:spLocks noChangeArrowheads="1"/>
                </p:cNvSpPr>
                <p:nvPr/>
              </p:nvSpPr>
              <p:spPr bwMode="auto">
                <a:xfrm rot="1500000">
                  <a:off x="1383" y="2976"/>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16" name="Rectangle 397"/>
                <p:cNvSpPr>
                  <a:spLocks noChangeArrowheads="1"/>
                </p:cNvSpPr>
                <p:nvPr/>
              </p:nvSpPr>
              <p:spPr bwMode="auto">
                <a:xfrm rot="1500000">
                  <a:off x="1392" y="2951"/>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17" name="Oval 398"/>
                <p:cNvSpPr>
                  <a:spLocks noChangeArrowheads="1"/>
                </p:cNvSpPr>
                <p:nvPr/>
              </p:nvSpPr>
              <p:spPr bwMode="auto">
                <a:xfrm rot="1500000">
                  <a:off x="1406" y="2929"/>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299" name="Group 403"/>
              <p:cNvGrpSpPr>
                <a:grpSpLocks/>
              </p:cNvGrpSpPr>
              <p:nvPr/>
            </p:nvGrpSpPr>
            <p:grpSpPr bwMode="auto">
              <a:xfrm>
                <a:off x="1348" y="3150"/>
                <a:ext cx="86" cy="105"/>
                <a:chOff x="1348" y="3150"/>
                <a:chExt cx="86" cy="105"/>
              </a:xfrm>
            </p:grpSpPr>
            <p:sp>
              <p:nvSpPr>
                <p:cNvPr id="93312" name="Oval 400"/>
                <p:cNvSpPr>
                  <a:spLocks noChangeArrowheads="1"/>
                </p:cNvSpPr>
                <p:nvPr/>
              </p:nvSpPr>
              <p:spPr bwMode="auto">
                <a:xfrm rot="-4320000">
                  <a:off x="1373" y="3195"/>
                  <a:ext cx="89"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13" name="Rectangle 401"/>
                <p:cNvSpPr>
                  <a:spLocks noChangeArrowheads="1"/>
                </p:cNvSpPr>
                <p:nvPr/>
              </p:nvSpPr>
              <p:spPr bwMode="auto">
                <a:xfrm rot="-4320000">
                  <a:off x="1354" y="3183"/>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14" name="Oval 402"/>
                <p:cNvSpPr>
                  <a:spLocks noChangeArrowheads="1"/>
                </p:cNvSpPr>
                <p:nvPr/>
              </p:nvSpPr>
              <p:spPr bwMode="auto">
                <a:xfrm rot="-4320000">
                  <a:off x="1321" y="3177"/>
                  <a:ext cx="89" cy="35"/>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300" name="Group 407"/>
              <p:cNvGrpSpPr>
                <a:grpSpLocks/>
              </p:cNvGrpSpPr>
              <p:nvPr/>
            </p:nvGrpSpPr>
            <p:grpSpPr bwMode="auto">
              <a:xfrm>
                <a:off x="1204" y="3160"/>
                <a:ext cx="88" cy="85"/>
                <a:chOff x="1204" y="3160"/>
                <a:chExt cx="88" cy="85"/>
              </a:xfrm>
            </p:grpSpPr>
            <p:sp>
              <p:nvSpPr>
                <p:cNvPr id="93309" name="Oval 404"/>
                <p:cNvSpPr>
                  <a:spLocks noChangeArrowheads="1"/>
                </p:cNvSpPr>
                <p:nvPr/>
              </p:nvSpPr>
              <p:spPr bwMode="auto">
                <a:xfrm>
                  <a:off x="1204" y="3214"/>
                  <a:ext cx="88" cy="3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10" name="Rectangle 405"/>
                <p:cNvSpPr>
                  <a:spLocks noChangeArrowheads="1"/>
                </p:cNvSpPr>
                <p:nvPr/>
              </p:nvSpPr>
              <p:spPr bwMode="auto">
                <a:xfrm>
                  <a:off x="1204" y="3187"/>
                  <a:ext cx="88" cy="4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11" name="Oval 406"/>
                <p:cNvSpPr>
                  <a:spLocks noChangeArrowheads="1"/>
                </p:cNvSpPr>
                <p:nvPr/>
              </p:nvSpPr>
              <p:spPr bwMode="auto">
                <a:xfrm>
                  <a:off x="1204" y="3160"/>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301" name="Group 411"/>
              <p:cNvGrpSpPr>
                <a:grpSpLocks/>
              </p:cNvGrpSpPr>
              <p:nvPr/>
            </p:nvGrpSpPr>
            <p:grpSpPr bwMode="auto">
              <a:xfrm>
                <a:off x="1095" y="3162"/>
                <a:ext cx="111" cy="81"/>
                <a:chOff x="1095" y="3162"/>
                <a:chExt cx="111" cy="81"/>
              </a:xfrm>
            </p:grpSpPr>
            <p:sp>
              <p:nvSpPr>
                <p:cNvPr id="93306" name="Oval 408"/>
                <p:cNvSpPr>
                  <a:spLocks noChangeArrowheads="1"/>
                </p:cNvSpPr>
                <p:nvPr/>
              </p:nvSpPr>
              <p:spPr bwMode="auto">
                <a:xfrm rot="1500000">
                  <a:off x="1095" y="3211"/>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07" name="Rectangle 409"/>
                <p:cNvSpPr>
                  <a:spLocks noChangeArrowheads="1"/>
                </p:cNvSpPr>
                <p:nvPr/>
              </p:nvSpPr>
              <p:spPr bwMode="auto">
                <a:xfrm rot="1500000">
                  <a:off x="1104" y="3186"/>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08" name="Oval 410"/>
                <p:cNvSpPr>
                  <a:spLocks noChangeArrowheads="1"/>
                </p:cNvSpPr>
                <p:nvPr/>
              </p:nvSpPr>
              <p:spPr bwMode="auto">
                <a:xfrm rot="1500000">
                  <a:off x="1118" y="3162"/>
                  <a:ext cx="88" cy="33"/>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3302" name="Group 415"/>
              <p:cNvGrpSpPr>
                <a:grpSpLocks/>
              </p:cNvGrpSpPr>
              <p:nvPr/>
            </p:nvGrpSpPr>
            <p:grpSpPr bwMode="auto">
              <a:xfrm>
                <a:off x="954" y="3161"/>
                <a:ext cx="107" cy="83"/>
                <a:chOff x="954" y="3161"/>
                <a:chExt cx="107" cy="83"/>
              </a:xfrm>
            </p:grpSpPr>
            <p:sp>
              <p:nvSpPr>
                <p:cNvPr id="93303" name="Oval 412"/>
                <p:cNvSpPr>
                  <a:spLocks noChangeArrowheads="1"/>
                </p:cNvSpPr>
                <p:nvPr/>
              </p:nvSpPr>
              <p:spPr bwMode="auto">
                <a:xfrm rot="-1260000">
                  <a:off x="973" y="3212"/>
                  <a:ext cx="88" cy="32"/>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3304" name="Rectangle 413"/>
                <p:cNvSpPr>
                  <a:spLocks noChangeArrowheads="1"/>
                </p:cNvSpPr>
                <p:nvPr/>
              </p:nvSpPr>
              <p:spPr bwMode="auto">
                <a:xfrm rot="-1260000">
                  <a:off x="966" y="3186"/>
                  <a:ext cx="88" cy="4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3305" name="Oval 414"/>
                <p:cNvSpPr>
                  <a:spLocks noChangeArrowheads="1"/>
                </p:cNvSpPr>
                <p:nvPr/>
              </p:nvSpPr>
              <p:spPr bwMode="auto">
                <a:xfrm rot="-1260000">
                  <a:off x="954" y="3161"/>
                  <a:ext cx="88" cy="34"/>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grpSp>
        <p:nvGrpSpPr>
          <p:cNvPr id="93203" name="Group 469"/>
          <p:cNvGrpSpPr>
            <a:grpSpLocks/>
          </p:cNvGrpSpPr>
          <p:nvPr/>
        </p:nvGrpSpPr>
        <p:grpSpPr bwMode="auto">
          <a:xfrm>
            <a:off x="2060575" y="3379788"/>
            <a:ext cx="1893888" cy="2074862"/>
            <a:chOff x="1298" y="2129"/>
            <a:chExt cx="1193" cy="1307"/>
          </a:xfrm>
        </p:grpSpPr>
        <p:grpSp>
          <p:nvGrpSpPr>
            <p:cNvPr id="2" name="Group 432"/>
            <p:cNvGrpSpPr>
              <a:grpSpLocks/>
            </p:cNvGrpSpPr>
            <p:nvPr/>
          </p:nvGrpSpPr>
          <p:grpSpPr bwMode="auto">
            <a:xfrm>
              <a:off x="1298" y="2547"/>
              <a:ext cx="852" cy="889"/>
              <a:chOff x="1298" y="2547"/>
              <a:chExt cx="852" cy="889"/>
            </a:xfrm>
          </p:grpSpPr>
          <p:grpSp>
            <p:nvGrpSpPr>
              <p:cNvPr id="93240" name="Group 426"/>
              <p:cNvGrpSpPr>
                <a:grpSpLocks/>
              </p:cNvGrpSpPr>
              <p:nvPr/>
            </p:nvGrpSpPr>
            <p:grpSpPr bwMode="auto">
              <a:xfrm>
                <a:off x="1310" y="2549"/>
                <a:ext cx="840" cy="869"/>
                <a:chOff x="1310" y="2549"/>
                <a:chExt cx="840" cy="869"/>
              </a:xfrm>
            </p:grpSpPr>
            <p:grpSp>
              <p:nvGrpSpPr>
                <p:cNvPr id="93246" name="Group 420"/>
                <p:cNvGrpSpPr>
                  <a:grpSpLocks/>
                </p:cNvGrpSpPr>
                <p:nvPr/>
              </p:nvGrpSpPr>
              <p:grpSpPr bwMode="auto">
                <a:xfrm>
                  <a:off x="1310" y="2550"/>
                  <a:ext cx="840" cy="868"/>
                  <a:chOff x="1310" y="2550"/>
                  <a:chExt cx="840" cy="868"/>
                </a:xfrm>
              </p:grpSpPr>
              <p:sp>
                <p:nvSpPr>
                  <p:cNvPr id="93252" name="Freeform 418"/>
                  <p:cNvSpPr>
                    <a:spLocks/>
                  </p:cNvSpPr>
                  <p:nvPr/>
                </p:nvSpPr>
                <p:spPr bwMode="auto">
                  <a:xfrm>
                    <a:off x="1310" y="2784"/>
                    <a:ext cx="615" cy="634"/>
                  </a:xfrm>
                  <a:custGeom>
                    <a:avLst/>
                    <a:gdLst>
                      <a:gd name="T0" fmla="*/ 614 w 615"/>
                      <a:gd name="T1" fmla="*/ 563 h 634"/>
                      <a:gd name="T2" fmla="*/ 562 w 615"/>
                      <a:gd name="T3" fmla="*/ 593 h 634"/>
                      <a:gd name="T4" fmla="*/ 510 w 615"/>
                      <a:gd name="T5" fmla="*/ 614 h 634"/>
                      <a:gd name="T6" fmla="*/ 473 w 615"/>
                      <a:gd name="T7" fmla="*/ 625 h 634"/>
                      <a:gd name="T8" fmla="*/ 438 w 615"/>
                      <a:gd name="T9" fmla="*/ 632 h 634"/>
                      <a:gd name="T10" fmla="*/ 398 w 615"/>
                      <a:gd name="T11" fmla="*/ 633 h 634"/>
                      <a:gd name="T12" fmla="*/ 355 w 615"/>
                      <a:gd name="T13" fmla="*/ 629 h 634"/>
                      <a:gd name="T14" fmla="*/ 310 w 615"/>
                      <a:gd name="T15" fmla="*/ 622 h 634"/>
                      <a:gd name="T16" fmla="*/ 271 w 615"/>
                      <a:gd name="T17" fmla="*/ 613 h 634"/>
                      <a:gd name="T18" fmla="*/ 232 w 615"/>
                      <a:gd name="T19" fmla="*/ 599 h 634"/>
                      <a:gd name="T20" fmla="*/ 196 w 615"/>
                      <a:gd name="T21" fmla="*/ 579 h 634"/>
                      <a:gd name="T22" fmla="*/ 163 w 615"/>
                      <a:gd name="T23" fmla="*/ 558 h 634"/>
                      <a:gd name="T24" fmla="*/ 134 w 615"/>
                      <a:gd name="T25" fmla="*/ 534 h 634"/>
                      <a:gd name="T26" fmla="*/ 105 w 615"/>
                      <a:gd name="T27" fmla="*/ 502 h 634"/>
                      <a:gd name="T28" fmla="*/ 76 w 615"/>
                      <a:gd name="T29" fmla="*/ 464 h 634"/>
                      <a:gd name="T30" fmla="*/ 52 w 615"/>
                      <a:gd name="T31" fmla="*/ 430 h 634"/>
                      <a:gd name="T32" fmla="*/ 31 w 615"/>
                      <a:gd name="T33" fmla="*/ 388 h 634"/>
                      <a:gd name="T34" fmla="*/ 11 w 615"/>
                      <a:gd name="T35" fmla="*/ 330 h 634"/>
                      <a:gd name="T36" fmla="*/ 4 w 615"/>
                      <a:gd name="T37" fmla="*/ 285 h 634"/>
                      <a:gd name="T38" fmla="*/ 0 w 615"/>
                      <a:gd name="T39" fmla="*/ 230 h 634"/>
                      <a:gd name="T40" fmla="*/ 4 w 615"/>
                      <a:gd name="T41" fmla="*/ 171 h 634"/>
                      <a:gd name="T42" fmla="*/ 16 w 615"/>
                      <a:gd name="T43" fmla="*/ 117 h 634"/>
                      <a:gd name="T44" fmla="*/ 31 w 615"/>
                      <a:gd name="T45" fmla="*/ 77 h 634"/>
                      <a:gd name="T46" fmla="*/ 52 w 615"/>
                      <a:gd name="T47" fmla="*/ 36 h 634"/>
                      <a:gd name="T48" fmla="*/ 73 w 615"/>
                      <a:gd name="T49" fmla="*/ 0 h 634"/>
                      <a:gd name="T50" fmla="*/ 47 w 615"/>
                      <a:gd name="T51" fmla="*/ 82 h 634"/>
                      <a:gd name="T52" fmla="*/ 40 w 615"/>
                      <a:gd name="T53" fmla="*/ 124 h 634"/>
                      <a:gd name="T54" fmla="*/ 37 w 615"/>
                      <a:gd name="T55" fmla="*/ 166 h 634"/>
                      <a:gd name="T56" fmla="*/ 39 w 615"/>
                      <a:gd name="T57" fmla="*/ 219 h 634"/>
                      <a:gd name="T58" fmla="*/ 49 w 615"/>
                      <a:gd name="T59" fmla="*/ 265 h 634"/>
                      <a:gd name="T60" fmla="*/ 64 w 615"/>
                      <a:gd name="T61" fmla="*/ 314 h 634"/>
                      <a:gd name="T62" fmla="*/ 79 w 615"/>
                      <a:gd name="T63" fmla="*/ 351 h 634"/>
                      <a:gd name="T64" fmla="*/ 97 w 615"/>
                      <a:gd name="T65" fmla="*/ 387 h 634"/>
                      <a:gd name="T66" fmla="*/ 121 w 615"/>
                      <a:gd name="T67" fmla="*/ 423 h 634"/>
                      <a:gd name="T68" fmla="*/ 146 w 615"/>
                      <a:gd name="T69" fmla="*/ 455 h 634"/>
                      <a:gd name="T70" fmla="*/ 181 w 615"/>
                      <a:gd name="T71" fmla="*/ 489 h 634"/>
                      <a:gd name="T72" fmla="*/ 210 w 615"/>
                      <a:gd name="T73" fmla="*/ 515 h 634"/>
                      <a:gd name="T74" fmla="*/ 241 w 615"/>
                      <a:gd name="T75" fmla="*/ 533 h 634"/>
                      <a:gd name="T76" fmla="*/ 277 w 615"/>
                      <a:gd name="T77" fmla="*/ 555 h 634"/>
                      <a:gd name="T78" fmla="*/ 311 w 615"/>
                      <a:gd name="T79" fmla="*/ 571 h 634"/>
                      <a:gd name="T80" fmla="*/ 357 w 615"/>
                      <a:gd name="T81" fmla="*/ 583 h 634"/>
                      <a:gd name="T82" fmla="*/ 404 w 615"/>
                      <a:gd name="T83" fmla="*/ 592 h 634"/>
                      <a:gd name="T84" fmla="*/ 446 w 615"/>
                      <a:gd name="T85" fmla="*/ 593 h 634"/>
                      <a:gd name="T86" fmla="*/ 493 w 615"/>
                      <a:gd name="T87" fmla="*/ 591 h 634"/>
                      <a:gd name="T88" fmla="*/ 550 w 615"/>
                      <a:gd name="T89" fmla="*/ 581 h 634"/>
                      <a:gd name="T90" fmla="*/ 614 w 615"/>
                      <a:gd name="T91" fmla="*/ 563 h 6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634"/>
                      <a:gd name="T140" fmla="*/ 615 w 615"/>
                      <a:gd name="T141" fmla="*/ 634 h 6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634">
                        <a:moveTo>
                          <a:pt x="614" y="563"/>
                        </a:moveTo>
                        <a:lnTo>
                          <a:pt x="562" y="593"/>
                        </a:lnTo>
                        <a:lnTo>
                          <a:pt x="510" y="614"/>
                        </a:lnTo>
                        <a:lnTo>
                          <a:pt x="473" y="625"/>
                        </a:lnTo>
                        <a:lnTo>
                          <a:pt x="438" y="632"/>
                        </a:lnTo>
                        <a:lnTo>
                          <a:pt x="398" y="633"/>
                        </a:lnTo>
                        <a:lnTo>
                          <a:pt x="355" y="629"/>
                        </a:lnTo>
                        <a:lnTo>
                          <a:pt x="310" y="622"/>
                        </a:lnTo>
                        <a:lnTo>
                          <a:pt x="271" y="613"/>
                        </a:lnTo>
                        <a:lnTo>
                          <a:pt x="232" y="599"/>
                        </a:lnTo>
                        <a:lnTo>
                          <a:pt x="196" y="579"/>
                        </a:lnTo>
                        <a:lnTo>
                          <a:pt x="163" y="558"/>
                        </a:lnTo>
                        <a:lnTo>
                          <a:pt x="134" y="534"/>
                        </a:lnTo>
                        <a:lnTo>
                          <a:pt x="105" y="502"/>
                        </a:lnTo>
                        <a:lnTo>
                          <a:pt x="76" y="464"/>
                        </a:lnTo>
                        <a:lnTo>
                          <a:pt x="52" y="430"/>
                        </a:lnTo>
                        <a:lnTo>
                          <a:pt x="31" y="388"/>
                        </a:lnTo>
                        <a:lnTo>
                          <a:pt x="11" y="330"/>
                        </a:lnTo>
                        <a:lnTo>
                          <a:pt x="4" y="285"/>
                        </a:lnTo>
                        <a:lnTo>
                          <a:pt x="0" y="230"/>
                        </a:lnTo>
                        <a:lnTo>
                          <a:pt x="4" y="171"/>
                        </a:lnTo>
                        <a:lnTo>
                          <a:pt x="16" y="117"/>
                        </a:lnTo>
                        <a:lnTo>
                          <a:pt x="31" y="77"/>
                        </a:lnTo>
                        <a:lnTo>
                          <a:pt x="52" y="36"/>
                        </a:lnTo>
                        <a:lnTo>
                          <a:pt x="73" y="0"/>
                        </a:lnTo>
                        <a:lnTo>
                          <a:pt x="47" y="82"/>
                        </a:lnTo>
                        <a:lnTo>
                          <a:pt x="40" y="124"/>
                        </a:lnTo>
                        <a:lnTo>
                          <a:pt x="37" y="166"/>
                        </a:lnTo>
                        <a:lnTo>
                          <a:pt x="39" y="219"/>
                        </a:lnTo>
                        <a:lnTo>
                          <a:pt x="49" y="265"/>
                        </a:lnTo>
                        <a:lnTo>
                          <a:pt x="64" y="314"/>
                        </a:lnTo>
                        <a:lnTo>
                          <a:pt x="79" y="351"/>
                        </a:lnTo>
                        <a:lnTo>
                          <a:pt x="97" y="387"/>
                        </a:lnTo>
                        <a:lnTo>
                          <a:pt x="121" y="423"/>
                        </a:lnTo>
                        <a:lnTo>
                          <a:pt x="146" y="455"/>
                        </a:lnTo>
                        <a:lnTo>
                          <a:pt x="181" y="489"/>
                        </a:lnTo>
                        <a:lnTo>
                          <a:pt x="210" y="515"/>
                        </a:lnTo>
                        <a:lnTo>
                          <a:pt x="241" y="533"/>
                        </a:lnTo>
                        <a:lnTo>
                          <a:pt x="277" y="555"/>
                        </a:lnTo>
                        <a:lnTo>
                          <a:pt x="311" y="571"/>
                        </a:lnTo>
                        <a:lnTo>
                          <a:pt x="357" y="583"/>
                        </a:lnTo>
                        <a:lnTo>
                          <a:pt x="404" y="592"/>
                        </a:lnTo>
                        <a:lnTo>
                          <a:pt x="446" y="593"/>
                        </a:lnTo>
                        <a:lnTo>
                          <a:pt x="493" y="591"/>
                        </a:lnTo>
                        <a:lnTo>
                          <a:pt x="550" y="581"/>
                        </a:lnTo>
                        <a:lnTo>
                          <a:pt x="614" y="563"/>
                        </a:lnTo>
                      </a:path>
                    </a:pathLst>
                  </a:custGeom>
                  <a:solidFill>
                    <a:srgbClr val="C0C0C0"/>
                  </a:solidFill>
                  <a:ln w="9525" cap="rnd">
                    <a:noFill/>
                    <a:round/>
                    <a:headEnd/>
                    <a:tailEnd/>
                  </a:ln>
                </p:spPr>
                <p:txBody>
                  <a:bodyPr/>
                  <a:lstStyle/>
                  <a:p>
                    <a:pPr algn="ctr" eaLnBrk="0" hangingPunct="0"/>
                    <a:endParaRPr lang="en-US"/>
                  </a:p>
                </p:txBody>
              </p:sp>
              <p:sp>
                <p:nvSpPr>
                  <p:cNvPr id="93253" name="Freeform 419"/>
                  <p:cNvSpPr>
                    <a:spLocks/>
                  </p:cNvSpPr>
                  <p:nvPr/>
                </p:nvSpPr>
                <p:spPr bwMode="auto">
                  <a:xfrm>
                    <a:off x="1436" y="2550"/>
                    <a:ext cx="714" cy="722"/>
                  </a:xfrm>
                  <a:custGeom>
                    <a:avLst/>
                    <a:gdLst>
                      <a:gd name="T0" fmla="*/ 589 w 714"/>
                      <a:gd name="T1" fmla="*/ 721 h 722"/>
                      <a:gd name="T2" fmla="*/ 623 w 714"/>
                      <a:gd name="T3" fmla="*/ 661 h 722"/>
                      <a:gd name="T4" fmla="*/ 649 w 714"/>
                      <a:gd name="T5" fmla="*/ 600 h 722"/>
                      <a:gd name="T6" fmla="*/ 659 w 714"/>
                      <a:gd name="T7" fmla="*/ 549 h 722"/>
                      <a:gd name="T8" fmla="*/ 664 w 714"/>
                      <a:gd name="T9" fmla="*/ 477 h 722"/>
                      <a:gd name="T10" fmla="*/ 662 w 714"/>
                      <a:gd name="T11" fmla="*/ 422 h 722"/>
                      <a:gd name="T12" fmla="*/ 652 w 714"/>
                      <a:gd name="T13" fmla="*/ 375 h 722"/>
                      <a:gd name="T14" fmla="*/ 634 w 714"/>
                      <a:gd name="T15" fmla="*/ 323 h 722"/>
                      <a:gd name="T16" fmla="*/ 617 w 714"/>
                      <a:gd name="T17" fmla="*/ 285 h 722"/>
                      <a:gd name="T18" fmla="*/ 592 w 714"/>
                      <a:gd name="T19" fmla="*/ 241 h 722"/>
                      <a:gd name="T20" fmla="*/ 563 w 714"/>
                      <a:gd name="T21" fmla="*/ 199 h 722"/>
                      <a:gd name="T22" fmla="*/ 528 w 714"/>
                      <a:gd name="T23" fmla="*/ 168 h 722"/>
                      <a:gd name="T24" fmla="*/ 493 w 714"/>
                      <a:gd name="T25" fmla="*/ 139 h 722"/>
                      <a:gd name="T26" fmla="*/ 459 w 714"/>
                      <a:gd name="T27" fmla="*/ 113 h 722"/>
                      <a:gd name="T28" fmla="*/ 415 w 714"/>
                      <a:gd name="T29" fmla="*/ 91 h 722"/>
                      <a:gd name="T30" fmla="*/ 367 w 714"/>
                      <a:gd name="T31" fmla="*/ 72 h 722"/>
                      <a:gd name="T32" fmla="*/ 324 w 714"/>
                      <a:gd name="T33" fmla="*/ 58 h 722"/>
                      <a:gd name="T34" fmla="*/ 283 w 714"/>
                      <a:gd name="T35" fmla="*/ 56 h 722"/>
                      <a:gd name="T36" fmla="*/ 222 w 714"/>
                      <a:gd name="T37" fmla="*/ 57 h 722"/>
                      <a:gd name="T38" fmla="*/ 160 w 714"/>
                      <a:gd name="T39" fmla="*/ 65 h 722"/>
                      <a:gd name="T40" fmla="*/ 108 w 714"/>
                      <a:gd name="T41" fmla="*/ 80 h 722"/>
                      <a:gd name="T42" fmla="*/ 55 w 714"/>
                      <a:gd name="T43" fmla="*/ 107 h 722"/>
                      <a:gd name="T44" fmla="*/ 0 w 714"/>
                      <a:gd name="T45" fmla="*/ 147 h 722"/>
                      <a:gd name="T46" fmla="*/ 27 w 714"/>
                      <a:gd name="T47" fmla="*/ 117 h 722"/>
                      <a:gd name="T48" fmla="*/ 66 w 714"/>
                      <a:gd name="T49" fmla="*/ 80 h 722"/>
                      <a:gd name="T50" fmla="*/ 108 w 714"/>
                      <a:gd name="T51" fmla="*/ 56 h 722"/>
                      <a:gd name="T52" fmla="*/ 144 w 714"/>
                      <a:gd name="T53" fmla="*/ 31 h 722"/>
                      <a:gd name="T54" fmla="*/ 180 w 714"/>
                      <a:gd name="T55" fmla="*/ 21 h 722"/>
                      <a:gd name="T56" fmla="*/ 228 w 714"/>
                      <a:gd name="T57" fmla="*/ 7 h 722"/>
                      <a:gd name="T58" fmla="*/ 327 w 714"/>
                      <a:gd name="T59" fmla="*/ 0 h 722"/>
                      <a:gd name="T60" fmla="*/ 384 w 714"/>
                      <a:gd name="T61" fmla="*/ 8 h 722"/>
                      <a:gd name="T62" fmla="*/ 437 w 714"/>
                      <a:gd name="T63" fmla="*/ 23 h 722"/>
                      <a:gd name="T64" fmla="*/ 485 w 714"/>
                      <a:gd name="T65" fmla="*/ 45 h 722"/>
                      <a:gd name="T66" fmla="*/ 523 w 714"/>
                      <a:gd name="T67" fmla="*/ 68 h 722"/>
                      <a:gd name="T68" fmla="*/ 570 w 714"/>
                      <a:gd name="T69" fmla="*/ 102 h 722"/>
                      <a:gd name="T70" fmla="*/ 606 w 714"/>
                      <a:gd name="T71" fmla="*/ 141 h 722"/>
                      <a:gd name="T72" fmla="*/ 635 w 714"/>
                      <a:gd name="T73" fmla="*/ 178 h 722"/>
                      <a:gd name="T74" fmla="*/ 668 w 714"/>
                      <a:gd name="T75" fmla="*/ 228 h 722"/>
                      <a:gd name="T76" fmla="*/ 685 w 714"/>
                      <a:gd name="T77" fmla="*/ 269 h 722"/>
                      <a:gd name="T78" fmla="*/ 700 w 714"/>
                      <a:gd name="T79" fmla="*/ 313 h 722"/>
                      <a:gd name="T80" fmla="*/ 707 w 714"/>
                      <a:gd name="T81" fmla="*/ 362 h 722"/>
                      <a:gd name="T82" fmla="*/ 713 w 714"/>
                      <a:gd name="T83" fmla="*/ 414 h 722"/>
                      <a:gd name="T84" fmla="*/ 712 w 714"/>
                      <a:gd name="T85" fmla="*/ 451 h 722"/>
                      <a:gd name="T86" fmla="*/ 705 w 714"/>
                      <a:gd name="T87" fmla="*/ 502 h 722"/>
                      <a:gd name="T88" fmla="*/ 697 w 714"/>
                      <a:gd name="T89" fmla="*/ 546 h 722"/>
                      <a:gd name="T90" fmla="*/ 681 w 714"/>
                      <a:gd name="T91" fmla="*/ 591 h 722"/>
                      <a:gd name="T92" fmla="*/ 655 w 714"/>
                      <a:gd name="T93" fmla="*/ 641 h 722"/>
                      <a:gd name="T94" fmla="*/ 617 w 714"/>
                      <a:gd name="T95" fmla="*/ 693 h 722"/>
                      <a:gd name="T96" fmla="*/ 589 w 714"/>
                      <a:gd name="T97" fmla="*/ 721 h 7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4"/>
                      <a:gd name="T148" fmla="*/ 0 h 722"/>
                      <a:gd name="T149" fmla="*/ 714 w 714"/>
                      <a:gd name="T150" fmla="*/ 722 h 7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4" h="722">
                        <a:moveTo>
                          <a:pt x="589" y="721"/>
                        </a:moveTo>
                        <a:lnTo>
                          <a:pt x="623" y="661"/>
                        </a:lnTo>
                        <a:lnTo>
                          <a:pt x="649" y="600"/>
                        </a:lnTo>
                        <a:lnTo>
                          <a:pt x="659" y="549"/>
                        </a:lnTo>
                        <a:lnTo>
                          <a:pt x="664" y="477"/>
                        </a:lnTo>
                        <a:lnTo>
                          <a:pt x="662" y="422"/>
                        </a:lnTo>
                        <a:lnTo>
                          <a:pt x="652" y="375"/>
                        </a:lnTo>
                        <a:lnTo>
                          <a:pt x="634" y="323"/>
                        </a:lnTo>
                        <a:lnTo>
                          <a:pt x="617" y="285"/>
                        </a:lnTo>
                        <a:lnTo>
                          <a:pt x="592" y="241"/>
                        </a:lnTo>
                        <a:lnTo>
                          <a:pt x="563" y="199"/>
                        </a:lnTo>
                        <a:lnTo>
                          <a:pt x="528" y="168"/>
                        </a:lnTo>
                        <a:lnTo>
                          <a:pt x="493" y="139"/>
                        </a:lnTo>
                        <a:lnTo>
                          <a:pt x="459" y="113"/>
                        </a:lnTo>
                        <a:lnTo>
                          <a:pt x="415" y="91"/>
                        </a:lnTo>
                        <a:lnTo>
                          <a:pt x="367" y="72"/>
                        </a:lnTo>
                        <a:lnTo>
                          <a:pt x="324" y="58"/>
                        </a:lnTo>
                        <a:lnTo>
                          <a:pt x="283" y="56"/>
                        </a:lnTo>
                        <a:lnTo>
                          <a:pt x="222" y="57"/>
                        </a:lnTo>
                        <a:lnTo>
                          <a:pt x="160" y="65"/>
                        </a:lnTo>
                        <a:lnTo>
                          <a:pt x="108" y="80"/>
                        </a:lnTo>
                        <a:lnTo>
                          <a:pt x="55" y="107"/>
                        </a:lnTo>
                        <a:lnTo>
                          <a:pt x="0" y="147"/>
                        </a:lnTo>
                        <a:lnTo>
                          <a:pt x="27" y="117"/>
                        </a:lnTo>
                        <a:lnTo>
                          <a:pt x="66" y="80"/>
                        </a:lnTo>
                        <a:lnTo>
                          <a:pt x="108" y="56"/>
                        </a:lnTo>
                        <a:lnTo>
                          <a:pt x="144" y="31"/>
                        </a:lnTo>
                        <a:lnTo>
                          <a:pt x="180" y="21"/>
                        </a:lnTo>
                        <a:lnTo>
                          <a:pt x="228" y="7"/>
                        </a:lnTo>
                        <a:lnTo>
                          <a:pt x="327" y="0"/>
                        </a:lnTo>
                        <a:lnTo>
                          <a:pt x="384" y="8"/>
                        </a:lnTo>
                        <a:lnTo>
                          <a:pt x="437" y="23"/>
                        </a:lnTo>
                        <a:lnTo>
                          <a:pt x="485" y="45"/>
                        </a:lnTo>
                        <a:lnTo>
                          <a:pt x="523" y="68"/>
                        </a:lnTo>
                        <a:lnTo>
                          <a:pt x="570" y="102"/>
                        </a:lnTo>
                        <a:lnTo>
                          <a:pt x="606" y="141"/>
                        </a:lnTo>
                        <a:lnTo>
                          <a:pt x="635" y="178"/>
                        </a:lnTo>
                        <a:lnTo>
                          <a:pt x="668" y="228"/>
                        </a:lnTo>
                        <a:lnTo>
                          <a:pt x="685" y="269"/>
                        </a:lnTo>
                        <a:lnTo>
                          <a:pt x="700" y="313"/>
                        </a:lnTo>
                        <a:lnTo>
                          <a:pt x="707" y="362"/>
                        </a:lnTo>
                        <a:lnTo>
                          <a:pt x="713" y="414"/>
                        </a:lnTo>
                        <a:lnTo>
                          <a:pt x="712" y="451"/>
                        </a:lnTo>
                        <a:lnTo>
                          <a:pt x="705" y="502"/>
                        </a:lnTo>
                        <a:lnTo>
                          <a:pt x="697" y="546"/>
                        </a:lnTo>
                        <a:lnTo>
                          <a:pt x="681" y="591"/>
                        </a:lnTo>
                        <a:lnTo>
                          <a:pt x="655" y="641"/>
                        </a:lnTo>
                        <a:lnTo>
                          <a:pt x="617" y="693"/>
                        </a:lnTo>
                        <a:lnTo>
                          <a:pt x="589" y="721"/>
                        </a:lnTo>
                      </a:path>
                    </a:pathLst>
                  </a:custGeom>
                  <a:solidFill>
                    <a:srgbClr val="C0C0C0"/>
                  </a:solidFill>
                  <a:ln w="9525" cap="rnd">
                    <a:noFill/>
                    <a:round/>
                    <a:headEnd/>
                    <a:tailEnd/>
                  </a:ln>
                </p:spPr>
                <p:txBody>
                  <a:bodyPr/>
                  <a:lstStyle/>
                  <a:p>
                    <a:pPr algn="ctr" eaLnBrk="0" hangingPunct="0"/>
                    <a:endParaRPr lang="en-US"/>
                  </a:p>
                </p:txBody>
              </p:sp>
            </p:grpSp>
            <p:grpSp>
              <p:nvGrpSpPr>
                <p:cNvPr id="93247" name="Group 425"/>
                <p:cNvGrpSpPr>
                  <a:grpSpLocks/>
                </p:cNvGrpSpPr>
                <p:nvPr/>
              </p:nvGrpSpPr>
              <p:grpSpPr bwMode="auto">
                <a:xfrm>
                  <a:off x="1319" y="2549"/>
                  <a:ext cx="830" cy="862"/>
                  <a:chOff x="1319" y="2549"/>
                  <a:chExt cx="830" cy="862"/>
                </a:xfrm>
              </p:grpSpPr>
              <p:sp>
                <p:nvSpPr>
                  <p:cNvPr id="93248" name="Freeform 421"/>
                  <p:cNvSpPr>
                    <a:spLocks/>
                  </p:cNvSpPr>
                  <p:nvPr/>
                </p:nvSpPr>
                <p:spPr bwMode="auto">
                  <a:xfrm>
                    <a:off x="2026" y="3012"/>
                    <a:ext cx="123" cy="262"/>
                  </a:xfrm>
                  <a:custGeom>
                    <a:avLst/>
                    <a:gdLst>
                      <a:gd name="T0" fmla="*/ 0 w 123"/>
                      <a:gd name="T1" fmla="*/ 261 h 262"/>
                      <a:gd name="T2" fmla="*/ 31 w 123"/>
                      <a:gd name="T3" fmla="*/ 227 h 262"/>
                      <a:gd name="T4" fmla="*/ 53 w 123"/>
                      <a:gd name="T5" fmla="*/ 197 h 262"/>
                      <a:gd name="T6" fmla="*/ 72 w 123"/>
                      <a:gd name="T7" fmla="*/ 167 h 262"/>
                      <a:gd name="T8" fmla="*/ 93 w 123"/>
                      <a:gd name="T9" fmla="*/ 123 h 262"/>
                      <a:gd name="T10" fmla="*/ 106 w 123"/>
                      <a:gd name="T11" fmla="*/ 91 h 262"/>
                      <a:gd name="T12" fmla="*/ 115 w 123"/>
                      <a:gd name="T13" fmla="*/ 53 h 262"/>
                      <a:gd name="T14" fmla="*/ 122 w 123"/>
                      <a:gd name="T15" fmla="*/ 0 h 262"/>
                      <a:gd name="T16" fmla="*/ 71 w 123"/>
                      <a:gd name="T17" fmla="*/ 75 h 262"/>
                      <a:gd name="T18" fmla="*/ 63 w 123"/>
                      <a:gd name="T19" fmla="*/ 109 h 262"/>
                      <a:gd name="T20" fmla="*/ 56 w 123"/>
                      <a:gd name="T21" fmla="*/ 134 h 262"/>
                      <a:gd name="T22" fmla="*/ 45 w 123"/>
                      <a:gd name="T23" fmla="*/ 172 h 262"/>
                      <a:gd name="T24" fmla="*/ 31 w 123"/>
                      <a:gd name="T25" fmla="*/ 202 h 262"/>
                      <a:gd name="T26" fmla="*/ 20 w 123"/>
                      <a:gd name="T27" fmla="*/ 227 h 262"/>
                      <a:gd name="T28" fmla="*/ 0 w 123"/>
                      <a:gd name="T29" fmla="*/ 261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262"/>
                      <a:gd name="T47" fmla="*/ 123 w 1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262">
                        <a:moveTo>
                          <a:pt x="0" y="261"/>
                        </a:moveTo>
                        <a:lnTo>
                          <a:pt x="31" y="227"/>
                        </a:lnTo>
                        <a:lnTo>
                          <a:pt x="53" y="197"/>
                        </a:lnTo>
                        <a:lnTo>
                          <a:pt x="72" y="167"/>
                        </a:lnTo>
                        <a:lnTo>
                          <a:pt x="93" y="123"/>
                        </a:lnTo>
                        <a:lnTo>
                          <a:pt x="106" y="91"/>
                        </a:lnTo>
                        <a:lnTo>
                          <a:pt x="115" y="53"/>
                        </a:lnTo>
                        <a:lnTo>
                          <a:pt x="122" y="0"/>
                        </a:lnTo>
                        <a:lnTo>
                          <a:pt x="71" y="75"/>
                        </a:lnTo>
                        <a:lnTo>
                          <a:pt x="63" y="109"/>
                        </a:lnTo>
                        <a:lnTo>
                          <a:pt x="56" y="134"/>
                        </a:lnTo>
                        <a:lnTo>
                          <a:pt x="45" y="172"/>
                        </a:lnTo>
                        <a:lnTo>
                          <a:pt x="31" y="202"/>
                        </a:lnTo>
                        <a:lnTo>
                          <a:pt x="20" y="227"/>
                        </a:lnTo>
                        <a:lnTo>
                          <a:pt x="0" y="261"/>
                        </a:lnTo>
                      </a:path>
                    </a:pathLst>
                  </a:custGeom>
                  <a:solidFill>
                    <a:srgbClr val="808080"/>
                  </a:solidFill>
                  <a:ln w="9525" cap="rnd">
                    <a:noFill/>
                    <a:round/>
                    <a:headEnd/>
                    <a:tailEnd/>
                  </a:ln>
                </p:spPr>
                <p:txBody>
                  <a:bodyPr/>
                  <a:lstStyle/>
                  <a:p>
                    <a:pPr algn="ctr" eaLnBrk="0" hangingPunct="0"/>
                    <a:endParaRPr lang="en-US"/>
                  </a:p>
                </p:txBody>
              </p:sp>
              <p:sp>
                <p:nvSpPr>
                  <p:cNvPr id="93249" name="Freeform 422"/>
                  <p:cNvSpPr>
                    <a:spLocks/>
                  </p:cNvSpPr>
                  <p:nvPr/>
                </p:nvSpPr>
                <p:spPr bwMode="auto">
                  <a:xfrm>
                    <a:off x="1432" y="2549"/>
                    <a:ext cx="368" cy="150"/>
                  </a:xfrm>
                  <a:custGeom>
                    <a:avLst/>
                    <a:gdLst>
                      <a:gd name="T0" fmla="*/ 0 w 368"/>
                      <a:gd name="T1" fmla="*/ 149 h 150"/>
                      <a:gd name="T2" fmla="*/ 20 w 368"/>
                      <a:gd name="T3" fmla="*/ 126 h 150"/>
                      <a:gd name="T4" fmla="*/ 40 w 368"/>
                      <a:gd name="T5" fmla="*/ 110 h 150"/>
                      <a:gd name="T6" fmla="*/ 59 w 368"/>
                      <a:gd name="T7" fmla="*/ 93 h 150"/>
                      <a:gd name="T8" fmla="*/ 78 w 368"/>
                      <a:gd name="T9" fmla="*/ 79 h 150"/>
                      <a:gd name="T10" fmla="*/ 96 w 368"/>
                      <a:gd name="T11" fmla="*/ 66 h 150"/>
                      <a:gd name="T12" fmla="*/ 129 w 368"/>
                      <a:gd name="T13" fmla="*/ 43 h 150"/>
                      <a:gd name="T14" fmla="*/ 165 w 368"/>
                      <a:gd name="T15" fmla="*/ 28 h 150"/>
                      <a:gd name="T16" fmla="*/ 219 w 368"/>
                      <a:gd name="T17" fmla="*/ 11 h 150"/>
                      <a:gd name="T18" fmla="*/ 257 w 368"/>
                      <a:gd name="T19" fmla="*/ 3 h 150"/>
                      <a:gd name="T20" fmla="*/ 290 w 368"/>
                      <a:gd name="T21" fmla="*/ 0 h 150"/>
                      <a:gd name="T22" fmla="*/ 325 w 368"/>
                      <a:gd name="T23" fmla="*/ 2 h 150"/>
                      <a:gd name="T24" fmla="*/ 367 w 368"/>
                      <a:gd name="T25" fmla="*/ 5 h 150"/>
                      <a:gd name="T26" fmla="*/ 306 w 368"/>
                      <a:gd name="T27" fmla="*/ 57 h 150"/>
                      <a:gd name="T28" fmla="*/ 272 w 368"/>
                      <a:gd name="T29" fmla="*/ 56 h 150"/>
                      <a:gd name="T30" fmla="*/ 254 w 368"/>
                      <a:gd name="T31" fmla="*/ 54 h 150"/>
                      <a:gd name="T32" fmla="*/ 229 w 368"/>
                      <a:gd name="T33" fmla="*/ 54 h 150"/>
                      <a:gd name="T34" fmla="*/ 206 w 368"/>
                      <a:gd name="T35" fmla="*/ 57 h 150"/>
                      <a:gd name="T36" fmla="*/ 171 w 368"/>
                      <a:gd name="T37" fmla="*/ 65 h 150"/>
                      <a:gd name="T38" fmla="*/ 142 w 368"/>
                      <a:gd name="T39" fmla="*/ 72 h 150"/>
                      <a:gd name="T40" fmla="*/ 100 w 368"/>
                      <a:gd name="T41" fmla="*/ 87 h 150"/>
                      <a:gd name="T42" fmla="*/ 66 w 368"/>
                      <a:gd name="T43" fmla="*/ 105 h 150"/>
                      <a:gd name="T44" fmla="*/ 37 w 368"/>
                      <a:gd name="T45" fmla="*/ 123 h 150"/>
                      <a:gd name="T46" fmla="*/ 23 w 368"/>
                      <a:gd name="T47" fmla="*/ 133 h 150"/>
                      <a:gd name="T48" fmla="*/ 0 w 368"/>
                      <a:gd name="T49" fmla="*/ 149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8"/>
                      <a:gd name="T76" fmla="*/ 0 h 150"/>
                      <a:gd name="T77" fmla="*/ 368 w 368"/>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8" h="150">
                        <a:moveTo>
                          <a:pt x="0" y="149"/>
                        </a:moveTo>
                        <a:lnTo>
                          <a:pt x="20" y="126"/>
                        </a:lnTo>
                        <a:lnTo>
                          <a:pt x="40" y="110"/>
                        </a:lnTo>
                        <a:lnTo>
                          <a:pt x="59" y="93"/>
                        </a:lnTo>
                        <a:lnTo>
                          <a:pt x="78" y="79"/>
                        </a:lnTo>
                        <a:lnTo>
                          <a:pt x="96" y="66"/>
                        </a:lnTo>
                        <a:lnTo>
                          <a:pt x="129" y="43"/>
                        </a:lnTo>
                        <a:lnTo>
                          <a:pt x="165" y="28"/>
                        </a:lnTo>
                        <a:lnTo>
                          <a:pt x="219" y="11"/>
                        </a:lnTo>
                        <a:lnTo>
                          <a:pt x="257" y="3"/>
                        </a:lnTo>
                        <a:lnTo>
                          <a:pt x="290" y="0"/>
                        </a:lnTo>
                        <a:lnTo>
                          <a:pt x="325" y="2"/>
                        </a:lnTo>
                        <a:lnTo>
                          <a:pt x="367" y="5"/>
                        </a:lnTo>
                        <a:lnTo>
                          <a:pt x="306" y="57"/>
                        </a:lnTo>
                        <a:lnTo>
                          <a:pt x="272" y="56"/>
                        </a:lnTo>
                        <a:lnTo>
                          <a:pt x="254" y="54"/>
                        </a:lnTo>
                        <a:lnTo>
                          <a:pt x="229" y="54"/>
                        </a:lnTo>
                        <a:lnTo>
                          <a:pt x="206" y="57"/>
                        </a:lnTo>
                        <a:lnTo>
                          <a:pt x="171" y="65"/>
                        </a:lnTo>
                        <a:lnTo>
                          <a:pt x="142" y="72"/>
                        </a:lnTo>
                        <a:lnTo>
                          <a:pt x="100" y="87"/>
                        </a:lnTo>
                        <a:lnTo>
                          <a:pt x="66" y="105"/>
                        </a:lnTo>
                        <a:lnTo>
                          <a:pt x="37" y="123"/>
                        </a:lnTo>
                        <a:lnTo>
                          <a:pt x="23" y="133"/>
                        </a:lnTo>
                        <a:lnTo>
                          <a:pt x="0" y="149"/>
                        </a:lnTo>
                      </a:path>
                    </a:pathLst>
                  </a:custGeom>
                  <a:solidFill>
                    <a:srgbClr val="808080"/>
                  </a:solidFill>
                  <a:ln w="9525" cap="rnd">
                    <a:noFill/>
                    <a:round/>
                    <a:headEnd/>
                    <a:tailEnd/>
                  </a:ln>
                </p:spPr>
                <p:txBody>
                  <a:bodyPr/>
                  <a:lstStyle/>
                  <a:p>
                    <a:pPr algn="ctr" eaLnBrk="0" hangingPunct="0"/>
                    <a:endParaRPr lang="en-US"/>
                  </a:p>
                </p:txBody>
              </p:sp>
              <p:sp>
                <p:nvSpPr>
                  <p:cNvPr id="93250" name="Freeform 423"/>
                  <p:cNvSpPr>
                    <a:spLocks/>
                  </p:cNvSpPr>
                  <p:nvPr/>
                </p:nvSpPr>
                <p:spPr bwMode="auto">
                  <a:xfrm>
                    <a:off x="1319" y="2834"/>
                    <a:ext cx="62" cy="319"/>
                  </a:xfrm>
                  <a:custGeom>
                    <a:avLst/>
                    <a:gdLst>
                      <a:gd name="T0" fmla="*/ 27 w 62"/>
                      <a:gd name="T1" fmla="*/ 318 h 319"/>
                      <a:gd name="T2" fmla="*/ 61 w 62"/>
                      <a:gd name="T3" fmla="*/ 283 h 319"/>
                      <a:gd name="T4" fmla="*/ 47 w 62"/>
                      <a:gd name="T5" fmla="*/ 250 h 319"/>
                      <a:gd name="T6" fmla="*/ 40 w 62"/>
                      <a:gd name="T7" fmla="*/ 220 h 319"/>
                      <a:gd name="T8" fmla="*/ 35 w 62"/>
                      <a:gd name="T9" fmla="*/ 190 h 319"/>
                      <a:gd name="T10" fmla="*/ 31 w 62"/>
                      <a:gd name="T11" fmla="*/ 163 h 319"/>
                      <a:gd name="T12" fmla="*/ 28 w 62"/>
                      <a:gd name="T13" fmla="*/ 134 h 319"/>
                      <a:gd name="T14" fmla="*/ 27 w 62"/>
                      <a:gd name="T15" fmla="*/ 116 h 319"/>
                      <a:gd name="T16" fmla="*/ 29 w 62"/>
                      <a:gd name="T17" fmla="*/ 89 h 319"/>
                      <a:gd name="T18" fmla="*/ 32 w 62"/>
                      <a:gd name="T19" fmla="*/ 58 h 319"/>
                      <a:gd name="T20" fmla="*/ 44 w 62"/>
                      <a:gd name="T21" fmla="*/ 0 h 319"/>
                      <a:gd name="T22" fmla="*/ 25 w 62"/>
                      <a:gd name="T23" fmla="*/ 38 h 319"/>
                      <a:gd name="T24" fmla="*/ 17 w 62"/>
                      <a:gd name="T25" fmla="*/ 62 h 319"/>
                      <a:gd name="T26" fmla="*/ 9 w 62"/>
                      <a:gd name="T27" fmla="*/ 93 h 319"/>
                      <a:gd name="T28" fmla="*/ 5 w 62"/>
                      <a:gd name="T29" fmla="*/ 112 h 319"/>
                      <a:gd name="T30" fmla="*/ 1 w 62"/>
                      <a:gd name="T31" fmla="*/ 152 h 319"/>
                      <a:gd name="T32" fmla="*/ 0 w 62"/>
                      <a:gd name="T33" fmla="*/ 177 h 319"/>
                      <a:gd name="T34" fmla="*/ 1 w 62"/>
                      <a:gd name="T35" fmla="*/ 198 h 319"/>
                      <a:gd name="T36" fmla="*/ 2 w 62"/>
                      <a:gd name="T37" fmla="*/ 217 h 319"/>
                      <a:gd name="T38" fmla="*/ 7 w 62"/>
                      <a:gd name="T39" fmla="*/ 245 h 319"/>
                      <a:gd name="T40" fmla="*/ 13 w 62"/>
                      <a:gd name="T41" fmla="*/ 273 h 319"/>
                      <a:gd name="T42" fmla="*/ 24 w 62"/>
                      <a:gd name="T43" fmla="*/ 305 h 319"/>
                      <a:gd name="T44" fmla="*/ 27 w 62"/>
                      <a:gd name="T45" fmla="*/ 318 h 3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319"/>
                      <a:gd name="T71" fmla="*/ 62 w 62"/>
                      <a:gd name="T72" fmla="*/ 319 h 3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319">
                        <a:moveTo>
                          <a:pt x="27" y="318"/>
                        </a:moveTo>
                        <a:lnTo>
                          <a:pt x="61" y="283"/>
                        </a:lnTo>
                        <a:lnTo>
                          <a:pt x="47" y="250"/>
                        </a:lnTo>
                        <a:lnTo>
                          <a:pt x="40" y="220"/>
                        </a:lnTo>
                        <a:lnTo>
                          <a:pt x="35" y="190"/>
                        </a:lnTo>
                        <a:lnTo>
                          <a:pt x="31" y="163"/>
                        </a:lnTo>
                        <a:lnTo>
                          <a:pt x="28" y="134"/>
                        </a:lnTo>
                        <a:lnTo>
                          <a:pt x="27" y="116"/>
                        </a:lnTo>
                        <a:lnTo>
                          <a:pt x="29" y="89"/>
                        </a:lnTo>
                        <a:lnTo>
                          <a:pt x="32" y="58"/>
                        </a:lnTo>
                        <a:lnTo>
                          <a:pt x="44" y="0"/>
                        </a:lnTo>
                        <a:lnTo>
                          <a:pt x="25" y="38"/>
                        </a:lnTo>
                        <a:lnTo>
                          <a:pt x="17" y="62"/>
                        </a:lnTo>
                        <a:lnTo>
                          <a:pt x="9" y="93"/>
                        </a:lnTo>
                        <a:lnTo>
                          <a:pt x="5" y="112"/>
                        </a:lnTo>
                        <a:lnTo>
                          <a:pt x="1" y="152"/>
                        </a:lnTo>
                        <a:lnTo>
                          <a:pt x="0" y="177"/>
                        </a:lnTo>
                        <a:lnTo>
                          <a:pt x="1" y="198"/>
                        </a:lnTo>
                        <a:lnTo>
                          <a:pt x="2" y="217"/>
                        </a:lnTo>
                        <a:lnTo>
                          <a:pt x="7" y="245"/>
                        </a:lnTo>
                        <a:lnTo>
                          <a:pt x="13" y="273"/>
                        </a:lnTo>
                        <a:lnTo>
                          <a:pt x="24" y="305"/>
                        </a:lnTo>
                        <a:lnTo>
                          <a:pt x="27" y="318"/>
                        </a:lnTo>
                      </a:path>
                    </a:pathLst>
                  </a:custGeom>
                  <a:solidFill>
                    <a:srgbClr val="808080"/>
                  </a:solidFill>
                  <a:ln w="9525" cap="rnd">
                    <a:noFill/>
                    <a:round/>
                    <a:headEnd/>
                    <a:tailEnd/>
                  </a:ln>
                </p:spPr>
                <p:txBody>
                  <a:bodyPr/>
                  <a:lstStyle/>
                  <a:p>
                    <a:pPr algn="ctr" eaLnBrk="0" hangingPunct="0"/>
                    <a:endParaRPr lang="en-US"/>
                  </a:p>
                </p:txBody>
              </p:sp>
              <p:sp>
                <p:nvSpPr>
                  <p:cNvPr id="93251" name="Freeform 424"/>
                  <p:cNvSpPr>
                    <a:spLocks/>
                  </p:cNvSpPr>
                  <p:nvPr/>
                </p:nvSpPr>
                <p:spPr bwMode="auto">
                  <a:xfrm>
                    <a:off x="1608" y="3359"/>
                    <a:ext cx="285" cy="52"/>
                  </a:xfrm>
                  <a:custGeom>
                    <a:avLst/>
                    <a:gdLst>
                      <a:gd name="T0" fmla="*/ 224 w 285"/>
                      <a:gd name="T1" fmla="*/ 31 h 52"/>
                      <a:gd name="T2" fmla="*/ 203 w 285"/>
                      <a:gd name="T3" fmla="*/ 35 h 52"/>
                      <a:gd name="T4" fmla="*/ 180 w 285"/>
                      <a:gd name="T5" fmla="*/ 42 h 52"/>
                      <a:gd name="T6" fmla="*/ 142 w 285"/>
                      <a:gd name="T7" fmla="*/ 47 h 52"/>
                      <a:gd name="T8" fmla="*/ 111 w 285"/>
                      <a:gd name="T9" fmla="*/ 51 h 52"/>
                      <a:gd name="T10" fmla="*/ 82 w 285"/>
                      <a:gd name="T11" fmla="*/ 51 h 52"/>
                      <a:gd name="T12" fmla="*/ 51 w 285"/>
                      <a:gd name="T13" fmla="*/ 48 h 52"/>
                      <a:gd name="T14" fmla="*/ 25 w 285"/>
                      <a:gd name="T15" fmla="*/ 44 h 52"/>
                      <a:gd name="T16" fmla="*/ 0 w 285"/>
                      <a:gd name="T17" fmla="*/ 38 h 52"/>
                      <a:gd name="T18" fmla="*/ 24 w 285"/>
                      <a:gd name="T19" fmla="*/ 0 h 52"/>
                      <a:gd name="T20" fmla="*/ 51 w 285"/>
                      <a:gd name="T21" fmla="*/ 8 h 52"/>
                      <a:gd name="T22" fmla="*/ 74 w 285"/>
                      <a:gd name="T23" fmla="*/ 13 h 52"/>
                      <a:gd name="T24" fmla="*/ 93 w 285"/>
                      <a:gd name="T25" fmla="*/ 15 h 52"/>
                      <a:gd name="T26" fmla="*/ 121 w 285"/>
                      <a:gd name="T27" fmla="*/ 20 h 52"/>
                      <a:gd name="T28" fmla="*/ 145 w 285"/>
                      <a:gd name="T29" fmla="*/ 22 h 52"/>
                      <a:gd name="T30" fmla="*/ 167 w 285"/>
                      <a:gd name="T31" fmla="*/ 19 h 52"/>
                      <a:gd name="T32" fmla="*/ 190 w 285"/>
                      <a:gd name="T33" fmla="*/ 17 h 52"/>
                      <a:gd name="T34" fmla="*/ 213 w 285"/>
                      <a:gd name="T35" fmla="*/ 14 h 52"/>
                      <a:gd name="T36" fmla="*/ 242 w 285"/>
                      <a:gd name="T37" fmla="*/ 8 h 52"/>
                      <a:gd name="T38" fmla="*/ 270 w 285"/>
                      <a:gd name="T39" fmla="*/ 1 h 52"/>
                      <a:gd name="T40" fmla="*/ 284 w 285"/>
                      <a:gd name="T41" fmla="*/ 2 h 52"/>
                      <a:gd name="T42" fmla="*/ 224 w 285"/>
                      <a:gd name="T43" fmla="*/ 31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52"/>
                      <a:gd name="T68" fmla="*/ 285 w 285"/>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52">
                        <a:moveTo>
                          <a:pt x="224" y="31"/>
                        </a:moveTo>
                        <a:lnTo>
                          <a:pt x="203" y="35"/>
                        </a:lnTo>
                        <a:lnTo>
                          <a:pt x="180" y="42"/>
                        </a:lnTo>
                        <a:lnTo>
                          <a:pt x="142" y="47"/>
                        </a:lnTo>
                        <a:lnTo>
                          <a:pt x="111" y="51"/>
                        </a:lnTo>
                        <a:lnTo>
                          <a:pt x="82" y="51"/>
                        </a:lnTo>
                        <a:lnTo>
                          <a:pt x="51" y="48"/>
                        </a:lnTo>
                        <a:lnTo>
                          <a:pt x="25" y="44"/>
                        </a:lnTo>
                        <a:lnTo>
                          <a:pt x="0" y="38"/>
                        </a:lnTo>
                        <a:lnTo>
                          <a:pt x="24" y="0"/>
                        </a:lnTo>
                        <a:lnTo>
                          <a:pt x="51" y="8"/>
                        </a:lnTo>
                        <a:lnTo>
                          <a:pt x="74" y="13"/>
                        </a:lnTo>
                        <a:lnTo>
                          <a:pt x="93" y="15"/>
                        </a:lnTo>
                        <a:lnTo>
                          <a:pt x="121" y="20"/>
                        </a:lnTo>
                        <a:lnTo>
                          <a:pt x="145" y="22"/>
                        </a:lnTo>
                        <a:lnTo>
                          <a:pt x="167" y="19"/>
                        </a:lnTo>
                        <a:lnTo>
                          <a:pt x="190" y="17"/>
                        </a:lnTo>
                        <a:lnTo>
                          <a:pt x="213" y="14"/>
                        </a:lnTo>
                        <a:lnTo>
                          <a:pt x="242" y="8"/>
                        </a:lnTo>
                        <a:lnTo>
                          <a:pt x="270" y="1"/>
                        </a:lnTo>
                        <a:lnTo>
                          <a:pt x="284" y="2"/>
                        </a:lnTo>
                        <a:lnTo>
                          <a:pt x="224" y="31"/>
                        </a:lnTo>
                      </a:path>
                    </a:pathLst>
                  </a:custGeom>
                  <a:solidFill>
                    <a:srgbClr val="808080"/>
                  </a:solidFill>
                  <a:ln w="9525" cap="rnd">
                    <a:noFill/>
                    <a:round/>
                    <a:headEnd/>
                    <a:tailEnd/>
                  </a:ln>
                </p:spPr>
                <p:txBody>
                  <a:bodyPr/>
                  <a:lstStyle/>
                  <a:p>
                    <a:pPr algn="ctr" eaLnBrk="0" hangingPunct="0"/>
                    <a:endParaRPr lang="en-US"/>
                  </a:p>
                </p:txBody>
              </p:sp>
            </p:grpSp>
          </p:grpSp>
          <p:sp>
            <p:nvSpPr>
              <p:cNvPr id="93241" name="Oval 427"/>
              <p:cNvSpPr>
                <a:spLocks noChangeArrowheads="1"/>
              </p:cNvSpPr>
              <p:nvPr/>
            </p:nvSpPr>
            <p:spPr bwMode="auto">
              <a:xfrm rot="-6540000">
                <a:off x="1330" y="2564"/>
                <a:ext cx="836" cy="801"/>
              </a:xfrm>
              <a:prstGeom prst="ellipse">
                <a:avLst/>
              </a:prstGeom>
              <a:noFill/>
              <a:ln w="12700">
                <a:solidFill>
                  <a:srgbClr val="000000"/>
                </a:solidFill>
                <a:round/>
                <a:headEnd/>
                <a:tailEnd/>
              </a:ln>
            </p:spPr>
            <p:txBody>
              <a:bodyPr wrap="none" anchor="ctr"/>
              <a:lstStyle/>
              <a:p>
                <a:pPr algn="ctr" eaLnBrk="0" hangingPunct="0"/>
                <a:endParaRPr lang="en-US"/>
              </a:p>
            </p:txBody>
          </p:sp>
          <p:grpSp>
            <p:nvGrpSpPr>
              <p:cNvPr id="93242" name="Group 431"/>
              <p:cNvGrpSpPr>
                <a:grpSpLocks/>
              </p:cNvGrpSpPr>
              <p:nvPr/>
            </p:nvGrpSpPr>
            <p:grpSpPr bwMode="auto">
              <a:xfrm>
                <a:off x="1298" y="2600"/>
                <a:ext cx="802" cy="836"/>
                <a:chOff x="1298" y="2600"/>
                <a:chExt cx="802" cy="836"/>
              </a:xfrm>
            </p:grpSpPr>
            <p:sp>
              <p:nvSpPr>
                <p:cNvPr id="93243" name="Oval 428"/>
                <p:cNvSpPr>
                  <a:spLocks noChangeArrowheads="1"/>
                </p:cNvSpPr>
                <p:nvPr/>
              </p:nvSpPr>
              <p:spPr bwMode="auto">
                <a:xfrm rot="-6540000">
                  <a:off x="1296" y="2629"/>
                  <a:ext cx="809" cy="777"/>
                </a:xfrm>
                <a:prstGeom prst="ellipse">
                  <a:avLst/>
                </a:prstGeom>
                <a:noFill/>
                <a:ln w="50800">
                  <a:solidFill>
                    <a:srgbClr val="9F9F9F"/>
                  </a:solidFill>
                  <a:round/>
                  <a:headEnd/>
                  <a:tailEnd/>
                </a:ln>
              </p:spPr>
              <p:txBody>
                <a:bodyPr wrap="none" anchor="ctr"/>
                <a:lstStyle/>
                <a:p>
                  <a:pPr algn="ctr" eaLnBrk="0" hangingPunct="0"/>
                  <a:endParaRPr lang="en-US"/>
                </a:p>
              </p:txBody>
            </p:sp>
            <p:sp>
              <p:nvSpPr>
                <p:cNvPr id="93244" name="Oval 429"/>
                <p:cNvSpPr>
                  <a:spLocks noChangeArrowheads="1"/>
                </p:cNvSpPr>
                <p:nvPr/>
              </p:nvSpPr>
              <p:spPr bwMode="auto">
                <a:xfrm rot="-6540000">
                  <a:off x="1281" y="2617"/>
                  <a:ext cx="836" cy="802"/>
                </a:xfrm>
                <a:prstGeom prst="ellipse">
                  <a:avLst/>
                </a:prstGeom>
                <a:noFill/>
                <a:ln w="12700">
                  <a:solidFill>
                    <a:srgbClr val="000000"/>
                  </a:solidFill>
                  <a:round/>
                  <a:headEnd/>
                  <a:tailEnd/>
                </a:ln>
              </p:spPr>
              <p:txBody>
                <a:bodyPr wrap="none" anchor="ctr"/>
                <a:lstStyle/>
                <a:p>
                  <a:pPr algn="ctr" eaLnBrk="0" hangingPunct="0"/>
                  <a:endParaRPr lang="en-US"/>
                </a:p>
              </p:txBody>
            </p:sp>
            <p:sp>
              <p:nvSpPr>
                <p:cNvPr id="93245" name="Oval 430"/>
                <p:cNvSpPr>
                  <a:spLocks noChangeArrowheads="1"/>
                </p:cNvSpPr>
                <p:nvPr/>
              </p:nvSpPr>
              <p:spPr bwMode="auto">
                <a:xfrm rot="-6540000">
                  <a:off x="1307" y="2642"/>
                  <a:ext cx="784" cy="752"/>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nvGrpSpPr>
            <p:cNvPr id="93204" name="Group 468"/>
            <p:cNvGrpSpPr>
              <a:grpSpLocks/>
            </p:cNvGrpSpPr>
            <p:nvPr/>
          </p:nvGrpSpPr>
          <p:grpSpPr bwMode="auto">
            <a:xfrm>
              <a:off x="1951" y="2129"/>
              <a:ext cx="540" cy="595"/>
              <a:chOff x="1951" y="2129"/>
              <a:chExt cx="540" cy="595"/>
            </a:xfrm>
          </p:grpSpPr>
          <p:sp>
            <p:nvSpPr>
              <p:cNvPr id="93205" name="Freeform 433"/>
              <p:cNvSpPr>
                <a:spLocks/>
              </p:cNvSpPr>
              <p:nvPr/>
            </p:nvSpPr>
            <p:spPr bwMode="auto">
              <a:xfrm>
                <a:off x="1967" y="2163"/>
                <a:ext cx="496" cy="542"/>
              </a:xfrm>
              <a:custGeom>
                <a:avLst/>
                <a:gdLst>
                  <a:gd name="T0" fmla="*/ 78 w 496"/>
                  <a:gd name="T1" fmla="*/ 541 h 542"/>
                  <a:gd name="T2" fmla="*/ 495 w 496"/>
                  <a:gd name="T3" fmla="*/ 93 h 542"/>
                  <a:gd name="T4" fmla="*/ 400 w 496"/>
                  <a:gd name="T5" fmla="*/ 0 h 542"/>
                  <a:gd name="T6" fmla="*/ 0 w 496"/>
                  <a:gd name="T7" fmla="*/ 444 h 542"/>
                  <a:gd name="T8" fmla="*/ 78 w 496"/>
                  <a:gd name="T9" fmla="*/ 541 h 542"/>
                  <a:gd name="T10" fmla="*/ 0 60000 65536"/>
                  <a:gd name="T11" fmla="*/ 0 60000 65536"/>
                  <a:gd name="T12" fmla="*/ 0 60000 65536"/>
                  <a:gd name="T13" fmla="*/ 0 60000 65536"/>
                  <a:gd name="T14" fmla="*/ 0 60000 65536"/>
                  <a:gd name="T15" fmla="*/ 0 w 496"/>
                  <a:gd name="T16" fmla="*/ 0 h 542"/>
                  <a:gd name="T17" fmla="*/ 496 w 496"/>
                  <a:gd name="T18" fmla="*/ 542 h 542"/>
                </a:gdLst>
                <a:ahLst/>
                <a:cxnLst>
                  <a:cxn ang="T10">
                    <a:pos x="T0" y="T1"/>
                  </a:cxn>
                  <a:cxn ang="T11">
                    <a:pos x="T2" y="T3"/>
                  </a:cxn>
                  <a:cxn ang="T12">
                    <a:pos x="T4" y="T5"/>
                  </a:cxn>
                  <a:cxn ang="T13">
                    <a:pos x="T6" y="T7"/>
                  </a:cxn>
                  <a:cxn ang="T14">
                    <a:pos x="T8" y="T9"/>
                  </a:cxn>
                </a:cxnLst>
                <a:rect l="T15" t="T16" r="T17" b="T18"/>
                <a:pathLst>
                  <a:path w="496" h="542">
                    <a:moveTo>
                      <a:pt x="78" y="541"/>
                    </a:moveTo>
                    <a:lnTo>
                      <a:pt x="495" y="93"/>
                    </a:lnTo>
                    <a:lnTo>
                      <a:pt x="400" y="0"/>
                    </a:lnTo>
                    <a:lnTo>
                      <a:pt x="0" y="444"/>
                    </a:lnTo>
                    <a:lnTo>
                      <a:pt x="78" y="541"/>
                    </a:lnTo>
                  </a:path>
                </a:pathLst>
              </a:custGeom>
              <a:solidFill>
                <a:srgbClr val="5F3F1F"/>
              </a:solidFill>
              <a:ln w="9525" cap="rnd">
                <a:noFill/>
                <a:round/>
                <a:headEnd/>
                <a:tailEnd/>
              </a:ln>
            </p:spPr>
            <p:txBody>
              <a:bodyPr/>
              <a:lstStyle/>
              <a:p>
                <a:pPr algn="ctr" eaLnBrk="0" hangingPunct="0"/>
                <a:endParaRPr lang="en-US"/>
              </a:p>
            </p:txBody>
          </p:sp>
          <p:sp>
            <p:nvSpPr>
              <p:cNvPr id="93206" name="Arc 434"/>
              <p:cNvSpPr>
                <a:spLocks/>
              </p:cNvSpPr>
              <p:nvPr/>
            </p:nvSpPr>
            <p:spPr bwMode="auto">
              <a:xfrm rot="-6540000">
                <a:off x="1927" y="2620"/>
                <a:ext cx="128" cy="80"/>
              </a:xfrm>
              <a:custGeom>
                <a:avLst/>
                <a:gdLst>
                  <a:gd name="T0" fmla="*/ 0 w 42062"/>
                  <a:gd name="T1" fmla="*/ 0 h 27308"/>
                  <a:gd name="T2" fmla="*/ 0 w 42062"/>
                  <a:gd name="T3" fmla="*/ 0 h 27308"/>
                  <a:gd name="T4" fmla="*/ 0 w 42062"/>
                  <a:gd name="T5" fmla="*/ 0 h 27308"/>
                  <a:gd name="T6" fmla="*/ 0 60000 65536"/>
                  <a:gd name="T7" fmla="*/ 0 60000 65536"/>
                  <a:gd name="T8" fmla="*/ 0 60000 65536"/>
                  <a:gd name="T9" fmla="*/ 0 w 42062"/>
                  <a:gd name="T10" fmla="*/ 0 h 27308"/>
                  <a:gd name="T11" fmla="*/ 42062 w 42062"/>
                  <a:gd name="T12" fmla="*/ 27308 h 27308"/>
                </a:gdLst>
                <a:ahLst/>
                <a:cxnLst>
                  <a:cxn ang="T6">
                    <a:pos x="T0" y="T1"/>
                  </a:cxn>
                  <a:cxn ang="T7">
                    <a:pos x="T2" y="T3"/>
                  </a:cxn>
                  <a:cxn ang="T8">
                    <a:pos x="T4" y="T5"/>
                  </a:cxn>
                </a:cxnLst>
                <a:rect l="T9" t="T10" r="T11" b="T12"/>
                <a:pathLst>
                  <a:path w="42062" h="27308" fill="none" extrusionOk="0">
                    <a:moveTo>
                      <a:pt x="767" y="27308"/>
                    </a:moveTo>
                    <a:cubicBezTo>
                      <a:pt x="258" y="25448"/>
                      <a:pt x="0" y="23528"/>
                      <a:pt x="0" y="21600"/>
                    </a:cubicBezTo>
                    <a:cubicBezTo>
                      <a:pt x="0" y="9670"/>
                      <a:pt x="9670" y="0"/>
                      <a:pt x="21600" y="0"/>
                    </a:cubicBezTo>
                    <a:cubicBezTo>
                      <a:pt x="30862" y="-1"/>
                      <a:pt x="39094" y="5905"/>
                      <a:pt x="42061" y="14680"/>
                    </a:cubicBezTo>
                  </a:path>
                  <a:path w="42062" h="27308" stroke="0" extrusionOk="0">
                    <a:moveTo>
                      <a:pt x="767" y="27308"/>
                    </a:moveTo>
                    <a:cubicBezTo>
                      <a:pt x="258" y="25448"/>
                      <a:pt x="0" y="23528"/>
                      <a:pt x="0" y="21600"/>
                    </a:cubicBezTo>
                    <a:cubicBezTo>
                      <a:pt x="0" y="9670"/>
                      <a:pt x="9670" y="0"/>
                      <a:pt x="21600" y="0"/>
                    </a:cubicBezTo>
                    <a:cubicBezTo>
                      <a:pt x="30862" y="-1"/>
                      <a:pt x="39094" y="5905"/>
                      <a:pt x="42061" y="14680"/>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93207" name="Arc 435"/>
              <p:cNvSpPr>
                <a:spLocks/>
              </p:cNvSpPr>
              <p:nvPr/>
            </p:nvSpPr>
            <p:spPr bwMode="auto">
              <a:xfrm rot="-6540000">
                <a:off x="1933" y="2618"/>
                <a:ext cx="124" cy="73"/>
              </a:xfrm>
              <a:custGeom>
                <a:avLst/>
                <a:gdLst>
                  <a:gd name="T0" fmla="*/ 0 w 42138"/>
                  <a:gd name="T1" fmla="*/ 0 h 24218"/>
                  <a:gd name="T2" fmla="*/ 0 w 42138"/>
                  <a:gd name="T3" fmla="*/ 0 h 24218"/>
                  <a:gd name="T4" fmla="*/ 0 w 42138"/>
                  <a:gd name="T5" fmla="*/ 0 h 24218"/>
                  <a:gd name="T6" fmla="*/ 0 60000 65536"/>
                  <a:gd name="T7" fmla="*/ 0 60000 65536"/>
                  <a:gd name="T8" fmla="*/ 0 60000 65536"/>
                  <a:gd name="T9" fmla="*/ 0 w 42138"/>
                  <a:gd name="T10" fmla="*/ 0 h 24218"/>
                  <a:gd name="T11" fmla="*/ 42138 w 42138"/>
                  <a:gd name="T12" fmla="*/ 24218 h 24218"/>
                </a:gdLst>
                <a:ahLst/>
                <a:cxnLst>
                  <a:cxn ang="T6">
                    <a:pos x="T0" y="T1"/>
                  </a:cxn>
                  <a:cxn ang="T7">
                    <a:pos x="T2" y="T3"/>
                  </a:cxn>
                  <a:cxn ang="T8">
                    <a:pos x="T4" y="T5"/>
                  </a:cxn>
                </a:cxnLst>
                <a:rect l="T9" t="T10" r="T11" b="T12"/>
                <a:pathLst>
                  <a:path w="42138" h="24218" fill="none" extrusionOk="0">
                    <a:moveTo>
                      <a:pt x="159" y="24217"/>
                    </a:moveTo>
                    <a:cubicBezTo>
                      <a:pt x="53" y="23349"/>
                      <a:pt x="0" y="22475"/>
                      <a:pt x="0" y="21600"/>
                    </a:cubicBezTo>
                    <a:cubicBezTo>
                      <a:pt x="0" y="9670"/>
                      <a:pt x="9670" y="0"/>
                      <a:pt x="21600" y="0"/>
                    </a:cubicBezTo>
                    <a:cubicBezTo>
                      <a:pt x="30952" y="-1"/>
                      <a:pt x="39242" y="6018"/>
                      <a:pt x="42138" y="14911"/>
                    </a:cubicBezTo>
                  </a:path>
                  <a:path w="42138" h="24218" stroke="0" extrusionOk="0">
                    <a:moveTo>
                      <a:pt x="159" y="24217"/>
                    </a:moveTo>
                    <a:cubicBezTo>
                      <a:pt x="53" y="23349"/>
                      <a:pt x="0" y="22475"/>
                      <a:pt x="0" y="21600"/>
                    </a:cubicBezTo>
                    <a:cubicBezTo>
                      <a:pt x="0" y="9670"/>
                      <a:pt x="9670" y="0"/>
                      <a:pt x="21600" y="0"/>
                    </a:cubicBezTo>
                    <a:cubicBezTo>
                      <a:pt x="30952" y="-1"/>
                      <a:pt x="39242" y="6018"/>
                      <a:pt x="42138" y="14911"/>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93208" name="Freeform 436"/>
              <p:cNvSpPr>
                <a:spLocks/>
              </p:cNvSpPr>
              <p:nvPr/>
            </p:nvSpPr>
            <p:spPr bwMode="auto">
              <a:xfrm>
                <a:off x="1972" y="2630"/>
                <a:ext cx="138" cy="87"/>
              </a:xfrm>
              <a:custGeom>
                <a:avLst/>
                <a:gdLst>
                  <a:gd name="T0" fmla="*/ 75 w 138"/>
                  <a:gd name="T1" fmla="*/ 75 h 87"/>
                  <a:gd name="T2" fmla="*/ 66 w 138"/>
                  <a:gd name="T3" fmla="*/ 80 h 87"/>
                  <a:gd name="T4" fmla="*/ 57 w 138"/>
                  <a:gd name="T5" fmla="*/ 83 h 87"/>
                  <a:gd name="T6" fmla="*/ 49 w 138"/>
                  <a:gd name="T7" fmla="*/ 84 h 87"/>
                  <a:gd name="T8" fmla="*/ 38 w 138"/>
                  <a:gd name="T9" fmla="*/ 86 h 87"/>
                  <a:gd name="T10" fmla="*/ 27 w 138"/>
                  <a:gd name="T11" fmla="*/ 84 h 87"/>
                  <a:gd name="T12" fmla="*/ 17 w 138"/>
                  <a:gd name="T13" fmla="*/ 81 h 87"/>
                  <a:gd name="T14" fmla="*/ 8 w 138"/>
                  <a:gd name="T15" fmla="*/ 77 h 87"/>
                  <a:gd name="T16" fmla="*/ 0 w 138"/>
                  <a:gd name="T17" fmla="*/ 71 h 87"/>
                  <a:gd name="T18" fmla="*/ 63 w 138"/>
                  <a:gd name="T19" fmla="*/ 0 h 87"/>
                  <a:gd name="T20" fmla="*/ 70 w 138"/>
                  <a:gd name="T21" fmla="*/ 6 h 87"/>
                  <a:gd name="T22" fmla="*/ 77 w 138"/>
                  <a:gd name="T23" fmla="*/ 10 h 87"/>
                  <a:gd name="T24" fmla="*/ 84 w 138"/>
                  <a:gd name="T25" fmla="*/ 14 h 87"/>
                  <a:gd name="T26" fmla="*/ 92 w 138"/>
                  <a:gd name="T27" fmla="*/ 15 h 87"/>
                  <a:gd name="T28" fmla="*/ 107 w 138"/>
                  <a:gd name="T29" fmla="*/ 16 h 87"/>
                  <a:gd name="T30" fmla="*/ 123 w 138"/>
                  <a:gd name="T31" fmla="*/ 13 h 87"/>
                  <a:gd name="T32" fmla="*/ 137 w 138"/>
                  <a:gd name="T33" fmla="*/ 8 h 87"/>
                  <a:gd name="T34" fmla="*/ 75 w 138"/>
                  <a:gd name="T35" fmla="*/ 75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87"/>
                  <a:gd name="T56" fmla="*/ 138 w 138"/>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87">
                    <a:moveTo>
                      <a:pt x="75" y="75"/>
                    </a:moveTo>
                    <a:lnTo>
                      <a:pt x="66" y="80"/>
                    </a:lnTo>
                    <a:lnTo>
                      <a:pt x="57" y="83"/>
                    </a:lnTo>
                    <a:lnTo>
                      <a:pt x="49" y="84"/>
                    </a:lnTo>
                    <a:lnTo>
                      <a:pt x="38" y="86"/>
                    </a:lnTo>
                    <a:lnTo>
                      <a:pt x="27" y="84"/>
                    </a:lnTo>
                    <a:lnTo>
                      <a:pt x="17" y="81"/>
                    </a:lnTo>
                    <a:lnTo>
                      <a:pt x="8" y="77"/>
                    </a:lnTo>
                    <a:lnTo>
                      <a:pt x="0" y="71"/>
                    </a:lnTo>
                    <a:lnTo>
                      <a:pt x="63" y="0"/>
                    </a:lnTo>
                    <a:lnTo>
                      <a:pt x="70" y="6"/>
                    </a:lnTo>
                    <a:lnTo>
                      <a:pt x="77" y="10"/>
                    </a:lnTo>
                    <a:lnTo>
                      <a:pt x="84" y="14"/>
                    </a:lnTo>
                    <a:lnTo>
                      <a:pt x="92" y="15"/>
                    </a:lnTo>
                    <a:lnTo>
                      <a:pt x="107" y="16"/>
                    </a:lnTo>
                    <a:lnTo>
                      <a:pt x="123" y="13"/>
                    </a:lnTo>
                    <a:lnTo>
                      <a:pt x="137" y="8"/>
                    </a:lnTo>
                    <a:lnTo>
                      <a:pt x="75" y="75"/>
                    </a:lnTo>
                  </a:path>
                </a:pathLst>
              </a:custGeom>
              <a:solidFill>
                <a:srgbClr val="3F1F00"/>
              </a:solidFill>
              <a:ln w="9525" cap="rnd">
                <a:noFill/>
                <a:round/>
                <a:headEnd/>
                <a:tailEnd/>
              </a:ln>
            </p:spPr>
            <p:txBody>
              <a:bodyPr/>
              <a:lstStyle/>
              <a:p>
                <a:pPr algn="ctr" eaLnBrk="0" hangingPunct="0"/>
                <a:endParaRPr lang="en-US"/>
              </a:p>
            </p:txBody>
          </p:sp>
          <p:sp>
            <p:nvSpPr>
              <p:cNvPr id="93209" name="Arc 437"/>
              <p:cNvSpPr>
                <a:spLocks/>
              </p:cNvSpPr>
              <p:nvPr/>
            </p:nvSpPr>
            <p:spPr bwMode="auto">
              <a:xfrm rot="-6540000">
                <a:off x="1968" y="2653"/>
                <a:ext cx="66" cy="76"/>
              </a:xfrm>
              <a:custGeom>
                <a:avLst/>
                <a:gdLst>
                  <a:gd name="T0" fmla="*/ 0 w 21600"/>
                  <a:gd name="T1" fmla="*/ 0 h 26016"/>
                  <a:gd name="T2" fmla="*/ 0 w 21600"/>
                  <a:gd name="T3" fmla="*/ 0 h 26016"/>
                  <a:gd name="T4" fmla="*/ 0 w 21600"/>
                  <a:gd name="T5" fmla="*/ 0 h 26016"/>
                  <a:gd name="T6" fmla="*/ 0 60000 65536"/>
                  <a:gd name="T7" fmla="*/ 0 60000 65536"/>
                  <a:gd name="T8" fmla="*/ 0 60000 65536"/>
                  <a:gd name="T9" fmla="*/ 0 w 21600"/>
                  <a:gd name="T10" fmla="*/ 0 h 26016"/>
                  <a:gd name="T11" fmla="*/ 21600 w 21600"/>
                  <a:gd name="T12" fmla="*/ 26016 h 26016"/>
                </a:gdLst>
                <a:ahLst/>
                <a:cxnLst>
                  <a:cxn ang="T6">
                    <a:pos x="T0" y="T1"/>
                  </a:cxn>
                  <a:cxn ang="T7">
                    <a:pos x="T2" y="T3"/>
                  </a:cxn>
                  <a:cxn ang="T8">
                    <a:pos x="T4" y="T5"/>
                  </a:cxn>
                </a:cxnLst>
                <a:rect l="T9" t="T10" r="T11" b="T12"/>
                <a:pathLst>
                  <a:path w="21600" h="26016" fill="none" extrusionOk="0">
                    <a:moveTo>
                      <a:pt x="779" y="26015"/>
                    </a:moveTo>
                    <a:cubicBezTo>
                      <a:pt x="262" y="24143"/>
                      <a:pt x="0" y="22208"/>
                      <a:pt x="0" y="20266"/>
                    </a:cubicBezTo>
                    <a:cubicBezTo>
                      <a:pt x="-1" y="11218"/>
                      <a:pt x="5638" y="3129"/>
                      <a:pt x="14127" y="-1"/>
                    </a:cubicBezTo>
                  </a:path>
                  <a:path w="21600" h="26016" stroke="0" extrusionOk="0">
                    <a:moveTo>
                      <a:pt x="779" y="26015"/>
                    </a:moveTo>
                    <a:cubicBezTo>
                      <a:pt x="262" y="24143"/>
                      <a:pt x="0" y="22208"/>
                      <a:pt x="0" y="20266"/>
                    </a:cubicBezTo>
                    <a:cubicBezTo>
                      <a:pt x="-1" y="11218"/>
                      <a:pt x="5638" y="3129"/>
                      <a:pt x="14127" y="-1"/>
                    </a:cubicBezTo>
                    <a:lnTo>
                      <a:pt x="21600" y="20266"/>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3210" name="Arc 438"/>
              <p:cNvSpPr>
                <a:spLocks/>
              </p:cNvSpPr>
              <p:nvPr/>
            </p:nvSpPr>
            <p:spPr bwMode="auto">
              <a:xfrm rot="-6540000">
                <a:off x="1986" y="2554"/>
                <a:ext cx="130" cy="77"/>
              </a:xfrm>
              <a:custGeom>
                <a:avLst/>
                <a:gdLst>
                  <a:gd name="T0" fmla="*/ 0 w 42252"/>
                  <a:gd name="T1" fmla="*/ 0 h 26790"/>
                  <a:gd name="T2" fmla="*/ 0 w 42252"/>
                  <a:gd name="T3" fmla="*/ 0 h 26790"/>
                  <a:gd name="T4" fmla="*/ 0 w 42252"/>
                  <a:gd name="T5" fmla="*/ 0 h 26790"/>
                  <a:gd name="T6" fmla="*/ 0 60000 65536"/>
                  <a:gd name="T7" fmla="*/ 0 60000 65536"/>
                  <a:gd name="T8" fmla="*/ 0 60000 65536"/>
                  <a:gd name="T9" fmla="*/ 0 w 42252"/>
                  <a:gd name="T10" fmla="*/ 0 h 26790"/>
                  <a:gd name="T11" fmla="*/ 42252 w 42252"/>
                  <a:gd name="T12" fmla="*/ 26790 h 26790"/>
                </a:gdLst>
                <a:ahLst/>
                <a:cxnLst>
                  <a:cxn ang="T6">
                    <a:pos x="T0" y="T1"/>
                  </a:cxn>
                  <a:cxn ang="T7">
                    <a:pos x="T2" y="T3"/>
                  </a:cxn>
                  <a:cxn ang="T8">
                    <a:pos x="T4" y="T5"/>
                  </a:cxn>
                </a:cxnLst>
                <a:rect l="T9" t="T10" r="T11" b="T12"/>
                <a:pathLst>
                  <a:path w="42252" h="26790" fill="none" extrusionOk="0">
                    <a:moveTo>
                      <a:pt x="632" y="26790"/>
                    </a:moveTo>
                    <a:cubicBezTo>
                      <a:pt x="212" y="25092"/>
                      <a:pt x="0" y="23349"/>
                      <a:pt x="0" y="21600"/>
                    </a:cubicBezTo>
                    <a:cubicBezTo>
                      <a:pt x="0" y="9670"/>
                      <a:pt x="9670" y="0"/>
                      <a:pt x="21600" y="0"/>
                    </a:cubicBezTo>
                    <a:cubicBezTo>
                      <a:pt x="31091" y="-1"/>
                      <a:pt x="39470" y="6196"/>
                      <a:pt x="42251" y="15271"/>
                    </a:cubicBezTo>
                  </a:path>
                  <a:path w="42252" h="26790" stroke="0" extrusionOk="0">
                    <a:moveTo>
                      <a:pt x="632" y="26790"/>
                    </a:moveTo>
                    <a:cubicBezTo>
                      <a:pt x="212" y="25092"/>
                      <a:pt x="0" y="23349"/>
                      <a:pt x="0" y="21600"/>
                    </a:cubicBezTo>
                    <a:cubicBezTo>
                      <a:pt x="0" y="9670"/>
                      <a:pt x="9670" y="0"/>
                      <a:pt x="21600" y="0"/>
                    </a:cubicBezTo>
                    <a:cubicBezTo>
                      <a:pt x="31091" y="-1"/>
                      <a:pt x="39470" y="6196"/>
                      <a:pt x="42251" y="15271"/>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93211" name="Group 444"/>
              <p:cNvGrpSpPr>
                <a:grpSpLocks/>
              </p:cNvGrpSpPr>
              <p:nvPr/>
            </p:nvGrpSpPr>
            <p:grpSpPr bwMode="auto">
              <a:xfrm>
                <a:off x="2022" y="2509"/>
                <a:ext cx="86" cy="138"/>
                <a:chOff x="2022" y="2509"/>
                <a:chExt cx="86" cy="138"/>
              </a:xfrm>
            </p:grpSpPr>
            <p:grpSp>
              <p:nvGrpSpPr>
                <p:cNvPr id="93235" name="Group 442"/>
                <p:cNvGrpSpPr>
                  <a:grpSpLocks/>
                </p:cNvGrpSpPr>
                <p:nvPr/>
              </p:nvGrpSpPr>
              <p:grpSpPr bwMode="auto">
                <a:xfrm>
                  <a:off x="2022" y="2518"/>
                  <a:ext cx="86" cy="129"/>
                  <a:chOff x="2022" y="2518"/>
                  <a:chExt cx="86" cy="129"/>
                </a:xfrm>
              </p:grpSpPr>
              <p:sp>
                <p:nvSpPr>
                  <p:cNvPr id="93237" name="Arc 439"/>
                  <p:cNvSpPr>
                    <a:spLocks/>
                  </p:cNvSpPr>
                  <p:nvPr/>
                </p:nvSpPr>
                <p:spPr bwMode="auto">
                  <a:xfrm rot="-6540000">
                    <a:off x="1998" y="2548"/>
                    <a:ext cx="125" cy="71"/>
                  </a:xfrm>
                  <a:custGeom>
                    <a:avLst/>
                    <a:gdLst>
                      <a:gd name="T0" fmla="*/ 0 w 42469"/>
                      <a:gd name="T1" fmla="*/ 0 h 26321"/>
                      <a:gd name="T2" fmla="*/ 0 w 42469"/>
                      <a:gd name="T3" fmla="*/ 0 h 26321"/>
                      <a:gd name="T4" fmla="*/ 0 w 42469"/>
                      <a:gd name="T5" fmla="*/ 0 h 26321"/>
                      <a:gd name="T6" fmla="*/ 0 60000 65536"/>
                      <a:gd name="T7" fmla="*/ 0 60000 65536"/>
                      <a:gd name="T8" fmla="*/ 0 60000 65536"/>
                      <a:gd name="T9" fmla="*/ 0 w 42469"/>
                      <a:gd name="T10" fmla="*/ 0 h 26321"/>
                      <a:gd name="T11" fmla="*/ 42469 w 42469"/>
                      <a:gd name="T12" fmla="*/ 26321 h 26321"/>
                    </a:gdLst>
                    <a:ahLst/>
                    <a:cxnLst>
                      <a:cxn ang="T6">
                        <a:pos x="T0" y="T1"/>
                      </a:cxn>
                      <a:cxn ang="T7">
                        <a:pos x="T2" y="T3"/>
                      </a:cxn>
                      <a:cxn ang="T8">
                        <a:pos x="T4" y="T5"/>
                      </a:cxn>
                    </a:cxnLst>
                    <a:rect l="T9" t="T10" r="T11" b="T12"/>
                    <a:pathLst>
                      <a:path w="42469" h="26321" fill="none" extrusionOk="0">
                        <a:moveTo>
                          <a:pt x="522" y="26320"/>
                        </a:moveTo>
                        <a:cubicBezTo>
                          <a:pt x="175" y="24771"/>
                          <a:pt x="0" y="23188"/>
                          <a:pt x="0" y="21600"/>
                        </a:cubicBezTo>
                        <a:cubicBezTo>
                          <a:pt x="0" y="9670"/>
                          <a:pt x="9670" y="0"/>
                          <a:pt x="21600" y="0"/>
                        </a:cubicBezTo>
                        <a:cubicBezTo>
                          <a:pt x="31384" y="-1"/>
                          <a:pt x="39946" y="6576"/>
                          <a:pt x="42469" y="16029"/>
                        </a:cubicBezTo>
                      </a:path>
                      <a:path w="42469" h="26321" stroke="0" extrusionOk="0">
                        <a:moveTo>
                          <a:pt x="522" y="26320"/>
                        </a:moveTo>
                        <a:cubicBezTo>
                          <a:pt x="175" y="24771"/>
                          <a:pt x="0" y="23188"/>
                          <a:pt x="0" y="21600"/>
                        </a:cubicBezTo>
                        <a:cubicBezTo>
                          <a:pt x="0" y="9670"/>
                          <a:pt x="9670" y="0"/>
                          <a:pt x="21600" y="0"/>
                        </a:cubicBezTo>
                        <a:cubicBezTo>
                          <a:pt x="31384" y="-1"/>
                          <a:pt x="39946" y="6576"/>
                          <a:pt x="42469" y="1602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93238" name="Arc 440"/>
                  <p:cNvSpPr>
                    <a:spLocks/>
                  </p:cNvSpPr>
                  <p:nvPr/>
                </p:nvSpPr>
                <p:spPr bwMode="auto">
                  <a:xfrm rot="-6540000">
                    <a:off x="2044" y="2579"/>
                    <a:ext cx="63" cy="65"/>
                  </a:xfrm>
                  <a:custGeom>
                    <a:avLst/>
                    <a:gdLst>
                      <a:gd name="T0" fmla="*/ 0 w 21600"/>
                      <a:gd name="T1" fmla="*/ 0 h 23588"/>
                      <a:gd name="T2" fmla="*/ 0 w 21600"/>
                      <a:gd name="T3" fmla="*/ 0 h 23588"/>
                      <a:gd name="T4" fmla="*/ 0 w 21600"/>
                      <a:gd name="T5" fmla="*/ 0 h 23588"/>
                      <a:gd name="T6" fmla="*/ 0 60000 65536"/>
                      <a:gd name="T7" fmla="*/ 0 60000 65536"/>
                      <a:gd name="T8" fmla="*/ 0 60000 65536"/>
                      <a:gd name="T9" fmla="*/ 0 w 21600"/>
                      <a:gd name="T10" fmla="*/ 0 h 23588"/>
                      <a:gd name="T11" fmla="*/ 21600 w 21600"/>
                      <a:gd name="T12" fmla="*/ 23588 h 23588"/>
                    </a:gdLst>
                    <a:ahLst/>
                    <a:cxnLst>
                      <a:cxn ang="T6">
                        <a:pos x="T0" y="T1"/>
                      </a:cxn>
                      <a:cxn ang="T7">
                        <a:pos x="T2" y="T3"/>
                      </a:cxn>
                      <a:cxn ang="T8">
                        <a:pos x="T4" y="T5"/>
                      </a:cxn>
                    </a:cxnLst>
                    <a:rect l="T9" t="T10" r="T11" b="T12"/>
                    <a:pathLst>
                      <a:path w="21600" h="23588" fill="none" extrusionOk="0">
                        <a:moveTo>
                          <a:pt x="513" y="23587"/>
                        </a:moveTo>
                        <a:cubicBezTo>
                          <a:pt x="172" y="22050"/>
                          <a:pt x="0" y="20481"/>
                          <a:pt x="0" y="18907"/>
                        </a:cubicBezTo>
                        <a:cubicBezTo>
                          <a:pt x="-1" y="11043"/>
                          <a:pt x="4273" y="3801"/>
                          <a:pt x="11155" y="-1"/>
                        </a:cubicBezTo>
                      </a:path>
                      <a:path w="21600" h="23588" stroke="0" extrusionOk="0">
                        <a:moveTo>
                          <a:pt x="513" y="23587"/>
                        </a:moveTo>
                        <a:cubicBezTo>
                          <a:pt x="172" y="22050"/>
                          <a:pt x="0" y="20481"/>
                          <a:pt x="0" y="18907"/>
                        </a:cubicBezTo>
                        <a:cubicBezTo>
                          <a:pt x="-1" y="11043"/>
                          <a:pt x="4273" y="3801"/>
                          <a:pt x="11155" y="-1"/>
                        </a:cubicBezTo>
                        <a:lnTo>
                          <a:pt x="21600" y="18907"/>
                        </a:lnTo>
                        <a:close/>
                      </a:path>
                    </a:pathLst>
                  </a:custGeom>
                  <a:solidFill>
                    <a:srgbClr val="3F1F00"/>
                  </a:solidFill>
                  <a:ln w="9525" cap="rnd">
                    <a:noFill/>
                    <a:round/>
                    <a:headEnd/>
                    <a:tailEnd/>
                  </a:ln>
                </p:spPr>
                <p:txBody>
                  <a:bodyPr/>
                  <a:lstStyle/>
                  <a:p>
                    <a:pPr algn="ctr" eaLnBrk="0" hangingPunct="0"/>
                    <a:endParaRPr lang="en-US"/>
                  </a:p>
                </p:txBody>
              </p:sp>
              <p:sp>
                <p:nvSpPr>
                  <p:cNvPr id="93239" name="Arc 441"/>
                  <p:cNvSpPr>
                    <a:spLocks/>
                  </p:cNvSpPr>
                  <p:nvPr/>
                </p:nvSpPr>
                <p:spPr bwMode="auto">
                  <a:xfrm rot="-6540000">
                    <a:off x="1995" y="2545"/>
                    <a:ext cx="129" cy="76"/>
                  </a:xfrm>
                  <a:custGeom>
                    <a:avLst/>
                    <a:gdLst>
                      <a:gd name="T0" fmla="*/ 0 w 42373"/>
                      <a:gd name="T1" fmla="*/ 0 h 26390"/>
                      <a:gd name="T2" fmla="*/ 0 w 42373"/>
                      <a:gd name="T3" fmla="*/ 0 h 26390"/>
                      <a:gd name="T4" fmla="*/ 0 w 42373"/>
                      <a:gd name="T5" fmla="*/ 0 h 26390"/>
                      <a:gd name="T6" fmla="*/ 0 60000 65536"/>
                      <a:gd name="T7" fmla="*/ 0 60000 65536"/>
                      <a:gd name="T8" fmla="*/ 0 60000 65536"/>
                      <a:gd name="T9" fmla="*/ 0 w 42373"/>
                      <a:gd name="T10" fmla="*/ 0 h 26390"/>
                      <a:gd name="T11" fmla="*/ 42373 w 42373"/>
                      <a:gd name="T12" fmla="*/ 26390 h 26390"/>
                    </a:gdLst>
                    <a:ahLst/>
                    <a:cxnLst>
                      <a:cxn ang="T6">
                        <a:pos x="T0" y="T1"/>
                      </a:cxn>
                      <a:cxn ang="T7">
                        <a:pos x="T2" y="T3"/>
                      </a:cxn>
                      <a:cxn ang="T8">
                        <a:pos x="T4" y="T5"/>
                      </a:cxn>
                    </a:cxnLst>
                    <a:rect l="T9" t="T10" r="T11" b="T12"/>
                    <a:pathLst>
                      <a:path w="42373" h="26390" fill="none" extrusionOk="0">
                        <a:moveTo>
                          <a:pt x="537" y="26390"/>
                        </a:moveTo>
                        <a:cubicBezTo>
                          <a:pt x="180" y="24818"/>
                          <a:pt x="0" y="23211"/>
                          <a:pt x="0" y="21600"/>
                        </a:cubicBezTo>
                        <a:cubicBezTo>
                          <a:pt x="0" y="9670"/>
                          <a:pt x="9670" y="0"/>
                          <a:pt x="21600" y="0"/>
                        </a:cubicBezTo>
                        <a:cubicBezTo>
                          <a:pt x="31249" y="-1"/>
                          <a:pt x="39728" y="6400"/>
                          <a:pt x="42373" y="15680"/>
                        </a:cubicBezTo>
                      </a:path>
                      <a:path w="42373" h="26390" stroke="0" extrusionOk="0">
                        <a:moveTo>
                          <a:pt x="537" y="26390"/>
                        </a:moveTo>
                        <a:cubicBezTo>
                          <a:pt x="180" y="24818"/>
                          <a:pt x="0" y="23211"/>
                          <a:pt x="0" y="21600"/>
                        </a:cubicBezTo>
                        <a:cubicBezTo>
                          <a:pt x="0" y="9670"/>
                          <a:pt x="9670" y="0"/>
                          <a:pt x="21600" y="0"/>
                        </a:cubicBezTo>
                        <a:cubicBezTo>
                          <a:pt x="31249" y="-1"/>
                          <a:pt x="39728" y="6400"/>
                          <a:pt x="42373" y="15680"/>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93236" name="Arc 443"/>
                <p:cNvSpPr>
                  <a:spLocks/>
                </p:cNvSpPr>
                <p:nvPr/>
              </p:nvSpPr>
              <p:spPr bwMode="auto">
                <a:xfrm rot="-6540000">
                  <a:off x="2003" y="2535"/>
                  <a:ext cx="130" cy="78"/>
                </a:xfrm>
                <a:custGeom>
                  <a:avLst/>
                  <a:gdLst>
                    <a:gd name="T0" fmla="*/ 0 w 42374"/>
                    <a:gd name="T1" fmla="*/ 0 h 26639"/>
                    <a:gd name="T2" fmla="*/ 0 w 42374"/>
                    <a:gd name="T3" fmla="*/ 0 h 26639"/>
                    <a:gd name="T4" fmla="*/ 0 w 42374"/>
                    <a:gd name="T5" fmla="*/ 0 h 26639"/>
                    <a:gd name="T6" fmla="*/ 0 60000 65536"/>
                    <a:gd name="T7" fmla="*/ 0 60000 65536"/>
                    <a:gd name="T8" fmla="*/ 0 60000 65536"/>
                    <a:gd name="T9" fmla="*/ 0 w 42374"/>
                    <a:gd name="T10" fmla="*/ 0 h 26639"/>
                    <a:gd name="T11" fmla="*/ 42374 w 42374"/>
                    <a:gd name="T12" fmla="*/ 26639 h 26639"/>
                  </a:gdLst>
                  <a:ahLst/>
                  <a:cxnLst>
                    <a:cxn ang="T6">
                      <a:pos x="T0" y="T1"/>
                    </a:cxn>
                    <a:cxn ang="T7">
                      <a:pos x="T2" y="T3"/>
                    </a:cxn>
                    <a:cxn ang="T8">
                      <a:pos x="T4" y="T5"/>
                    </a:cxn>
                  </a:cxnLst>
                  <a:rect l="T9" t="T10" r="T11" b="T12"/>
                  <a:pathLst>
                    <a:path w="42374" h="26639" fill="none" extrusionOk="0">
                      <a:moveTo>
                        <a:pt x="595" y="26639"/>
                      </a:moveTo>
                      <a:cubicBezTo>
                        <a:pt x="200" y="24988"/>
                        <a:pt x="0" y="23297"/>
                        <a:pt x="0" y="21600"/>
                      </a:cubicBezTo>
                      <a:cubicBezTo>
                        <a:pt x="0" y="9670"/>
                        <a:pt x="9670" y="0"/>
                        <a:pt x="21600" y="0"/>
                      </a:cubicBezTo>
                      <a:cubicBezTo>
                        <a:pt x="31250" y="-1"/>
                        <a:pt x="39730" y="6401"/>
                        <a:pt x="42373" y="15683"/>
                      </a:cubicBezTo>
                    </a:path>
                    <a:path w="42374" h="26639" stroke="0" extrusionOk="0">
                      <a:moveTo>
                        <a:pt x="595" y="26639"/>
                      </a:moveTo>
                      <a:cubicBezTo>
                        <a:pt x="200" y="24988"/>
                        <a:pt x="0" y="23297"/>
                        <a:pt x="0" y="21600"/>
                      </a:cubicBezTo>
                      <a:cubicBezTo>
                        <a:pt x="0" y="9670"/>
                        <a:pt x="9670" y="0"/>
                        <a:pt x="21600" y="0"/>
                      </a:cubicBezTo>
                      <a:cubicBezTo>
                        <a:pt x="31250" y="-1"/>
                        <a:pt x="39730" y="6401"/>
                        <a:pt x="42373" y="15683"/>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93212" name="Group 450"/>
              <p:cNvGrpSpPr>
                <a:grpSpLocks/>
              </p:cNvGrpSpPr>
              <p:nvPr/>
            </p:nvGrpSpPr>
            <p:grpSpPr bwMode="auto">
              <a:xfrm>
                <a:off x="2040" y="2487"/>
                <a:ext cx="87" cy="142"/>
                <a:chOff x="2040" y="2487"/>
                <a:chExt cx="87" cy="142"/>
              </a:xfrm>
            </p:grpSpPr>
            <p:grpSp>
              <p:nvGrpSpPr>
                <p:cNvPr id="93230" name="Group 448"/>
                <p:cNvGrpSpPr>
                  <a:grpSpLocks/>
                </p:cNvGrpSpPr>
                <p:nvPr/>
              </p:nvGrpSpPr>
              <p:grpSpPr bwMode="auto">
                <a:xfrm>
                  <a:off x="2040" y="2499"/>
                  <a:ext cx="83" cy="130"/>
                  <a:chOff x="2040" y="2499"/>
                  <a:chExt cx="83" cy="130"/>
                </a:xfrm>
              </p:grpSpPr>
              <p:sp>
                <p:nvSpPr>
                  <p:cNvPr id="93232" name="Arc 445"/>
                  <p:cNvSpPr>
                    <a:spLocks/>
                  </p:cNvSpPr>
                  <p:nvPr/>
                </p:nvSpPr>
                <p:spPr bwMode="auto">
                  <a:xfrm rot="-6540000">
                    <a:off x="2016" y="2529"/>
                    <a:ext cx="124" cy="70"/>
                  </a:xfrm>
                  <a:custGeom>
                    <a:avLst/>
                    <a:gdLst>
                      <a:gd name="T0" fmla="*/ 0 w 42503"/>
                      <a:gd name="T1" fmla="*/ 0 h 25588"/>
                      <a:gd name="T2" fmla="*/ 0 w 42503"/>
                      <a:gd name="T3" fmla="*/ 0 h 25588"/>
                      <a:gd name="T4" fmla="*/ 0 w 42503"/>
                      <a:gd name="T5" fmla="*/ 0 h 25588"/>
                      <a:gd name="T6" fmla="*/ 0 60000 65536"/>
                      <a:gd name="T7" fmla="*/ 0 60000 65536"/>
                      <a:gd name="T8" fmla="*/ 0 60000 65536"/>
                      <a:gd name="T9" fmla="*/ 0 w 42503"/>
                      <a:gd name="T10" fmla="*/ 0 h 25588"/>
                      <a:gd name="T11" fmla="*/ 42503 w 42503"/>
                      <a:gd name="T12" fmla="*/ 25588 h 25588"/>
                    </a:gdLst>
                    <a:ahLst/>
                    <a:cxnLst>
                      <a:cxn ang="T6">
                        <a:pos x="T0" y="T1"/>
                      </a:cxn>
                      <a:cxn ang="T7">
                        <a:pos x="T2" y="T3"/>
                      </a:cxn>
                      <a:cxn ang="T8">
                        <a:pos x="T4" y="T5"/>
                      </a:cxn>
                    </a:cxnLst>
                    <a:rect l="T9" t="T10" r="T11" b="T12"/>
                    <a:pathLst>
                      <a:path w="42503" h="25588" fill="none" extrusionOk="0">
                        <a:moveTo>
                          <a:pt x="371" y="25587"/>
                        </a:moveTo>
                        <a:cubicBezTo>
                          <a:pt x="124" y="24272"/>
                          <a:pt x="0" y="22937"/>
                          <a:pt x="0" y="21600"/>
                        </a:cubicBezTo>
                        <a:cubicBezTo>
                          <a:pt x="0" y="9670"/>
                          <a:pt x="9670" y="0"/>
                          <a:pt x="21600" y="0"/>
                        </a:cubicBezTo>
                        <a:cubicBezTo>
                          <a:pt x="31433" y="-1"/>
                          <a:pt x="40025" y="6641"/>
                          <a:pt x="42503" y="16157"/>
                        </a:cubicBezTo>
                      </a:path>
                      <a:path w="42503" h="25588" stroke="0" extrusionOk="0">
                        <a:moveTo>
                          <a:pt x="371" y="25587"/>
                        </a:moveTo>
                        <a:cubicBezTo>
                          <a:pt x="124" y="24272"/>
                          <a:pt x="0" y="22937"/>
                          <a:pt x="0" y="21600"/>
                        </a:cubicBezTo>
                        <a:cubicBezTo>
                          <a:pt x="0" y="9670"/>
                          <a:pt x="9670" y="0"/>
                          <a:pt x="21600" y="0"/>
                        </a:cubicBezTo>
                        <a:cubicBezTo>
                          <a:pt x="31433" y="-1"/>
                          <a:pt x="40025" y="6641"/>
                          <a:pt x="42503" y="16157"/>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93233" name="Arc 446"/>
                  <p:cNvSpPr>
                    <a:spLocks/>
                  </p:cNvSpPr>
                  <p:nvPr/>
                </p:nvSpPr>
                <p:spPr bwMode="auto">
                  <a:xfrm rot="-6540000">
                    <a:off x="2060" y="2562"/>
                    <a:ext cx="64" cy="63"/>
                  </a:xfrm>
                  <a:custGeom>
                    <a:avLst/>
                    <a:gdLst>
                      <a:gd name="T0" fmla="*/ 0 w 21600"/>
                      <a:gd name="T1" fmla="*/ 0 h 23158"/>
                      <a:gd name="T2" fmla="*/ 0 w 21600"/>
                      <a:gd name="T3" fmla="*/ 0 h 23158"/>
                      <a:gd name="T4" fmla="*/ 0 w 21600"/>
                      <a:gd name="T5" fmla="*/ 0 h 23158"/>
                      <a:gd name="T6" fmla="*/ 0 60000 65536"/>
                      <a:gd name="T7" fmla="*/ 0 60000 65536"/>
                      <a:gd name="T8" fmla="*/ 0 60000 65536"/>
                      <a:gd name="T9" fmla="*/ 0 w 21600"/>
                      <a:gd name="T10" fmla="*/ 0 h 23158"/>
                      <a:gd name="T11" fmla="*/ 21600 w 21600"/>
                      <a:gd name="T12" fmla="*/ 23158 h 23158"/>
                    </a:gdLst>
                    <a:ahLst/>
                    <a:cxnLst>
                      <a:cxn ang="T6">
                        <a:pos x="T0" y="T1"/>
                      </a:cxn>
                      <a:cxn ang="T7">
                        <a:pos x="T2" y="T3"/>
                      </a:cxn>
                      <a:cxn ang="T8">
                        <a:pos x="T4" y="T5"/>
                      </a:cxn>
                    </a:cxnLst>
                    <a:rect l="T9" t="T10" r="T11" b="T12"/>
                    <a:pathLst>
                      <a:path w="21600" h="23158" fill="none" extrusionOk="0">
                        <a:moveTo>
                          <a:pt x="446" y="23158"/>
                        </a:moveTo>
                        <a:cubicBezTo>
                          <a:pt x="149" y="21719"/>
                          <a:pt x="0" y="20255"/>
                          <a:pt x="0" y="18787"/>
                        </a:cubicBezTo>
                        <a:cubicBezTo>
                          <a:pt x="-1" y="11011"/>
                          <a:pt x="4178" y="3836"/>
                          <a:pt x="10941" y="-1"/>
                        </a:cubicBezTo>
                      </a:path>
                      <a:path w="21600" h="23158" stroke="0" extrusionOk="0">
                        <a:moveTo>
                          <a:pt x="446" y="23158"/>
                        </a:moveTo>
                        <a:cubicBezTo>
                          <a:pt x="149" y="21719"/>
                          <a:pt x="0" y="20255"/>
                          <a:pt x="0" y="18787"/>
                        </a:cubicBezTo>
                        <a:cubicBezTo>
                          <a:pt x="-1" y="11011"/>
                          <a:pt x="4178" y="3836"/>
                          <a:pt x="10941" y="-1"/>
                        </a:cubicBezTo>
                        <a:lnTo>
                          <a:pt x="21600" y="18787"/>
                        </a:lnTo>
                        <a:close/>
                      </a:path>
                    </a:pathLst>
                  </a:custGeom>
                  <a:solidFill>
                    <a:srgbClr val="3F1F00"/>
                  </a:solidFill>
                  <a:ln w="9525" cap="rnd">
                    <a:noFill/>
                    <a:round/>
                    <a:headEnd/>
                    <a:tailEnd/>
                  </a:ln>
                </p:spPr>
                <p:txBody>
                  <a:bodyPr/>
                  <a:lstStyle/>
                  <a:p>
                    <a:pPr algn="ctr" eaLnBrk="0" hangingPunct="0"/>
                    <a:endParaRPr lang="en-US"/>
                  </a:p>
                </p:txBody>
              </p:sp>
              <p:sp>
                <p:nvSpPr>
                  <p:cNvPr id="93234" name="Arc 447"/>
                  <p:cNvSpPr>
                    <a:spLocks/>
                  </p:cNvSpPr>
                  <p:nvPr/>
                </p:nvSpPr>
                <p:spPr bwMode="auto">
                  <a:xfrm rot="-6540000">
                    <a:off x="2013" y="2526"/>
                    <a:ext cx="130" cy="75"/>
                  </a:xfrm>
                  <a:custGeom>
                    <a:avLst/>
                    <a:gdLst>
                      <a:gd name="T0" fmla="*/ 0 w 42473"/>
                      <a:gd name="T1" fmla="*/ 0 h 26098"/>
                      <a:gd name="T2" fmla="*/ 0 w 42473"/>
                      <a:gd name="T3" fmla="*/ 0 h 26098"/>
                      <a:gd name="T4" fmla="*/ 0 w 42473"/>
                      <a:gd name="T5" fmla="*/ 0 h 26098"/>
                      <a:gd name="T6" fmla="*/ 0 60000 65536"/>
                      <a:gd name="T7" fmla="*/ 0 60000 65536"/>
                      <a:gd name="T8" fmla="*/ 0 60000 65536"/>
                      <a:gd name="T9" fmla="*/ 0 w 42473"/>
                      <a:gd name="T10" fmla="*/ 0 h 26098"/>
                      <a:gd name="T11" fmla="*/ 42473 w 42473"/>
                      <a:gd name="T12" fmla="*/ 26098 h 26098"/>
                    </a:gdLst>
                    <a:ahLst/>
                    <a:cxnLst>
                      <a:cxn ang="T6">
                        <a:pos x="T0" y="T1"/>
                      </a:cxn>
                      <a:cxn ang="T7">
                        <a:pos x="T2" y="T3"/>
                      </a:cxn>
                      <a:cxn ang="T8">
                        <a:pos x="T4" y="T5"/>
                      </a:cxn>
                    </a:cxnLst>
                    <a:rect l="T9" t="T10" r="T11" b="T12"/>
                    <a:pathLst>
                      <a:path w="42473" h="26098" fill="none" extrusionOk="0">
                        <a:moveTo>
                          <a:pt x="473" y="26098"/>
                        </a:moveTo>
                        <a:cubicBezTo>
                          <a:pt x="158" y="24619"/>
                          <a:pt x="0" y="23111"/>
                          <a:pt x="0" y="21600"/>
                        </a:cubicBezTo>
                        <a:cubicBezTo>
                          <a:pt x="0" y="9670"/>
                          <a:pt x="9670" y="0"/>
                          <a:pt x="21600" y="0"/>
                        </a:cubicBezTo>
                        <a:cubicBezTo>
                          <a:pt x="31389" y="-1"/>
                          <a:pt x="39955" y="6584"/>
                          <a:pt x="42473" y="16044"/>
                        </a:cubicBezTo>
                      </a:path>
                      <a:path w="42473" h="26098" stroke="0" extrusionOk="0">
                        <a:moveTo>
                          <a:pt x="473" y="26098"/>
                        </a:moveTo>
                        <a:cubicBezTo>
                          <a:pt x="158" y="24619"/>
                          <a:pt x="0" y="23111"/>
                          <a:pt x="0" y="21600"/>
                        </a:cubicBezTo>
                        <a:cubicBezTo>
                          <a:pt x="0" y="9670"/>
                          <a:pt x="9670" y="0"/>
                          <a:pt x="21600" y="0"/>
                        </a:cubicBezTo>
                        <a:cubicBezTo>
                          <a:pt x="31389" y="-1"/>
                          <a:pt x="39955" y="6584"/>
                          <a:pt x="42473" y="16044"/>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93231" name="Arc 449"/>
                <p:cNvSpPr>
                  <a:spLocks/>
                </p:cNvSpPr>
                <p:nvPr/>
              </p:nvSpPr>
              <p:spPr bwMode="auto">
                <a:xfrm rot="-6540000">
                  <a:off x="2024" y="2515"/>
                  <a:ext cx="131" cy="75"/>
                </a:xfrm>
                <a:custGeom>
                  <a:avLst/>
                  <a:gdLst>
                    <a:gd name="T0" fmla="*/ 0 w 42463"/>
                    <a:gd name="T1" fmla="*/ 0 h 26065"/>
                    <a:gd name="T2" fmla="*/ 0 w 42463"/>
                    <a:gd name="T3" fmla="*/ 0 h 26065"/>
                    <a:gd name="T4" fmla="*/ 0 w 42463"/>
                    <a:gd name="T5" fmla="*/ 0 h 26065"/>
                    <a:gd name="T6" fmla="*/ 0 60000 65536"/>
                    <a:gd name="T7" fmla="*/ 0 60000 65536"/>
                    <a:gd name="T8" fmla="*/ 0 60000 65536"/>
                    <a:gd name="T9" fmla="*/ 0 w 42463"/>
                    <a:gd name="T10" fmla="*/ 0 h 26065"/>
                    <a:gd name="T11" fmla="*/ 42463 w 42463"/>
                    <a:gd name="T12" fmla="*/ 26065 h 26065"/>
                  </a:gdLst>
                  <a:ahLst/>
                  <a:cxnLst>
                    <a:cxn ang="T6">
                      <a:pos x="T0" y="T1"/>
                    </a:cxn>
                    <a:cxn ang="T7">
                      <a:pos x="T2" y="T3"/>
                    </a:cxn>
                    <a:cxn ang="T8">
                      <a:pos x="T4" y="T5"/>
                    </a:cxn>
                  </a:cxnLst>
                  <a:rect l="T9" t="T10" r="T11" b="T12"/>
                  <a:pathLst>
                    <a:path w="42463" h="26065" fill="none" extrusionOk="0">
                      <a:moveTo>
                        <a:pt x="466" y="26064"/>
                      </a:moveTo>
                      <a:cubicBezTo>
                        <a:pt x="156" y="24596"/>
                        <a:pt x="0" y="23100"/>
                        <a:pt x="0" y="21600"/>
                      </a:cubicBezTo>
                      <a:cubicBezTo>
                        <a:pt x="0" y="9670"/>
                        <a:pt x="9670" y="0"/>
                        <a:pt x="21600" y="0"/>
                      </a:cubicBezTo>
                      <a:cubicBezTo>
                        <a:pt x="31374" y="-1"/>
                        <a:pt x="39931" y="6564"/>
                        <a:pt x="42463" y="16005"/>
                      </a:cubicBezTo>
                    </a:path>
                    <a:path w="42463" h="26065" stroke="0" extrusionOk="0">
                      <a:moveTo>
                        <a:pt x="466" y="26064"/>
                      </a:moveTo>
                      <a:cubicBezTo>
                        <a:pt x="156" y="24596"/>
                        <a:pt x="0" y="23100"/>
                        <a:pt x="0" y="21600"/>
                      </a:cubicBezTo>
                      <a:cubicBezTo>
                        <a:pt x="0" y="9670"/>
                        <a:pt x="9670" y="0"/>
                        <a:pt x="21600" y="0"/>
                      </a:cubicBezTo>
                      <a:cubicBezTo>
                        <a:pt x="31374" y="-1"/>
                        <a:pt x="39931" y="6564"/>
                        <a:pt x="42463" y="16005"/>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93213" name="Group 453"/>
              <p:cNvGrpSpPr>
                <a:grpSpLocks/>
              </p:cNvGrpSpPr>
              <p:nvPr/>
            </p:nvGrpSpPr>
            <p:grpSpPr bwMode="auto">
              <a:xfrm>
                <a:off x="2060" y="2483"/>
                <a:ext cx="82" cy="125"/>
                <a:chOff x="2060" y="2483"/>
                <a:chExt cx="82" cy="125"/>
              </a:xfrm>
            </p:grpSpPr>
            <p:sp>
              <p:nvSpPr>
                <p:cNvPr id="93228" name="Arc 451"/>
                <p:cNvSpPr>
                  <a:spLocks/>
                </p:cNvSpPr>
                <p:nvPr/>
              </p:nvSpPr>
              <p:spPr bwMode="auto">
                <a:xfrm rot="-6540000">
                  <a:off x="2033" y="2510"/>
                  <a:ext cx="125" cy="71"/>
                </a:xfrm>
                <a:custGeom>
                  <a:avLst/>
                  <a:gdLst>
                    <a:gd name="T0" fmla="*/ 0 w 42570"/>
                    <a:gd name="T1" fmla="*/ 0 h 25938"/>
                    <a:gd name="T2" fmla="*/ 0 w 42570"/>
                    <a:gd name="T3" fmla="*/ 0 h 25938"/>
                    <a:gd name="T4" fmla="*/ 0 w 42570"/>
                    <a:gd name="T5" fmla="*/ 0 h 25938"/>
                    <a:gd name="T6" fmla="*/ 0 60000 65536"/>
                    <a:gd name="T7" fmla="*/ 0 60000 65536"/>
                    <a:gd name="T8" fmla="*/ 0 60000 65536"/>
                    <a:gd name="T9" fmla="*/ 0 w 42570"/>
                    <a:gd name="T10" fmla="*/ 0 h 25938"/>
                    <a:gd name="T11" fmla="*/ 42570 w 42570"/>
                    <a:gd name="T12" fmla="*/ 25938 h 25938"/>
                  </a:gdLst>
                  <a:ahLst/>
                  <a:cxnLst>
                    <a:cxn ang="T6">
                      <a:pos x="T0" y="T1"/>
                    </a:cxn>
                    <a:cxn ang="T7">
                      <a:pos x="T2" y="T3"/>
                    </a:cxn>
                    <a:cxn ang="T8">
                      <a:pos x="T4" y="T5"/>
                    </a:cxn>
                  </a:cxnLst>
                  <a:rect l="T9" t="T10" r="T11" b="T12"/>
                  <a:pathLst>
                    <a:path w="42570" h="25938" fill="none" extrusionOk="0">
                      <a:moveTo>
                        <a:pt x="440" y="25937"/>
                      </a:moveTo>
                      <a:cubicBezTo>
                        <a:pt x="147" y="24510"/>
                        <a:pt x="0" y="23057"/>
                        <a:pt x="0" y="21600"/>
                      </a:cubicBezTo>
                      <a:cubicBezTo>
                        <a:pt x="0" y="9670"/>
                        <a:pt x="9670" y="0"/>
                        <a:pt x="21600" y="0"/>
                      </a:cubicBezTo>
                      <a:cubicBezTo>
                        <a:pt x="31534" y="-1"/>
                        <a:pt x="40187" y="6775"/>
                        <a:pt x="42569" y="16420"/>
                      </a:cubicBezTo>
                    </a:path>
                    <a:path w="42570" h="25938" stroke="0" extrusionOk="0">
                      <a:moveTo>
                        <a:pt x="440" y="25937"/>
                      </a:moveTo>
                      <a:cubicBezTo>
                        <a:pt x="147" y="24510"/>
                        <a:pt x="0" y="23057"/>
                        <a:pt x="0" y="21600"/>
                      </a:cubicBezTo>
                      <a:cubicBezTo>
                        <a:pt x="0" y="9670"/>
                        <a:pt x="9670" y="0"/>
                        <a:pt x="21600" y="0"/>
                      </a:cubicBezTo>
                      <a:cubicBezTo>
                        <a:pt x="31534" y="-1"/>
                        <a:pt x="40187" y="6775"/>
                        <a:pt x="42569" y="16420"/>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93229" name="Arc 452"/>
                <p:cNvSpPr>
                  <a:spLocks/>
                </p:cNvSpPr>
                <p:nvPr/>
              </p:nvSpPr>
              <p:spPr bwMode="auto">
                <a:xfrm rot="-6540000">
                  <a:off x="2079" y="2541"/>
                  <a:ext cx="63" cy="63"/>
                </a:xfrm>
                <a:custGeom>
                  <a:avLst/>
                  <a:gdLst>
                    <a:gd name="T0" fmla="*/ 0 w 21600"/>
                    <a:gd name="T1" fmla="*/ 0 h 23232"/>
                    <a:gd name="T2" fmla="*/ 0 w 21600"/>
                    <a:gd name="T3" fmla="*/ 0 h 23232"/>
                    <a:gd name="T4" fmla="*/ 0 w 21600"/>
                    <a:gd name="T5" fmla="*/ 0 h 23232"/>
                    <a:gd name="T6" fmla="*/ 0 60000 65536"/>
                    <a:gd name="T7" fmla="*/ 0 60000 65536"/>
                    <a:gd name="T8" fmla="*/ 0 60000 65536"/>
                    <a:gd name="T9" fmla="*/ 0 w 21600"/>
                    <a:gd name="T10" fmla="*/ 0 h 23232"/>
                    <a:gd name="T11" fmla="*/ 21600 w 21600"/>
                    <a:gd name="T12" fmla="*/ 23232 h 23232"/>
                  </a:gdLst>
                  <a:ahLst/>
                  <a:cxnLst>
                    <a:cxn ang="T6">
                      <a:pos x="T0" y="T1"/>
                    </a:cxn>
                    <a:cxn ang="T7">
                      <a:pos x="T2" y="T3"/>
                    </a:cxn>
                    <a:cxn ang="T8">
                      <a:pos x="T4" y="T5"/>
                    </a:cxn>
                  </a:cxnLst>
                  <a:rect l="T9" t="T10" r="T11" b="T12"/>
                  <a:pathLst>
                    <a:path w="21600" h="23232" fill="none" extrusionOk="0">
                      <a:moveTo>
                        <a:pt x="447" y="23231"/>
                      </a:moveTo>
                      <a:cubicBezTo>
                        <a:pt x="149" y="21793"/>
                        <a:pt x="0" y="20328"/>
                        <a:pt x="0" y="18860"/>
                      </a:cubicBezTo>
                      <a:cubicBezTo>
                        <a:pt x="-1" y="11031"/>
                        <a:pt x="4235" y="3815"/>
                        <a:pt x="11070" y="-1"/>
                      </a:cubicBezTo>
                    </a:path>
                    <a:path w="21600" h="23232" stroke="0" extrusionOk="0">
                      <a:moveTo>
                        <a:pt x="447" y="23231"/>
                      </a:moveTo>
                      <a:cubicBezTo>
                        <a:pt x="149" y="21793"/>
                        <a:pt x="0" y="20328"/>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grpSp>
          <p:grpSp>
            <p:nvGrpSpPr>
              <p:cNvPr id="93214" name="Group 456"/>
              <p:cNvGrpSpPr>
                <a:grpSpLocks/>
              </p:cNvGrpSpPr>
              <p:nvPr/>
            </p:nvGrpSpPr>
            <p:grpSpPr bwMode="auto">
              <a:xfrm>
                <a:off x="2059" y="2468"/>
                <a:ext cx="83" cy="141"/>
                <a:chOff x="2059" y="2468"/>
                <a:chExt cx="83" cy="141"/>
              </a:xfrm>
            </p:grpSpPr>
            <p:sp>
              <p:nvSpPr>
                <p:cNvPr id="93226" name="Arc 454"/>
                <p:cNvSpPr>
                  <a:spLocks/>
                </p:cNvSpPr>
                <p:nvPr/>
              </p:nvSpPr>
              <p:spPr bwMode="auto">
                <a:xfrm rot="-6540000">
                  <a:off x="2030" y="2507"/>
                  <a:ext cx="131" cy="74"/>
                </a:xfrm>
                <a:custGeom>
                  <a:avLst/>
                  <a:gdLst>
                    <a:gd name="T0" fmla="*/ 0 w 42463"/>
                    <a:gd name="T1" fmla="*/ 0 h 25734"/>
                    <a:gd name="T2" fmla="*/ 0 w 42463"/>
                    <a:gd name="T3" fmla="*/ 0 h 25734"/>
                    <a:gd name="T4" fmla="*/ 0 w 42463"/>
                    <a:gd name="T5" fmla="*/ 0 h 25734"/>
                    <a:gd name="T6" fmla="*/ 0 60000 65536"/>
                    <a:gd name="T7" fmla="*/ 0 60000 65536"/>
                    <a:gd name="T8" fmla="*/ 0 60000 65536"/>
                    <a:gd name="T9" fmla="*/ 0 w 42463"/>
                    <a:gd name="T10" fmla="*/ 0 h 25734"/>
                    <a:gd name="T11" fmla="*/ 42463 w 42463"/>
                    <a:gd name="T12" fmla="*/ 25734 h 25734"/>
                  </a:gdLst>
                  <a:ahLst/>
                  <a:cxnLst>
                    <a:cxn ang="T6">
                      <a:pos x="T0" y="T1"/>
                    </a:cxn>
                    <a:cxn ang="T7">
                      <a:pos x="T2" y="T3"/>
                    </a:cxn>
                    <a:cxn ang="T8">
                      <a:pos x="T4" y="T5"/>
                    </a:cxn>
                  </a:cxnLst>
                  <a:rect l="T9" t="T10" r="T11" b="T12"/>
                  <a:pathLst>
                    <a:path w="42463" h="25734" fill="none" extrusionOk="0">
                      <a:moveTo>
                        <a:pt x="399" y="25733"/>
                      </a:moveTo>
                      <a:cubicBezTo>
                        <a:pt x="133" y="24371"/>
                        <a:pt x="0" y="22987"/>
                        <a:pt x="0" y="21600"/>
                      </a:cubicBezTo>
                      <a:cubicBezTo>
                        <a:pt x="0" y="9670"/>
                        <a:pt x="9670" y="0"/>
                        <a:pt x="21600" y="0"/>
                      </a:cubicBezTo>
                      <a:cubicBezTo>
                        <a:pt x="31374" y="-1"/>
                        <a:pt x="39931" y="6564"/>
                        <a:pt x="42463" y="16005"/>
                      </a:cubicBezTo>
                    </a:path>
                    <a:path w="42463" h="25734" stroke="0" extrusionOk="0">
                      <a:moveTo>
                        <a:pt x="399" y="25733"/>
                      </a:moveTo>
                      <a:cubicBezTo>
                        <a:pt x="133" y="24371"/>
                        <a:pt x="0" y="22987"/>
                        <a:pt x="0" y="21600"/>
                      </a:cubicBezTo>
                      <a:cubicBezTo>
                        <a:pt x="0" y="9670"/>
                        <a:pt x="9670" y="0"/>
                        <a:pt x="21600" y="0"/>
                      </a:cubicBezTo>
                      <a:cubicBezTo>
                        <a:pt x="31374" y="-1"/>
                        <a:pt x="39931" y="6564"/>
                        <a:pt x="42463" y="16005"/>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3227" name="Arc 455"/>
                <p:cNvSpPr>
                  <a:spLocks/>
                </p:cNvSpPr>
                <p:nvPr/>
              </p:nvSpPr>
              <p:spPr bwMode="auto">
                <a:xfrm rot="-6540000">
                  <a:off x="2039" y="2497"/>
                  <a:ext cx="131" cy="74"/>
                </a:xfrm>
                <a:custGeom>
                  <a:avLst/>
                  <a:gdLst>
                    <a:gd name="T0" fmla="*/ 0 w 42463"/>
                    <a:gd name="T1" fmla="*/ 0 h 25734"/>
                    <a:gd name="T2" fmla="*/ 0 w 42463"/>
                    <a:gd name="T3" fmla="*/ 0 h 25734"/>
                    <a:gd name="T4" fmla="*/ 0 w 42463"/>
                    <a:gd name="T5" fmla="*/ 0 h 25734"/>
                    <a:gd name="T6" fmla="*/ 0 60000 65536"/>
                    <a:gd name="T7" fmla="*/ 0 60000 65536"/>
                    <a:gd name="T8" fmla="*/ 0 60000 65536"/>
                    <a:gd name="T9" fmla="*/ 0 w 42463"/>
                    <a:gd name="T10" fmla="*/ 0 h 25734"/>
                    <a:gd name="T11" fmla="*/ 42463 w 42463"/>
                    <a:gd name="T12" fmla="*/ 25734 h 25734"/>
                  </a:gdLst>
                  <a:ahLst/>
                  <a:cxnLst>
                    <a:cxn ang="T6">
                      <a:pos x="T0" y="T1"/>
                    </a:cxn>
                    <a:cxn ang="T7">
                      <a:pos x="T2" y="T3"/>
                    </a:cxn>
                    <a:cxn ang="T8">
                      <a:pos x="T4" y="T5"/>
                    </a:cxn>
                  </a:cxnLst>
                  <a:rect l="T9" t="T10" r="T11" b="T12"/>
                  <a:pathLst>
                    <a:path w="42463" h="25734" fill="none" extrusionOk="0">
                      <a:moveTo>
                        <a:pt x="399" y="25733"/>
                      </a:moveTo>
                      <a:cubicBezTo>
                        <a:pt x="133" y="24371"/>
                        <a:pt x="0" y="22987"/>
                        <a:pt x="0" y="21600"/>
                      </a:cubicBezTo>
                      <a:cubicBezTo>
                        <a:pt x="0" y="9670"/>
                        <a:pt x="9670" y="0"/>
                        <a:pt x="21600" y="0"/>
                      </a:cubicBezTo>
                      <a:cubicBezTo>
                        <a:pt x="31374" y="-1"/>
                        <a:pt x="39931" y="6564"/>
                        <a:pt x="42463" y="16005"/>
                      </a:cubicBezTo>
                    </a:path>
                    <a:path w="42463" h="25734" stroke="0" extrusionOk="0">
                      <a:moveTo>
                        <a:pt x="399" y="25733"/>
                      </a:moveTo>
                      <a:cubicBezTo>
                        <a:pt x="133" y="24371"/>
                        <a:pt x="0" y="22987"/>
                        <a:pt x="0" y="21600"/>
                      </a:cubicBezTo>
                      <a:cubicBezTo>
                        <a:pt x="0" y="9670"/>
                        <a:pt x="9670" y="0"/>
                        <a:pt x="21600" y="0"/>
                      </a:cubicBezTo>
                      <a:cubicBezTo>
                        <a:pt x="31374" y="-1"/>
                        <a:pt x="39931" y="6564"/>
                        <a:pt x="42463" y="16005"/>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93215" name="Group 459"/>
              <p:cNvGrpSpPr>
                <a:grpSpLocks/>
              </p:cNvGrpSpPr>
              <p:nvPr/>
            </p:nvGrpSpPr>
            <p:grpSpPr bwMode="auto">
              <a:xfrm>
                <a:off x="1968" y="2162"/>
                <a:ext cx="499" cy="541"/>
                <a:chOff x="1968" y="2162"/>
                <a:chExt cx="499" cy="541"/>
              </a:xfrm>
            </p:grpSpPr>
            <p:sp>
              <p:nvSpPr>
                <p:cNvPr id="93224" name="Line 457"/>
                <p:cNvSpPr>
                  <a:spLocks noChangeShapeType="1"/>
                </p:cNvSpPr>
                <p:nvPr/>
              </p:nvSpPr>
              <p:spPr bwMode="auto">
                <a:xfrm flipV="1">
                  <a:off x="1968" y="2162"/>
                  <a:ext cx="399" cy="442"/>
                </a:xfrm>
                <a:prstGeom prst="line">
                  <a:avLst/>
                </a:prstGeom>
                <a:noFill/>
                <a:ln w="12700">
                  <a:solidFill>
                    <a:srgbClr val="000000"/>
                  </a:solidFill>
                  <a:round/>
                  <a:headEnd type="none" w="sm" len="sm"/>
                  <a:tailEnd type="none" w="sm" len="sm"/>
                </a:ln>
              </p:spPr>
              <p:txBody>
                <a:bodyPr/>
                <a:lstStyle/>
                <a:p>
                  <a:endParaRPr lang="en-US"/>
                </a:p>
              </p:txBody>
            </p:sp>
            <p:sp>
              <p:nvSpPr>
                <p:cNvPr id="93225" name="Line 458"/>
                <p:cNvSpPr>
                  <a:spLocks noChangeShapeType="1"/>
                </p:cNvSpPr>
                <p:nvPr/>
              </p:nvSpPr>
              <p:spPr bwMode="auto">
                <a:xfrm flipV="1">
                  <a:off x="2046" y="2252"/>
                  <a:ext cx="421" cy="451"/>
                </a:xfrm>
                <a:prstGeom prst="line">
                  <a:avLst/>
                </a:prstGeom>
                <a:noFill/>
                <a:ln w="12700">
                  <a:solidFill>
                    <a:srgbClr val="000000"/>
                  </a:solidFill>
                  <a:round/>
                  <a:headEnd type="none" w="sm" len="sm"/>
                  <a:tailEnd type="none" w="sm" len="sm"/>
                </a:ln>
              </p:spPr>
              <p:txBody>
                <a:bodyPr/>
                <a:lstStyle/>
                <a:p>
                  <a:endParaRPr lang="en-US"/>
                </a:p>
              </p:txBody>
            </p:sp>
          </p:grpSp>
          <p:grpSp>
            <p:nvGrpSpPr>
              <p:cNvPr id="93216" name="Group 465"/>
              <p:cNvGrpSpPr>
                <a:grpSpLocks/>
              </p:cNvGrpSpPr>
              <p:nvPr/>
            </p:nvGrpSpPr>
            <p:grpSpPr bwMode="auto">
              <a:xfrm>
                <a:off x="2074" y="2454"/>
                <a:ext cx="85" cy="137"/>
                <a:chOff x="2074" y="2454"/>
                <a:chExt cx="85" cy="137"/>
              </a:xfrm>
            </p:grpSpPr>
            <p:grpSp>
              <p:nvGrpSpPr>
                <p:cNvPr id="93219" name="Group 462"/>
                <p:cNvGrpSpPr>
                  <a:grpSpLocks/>
                </p:cNvGrpSpPr>
                <p:nvPr/>
              </p:nvGrpSpPr>
              <p:grpSpPr bwMode="auto">
                <a:xfrm>
                  <a:off x="2078" y="2462"/>
                  <a:ext cx="81" cy="125"/>
                  <a:chOff x="2078" y="2462"/>
                  <a:chExt cx="81" cy="125"/>
                </a:xfrm>
              </p:grpSpPr>
              <p:sp>
                <p:nvSpPr>
                  <p:cNvPr id="93222" name="Arc 460"/>
                  <p:cNvSpPr>
                    <a:spLocks/>
                  </p:cNvSpPr>
                  <p:nvPr/>
                </p:nvSpPr>
                <p:spPr bwMode="auto">
                  <a:xfrm rot="-6540000">
                    <a:off x="2050" y="2490"/>
                    <a:ext cx="125" cy="70"/>
                  </a:xfrm>
                  <a:custGeom>
                    <a:avLst/>
                    <a:gdLst>
                      <a:gd name="T0" fmla="*/ 0 w 42653"/>
                      <a:gd name="T1" fmla="*/ 0 h 25589"/>
                      <a:gd name="T2" fmla="*/ 0 w 42653"/>
                      <a:gd name="T3" fmla="*/ 0 h 25589"/>
                      <a:gd name="T4" fmla="*/ 0 w 42653"/>
                      <a:gd name="T5" fmla="*/ 0 h 25589"/>
                      <a:gd name="T6" fmla="*/ 0 60000 65536"/>
                      <a:gd name="T7" fmla="*/ 0 60000 65536"/>
                      <a:gd name="T8" fmla="*/ 0 60000 65536"/>
                      <a:gd name="T9" fmla="*/ 0 w 42653"/>
                      <a:gd name="T10" fmla="*/ 0 h 25589"/>
                      <a:gd name="T11" fmla="*/ 42653 w 42653"/>
                      <a:gd name="T12" fmla="*/ 25589 h 25589"/>
                    </a:gdLst>
                    <a:ahLst/>
                    <a:cxnLst>
                      <a:cxn ang="T6">
                        <a:pos x="T0" y="T1"/>
                      </a:cxn>
                      <a:cxn ang="T7">
                        <a:pos x="T2" y="T3"/>
                      </a:cxn>
                      <a:cxn ang="T8">
                        <a:pos x="T4" y="T5"/>
                      </a:cxn>
                    </a:cxnLst>
                    <a:rect l="T9" t="T10" r="T11" b="T12"/>
                    <a:pathLst>
                      <a:path w="42653" h="25589" fill="none" extrusionOk="0">
                        <a:moveTo>
                          <a:pt x="371" y="25589"/>
                        </a:moveTo>
                        <a:cubicBezTo>
                          <a:pt x="124" y="24273"/>
                          <a:pt x="0" y="22938"/>
                          <a:pt x="0" y="21600"/>
                        </a:cubicBezTo>
                        <a:cubicBezTo>
                          <a:pt x="0" y="9670"/>
                          <a:pt x="9670" y="0"/>
                          <a:pt x="21600" y="0"/>
                        </a:cubicBezTo>
                        <a:cubicBezTo>
                          <a:pt x="31668" y="-1"/>
                          <a:pt x="40402" y="6956"/>
                          <a:pt x="42653" y="16770"/>
                        </a:cubicBezTo>
                      </a:path>
                      <a:path w="42653" h="25589" stroke="0" extrusionOk="0">
                        <a:moveTo>
                          <a:pt x="371" y="25589"/>
                        </a:moveTo>
                        <a:cubicBezTo>
                          <a:pt x="124" y="24273"/>
                          <a:pt x="0" y="22938"/>
                          <a:pt x="0" y="21600"/>
                        </a:cubicBezTo>
                        <a:cubicBezTo>
                          <a:pt x="0" y="9670"/>
                          <a:pt x="9670" y="0"/>
                          <a:pt x="21600" y="0"/>
                        </a:cubicBezTo>
                        <a:cubicBezTo>
                          <a:pt x="31668" y="-1"/>
                          <a:pt x="40402" y="6956"/>
                          <a:pt x="42653" y="16770"/>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93223" name="Arc 461"/>
                  <p:cNvSpPr>
                    <a:spLocks/>
                  </p:cNvSpPr>
                  <p:nvPr/>
                </p:nvSpPr>
                <p:spPr bwMode="auto">
                  <a:xfrm rot="-6540000">
                    <a:off x="2096" y="2521"/>
                    <a:ext cx="63" cy="62"/>
                  </a:xfrm>
                  <a:custGeom>
                    <a:avLst/>
                    <a:gdLst>
                      <a:gd name="T0" fmla="*/ 0 w 21600"/>
                      <a:gd name="T1" fmla="*/ 0 h 22881"/>
                      <a:gd name="T2" fmla="*/ 0 w 21600"/>
                      <a:gd name="T3" fmla="*/ 0 h 22881"/>
                      <a:gd name="T4" fmla="*/ 0 w 21600"/>
                      <a:gd name="T5" fmla="*/ 0 h 22881"/>
                      <a:gd name="T6" fmla="*/ 0 60000 65536"/>
                      <a:gd name="T7" fmla="*/ 0 60000 65536"/>
                      <a:gd name="T8" fmla="*/ 0 60000 65536"/>
                      <a:gd name="T9" fmla="*/ 0 w 21600"/>
                      <a:gd name="T10" fmla="*/ 0 h 22881"/>
                      <a:gd name="T11" fmla="*/ 21600 w 21600"/>
                      <a:gd name="T12" fmla="*/ 22881 h 22881"/>
                    </a:gdLst>
                    <a:ahLst/>
                    <a:cxnLst>
                      <a:cxn ang="T6">
                        <a:pos x="T0" y="T1"/>
                      </a:cxn>
                      <a:cxn ang="T7">
                        <a:pos x="T2" y="T3"/>
                      </a:cxn>
                      <a:cxn ang="T8">
                        <a:pos x="T4" y="T5"/>
                      </a:cxn>
                    </a:cxnLst>
                    <a:rect l="T9" t="T10" r="T11" b="T12"/>
                    <a:pathLst>
                      <a:path w="21600" h="22881" fill="none" extrusionOk="0">
                        <a:moveTo>
                          <a:pt x="377" y="22880"/>
                        </a:moveTo>
                        <a:cubicBezTo>
                          <a:pt x="126" y="21555"/>
                          <a:pt x="0" y="20209"/>
                          <a:pt x="0" y="18860"/>
                        </a:cubicBezTo>
                        <a:cubicBezTo>
                          <a:pt x="-1" y="11031"/>
                          <a:pt x="4235" y="3815"/>
                          <a:pt x="11070" y="-1"/>
                        </a:cubicBezTo>
                      </a:path>
                      <a:path w="21600" h="22881" stroke="0" extrusionOk="0">
                        <a:moveTo>
                          <a:pt x="377" y="22880"/>
                        </a:moveTo>
                        <a:cubicBezTo>
                          <a:pt x="126" y="21555"/>
                          <a:pt x="0" y="20209"/>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grpSp>
            <p:sp>
              <p:nvSpPr>
                <p:cNvPr id="93220" name="Arc 463"/>
                <p:cNvSpPr>
                  <a:spLocks/>
                </p:cNvSpPr>
                <p:nvPr/>
              </p:nvSpPr>
              <p:spPr bwMode="auto">
                <a:xfrm rot="-6540000">
                  <a:off x="2045" y="2488"/>
                  <a:ext cx="132" cy="73"/>
                </a:xfrm>
                <a:custGeom>
                  <a:avLst/>
                  <a:gdLst>
                    <a:gd name="T0" fmla="*/ 0 w 42548"/>
                    <a:gd name="T1" fmla="*/ 0 h 25797"/>
                    <a:gd name="T2" fmla="*/ 0 w 42548"/>
                    <a:gd name="T3" fmla="*/ 0 h 25797"/>
                    <a:gd name="T4" fmla="*/ 0 w 42548"/>
                    <a:gd name="T5" fmla="*/ 0 h 25797"/>
                    <a:gd name="T6" fmla="*/ 0 60000 65536"/>
                    <a:gd name="T7" fmla="*/ 0 60000 65536"/>
                    <a:gd name="T8" fmla="*/ 0 60000 65536"/>
                    <a:gd name="T9" fmla="*/ 0 w 42548"/>
                    <a:gd name="T10" fmla="*/ 0 h 25797"/>
                    <a:gd name="T11" fmla="*/ 42548 w 42548"/>
                    <a:gd name="T12" fmla="*/ 25797 h 25797"/>
                  </a:gdLst>
                  <a:ahLst/>
                  <a:cxnLst>
                    <a:cxn ang="T6">
                      <a:pos x="T0" y="T1"/>
                    </a:cxn>
                    <a:cxn ang="T7">
                      <a:pos x="T2" y="T3"/>
                    </a:cxn>
                    <a:cxn ang="T8">
                      <a:pos x="T4" y="T5"/>
                    </a:cxn>
                  </a:cxnLst>
                  <a:rect l="T9" t="T10" r="T11" b="T12"/>
                  <a:pathLst>
                    <a:path w="42548" h="25797" fill="none" extrusionOk="0">
                      <a:moveTo>
                        <a:pt x="411" y="25797"/>
                      </a:moveTo>
                      <a:cubicBezTo>
                        <a:pt x="137" y="24414"/>
                        <a:pt x="0" y="23009"/>
                        <a:pt x="0" y="21600"/>
                      </a:cubicBezTo>
                      <a:cubicBezTo>
                        <a:pt x="0" y="9670"/>
                        <a:pt x="9670" y="0"/>
                        <a:pt x="21600" y="0"/>
                      </a:cubicBezTo>
                      <a:cubicBezTo>
                        <a:pt x="31500" y="-1"/>
                        <a:pt x="40133" y="6731"/>
                        <a:pt x="42548" y="16332"/>
                      </a:cubicBezTo>
                    </a:path>
                    <a:path w="42548" h="25797" stroke="0" extrusionOk="0">
                      <a:moveTo>
                        <a:pt x="411" y="25797"/>
                      </a:moveTo>
                      <a:cubicBezTo>
                        <a:pt x="137" y="24414"/>
                        <a:pt x="0" y="23009"/>
                        <a:pt x="0" y="21600"/>
                      </a:cubicBezTo>
                      <a:cubicBezTo>
                        <a:pt x="0" y="9670"/>
                        <a:pt x="9670" y="0"/>
                        <a:pt x="21600" y="0"/>
                      </a:cubicBezTo>
                      <a:cubicBezTo>
                        <a:pt x="31500" y="-1"/>
                        <a:pt x="40133" y="6731"/>
                        <a:pt x="42548" y="16332"/>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93221" name="Arc 464"/>
                <p:cNvSpPr>
                  <a:spLocks/>
                </p:cNvSpPr>
                <p:nvPr/>
              </p:nvSpPr>
              <p:spPr bwMode="auto">
                <a:xfrm rot="-6540000">
                  <a:off x="2061" y="2479"/>
                  <a:ext cx="124" cy="73"/>
                </a:xfrm>
                <a:custGeom>
                  <a:avLst/>
                  <a:gdLst>
                    <a:gd name="T0" fmla="*/ 0 w 42469"/>
                    <a:gd name="T1" fmla="*/ 0 h 26663"/>
                    <a:gd name="T2" fmla="*/ 0 w 42469"/>
                    <a:gd name="T3" fmla="*/ 0 h 26663"/>
                    <a:gd name="T4" fmla="*/ 0 w 42469"/>
                    <a:gd name="T5" fmla="*/ 0 h 26663"/>
                    <a:gd name="T6" fmla="*/ 0 60000 65536"/>
                    <a:gd name="T7" fmla="*/ 0 60000 65536"/>
                    <a:gd name="T8" fmla="*/ 0 60000 65536"/>
                    <a:gd name="T9" fmla="*/ 0 w 42469"/>
                    <a:gd name="T10" fmla="*/ 0 h 26663"/>
                    <a:gd name="T11" fmla="*/ 42469 w 42469"/>
                    <a:gd name="T12" fmla="*/ 26663 h 26663"/>
                  </a:gdLst>
                  <a:ahLst/>
                  <a:cxnLst>
                    <a:cxn ang="T6">
                      <a:pos x="T0" y="T1"/>
                    </a:cxn>
                    <a:cxn ang="T7">
                      <a:pos x="T2" y="T3"/>
                    </a:cxn>
                    <a:cxn ang="T8">
                      <a:pos x="T4" y="T5"/>
                    </a:cxn>
                  </a:cxnLst>
                  <a:rect l="T9" t="T10" r="T11" b="T12"/>
                  <a:pathLst>
                    <a:path w="42469" h="26663" fill="none" extrusionOk="0">
                      <a:moveTo>
                        <a:pt x="601" y="26663"/>
                      </a:moveTo>
                      <a:cubicBezTo>
                        <a:pt x="201" y="25005"/>
                        <a:pt x="0" y="23305"/>
                        <a:pt x="0" y="21600"/>
                      </a:cubicBezTo>
                      <a:cubicBezTo>
                        <a:pt x="0" y="9670"/>
                        <a:pt x="9670" y="0"/>
                        <a:pt x="21600" y="0"/>
                      </a:cubicBezTo>
                      <a:cubicBezTo>
                        <a:pt x="31383" y="-1"/>
                        <a:pt x="39945" y="6576"/>
                        <a:pt x="42469" y="16028"/>
                      </a:cubicBezTo>
                    </a:path>
                    <a:path w="42469" h="26663" stroke="0" extrusionOk="0">
                      <a:moveTo>
                        <a:pt x="601" y="26663"/>
                      </a:moveTo>
                      <a:cubicBezTo>
                        <a:pt x="201" y="25005"/>
                        <a:pt x="0" y="23305"/>
                        <a:pt x="0" y="21600"/>
                      </a:cubicBezTo>
                      <a:cubicBezTo>
                        <a:pt x="0" y="9670"/>
                        <a:pt x="9670" y="0"/>
                        <a:pt x="21600" y="0"/>
                      </a:cubicBezTo>
                      <a:cubicBezTo>
                        <a:pt x="31383" y="-1"/>
                        <a:pt x="39945" y="6576"/>
                        <a:pt x="42469" y="16028"/>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93217" name="Freeform 466"/>
              <p:cNvSpPr>
                <a:spLocks/>
              </p:cNvSpPr>
              <p:nvPr/>
            </p:nvSpPr>
            <p:spPr bwMode="auto">
              <a:xfrm>
                <a:off x="2102" y="2222"/>
                <a:ext cx="355" cy="352"/>
              </a:xfrm>
              <a:custGeom>
                <a:avLst/>
                <a:gdLst>
                  <a:gd name="T0" fmla="*/ 0 w 355"/>
                  <a:gd name="T1" fmla="*/ 336 h 352"/>
                  <a:gd name="T2" fmla="*/ 9 w 355"/>
                  <a:gd name="T3" fmla="*/ 342 h 352"/>
                  <a:gd name="T4" fmla="*/ 15 w 355"/>
                  <a:gd name="T5" fmla="*/ 346 h 352"/>
                  <a:gd name="T6" fmla="*/ 25 w 355"/>
                  <a:gd name="T7" fmla="*/ 351 h 352"/>
                  <a:gd name="T8" fmla="*/ 33 w 355"/>
                  <a:gd name="T9" fmla="*/ 351 h 352"/>
                  <a:gd name="T10" fmla="*/ 41 w 355"/>
                  <a:gd name="T11" fmla="*/ 351 h 352"/>
                  <a:gd name="T12" fmla="*/ 50 w 355"/>
                  <a:gd name="T13" fmla="*/ 351 h 352"/>
                  <a:gd name="T14" fmla="*/ 58 w 355"/>
                  <a:gd name="T15" fmla="*/ 349 h 352"/>
                  <a:gd name="T16" fmla="*/ 69 w 355"/>
                  <a:gd name="T17" fmla="*/ 345 h 352"/>
                  <a:gd name="T18" fmla="*/ 354 w 355"/>
                  <a:gd name="T19" fmla="*/ 41 h 352"/>
                  <a:gd name="T20" fmla="*/ 300 w 355"/>
                  <a:gd name="T21" fmla="*/ 0 h 352"/>
                  <a:gd name="T22" fmla="*/ 0 w 355"/>
                  <a:gd name="T23" fmla="*/ 336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
                  <a:gd name="T37" fmla="*/ 0 h 352"/>
                  <a:gd name="T38" fmla="*/ 355 w 35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 h="352">
                    <a:moveTo>
                      <a:pt x="0" y="336"/>
                    </a:moveTo>
                    <a:lnTo>
                      <a:pt x="9" y="342"/>
                    </a:lnTo>
                    <a:lnTo>
                      <a:pt x="15" y="346"/>
                    </a:lnTo>
                    <a:lnTo>
                      <a:pt x="25" y="351"/>
                    </a:lnTo>
                    <a:lnTo>
                      <a:pt x="33" y="351"/>
                    </a:lnTo>
                    <a:lnTo>
                      <a:pt x="41" y="351"/>
                    </a:lnTo>
                    <a:lnTo>
                      <a:pt x="50" y="351"/>
                    </a:lnTo>
                    <a:lnTo>
                      <a:pt x="58" y="349"/>
                    </a:lnTo>
                    <a:lnTo>
                      <a:pt x="69" y="345"/>
                    </a:lnTo>
                    <a:lnTo>
                      <a:pt x="354" y="41"/>
                    </a:lnTo>
                    <a:lnTo>
                      <a:pt x="300" y="0"/>
                    </a:lnTo>
                    <a:lnTo>
                      <a:pt x="0" y="336"/>
                    </a:lnTo>
                  </a:path>
                </a:pathLst>
              </a:custGeom>
              <a:solidFill>
                <a:srgbClr val="3F1F00"/>
              </a:solidFill>
              <a:ln w="9525" cap="rnd">
                <a:noFill/>
                <a:round/>
                <a:headEnd/>
                <a:tailEnd/>
              </a:ln>
            </p:spPr>
            <p:txBody>
              <a:bodyPr/>
              <a:lstStyle/>
              <a:p>
                <a:pPr algn="ctr" eaLnBrk="0" hangingPunct="0"/>
                <a:endParaRPr lang="en-US"/>
              </a:p>
            </p:txBody>
          </p:sp>
          <p:sp>
            <p:nvSpPr>
              <p:cNvPr id="93218" name="Oval 467"/>
              <p:cNvSpPr>
                <a:spLocks noChangeArrowheads="1"/>
              </p:cNvSpPr>
              <p:nvPr/>
            </p:nvSpPr>
            <p:spPr bwMode="auto">
              <a:xfrm rot="-6540000">
                <a:off x="2357" y="2133"/>
                <a:ext cx="137" cy="130"/>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sp>
        <p:nvSpPr>
          <p:cNvPr id="93201" name="Line 470"/>
          <p:cNvSpPr>
            <a:spLocks noChangeShapeType="1"/>
          </p:cNvSpPr>
          <p:nvPr/>
        </p:nvSpPr>
        <p:spPr bwMode="auto">
          <a:xfrm flipV="1">
            <a:off x="2209800" y="2667000"/>
            <a:ext cx="0" cy="457200"/>
          </a:xfrm>
          <a:prstGeom prst="line">
            <a:avLst/>
          </a:prstGeom>
          <a:noFill/>
          <a:ln w="50800">
            <a:solidFill>
              <a:schemeClr val="bg2"/>
            </a:solidFill>
            <a:round/>
            <a:headEnd type="none" w="sm" len="sm"/>
            <a:tailEnd type="none" w="sm" len="sm"/>
          </a:ln>
        </p:spPr>
        <p:txBody>
          <a:bodyPr/>
          <a:lstStyle/>
          <a:p>
            <a:endParaRPr lang="en-US"/>
          </a:p>
        </p:txBody>
      </p:sp>
      <p:sp>
        <p:nvSpPr>
          <p:cNvPr id="93202" name="Rectangle 47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3203"/>
                                        </p:tgtEl>
                                        <p:attrNameLst>
                                          <p:attrName>style.visibility</p:attrName>
                                        </p:attrNameLst>
                                      </p:cBhvr>
                                      <p:to>
                                        <p:strVal val="visible"/>
                                      </p:to>
                                    </p:set>
                                    <p:anim calcmode="lin" valueType="num">
                                      <p:cBhvr additive="base">
                                        <p:cTn id="7" dur="500" fill="hold"/>
                                        <p:tgtEl>
                                          <p:spTgt spid="93203"/>
                                        </p:tgtEl>
                                        <p:attrNameLst>
                                          <p:attrName>ppt_x</p:attrName>
                                        </p:attrNameLst>
                                      </p:cBhvr>
                                      <p:tavLst>
                                        <p:tav tm="0">
                                          <p:val>
                                            <p:strVal val="1+#ppt_w/2"/>
                                          </p:val>
                                        </p:tav>
                                        <p:tav tm="100000">
                                          <p:val>
                                            <p:strVal val="#ppt_x"/>
                                          </p:val>
                                        </p:tav>
                                      </p:tavLst>
                                    </p:anim>
                                    <p:anim calcmode="lin" valueType="num">
                                      <p:cBhvr additive="base">
                                        <p:cTn id="8" dur="500" fill="hold"/>
                                        <p:tgtEl>
                                          <p:spTgt spid="932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8418"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188419" name="AutoShape 3"/>
          <p:cNvSpPr>
            <a:spLocks noChangeArrowheads="1"/>
          </p:cNvSpPr>
          <p:nvPr/>
        </p:nvSpPr>
        <p:spPr bwMode="auto">
          <a:xfrm>
            <a:off x="3663950" y="3206750"/>
            <a:ext cx="977900" cy="596900"/>
          </a:xfrm>
          <a:prstGeom prst="rightArrow">
            <a:avLst>
              <a:gd name="adj1" fmla="val 50000"/>
              <a:gd name="adj2" fmla="val 81922"/>
            </a:avLst>
          </a:prstGeom>
          <a:gradFill rotWithShape="0">
            <a:gsLst>
              <a:gs pos="0">
                <a:srgbClr val="FF0033"/>
              </a:gs>
              <a:gs pos="100000">
                <a:srgbClr val="B20024"/>
              </a:gs>
            </a:gsLst>
            <a:lin ang="5400000" scaled="1"/>
          </a:gradFill>
          <a:ln w="12700">
            <a:solidFill>
              <a:schemeClr val="tx1"/>
            </a:solidFill>
            <a:miter lim="800000"/>
            <a:headEnd/>
            <a:tailEnd/>
          </a:ln>
        </p:spPr>
        <p:txBody>
          <a:bodyPr wrap="none" anchor="ctr"/>
          <a:lstStyle/>
          <a:p>
            <a:pPr algn="ctr" eaLnBrk="0" hangingPunct="0"/>
            <a:endParaRPr lang="en-US"/>
          </a:p>
        </p:txBody>
      </p:sp>
      <p:grpSp>
        <p:nvGrpSpPr>
          <p:cNvPr id="94212" name="Group 19"/>
          <p:cNvGrpSpPr>
            <a:grpSpLocks/>
          </p:cNvGrpSpPr>
          <p:nvPr/>
        </p:nvGrpSpPr>
        <p:grpSpPr bwMode="auto">
          <a:xfrm>
            <a:off x="444500" y="2133600"/>
            <a:ext cx="2798763" cy="3276600"/>
            <a:chOff x="280" y="1344"/>
            <a:chExt cx="1763" cy="2064"/>
          </a:xfrm>
        </p:grpSpPr>
        <p:sp>
          <p:nvSpPr>
            <p:cNvPr id="94243" name="Freeform 4"/>
            <p:cNvSpPr>
              <a:spLocks/>
            </p:cNvSpPr>
            <p:nvPr/>
          </p:nvSpPr>
          <p:spPr bwMode="auto">
            <a:xfrm>
              <a:off x="706" y="1865"/>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4244" name="Freeform 5"/>
            <p:cNvSpPr>
              <a:spLocks/>
            </p:cNvSpPr>
            <p:nvPr/>
          </p:nvSpPr>
          <p:spPr bwMode="auto">
            <a:xfrm>
              <a:off x="1260" y="1919"/>
              <a:ext cx="537" cy="601"/>
            </a:xfrm>
            <a:custGeom>
              <a:avLst/>
              <a:gdLst>
                <a:gd name="T0" fmla="*/ 276 w 537"/>
                <a:gd name="T1" fmla="*/ 49 h 601"/>
                <a:gd name="T2" fmla="*/ 236 w 537"/>
                <a:gd name="T3" fmla="*/ 64 h 601"/>
                <a:gd name="T4" fmla="*/ 209 w 537"/>
                <a:gd name="T5" fmla="*/ 82 h 601"/>
                <a:gd name="T6" fmla="*/ 191 w 537"/>
                <a:gd name="T7" fmla="*/ 110 h 601"/>
                <a:gd name="T8" fmla="*/ 155 w 537"/>
                <a:gd name="T9" fmla="*/ 128 h 601"/>
                <a:gd name="T10" fmla="*/ 127 w 537"/>
                <a:gd name="T11" fmla="*/ 155 h 601"/>
                <a:gd name="T12" fmla="*/ 100 w 537"/>
                <a:gd name="T13" fmla="*/ 173 h 601"/>
                <a:gd name="T14" fmla="*/ 73 w 537"/>
                <a:gd name="T15" fmla="*/ 200 h 601"/>
                <a:gd name="T16" fmla="*/ 46 w 537"/>
                <a:gd name="T17" fmla="*/ 219 h 601"/>
                <a:gd name="T18" fmla="*/ 27 w 537"/>
                <a:gd name="T19" fmla="*/ 237 h 601"/>
                <a:gd name="T20" fmla="*/ 18 w 537"/>
                <a:gd name="T21" fmla="*/ 264 h 601"/>
                <a:gd name="T22" fmla="*/ 9 w 537"/>
                <a:gd name="T23" fmla="*/ 291 h 601"/>
                <a:gd name="T24" fmla="*/ 9 w 537"/>
                <a:gd name="T25" fmla="*/ 319 h 601"/>
                <a:gd name="T26" fmla="*/ 9 w 537"/>
                <a:gd name="T27" fmla="*/ 346 h 601"/>
                <a:gd name="T28" fmla="*/ 0 w 537"/>
                <a:gd name="T29" fmla="*/ 373 h 601"/>
                <a:gd name="T30" fmla="*/ 0 w 537"/>
                <a:gd name="T31" fmla="*/ 400 h 601"/>
                <a:gd name="T32" fmla="*/ 0 w 537"/>
                <a:gd name="T33" fmla="*/ 419 h 601"/>
                <a:gd name="T34" fmla="*/ 0 w 537"/>
                <a:gd name="T35" fmla="*/ 455 h 601"/>
                <a:gd name="T36" fmla="*/ 27 w 537"/>
                <a:gd name="T37" fmla="*/ 464 h 601"/>
                <a:gd name="T38" fmla="*/ 118 w 537"/>
                <a:gd name="T39" fmla="*/ 473 h 601"/>
                <a:gd name="T40" fmla="*/ 191 w 537"/>
                <a:gd name="T41" fmla="*/ 491 h 601"/>
                <a:gd name="T42" fmla="*/ 218 w 537"/>
                <a:gd name="T43" fmla="*/ 528 h 601"/>
                <a:gd name="T44" fmla="*/ 218 w 537"/>
                <a:gd name="T45" fmla="*/ 582 h 601"/>
                <a:gd name="T46" fmla="*/ 255 w 537"/>
                <a:gd name="T47" fmla="*/ 600 h 601"/>
                <a:gd name="T48" fmla="*/ 291 w 537"/>
                <a:gd name="T49" fmla="*/ 591 h 601"/>
                <a:gd name="T50" fmla="*/ 318 w 537"/>
                <a:gd name="T51" fmla="*/ 582 h 601"/>
                <a:gd name="T52" fmla="*/ 327 w 537"/>
                <a:gd name="T53" fmla="*/ 555 h 601"/>
                <a:gd name="T54" fmla="*/ 346 w 537"/>
                <a:gd name="T55" fmla="*/ 528 h 601"/>
                <a:gd name="T56" fmla="*/ 355 w 537"/>
                <a:gd name="T57" fmla="*/ 509 h 601"/>
                <a:gd name="T58" fmla="*/ 364 w 537"/>
                <a:gd name="T59" fmla="*/ 455 h 601"/>
                <a:gd name="T60" fmla="*/ 382 w 537"/>
                <a:gd name="T61" fmla="*/ 419 h 601"/>
                <a:gd name="T62" fmla="*/ 400 w 537"/>
                <a:gd name="T63" fmla="*/ 400 h 601"/>
                <a:gd name="T64" fmla="*/ 427 w 537"/>
                <a:gd name="T65" fmla="*/ 382 h 601"/>
                <a:gd name="T66" fmla="*/ 446 w 537"/>
                <a:gd name="T67" fmla="*/ 382 h 601"/>
                <a:gd name="T68" fmla="*/ 473 w 537"/>
                <a:gd name="T69" fmla="*/ 373 h 601"/>
                <a:gd name="T70" fmla="*/ 509 w 537"/>
                <a:gd name="T71" fmla="*/ 346 h 601"/>
                <a:gd name="T72" fmla="*/ 509 w 537"/>
                <a:gd name="T73" fmla="*/ 309 h 601"/>
                <a:gd name="T74" fmla="*/ 509 w 537"/>
                <a:gd name="T75" fmla="*/ 282 h 601"/>
                <a:gd name="T76" fmla="*/ 509 w 537"/>
                <a:gd name="T77" fmla="*/ 209 h 601"/>
                <a:gd name="T78" fmla="*/ 509 w 537"/>
                <a:gd name="T79" fmla="*/ 182 h 601"/>
                <a:gd name="T80" fmla="*/ 509 w 537"/>
                <a:gd name="T81" fmla="*/ 155 h 601"/>
                <a:gd name="T82" fmla="*/ 518 w 537"/>
                <a:gd name="T83" fmla="*/ 100 h 601"/>
                <a:gd name="T84" fmla="*/ 536 w 537"/>
                <a:gd name="T85" fmla="*/ 73 h 601"/>
                <a:gd name="T86" fmla="*/ 509 w 537"/>
                <a:gd name="T87" fmla="*/ 0 h 601"/>
                <a:gd name="T88" fmla="*/ 482 w 537"/>
                <a:gd name="T89" fmla="*/ 0 h 601"/>
                <a:gd name="T90" fmla="*/ 455 w 537"/>
                <a:gd name="T91" fmla="*/ 0 h 601"/>
                <a:gd name="T92" fmla="*/ 427 w 537"/>
                <a:gd name="T93" fmla="*/ 0 h 601"/>
                <a:gd name="T94" fmla="*/ 400 w 537"/>
                <a:gd name="T95" fmla="*/ 0 h 601"/>
                <a:gd name="T96" fmla="*/ 373 w 537"/>
                <a:gd name="T97" fmla="*/ 0 h 601"/>
                <a:gd name="T98" fmla="*/ 346 w 537"/>
                <a:gd name="T99" fmla="*/ 10 h 601"/>
                <a:gd name="T100" fmla="*/ 318 w 537"/>
                <a:gd name="T101" fmla="*/ 37 h 601"/>
                <a:gd name="T102" fmla="*/ 276 w 537"/>
                <a:gd name="T103" fmla="*/ 49 h 601"/>
                <a:gd name="T104" fmla="*/ 276 w 537"/>
                <a:gd name="T105" fmla="*/ 49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4245" name="Freeform 6"/>
            <p:cNvSpPr>
              <a:spLocks/>
            </p:cNvSpPr>
            <p:nvPr/>
          </p:nvSpPr>
          <p:spPr bwMode="auto">
            <a:xfrm>
              <a:off x="1096" y="1520"/>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4246" name="Freeform 7"/>
            <p:cNvSpPr>
              <a:spLocks/>
            </p:cNvSpPr>
            <p:nvPr/>
          </p:nvSpPr>
          <p:spPr bwMode="auto">
            <a:xfrm>
              <a:off x="322" y="2249"/>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4247" name="Freeform 8"/>
            <p:cNvSpPr>
              <a:spLocks/>
            </p:cNvSpPr>
            <p:nvPr/>
          </p:nvSpPr>
          <p:spPr bwMode="auto">
            <a:xfrm>
              <a:off x="280" y="1664"/>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4248" name="Freeform 9"/>
            <p:cNvSpPr>
              <a:spLocks/>
            </p:cNvSpPr>
            <p:nvPr/>
          </p:nvSpPr>
          <p:spPr bwMode="auto">
            <a:xfrm>
              <a:off x="1581" y="2124"/>
              <a:ext cx="462" cy="662"/>
            </a:xfrm>
            <a:custGeom>
              <a:avLst/>
              <a:gdLst>
                <a:gd name="T0" fmla="*/ 101 w 462"/>
                <a:gd name="T1" fmla="*/ 170 h 662"/>
                <a:gd name="T2" fmla="*/ 77 w 462"/>
                <a:gd name="T3" fmla="*/ 205 h 662"/>
                <a:gd name="T4" fmla="*/ 64 w 462"/>
                <a:gd name="T5" fmla="*/ 235 h 662"/>
                <a:gd name="T6" fmla="*/ 65 w 462"/>
                <a:gd name="T7" fmla="*/ 269 h 662"/>
                <a:gd name="T8" fmla="*/ 45 w 462"/>
                <a:gd name="T9" fmla="*/ 304 h 662"/>
                <a:gd name="T10" fmla="*/ 37 w 462"/>
                <a:gd name="T11" fmla="*/ 342 h 662"/>
                <a:gd name="T12" fmla="*/ 25 w 462"/>
                <a:gd name="T13" fmla="*/ 372 h 662"/>
                <a:gd name="T14" fmla="*/ 17 w 462"/>
                <a:gd name="T15" fmla="*/ 409 h 662"/>
                <a:gd name="T16" fmla="*/ 6 w 462"/>
                <a:gd name="T17" fmla="*/ 440 h 662"/>
                <a:gd name="T18" fmla="*/ 0 w 462"/>
                <a:gd name="T19" fmla="*/ 466 h 662"/>
                <a:gd name="T20" fmla="*/ 8 w 462"/>
                <a:gd name="T21" fmla="*/ 493 h 662"/>
                <a:gd name="T22" fmla="*/ 15 w 462"/>
                <a:gd name="T23" fmla="*/ 520 h 662"/>
                <a:gd name="T24" fmla="*/ 31 w 462"/>
                <a:gd name="T25" fmla="*/ 544 h 662"/>
                <a:gd name="T26" fmla="*/ 46 w 462"/>
                <a:gd name="T27" fmla="*/ 566 h 662"/>
                <a:gd name="T28" fmla="*/ 54 w 462"/>
                <a:gd name="T29" fmla="*/ 593 h 662"/>
                <a:gd name="T30" fmla="*/ 69 w 462"/>
                <a:gd name="T31" fmla="*/ 616 h 662"/>
                <a:gd name="T32" fmla="*/ 79 w 462"/>
                <a:gd name="T33" fmla="*/ 632 h 662"/>
                <a:gd name="T34" fmla="*/ 99 w 462"/>
                <a:gd name="T35" fmla="*/ 661 h 662"/>
                <a:gd name="T36" fmla="*/ 127 w 462"/>
                <a:gd name="T37" fmla="*/ 654 h 662"/>
                <a:gd name="T38" fmla="*/ 207 w 462"/>
                <a:gd name="T39" fmla="*/ 610 h 662"/>
                <a:gd name="T40" fmla="*/ 278 w 462"/>
                <a:gd name="T41" fmla="*/ 584 h 662"/>
                <a:gd name="T42" fmla="*/ 321 w 462"/>
                <a:gd name="T43" fmla="*/ 600 h 662"/>
                <a:gd name="T44" fmla="*/ 351 w 462"/>
                <a:gd name="T45" fmla="*/ 645 h 662"/>
                <a:gd name="T46" fmla="*/ 392 w 462"/>
                <a:gd name="T47" fmla="*/ 639 h 662"/>
                <a:gd name="T48" fmla="*/ 417 w 462"/>
                <a:gd name="T49" fmla="*/ 611 h 662"/>
                <a:gd name="T50" fmla="*/ 434 w 462"/>
                <a:gd name="T51" fmla="*/ 589 h 662"/>
                <a:gd name="T52" fmla="*/ 427 w 462"/>
                <a:gd name="T53" fmla="*/ 561 h 662"/>
                <a:gd name="T54" fmla="*/ 427 w 462"/>
                <a:gd name="T55" fmla="*/ 528 h 662"/>
                <a:gd name="T56" fmla="*/ 424 w 462"/>
                <a:gd name="T57" fmla="*/ 508 h 662"/>
                <a:gd name="T58" fmla="*/ 401 w 462"/>
                <a:gd name="T59" fmla="*/ 458 h 662"/>
                <a:gd name="T60" fmla="*/ 396 w 462"/>
                <a:gd name="T61" fmla="*/ 418 h 662"/>
                <a:gd name="T62" fmla="*/ 400 w 462"/>
                <a:gd name="T63" fmla="*/ 392 h 662"/>
                <a:gd name="T64" fmla="*/ 413 w 462"/>
                <a:gd name="T65" fmla="*/ 362 h 662"/>
                <a:gd name="T66" fmla="*/ 428 w 462"/>
                <a:gd name="T67" fmla="*/ 351 h 662"/>
                <a:gd name="T68" fmla="*/ 446 w 462"/>
                <a:gd name="T69" fmla="*/ 329 h 662"/>
                <a:gd name="T70" fmla="*/ 461 w 462"/>
                <a:gd name="T71" fmla="*/ 286 h 662"/>
                <a:gd name="T72" fmla="*/ 440 w 462"/>
                <a:gd name="T73" fmla="*/ 256 h 662"/>
                <a:gd name="T74" fmla="*/ 425 w 462"/>
                <a:gd name="T75" fmla="*/ 233 h 662"/>
                <a:gd name="T76" fmla="*/ 384 w 462"/>
                <a:gd name="T77" fmla="*/ 173 h 662"/>
                <a:gd name="T78" fmla="*/ 369 w 462"/>
                <a:gd name="T79" fmla="*/ 150 h 662"/>
                <a:gd name="T80" fmla="*/ 354 w 462"/>
                <a:gd name="T81" fmla="*/ 128 h 662"/>
                <a:gd name="T82" fmla="*/ 330 w 462"/>
                <a:gd name="T83" fmla="*/ 77 h 662"/>
                <a:gd name="T84" fmla="*/ 330 w 462"/>
                <a:gd name="T85" fmla="*/ 45 h 662"/>
                <a:gd name="T86" fmla="*/ 267 w 462"/>
                <a:gd name="T87" fmla="*/ 0 h 662"/>
                <a:gd name="T88" fmla="*/ 245 w 462"/>
                <a:gd name="T89" fmla="*/ 15 h 662"/>
                <a:gd name="T90" fmla="*/ 222 w 462"/>
                <a:gd name="T91" fmla="*/ 30 h 662"/>
                <a:gd name="T92" fmla="*/ 199 w 462"/>
                <a:gd name="T93" fmla="*/ 45 h 662"/>
                <a:gd name="T94" fmla="*/ 177 w 462"/>
                <a:gd name="T95" fmla="*/ 60 h 662"/>
                <a:gd name="T96" fmla="*/ 154 w 462"/>
                <a:gd name="T97" fmla="*/ 76 h 662"/>
                <a:gd name="T98" fmla="*/ 137 w 462"/>
                <a:gd name="T99" fmla="*/ 99 h 662"/>
                <a:gd name="T100" fmla="*/ 129 w 462"/>
                <a:gd name="T101" fmla="*/ 137 h 662"/>
                <a:gd name="T102" fmla="*/ 101 w 462"/>
                <a:gd name="T103" fmla="*/ 170 h 662"/>
                <a:gd name="T104" fmla="*/ 101 w 462"/>
                <a:gd name="T105" fmla="*/ 170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4249" name="Freeform 10"/>
            <p:cNvSpPr>
              <a:spLocks/>
            </p:cNvSpPr>
            <p:nvPr/>
          </p:nvSpPr>
          <p:spPr bwMode="auto">
            <a:xfrm>
              <a:off x="829" y="2308"/>
              <a:ext cx="566" cy="668"/>
            </a:xfrm>
            <a:custGeom>
              <a:avLst/>
              <a:gdLst>
                <a:gd name="T0" fmla="*/ 106 w 566"/>
                <a:gd name="T1" fmla="*/ 142 h 668"/>
                <a:gd name="T2" fmla="*/ 94 w 566"/>
                <a:gd name="T3" fmla="*/ 197 h 668"/>
                <a:gd name="T4" fmla="*/ 82 w 566"/>
                <a:gd name="T5" fmla="*/ 227 h 668"/>
                <a:gd name="T6" fmla="*/ 65 w 566"/>
                <a:gd name="T7" fmla="*/ 250 h 668"/>
                <a:gd name="T8" fmla="*/ 48 w 566"/>
                <a:gd name="T9" fmla="*/ 273 h 668"/>
                <a:gd name="T10" fmla="*/ 31 w 566"/>
                <a:gd name="T11" fmla="*/ 297 h 668"/>
                <a:gd name="T12" fmla="*/ 12 w 566"/>
                <a:gd name="T13" fmla="*/ 332 h 668"/>
                <a:gd name="T14" fmla="*/ 0 w 566"/>
                <a:gd name="T15" fmla="*/ 363 h 668"/>
                <a:gd name="T16" fmla="*/ 0 w 566"/>
                <a:gd name="T17" fmla="*/ 396 h 668"/>
                <a:gd name="T18" fmla="*/ 16 w 566"/>
                <a:gd name="T19" fmla="*/ 418 h 668"/>
                <a:gd name="T20" fmla="*/ 27 w 566"/>
                <a:gd name="T21" fmla="*/ 433 h 668"/>
                <a:gd name="T22" fmla="*/ 35 w 566"/>
                <a:gd name="T23" fmla="*/ 461 h 668"/>
                <a:gd name="T24" fmla="*/ 23 w 566"/>
                <a:gd name="T25" fmla="*/ 491 h 668"/>
                <a:gd name="T26" fmla="*/ 24 w 566"/>
                <a:gd name="T27" fmla="*/ 523 h 668"/>
                <a:gd name="T28" fmla="*/ 32 w 566"/>
                <a:gd name="T29" fmla="*/ 552 h 668"/>
                <a:gd name="T30" fmla="*/ 47 w 566"/>
                <a:gd name="T31" fmla="*/ 574 h 668"/>
                <a:gd name="T32" fmla="*/ 63 w 566"/>
                <a:gd name="T33" fmla="*/ 596 h 668"/>
                <a:gd name="T34" fmla="*/ 78 w 566"/>
                <a:gd name="T35" fmla="*/ 618 h 668"/>
                <a:gd name="T36" fmla="*/ 118 w 566"/>
                <a:gd name="T37" fmla="*/ 658 h 668"/>
                <a:gd name="T38" fmla="*/ 150 w 566"/>
                <a:gd name="T39" fmla="*/ 657 h 668"/>
                <a:gd name="T40" fmla="*/ 267 w 566"/>
                <a:gd name="T41" fmla="*/ 664 h 668"/>
                <a:gd name="T42" fmla="*/ 357 w 566"/>
                <a:gd name="T43" fmla="*/ 667 h 668"/>
                <a:gd name="T44" fmla="*/ 407 w 566"/>
                <a:gd name="T45" fmla="*/ 643 h 668"/>
                <a:gd name="T46" fmla="*/ 418 w 566"/>
                <a:gd name="T47" fmla="*/ 659 h 668"/>
                <a:gd name="T48" fmla="*/ 407 w 566"/>
                <a:gd name="T49" fmla="*/ 643 h 668"/>
                <a:gd name="T50" fmla="*/ 406 w 566"/>
                <a:gd name="T51" fmla="*/ 611 h 668"/>
                <a:gd name="T52" fmla="*/ 418 w 566"/>
                <a:gd name="T53" fmla="*/ 581 h 668"/>
                <a:gd name="T54" fmla="*/ 428 w 566"/>
                <a:gd name="T55" fmla="*/ 562 h 668"/>
                <a:gd name="T56" fmla="*/ 482 w 566"/>
                <a:gd name="T57" fmla="*/ 514 h 668"/>
                <a:gd name="T58" fmla="*/ 498 w 566"/>
                <a:gd name="T59" fmla="*/ 503 h 668"/>
                <a:gd name="T60" fmla="*/ 520 w 566"/>
                <a:gd name="T61" fmla="*/ 487 h 668"/>
                <a:gd name="T62" fmla="*/ 532 w 566"/>
                <a:gd name="T63" fmla="*/ 457 h 668"/>
                <a:gd name="T64" fmla="*/ 549 w 566"/>
                <a:gd name="T65" fmla="*/ 434 h 668"/>
                <a:gd name="T66" fmla="*/ 558 w 566"/>
                <a:gd name="T67" fmla="*/ 415 h 668"/>
                <a:gd name="T68" fmla="*/ 565 w 566"/>
                <a:gd name="T69" fmla="*/ 377 h 668"/>
                <a:gd name="T70" fmla="*/ 538 w 566"/>
                <a:gd name="T71" fmla="*/ 386 h 668"/>
                <a:gd name="T72" fmla="*/ 514 w 566"/>
                <a:gd name="T73" fmla="*/ 369 h 668"/>
                <a:gd name="T74" fmla="*/ 499 w 566"/>
                <a:gd name="T75" fmla="*/ 347 h 668"/>
                <a:gd name="T76" fmla="*/ 488 w 566"/>
                <a:gd name="T77" fmla="*/ 331 h 668"/>
                <a:gd name="T78" fmla="*/ 488 w 566"/>
                <a:gd name="T79" fmla="*/ 298 h 668"/>
                <a:gd name="T80" fmla="*/ 494 w 566"/>
                <a:gd name="T81" fmla="*/ 261 h 668"/>
                <a:gd name="T82" fmla="*/ 494 w 566"/>
                <a:gd name="T83" fmla="*/ 228 h 668"/>
                <a:gd name="T84" fmla="*/ 490 w 566"/>
                <a:gd name="T85" fmla="*/ 208 h 668"/>
                <a:gd name="T86" fmla="*/ 482 w 566"/>
                <a:gd name="T87" fmla="*/ 180 h 668"/>
                <a:gd name="T88" fmla="*/ 466 w 566"/>
                <a:gd name="T89" fmla="*/ 158 h 668"/>
                <a:gd name="T90" fmla="*/ 435 w 566"/>
                <a:gd name="T91" fmla="*/ 113 h 668"/>
                <a:gd name="T92" fmla="*/ 368 w 566"/>
                <a:gd name="T93" fmla="*/ 49 h 668"/>
                <a:gd name="T94" fmla="*/ 312 w 566"/>
                <a:gd name="T95" fmla="*/ 0 h 668"/>
                <a:gd name="T96" fmla="*/ 272 w 566"/>
                <a:gd name="T97" fmla="*/ 6 h 668"/>
                <a:gd name="T98" fmla="*/ 257 w 566"/>
                <a:gd name="T99" fmla="*/ 17 h 668"/>
                <a:gd name="T100" fmla="*/ 227 w 566"/>
                <a:gd name="T101" fmla="*/ 38 h 668"/>
                <a:gd name="T102" fmla="*/ 182 w 566"/>
                <a:gd name="T103" fmla="*/ 69 h 668"/>
                <a:gd name="T104" fmla="*/ 106 w 566"/>
                <a:gd name="T105" fmla="*/ 142 h 668"/>
                <a:gd name="T106" fmla="*/ 106 w 566"/>
                <a:gd name="T107" fmla="*/ 142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grpSp>
          <p:nvGrpSpPr>
            <p:cNvPr id="94250" name="Group 14"/>
            <p:cNvGrpSpPr>
              <a:grpSpLocks/>
            </p:cNvGrpSpPr>
            <p:nvPr/>
          </p:nvGrpSpPr>
          <p:grpSpPr bwMode="auto">
            <a:xfrm>
              <a:off x="720" y="1344"/>
              <a:ext cx="768" cy="2064"/>
              <a:chOff x="720" y="1344"/>
              <a:chExt cx="768" cy="2064"/>
            </a:xfrm>
          </p:grpSpPr>
          <p:sp>
            <p:nvSpPr>
              <p:cNvPr id="94255" name="Arc 11"/>
              <p:cNvSpPr>
                <a:spLocks/>
              </p:cNvSpPr>
              <p:nvPr/>
            </p:nvSpPr>
            <p:spPr bwMode="auto">
              <a:xfrm>
                <a:off x="1009" y="1344"/>
                <a:ext cx="240"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56" name="Arc 12"/>
              <p:cNvSpPr>
                <a:spLocks/>
              </p:cNvSpPr>
              <p:nvPr/>
            </p:nvSpPr>
            <p:spPr bwMode="auto">
              <a:xfrm>
                <a:off x="1243" y="2635"/>
                <a:ext cx="245" cy="629"/>
              </a:xfrm>
              <a:custGeom>
                <a:avLst/>
                <a:gdLst>
                  <a:gd name="T0" fmla="*/ 0 w 27568"/>
                  <a:gd name="T1" fmla="*/ 0 h 25741"/>
                  <a:gd name="T2" fmla="*/ 0 w 27568"/>
                  <a:gd name="T3" fmla="*/ 0 h 25741"/>
                  <a:gd name="T4" fmla="*/ 0 w 27568"/>
                  <a:gd name="T5" fmla="*/ 0 h 25741"/>
                  <a:gd name="T6" fmla="*/ 0 60000 65536"/>
                  <a:gd name="T7" fmla="*/ 0 60000 65536"/>
                  <a:gd name="T8" fmla="*/ 0 60000 65536"/>
                  <a:gd name="T9" fmla="*/ 0 w 27568"/>
                  <a:gd name="T10" fmla="*/ 0 h 25741"/>
                  <a:gd name="T11" fmla="*/ 27568 w 27568"/>
                  <a:gd name="T12" fmla="*/ 25741 h 25741"/>
                </a:gdLst>
                <a:ahLst/>
                <a:cxnLst>
                  <a:cxn ang="T6">
                    <a:pos x="T0" y="T1"/>
                  </a:cxn>
                  <a:cxn ang="T7">
                    <a:pos x="T2" y="T3"/>
                  </a:cxn>
                  <a:cxn ang="T8">
                    <a:pos x="T4" y="T5"/>
                  </a:cxn>
                </a:cxnLst>
                <a:rect l="T9" t="T10" r="T11" b="T12"/>
                <a:pathLst>
                  <a:path w="27568" h="25741" fill="none" extrusionOk="0">
                    <a:moveTo>
                      <a:pt x="27167" y="-1"/>
                    </a:moveTo>
                    <a:cubicBezTo>
                      <a:pt x="27433" y="1364"/>
                      <a:pt x="27568" y="2750"/>
                      <a:pt x="27568" y="4141"/>
                    </a:cubicBezTo>
                    <a:cubicBezTo>
                      <a:pt x="27568" y="16070"/>
                      <a:pt x="17897" y="25741"/>
                      <a:pt x="5968" y="25741"/>
                    </a:cubicBezTo>
                    <a:cubicBezTo>
                      <a:pt x="3949" y="25741"/>
                      <a:pt x="1940" y="25457"/>
                      <a:pt x="-1" y="24900"/>
                    </a:cubicBezTo>
                  </a:path>
                  <a:path w="27568" h="25741" stroke="0" extrusionOk="0">
                    <a:moveTo>
                      <a:pt x="27167" y="-1"/>
                    </a:moveTo>
                    <a:cubicBezTo>
                      <a:pt x="27433" y="1364"/>
                      <a:pt x="27568" y="2750"/>
                      <a:pt x="27568" y="4141"/>
                    </a:cubicBezTo>
                    <a:cubicBezTo>
                      <a:pt x="27568" y="16070"/>
                      <a:pt x="17897" y="25741"/>
                      <a:pt x="5968" y="25741"/>
                    </a:cubicBezTo>
                    <a:cubicBezTo>
                      <a:pt x="3949" y="25741"/>
                      <a:pt x="1940" y="25457"/>
                      <a:pt x="-1" y="24900"/>
                    </a:cubicBezTo>
                    <a:lnTo>
                      <a:pt x="5968" y="4141"/>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57" name="Arc 13"/>
              <p:cNvSpPr>
                <a:spLocks/>
              </p:cNvSpPr>
              <p:nvPr/>
            </p:nvSpPr>
            <p:spPr bwMode="auto">
              <a:xfrm>
                <a:off x="720" y="2880"/>
                <a:ext cx="19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a:lstStyle/>
              <a:p>
                <a:pPr algn="ctr" eaLnBrk="0" hangingPunct="0"/>
                <a:endParaRPr lang="en-US"/>
              </a:p>
            </p:txBody>
          </p:sp>
        </p:grpSp>
        <p:sp>
          <p:nvSpPr>
            <p:cNvPr id="94251" name="Freeform 15"/>
            <p:cNvSpPr>
              <a:spLocks/>
            </p:cNvSpPr>
            <p:nvPr/>
          </p:nvSpPr>
          <p:spPr bwMode="auto">
            <a:xfrm>
              <a:off x="1182" y="2265"/>
              <a:ext cx="409" cy="433"/>
            </a:xfrm>
            <a:custGeom>
              <a:avLst/>
              <a:gdLst>
                <a:gd name="T0" fmla="*/ 96 w 409"/>
                <a:gd name="T1" fmla="*/ 144 h 433"/>
                <a:gd name="T2" fmla="*/ 96 w 409"/>
                <a:gd name="T3" fmla="*/ 171 h 433"/>
                <a:gd name="T4" fmla="*/ 129 w 409"/>
                <a:gd name="T5" fmla="*/ 195 h 433"/>
                <a:gd name="T6" fmla="*/ 135 w 409"/>
                <a:gd name="T7" fmla="*/ 225 h 433"/>
                <a:gd name="T8" fmla="*/ 144 w 409"/>
                <a:gd name="T9" fmla="*/ 255 h 433"/>
                <a:gd name="T10" fmla="*/ 153 w 409"/>
                <a:gd name="T11" fmla="*/ 282 h 433"/>
                <a:gd name="T12" fmla="*/ 153 w 409"/>
                <a:gd name="T13" fmla="*/ 309 h 433"/>
                <a:gd name="T14" fmla="*/ 153 w 409"/>
                <a:gd name="T15" fmla="*/ 339 h 433"/>
                <a:gd name="T16" fmla="*/ 153 w 409"/>
                <a:gd name="T17" fmla="*/ 366 h 433"/>
                <a:gd name="T18" fmla="*/ 159 w 409"/>
                <a:gd name="T19" fmla="*/ 396 h 433"/>
                <a:gd name="T20" fmla="*/ 186 w 409"/>
                <a:gd name="T21" fmla="*/ 417 h 433"/>
                <a:gd name="T22" fmla="*/ 222 w 409"/>
                <a:gd name="T23" fmla="*/ 423 h 433"/>
                <a:gd name="T24" fmla="*/ 270 w 409"/>
                <a:gd name="T25" fmla="*/ 432 h 433"/>
                <a:gd name="T26" fmla="*/ 291 w 409"/>
                <a:gd name="T27" fmla="*/ 408 h 433"/>
                <a:gd name="T28" fmla="*/ 291 w 409"/>
                <a:gd name="T29" fmla="*/ 381 h 433"/>
                <a:gd name="T30" fmla="*/ 324 w 409"/>
                <a:gd name="T31" fmla="*/ 369 h 433"/>
                <a:gd name="T32" fmla="*/ 387 w 409"/>
                <a:gd name="T33" fmla="*/ 372 h 433"/>
                <a:gd name="T34" fmla="*/ 399 w 409"/>
                <a:gd name="T35" fmla="*/ 342 h 433"/>
                <a:gd name="T36" fmla="*/ 396 w 409"/>
                <a:gd name="T37" fmla="*/ 315 h 433"/>
                <a:gd name="T38" fmla="*/ 396 w 409"/>
                <a:gd name="T39" fmla="*/ 285 h 433"/>
                <a:gd name="T40" fmla="*/ 378 w 409"/>
                <a:gd name="T41" fmla="*/ 276 h 433"/>
                <a:gd name="T42" fmla="*/ 333 w 409"/>
                <a:gd name="T43" fmla="*/ 273 h 433"/>
                <a:gd name="T44" fmla="*/ 306 w 409"/>
                <a:gd name="T45" fmla="*/ 273 h 433"/>
                <a:gd name="T46" fmla="*/ 297 w 409"/>
                <a:gd name="T47" fmla="*/ 246 h 433"/>
                <a:gd name="T48" fmla="*/ 285 w 409"/>
                <a:gd name="T49" fmla="*/ 225 h 433"/>
                <a:gd name="T50" fmla="*/ 282 w 409"/>
                <a:gd name="T51" fmla="*/ 198 h 433"/>
                <a:gd name="T52" fmla="*/ 282 w 409"/>
                <a:gd name="T53" fmla="*/ 171 h 433"/>
                <a:gd name="T54" fmla="*/ 246 w 409"/>
                <a:gd name="T55" fmla="*/ 150 h 433"/>
                <a:gd name="T56" fmla="*/ 186 w 409"/>
                <a:gd name="T57" fmla="*/ 126 h 433"/>
                <a:gd name="T58" fmla="*/ 141 w 409"/>
                <a:gd name="T59" fmla="*/ 126 h 433"/>
                <a:gd name="T60" fmla="*/ 102 w 409"/>
                <a:gd name="T61" fmla="*/ 123 h 433"/>
                <a:gd name="T62" fmla="*/ 72 w 409"/>
                <a:gd name="T63" fmla="*/ 96 h 433"/>
                <a:gd name="T64" fmla="*/ 72 w 409"/>
                <a:gd name="T65" fmla="*/ 69 h 433"/>
                <a:gd name="T66" fmla="*/ 78 w 409"/>
                <a:gd name="T67" fmla="*/ 39 h 433"/>
                <a:gd name="T68" fmla="*/ 84 w 409"/>
                <a:gd name="T69" fmla="*/ 12 h 433"/>
                <a:gd name="T70" fmla="*/ 63 w 409"/>
                <a:gd name="T71" fmla="*/ 0 h 433"/>
                <a:gd name="T72" fmla="*/ 39 w 409"/>
                <a:gd name="T73" fmla="*/ 18 h 433"/>
                <a:gd name="T74" fmla="*/ 15 w 409"/>
                <a:gd name="T75" fmla="*/ 33 h 433"/>
                <a:gd name="T76" fmla="*/ 0 w 409"/>
                <a:gd name="T77" fmla="*/ 57 h 433"/>
                <a:gd name="T78" fmla="*/ 12 w 409"/>
                <a:gd name="T79" fmla="*/ 81 h 433"/>
                <a:gd name="T80" fmla="*/ 39 w 409"/>
                <a:gd name="T81" fmla="*/ 99 h 433"/>
                <a:gd name="T82" fmla="*/ 66 w 409"/>
                <a:gd name="T83" fmla="*/ 120 h 433"/>
                <a:gd name="T84" fmla="*/ 90 w 409"/>
                <a:gd name="T85" fmla="*/ 144 h 433"/>
                <a:gd name="T86" fmla="*/ 102 w 409"/>
                <a:gd name="T87" fmla="*/ 168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9"/>
                <a:gd name="T133" fmla="*/ 0 h 433"/>
                <a:gd name="T134" fmla="*/ 409 w 409"/>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9" h="433">
                  <a:moveTo>
                    <a:pt x="114" y="135"/>
                  </a:moveTo>
                  <a:lnTo>
                    <a:pt x="99" y="135"/>
                  </a:lnTo>
                  <a:lnTo>
                    <a:pt x="96" y="144"/>
                  </a:lnTo>
                  <a:lnTo>
                    <a:pt x="96" y="153"/>
                  </a:lnTo>
                  <a:lnTo>
                    <a:pt x="96" y="162"/>
                  </a:lnTo>
                  <a:lnTo>
                    <a:pt x="96" y="171"/>
                  </a:lnTo>
                  <a:lnTo>
                    <a:pt x="96" y="180"/>
                  </a:lnTo>
                  <a:lnTo>
                    <a:pt x="120" y="192"/>
                  </a:lnTo>
                  <a:lnTo>
                    <a:pt x="129" y="195"/>
                  </a:lnTo>
                  <a:lnTo>
                    <a:pt x="132" y="204"/>
                  </a:lnTo>
                  <a:lnTo>
                    <a:pt x="132" y="216"/>
                  </a:lnTo>
                  <a:lnTo>
                    <a:pt x="135" y="225"/>
                  </a:lnTo>
                  <a:lnTo>
                    <a:pt x="141" y="237"/>
                  </a:lnTo>
                  <a:lnTo>
                    <a:pt x="144" y="246"/>
                  </a:lnTo>
                  <a:lnTo>
                    <a:pt x="144" y="255"/>
                  </a:lnTo>
                  <a:lnTo>
                    <a:pt x="147" y="264"/>
                  </a:lnTo>
                  <a:lnTo>
                    <a:pt x="150" y="273"/>
                  </a:lnTo>
                  <a:lnTo>
                    <a:pt x="153" y="282"/>
                  </a:lnTo>
                  <a:lnTo>
                    <a:pt x="153" y="291"/>
                  </a:lnTo>
                  <a:lnTo>
                    <a:pt x="153" y="300"/>
                  </a:lnTo>
                  <a:lnTo>
                    <a:pt x="153" y="309"/>
                  </a:lnTo>
                  <a:lnTo>
                    <a:pt x="153" y="321"/>
                  </a:lnTo>
                  <a:lnTo>
                    <a:pt x="153" y="330"/>
                  </a:lnTo>
                  <a:lnTo>
                    <a:pt x="153" y="339"/>
                  </a:lnTo>
                  <a:lnTo>
                    <a:pt x="153" y="348"/>
                  </a:lnTo>
                  <a:lnTo>
                    <a:pt x="153" y="357"/>
                  </a:lnTo>
                  <a:lnTo>
                    <a:pt x="153" y="366"/>
                  </a:lnTo>
                  <a:lnTo>
                    <a:pt x="156" y="378"/>
                  </a:lnTo>
                  <a:lnTo>
                    <a:pt x="156" y="387"/>
                  </a:lnTo>
                  <a:lnTo>
                    <a:pt x="159" y="396"/>
                  </a:lnTo>
                  <a:lnTo>
                    <a:pt x="168" y="405"/>
                  </a:lnTo>
                  <a:lnTo>
                    <a:pt x="177" y="414"/>
                  </a:lnTo>
                  <a:lnTo>
                    <a:pt x="186" y="417"/>
                  </a:lnTo>
                  <a:lnTo>
                    <a:pt x="195" y="423"/>
                  </a:lnTo>
                  <a:lnTo>
                    <a:pt x="204" y="423"/>
                  </a:lnTo>
                  <a:lnTo>
                    <a:pt x="222" y="423"/>
                  </a:lnTo>
                  <a:lnTo>
                    <a:pt x="231" y="429"/>
                  </a:lnTo>
                  <a:lnTo>
                    <a:pt x="252" y="432"/>
                  </a:lnTo>
                  <a:lnTo>
                    <a:pt x="270" y="432"/>
                  </a:lnTo>
                  <a:lnTo>
                    <a:pt x="279" y="426"/>
                  </a:lnTo>
                  <a:lnTo>
                    <a:pt x="285" y="417"/>
                  </a:lnTo>
                  <a:lnTo>
                    <a:pt x="291" y="408"/>
                  </a:lnTo>
                  <a:lnTo>
                    <a:pt x="291" y="399"/>
                  </a:lnTo>
                  <a:lnTo>
                    <a:pt x="291" y="390"/>
                  </a:lnTo>
                  <a:lnTo>
                    <a:pt x="291" y="381"/>
                  </a:lnTo>
                  <a:lnTo>
                    <a:pt x="294" y="372"/>
                  </a:lnTo>
                  <a:lnTo>
                    <a:pt x="300" y="363"/>
                  </a:lnTo>
                  <a:lnTo>
                    <a:pt x="324" y="369"/>
                  </a:lnTo>
                  <a:lnTo>
                    <a:pt x="333" y="372"/>
                  </a:lnTo>
                  <a:lnTo>
                    <a:pt x="363" y="372"/>
                  </a:lnTo>
                  <a:lnTo>
                    <a:pt x="387" y="372"/>
                  </a:lnTo>
                  <a:lnTo>
                    <a:pt x="408" y="372"/>
                  </a:lnTo>
                  <a:lnTo>
                    <a:pt x="405" y="351"/>
                  </a:lnTo>
                  <a:lnTo>
                    <a:pt x="399" y="342"/>
                  </a:lnTo>
                  <a:lnTo>
                    <a:pt x="399" y="333"/>
                  </a:lnTo>
                  <a:lnTo>
                    <a:pt x="399" y="324"/>
                  </a:lnTo>
                  <a:lnTo>
                    <a:pt x="396" y="315"/>
                  </a:lnTo>
                  <a:lnTo>
                    <a:pt x="396" y="303"/>
                  </a:lnTo>
                  <a:lnTo>
                    <a:pt x="396" y="294"/>
                  </a:lnTo>
                  <a:lnTo>
                    <a:pt x="396" y="285"/>
                  </a:lnTo>
                  <a:lnTo>
                    <a:pt x="396" y="276"/>
                  </a:lnTo>
                  <a:lnTo>
                    <a:pt x="387" y="273"/>
                  </a:lnTo>
                  <a:lnTo>
                    <a:pt x="378" y="276"/>
                  </a:lnTo>
                  <a:lnTo>
                    <a:pt x="366" y="279"/>
                  </a:lnTo>
                  <a:lnTo>
                    <a:pt x="357" y="279"/>
                  </a:lnTo>
                  <a:lnTo>
                    <a:pt x="333" y="273"/>
                  </a:lnTo>
                  <a:lnTo>
                    <a:pt x="324" y="273"/>
                  </a:lnTo>
                  <a:lnTo>
                    <a:pt x="315" y="273"/>
                  </a:lnTo>
                  <a:lnTo>
                    <a:pt x="306" y="273"/>
                  </a:lnTo>
                  <a:lnTo>
                    <a:pt x="303" y="264"/>
                  </a:lnTo>
                  <a:lnTo>
                    <a:pt x="297" y="255"/>
                  </a:lnTo>
                  <a:lnTo>
                    <a:pt x="297" y="246"/>
                  </a:lnTo>
                  <a:lnTo>
                    <a:pt x="297" y="237"/>
                  </a:lnTo>
                  <a:lnTo>
                    <a:pt x="294" y="228"/>
                  </a:lnTo>
                  <a:lnTo>
                    <a:pt x="285" y="225"/>
                  </a:lnTo>
                  <a:lnTo>
                    <a:pt x="285" y="216"/>
                  </a:lnTo>
                  <a:lnTo>
                    <a:pt x="282" y="207"/>
                  </a:lnTo>
                  <a:lnTo>
                    <a:pt x="282" y="198"/>
                  </a:lnTo>
                  <a:lnTo>
                    <a:pt x="282" y="189"/>
                  </a:lnTo>
                  <a:lnTo>
                    <a:pt x="282" y="180"/>
                  </a:lnTo>
                  <a:lnTo>
                    <a:pt x="282" y="171"/>
                  </a:lnTo>
                  <a:lnTo>
                    <a:pt x="276" y="162"/>
                  </a:lnTo>
                  <a:lnTo>
                    <a:pt x="270" y="153"/>
                  </a:lnTo>
                  <a:lnTo>
                    <a:pt x="246" y="150"/>
                  </a:lnTo>
                  <a:lnTo>
                    <a:pt x="222" y="132"/>
                  </a:lnTo>
                  <a:lnTo>
                    <a:pt x="195" y="129"/>
                  </a:lnTo>
                  <a:lnTo>
                    <a:pt x="186" y="126"/>
                  </a:lnTo>
                  <a:lnTo>
                    <a:pt x="168" y="126"/>
                  </a:lnTo>
                  <a:lnTo>
                    <a:pt x="159" y="126"/>
                  </a:lnTo>
                  <a:lnTo>
                    <a:pt x="141" y="126"/>
                  </a:lnTo>
                  <a:lnTo>
                    <a:pt x="132" y="126"/>
                  </a:lnTo>
                  <a:lnTo>
                    <a:pt x="114" y="135"/>
                  </a:lnTo>
                  <a:lnTo>
                    <a:pt x="102" y="123"/>
                  </a:lnTo>
                  <a:lnTo>
                    <a:pt x="78" y="114"/>
                  </a:lnTo>
                  <a:lnTo>
                    <a:pt x="72" y="105"/>
                  </a:lnTo>
                  <a:lnTo>
                    <a:pt x="72" y="96"/>
                  </a:lnTo>
                  <a:lnTo>
                    <a:pt x="72" y="87"/>
                  </a:lnTo>
                  <a:lnTo>
                    <a:pt x="72" y="78"/>
                  </a:lnTo>
                  <a:lnTo>
                    <a:pt x="72" y="69"/>
                  </a:lnTo>
                  <a:lnTo>
                    <a:pt x="72" y="60"/>
                  </a:lnTo>
                  <a:lnTo>
                    <a:pt x="72" y="51"/>
                  </a:lnTo>
                  <a:lnTo>
                    <a:pt x="78" y="39"/>
                  </a:lnTo>
                  <a:lnTo>
                    <a:pt x="81" y="30"/>
                  </a:lnTo>
                  <a:lnTo>
                    <a:pt x="84" y="21"/>
                  </a:lnTo>
                  <a:lnTo>
                    <a:pt x="84" y="12"/>
                  </a:lnTo>
                  <a:lnTo>
                    <a:pt x="84" y="3"/>
                  </a:lnTo>
                  <a:lnTo>
                    <a:pt x="75" y="0"/>
                  </a:lnTo>
                  <a:lnTo>
                    <a:pt x="63" y="0"/>
                  </a:lnTo>
                  <a:lnTo>
                    <a:pt x="54" y="6"/>
                  </a:lnTo>
                  <a:lnTo>
                    <a:pt x="45" y="9"/>
                  </a:lnTo>
                  <a:lnTo>
                    <a:pt x="39" y="18"/>
                  </a:lnTo>
                  <a:lnTo>
                    <a:pt x="30" y="21"/>
                  </a:lnTo>
                  <a:lnTo>
                    <a:pt x="24" y="30"/>
                  </a:lnTo>
                  <a:lnTo>
                    <a:pt x="15" y="33"/>
                  </a:lnTo>
                  <a:lnTo>
                    <a:pt x="12" y="42"/>
                  </a:lnTo>
                  <a:lnTo>
                    <a:pt x="3" y="48"/>
                  </a:lnTo>
                  <a:lnTo>
                    <a:pt x="0" y="57"/>
                  </a:lnTo>
                  <a:lnTo>
                    <a:pt x="0" y="66"/>
                  </a:lnTo>
                  <a:lnTo>
                    <a:pt x="3" y="75"/>
                  </a:lnTo>
                  <a:lnTo>
                    <a:pt x="12" y="81"/>
                  </a:lnTo>
                  <a:lnTo>
                    <a:pt x="21" y="90"/>
                  </a:lnTo>
                  <a:lnTo>
                    <a:pt x="30" y="90"/>
                  </a:lnTo>
                  <a:lnTo>
                    <a:pt x="39" y="99"/>
                  </a:lnTo>
                  <a:lnTo>
                    <a:pt x="48" y="102"/>
                  </a:lnTo>
                  <a:lnTo>
                    <a:pt x="57" y="114"/>
                  </a:lnTo>
                  <a:lnTo>
                    <a:pt x="66" y="120"/>
                  </a:lnTo>
                  <a:lnTo>
                    <a:pt x="72" y="129"/>
                  </a:lnTo>
                  <a:lnTo>
                    <a:pt x="81" y="138"/>
                  </a:lnTo>
                  <a:lnTo>
                    <a:pt x="90" y="144"/>
                  </a:lnTo>
                  <a:lnTo>
                    <a:pt x="93" y="153"/>
                  </a:lnTo>
                  <a:lnTo>
                    <a:pt x="93" y="162"/>
                  </a:lnTo>
                  <a:lnTo>
                    <a:pt x="102" y="168"/>
                  </a:lnTo>
                  <a:lnTo>
                    <a:pt x="105" y="177"/>
                  </a:lnTo>
                  <a:lnTo>
                    <a:pt x="105" y="186"/>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sp>
          <p:nvSpPr>
            <p:cNvPr id="94252" name="Freeform 16"/>
            <p:cNvSpPr>
              <a:spLocks/>
            </p:cNvSpPr>
            <p:nvPr/>
          </p:nvSpPr>
          <p:spPr bwMode="auto">
            <a:xfrm>
              <a:off x="738" y="2283"/>
              <a:ext cx="283" cy="289"/>
            </a:xfrm>
            <a:custGeom>
              <a:avLst/>
              <a:gdLst>
                <a:gd name="T0" fmla="*/ 15 w 283"/>
                <a:gd name="T1" fmla="*/ 15 h 289"/>
                <a:gd name="T2" fmla="*/ 15 w 283"/>
                <a:gd name="T3" fmla="*/ 33 h 289"/>
                <a:gd name="T4" fmla="*/ 24 w 283"/>
                <a:gd name="T5" fmla="*/ 51 h 289"/>
                <a:gd name="T6" fmla="*/ 39 w 283"/>
                <a:gd name="T7" fmla="*/ 60 h 289"/>
                <a:gd name="T8" fmla="*/ 66 w 283"/>
                <a:gd name="T9" fmla="*/ 60 h 289"/>
                <a:gd name="T10" fmla="*/ 84 w 283"/>
                <a:gd name="T11" fmla="*/ 69 h 289"/>
                <a:gd name="T12" fmla="*/ 120 w 283"/>
                <a:gd name="T13" fmla="*/ 72 h 289"/>
                <a:gd name="T14" fmla="*/ 123 w 283"/>
                <a:gd name="T15" fmla="*/ 93 h 289"/>
                <a:gd name="T16" fmla="*/ 123 w 283"/>
                <a:gd name="T17" fmla="*/ 111 h 289"/>
                <a:gd name="T18" fmla="*/ 123 w 283"/>
                <a:gd name="T19" fmla="*/ 129 h 289"/>
                <a:gd name="T20" fmla="*/ 126 w 283"/>
                <a:gd name="T21" fmla="*/ 150 h 289"/>
                <a:gd name="T22" fmla="*/ 132 w 283"/>
                <a:gd name="T23" fmla="*/ 168 h 289"/>
                <a:gd name="T24" fmla="*/ 132 w 283"/>
                <a:gd name="T25" fmla="*/ 186 h 289"/>
                <a:gd name="T26" fmla="*/ 132 w 283"/>
                <a:gd name="T27" fmla="*/ 204 h 289"/>
                <a:gd name="T28" fmla="*/ 135 w 283"/>
                <a:gd name="T29" fmla="*/ 222 h 289"/>
                <a:gd name="T30" fmla="*/ 135 w 283"/>
                <a:gd name="T31" fmla="*/ 240 h 289"/>
                <a:gd name="T32" fmla="*/ 135 w 283"/>
                <a:gd name="T33" fmla="*/ 258 h 289"/>
                <a:gd name="T34" fmla="*/ 135 w 283"/>
                <a:gd name="T35" fmla="*/ 276 h 289"/>
                <a:gd name="T36" fmla="*/ 144 w 283"/>
                <a:gd name="T37" fmla="*/ 288 h 289"/>
                <a:gd name="T38" fmla="*/ 159 w 283"/>
                <a:gd name="T39" fmla="*/ 279 h 289"/>
                <a:gd name="T40" fmla="*/ 168 w 283"/>
                <a:gd name="T41" fmla="*/ 261 h 289"/>
                <a:gd name="T42" fmla="*/ 171 w 283"/>
                <a:gd name="T43" fmla="*/ 243 h 289"/>
                <a:gd name="T44" fmla="*/ 183 w 283"/>
                <a:gd name="T45" fmla="*/ 222 h 289"/>
                <a:gd name="T46" fmla="*/ 189 w 283"/>
                <a:gd name="T47" fmla="*/ 201 h 289"/>
                <a:gd name="T48" fmla="*/ 189 w 283"/>
                <a:gd name="T49" fmla="*/ 183 h 289"/>
                <a:gd name="T50" fmla="*/ 192 w 283"/>
                <a:gd name="T51" fmla="*/ 165 h 289"/>
                <a:gd name="T52" fmla="*/ 207 w 283"/>
                <a:gd name="T53" fmla="*/ 150 h 289"/>
                <a:gd name="T54" fmla="*/ 225 w 283"/>
                <a:gd name="T55" fmla="*/ 138 h 289"/>
                <a:gd name="T56" fmla="*/ 243 w 283"/>
                <a:gd name="T57" fmla="*/ 126 h 289"/>
                <a:gd name="T58" fmla="*/ 261 w 283"/>
                <a:gd name="T59" fmla="*/ 108 h 289"/>
                <a:gd name="T60" fmla="*/ 273 w 283"/>
                <a:gd name="T61" fmla="*/ 90 h 289"/>
                <a:gd name="T62" fmla="*/ 282 w 283"/>
                <a:gd name="T63" fmla="*/ 69 h 289"/>
                <a:gd name="T64" fmla="*/ 246 w 283"/>
                <a:gd name="T65" fmla="*/ 27 h 289"/>
                <a:gd name="T66" fmla="*/ 213 w 283"/>
                <a:gd name="T67" fmla="*/ 3 h 289"/>
                <a:gd name="T68" fmla="*/ 195 w 283"/>
                <a:gd name="T69" fmla="*/ 12 h 289"/>
                <a:gd name="T70" fmla="*/ 156 w 283"/>
                <a:gd name="T71" fmla="*/ 15 h 289"/>
                <a:gd name="T72" fmla="*/ 129 w 283"/>
                <a:gd name="T73" fmla="*/ 15 h 289"/>
                <a:gd name="T74" fmla="*/ 111 w 283"/>
                <a:gd name="T75" fmla="*/ 15 h 289"/>
                <a:gd name="T76" fmla="*/ 90 w 283"/>
                <a:gd name="T77" fmla="*/ 12 h 289"/>
                <a:gd name="T78" fmla="*/ 72 w 283"/>
                <a:gd name="T79" fmla="*/ 6 h 289"/>
                <a:gd name="T80" fmla="*/ 45 w 283"/>
                <a:gd name="T81" fmla="*/ 3 h 289"/>
                <a:gd name="T82" fmla="*/ 15 w 283"/>
                <a:gd name="T83" fmla="*/ 0 h 289"/>
                <a:gd name="T84" fmla="*/ 0 w 283"/>
                <a:gd name="T85" fmla="*/ 9 h 289"/>
                <a:gd name="T86" fmla="*/ 0 w 283"/>
                <a:gd name="T87" fmla="*/ 27 h 289"/>
                <a:gd name="T88" fmla="*/ 0 w 283"/>
                <a:gd name="T89" fmla="*/ 45 h 289"/>
                <a:gd name="T90" fmla="*/ 12 w 283"/>
                <a:gd name="T91" fmla="*/ 39 h 289"/>
                <a:gd name="T92" fmla="*/ 24 w 283"/>
                <a:gd name="T93" fmla="*/ 36 h 289"/>
                <a:gd name="T94" fmla="*/ 30 w 283"/>
                <a:gd name="T95" fmla="*/ 21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89"/>
                <a:gd name="T146" fmla="*/ 283 w 283"/>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89">
                  <a:moveTo>
                    <a:pt x="30" y="21"/>
                  </a:moveTo>
                  <a:lnTo>
                    <a:pt x="15" y="15"/>
                  </a:lnTo>
                  <a:lnTo>
                    <a:pt x="15" y="24"/>
                  </a:lnTo>
                  <a:lnTo>
                    <a:pt x="15" y="33"/>
                  </a:lnTo>
                  <a:lnTo>
                    <a:pt x="15" y="45"/>
                  </a:lnTo>
                  <a:lnTo>
                    <a:pt x="24" y="51"/>
                  </a:lnTo>
                  <a:lnTo>
                    <a:pt x="30" y="60"/>
                  </a:lnTo>
                  <a:lnTo>
                    <a:pt x="39" y="60"/>
                  </a:lnTo>
                  <a:lnTo>
                    <a:pt x="48" y="60"/>
                  </a:lnTo>
                  <a:lnTo>
                    <a:pt x="66" y="60"/>
                  </a:lnTo>
                  <a:lnTo>
                    <a:pt x="75" y="63"/>
                  </a:lnTo>
                  <a:lnTo>
                    <a:pt x="84" y="69"/>
                  </a:lnTo>
                  <a:lnTo>
                    <a:pt x="102" y="72"/>
                  </a:lnTo>
                  <a:lnTo>
                    <a:pt x="120" y="72"/>
                  </a:lnTo>
                  <a:lnTo>
                    <a:pt x="123" y="84"/>
                  </a:lnTo>
                  <a:lnTo>
                    <a:pt x="123" y="93"/>
                  </a:lnTo>
                  <a:lnTo>
                    <a:pt x="123" y="102"/>
                  </a:lnTo>
                  <a:lnTo>
                    <a:pt x="123" y="111"/>
                  </a:lnTo>
                  <a:lnTo>
                    <a:pt x="123" y="120"/>
                  </a:lnTo>
                  <a:lnTo>
                    <a:pt x="123" y="129"/>
                  </a:lnTo>
                  <a:lnTo>
                    <a:pt x="123" y="141"/>
                  </a:lnTo>
                  <a:lnTo>
                    <a:pt x="126" y="150"/>
                  </a:lnTo>
                  <a:lnTo>
                    <a:pt x="129" y="159"/>
                  </a:lnTo>
                  <a:lnTo>
                    <a:pt x="132" y="168"/>
                  </a:lnTo>
                  <a:lnTo>
                    <a:pt x="132" y="177"/>
                  </a:lnTo>
                  <a:lnTo>
                    <a:pt x="132" y="186"/>
                  </a:lnTo>
                  <a:lnTo>
                    <a:pt x="132" y="195"/>
                  </a:lnTo>
                  <a:lnTo>
                    <a:pt x="132" y="204"/>
                  </a:lnTo>
                  <a:lnTo>
                    <a:pt x="132" y="213"/>
                  </a:lnTo>
                  <a:lnTo>
                    <a:pt x="135" y="222"/>
                  </a:lnTo>
                  <a:lnTo>
                    <a:pt x="135" y="231"/>
                  </a:lnTo>
                  <a:lnTo>
                    <a:pt x="135" y="240"/>
                  </a:lnTo>
                  <a:lnTo>
                    <a:pt x="135" y="249"/>
                  </a:lnTo>
                  <a:lnTo>
                    <a:pt x="135" y="258"/>
                  </a:lnTo>
                  <a:lnTo>
                    <a:pt x="135" y="267"/>
                  </a:lnTo>
                  <a:lnTo>
                    <a:pt x="135" y="276"/>
                  </a:lnTo>
                  <a:lnTo>
                    <a:pt x="135" y="285"/>
                  </a:lnTo>
                  <a:lnTo>
                    <a:pt x="144" y="288"/>
                  </a:lnTo>
                  <a:lnTo>
                    <a:pt x="153" y="288"/>
                  </a:lnTo>
                  <a:lnTo>
                    <a:pt x="159" y="279"/>
                  </a:lnTo>
                  <a:lnTo>
                    <a:pt x="165" y="270"/>
                  </a:lnTo>
                  <a:lnTo>
                    <a:pt x="168" y="261"/>
                  </a:lnTo>
                  <a:lnTo>
                    <a:pt x="168" y="252"/>
                  </a:lnTo>
                  <a:lnTo>
                    <a:pt x="171" y="243"/>
                  </a:lnTo>
                  <a:lnTo>
                    <a:pt x="177" y="234"/>
                  </a:lnTo>
                  <a:lnTo>
                    <a:pt x="183" y="222"/>
                  </a:lnTo>
                  <a:lnTo>
                    <a:pt x="189" y="210"/>
                  </a:lnTo>
                  <a:lnTo>
                    <a:pt x="189" y="201"/>
                  </a:lnTo>
                  <a:lnTo>
                    <a:pt x="189" y="192"/>
                  </a:lnTo>
                  <a:lnTo>
                    <a:pt x="189" y="183"/>
                  </a:lnTo>
                  <a:lnTo>
                    <a:pt x="189" y="174"/>
                  </a:lnTo>
                  <a:lnTo>
                    <a:pt x="192" y="165"/>
                  </a:lnTo>
                  <a:lnTo>
                    <a:pt x="201" y="159"/>
                  </a:lnTo>
                  <a:lnTo>
                    <a:pt x="207" y="150"/>
                  </a:lnTo>
                  <a:lnTo>
                    <a:pt x="216" y="147"/>
                  </a:lnTo>
                  <a:lnTo>
                    <a:pt x="225" y="138"/>
                  </a:lnTo>
                  <a:lnTo>
                    <a:pt x="234" y="132"/>
                  </a:lnTo>
                  <a:lnTo>
                    <a:pt x="243" y="126"/>
                  </a:lnTo>
                  <a:lnTo>
                    <a:pt x="252" y="117"/>
                  </a:lnTo>
                  <a:lnTo>
                    <a:pt x="261" y="108"/>
                  </a:lnTo>
                  <a:lnTo>
                    <a:pt x="267" y="99"/>
                  </a:lnTo>
                  <a:lnTo>
                    <a:pt x="273" y="90"/>
                  </a:lnTo>
                  <a:lnTo>
                    <a:pt x="279" y="81"/>
                  </a:lnTo>
                  <a:lnTo>
                    <a:pt x="282" y="69"/>
                  </a:lnTo>
                  <a:lnTo>
                    <a:pt x="279" y="57"/>
                  </a:lnTo>
                  <a:lnTo>
                    <a:pt x="246" y="27"/>
                  </a:lnTo>
                  <a:lnTo>
                    <a:pt x="222" y="3"/>
                  </a:lnTo>
                  <a:lnTo>
                    <a:pt x="213" y="3"/>
                  </a:lnTo>
                  <a:lnTo>
                    <a:pt x="204" y="9"/>
                  </a:lnTo>
                  <a:lnTo>
                    <a:pt x="195" y="12"/>
                  </a:lnTo>
                  <a:lnTo>
                    <a:pt x="165" y="15"/>
                  </a:lnTo>
                  <a:lnTo>
                    <a:pt x="156" y="15"/>
                  </a:lnTo>
                  <a:lnTo>
                    <a:pt x="138" y="15"/>
                  </a:lnTo>
                  <a:lnTo>
                    <a:pt x="129" y="15"/>
                  </a:lnTo>
                  <a:lnTo>
                    <a:pt x="120" y="15"/>
                  </a:lnTo>
                  <a:lnTo>
                    <a:pt x="111" y="15"/>
                  </a:lnTo>
                  <a:lnTo>
                    <a:pt x="99" y="15"/>
                  </a:lnTo>
                  <a:lnTo>
                    <a:pt x="90" y="12"/>
                  </a:lnTo>
                  <a:lnTo>
                    <a:pt x="81" y="9"/>
                  </a:lnTo>
                  <a:lnTo>
                    <a:pt x="72" y="6"/>
                  </a:lnTo>
                  <a:lnTo>
                    <a:pt x="54" y="3"/>
                  </a:lnTo>
                  <a:lnTo>
                    <a:pt x="45" y="3"/>
                  </a:lnTo>
                  <a:lnTo>
                    <a:pt x="27" y="0"/>
                  </a:lnTo>
                  <a:lnTo>
                    <a:pt x="15" y="0"/>
                  </a:lnTo>
                  <a:lnTo>
                    <a:pt x="6" y="0"/>
                  </a:lnTo>
                  <a:lnTo>
                    <a:pt x="0" y="9"/>
                  </a:lnTo>
                  <a:lnTo>
                    <a:pt x="0" y="18"/>
                  </a:lnTo>
                  <a:lnTo>
                    <a:pt x="0" y="27"/>
                  </a:lnTo>
                  <a:lnTo>
                    <a:pt x="0" y="36"/>
                  </a:lnTo>
                  <a:lnTo>
                    <a:pt x="0" y="45"/>
                  </a:lnTo>
                  <a:lnTo>
                    <a:pt x="9" y="48"/>
                  </a:lnTo>
                  <a:lnTo>
                    <a:pt x="12" y="39"/>
                  </a:lnTo>
                  <a:lnTo>
                    <a:pt x="15" y="30"/>
                  </a:lnTo>
                  <a:lnTo>
                    <a:pt x="24" y="36"/>
                  </a:lnTo>
                  <a:lnTo>
                    <a:pt x="30" y="21"/>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4253" name="Freeform 17"/>
            <p:cNvSpPr>
              <a:spLocks/>
            </p:cNvSpPr>
            <p:nvPr/>
          </p:nvSpPr>
          <p:spPr bwMode="auto">
            <a:xfrm>
              <a:off x="558" y="2208"/>
              <a:ext cx="145" cy="46"/>
            </a:xfrm>
            <a:custGeom>
              <a:avLst/>
              <a:gdLst>
                <a:gd name="T0" fmla="*/ 114 w 145"/>
                <a:gd name="T1" fmla="*/ 0 h 46"/>
                <a:gd name="T2" fmla="*/ 99 w 145"/>
                <a:gd name="T3" fmla="*/ 12 h 46"/>
                <a:gd name="T4" fmla="*/ 90 w 145"/>
                <a:gd name="T5" fmla="*/ 18 h 46"/>
                <a:gd name="T6" fmla="*/ 81 w 145"/>
                <a:gd name="T7" fmla="*/ 21 h 46"/>
                <a:gd name="T8" fmla="*/ 60 w 145"/>
                <a:gd name="T9" fmla="*/ 21 h 46"/>
                <a:gd name="T10" fmla="*/ 51 w 145"/>
                <a:gd name="T11" fmla="*/ 21 h 46"/>
                <a:gd name="T12" fmla="*/ 42 w 145"/>
                <a:gd name="T13" fmla="*/ 21 h 46"/>
                <a:gd name="T14" fmla="*/ 33 w 145"/>
                <a:gd name="T15" fmla="*/ 21 h 46"/>
                <a:gd name="T16" fmla="*/ 24 w 145"/>
                <a:gd name="T17" fmla="*/ 21 h 46"/>
                <a:gd name="T18" fmla="*/ 15 w 145"/>
                <a:gd name="T19" fmla="*/ 21 h 46"/>
                <a:gd name="T20" fmla="*/ 6 w 145"/>
                <a:gd name="T21" fmla="*/ 27 h 46"/>
                <a:gd name="T22" fmla="*/ 3 w 145"/>
                <a:gd name="T23" fmla="*/ 36 h 46"/>
                <a:gd name="T24" fmla="*/ 0 w 145"/>
                <a:gd name="T25" fmla="*/ 45 h 46"/>
                <a:gd name="T26" fmla="*/ 12 w 145"/>
                <a:gd name="T27" fmla="*/ 45 h 46"/>
                <a:gd name="T28" fmla="*/ 24 w 145"/>
                <a:gd name="T29" fmla="*/ 45 h 46"/>
                <a:gd name="T30" fmla="*/ 33 w 145"/>
                <a:gd name="T31" fmla="*/ 45 h 46"/>
                <a:gd name="T32" fmla="*/ 42 w 145"/>
                <a:gd name="T33" fmla="*/ 45 h 46"/>
                <a:gd name="T34" fmla="*/ 51 w 145"/>
                <a:gd name="T35" fmla="*/ 45 h 46"/>
                <a:gd name="T36" fmla="*/ 60 w 145"/>
                <a:gd name="T37" fmla="*/ 45 h 46"/>
                <a:gd name="T38" fmla="*/ 69 w 145"/>
                <a:gd name="T39" fmla="*/ 45 h 46"/>
                <a:gd name="T40" fmla="*/ 78 w 145"/>
                <a:gd name="T41" fmla="*/ 45 h 46"/>
                <a:gd name="T42" fmla="*/ 90 w 145"/>
                <a:gd name="T43" fmla="*/ 45 h 46"/>
                <a:gd name="T44" fmla="*/ 99 w 145"/>
                <a:gd name="T45" fmla="*/ 45 h 46"/>
                <a:gd name="T46" fmla="*/ 108 w 145"/>
                <a:gd name="T47" fmla="*/ 45 h 46"/>
                <a:gd name="T48" fmla="*/ 117 w 145"/>
                <a:gd name="T49" fmla="*/ 39 h 46"/>
                <a:gd name="T50" fmla="*/ 126 w 145"/>
                <a:gd name="T51" fmla="*/ 33 h 46"/>
                <a:gd name="T52" fmla="*/ 135 w 145"/>
                <a:gd name="T53" fmla="*/ 39 h 46"/>
                <a:gd name="T54" fmla="*/ 141 w 145"/>
                <a:gd name="T55" fmla="*/ 30 h 46"/>
                <a:gd name="T56" fmla="*/ 144 w 145"/>
                <a:gd name="T57" fmla="*/ 21 h 46"/>
                <a:gd name="T58" fmla="*/ 144 w 145"/>
                <a:gd name="T59" fmla="*/ 12 h 46"/>
                <a:gd name="T60" fmla="*/ 114 w 145"/>
                <a:gd name="T61" fmla="*/ 0 h 46"/>
                <a:gd name="T62" fmla="*/ 114 w 14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
                <a:gd name="T97" fmla="*/ 0 h 46"/>
                <a:gd name="T98" fmla="*/ 145 w 14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 h="46">
                  <a:moveTo>
                    <a:pt x="114" y="0"/>
                  </a:moveTo>
                  <a:lnTo>
                    <a:pt x="99" y="12"/>
                  </a:lnTo>
                  <a:lnTo>
                    <a:pt x="90" y="18"/>
                  </a:lnTo>
                  <a:lnTo>
                    <a:pt x="81" y="21"/>
                  </a:lnTo>
                  <a:lnTo>
                    <a:pt x="60" y="21"/>
                  </a:lnTo>
                  <a:lnTo>
                    <a:pt x="51" y="21"/>
                  </a:lnTo>
                  <a:lnTo>
                    <a:pt x="42" y="21"/>
                  </a:lnTo>
                  <a:lnTo>
                    <a:pt x="33" y="21"/>
                  </a:lnTo>
                  <a:lnTo>
                    <a:pt x="24" y="21"/>
                  </a:lnTo>
                  <a:lnTo>
                    <a:pt x="15" y="21"/>
                  </a:lnTo>
                  <a:lnTo>
                    <a:pt x="6" y="27"/>
                  </a:lnTo>
                  <a:lnTo>
                    <a:pt x="3" y="36"/>
                  </a:lnTo>
                  <a:lnTo>
                    <a:pt x="0" y="45"/>
                  </a:lnTo>
                  <a:lnTo>
                    <a:pt x="12" y="45"/>
                  </a:lnTo>
                  <a:lnTo>
                    <a:pt x="24" y="45"/>
                  </a:lnTo>
                  <a:lnTo>
                    <a:pt x="33" y="45"/>
                  </a:lnTo>
                  <a:lnTo>
                    <a:pt x="42" y="45"/>
                  </a:lnTo>
                  <a:lnTo>
                    <a:pt x="51" y="45"/>
                  </a:lnTo>
                  <a:lnTo>
                    <a:pt x="60" y="45"/>
                  </a:lnTo>
                  <a:lnTo>
                    <a:pt x="69" y="45"/>
                  </a:lnTo>
                  <a:lnTo>
                    <a:pt x="78" y="45"/>
                  </a:lnTo>
                  <a:lnTo>
                    <a:pt x="90" y="45"/>
                  </a:lnTo>
                  <a:lnTo>
                    <a:pt x="99" y="45"/>
                  </a:lnTo>
                  <a:lnTo>
                    <a:pt x="108" y="45"/>
                  </a:lnTo>
                  <a:lnTo>
                    <a:pt x="117" y="39"/>
                  </a:lnTo>
                  <a:lnTo>
                    <a:pt x="126" y="33"/>
                  </a:lnTo>
                  <a:lnTo>
                    <a:pt x="135" y="39"/>
                  </a:lnTo>
                  <a:lnTo>
                    <a:pt x="141" y="30"/>
                  </a:lnTo>
                  <a:lnTo>
                    <a:pt x="144" y="21"/>
                  </a:lnTo>
                  <a:lnTo>
                    <a:pt x="144" y="12"/>
                  </a:lnTo>
                  <a:lnTo>
                    <a:pt x="114" y="0"/>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4254" name="Freeform 18"/>
            <p:cNvSpPr>
              <a:spLocks/>
            </p:cNvSpPr>
            <p:nvPr/>
          </p:nvSpPr>
          <p:spPr bwMode="auto">
            <a:xfrm>
              <a:off x="1248" y="2097"/>
              <a:ext cx="58" cy="100"/>
            </a:xfrm>
            <a:custGeom>
              <a:avLst/>
              <a:gdLst>
                <a:gd name="T0" fmla="*/ 0 w 58"/>
                <a:gd name="T1" fmla="*/ 15 h 100"/>
                <a:gd name="T2" fmla="*/ 15 w 58"/>
                <a:gd name="T3" fmla="*/ 0 h 100"/>
                <a:gd name="T4" fmla="*/ 15 w 58"/>
                <a:gd name="T5" fmla="*/ 9 h 100"/>
                <a:gd name="T6" fmla="*/ 15 w 58"/>
                <a:gd name="T7" fmla="*/ 21 h 100"/>
                <a:gd name="T8" fmla="*/ 12 w 58"/>
                <a:gd name="T9" fmla="*/ 30 h 100"/>
                <a:gd name="T10" fmla="*/ 12 w 58"/>
                <a:gd name="T11" fmla="*/ 39 h 100"/>
                <a:gd name="T12" fmla="*/ 9 w 58"/>
                <a:gd name="T13" fmla="*/ 48 h 100"/>
                <a:gd name="T14" fmla="*/ 9 w 58"/>
                <a:gd name="T15" fmla="*/ 57 h 100"/>
                <a:gd name="T16" fmla="*/ 9 w 58"/>
                <a:gd name="T17" fmla="*/ 66 h 100"/>
                <a:gd name="T18" fmla="*/ 9 w 58"/>
                <a:gd name="T19" fmla="*/ 75 h 100"/>
                <a:gd name="T20" fmla="*/ 12 w 58"/>
                <a:gd name="T21" fmla="*/ 84 h 100"/>
                <a:gd name="T22" fmla="*/ 12 w 58"/>
                <a:gd name="T23" fmla="*/ 93 h 100"/>
                <a:gd name="T24" fmla="*/ 21 w 58"/>
                <a:gd name="T25" fmla="*/ 99 h 100"/>
                <a:gd name="T26" fmla="*/ 24 w 58"/>
                <a:gd name="T27" fmla="*/ 90 h 100"/>
                <a:gd name="T28" fmla="*/ 24 w 58"/>
                <a:gd name="T29" fmla="*/ 81 h 100"/>
                <a:gd name="T30" fmla="*/ 27 w 58"/>
                <a:gd name="T31" fmla="*/ 72 h 100"/>
                <a:gd name="T32" fmla="*/ 33 w 58"/>
                <a:gd name="T33" fmla="*/ 63 h 100"/>
                <a:gd name="T34" fmla="*/ 42 w 58"/>
                <a:gd name="T35" fmla="*/ 57 h 100"/>
                <a:gd name="T36" fmla="*/ 48 w 58"/>
                <a:gd name="T37" fmla="*/ 48 h 100"/>
                <a:gd name="T38" fmla="*/ 57 w 58"/>
                <a:gd name="T39" fmla="*/ 45 h 100"/>
                <a:gd name="T40" fmla="*/ 57 w 58"/>
                <a:gd name="T41" fmla="*/ 36 h 100"/>
                <a:gd name="T42" fmla="*/ 51 w 58"/>
                <a:gd name="T43" fmla="*/ 24 h 100"/>
                <a:gd name="T44" fmla="*/ 42 w 58"/>
                <a:gd name="T45" fmla="*/ 24 h 100"/>
                <a:gd name="T46" fmla="*/ 21 w 58"/>
                <a:gd name="T47" fmla="*/ 18 h 100"/>
                <a:gd name="T48" fmla="*/ 15 w 58"/>
                <a:gd name="T49" fmla="*/ 9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00"/>
                <a:gd name="T77" fmla="*/ 58 w 5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00">
                  <a:moveTo>
                    <a:pt x="0" y="15"/>
                  </a:moveTo>
                  <a:lnTo>
                    <a:pt x="15" y="0"/>
                  </a:lnTo>
                  <a:lnTo>
                    <a:pt x="15" y="9"/>
                  </a:lnTo>
                  <a:lnTo>
                    <a:pt x="15" y="21"/>
                  </a:lnTo>
                  <a:lnTo>
                    <a:pt x="12" y="30"/>
                  </a:lnTo>
                  <a:lnTo>
                    <a:pt x="12" y="39"/>
                  </a:lnTo>
                  <a:lnTo>
                    <a:pt x="9" y="48"/>
                  </a:lnTo>
                  <a:lnTo>
                    <a:pt x="9" y="57"/>
                  </a:lnTo>
                  <a:lnTo>
                    <a:pt x="9" y="66"/>
                  </a:lnTo>
                  <a:lnTo>
                    <a:pt x="9" y="75"/>
                  </a:lnTo>
                  <a:lnTo>
                    <a:pt x="12" y="84"/>
                  </a:lnTo>
                  <a:lnTo>
                    <a:pt x="12" y="93"/>
                  </a:lnTo>
                  <a:lnTo>
                    <a:pt x="21" y="99"/>
                  </a:lnTo>
                  <a:lnTo>
                    <a:pt x="24" y="90"/>
                  </a:lnTo>
                  <a:lnTo>
                    <a:pt x="24" y="81"/>
                  </a:lnTo>
                  <a:lnTo>
                    <a:pt x="27" y="72"/>
                  </a:lnTo>
                  <a:lnTo>
                    <a:pt x="33" y="63"/>
                  </a:lnTo>
                  <a:lnTo>
                    <a:pt x="42" y="57"/>
                  </a:lnTo>
                  <a:lnTo>
                    <a:pt x="48" y="48"/>
                  </a:lnTo>
                  <a:lnTo>
                    <a:pt x="57" y="45"/>
                  </a:lnTo>
                  <a:lnTo>
                    <a:pt x="57" y="36"/>
                  </a:lnTo>
                  <a:lnTo>
                    <a:pt x="51" y="24"/>
                  </a:lnTo>
                  <a:lnTo>
                    <a:pt x="42" y="24"/>
                  </a:lnTo>
                  <a:lnTo>
                    <a:pt x="21" y="18"/>
                  </a:lnTo>
                  <a:lnTo>
                    <a:pt x="15" y="9"/>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grpSp>
      <p:grpSp>
        <p:nvGrpSpPr>
          <p:cNvPr id="4" name="Group 41"/>
          <p:cNvGrpSpPr>
            <a:grpSpLocks/>
          </p:cNvGrpSpPr>
          <p:nvPr/>
        </p:nvGrpSpPr>
        <p:grpSpPr bwMode="auto">
          <a:xfrm>
            <a:off x="4229100" y="2133600"/>
            <a:ext cx="3849688" cy="2971800"/>
            <a:chOff x="2664" y="1344"/>
            <a:chExt cx="2425" cy="1872"/>
          </a:xfrm>
        </p:grpSpPr>
        <p:grpSp>
          <p:nvGrpSpPr>
            <p:cNvPr id="94222" name="Group 33"/>
            <p:cNvGrpSpPr>
              <a:grpSpLocks/>
            </p:cNvGrpSpPr>
            <p:nvPr/>
          </p:nvGrpSpPr>
          <p:grpSpPr bwMode="auto">
            <a:xfrm>
              <a:off x="2664" y="1344"/>
              <a:ext cx="2425" cy="1872"/>
              <a:chOff x="2664" y="1344"/>
              <a:chExt cx="2425" cy="1872"/>
            </a:xfrm>
          </p:grpSpPr>
          <p:sp>
            <p:nvSpPr>
              <p:cNvPr id="94230" name="Freeform 20"/>
              <p:cNvSpPr>
                <a:spLocks/>
              </p:cNvSpPr>
              <p:nvPr/>
            </p:nvSpPr>
            <p:spPr bwMode="auto">
              <a:xfrm>
                <a:off x="3586" y="1865"/>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4231" name="Freeform 21"/>
              <p:cNvSpPr>
                <a:spLocks/>
              </p:cNvSpPr>
              <p:nvPr/>
            </p:nvSpPr>
            <p:spPr bwMode="auto">
              <a:xfrm>
                <a:off x="4140" y="1919"/>
                <a:ext cx="537" cy="601"/>
              </a:xfrm>
              <a:custGeom>
                <a:avLst/>
                <a:gdLst>
                  <a:gd name="T0" fmla="*/ 276 w 537"/>
                  <a:gd name="T1" fmla="*/ 49 h 601"/>
                  <a:gd name="T2" fmla="*/ 236 w 537"/>
                  <a:gd name="T3" fmla="*/ 64 h 601"/>
                  <a:gd name="T4" fmla="*/ 209 w 537"/>
                  <a:gd name="T5" fmla="*/ 82 h 601"/>
                  <a:gd name="T6" fmla="*/ 191 w 537"/>
                  <a:gd name="T7" fmla="*/ 110 h 601"/>
                  <a:gd name="T8" fmla="*/ 155 w 537"/>
                  <a:gd name="T9" fmla="*/ 128 h 601"/>
                  <a:gd name="T10" fmla="*/ 127 w 537"/>
                  <a:gd name="T11" fmla="*/ 155 h 601"/>
                  <a:gd name="T12" fmla="*/ 100 w 537"/>
                  <a:gd name="T13" fmla="*/ 173 h 601"/>
                  <a:gd name="T14" fmla="*/ 73 w 537"/>
                  <a:gd name="T15" fmla="*/ 200 h 601"/>
                  <a:gd name="T16" fmla="*/ 46 w 537"/>
                  <a:gd name="T17" fmla="*/ 219 h 601"/>
                  <a:gd name="T18" fmla="*/ 27 w 537"/>
                  <a:gd name="T19" fmla="*/ 237 h 601"/>
                  <a:gd name="T20" fmla="*/ 18 w 537"/>
                  <a:gd name="T21" fmla="*/ 264 h 601"/>
                  <a:gd name="T22" fmla="*/ 9 w 537"/>
                  <a:gd name="T23" fmla="*/ 291 h 601"/>
                  <a:gd name="T24" fmla="*/ 9 w 537"/>
                  <a:gd name="T25" fmla="*/ 319 h 601"/>
                  <a:gd name="T26" fmla="*/ 9 w 537"/>
                  <a:gd name="T27" fmla="*/ 346 h 601"/>
                  <a:gd name="T28" fmla="*/ 0 w 537"/>
                  <a:gd name="T29" fmla="*/ 373 h 601"/>
                  <a:gd name="T30" fmla="*/ 0 w 537"/>
                  <a:gd name="T31" fmla="*/ 400 h 601"/>
                  <a:gd name="T32" fmla="*/ 0 w 537"/>
                  <a:gd name="T33" fmla="*/ 419 h 601"/>
                  <a:gd name="T34" fmla="*/ 0 w 537"/>
                  <a:gd name="T35" fmla="*/ 455 h 601"/>
                  <a:gd name="T36" fmla="*/ 27 w 537"/>
                  <a:gd name="T37" fmla="*/ 464 h 601"/>
                  <a:gd name="T38" fmla="*/ 118 w 537"/>
                  <a:gd name="T39" fmla="*/ 473 h 601"/>
                  <a:gd name="T40" fmla="*/ 191 w 537"/>
                  <a:gd name="T41" fmla="*/ 491 h 601"/>
                  <a:gd name="T42" fmla="*/ 218 w 537"/>
                  <a:gd name="T43" fmla="*/ 528 h 601"/>
                  <a:gd name="T44" fmla="*/ 218 w 537"/>
                  <a:gd name="T45" fmla="*/ 582 h 601"/>
                  <a:gd name="T46" fmla="*/ 255 w 537"/>
                  <a:gd name="T47" fmla="*/ 600 h 601"/>
                  <a:gd name="T48" fmla="*/ 291 w 537"/>
                  <a:gd name="T49" fmla="*/ 591 h 601"/>
                  <a:gd name="T50" fmla="*/ 318 w 537"/>
                  <a:gd name="T51" fmla="*/ 582 h 601"/>
                  <a:gd name="T52" fmla="*/ 327 w 537"/>
                  <a:gd name="T53" fmla="*/ 555 h 601"/>
                  <a:gd name="T54" fmla="*/ 346 w 537"/>
                  <a:gd name="T55" fmla="*/ 528 h 601"/>
                  <a:gd name="T56" fmla="*/ 355 w 537"/>
                  <a:gd name="T57" fmla="*/ 509 h 601"/>
                  <a:gd name="T58" fmla="*/ 364 w 537"/>
                  <a:gd name="T59" fmla="*/ 455 h 601"/>
                  <a:gd name="T60" fmla="*/ 382 w 537"/>
                  <a:gd name="T61" fmla="*/ 419 h 601"/>
                  <a:gd name="T62" fmla="*/ 400 w 537"/>
                  <a:gd name="T63" fmla="*/ 400 h 601"/>
                  <a:gd name="T64" fmla="*/ 427 w 537"/>
                  <a:gd name="T65" fmla="*/ 382 h 601"/>
                  <a:gd name="T66" fmla="*/ 446 w 537"/>
                  <a:gd name="T67" fmla="*/ 382 h 601"/>
                  <a:gd name="T68" fmla="*/ 473 w 537"/>
                  <a:gd name="T69" fmla="*/ 373 h 601"/>
                  <a:gd name="T70" fmla="*/ 509 w 537"/>
                  <a:gd name="T71" fmla="*/ 346 h 601"/>
                  <a:gd name="T72" fmla="*/ 509 w 537"/>
                  <a:gd name="T73" fmla="*/ 309 h 601"/>
                  <a:gd name="T74" fmla="*/ 509 w 537"/>
                  <a:gd name="T75" fmla="*/ 282 h 601"/>
                  <a:gd name="T76" fmla="*/ 509 w 537"/>
                  <a:gd name="T77" fmla="*/ 209 h 601"/>
                  <a:gd name="T78" fmla="*/ 509 w 537"/>
                  <a:gd name="T79" fmla="*/ 182 h 601"/>
                  <a:gd name="T80" fmla="*/ 509 w 537"/>
                  <a:gd name="T81" fmla="*/ 155 h 601"/>
                  <a:gd name="T82" fmla="*/ 518 w 537"/>
                  <a:gd name="T83" fmla="*/ 100 h 601"/>
                  <a:gd name="T84" fmla="*/ 536 w 537"/>
                  <a:gd name="T85" fmla="*/ 73 h 601"/>
                  <a:gd name="T86" fmla="*/ 509 w 537"/>
                  <a:gd name="T87" fmla="*/ 0 h 601"/>
                  <a:gd name="T88" fmla="*/ 482 w 537"/>
                  <a:gd name="T89" fmla="*/ 0 h 601"/>
                  <a:gd name="T90" fmla="*/ 455 w 537"/>
                  <a:gd name="T91" fmla="*/ 0 h 601"/>
                  <a:gd name="T92" fmla="*/ 427 w 537"/>
                  <a:gd name="T93" fmla="*/ 0 h 601"/>
                  <a:gd name="T94" fmla="*/ 400 w 537"/>
                  <a:gd name="T95" fmla="*/ 0 h 601"/>
                  <a:gd name="T96" fmla="*/ 373 w 537"/>
                  <a:gd name="T97" fmla="*/ 0 h 601"/>
                  <a:gd name="T98" fmla="*/ 346 w 537"/>
                  <a:gd name="T99" fmla="*/ 10 h 601"/>
                  <a:gd name="T100" fmla="*/ 318 w 537"/>
                  <a:gd name="T101" fmla="*/ 37 h 601"/>
                  <a:gd name="T102" fmla="*/ 276 w 537"/>
                  <a:gd name="T103" fmla="*/ 49 h 601"/>
                  <a:gd name="T104" fmla="*/ 276 w 537"/>
                  <a:gd name="T105" fmla="*/ 49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4232" name="Freeform 22"/>
              <p:cNvSpPr>
                <a:spLocks/>
              </p:cNvSpPr>
              <p:nvPr/>
            </p:nvSpPr>
            <p:spPr bwMode="auto">
              <a:xfrm>
                <a:off x="3202" y="2249"/>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4233" name="Freeform 23"/>
              <p:cNvSpPr>
                <a:spLocks/>
              </p:cNvSpPr>
              <p:nvPr/>
            </p:nvSpPr>
            <p:spPr bwMode="auto">
              <a:xfrm>
                <a:off x="3160" y="1664"/>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4234" name="Freeform 24"/>
              <p:cNvSpPr>
                <a:spLocks/>
              </p:cNvSpPr>
              <p:nvPr/>
            </p:nvSpPr>
            <p:spPr bwMode="auto">
              <a:xfrm>
                <a:off x="4461" y="2124"/>
                <a:ext cx="462" cy="662"/>
              </a:xfrm>
              <a:custGeom>
                <a:avLst/>
                <a:gdLst>
                  <a:gd name="T0" fmla="*/ 101 w 462"/>
                  <a:gd name="T1" fmla="*/ 170 h 662"/>
                  <a:gd name="T2" fmla="*/ 77 w 462"/>
                  <a:gd name="T3" fmla="*/ 205 h 662"/>
                  <a:gd name="T4" fmla="*/ 64 w 462"/>
                  <a:gd name="T5" fmla="*/ 235 h 662"/>
                  <a:gd name="T6" fmla="*/ 65 w 462"/>
                  <a:gd name="T7" fmla="*/ 269 h 662"/>
                  <a:gd name="T8" fmla="*/ 45 w 462"/>
                  <a:gd name="T9" fmla="*/ 304 h 662"/>
                  <a:gd name="T10" fmla="*/ 37 w 462"/>
                  <a:gd name="T11" fmla="*/ 342 h 662"/>
                  <a:gd name="T12" fmla="*/ 25 w 462"/>
                  <a:gd name="T13" fmla="*/ 372 h 662"/>
                  <a:gd name="T14" fmla="*/ 17 w 462"/>
                  <a:gd name="T15" fmla="*/ 409 h 662"/>
                  <a:gd name="T16" fmla="*/ 6 w 462"/>
                  <a:gd name="T17" fmla="*/ 440 h 662"/>
                  <a:gd name="T18" fmla="*/ 0 w 462"/>
                  <a:gd name="T19" fmla="*/ 466 h 662"/>
                  <a:gd name="T20" fmla="*/ 8 w 462"/>
                  <a:gd name="T21" fmla="*/ 493 h 662"/>
                  <a:gd name="T22" fmla="*/ 15 w 462"/>
                  <a:gd name="T23" fmla="*/ 520 h 662"/>
                  <a:gd name="T24" fmla="*/ 31 w 462"/>
                  <a:gd name="T25" fmla="*/ 544 h 662"/>
                  <a:gd name="T26" fmla="*/ 46 w 462"/>
                  <a:gd name="T27" fmla="*/ 566 h 662"/>
                  <a:gd name="T28" fmla="*/ 54 w 462"/>
                  <a:gd name="T29" fmla="*/ 593 h 662"/>
                  <a:gd name="T30" fmla="*/ 69 w 462"/>
                  <a:gd name="T31" fmla="*/ 616 h 662"/>
                  <a:gd name="T32" fmla="*/ 79 w 462"/>
                  <a:gd name="T33" fmla="*/ 632 h 662"/>
                  <a:gd name="T34" fmla="*/ 99 w 462"/>
                  <a:gd name="T35" fmla="*/ 661 h 662"/>
                  <a:gd name="T36" fmla="*/ 127 w 462"/>
                  <a:gd name="T37" fmla="*/ 654 h 662"/>
                  <a:gd name="T38" fmla="*/ 207 w 462"/>
                  <a:gd name="T39" fmla="*/ 610 h 662"/>
                  <a:gd name="T40" fmla="*/ 278 w 462"/>
                  <a:gd name="T41" fmla="*/ 584 h 662"/>
                  <a:gd name="T42" fmla="*/ 321 w 462"/>
                  <a:gd name="T43" fmla="*/ 600 h 662"/>
                  <a:gd name="T44" fmla="*/ 351 w 462"/>
                  <a:gd name="T45" fmla="*/ 645 h 662"/>
                  <a:gd name="T46" fmla="*/ 392 w 462"/>
                  <a:gd name="T47" fmla="*/ 639 h 662"/>
                  <a:gd name="T48" fmla="*/ 417 w 462"/>
                  <a:gd name="T49" fmla="*/ 611 h 662"/>
                  <a:gd name="T50" fmla="*/ 434 w 462"/>
                  <a:gd name="T51" fmla="*/ 589 h 662"/>
                  <a:gd name="T52" fmla="*/ 427 w 462"/>
                  <a:gd name="T53" fmla="*/ 561 h 662"/>
                  <a:gd name="T54" fmla="*/ 427 w 462"/>
                  <a:gd name="T55" fmla="*/ 528 h 662"/>
                  <a:gd name="T56" fmla="*/ 424 w 462"/>
                  <a:gd name="T57" fmla="*/ 508 h 662"/>
                  <a:gd name="T58" fmla="*/ 401 w 462"/>
                  <a:gd name="T59" fmla="*/ 458 h 662"/>
                  <a:gd name="T60" fmla="*/ 396 w 462"/>
                  <a:gd name="T61" fmla="*/ 418 h 662"/>
                  <a:gd name="T62" fmla="*/ 400 w 462"/>
                  <a:gd name="T63" fmla="*/ 392 h 662"/>
                  <a:gd name="T64" fmla="*/ 413 w 462"/>
                  <a:gd name="T65" fmla="*/ 362 h 662"/>
                  <a:gd name="T66" fmla="*/ 428 w 462"/>
                  <a:gd name="T67" fmla="*/ 351 h 662"/>
                  <a:gd name="T68" fmla="*/ 446 w 462"/>
                  <a:gd name="T69" fmla="*/ 329 h 662"/>
                  <a:gd name="T70" fmla="*/ 461 w 462"/>
                  <a:gd name="T71" fmla="*/ 286 h 662"/>
                  <a:gd name="T72" fmla="*/ 440 w 462"/>
                  <a:gd name="T73" fmla="*/ 256 h 662"/>
                  <a:gd name="T74" fmla="*/ 425 w 462"/>
                  <a:gd name="T75" fmla="*/ 233 h 662"/>
                  <a:gd name="T76" fmla="*/ 384 w 462"/>
                  <a:gd name="T77" fmla="*/ 173 h 662"/>
                  <a:gd name="T78" fmla="*/ 369 w 462"/>
                  <a:gd name="T79" fmla="*/ 150 h 662"/>
                  <a:gd name="T80" fmla="*/ 354 w 462"/>
                  <a:gd name="T81" fmla="*/ 128 h 662"/>
                  <a:gd name="T82" fmla="*/ 330 w 462"/>
                  <a:gd name="T83" fmla="*/ 77 h 662"/>
                  <a:gd name="T84" fmla="*/ 330 w 462"/>
                  <a:gd name="T85" fmla="*/ 45 h 662"/>
                  <a:gd name="T86" fmla="*/ 267 w 462"/>
                  <a:gd name="T87" fmla="*/ 0 h 662"/>
                  <a:gd name="T88" fmla="*/ 245 w 462"/>
                  <a:gd name="T89" fmla="*/ 15 h 662"/>
                  <a:gd name="T90" fmla="*/ 222 w 462"/>
                  <a:gd name="T91" fmla="*/ 30 h 662"/>
                  <a:gd name="T92" fmla="*/ 199 w 462"/>
                  <a:gd name="T93" fmla="*/ 45 h 662"/>
                  <a:gd name="T94" fmla="*/ 177 w 462"/>
                  <a:gd name="T95" fmla="*/ 60 h 662"/>
                  <a:gd name="T96" fmla="*/ 154 w 462"/>
                  <a:gd name="T97" fmla="*/ 76 h 662"/>
                  <a:gd name="T98" fmla="*/ 137 w 462"/>
                  <a:gd name="T99" fmla="*/ 99 h 662"/>
                  <a:gd name="T100" fmla="*/ 129 w 462"/>
                  <a:gd name="T101" fmla="*/ 137 h 662"/>
                  <a:gd name="T102" fmla="*/ 101 w 462"/>
                  <a:gd name="T103" fmla="*/ 170 h 662"/>
                  <a:gd name="T104" fmla="*/ 101 w 462"/>
                  <a:gd name="T105" fmla="*/ 170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4235" name="Freeform 25"/>
              <p:cNvSpPr>
                <a:spLocks/>
              </p:cNvSpPr>
              <p:nvPr/>
            </p:nvSpPr>
            <p:spPr bwMode="auto">
              <a:xfrm>
                <a:off x="3709" y="2308"/>
                <a:ext cx="566" cy="668"/>
              </a:xfrm>
              <a:custGeom>
                <a:avLst/>
                <a:gdLst>
                  <a:gd name="T0" fmla="*/ 106 w 566"/>
                  <a:gd name="T1" fmla="*/ 142 h 668"/>
                  <a:gd name="T2" fmla="*/ 94 w 566"/>
                  <a:gd name="T3" fmla="*/ 197 h 668"/>
                  <a:gd name="T4" fmla="*/ 82 w 566"/>
                  <a:gd name="T5" fmla="*/ 227 h 668"/>
                  <a:gd name="T6" fmla="*/ 65 w 566"/>
                  <a:gd name="T7" fmla="*/ 250 h 668"/>
                  <a:gd name="T8" fmla="*/ 48 w 566"/>
                  <a:gd name="T9" fmla="*/ 273 h 668"/>
                  <a:gd name="T10" fmla="*/ 31 w 566"/>
                  <a:gd name="T11" fmla="*/ 297 h 668"/>
                  <a:gd name="T12" fmla="*/ 12 w 566"/>
                  <a:gd name="T13" fmla="*/ 332 h 668"/>
                  <a:gd name="T14" fmla="*/ 0 w 566"/>
                  <a:gd name="T15" fmla="*/ 363 h 668"/>
                  <a:gd name="T16" fmla="*/ 0 w 566"/>
                  <a:gd name="T17" fmla="*/ 396 h 668"/>
                  <a:gd name="T18" fmla="*/ 16 w 566"/>
                  <a:gd name="T19" fmla="*/ 418 h 668"/>
                  <a:gd name="T20" fmla="*/ 27 w 566"/>
                  <a:gd name="T21" fmla="*/ 433 h 668"/>
                  <a:gd name="T22" fmla="*/ 35 w 566"/>
                  <a:gd name="T23" fmla="*/ 461 h 668"/>
                  <a:gd name="T24" fmla="*/ 23 w 566"/>
                  <a:gd name="T25" fmla="*/ 491 h 668"/>
                  <a:gd name="T26" fmla="*/ 24 w 566"/>
                  <a:gd name="T27" fmla="*/ 523 h 668"/>
                  <a:gd name="T28" fmla="*/ 32 w 566"/>
                  <a:gd name="T29" fmla="*/ 552 h 668"/>
                  <a:gd name="T30" fmla="*/ 47 w 566"/>
                  <a:gd name="T31" fmla="*/ 574 h 668"/>
                  <a:gd name="T32" fmla="*/ 63 w 566"/>
                  <a:gd name="T33" fmla="*/ 596 h 668"/>
                  <a:gd name="T34" fmla="*/ 78 w 566"/>
                  <a:gd name="T35" fmla="*/ 618 h 668"/>
                  <a:gd name="T36" fmla="*/ 118 w 566"/>
                  <a:gd name="T37" fmla="*/ 658 h 668"/>
                  <a:gd name="T38" fmla="*/ 150 w 566"/>
                  <a:gd name="T39" fmla="*/ 657 h 668"/>
                  <a:gd name="T40" fmla="*/ 267 w 566"/>
                  <a:gd name="T41" fmla="*/ 664 h 668"/>
                  <a:gd name="T42" fmla="*/ 357 w 566"/>
                  <a:gd name="T43" fmla="*/ 667 h 668"/>
                  <a:gd name="T44" fmla="*/ 407 w 566"/>
                  <a:gd name="T45" fmla="*/ 643 h 668"/>
                  <a:gd name="T46" fmla="*/ 418 w 566"/>
                  <a:gd name="T47" fmla="*/ 659 h 668"/>
                  <a:gd name="T48" fmla="*/ 407 w 566"/>
                  <a:gd name="T49" fmla="*/ 643 h 668"/>
                  <a:gd name="T50" fmla="*/ 406 w 566"/>
                  <a:gd name="T51" fmla="*/ 611 h 668"/>
                  <a:gd name="T52" fmla="*/ 418 w 566"/>
                  <a:gd name="T53" fmla="*/ 581 h 668"/>
                  <a:gd name="T54" fmla="*/ 428 w 566"/>
                  <a:gd name="T55" fmla="*/ 562 h 668"/>
                  <a:gd name="T56" fmla="*/ 482 w 566"/>
                  <a:gd name="T57" fmla="*/ 514 h 668"/>
                  <a:gd name="T58" fmla="*/ 498 w 566"/>
                  <a:gd name="T59" fmla="*/ 503 h 668"/>
                  <a:gd name="T60" fmla="*/ 520 w 566"/>
                  <a:gd name="T61" fmla="*/ 487 h 668"/>
                  <a:gd name="T62" fmla="*/ 532 w 566"/>
                  <a:gd name="T63" fmla="*/ 457 h 668"/>
                  <a:gd name="T64" fmla="*/ 549 w 566"/>
                  <a:gd name="T65" fmla="*/ 434 h 668"/>
                  <a:gd name="T66" fmla="*/ 558 w 566"/>
                  <a:gd name="T67" fmla="*/ 415 h 668"/>
                  <a:gd name="T68" fmla="*/ 565 w 566"/>
                  <a:gd name="T69" fmla="*/ 377 h 668"/>
                  <a:gd name="T70" fmla="*/ 538 w 566"/>
                  <a:gd name="T71" fmla="*/ 386 h 668"/>
                  <a:gd name="T72" fmla="*/ 514 w 566"/>
                  <a:gd name="T73" fmla="*/ 369 h 668"/>
                  <a:gd name="T74" fmla="*/ 499 w 566"/>
                  <a:gd name="T75" fmla="*/ 347 h 668"/>
                  <a:gd name="T76" fmla="*/ 488 w 566"/>
                  <a:gd name="T77" fmla="*/ 331 h 668"/>
                  <a:gd name="T78" fmla="*/ 488 w 566"/>
                  <a:gd name="T79" fmla="*/ 298 h 668"/>
                  <a:gd name="T80" fmla="*/ 494 w 566"/>
                  <a:gd name="T81" fmla="*/ 261 h 668"/>
                  <a:gd name="T82" fmla="*/ 494 w 566"/>
                  <a:gd name="T83" fmla="*/ 228 h 668"/>
                  <a:gd name="T84" fmla="*/ 490 w 566"/>
                  <a:gd name="T85" fmla="*/ 208 h 668"/>
                  <a:gd name="T86" fmla="*/ 482 w 566"/>
                  <a:gd name="T87" fmla="*/ 180 h 668"/>
                  <a:gd name="T88" fmla="*/ 466 w 566"/>
                  <a:gd name="T89" fmla="*/ 158 h 668"/>
                  <a:gd name="T90" fmla="*/ 435 w 566"/>
                  <a:gd name="T91" fmla="*/ 113 h 668"/>
                  <a:gd name="T92" fmla="*/ 368 w 566"/>
                  <a:gd name="T93" fmla="*/ 49 h 668"/>
                  <a:gd name="T94" fmla="*/ 312 w 566"/>
                  <a:gd name="T95" fmla="*/ 0 h 668"/>
                  <a:gd name="T96" fmla="*/ 272 w 566"/>
                  <a:gd name="T97" fmla="*/ 6 h 668"/>
                  <a:gd name="T98" fmla="*/ 257 w 566"/>
                  <a:gd name="T99" fmla="*/ 17 h 668"/>
                  <a:gd name="T100" fmla="*/ 227 w 566"/>
                  <a:gd name="T101" fmla="*/ 38 h 668"/>
                  <a:gd name="T102" fmla="*/ 182 w 566"/>
                  <a:gd name="T103" fmla="*/ 69 h 668"/>
                  <a:gd name="T104" fmla="*/ 106 w 566"/>
                  <a:gd name="T105" fmla="*/ 142 h 668"/>
                  <a:gd name="T106" fmla="*/ 106 w 566"/>
                  <a:gd name="T107" fmla="*/ 142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4236" name="Freeform 26"/>
              <p:cNvSpPr>
                <a:spLocks/>
              </p:cNvSpPr>
              <p:nvPr/>
            </p:nvSpPr>
            <p:spPr bwMode="auto">
              <a:xfrm>
                <a:off x="3976" y="1520"/>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4237" name="Arc 27"/>
              <p:cNvSpPr>
                <a:spLocks/>
              </p:cNvSpPr>
              <p:nvPr/>
            </p:nvSpPr>
            <p:spPr bwMode="auto">
              <a:xfrm rot="-9060000">
                <a:off x="3312" y="2448"/>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38" name="Arc 28"/>
              <p:cNvSpPr>
                <a:spLocks/>
              </p:cNvSpPr>
              <p:nvPr/>
            </p:nvSpPr>
            <p:spPr bwMode="auto">
              <a:xfrm>
                <a:off x="3648" y="1344"/>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39" name="Arc 29"/>
              <p:cNvSpPr>
                <a:spLocks/>
              </p:cNvSpPr>
              <p:nvPr/>
            </p:nvSpPr>
            <p:spPr bwMode="auto">
              <a:xfrm rot="-3120000">
                <a:off x="2736" y="1680"/>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40" name="Arc 30"/>
              <p:cNvSpPr>
                <a:spLocks/>
              </p:cNvSpPr>
              <p:nvPr/>
            </p:nvSpPr>
            <p:spPr bwMode="auto">
              <a:xfrm>
                <a:off x="4752" y="2160"/>
                <a:ext cx="337" cy="432"/>
              </a:xfrm>
              <a:custGeom>
                <a:avLst/>
                <a:gdLst>
                  <a:gd name="T0" fmla="*/ 0 w 21664"/>
                  <a:gd name="T1" fmla="*/ 0 h 21600"/>
                  <a:gd name="T2" fmla="*/ 0 w 21664"/>
                  <a:gd name="T3" fmla="*/ 0 h 21600"/>
                  <a:gd name="T4" fmla="*/ 0 w 21664"/>
                  <a:gd name="T5" fmla="*/ 0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41" name="Arc 31"/>
              <p:cNvSpPr>
                <a:spLocks/>
              </p:cNvSpPr>
              <p:nvPr/>
            </p:nvSpPr>
            <p:spPr bwMode="auto">
              <a:xfrm>
                <a:off x="4416" y="1345"/>
                <a:ext cx="33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4242" name="Arc 32"/>
              <p:cNvSpPr>
                <a:spLocks/>
              </p:cNvSpPr>
              <p:nvPr/>
            </p:nvSpPr>
            <p:spPr bwMode="auto">
              <a:xfrm>
                <a:off x="3984" y="2832"/>
                <a:ext cx="288"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grpSp>
        <p:grpSp>
          <p:nvGrpSpPr>
            <p:cNvPr id="94223" name="Group 40"/>
            <p:cNvGrpSpPr>
              <a:grpSpLocks/>
            </p:cNvGrpSpPr>
            <p:nvPr/>
          </p:nvGrpSpPr>
          <p:grpSpPr bwMode="auto">
            <a:xfrm>
              <a:off x="3456" y="2092"/>
              <a:ext cx="997" cy="573"/>
              <a:chOff x="3456" y="2092"/>
              <a:chExt cx="997" cy="573"/>
            </a:xfrm>
          </p:grpSpPr>
          <p:sp>
            <p:nvSpPr>
              <p:cNvPr id="94224" name="Freeform 34"/>
              <p:cNvSpPr>
                <a:spLocks/>
              </p:cNvSpPr>
              <p:nvPr/>
            </p:nvSpPr>
            <p:spPr bwMode="auto">
              <a:xfrm>
                <a:off x="3648" y="2284"/>
                <a:ext cx="217" cy="261"/>
              </a:xfrm>
              <a:custGeom>
                <a:avLst/>
                <a:gdLst>
                  <a:gd name="T0" fmla="*/ 0 w 217"/>
                  <a:gd name="T1" fmla="*/ 20 h 261"/>
                  <a:gd name="T2" fmla="*/ 32 w 217"/>
                  <a:gd name="T3" fmla="*/ 24 h 261"/>
                  <a:gd name="T4" fmla="*/ 44 w 217"/>
                  <a:gd name="T5" fmla="*/ 24 h 261"/>
                  <a:gd name="T6" fmla="*/ 52 w 217"/>
                  <a:gd name="T7" fmla="*/ 40 h 261"/>
                  <a:gd name="T8" fmla="*/ 60 w 217"/>
                  <a:gd name="T9" fmla="*/ 64 h 261"/>
                  <a:gd name="T10" fmla="*/ 72 w 217"/>
                  <a:gd name="T11" fmla="*/ 72 h 261"/>
                  <a:gd name="T12" fmla="*/ 80 w 217"/>
                  <a:gd name="T13" fmla="*/ 84 h 261"/>
                  <a:gd name="T14" fmla="*/ 88 w 217"/>
                  <a:gd name="T15" fmla="*/ 100 h 261"/>
                  <a:gd name="T16" fmla="*/ 92 w 217"/>
                  <a:gd name="T17" fmla="*/ 112 h 261"/>
                  <a:gd name="T18" fmla="*/ 96 w 217"/>
                  <a:gd name="T19" fmla="*/ 124 h 261"/>
                  <a:gd name="T20" fmla="*/ 100 w 217"/>
                  <a:gd name="T21" fmla="*/ 136 h 261"/>
                  <a:gd name="T22" fmla="*/ 104 w 217"/>
                  <a:gd name="T23" fmla="*/ 152 h 261"/>
                  <a:gd name="T24" fmla="*/ 108 w 217"/>
                  <a:gd name="T25" fmla="*/ 164 h 261"/>
                  <a:gd name="T26" fmla="*/ 108 w 217"/>
                  <a:gd name="T27" fmla="*/ 176 h 261"/>
                  <a:gd name="T28" fmla="*/ 112 w 217"/>
                  <a:gd name="T29" fmla="*/ 188 h 261"/>
                  <a:gd name="T30" fmla="*/ 112 w 217"/>
                  <a:gd name="T31" fmla="*/ 200 h 261"/>
                  <a:gd name="T32" fmla="*/ 112 w 217"/>
                  <a:gd name="T33" fmla="*/ 212 h 261"/>
                  <a:gd name="T34" fmla="*/ 112 w 217"/>
                  <a:gd name="T35" fmla="*/ 228 h 261"/>
                  <a:gd name="T36" fmla="*/ 112 w 217"/>
                  <a:gd name="T37" fmla="*/ 240 h 261"/>
                  <a:gd name="T38" fmla="*/ 112 w 217"/>
                  <a:gd name="T39" fmla="*/ 252 h 261"/>
                  <a:gd name="T40" fmla="*/ 124 w 217"/>
                  <a:gd name="T41" fmla="*/ 260 h 261"/>
                  <a:gd name="T42" fmla="*/ 128 w 217"/>
                  <a:gd name="T43" fmla="*/ 248 h 261"/>
                  <a:gd name="T44" fmla="*/ 128 w 217"/>
                  <a:gd name="T45" fmla="*/ 236 h 261"/>
                  <a:gd name="T46" fmla="*/ 132 w 217"/>
                  <a:gd name="T47" fmla="*/ 224 h 261"/>
                  <a:gd name="T48" fmla="*/ 140 w 217"/>
                  <a:gd name="T49" fmla="*/ 212 h 261"/>
                  <a:gd name="T50" fmla="*/ 144 w 217"/>
                  <a:gd name="T51" fmla="*/ 200 h 261"/>
                  <a:gd name="T52" fmla="*/ 156 w 217"/>
                  <a:gd name="T53" fmla="*/ 192 h 261"/>
                  <a:gd name="T54" fmla="*/ 156 w 217"/>
                  <a:gd name="T55" fmla="*/ 180 h 261"/>
                  <a:gd name="T56" fmla="*/ 160 w 217"/>
                  <a:gd name="T57" fmla="*/ 164 h 261"/>
                  <a:gd name="T58" fmla="*/ 160 w 217"/>
                  <a:gd name="T59" fmla="*/ 152 h 261"/>
                  <a:gd name="T60" fmla="*/ 172 w 217"/>
                  <a:gd name="T61" fmla="*/ 140 h 261"/>
                  <a:gd name="T62" fmla="*/ 188 w 217"/>
                  <a:gd name="T63" fmla="*/ 128 h 261"/>
                  <a:gd name="T64" fmla="*/ 200 w 217"/>
                  <a:gd name="T65" fmla="*/ 120 h 261"/>
                  <a:gd name="T66" fmla="*/ 212 w 217"/>
                  <a:gd name="T67" fmla="*/ 112 h 261"/>
                  <a:gd name="T68" fmla="*/ 216 w 217"/>
                  <a:gd name="T69" fmla="*/ 96 h 261"/>
                  <a:gd name="T70" fmla="*/ 216 w 217"/>
                  <a:gd name="T71" fmla="*/ 84 h 261"/>
                  <a:gd name="T72" fmla="*/ 216 w 217"/>
                  <a:gd name="T73" fmla="*/ 56 h 261"/>
                  <a:gd name="T74" fmla="*/ 216 w 217"/>
                  <a:gd name="T75" fmla="*/ 44 h 261"/>
                  <a:gd name="T76" fmla="*/ 188 w 217"/>
                  <a:gd name="T77" fmla="*/ 40 h 261"/>
                  <a:gd name="T78" fmla="*/ 172 w 217"/>
                  <a:gd name="T79" fmla="*/ 40 h 261"/>
                  <a:gd name="T80" fmla="*/ 144 w 217"/>
                  <a:gd name="T81" fmla="*/ 40 h 261"/>
                  <a:gd name="T82" fmla="*/ 112 w 217"/>
                  <a:gd name="T83" fmla="*/ 36 h 261"/>
                  <a:gd name="T84" fmla="*/ 64 w 217"/>
                  <a:gd name="T85" fmla="*/ 12 h 261"/>
                  <a:gd name="T86" fmla="*/ 40 w 217"/>
                  <a:gd name="T87" fmla="*/ 4 h 261"/>
                  <a:gd name="T88" fmla="*/ 28 w 217"/>
                  <a:gd name="T89" fmla="*/ 0 h 261"/>
                  <a:gd name="T90" fmla="*/ 16 w 217"/>
                  <a:gd name="T91" fmla="*/ 0 h 261"/>
                  <a:gd name="T92" fmla="*/ 0 w 217"/>
                  <a:gd name="T93" fmla="*/ 20 h 261"/>
                  <a:gd name="T94" fmla="*/ 0 w 217"/>
                  <a:gd name="T95" fmla="*/ 20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
                  <a:gd name="T145" fmla="*/ 0 h 261"/>
                  <a:gd name="T146" fmla="*/ 217 w 217"/>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 h="261">
                    <a:moveTo>
                      <a:pt x="0" y="20"/>
                    </a:moveTo>
                    <a:lnTo>
                      <a:pt x="32" y="24"/>
                    </a:lnTo>
                    <a:lnTo>
                      <a:pt x="44" y="24"/>
                    </a:lnTo>
                    <a:lnTo>
                      <a:pt x="52" y="40"/>
                    </a:lnTo>
                    <a:lnTo>
                      <a:pt x="60" y="64"/>
                    </a:lnTo>
                    <a:lnTo>
                      <a:pt x="72" y="72"/>
                    </a:lnTo>
                    <a:lnTo>
                      <a:pt x="80" y="84"/>
                    </a:lnTo>
                    <a:lnTo>
                      <a:pt x="88" y="100"/>
                    </a:lnTo>
                    <a:lnTo>
                      <a:pt x="92" y="112"/>
                    </a:lnTo>
                    <a:lnTo>
                      <a:pt x="96" y="124"/>
                    </a:lnTo>
                    <a:lnTo>
                      <a:pt x="100" y="136"/>
                    </a:lnTo>
                    <a:lnTo>
                      <a:pt x="104" y="152"/>
                    </a:lnTo>
                    <a:lnTo>
                      <a:pt x="108" y="164"/>
                    </a:lnTo>
                    <a:lnTo>
                      <a:pt x="108" y="176"/>
                    </a:lnTo>
                    <a:lnTo>
                      <a:pt x="112" y="188"/>
                    </a:lnTo>
                    <a:lnTo>
                      <a:pt x="112" y="200"/>
                    </a:lnTo>
                    <a:lnTo>
                      <a:pt x="112" y="212"/>
                    </a:lnTo>
                    <a:lnTo>
                      <a:pt x="112" y="228"/>
                    </a:lnTo>
                    <a:lnTo>
                      <a:pt x="112" y="240"/>
                    </a:lnTo>
                    <a:lnTo>
                      <a:pt x="112" y="252"/>
                    </a:lnTo>
                    <a:lnTo>
                      <a:pt x="124" y="260"/>
                    </a:lnTo>
                    <a:lnTo>
                      <a:pt x="128" y="248"/>
                    </a:lnTo>
                    <a:lnTo>
                      <a:pt x="128" y="236"/>
                    </a:lnTo>
                    <a:lnTo>
                      <a:pt x="132" y="224"/>
                    </a:lnTo>
                    <a:lnTo>
                      <a:pt x="140" y="212"/>
                    </a:lnTo>
                    <a:lnTo>
                      <a:pt x="144" y="200"/>
                    </a:lnTo>
                    <a:lnTo>
                      <a:pt x="156" y="192"/>
                    </a:lnTo>
                    <a:lnTo>
                      <a:pt x="156" y="180"/>
                    </a:lnTo>
                    <a:lnTo>
                      <a:pt x="160" y="164"/>
                    </a:lnTo>
                    <a:lnTo>
                      <a:pt x="160" y="152"/>
                    </a:lnTo>
                    <a:lnTo>
                      <a:pt x="172" y="140"/>
                    </a:lnTo>
                    <a:lnTo>
                      <a:pt x="188" y="128"/>
                    </a:lnTo>
                    <a:lnTo>
                      <a:pt x="200" y="120"/>
                    </a:lnTo>
                    <a:lnTo>
                      <a:pt x="212" y="112"/>
                    </a:lnTo>
                    <a:lnTo>
                      <a:pt x="216" y="96"/>
                    </a:lnTo>
                    <a:lnTo>
                      <a:pt x="216" y="84"/>
                    </a:lnTo>
                    <a:lnTo>
                      <a:pt x="216" y="56"/>
                    </a:lnTo>
                    <a:lnTo>
                      <a:pt x="216" y="44"/>
                    </a:lnTo>
                    <a:lnTo>
                      <a:pt x="188" y="40"/>
                    </a:lnTo>
                    <a:lnTo>
                      <a:pt x="172" y="40"/>
                    </a:lnTo>
                    <a:lnTo>
                      <a:pt x="144" y="40"/>
                    </a:lnTo>
                    <a:lnTo>
                      <a:pt x="112" y="36"/>
                    </a:lnTo>
                    <a:lnTo>
                      <a:pt x="64" y="12"/>
                    </a:lnTo>
                    <a:lnTo>
                      <a:pt x="40" y="4"/>
                    </a:lnTo>
                    <a:lnTo>
                      <a:pt x="28" y="0"/>
                    </a:lnTo>
                    <a:lnTo>
                      <a:pt x="16" y="0"/>
                    </a:lnTo>
                    <a:lnTo>
                      <a:pt x="0" y="20"/>
                    </a:lnTo>
                  </a:path>
                </a:pathLst>
              </a:custGeom>
              <a:solidFill>
                <a:srgbClr val="999933"/>
              </a:solidFill>
              <a:ln w="12700" cap="rnd">
                <a:solidFill>
                  <a:schemeClr val="tx1"/>
                </a:solidFill>
                <a:round/>
                <a:headEnd/>
                <a:tailEnd/>
              </a:ln>
            </p:spPr>
            <p:txBody>
              <a:bodyPr/>
              <a:lstStyle/>
              <a:p>
                <a:pPr algn="ctr" eaLnBrk="0" hangingPunct="0"/>
                <a:endParaRPr lang="en-US"/>
              </a:p>
            </p:txBody>
          </p:sp>
          <p:grpSp>
            <p:nvGrpSpPr>
              <p:cNvPr id="94225" name="Group 39"/>
              <p:cNvGrpSpPr>
                <a:grpSpLocks/>
              </p:cNvGrpSpPr>
              <p:nvPr/>
            </p:nvGrpSpPr>
            <p:grpSpPr bwMode="auto">
              <a:xfrm>
                <a:off x="3456" y="2092"/>
                <a:ext cx="997" cy="573"/>
                <a:chOff x="3456" y="2092"/>
                <a:chExt cx="997" cy="573"/>
              </a:xfrm>
            </p:grpSpPr>
            <p:sp>
              <p:nvSpPr>
                <p:cNvPr id="94226" name="Freeform 35"/>
                <p:cNvSpPr>
                  <a:spLocks/>
                </p:cNvSpPr>
                <p:nvPr/>
              </p:nvSpPr>
              <p:spPr bwMode="auto">
                <a:xfrm>
                  <a:off x="4176" y="2400"/>
                  <a:ext cx="277" cy="265"/>
                </a:xfrm>
                <a:custGeom>
                  <a:avLst/>
                  <a:gdLst>
                    <a:gd name="T0" fmla="*/ 0 w 277"/>
                    <a:gd name="T1" fmla="*/ 0 h 265"/>
                    <a:gd name="T2" fmla="*/ 12 w 277"/>
                    <a:gd name="T3" fmla="*/ 28 h 265"/>
                    <a:gd name="T4" fmla="*/ 24 w 277"/>
                    <a:gd name="T5" fmla="*/ 44 h 265"/>
                    <a:gd name="T6" fmla="*/ 32 w 277"/>
                    <a:gd name="T7" fmla="*/ 56 h 265"/>
                    <a:gd name="T8" fmla="*/ 36 w 277"/>
                    <a:gd name="T9" fmla="*/ 72 h 265"/>
                    <a:gd name="T10" fmla="*/ 40 w 277"/>
                    <a:gd name="T11" fmla="*/ 84 h 265"/>
                    <a:gd name="T12" fmla="*/ 44 w 277"/>
                    <a:gd name="T13" fmla="*/ 96 h 265"/>
                    <a:gd name="T14" fmla="*/ 44 w 277"/>
                    <a:gd name="T15" fmla="*/ 108 h 265"/>
                    <a:gd name="T16" fmla="*/ 44 w 277"/>
                    <a:gd name="T17" fmla="*/ 124 h 265"/>
                    <a:gd name="T18" fmla="*/ 44 w 277"/>
                    <a:gd name="T19" fmla="*/ 136 h 265"/>
                    <a:gd name="T20" fmla="*/ 44 w 277"/>
                    <a:gd name="T21" fmla="*/ 148 h 265"/>
                    <a:gd name="T22" fmla="*/ 44 w 277"/>
                    <a:gd name="T23" fmla="*/ 160 h 265"/>
                    <a:gd name="T24" fmla="*/ 44 w 277"/>
                    <a:gd name="T25" fmla="*/ 172 h 265"/>
                    <a:gd name="T26" fmla="*/ 44 w 277"/>
                    <a:gd name="T27" fmla="*/ 184 h 265"/>
                    <a:gd name="T28" fmla="*/ 44 w 277"/>
                    <a:gd name="T29" fmla="*/ 196 h 265"/>
                    <a:gd name="T30" fmla="*/ 44 w 277"/>
                    <a:gd name="T31" fmla="*/ 208 h 265"/>
                    <a:gd name="T32" fmla="*/ 48 w 277"/>
                    <a:gd name="T33" fmla="*/ 220 h 265"/>
                    <a:gd name="T34" fmla="*/ 52 w 277"/>
                    <a:gd name="T35" fmla="*/ 232 h 265"/>
                    <a:gd name="T36" fmla="*/ 56 w 277"/>
                    <a:gd name="T37" fmla="*/ 244 h 265"/>
                    <a:gd name="T38" fmla="*/ 60 w 277"/>
                    <a:gd name="T39" fmla="*/ 256 h 265"/>
                    <a:gd name="T40" fmla="*/ 72 w 277"/>
                    <a:gd name="T41" fmla="*/ 260 h 265"/>
                    <a:gd name="T42" fmla="*/ 88 w 277"/>
                    <a:gd name="T43" fmla="*/ 264 h 265"/>
                    <a:gd name="T44" fmla="*/ 100 w 277"/>
                    <a:gd name="T45" fmla="*/ 264 h 265"/>
                    <a:gd name="T46" fmla="*/ 112 w 277"/>
                    <a:gd name="T47" fmla="*/ 264 h 265"/>
                    <a:gd name="T48" fmla="*/ 136 w 277"/>
                    <a:gd name="T49" fmla="*/ 264 h 265"/>
                    <a:gd name="T50" fmla="*/ 168 w 277"/>
                    <a:gd name="T51" fmla="*/ 264 h 265"/>
                    <a:gd name="T52" fmla="*/ 192 w 277"/>
                    <a:gd name="T53" fmla="*/ 264 h 265"/>
                    <a:gd name="T54" fmla="*/ 208 w 277"/>
                    <a:gd name="T55" fmla="*/ 260 h 265"/>
                    <a:gd name="T56" fmla="*/ 224 w 277"/>
                    <a:gd name="T57" fmla="*/ 260 h 265"/>
                    <a:gd name="T58" fmla="*/ 232 w 277"/>
                    <a:gd name="T59" fmla="*/ 248 h 265"/>
                    <a:gd name="T60" fmla="*/ 240 w 277"/>
                    <a:gd name="T61" fmla="*/ 236 h 265"/>
                    <a:gd name="T62" fmla="*/ 248 w 277"/>
                    <a:gd name="T63" fmla="*/ 224 h 265"/>
                    <a:gd name="T64" fmla="*/ 252 w 277"/>
                    <a:gd name="T65" fmla="*/ 212 h 265"/>
                    <a:gd name="T66" fmla="*/ 256 w 277"/>
                    <a:gd name="T67" fmla="*/ 200 h 265"/>
                    <a:gd name="T68" fmla="*/ 264 w 277"/>
                    <a:gd name="T69" fmla="*/ 188 h 265"/>
                    <a:gd name="T70" fmla="*/ 272 w 277"/>
                    <a:gd name="T71" fmla="*/ 176 h 265"/>
                    <a:gd name="T72" fmla="*/ 276 w 277"/>
                    <a:gd name="T73" fmla="*/ 164 h 265"/>
                    <a:gd name="T74" fmla="*/ 264 w 277"/>
                    <a:gd name="T75" fmla="*/ 156 h 265"/>
                    <a:gd name="T76" fmla="*/ 252 w 277"/>
                    <a:gd name="T77" fmla="*/ 156 h 265"/>
                    <a:gd name="T78" fmla="*/ 240 w 277"/>
                    <a:gd name="T79" fmla="*/ 156 h 265"/>
                    <a:gd name="T80" fmla="*/ 228 w 277"/>
                    <a:gd name="T81" fmla="*/ 156 h 265"/>
                    <a:gd name="T82" fmla="*/ 196 w 277"/>
                    <a:gd name="T83" fmla="*/ 152 h 265"/>
                    <a:gd name="T84" fmla="*/ 172 w 277"/>
                    <a:gd name="T85" fmla="*/ 152 h 265"/>
                    <a:gd name="T86" fmla="*/ 172 w 277"/>
                    <a:gd name="T87" fmla="*/ 136 h 265"/>
                    <a:gd name="T88" fmla="*/ 168 w 277"/>
                    <a:gd name="T89" fmla="*/ 124 h 265"/>
                    <a:gd name="T90" fmla="*/ 160 w 277"/>
                    <a:gd name="T91" fmla="*/ 108 h 265"/>
                    <a:gd name="T92" fmla="*/ 156 w 277"/>
                    <a:gd name="T93" fmla="*/ 96 h 265"/>
                    <a:gd name="T94" fmla="*/ 156 w 277"/>
                    <a:gd name="T95" fmla="*/ 84 h 265"/>
                    <a:gd name="T96" fmla="*/ 156 w 277"/>
                    <a:gd name="T97" fmla="*/ 72 h 265"/>
                    <a:gd name="T98" fmla="*/ 124 w 277"/>
                    <a:gd name="T99" fmla="*/ 44 h 265"/>
                    <a:gd name="T100" fmla="*/ 100 w 277"/>
                    <a:gd name="T101" fmla="*/ 12 h 265"/>
                    <a:gd name="T102" fmla="*/ 88 w 277"/>
                    <a:gd name="T103" fmla="*/ 8 h 265"/>
                    <a:gd name="T104" fmla="*/ 76 w 277"/>
                    <a:gd name="T105" fmla="*/ 8 h 265"/>
                    <a:gd name="T106" fmla="*/ 64 w 277"/>
                    <a:gd name="T107" fmla="*/ 8 h 265"/>
                    <a:gd name="T108" fmla="*/ 40 w 277"/>
                    <a:gd name="T109" fmla="*/ 8 h 265"/>
                    <a:gd name="T110" fmla="*/ 28 w 277"/>
                    <a:gd name="T111" fmla="*/ 8 h 265"/>
                    <a:gd name="T112" fmla="*/ 0 w 277"/>
                    <a:gd name="T113" fmla="*/ 0 h 265"/>
                    <a:gd name="T114" fmla="*/ 0 w 277"/>
                    <a:gd name="T115" fmla="*/ 0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7"/>
                    <a:gd name="T175" fmla="*/ 0 h 265"/>
                    <a:gd name="T176" fmla="*/ 277 w 277"/>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7" h="265">
                      <a:moveTo>
                        <a:pt x="0" y="0"/>
                      </a:moveTo>
                      <a:lnTo>
                        <a:pt x="12" y="28"/>
                      </a:lnTo>
                      <a:lnTo>
                        <a:pt x="24" y="44"/>
                      </a:lnTo>
                      <a:lnTo>
                        <a:pt x="32" y="56"/>
                      </a:lnTo>
                      <a:lnTo>
                        <a:pt x="36" y="72"/>
                      </a:lnTo>
                      <a:lnTo>
                        <a:pt x="40" y="84"/>
                      </a:lnTo>
                      <a:lnTo>
                        <a:pt x="44" y="96"/>
                      </a:lnTo>
                      <a:lnTo>
                        <a:pt x="44" y="108"/>
                      </a:lnTo>
                      <a:lnTo>
                        <a:pt x="44" y="124"/>
                      </a:lnTo>
                      <a:lnTo>
                        <a:pt x="44" y="136"/>
                      </a:lnTo>
                      <a:lnTo>
                        <a:pt x="44" y="148"/>
                      </a:lnTo>
                      <a:lnTo>
                        <a:pt x="44" y="160"/>
                      </a:lnTo>
                      <a:lnTo>
                        <a:pt x="44" y="172"/>
                      </a:lnTo>
                      <a:lnTo>
                        <a:pt x="44" y="184"/>
                      </a:lnTo>
                      <a:lnTo>
                        <a:pt x="44" y="196"/>
                      </a:lnTo>
                      <a:lnTo>
                        <a:pt x="44" y="208"/>
                      </a:lnTo>
                      <a:lnTo>
                        <a:pt x="48" y="220"/>
                      </a:lnTo>
                      <a:lnTo>
                        <a:pt x="52" y="232"/>
                      </a:lnTo>
                      <a:lnTo>
                        <a:pt x="56" y="244"/>
                      </a:lnTo>
                      <a:lnTo>
                        <a:pt x="60" y="256"/>
                      </a:lnTo>
                      <a:lnTo>
                        <a:pt x="72" y="260"/>
                      </a:lnTo>
                      <a:lnTo>
                        <a:pt x="88" y="264"/>
                      </a:lnTo>
                      <a:lnTo>
                        <a:pt x="100" y="264"/>
                      </a:lnTo>
                      <a:lnTo>
                        <a:pt x="112" y="264"/>
                      </a:lnTo>
                      <a:lnTo>
                        <a:pt x="136" y="264"/>
                      </a:lnTo>
                      <a:lnTo>
                        <a:pt x="168" y="264"/>
                      </a:lnTo>
                      <a:lnTo>
                        <a:pt x="192" y="264"/>
                      </a:lnTo>
                      <a:lnTo>
                        <a:pt x="208" y="260"/>
                      </a:lnTo>
                      <a:lnTo>
                        <a:pt x="224" y="260"/>
                      </a:lnTo>
                      <a:lnTo>
                        <a:pt x="232" y="248"/>
                      </a:lnTo>
                      <a:lnTo>
                        <a:pt x="240" y="236"/>
                      </a:lnTo>
                      <a:lnTo>
                        <a:pt x="248" y="224"/>
                      </a:lnTo>
                      <a:lnTo>
                        <a:pt x="252" y="212"/>
                      </a:lnTo>
                      <a:lnTo>
                        <a:pt x="256" y="200"/>
                      </a:lnTo>
                      <a:lnTo>
                        <a:pt x="264" y="188"/>
                      </a:lnTo>
                      <a:lnTo>
                        <a:pt x="272" y="176"/>
                      </a:lnTo>
                      <a:lnTo>
                        <a:pt x="276" y="164"/>
                      </a:lnTo>
                      <a:lnTo>
                        <a:pt x="264" y="156"/>
                      </a:lnTo>
                      <a:lnTo>
                        <a:pt x="252" y="156"/>
                      </a:lnTo>
                      <a:lnTo>
                        <a:pt x="240" y="156"/>
                      </a:lnTo>
                      <a:lnTo>
                        <a:pt x="228" y="156"/>
                      </a:lnTo>
                      <a:lnTo>
                        <a:pt x="196" y="152"/>
                      </a:lnTo>
                      <a:lnTo>
                        <a:pt x="172" y="152"/>
                      </a:lnTo>
                      <a:lnTo>
                        <a:pt x="172" y="136"/>
                      </a:lnTo>
                      <a:lnTo>
                        <a:pt x="168" y="124"/>
                      </a:lnTo>
                      <a:lnTo>
                        <a:pt x="160" y="108"/>
                      </a:lnTo>
                      <a:lnTo>
                        <a:pt x="156" y="96"/>
                      </a:lnTo>
                      <a:lnTo>
                        <a:pt x="156" y="84"/>
                      </a:lnTo>
                      <a:lnTo>
                        <a:pt x="156" y="72"/>
                      </a:lnTo>
                      <a:lnTo>
                        <a:pt x="124" y="44"/>
                      </a:lnTo>
                      <a:lnTo>
                        <a:pt x="100" y="12"/>
                      </a:lnTo>
                      <a:lnTo>
                        <a:pt x="88" y="8"/>
                      </a:lnTo>
                      <a:lnTo>
                        <a:pt x="76" y="8"/>
                      </a:lnTo>
                      <a:lnTo>
                        <a:pt x="64" y="8"/>
                      </a:lnTo>
                      <a:lnTo>
                        <a:pt x="40" y="8"/>
                      </a:lnTo>
                      <a:lnTo>
                        <a:pt x="28" y="8"/>
                      </a:lnTo>
                      <a:lnTo>
                        <a:pt x="0" y="0"/>
                      </a:lnTo>
                    </a:path>
                  </a:pathLst>
                </a:custGeom>
                <a:solidFill>
                  <a:srgbClr val="999933"/>
                </a:solidFill>
                <a:ln w="12700" cap="rnd">
                  <a:solidFill>
                    <a:schemeClr val="tx1"/>
                  </a:solidFill>
                  <a:round/>
                  <a:headEnd/>
                  <a:tailEnd/>
                </a:ln>
              </p:spPr>
              <p:txBody>
                <a:bodyPr/>
                <a:lstStyle/>
                <a:p>
                  <a:pPr algn="ctr" eaLnBrk="0" hangingPunct="0"/>
                  <a:endParaRPr lang="en-US"/>
                </a:p>
              </p:txBody>
            </p:sp>
            <p:sp>
              <p:nvSpPr>
                <p:cNvPr id="94227" name="Freeform 36"/>
                <p:cNvSpPr>
                  <a:spLocks/>
                </p:cNvSpPr>
                <p:nvPr/>
              </p:nvSpPr>
              <p:spPr bwMode="auto">
                <a:xfrm>
                  <a:off x="4084" y="2288"/>
                  <a:ext cx="45" cy="89"/>
                </a:xfrm>
                <a:custGeom>
                  <a:avLst/>
                  <a:gdLst>
                    <a:gd name="T0" fmla="*/ 44 w 45"/>
                    <a:gd name="T1" fmla="*/ 16 h 89"/>
                    <a:gd name="T2" fmla="*/ 36 w 45"/>
                    <a:gd name="T3" fmla="*/ 0 h 89"/>
                    <a:gd name="T4" fmla="*/ 44 w 45"/>
                    <a:gd name="T5" fmla="*/ 16 h 89"/>
                    <a:gd name="T6" fmla="*/ 28 w 45"/>
                    <a:gd name="T7" fmla="*/ 16 h 89"/>
                    <a:gd name="T8" fmla="*/ 20 w 45"/>
                    <a:gd name="T9" fmla="*/ 28 h 89"/>
                    <a:gd name="T10" fmla="*/ 12 w 45"/>
                    <a:gd name="T11" fmla="*/ 40 h 89"/>
                    <a:gd name="T12" fmla="*/ 0 w 45"/>
                    <a:gd name="T13" fmla="*/ 52 h 89"/>
                    <a:gd name="T14" fmla="*/ 4 w 45"/>
                    <a:gd name="T15" fmla="*/ 64 h 89"/>
                    <a:gd name="T16" fmla="*/ 12 w 45"/>
                    <a:gd name="T17" fmla="*/ 76 h 89"/>
                    <a:gd name="T18" fmla="*/ 24 w 45"/>
                    <a:gd name="T19" fmla="*/ 80 h 89"/>
                    <a:gd name="T20" fmla="*/ 36 w 45"/>
                    <a:gd name="T21" fmla="*/ 88 h 89"/>
                    <a:gd name="T22" fmla="*/ 44 w 45"/>
                    <a:gd name="T23" fmla="*/ 72 h 89"/>
                    <a:gd name="T24" fmla="*/ 44 w 45"/>
                    <a:gd name="T25" fmla="*/ 60 h 89"/>
                    <a:gd name="T26" fmla="*/ 44 w 45"/>
                    <a:gd name="T27" fmla="*/ 48 h 89"/>
                    <a:gd name="T28" fmla="*/ 44 w 45"/>
                    <a:gd name="T29" fmla="*/ 36 h 89"/>
                    <a:gd name="T30" fmla="*/ 44 w 45"/>
                    <a:gd name="T31" fmla="*/ 16 h 89"/>
                    <a:gd name="T32" fmla="*/ 44 w 45"/>
                    <a:gd name="T33" fmla="*/ 16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89"/>
                    <a:gd name="T53" fmla="*/ 45 w 45"/>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89">
                      <a:moveTo>
                        <a:pt x="44" y="16"/>
                      </a:moveTo>
                      <a:lnTo>
                        <a:pt x="36" y="0"/>
                      </a:lnTo>
                      <a:lnTo>
                        <a:pt x="44" y="16"/>
                      </a:lnTo>
                      <a:lnTo>
                        <a:pt x="28" y="16"/>
                      </a:lnTo>
                      <a:lnTo>
                        <a:pt x="20" y="28"/>
                      </a:lnTo>
                      <a:lnTo>
                        <a:pt x="12" y="40"/>
                      </a:lnTo>
                      <a:lnTo>
                        <a:pt x="0" y="52"/>
                      </a:lnTo>
                      <a:lnTo>
                        <a:pt x="4" y="64"/>
                      </a:lnTo>
                      <a:lnTo>
                        <a:pt x="12" y="76"/>
                      </a:lnTo>
                      <a:lnTo>
                        <a:pt x="24" y="80"/>
                      </a:lnTo>
                      <a:lnTo>
                        <a:pt x="36" y="88"/>
                      </a:lnTo>
                      <a:lnTo>
                        <a:pt x="44" y="72"/>
                      </a:lnTo>
                      <a:lnTo>
                        <a:pt x="44" y="60"/>
                      </a:lnTo>
                      <a:lnTo>
                        <a:pt x="44" y="48"/>
                      </a:lnTo>
                      <a:lnTo>
                        <a:pt x="44" y="36"/>
                      </a:lnTo>
                      <a:lnTo>
                        <a:pt x="44" y="16"/>
                      </a:lnTo>
                    </a:path>
                  </a:pathLst>
                </a:custGeom>
                <a:solidFill>
                  <a:srgbClr val="999933"/>
                </a:solidFill>
                <a:ln w="12700" cap="rnd">
                  <a:solidFill>
                    <a:schemeClr val="tx1"/>
                  </a:solidFill>
                  <a:round/>
                  <a:headEnd/>
                  <a:tailEnd/>
                </a:ln>
              </p:spPr>
              <p:txBody>
                <a:bodyPr/>
                <a:lstStyle/>
                <a:p>
                  <a:pPr algn="ctr" eaLnBrk="0" hangingPunct="0"/>
                  <a:endParaRPr lang="en-US"/>
                </a:p>
              </p:txBody>
            </p:sp>
            <p:sp>
              <p:nvSpPr>
                <p:cNvPr id="94228" name="Freeform 37"/>
                <p:cNvSpPr>
                  <a:spLocks/>
                </p:cNvSpPr>
                <p:nvPr/>
              </p:nvSpPr>
              <p:spPr bwMode="auto">
                <a:xfrm>
                  <a:off x="3456" y="2208"/>
                  <a:ext cx="117" cy="45"/>
                </a:xfrm>
                <a:custGeom>
                  <a:avLst/>
                  <a:gdLst>
                    <a:gd name="T0" fmla="*/ 96 w 117"/>
                    <a:gd name="T1" fmla="*/ 0 h 45"/>
                    <a:gd name="T2" fmla="*/ 76 w 117"/>
                    <a:gd name="T3" fmla="*/ 12 h 45"/>
                    <a:gd name="T4" fmla="*/ 64 w 117"/>
                    <a:gd name="T5" fmla="*/ 12 h 45"/>
                    <a:gd name="T6" fmla="*/ 52 w 117"/>
                    <a:gd name="T7" fmla="*/ 12 h 45"/>
                    <a:gd name="T8" fmla="*/ 40 w 117"/>
                    <a:gd name="T9" fmla="*/ 12 h 45"/>
                    <a:gd name="T10" fmla="*/ 28 w 117"/>
                    <a:gd name="T11" fmla="*/ 12 h 45"/>
                    <a:gd name="T12" fmla="*/ 16 w 117"/>
                    <a:gd name="T13" fmla="*/ 12 h 45"/>
                    <a:gd name="T14" fmla="*/ 12 w 117"/>
                    <a:gd name="T15" fmla="*/ 24 h 45"/>
                    <a:gd name="T16" fmla="*/ 0 w 117"/>
                    <a:gd name="T17" fmla="*/ 28 h 45"/>
                    <a:gd name="T18" fmla="*/ 20 w 117"/>
                    <a:gd name="T19" fmla="*/ 40 h 45"/>
                    <a:gd name="T20" fmla="*/ 44 w 117"/>
                    <a:gd name="T21" fmla="*/ 44 h 45"/>
                    <a:gd name="T22" fmla="*/ 56 w 117"/>
                    <a:gd name="T23" fmla="*/ 44 h 45"/>
                    <a:gd name="T24" fmla="*/ 68 w 117"/>
                    <a:gd name="T25" fmla="*/ 44 h 45"/>
                    <a:gd name="T26" fmla="*/ 80 w 117"/>
                    <a:gd name="T27" fmla="*/ 36 h 45"/>
                    <a:gd name="T28" fmla="*/ 88 w 117"/>
                    <a:gd name="T29" fmla="*/ 24 h 45"/>
                    <a:gd name="T30" fmla="*/ 104 w 117"/>
                    <a:gd name="T31" fmla="*/ 24 h 45"/>
                    <a:gd name="T32" fmla="*/ 116 w 117"/>
                    <a:gd name="T33" fmla="*/ 24 h 45"/>
                    <a:gd name="T34" fmla="*/ 112 w 117"/>
                    <a:gd name="T35" fmla="*/ 12 h 45"/>
                    <a:gd name="T36" fmla="*/ 96 w 117"/>
                    <a:gd name="T37" fmla="*/ 0 h 45"/>
                    <a:gd name="T38" fmla="*/ 96 w 117"/>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
                    <a:gd name="T61" fmla="*/ 0 h 45"/>
                    <a:gd name="T62" fmla="*/ 117 w 117"/>
                    <a:gd name="T63" fmla="*/ 45 h 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 h="45">
                      <a:moveTo>
                        <a:pt x="96" y="0"/>
                      </a:moveTo>
                      <a:lnTo>
                        <a:pt x="76" y="12"/>
                      </a:lnTo>
                      <a:lnTo>
                        <a:pt x="64" y="12"/>
                      </a:lnTo>
                      <a:lnTo>
                        <a:pt x="52" y="12"/>
                      </a:lnTo>
                      <a:lnTo>
                        <a:pt x="40" y="12"/>
                      </a:lnTo>
                      <a:lnTo>
                        <a:pt x="28" y="12"/>
                      </a:lnTo>
                      <a:lnTo>
                        <a:pt x="16" y="12"/>
                      </a:lnTo>
                      <a:lnTo>
                        <a:pt x="12" y="24"/>
                      </a:lnTo>
                      <a:lnTo>
                        <a:pt x="0" y="28"/>
                      </a:lnTo>
                      <a:lnTo>
                        <a:pt x="20" y="40"/>
                      </a:lnTo>
                      <a:lnTo>
                        <a:pt x="44" y="44"/>
                      </a:lnTo>
                      <a:lnTo>
                        <a:pt x="56" y="44"/>
                      </a:lnTo>
                      <a:lnTo>
                        <a:pt x="68" y="44"/>
                      </a:lnTo>
                      <a:lnTo>
                        <a:pt x="80" y="36"/>
                      </a:lnTo>
                      <a:lnTo>
                        <a:pt x="88" y="24"/>
                      </a:lnTo>
                      <a:lnTo>
                        <a:pt x="104" y="24"/>
                      </a:lnTo>
                      <a:lnTo>
                        <a:pt x="116" y="24"/>
                      </a:lnTo>
                      <a:lnTo>
                        <a:pt x="112" y="12"/>
                      </a:lnTo>
                      <a:lnTo>
                        <a:pt x="96" y="0"/>
                      </a:lnTo>
                    </a:path>
                  </a:pathLst>
                </a:custGeom>
                <a:solidFill>
                  <a:srgbClr val="999933"/>
                </a:solidFill>
                <a:ln w="12700" cap="rnd">
                  <a:solidFill>
                    <a:schemeClr val="tx1"/>
                  </a:solidFill>
                  <a:round/>
                  <a:headEnd/>
                  <a:tailEnd/>
                </a:ln>
              </p:spPr>
              <p:txBody>
                <a:bodyPr/>
                <a:lstStyle/>
                <a:p>
                  <a:pPr algn="ctr" eaLnBrk="0" hangingPunct="0"/>
                  <a:endParaRPr lang="en-US"/>
                </a:p>
              </p:txBody>
            </p:sp>
            <p:sp>
              <p:nvSpPr>
                <p:cNvPr id="94229" name="Freeform 38"/>
                <p:cNvSpPr>
                  <a:spLocks/>
                </p:cNvSpPr>
                <p:nvPr/>
              </p:nvSpPr>
              <p:spPr bwMode="auto">
                <a:xfrm>
                  <a:off x="4127" y="2092"/>
                  <a:ext cx="56" cy="93"/>
                </a:xfrm>
                <a:custGeom>
                  <a:avLst/>
                  <a:gdLst>
                    <a:gd name="T0" fmla="*/ 1 w 56"/>
                    <a:gd name="T1" fmla="*/ 20 h 93"/>
                    <a:gd name="T2" fmla="*/ 10 w 56"/>
                    <a:gd name="T3" fmla="*/ 3 h 93"/>
                    <a:gd name="T4" fmla="*/ 10 w 56"/>
                    <a:gd name="T5" fmla="*/ 9 h 93"/>
                    <a:gd name="T6" fmla="*/ 10 w 56"/>
                    <a:gd name="T7" fmla="*/ 14 h 93"/>
                    <a:gd name="T8" fmla="*/ 12 w 56"/>
                    <a:gd name="T9" fmla="*/ 18 h 93"/>
                    <a:gd name="T10" fmla="*/ 12 w 56"/>
                    <a:gd name="T11" fmla="*/ 27 h 93"/>
                    <a:gd name="T12" fmla="*/ 13 w 56"/>
                    <a:gd name="T13" fmla="*/ 33 h 93"/>
                    <a:gd name="T14" fmla="*/ 13 w 56"/>
                    <a:gd name="T15" fmla="*/ 39 h 93"/>
                    <a:gd name="T16" fmla="*/ 13 w 56"/>
                    <a:gd name="T17" fmla="*/ 44 h 93"/>
                    <a:gd name="T18" fmla="*/ 13 w 56"/>
                    <a:gd name="T19" fmla="*/ 48 h 93"/>
                    <a:gd name="T20" fmla="*/ 13 w 56"/>
                    <a:gd name="T21" fmla="*/ 53 h 93"/>
                    <a:gd name="T22" fmla="*/ 13 w 56"/>
                    <a:gd name="T23" fmla="*/ 57 h 93"/>
                    <a:gd name="T24" fmla="*/ 13 w 56"/>
                    <a:gd name="T25" fmla="*/ 63 h 93"/>
                    <a:gd name="T26" fmla="*/ 13 w 56"/>
                    <a:gd name="T27" fmla="*/ 70 h 93"/>
                    <a:gd name="T28" fmla="*/ 13 w 56"/>
                    <a:gd name="T29" fmla="*/ 74 h 93"/>
                    <a:gd name="T30" fmla="*/ 13 w 56"/>
                    <a:gd name="T31" fmla="*/ 79 h 93"/>
                    <a:gd name="T32" fmla="*/ 13 w 56"/>
                    <a:gd name="T33" fmla="*/ 83 h 93"/>
                    <a:gd name="T34" fmla="*/ 13 w 56"/>
                    <a:gd name="T35" fmla="*/ 88 h 93"/>
                    <a:gd name="T36" fmla="*/ 15 w 56"/>
                    <a:gd name="T37" fmla="*/ 92 h 93"/>
                    <a:gd name="T38" fmla="*/ 19 w 56"/>
                    <a:gd name="T39" fmla="*/ 92 h 93"/>
                    <a:gd name="T40" fmla="*/ 21 w 56"/>
                    <a:gd name="T41" fmla="*/ 86 h 93"/>
                    <a:gd name="T42" fmla="*/ 21 w 56"/>
                    <a:gd name="T43" fmla="*/ 82 h 93"/>
                    <a:gd name="T44" fmla="*/ 22 w 56"/>
                    <a:gd name="T45" fmla="*/ 77 h 93"/>
                    <a:gd name="T46" fmla="*/ 24 w 56"/>
                    <a:gd name="T47" fmla="*/ 73 h 93"/>
                    <a:gd name="T48" fmla="*/ 25 w 56"/>
                    <a:gd name="T49" fmla="*/ 68 h 93"/>
                    <a:gd name="T50" fmla="*/ 27 w 56"/>
                    <a:gd name="T51" fmla="*/ 63 h 93"/>
                    <a:gd name="T52" fmla="*/ 30 w 56"/>
                    <a:gd name="T53" fmla="*/ 59 h 93"/>
                    <a:gd name="T54" fmla="*/ 34 w 56"/>
                    <a:gd name="T55" fmla="*/ 56 h 93"/>
                    <a:gd name="T56" fmla="*/ 39 w 56"/>
                    <a:gd name="T57" fmla="*/ 51 h 93"/>
                    <a:gd name="T58" fmla="*/ 43 w 56"/>
                    <a:gd name="T59" fmla="*/ 50 h 93"/>
                    <a:gd name="T60" fmla="*/ 48 w 56"/>
                    <a:gd name="T61" fmla="*/ 47 h 93"/>
                    <a:gd name="T62" fmla="*/ 52 w 56"/>
                    <a:gd name="T63" fmla="*/ 44 h 93"/>
                    <a:gd name="T64" fmla="*/ 54 w 56"/>
                    <a:gd name="T65" fmla="*/ 39 h 93"/>
                    <a:gd name="T66" fmla="*/ 55 w 56"/>
                    <a:gd name="T67" fmla="*/ 35 h 93"/>
                    <a:gd name="T68" fmla="*/ 51 w 56"/>
                    <a:gd name="T69" fmla="*/ 35 h 93"/>
                    <a:gd name="T70" fmla="*/ 34 w 56"/>
                    <a:gd name="T71" fmla="*/ 26 h 93"/>
                    <a:gd name="T72" fmla="*/ 22 w 56"/>
                    <a:gd name="T73" fmla="*/ 17 h 93"/>
                    <a:gd name="T74" fmla="*/ 21 w 56"/>
                    <a:gd name="T75" fmla="*/ 12 h 93"/>
                    <a:gd name="T76" fmla="*/ 9 w 56"/>
                    <a:gd name="T77" fmla="*/ 0 h 93"/>
                    <a:gd name="T78" fmla="*/ 0 w 56"/>
                    <a:gd name="T79" fmla="*/ 0 h 93"/>
                    <a:gd name="T80" fmla="*/ 4 w 56"/>
                    <a:gd name="T81" fmla="*/ 2 h 93"/>
                    <a:gd name="T82" fmla="*/ 6 w 56"/>
                    <a:gd name="T83" fmla="*/ 6 h 93"/>
                    <a:gd name="T84" fmla="*/ 7 w 56"/>
                    <a:gd name="T85" fmla="*/ 11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93"/>
                    <a:gd name="T131" fmla="*/ 56 w 56"/>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93">
                      <a:moveTo>
                        <a:pt x="1" y="20"/>
                      </a:moveTo>
                      <a:lnTo>
                        <a:pt x="10" y="3"/>
                      </a:lnTo>
                      <a:lnTo>
                        <a:pt x="10" y="9"/>
                      </a:lnTo>
                      <a:lnTo>
                        <a:pt x="10" y="14"/>
                      </a:lnTo>
                      <a:lnTo>
                        <a:pt x="12" y="18"/>
                      </a:lnTo>
                      <a:lnTo>
                        <a:pt x="12" y="27"/>
                      </a:lnTo>
                      <a:lnTo>
                        <a:pt x="13" y="33"/>
                      </a:lnTo>
                      <a:lnTo>
                        <a:pt x="13" y="39"/>
                      </a:lnTo>
                      <a:lnTo>
                        <a:pt x="13" y="44"/>
                      </a:lnTo>
                      <a:lnTo>
                        <a:pt x="13" y="48"/>
                      </a:lnTo>
                      <a:lnTo>
                        <a:pt x="13" y="53"/>
                      </a:lnTo>
                      <a:lnTo>
                        <a:pt x="13" y="57"/>
                      </a:lnTo>
                      <a:lnTo>
                        <a:pt x="13" y="63"/>
                      </a:lnTo>
                      <a:lnTo>
                        <a:pt x="13" y="70"/>
                      </a:lnTo>
                      <a:lnTo>
                        <a:pt x="13" y="74"/>
                      </a:lnTo>
                      <a:lnTo>
                        <a:pt x="13" y="79"/>
                      </a:lnTo>
                      <a:lnTo>
                        <a:pt x="13" y="83"/>
                      </a:lnTo>
                      <a:lnTo>
                        <a:pt x="13" y="88"/>
                      </a:lnTo>
                      <a:lnTo>
                        <a:pt x="15" y="92"/>
                      </a:lnTo>
                      <a:lnTo>
                        <a:pt x="19" y="92"/>
                      </a:lnTo>
                      <a:lnTo>
                        <a:pt x="21" y="86"/>
                      </a:lnTo>
                      <a:lnTo>
                        <a:pt x="21" y="82"/>
                      </a:lnTo>
                      <a:lnTo>
                        <a:pt x="22" y="77"/>
                      </a:lnTo>
                      <a:lnTo>
                        <a:pt x="24" y="73"/>
                      </a:lnTo>
                      <a:lnTo>
                        <a:pt x="25" y="68"/>
                      </a:lnTo>
                      <a:lnTo>
                        <a:pt x="27" y="63"/>
                      </a:lnTo>
                      <a:lnTo>
                        <a:pt x="30" y="59"/>
                      </a:lnTo>
                      <a:lnTo>
                        <a:pt x="34" y="56"/>
                      </a:lnTo>
                      <a:lnTo>
                        <a:pt x="39" y="51"/>
                      </a:lnTo>
                      <a:lnTo>
                        <a:pt x="43" y="50"/>
                      </a:lnTo>
                      <a:lnTo>
                        <a:pt x="48" y="47"/>
                      </a:lnTo>
                      <a:lnTo>
                        <a:pt x="52" y="44"/>
                      </a:lnTo>
                      <a:lnTo>
                        <a:pt x="54" y="39"/>
                      </a:lnTo>
                      <a:lnTo>
                        <a:pt x="55" y="35"/>
                      </a:lnTo>
                      <a:lnTo>
                        <a:pt x="51" y="35"/>
                      </a:lnTo>
                      <a:lnTo>
                        <a:pt x="34" y="26"/>
                      </a:lnTo>
                      <a:lnTo>
                        <a:pt x="22" y="17"/>
                      </a:lnTo>
                      <a:lnTo>
                        <a:pt x="21" y="12"/>
                      </a:lnTo>
                      <a:lnTo>
                        <a:pt x="9" y="0"/>
                      </a:lnTo>
                      <a:lnTo>
                        <a:pt x="0" y="0"/>
                      </a:lnTo>
                      <a:lnTo>
                        <a:pt x="4" y="2"/>
                      </a:lnTo>
                      <a:lnTo>
                        <a:pt x="6" y="6"/>
                      </a:lnTo>
                      <a:lnTo>
                        <a:pt x="7" y="11"/>
                      </a:lnTo>
                    </a:path>
                  </a:pathLst>
                </a:custGeom>
                <a:solidFill>
                  <a:srgbClr val="999933"/>
                </a:solidFill>
                <a:ln w="12700" cap="rnd">
                  <a:solidFill>
                    <a:schemeClr val="tx1"/>
                  </a:solidFill>
                  <a:round/>
                  <a:headEnd type="none" w="sm" len="sm"/>
                  <a:tailEnd type="none" w="sm" len="sm"/>
                </a:ln>
              </p:spPr>
              <p:txBody>
                <a:bodyPr/>
                <a:lstStyle/>
                <a:p>
                  <a:pPr algn="ctr" eaLnBrk="0" hangingPunct="0"/>
                  <a:endParaRPr lang="en-US"/>
                </a:p>
              </p:txBody>
            </p:sp>
          </p:grpSp>
        </p:grpSp>
      </p:grpSp>
      <p:sp>
        <p:nvSpPr>
          <p:cNvPr id="94214" name="Rectangle 42"/>
          <p:cNvSpPr>
            <a:spLocks noChangeArrowheads="1"/>
          </p:cNvSpPr>
          <p:nvPr/>
        </p:nvSpPr>
        <p:spPr bwMode="auto">
          <a:xfrm>
            <a:off x="2514600" y="5029200"/>
            <a:ext cx="22098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PROTOPECTIN</a:t>
            </a:r>
            <a:endParaRPr lang="ru-RU" sz="2000">
              <a:latin typeface="Arial CYR"/>
            </a:endParaRPr>
          </a:p>
        </p:txBody>
      </p:sp>
      <p:sp>
        <p:nvSpPr>
          <p:cNvPr id="94215" name="Line 43"/>
          <p:cNvSpPr>
            <a:spLocks noChangeShapeType="1"/>
          </p:cNvSpPr>
          <p:nvPr/>
        </p:nvSpPr>
        <p:spPr bwMode="auto">
          <a:xfrm>
            <a:off x="2362200" y="4038600"/>
            <a:ext cx="533400" cy="914400"/>
          </a:xfrm>
          <a:prstGeom prst="line">
            <a:avLst/>
          </a:prstGeom>
          <a:noFill/>
          <a:ln w="12700">
            <a:solidFill>
              <a:schemeClr val="tx1"/>
            </a:solidFill>
            <a:round/>
            <a:headEnd type="none" w="sm" len="sm"/>
            <a:tailEnd type="none" w="sm" len="sm"/>
          </a:ln>
        </p:spPr>
        <p:txBody>
          <a:bodyPr/>
          <a:lstStyle/>
          <a:p>
            <a:endParaRPr lang="en-US"/>
          </a:p>
        </p:txBody>
      </p:sp>
      <p:sp>
        <p:nvSpPr>
          <p:cNvPr id="94216" name="Rectangle 44"/>
          <p:cNvSpPr>
            <a:spLocks noChangeArrowheads="1"/>
          </p:cNvSpPr>
          <p:nvPr/>
        </p:nvSpPr>
        <p:spPr bwMode="auto">
          <a:xfrm>
            <a:off x="685800" y="5867400"/>
            <a:ext cx="12192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CELLS</a:t>
            </a:r>
            <a:endParaRPr lang="ru-RU" sz="2000">
              <a:latin typeface="Arial CYR"/>
            </a:endParaRPr>
          </a:p>
        </p:txBody>
      </p:sp>
      <p:sp>
        <p:nvSpPr>
          <p:cNvPr id="94217" name="Line 45"/>
          <p:cNvSpPr>
            <a:spLocks noChangeShapeType="1"/>
          </p:cNvSpPr>
          <p:nvPr/>
        </p:nvSpPr>
        <p:spPr bwMode="auto">
          <a:xfrm flipH="1">
            <a:off x="1600200" y="4495800"/>
            <a:ext cx="228600" cy="1295400"/>
          </a:xfrm>
          <a:prstGeom prst="line">
            <a:avLst/>
          </a:prstGeom>
          <a:noFill/>
          <a:ln w="12700">
            <a:solidFill>
              <a:schemeClr val="tx1"/>
            </a:solidFill>
            <a:round/>
            <a:headEnd type="none" w="sm" len="sm"/>
            <a:tailEnd type="none" w="sm" len="sm"/>
          </a:ln>
        </p:spPr>
        <p:txBody>
          <a:bodyPr/>
          <a:lstStyle/>
          <a:p>
            <a:endParaRPr lang="en-US"/>
          </a:p>
        </p:txBody>
      </p:sp>
      <p:sp>
        <p:nvSpPr>
          <p:cNvPr id="94218" name="Rectangle 46"/>
          <p:cNvSpPr>
            <a:spLocks noChangeArrowheads="1"/>
          </p:cNvSpPr>
          <p:nvPr/>
        </p:nvSpPr>
        <p:spPr bwMode="auto">
          <a:xfrm>
            <a:off x="2590800" y="1752600"/>
            <a:ext cx="2514600"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2000">
                <a:latin typeface="Arial" pitchFamily="34" charset="0"/>
              </a:rPr>
              <a:t>ENZYMES</a:t>
            </a:r>
            <a:endParaRPr lang="ru-RU" sz="2000">
              <a:latin typeface="Arial CYR"/>
            </a:endParaRPr>
          </a:p>
        </p:txBody>
      </p:sp>
      <p:sp>
        <p:nvSpPr>
          <p:cNvPr id="94219" name="Line 47"/>
          <p:cNvSpPr>
            <a:spLocks noChangeShapeType="1"/>
          </p:cNvSpPr>
          <p:nvPr/>
        </p:nvSpPr>
        <p:spPr bwMode="auto">
          <a:xfrm flipH="1">
            <a:off x="1676400" y="2057400"/>
            <a:ext cx="1371600" cy="304800"/>
          </a:xfrm>
          <a:prstGeom prst="line">
            <a:avLst/>
          </a:prstGeom>
          <a:noFill/>
          <a:ln w="12700">
            <a:solidFill>
              <a:schemeClr val="tx1"/>
            </a:solidFill>
            <a:round/>
            <a:headEnd type="none" w="sm" len="sm"/>
            <a:tailEnd type="none" w="sm" len="sm"/>
          </a:ln>
        </p:spPr>
        <p:txBody>
          <a:bodyPr/>
          <a:lstStyle/>
          <a:p>
            <a:endParaRPr lang="en-US"/>
          </a:p>
        </p:txBody>
      </p:sp>
      <p:sp>
        <p:nvSpPr>
          <p:cNvPr id="94220" name="Line 48"/>
          <p:cNvSpPr>
            <a:spLocks noChangeShapeType="1"/>
          </p:cNvSpPr>
          <p:nvPr/>
        </p:nvSpPr>
        <p:spPr bwMode="auto">
          <a:xfrm>
            <a:off x="4800600" y="1981200"/>
            <a:ext cx="1066800" cy="304800"/>
          </a:xfrm>
          <a:prstGeom prst="line">
            <a:avLst/>
          </a:prstGeom>
          <a:noFill/>
          <a:ln w="12700">
            <a:solidFill>
              <a:schemeClr val="tx1"/>
            </a:solidFill>
            <a:round/>
            <a:headEnd type="none" w="sm" len="sm"/>
            <a:tailEnd type="none" w="sm" len="sm"/>
          </a:ln>
        </p:spPr>
        <p:txBody>
          <a:bodyPr/>
          <a:lstStyle/>
          <a:p>
            <a:endParaRPr lang="en-US"/>
          </a:p>
        </p:txBody>
      </p:sp>
      <p:sp>
        <p:nvSpPr>
          <p:cNvPr id="94221" name="Rectangle 4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wipe(left)">
                                      <p:cBhvr>
                                        <p:cTn id="7" dur="500"/>
                                        <p:tgtEl>
                                          <p:spTgt spid="18841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0466"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95235" name="AutoShape 3"/>
          <p:cNvSpPr>
            <a:spLocks noChangeArrowheads="1"/>
          </p:cNvSpPr>
          <p:nvPr/>
        </p:nvSpPr>
        <p:spPr bwMode="auto">
          <a:xfrm>
            <a:off x="3663950" y="3206750"/>
            <a:ext cx="977900" cy="596900"/>
          </a:xfrm>
          <a:prstGeom prst="rightArrow">
            <a:avLst>
              <a:gd name="adj1" fmla="val 50000"/>
              <a:gd name="adj2" fmla="val 81922"/>
            </a:avLst>
          </a:prstGeom>
          <a:gradFill rotWithShape="0">
            <a:gsLst>
              <a:gs pos="0">
                <a:srgbClr val="FF0033"/>
              </a:gs>
              <a:gs pos="100000">
                <a:srgbClr val="B20024"/>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95236" name="Freeform 4"/>
          <p:cNvSpPr>
            <a:spLocks/>
          </p:cNvSpPr>
          <p:nvPr/>
        </p:nvSpPr>
        <p:spPr bwMode="auto">
          <a:xfrm>
            <a:off x="5387975" y="2960688"/>
            <a:ext cx="895350" cy="766762"/>
          </a:xfrm>
          <a:custGeom>
            <a:avLst/>
            <a:gdLst>
              <a:gd name="T0" fmla="*/ 2147483647 w 564"/>
              <a:gd name="T1" fmla="*/ 2147483647 h 483"/>
              <a:gd name="T2" fmla="*/ 2147483647 w 564"/>
              <a:gd name="T3" fmla="*/ 0 h 483"/>
              <a:gd name="T4" fmla="*/ 2147483647 w 564"/>
              <a:gd name="T5" fmla="*/ 2147483647 h 483"/>
              <a:gd name="T6" fmla="*/ 2147483647 w 564"/>
              <a:gd name="T7" fmla="*/ 2147483647 h 483"/>
              <a:gd name="T8" fmla="*/ 2147483647 w 564"/>
              <a:gd name="T9" fmla="*/ 2147483647 h 483"/>
              <a:gd name="T10" fmla="*/ 2147483647 w 564"/>
              <a:gd name="T11" fmla="*/ 2147483647 h 483"/>
              <a:gd name="T12" fmla="*/ 2147483647 w 564"/>
              <a:gd name="T13" fmla="*/ 2147483647 h 483"/>
              <a:gd name="T14" fmla="*/ 2147483647 w 564"/>
              <a:gd name="T15" fmla="*/ 2147483647 h 483"/>
              <a:gd name="T16" fmla="*/ 2147483647 w 564"/>
              <a:gd name="T17" fmla="*/ 2147483647 h 483"/>
              <a:gd name="T18" fmla="*/ 2147483647 w 564"/>
              <a:gd name="T19" fmla="*/ 2147483647 h 483"/>
              <a:gd name="T20" fmla="*/ 2147483647 w 564"/>
              <a:gd name="T21" fmla="*/ 2147483647 h 483"/>
              <a:gd name="T22" fmla="*/ 2147483647 w 564"/>
              <a:gd name="T23" fmla="*/ 2147483647 h 483"/>
              <a:gd name="T24" fmla="*/ 2147483647 w 564"/>
              <a:gd name="T25" fmla="*/ 2147483647 h 483"/>
              <a:gd name="T26" fmla="*/ 0 w 564"/>
              <a:gd name="T27" fmla="*/ 2147483647 h 483"/>
              <a:gd name="T28" fmla="*/ 0 w 564"/>
              <a:gd name="T29" fmla="*/ 2147483647 h 483"/>
              <a:gd name="T30" fmla="*/ 2147483647 w 564"/>
              <a:gd name="T31" fmla="*/ 2147483647 h 483"/>
              <a:gd name="T32" fmla="*/ 2147483647 w 564"/>
              <a:gd name="T33" fmla="*/ 2147483647 h 483"/>
              <a:gd name="T34" fmla="*/ 2147483647 w 564"/>
              <a:gd name="T35" fmla="*/ 2147483647 h 483"/>
              <a:gd name="T36" fmla="*/ 2147483647 w 564"/>
              <a:gd name="T37" fmla="*/ 2147483647 h 483"/>
              <a:gd name="T38" fmla="*/ 2147483647 w 564"/>
              <a:gd name="T39" fmla="*/ 2147483647 h 483"/>
              <a:gd name="T40" fmla="*/ 2147483647 w 564"/>
              <a:gd name="T41" fmla="*/ 2147483647 h 483"/>
              <a:gd name="T42" fmla="*/ 2147483647 w 564"/>
              <a:gd name="T43" fmla="*/ 2147483647 h 483"/>
              <a:gd name="T44" fmla="*/ 2147483647 w 564"/>
              <a:gd name="T45" fmla="*/ 2147483647 h 483"/>
              <a:gd name="T46" fmla="*/ 2147483647 w 564"/>
              <a:gd name="T47" fmla="*/ 2147483647 h 483"/>
              <a:gd name="T48" fmla="*/ 2147483647 w 564"/>
              <a:gd name="T49" fmla="*/ 2147483647 h 483"/>
              <a:gd name="T50" fmla="*/ 2147483647 w 564"/>
              <a:gd name="T51" fmla="*/ 2147483647 h 483"/>
              <a:gd name="T52" fmla="*/ 2147483647 w 564"/>
              <a:gd name="T53" fmla="*/ 2147483647 h 483"/>
              <a:gd name="T54" fmla="*/ 2147483647 w 564"/>
              <a:gd name="T55" fmla="*/ 2147483647 h 483"/>
              <a:gd name="T56" fmla="*/ 2147483647 w 564"/>
              <a:gd name="T57" fmla="*/ 2147483647 h 483"/>
              <a:gd name="T58" fmla="*/ 2147483647 w 564"/>
              <a:gd name="T59" fmla="*/ 2147483647 h 483"/>
              <a:gd name="T60" fmla="*/ 2147483647 w 564"/>
              <a:gd name="T61" fmla="*/ 2147483647 h 483"/>
              <a:gd name="T62" fmla="*/ 2147483647 w 564"/>
              <a:gd name="T63" fmla="*/ 2147483647 h 483"/>
              <a:gd name="T64" fmla="*/ 2147483647 w 564"/>
              <a:gd name="T65" fmla="*/ 2147483647 h 483"/>
              <a:gd name="T66" fmla="*/ 2147483647 w 564"/>
              <a:gd name="T67" fmla="*/ 2147483647 h 483"/>
              <a:gd name="T68" fmla="*/ 2147483647 w 564"/>
              <a:gd name="T69" fmla="*/ 2147483647 h 483"/>
              <a:gd name="T70" fmla="*/ 2147483647 w 564"/>
              <a:gd name="T71" fmla="*/ 2147483647 h 483"/>
              <a:gd name="T72" fmla="*/ 2147483647 w 564"/>
              <a:gd name="T73" fmla="*/ 2147483647 h 483"/>
              <a:gd name="T74" fmla="*/ 2147483647 w 564"/>
              <a:gd name="T75" fmla="*/ 2147483647 h 483"/>
              <a:gd name="T76" fmla="*/ 2147483647 w 564"/>
              <a:gd name="T77" fmla="*/ 214748364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5237" name="Freeform 5"/>
          <p:cNvSpPr>
            <a:spLocks/>
          </p:cNvSpPr>
          <p:nvPr/>
        </p:nvSpPr>
        <p:spPr bwMode="auto">
          <a:xfrm>
            <a:off x="6496050" y="2589213"/>
            <a:ext cx="852488" cy="954087"/>
          </a:xfrm>
          <a:custGeom>
            <a:avLst/>
            <a:gdLst>
              <a:gd name="T0" fmla="*/ 2147483647 w 537"/>
              <a:gd name="T1" fmla="*/ 2147483647 h 601"/>
              <a:gd name="T2" fmla="*/ 2147483647 w 537"/>
              <a:gd name="T3" fmla="*/ 2147483647 h 601"/>
              <a:gd name="T4" fmla="*/ 2147483647 w 537"/>
              <a:gd name="T5" fmla="*/ 2147483647 h 601"/>
              <a:gd name="T6" fmla="*/ 2147483647 w 537"/>
              <a:gd name="T7" fmla="*/ 2147483647 h 601"/>
              <a:gd name="T8" fmla="*/ 2147483647 w 537"/>
              <a:gd name="T9" fmla="*/ 2147483647 h 601"/>
              <a:gd name="T10" fmla="*/ 2147483647 w 537"/>
              <a:gd name="T11" fmla="*/ 2147483647 h 601"/>
              <a:gd name="T12" fmla="*/ 2147483647 w 537"/>
              <a:gd name="T13" fmla="*/ 2147483647 h 601"/>
              <a:gd name="T14" fmla="*/ 2147483647 w 537"/>
              <a:gd name="T15" fmla="*/ 2147483647 h 601"/>
              <a:gd name="T16" fmla="*/ 2147483647 w 537"/>
              <a:gd name="T17" fmla="*/ 2147483647 h 601"/>
              <a:gd name="T18" fmla="*/ 2147483647 w 537"/>
              <a:gd name="T19" fmla="*/ 2147483647 h 601"/>
              <a:gd name="T20" fmla="*/ 2147483647 w 537"/>
              <a:gd name="T21" fmla="*/ 2147483647 h 601"/>
              <a:gd name="T22" fmla="*/ 2147483647 w 537"/>
              <a:gd name="T23" fmla="*/ 2147483647 h 601"/>
              <a:gd name="T24" fmla="*/ 2147483647 w 537"/>
              <a:gd name="T25" fmla="*/ 2147483647 h 601"/>
              <a:gd name="T26" fmla="*/ 2147483647 w 537"/>
              <a:gd name="T27" fmla="*/ 2147483647 h 601"/>
              <a:gd name="T28" fmla="*/ 0 w 537"/>
              <a:gd name="T29" fmla="*/ 2147483647 h 601"/>
              <a:gd name="T30" fmla="*/ 0 w 537"/>
              <a:gd name="T31" fmla="*/ 2147483647 h 601"/>
              <a:gd name="T32" fmla="*/ 0 w 537"/>
              <a:gd name="T33" fmla="*/ 2147483647 h 601"/>
              <a:gd name="T34" fmla="*/ 0 w 537"/>
              <a:gd name="T35" fmla="*/ 2147483647 h 601"/>
              <a:gd name="T36" fmla="*/ 2147483647 w 537"/>
              <a:gd name="T37" fmla="*/ 2147483647 h 601"/>
              <a:gd name="T38" fmla="*/ 2147483647 w 537"/>
              <a:gd name="T39" fmla="*/ 2147483647 h 601"/>
              <a:gd name="T40" fmla="*/ 2147483647 w 537"/>
              <a:gd name="T41" fmla="*/ 2147483647 h 601"/>
              <a:gd name="T42" fmla="*/ 2147483647 w 537"/>
              <a:gd name="T43" fmla="*/ 2147483647 h 601"/>
              <a:gd name="T44" fmla="*/ 2147483647 w 537"/>
              <a:gd name="T45" fmla="*/ 2147483647 h 601"/>
              <a:gd name="T46" fmla="*/ 2147483647 w 537"/>
              <a:gd name="T47" fmla="*/ 2147483647 h 601"/>
              <a:gd name="T48" fmla="*/ 2147483647 w 537"/>
              <a:gd name="T49" fmla="*/ 2147483647 h 601"/>
              <a:gd name="T50" fmla="*/ 2147483647 w 537"/>
              <a:gd name="T51" fmla="*/ 2147483647 h 601"/>
              <a:gd name="T52" fmla="*/ 2147483647 w 537"/>
              <a:gd name="T53" fmla="*/ 2147483647 h 601"/>
              <a:gd name="T54" fmla="*/ 2147483647 w 537"/>
              <a:gd name="T55" fmla="*/ 2147483647 h 601"/>
              <a:gd name="T56" fmla="*/ 2147483647 w 537"/>
              <a:gd name="T57" fmla="*/ 2147483647 h 601"/>
              <a:gd name="T58" fmla="*/ 2147483647 w 537"/>
              <a:gd name="T59" fmla="*/ 2147483647 h 601"/>
              <a:gd name="T60" fmla="*/ 2147483647 w 537"/>
              <a:gd name="T61" fmla="*/ 2147483647 h 601"/>
              <a:gd name="T62" fmla="*/ 2147483647 w 537"/>
              <a:gd name="T63" fmla="*/ 2147483647 h 601"/>
              <a:gd name="T64" fmla="*/ 2147483647 w 537"/>
              <a:gd name="T65" fmla="*/ 2147483647 h 601"/>
              <a:gd name="T66" fmla="*/ 2147483647 w 537"/>
              <a:gd name="T67" fmla="*/ 2147483647 h 601"/>
              <a:gd name="T68" fmla="*/ 2147483647 w 537"/>
              <a:gd name="T69" fmla="*/ 2147483647 h 601"/>
              <a:gd name="T70" fmla="*/ 2147483647 w 537"/>
              <a:gd name="T71" fmla="*/ 2147483647 h 601"/>
              <a:gd name="T72" fmla="*/ 2147483647 w 537"/>
              <a:gd name="T73" fmla="*/ 2147483647 h 601"/>
              <a:gd name="T74" fmla="*/ 2147483647 w 537"/>
              <a:gd name="T75" fmla="*/ 2147483647 h 601"/>
              <a:gd name="T76" fmla="*/ 2147483647 w 537"/>
              <a:gd name="T77" fmla="*/ 2147483647 h 601"/>
              <a:gd name="T78" fmla="*/ 2147483647 w 537"/>
              <a:gd name="T79" fmla="*/ 2147483647 h 601"/>
              <a:gd name="T80" fmla="*/ 2147483647 w 537"/>
              <a:gd name="T81" fmla="*/ 2147483647 h 601"/>
              <a:gd name="T82" fmla="*/ 2147483647 w 537"/>
              <a:gd name="T83" fmla="*/ 2147483647 h 601"/>
              <a:gd name="T84" fmla="*/ 2147483647 w 537"/>
              <a:gd name="T85" fmla="*/ 2147483647 h 601"/>
              <a:gd name="T86" fmla="*/ 2147483647 w 537"/>
              <a:gd name="T87" fmla="*/ 0 h 601"/>
              <a:gd name="T88" fmla="*/ 2147483647 w 537"/>
              <a:gd name="T89" fmla="*/ 0 h 601"/>
              <a:gd name="T90" fmla="*/ 2147483647 w 537"/>
              <a:gd name="T91" fmla="*/ 0 h 601"/>
              <a:gd name="T92" fmla="*/ 2147483647 w 537"/>
              <a:gd name="T93" fmla="*/ 0 h 601"/>
              <a:gd name="T94" fmla="*/ 2147483647 w 537"/>
              <a:gd name="T95" fmla="*/ 0 h 601"/>
              <a:gd name="T96" fmla="*/ 2147483647 w 537"/>
              <a:gd name="T97" fmla="*/ 0 h 601"/>
              <a:gd name="T98" fmla="*/ 2147483647 w 537"/>
              <a:gd name="T99" fmla="*/ 2147483647 h 601"/>
              <a:gd name="T100" fmla="*/ 2147483647 w 537"/>
              <a:gd name="T101" fmla="*/ 2147483647 h 601"/>
              <a:gd name="T102" fmla="*/ 2147483647 w 537"/>
              <a:gd name="T103" fmla="*/ 2147483647 h 601"/>
              <a:gd name="T104" fmla="*/ 2147483647 w 537"/>
              <a:gd name="T105" fmla="*/ 2147483647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5238" name="Freeform 6"/>
          <p:cNvSpPr>
            <a:spLocks/>
          </p:cNvSpPr>
          <p:nvPr/>
        </p:nvSpPr>
        <p:spPr bwMode="auto">
          <a:xfrm>
            <a:off x="4625975" y="3417888"/>
            <a:ext cx="895350" cy="766762"/>
          </a:xfrm>
          <a:custGeom>
            <a:avLst/>
            <a:gdLst>
              <a:gd name="T0" fmla="*/ 2147483647 w 564"/>
              <a:gd name="T1" fmla="*/ 2147483647 h 483"/>
              <a:gd name="T2" fmla="*/ 2147483647 w 564"/>
              <a:gd name="T3" fmla="*/ 0 h 483"/>
              <a:gd name="T4" fmla="*/ 2147483647 w 564"/>
              <a:gd name="T5" fmla="*/ 2147483647 h 483"/>
              <a:gd name="T6" fmla="*/ 2147483647 w 564"/>
              <a:gd name="T7" fmla="*/ 2147483647 h 483"/>
              <a:gd name="T8" fmla="*/ 2147483647 w 564"/>
              <a:gd name="T9" fmla="*/ 2147483647 h 483"/>
              <a:gd name="T10" fmla="*/ 2147483647 w 564"/>
              <a:gd name="T11" fmla="*/ 2147483647 h 483"/>
              <a:gd name="T12" fmla="*/ 2147483647 w 564"/>
              <a:gd name="T13" fmla="*/ 2147483647 h 483"/>
              <a:gd name="T14" fmla="*/ 2147483647 w 564"/>
              <a:gd name="T15" fmla="*/ 2147483647 h 483"/>
              <a:gd name="T16" fmla="*/ 2147483647 w 564"/>
              <a:gd name="T17" fmla="*/ 2147483647 h 483"/>
              <a:gd name="T18" fmla="*/ 2147483647 w 564"/>
              <a:gd name="T19" fmla="*/ 2147483647 h 483"/>
              <a:gd name="T20" fmla="*/ 2147483647 w 564"/>
              <a:gd name="T21" fmla="*/ 2147483647 h 483"/>
              <a:gd name="T22" fmla="*/ 2147483647 w 564"/>
              <a:gd name="T23" fmla="*/ 2147483647 h 483"/>
              <a:gd name="T24" fmla="*/ 2147483647 w 564"/>
              <a:gd name="T25" fmla="*/ 2147483647 h 483"/>
              <a:gd name="T26" fmla="*/ 0 w 564"/>
              <a:gd name="T27" fmla="*/ 2147483647 h 483"/>
              <a:gd name="T28" fmla="*/ 0 w 564"/>
              <a:gd name="T29" fmla="*/ 2147483647 h 483"/>
              <a:gd name="T30" fmla="*/ 2147483647 w 564"/>
              <a:gd name="T31" fmla="*/ 2147483647 h 483"/>
              <a:gd name="T32" fmla="*/ 2147483647 w 564"/>
              <a:gd name="T33" fmla="*/ 2147483647 h 483"/>
              <a:gd name="T34" fmla="*/ 2147483647 w 564"/>
              <a:gd name="T35" fmla="*/ 2147483647 h 483"/>
              <a:gd name="T36" fmla="*/ 2147483647 w 564"/>
              <a:gd name="T37" fmla="*/ 2147483647 h 483"/>
              <a:gd name="T38" fmla="*/ 2147483647 w 564"/>
              <a:gd name="T39" fmla="*/ 2147483647 h 483"/>
              <a:gd name="T40" fmla="*/ 2147483647 w 564"/>
              <a:gd name="T41" fmla="*/ 2147483647 h 483"/>
              <a:gd name="T42" fmla="*/ 2147483647 w 564"/>
              <a:gd name="T43" fmla="*/ 2147483647 h 483"/>
              <a:gd name="T44" fmla="*/ 2147483647 w 564"/>
              <a:gd name="T45" fmla="*/ 2147483647 h 483"/>
              <a:gd name="T46" fmla="*/ 2147483647 w 564"/>
              <a:gd name="T47" fmla="*/ 2147483647 h 483"/>
              <a:gd name="T48" fmla="*/ 2147483647 w 564"/>
              <a:gd name="T49" fmla="*/ 2147483647 h 483"/>
              <a:gd name="T50" fmla="*/ 2147483647 w 564"/>
              <a:gd name="T51" fmla="*/ 2147483647 h 483"/>
              <a:gd name="T52" fmla="*/ 2147483647 w 564"/>
              <a:gd name="T53" fmla="*/ 2147483647 h 483"/>
              <a:gd name="T54" fmla="*/ 2147483647 w 564"/>
              <a:gd name="T55" fmla="*/ 2147483647 h 483"/>
              <a:gd name="T56" fmla="*/ 2147483647 w 564"/>
              <a:gd name="T57" fmla="*/ 2147483647 h 483"/>
              <a:gd name="T58" fmla="*/ 2147483647 w 564"/>
              <a:gd name="T59" fmla="*/ 2147483647 h 483"/>
              <a:gd name="T60" fmla="*/ 2147483647 w 564"/>
              <a:gd name="T61" fmla="*/ 2147483647 h 483"/>
              <a:gd name="T62" fmla="*/ 2147483647 w 564"/>
              <a:gd name="T63" fmla="*/ 2147483647 h 483"/>
              <a:gd name="T64" fmla="*/ 2147483647 w 564"/>
              <a:gd name="T65" fmla="*/ 2147483647 h 483"/>
              <a:gd name="T66" fmla="*/ 2147483647 w 564"/>
              <a:gd name="T67" fmla="*/ 2147483647 h 483"/>
              <a:gd name="T68" fmla="*/ 2147483647 w 564"/>
              <a:gd name="T69" fmla="*/ 2147483647 h 483"/>
              <a:gd name="T70" fmla="*/ 2147483647 w 564"/>
              <a:gd name="T71" fmla="*/ 2147483647 h 483"/>
              <a:gd name="T72" fmla="*/ 2147483647 w 564"/>
              <a:gd name="T73" fmla="*/ 2147483647 h 483"/>
              <a:gd name="T74" fmla="*/ 2147483647 w 564"/>
              <a:gd name="T75" fmla="*/ 2147483647 h 483"/>
              <a:gd name="T76" fmla="*/ 2147483647 w 564"/>
              <a:gd name="T77" fmla="*/ 214748364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5239" name="Freeform 7"/>
          <p:cNvSpPr>
            <a:spLocks/>
          </p:cNvSpPr>
          <p:nvPr/>
        </p:nvSpPr>
        <p:spPr bwMode="auto">
          <a:xfrm>
            <a:off x="4635500" y="2336800"/>
            <a:ext cx="925513" cy="982663"/>
          </a:xfrm>
          <a:custGeom>
            <a:avLst/>
            <a:gdLst>
              <a:gd name="T0" fmla="*/ 2147483647 w 583"/>
              <a:gd name="T1" fmla="*/ 2147483647 h 619"/>
              <a:gd name="T2" fmla="*/ 2147483647 w 583"/>
              <a:gd name="T3" fmla="*/ 2147483647 h 619"/>
              <a:gd name="T4" fmla="*/ 2147483647 w 583"/>
              <a:gd name="T5" fmla="*/ 2147483647 h 619"/>
              <a:gd name="T6" fmla="*/ 2147483647 w 583"/>
              <a:gd name="T7" fmla="*/ 2147483647 h 619"/>
              <a:gd name="T8" fmla="*/ 2147483647 w 583"/>
              <a:gd name="T9" fmla="*/ 2147483647 h 619"/>
              <a:gd name="T10" fmla="*/ 2147483647 w 583"/>
              <a:gd name="T11" fmla="*/ 2147483647 h 619"/>
              <a:gd name="T12" fmla="*/ 2147483647 w 583"/>
              <a:gd name="T13" fmla="*/ 2147483647 h 619"/>
              <a:gd name="T14" fmla="*/ 2147483647 w 583"/>
              <a:gd name="T15" fmla="*/ 2147483647 h 619"/>
              <a:gd name="T16" fmla="*/ 2147483647 w 583"/>
              <a:gd name="T17" fmla="*/ 2147483647 h 619"/>
              <a:gd name="T18" fmla="*/ 2147483647 w 583"/>
              <a:gd name="T19" fmla="*/ 2147483647 h 619"/>
              <a:gd name="T20" fmla="*/ 2147483647 w 583"/>
              <a:gd name="T21" fmla="*/ 2147483647 h 619"/>
              <a:gd name="T22" fmla="*/ 2147483647 w 583"/>
              <a:gd name="T23" fmla="*/ 2147483647 h 619"/>
              <a:gd name="T24" fmla="*/ 2147483647 w 583"/>
              <a:gd name="T25" fmla="*/ 2147483647 h 619"/>
              <a:gd name="T26" fmla="*/ 2147483647 w 583"/>
              <a:gd name="T27" fmla="*/ 2147483647 h 619"/>
              <a:gd name="T28" fmla="*/ 0 w 583"/>
              <a:gd name="T29" fmla="*/ 2147483647 h 619"/>
              <a:gd name="T30" fmla="*/ 0 w 583"/>
              <a:gd name="T31" fmla="*/ 2147483647 h 619"/>
              <a:gd name="T32" fmla="*/ 0 w 583"/>
              <a:gd name="T33" fmla="*/ 2147483647 h 619"/>
              <a:gd name="T34" fmla="*/ 0 w 583"/>
              <a:gd name="T35" fmla="*/ 2147483647 h 619"/>
              <a:gd name="T36" fmla="*/ 2147483647 w 583"/>
              <a:gd name="T37" fmla="*/ 2147483647 h 619"/>
              <a:gd name="T38" fmla="*/ 2147483647 w 583"/>
              <a:gd name="T39" fmla="*/ 2147483647 h 619"/>
              <a:gd name="T40" fmla="*/ 2147483647 w 583"/>
              <a:gd name="T41" fmla="*/ 2147483647 h 619"/>
              <a:gd name="T42" fmla="*/ 2147483647 w 583"/>
              <a:gd name="T43" fmla="*/ 2147483647 h 619"/>
              <a:gd name="T44" fmla="*/ 2147483647 w 583"/>
              <a:gd name="T45" fmla="*/ 2147483647 h 619"/>
              <a:gd name="T46" fmla="*/ 2147483647 w 583"/>
              <a:gd name="T47" fmla="*/ 2147483647 h 619"/>
              <a:gd name="T48" fmla="*/ 2147483647 w 583"/>
              <a:gd name="T49" fmla="*/ 2147483647 h 619"/>
              <a:gd name="T50" fmla="*/ 2147483647 w 583"/>
              <a:gd name="T51" fmla="*/ 2147483647 h 619"/>
              <a:gd name="T52" fmla="*/ 2147483647 w 583"/>
              <a:gd name="T53" fmla="*/ 2147483647 h 619"/>
              <a:gd name="T54" fmla="*/ 2147483647 w 583"/>
              <a:gd name="T55" fmla="*/ 2147483647 h 619"/>
              <a:gd name="T56" fmla="*/ 2147483647 w 583"/>
              <a:gd name="T57" fmla="*/ 2147483647 h 619"/>
              <a:gd name="T58" fmla="*/ 2147483647 w 583"/>
              <a:gd name="T59" fmla="*/ 2147483647 h 619"/>
              <a:gd name="T60" fmla="*/ 2147483647 w 583"/>
              <a:gd name="T61" fmla="*/ 2147483647 h 619"/>
              <a:gd name="T62" fmla="*/ 2147483647 w 583"/>
              <a:gd name="T63" fmla="*/ 2147483647 h 619"/>
              <a:gd name="T64" fmla="*/ 2147483647 w 583"/>
              <a:gd name="T65" fmla="*/ 2147483647 h 619"/>
              <a:gd name="T66" fmla="*/ 2147483647 w 583"/>
              <a:gd name="T67" fmla="*/ 2147483647 h 619"/>
              <a:gd name="T68" fmla="*/ 2147483647 w 583"/>
              <a:gd name="T69" fmla="*/ 2147483647 h 619"/>
              <a:gd name="T70" fmla="*/ 2147483647 w 583"/>
              <a:gd name="T71" fmla="*/ 2147483647 h 619"/>
              <a:gd name="T72" fmla="*/ 2147483647 w 583"/>
              <a:gd name="T73" fmla="*/ 2147483647 h 619"/>
              <a:gd name="T74" fmla="*/ 2147483647 w 583"/>
              <a:gd name="T75" fmla="*/ 2147483647 h 619"/>
              <a:gd name="T76" fmla="*/ 2147483647 w 583"/>
              <a:gd name="T77" fmla="*/ 2147483647 h 619"/>
              <a:gd name="T78" fmla="*/ 2147483647 w 583"/>
              <a:gd name="T79" fmla="*/ 2147483647 h 619"/>
              <a:gd name="T80" fmla="*/ 2147483647 w 583"/>
              <a:gd name="T81" fmla="*/ 2147483647 h 619"/>
              <a:gd name="T82" fmla="*/ 2147483647 w 583"/>
              <a:gd name="T83" fmla="*/ 2147483647 h 619"/>
              <a:gd name="T84" fmla="*/ 2147483647 w 583"/>
              <a:gd name="T85" fmla="*/ 2147483647 h 619"/>
              <a:gd name="T86" fmla="*/ 2147483647 w 583"/>
              <a:gd name="T87" fmla="*/ 2147483647 h 619"/>
              <a:gd name="T88" fmla="*/ 2147483647 w 583"/>
              <a:gd name="T89" fmla="*/ 2147483647 h 619"/>
              <a:gd name="T90" fmla="*/ 2147483647 w 583"/>
              <a:gd name="T91" fmla="*/ 2147483647 h 619"/>
              <a:gd name="T92" fmla="*/ 2147483647 w 583"/>
              <a:gd name="T93" fmla="*/ 2147483647 h 619"/>
              <a:gd name="T94" fmla="*/ 2147483647 w 583"/>
              <a:gd name="T95" fmla="*/ 2147483647 h 619"/>
              <a:gd name="T96" fmla="*/ 2147483647 w 583"/>
              <a:gd name="T97" fmla="*/ 0 h 619"/>
              <a:gd name="T98" fmla="*/ 2147483647 w 583"/>
              <a:gd name="T99" fmla="*/ 0 h 619"/>
              <a:gd name="T100" fmla="*/ 2147483647 w 583"/>
              <a:gd name="T101" fmla="*/ 0 h 619"/>
              <a:gd name="T102" fmla="*/ 2147483647 w 583"/>
              <a:gd name="T103" fmla="*/ 0 h 619"/>
              <a:gd name="T104" fmla="*/ 2147483647 w 583"/>
              <a:gd name="T105" fmla="*/ 2147483647 h 619"/>
              <a:gd name="T106" fmla="*/ 2147483647 w 583"/>
              <a:gd name="T107" fmla="*/ 214748364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5240" name="Freeform 8"/>
          <p:cNvSpPr>
            <a:spLocks/>
          </p:cNvSpPr>
          <p:nvPr/>
        </p:nvSpPr>
        <p:spPr bwMode="auto">
          <a:xfrm>
            <a:off x="6700838" y="3295650"/>
            <a:ext cx="733425" cy="1050925"/>
          </a:xfrm>
          <a:custGeom>
            <a:avLst/>
            <a:gdLst>
              <a:gd name="T0" fmla="*/ 2147483647 w 462"/>
              <a:gd name="T1" fmla="*/ 2147483647 h 662"/>
              <a:gd name="T2" fmla="*/ 2147483647 w 462"/>
              <a:gd name="T3" fmla="*/ 2147483647 h 662"/>
              <a:gd name="T4" fmla="*/ 2147483647 w 462"/>
              <a:gd name="T5" fmla="*/ 2147483647 h 662"/>
              <a:gd name="T6" fmla="*/ 2147483647 w 462"/>
              <a:gd name="T7" fmla="*/ 2147483647 h 662"/>
              <a:gd name="T8" fmla="*/ 2147483647 w 462"/>
              <a:gd name="T9" fmla="*/ 2147483647 h 662"/>
              <a:gd name="T10" fmla="*/ 2147483647 w 462"/>
              <a:gd name="T11" fmla="*/ 2147483647 h 662"/>
              <a:gd name="T12" fmla="*/ 2147483647 w 462"/>
              <a:gd name="T13" fmla="*/ 2147483647 h 662"/>
              <a:gd name="T14" fmla="*/ 2147483647 w 462"/>
              <a:gd name="T15" fmla="*/ 2147483647 h 662"/>
              <a:gd name="T16" fmla="*/ 2147483647 w 462"/>
              <a:gd name="T17" fmla="*/ 2147483647 h 662"/>
              <a:gd name="T18" fmla="*/ 0 w 462"/>
              <a:gd name="T19" fmla="*/ 2147483647 h 662"/>
              <a:gd name="T20" fmla="*/ 2147483647 w 462"/>
              <a:gd name="T21" fmla="*/ 2147483647 h 662"/>
              <a:gd name="T22" fmla="*/ 2147483647 w 462"/>
              <a:gd name="T23" fmla="*/ 2147483647 h 662"/>
              <a:gd name="T24" fmla="*/ 2147483647 w 462"/>
              <a:gd name="T25" fmla="*/ 2147483647 h 662"/>
              <a:gd name="T26" fmla="*/ 2147483647 w 462"/>
              <a:gd name="T27" fmla="*/ 2147483647 h 662"/>
              <a:gd name="T28" fmla="*/ 2147483647 w 462"/>
              <a:gd name="T29" fmla="*/ 2147483647 h 662"/>
              <a:gd name="T30" fmla="*/ 2147483647 w 462"/>
              <a:gd name="T31" fmla="*/ 2147483647 h 662"/>
              <a:gd name="T32" fmla="*/ 2147483647 w 462"/>
              <a:gd name="T33" fmla="*/ 2147483647 h 662"/>
              <a:gd name="T34" fmla="*/ 2147483647 w 462"/>
              <a:gd name="T35" fmla="*/ 2147483647 h 662"/>
              <a:gd name="T36" fmla="*/ 2147483647 w 462"/>
              <a:gd name="T37" fmla="*/ 2147483647 h 662"/>
              <a:gd name="T38" fmla="*/ 2147483647 w 462"/>
              <a:gd name="T39" fmla="*/ 2147483647 h 662"/>
              <a:gd name="T40" fmla="*/ 2147483647 w 462"/>
              <a:gd name="T41" fmla="*/ 2147483647 h 662"/>
              <a:gd name="T42" fmla="*/ 2147483647 w 462"/>
              <a:gd name="T43" fmla="*/ 2147483647 h 662"/>
              <a:gd name="T44" fmla="*/ 2147483647 w 462"/>
              <a:gd name="T45" fmla="*/ 2147483647 h 662"/>
              <a:gd name="T46" fmla="*/ 2147483647 w 462"/>
              <a:gd name="T47" fmla="*/ 2147483647 h 662"/>
              <a:gd name="T48" fmla="*/ 2147483647 w 462"/>
              <a:gd name="T49" fmla="*/ 2147483647 h 662"/>
              <a:gd name="T50" fmla="*/ 2147483647 w 462"/>
              <a:gd name="T51" fmla="*/ 2147483647 h 662"/>
              <a:gd name="T52" fmla="*/ 2147483647 w 462"/>
              <a:gd name="T53" fmla="*/ 2147483647 h 662"/>
              <a:gd name="T54" fmla="*/ 2147483647 w 462"/>
              <a:gd name="T55" fmla="*/ 2147483647 h 662"/>
              <a:gd name="T56" fmla="*/ 2147483647 w 462"/>
              <a:gd name="T57" fmla="*/ 2147483647 h 662"/>
              <a:gd name="T58" fmla="*/ 2147483647 w 462"/>
              <a:gd name="T59" fmla="*/ 2147483647 h 662"/>
              <a:gd name="T60" fmla="*/ 2147483647 w 462"/>
              <a:gd name="T61" fmla="*/ 2147483647 h 662"/>
              <a:gd name="T62" fmla="*/ 2147483647 w 462"/>
              <a:gd name="T63" fmla="*/ 2147483647 h 662"/>
              <a:gd name="T64" fmla="*/ 2147483647 w 462"/>
              <a:gd name="T65" fmla="*/ 2147483647 h 662"/>
              <a:gd name="T66" fmla="*/ 2147483647 w 462"/>
              <a:gd name="T67" fmla="*/ 2147483647 h 662"/>
              <a:gd name="T68" fmla="*/ 2147483647 w 462"/>
              <a:gd name="T69" fmla="*/ 2147483647 h 662"/>
              <a:gd name="T70" fmla="*/ 2147483647 w 462"/>
              <a:gd name="T71" fmla="*/ 2147483647 h 662"/>
              <a:gd name="T72" fmla="*/ 2147483647 w 462"/>
              <a:gd name="T73" fmla="*/ 2147483647 h 662"/>
              <a:gd name="T74" fmla="*/ 2147483647 w 462"/>
              <a:gd name="T75" fmla="*/ 2147483647 h 662"/>
              <a:gd name="T76" fmla="*/ 2147483647 w 462"/>
              <a:gd name="T77" fmla="*/ 2147483647 h 662"/>
              <a:gd name="T78" fmla="*/ 2147483647 w 462"/>
              <a:gd name="T79" fmla="*/ 2147483647 h 662"/>
              <a:gd name="T80" fmla="*/ 2147483647 w 462"/>
              <a:gd name="T81" fmla="*/ 2147483647 h 662"/>
              <a:gd name="T82" fmla="*/ 2147483647 w 462"/>
              <a:gd name="T83" fmla="*/ 2147483647 h 662"/>
              <a:gd name="T84" fmla="*/ 2147483647 w 462"/>
              <a:gd name="T85" fmla="*/ 2147483647 h 662"/>
              <a:gd name="T86" fmla="*/ 2147483647 w 462"/>
              <a:gd name="T87" fmla="*/ 0 h 662"/>
              <a:gd name="T88" fmla="*/ 2147483647 w 462"/>
              <a:gd name="T89" fmla="*/ 2147483647 h 662"/>
              <a:gd name="T90" fmla="*/ 2147483647 w 462"/>
              <a:gd name="T91" fmla="*/ 2147483647 h 662"/>
              <a:gd name="T92" fmla="*/ 2147483647 w 462"/>
              <a:gd name="T93" fmla="*/ 2147483647 h 662"/>
              <a:gd name="T94" fmla="*/ 2147483647 w 462"/>
              <a:gd name="T95" fmla="*/ 2147483647 h 662"/>
              <a:gd name="T96" fmla="*/ 2147483647 w 462"/>
              <a:gd name="T97" fmla="*/ 2147483647 h 662"/>
              <a:gd name="T98" fmla="*/ 2147483647 w 462"/>
              <a:gd name="T99" fmla="*/ 2147483647 h 662"/>
              <a:gd name="T100" fmla="*/ 2147483647 w 462"/>
              <a:gd name="T101" fmla="*/ 2147483647 h 662"/>
              <a:gd name="T102" fmla="*/ 2147483647 w 462"/>
              <a:gd name="T103" fmla="*/ 2147483647 h 662"/>
              <a:gd name="T104" fmla="*/ 2147483647 w 462"/>
              <a:gd name="T105" fmla="*/ 2147483647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5241" name="Freeform 9"/>
          <p:cNvSpPr>
            <a:spLocks/>
          </p:cNvSpPr>
          <p:nvPr/>
        </p:nvSpPr>
        <p:spPr bwMode="auto">
          <a:xfrm>
            <a:off x="5811838" y="3435350"/>
            <a:ext cx="898525" cy="1060450"/>
          </a:xfrm>
          <a:custGeom>
            <a:avLst/>
            <a:gdLst>
              <a:gd name="T0" fmla="*/ 2147483647 w 566"/>
              <a:gd name="T1" fmla="*/ 2147483647 h 668"/>
              <a:gd name="T2" fmla="*/ 2147483647 w 566"/>
              <a:gd name="T3" fmla="*/ 2147483647 h 668"/>
              <a:gd name="T4" fmla="*/ 2147483647 w 566"/>
              <a:gd name="T5" fmla="*/ 2147483647 h 668"/>
              <a:gd name="T6" fmla="*/ 2147483647 w 566"/>
              <a:gd name="T7" fmla="*/ 2147483647 h 668"/>
              <a:gd name="T8" fmla="*/ 2147483647 w 566"/>
              <a:gd name="T9" fmla="*/ 2147483647 h 668"/>
              <a:gd name="T10" fmla="*/ 2147483647 w 566"/>
              <a:gd name="T11" fmla="*/ 2147483647 h 668"/>
              <a:gd name="T12" fmla="*/ 2147483647 w 566"/>
              <a:gd name="T13" fmla="*/ 2147483647 h 668"/>
              <a:gd name="T14" fmla="*/ 0 w 566"/>
              <a:gd name="T15" fmla="*/ 2147483647 h 668"/>
              <a:gd name="T16" fmla="*/ 0 w 566"/>
              <a:gd name="T17" fmla="*/ 2147483647 h 668"/>
              <a:gd name="T18" fmla="*/ 2147483647 w 566"/>
              <a:gd name="T19" fmla="*/ 2147483647 h 668"/>
              <a:gd name="T20" fmla="*/ 2147483647 w 566"/>
              <a:gd name="T21" fmla="*/ 2147483647 h 668"/>
              <a:gd name="T22" fmla="*/ 2147483647 w 566"/>
              <a:gd name="T23" fmla="*/ 2147483647 h 668"/>
              <a:gd name="T24" fmla="*/ 2147483647 w 566"/>
              <a:gd name="T25" fmla="*/ 2147483647 h 668"/>
              <a:gd name="T26" fmla="*/ 2147483647 w 566"/>
              <a:gd name="T27" fmla="*/ 2147483647 h 668"/>
              <a:gd name="T28" fmla="*/ 2147483647 w 566"/>
              <a:gd name="T29" fmla="*/ 2147483647 h 668"/>
              <a:gd name="T30" fmla="*/ 2147483647 w 566"/>
              <a:gd name="T31" fmla="*/ 2147483647 h 668"/>
              <a:gd name="T32" fmla="*/ 2147483647 w 566"/>
              <a:gd name="T33" fmla="*/ 2147483647 h 668"/>
              <a:gd name="T34" fmla="*/ 2147483647 w 566"/>
              <a:gd name="T35" fmla="*/ 2147483647 h 668"/>
              <a:gd name="T36" fmla="*/ 2147483647 w 566"/>
              <a:gd name="T37" fmla="*/ 2147483647 h 668"/>
              <a:gd name="T38" fmla="*/ 2147483647 w 566"/>
              <a:gd name="T39" fmla="*/ 2147483647 h 668"/>
              <a:gd name="T40" fmla="*/ 2147483647 w 566"/>
              <a:gd name="T41" fmla="*/ 2147483647 h 668"/>
              <a:gd name="T42" fmla="*/ 2147483647 w 566"/>
              <a:gd name="T43" fmla="*/ 2147483647 h 668"/>
              <a:gd name="T44" fmla="*/ 2147483647 w 566"/>
              <a:gd name="T45" fmla="*/ 2147483647 h 668"/>
              <a:gd name="T46" fmla="*/ 2147483647 w 566"/>
              <a:gd name="T47" fmla="*/ 2147483647 h 668"/>
              <a:gd name="T48" fmla="*/ 2147483647 w 566"/>
              <a:gd name="T49" fmla="*/ 2147483647 h 668"/>
              <a:gd name="T50" fmla="*/ 2147483647 w 566"/>
              <a:gd name="T51" fmla="*/ 2147483647 h 668"/>
              <a:gd name="T52" fmla="*/ 2147483647 w 566"/>
              <a:gd name="T53" fmla="*/ 2147483647 h 668"/>
              <a:gd name="T54" fmla="*/ 2147483647 w 566"/>
              <a:gd name="T55" fmla="*/ 2147483647 h 668"/>
              <a:gd name="T56" fmla="*/ 2147483647 w 566"/>
              <a:gd name="T57" fmla="*/ 2147483647 h 668"/>
              <a:gd name="T58" fmla="*/ 2147483647 w 566"/>
              <a:gd name="T59" fmla="*/ 2147483647 h 668"/>
              <a:gd name="T60" fmla="*/ 2147483647 w 566"/>
              <a:gd name="T61" fmla="*/ 2147483647 h 668"/>
              <a:gd name="T62" fmla="*/ 2147483647 w 566"/>
              <a:gd name="T63" fmla="*/ 2147483647 h 668"/>
              <a:gd name="T64" fmla="*/ 2147483647 w 566"/>
              <a:gd name="T65" fmla="*/ 2147483647 h 668"/>
              <a:gd name="T66" fmla="*/ 2147483647 w 566"/>
              <a:gd name="T67" fmla="*/ 2147483647 h 668"/>
              <a:gd name="T68" fmla="*/ 2147483647 w 566"/>
              <a:gd name="T69" fmla="*/ 2147483647 h 668"/>
              <a:gd name="T70" fmla="*/ 2147483647 w 566"/>
              <a:gd name="T71" fmla="*/ 2147483647 h 668"/>
              <a:gd name="T72" fmla="*/ 2147483647 w 566"/>
              <a:gd name="T73" fmla="*/ 2147483647 h 668"/>
              <a:gd name="T74" fmla="*/ 2147483647 w 566"/>
              <a:gd name="T75" fmla="*/ 2147483647 h 668"/>
              <a:gd name="T76" fmla="*/ 2147483647 w 566"/>
              <a:gd name="T77" fmla="*/ 2147483647 h 668"/>
              <a:gd name="T78" fmla="*/ 2147483647 w 566"/>
              <a:gd name="T79" fmla="*/ 2147483647 h 668"/>
              <a:gd name="T80" fmla="*/ 2147483647 w 566"/>
              <a:gd name="T81" fmla="*/ 2147483647 h 668"/>
              <a:gd name="T82" fmla="*/ 2147483647 w 566"/>
              <a:gd name="T83" fmla="*/ 2147483647 h 668"/>
              <a:gd name="T84" fmla="*/ 2147483647 w 566"/>
              <a:gd name="T85" fmla="*/ 2147483647 h 668"/>
              <a:gd name="T86" fmla="*/ 2147483647 w 566"/>
              <a:gd name="T87" fmla="*/ 2147483647 h 668"/>
              <a:gd name="T88" fmla="*/ 2147483647 w 566"/>
              <a:gd name="T89" fmla="*/ 2147483647 h 668"/>
              <a:gd name="T90" fmla="*/ 2147483647 w 566"/>
              <a:gd name="T91" fmla="*/ 2147483647 h 668"/>
              <a:gd name="T92" fmla="*/ 2147483647 w 566"/>
              <a:gd name="T93" fmla="*/ 2147483647 h 668"/>
              <a:gd name="T94" fmla="*/ 2147483647 w 566"/>
              <a:gd name="T95" fmla="*/ 0 h 668"/>
              <a:gd name="T96" fmla="*/ 2147483647 w 566"/>
              <a:gd name="T97" fmla="*/ 2147483647 h 668"/>
              <a:gd name="T98" fmla="*/ 2147483647 w 566"/>
              <a:gd name="T99" fmla="*/ 2147483647 h 668"/>
              <a:gd name="T100" fmla="*/ 2147483647 w 566"/>
              <a:gd name="T101" fmla="*/ 2147483647 h 668"/>
              <a:gd name="T102" fmla="*/ 2147483647 w 566"/>
              <a:gd name="T103" fmla="*/ 2147483647 h 668"/>
              <a:gd name="T104" fmla="*/ 2147483647 w 566"/>
              <a:gd name="T105" fmla="*/ 2147483647 h 668"/>
              <a:gd name="T106" fmla="*/ 2147483647 w 566"/>
              <a:gd name="T107" fmla="*/ 2147483647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5242" name="Freeform 10"/>
          <p:cNvSpPr>
            <a:spLocks/>
          </p:cNvSpPr>
          <p:nvPr/>
        </p:nvSpPr>
        <p:spPr bwMode="auto">
          <a:xfrm>
            <a:off x="5930900" y="2184400"/>
            <a:ext cx="925513" cy="982663"/>
          </a:xfrm>
          <a:custGeom>
            <a:avLst/>
            <a:gdLst>
              <a:gd name="T0" fmla="*/ 2147483647 w 583"/>
              <a:gd name="T1" fmla="*/ 2147483647 h 619"/>
              <a:gd name="T2" fmla="*/ 2147483647 w 583"/>
              <a:gd name="T3" fmla="*/ 2147483647 h 619"/>
              <a:gd name="T4" fmla="*/ 2147483647 w 583"/>
              <a:gd name="T5" fmla="*/ 2147483647 h 619"/>
              <a:gd name="T6" fmla="*/ 2147483647 w 583"/>
              <a:gd name="T7" fmla="*/ 2147483647 h 619"/>
              <a:gd name="T8" fmla="*/ 2147483647 w 583"/>
              <a:gd name="T9" fmla="*/ 2147483647 h 619"/>
              <a:gd name="T10" fmla="*/ 2147483647 w 583"/>
              <a:gd name="T11" fmla="*/ 2147483647 h 619"/>
              <a:gd name="T12" fmla="*/ 2147483647 w 583"/>
              <a:gd name="T13" fmla="*/ 2147483647 h 619"/>
              <a:gd name="T14" fmla="*/ 2147483647 w 583"/>
              <a:gd name="T15" fmla="*/ 2147483647 h 619"/>
              <a:gd name="T16" fmla="*/ 2147483647 w 583"/>
              <a:gd name="T17" fmla="*/ 2147483647 h 619"/>
              <a:gd name="T18" fmla="*/ 2147483647 w 583"/>
              <a:gd name="T19" fmla="*/ 2147483647 h 619"/>
              <a:gd name="T20" fmla="*/ 2147483647 w 583"/>
              <a:gd name="T21" fmla="*/ 2147483647 h 619"/>
              <a:gd name="T22" fmla="*/ 2147483647 w 583"/>
              <a:gd name="T23" fmla="*/ 2147483647 h 619"/>
              <a:gd name="T24" fmla="*/ 2147483647 w 583"/>
              <a:gd name="T25" fmla="*/ 2147483647 h 619"/>
              <a:gd name="T26" fmla="*/ 2147483647 w 583"/>
              <a:gd name="T27" fmla="*/ 2147483647 h 619"/>
              <a:gd name="T28" fmla="*/ 0 w 583"/>
              <a:gd name="T29" fmla="*/ 2147483647 h 619"/>
              <a:gd name="T30" fmla="*/ 0 w 583"/>
              <a:gd name="T31" fmla="*/ 2147483647 h 619"/>
              <a:gd name="T32" fmla="*/ 0 w 583"/>
              <a:gd name="T33" fmla="*/ 2147483647 h 619"/>
              <a:gd name="T34" fmla="*/ 0 w 583"/>
              <a:gd name="T35" fmla="*/ 2147483647 h 619"/>
              <a:gd name="T36" fmla="*/ 2147483647 w 583"/>
              <a:gd name="T37" fmla="*/ 2147483647 h 619"/>
              <a:gd name="T38" fmla="*/ 2147483647 w 583"/>
              <a:gd name="T39" fmla="*/ 2147483647 h 619"/>
              <a:gd name="T40" fmla="*/ 2147483647 w 583"/>
              <a:gd name="T41" fmla="*/ 2147483647 h 619"/>
              <a:gd name="T42" fmla="*/ 2147483647 w 583"/>
              <a:gd name="T43" fmla="*/ 2147483647 h 619"/>
              <a:gd name="T44" fmla="*/ 2147483647 w 583"/>
              <a:gd name="T45" fmla="*/ 2147483647 h 619"/>
              <a:gd name="T46" fmla="*/ 2147483647 w 583"/>
              <a:gd name="T47" fmla="*/ 2147483647 h 619"/>
              <a:gd name="T48" fmla="*/ 2147483647 w 583"/>
              <a:gd name="T49" fmla="*/ 2147483647 h 619"/>
              <a:gd name="T50" fmla="*/ 2147483647 w 583"/>
              <a:gd name="T51" fmla="*/ 2147483647 h 619"/>
              <a:gd name="T52" fmla="*/ 2147483647 w 583"/>
              <a:gd name="T53" fmla="*/ 2147483647 h 619"/>
              <a:gd name="T54" fmla="*/ 2147483647 w 583"/>
              <a:gd name="T55" fmla="*/ 2147483647 h 619"/>
              <a:gd name="T56" fmla="*/ 2147483647 w 583"/>
              <a:gd name="T57" fmla="*/ 2147483647 h 619"/>
              <a:gd name="T58" fmla="*/ 2147483647 w 583"/>
              <a:gd name="T59" fmla="*/ 2147483647 h 619"/>
              <a:gd name="T60" fmla="*/ 2147483647 w 583"/>
              <a:gd name="T61" fmla="*/ 2147483647 h 619"/>
              <a:gd name="T62" fmla="*/ 2147483647 w 583"/>
              <a:gd name="T63" fmla="*/ 2147483647 h 619"/>
              <a:gd name="T64" fmla="*/ 2147483647 w 583"/>
              <a:gd name="T65" fmla="*/ 2147483647 h 619"/>
              <a:gd name="T66" fmla="*/ 2147483647 w 583"/>
              <a:gd name="T67" fmla="*/ 2147483647 h 619"/>
              <a:gd name="T68" fmla="*/ 2147483647 w 583"/>
              <a:gd name="T69" fmla="*/ 2147483647 h 619"/>
              <a:gd name="T70" fmla="*/ 2147483647 w 583"/>
              <a:gd name="T71" fmla="*/ 2147483647 h 619"/>
              <a:gd name="T72" fmla="*/ 2147483647 w 583"/>
              <a:gd name="T73" fmla="*/ 2147483647 h 619"/>
              <a:gd name="T74" fmla="*/ 2147483647 w 583"/>
              <a:gd name="T75" fmla="*/ 2147483647 h 619"/>
              <a:gd name="T76" fmla="*/ 2147483647 w 583"/>
              <a:gd name="T77" fmla="*/ 2147483647 h 619"/>
              <a:gd name="T78" fmla="*/ 2147483647 w 583"/>
              <a:gd name="T79" fmla="*/ 2147483647 h 619"/>
              <a:gd name="T80" fmla="*/ 2147483647 w 583"/>
              <a:gd name="T81" fmla="*/ 2147483647 h 619"/>
              <a:gd name="T82" fmla="*/ 2147483647 w 583"/>
              <a:gd name="T83" fmla="*/ 2147483647 h 619"/>
              <a:gd name="T84" fmla="*/ 2147483647 w 583"/>
              <a:gd name="T85" fmla="*/ 2147483647 h 619"/>
              <a:gd name="T86" fmla="*/ 2147483647 w 583"/>
              <a:gd name="T87" fmla="*/ 2147483647 h 619"/>
              <a:gd name="T88" fmla="*/ 2147483647 w 583"/>
              <a:gd name="T89" fmla="*/ 2147483647 h 619"/>
              <a:gd name="T90" fmla="*/ 2147483647 w 583"/>
              <a:gd name="T91" fmla="*/ 2147483647 h 619"/>
              <a:gd name="T92" fmla="*/ 2147483647 w 583"/>
              <a:gd name="T93" fmla="*/ 2147483647 h 619"/>
              <a:gd name="T94" fmla="*/ 2147483647 w 583"/>
              <a:gd name="T95" fmla="*/ 2147483647 h 619"/>
              <a:gd name="T96" fmla="*/ 2147483647 w 583"/>
              <a:gd name="T97" fmla="*/ 0 h 619"/>
              <a:gd name="T98" fmla="*/ 2147483647 w 583"/>
              <a:gd name="T99" fmla="*/ 0 h 619"/>
              <a:gd name="T100" fmla="*/ 2147483647 w 583"/>
              <a:gd name="T101" fmla="*/ 0 h 619"/>
              <a:gd name="T102" fmla="*/ 2147483647 w 583"/>
              <a:gd name="T103" fmla="*/ 0 h 619"/>
              <a:gd name="T104" fmla="*/ 2147483647 w 583"/>
              <a:gd name="T105" fmla="*/ 2147483647 h 619"/>
              <a:gd name="T106" fmla="*/ 2147483647 w 583"/>
              <a:gd name="T107" fmla="*/ 214748364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grpSp>
        <p:nvGrpSpPr>
          <p:cNvPr id="95243" name="Group 17"/>
          <p:cNvGrpSpPr>
            <a:grpSpLocks/>
          </p:cNvGrpSpPr>
          <p:nvPr/>
        </p:nvGrpSpPr>
        <p:grpSpPr bwMode="auto">
          <a:xfrm>
            <a:off x="4229100" y="2133600"/>
            <a:ext cx="3849688" cy="2971800"/>
            <a:chOff x="2664" y="1344"/>
            <a:chExt cx="2425" cy="1872"/>
          </a:xfrm>
        </p:grpSpPr>
        <p:sp>
          <p:nvSpPr>
            <p:cNvPr id="95272" name="Arc 11"/>
            <p:cNvSpPr>
              <a:spLocks/>
            </p:cNvSpPr>
            <p:nvPr/>
          </p:nvSpPr>
          <p:spPr bwMode="auto">
            <a:xfrm rot="-9060000">
              <a:off x="3312" y="2448"/>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3" name="Arc 12"/>
            <p:cNvSpPr>
              <a:spLocks/>
            </p:cNvSpPr>
            <p:nvPr/>
          </p:nvSpPr>
          <p:spPr bwMode="auto">
            <a:xfrm>
              <a:off x="3648" y="1344"/>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4" name="Arc 13"/>
            <p:cNvSpPr>
              <a:spLocks/>
            </p:cNvSpPr>
            <p:nvPr/>
          </p:nvSpPr>
          <p:spPr bwMode="auto">
            <a:xfrm rot="-3120000">
              <a:off x="2736" y="1680"/>
              <a:ext cx="19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5" name="Arc 14"/>
            <p:cNvSpPr>
              <a:spLocks/>
            </p:cNvSpPr>
            <p:nvPr/>
          </p:nvSpPr>
          <p:spPr bwMode="auto">
            <a:xfrm>
              <a:off x="4752" y="2160"/>
              <a:ext cx="337" cy="432"/>
            </a:xfrm>
            <a:custGeom>
              <a:avLst/>
              <a:gdLst>
                <a:gd name="T0" fmla="*/ 0 w 21664"/>
                <a:gd name="T1" fmla="*/ 0 h 21600"/>
                <a:gd name="T2" fmla="*/ 0 w 21664"/>
                <a:gd name="T3" fmla="*/ 0 h 21600"/>
                <a:gd name="T4" fmla="*/ 0 w 21664"/>
                <a:gd name="T5" fmla="*/ 0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6" name="Arc 15"/>
            <p:cNvSpPr>
              <a:spLocks/>
            </p:cNvSpPr>
            <p:nvPr/>
          </p:nvSpPr>
          <p:spPr bwMode="auto">
            <a:xfrm>
              <a:off x="4416" y="1345"/>
              <a:ext cx="33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7" name="Arc 16"/>
            <p:cNvSpPr>
              <a:spLocks/>
            </p:cNvSpPr>
            <p:nvPr/>
          </p:nvSpPr>
          <p:spPr bwMode="auto">
            <a:xfrm>
              <a:off x="3984" y="2832"/>
              <a:ext cx="288"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grpSp>
      <p:grpSp>
        <p:nvGrpSpPr>
          <p:cNvPr id="95244" name="Group 33"/>
          <p:cNvGrpSpPr>
            <a:grpSpLocks/>
          </p:cNvGrpSpPr>
          <p:nvPr/>
        </p:nvGrpSpPr>
        <p:grpSpPr bwMode="auto">
          <a:xfrm>
            <a:off x="444500" y="2133600"/>
            <a:ext cx="2798763" cy="3276600"/>
            <a:chOff x="280" y="1344"/>
            <a:chExt cx="1763" cy="2064"/>
          </a:xfrm>
        </p:grpSpPr>
        <p:sp>
          <p:nvSpPr>
            <p:cNvPr id="95257" name="Freeform 18"/>
            <p:cNvSpPr>
              <a:spLocks/>
            </p:cNvSpPr>
            <p:nvPr/>
          </p:nvSpPr>
          <p:spPr bwMode="auto">
            <a:xfrm>
              <a:off x="706" y="1865"/>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5258" name="Freeform 19"/>
            <p:cNvSpPr>
              <a:spLocks/>
            </p:cNvSpPr>
            <p:nvPr/>
          </p:nvSpPr>
          <p:spPr bwMode="auto">
            <a:xfrm>
              <a:off x="1260" y="1919"/>
              <a:ext cx="537" cy="601"/>
            </a:xfrm>
            <a:custGeom>
              <a:avLst/>
              <a:gdLst>
                <a:gd name="T0" fmla="*/ 276 w 537"/>
                <a:gd name="T1" fmla="*/ 49 h 601"/>
                <a:gd name="T2" fmla="*/ 236 w 537"/>
                <a:gd name="T3" fmla="*/ 64 h 601"/>
                <a:gd name="T4" fmla="*/ 209 w 537"/>
                <a:gd name="T5" fmla="*/ 82 h 601"/>
                <a:gd name="T6" fmla="*/ 191 w 537"/>
                <a:gd name="T7" fmla="*/ 110 h 601"/>
                <a:gd name="T8" fmla="*/ 155 w 537"/>
                <a:gd name="T9" fmla="*/ 128 h 601"/>
                <a:gd name="T10" fmla="*/ 127 w 537"/>
                <a:gd name="T11" fmla="*/ 155 h 601"/>
                <a:gd name="T12" fmla="*/ 100 w 537"/>
                <a:gd name="T13" fmla="*/ 173 h 601"/>
                <a:gd name="T14" fmla="*/ 73 w 537"/>
                <a:gd name="T15" fmla="*/ 200 h 601"/>
                <a:gd name="T16" fmla="*/ 46 w 537"/>
                <a:gd name="T17" fmla="*/ 219 h 601"/>
                <a:gd name="T18" fmla="*/ 27 w 537"/>
                <a:gd name="T19" fmla="*/ 237 h 601"/>
                <a:gd name="T20" fmla="*/ 18 w 537"/>
                <a:gd name="T21" fmla="*/ 264 h 601"/>
                <a:gd name="T22" fmla="*/ 9 w 537"/>
                <a:gd name="T23" fmla="*/ 291 h 601"/>
                <a:gd name="T24" fmla="*/ 9 w 537"/>
                <a:gd name="T25" fmla="*/ 319 h 601"/>
                <a:gd name="T26" fmla="*/ 9 w 537"/>
                <a:gd name="T27" fmla="*/ 346 h 601"/>
                <a:gd name="T28" fmla="*/ 0 w 537"/>
                <a:gd name="T29" fmla="*/ 373 h 601"/>
                <a:gd name="T30" fmla="*/ 0 w 537"/>
                <a:gd name="T31" fmla="*/ 400 h 601"/>
                <a:gd name="T32" fmla="*/ 0 w 537"/>
                <a:gd name="T33" fmla="*/ 419 h 601"/>
                <a:gd name="T34" fmla="*/ 0 w 537"/>
                <a:gd name="T35" fmla="*/ 455 h 601"/>
                <a:gd name="T36" fmla="*/ 27 w 537"/>
                <a:gd name="T37" fmla="*/ 464 h 601"/>
                <a:gd name="T38" fmla="*/ 118 w 537"/>
                <a:gd name="T39" fmla="*/ 473 h 601"/>
                <a:gd name="T40" fmla="*/ 191 w 537"/>
                <a:gd name="T41" fmla="*/ 491 h 601"/>
                <a:gd name="T42" fmla="*/ 218 w 537"/>
                <a:gd name="T43" fmla="*/ 528 h 601"/>
                <a:gd name="T44" fmla="*/ 218 w 537"/>
                <a:gd name="T45" fmla="*/ 582 h 601"/>
                <a:gd name="T46" fmla="*/ 255 w 537"/>
                <a:gd name="T47" fmla="*/ 600 h 601"/>
                <a:gd name="T48" fmla="*/ 291 w 537"/>
                <a:gd name="T49" fmla="*/ 591 h 601"/>
                <a:gd name="T50" fmla="*/ 318 w 537"/>
                <a:gd name="T51" fmla="*/ 582 h 601"/>
                <a:gd name="T52" fmla="*/ 327 w 537"/>
                <a:gd name="T53" fmla="*/ 555 h 601"/>
                <a:gd name="T54" fmla="*/ 346 w 537"/>
                <a:gd name="T55" fmla="*/ 528 h 601"/>
                <a:gd name="T56" fmla="*/ 355 w 537"/>
                <a:gd name="T57" fmla="*/ 509 h 601"/>
                <a:gd name="T58" fmla="*/ 364 w 537"/>
                <a:gd name="T59" fmla="*/ 455 h 601"/>
                <a:gd name="T60" fmla="*/ 382 w 537"/>
                <a:gd name="T61" fmla="*/ 419 h 601"/>
                <a:gd name="T62" fmla="*/ 400 w 537"/>
                <a:gd name="T63" fmla="*/ 400 h 601"/>
                <a:gd name="T64" fmla="*/ 427 w 537"/>
                <a:gd name="T65" fmla="*/ 382 h 601"/>
                <a:gd name="T66" fmla="*/ 446 w 537"/>
                <a:gd name="T67" fmla="*/ 382 h 601"/>
                <a:gd name="T68" fmla="*/ 473 w 537"/>
                <a:gd name="T69" fmla="*/ 373 h 601"/>
                <a:gd name="T70" fmla="*/ 509 w 537"/>
                <a:gd name="T71" fmla="*/ 346 h 601"/>
                <a:gd name="T72" fmla="*/ 509 w 537"/>
                <a:gd name="T73" fmla="*/ 309 h 601"/>
                <a:gd name="T74" fmla="*/ 509 w 537"/>
                <a:gd name="T75" fmla="*/ 282 h 601"/>
                <a:gd name="T76" fmla="*/ 509 w 537"/>
                <a:gd name="T77" fmla="*/ 209 h 601"/>
                <a:gd name="T78" fmla="*/ 509 w 537"/>
                <a:gd name="T79" fmla="*/ 182 h 601"/>
                <a:gd name="T80" fmla="*/ 509 w 537"/>
                <a:gd name="T81" fmla="*/ 155 h 601"/>
                <a:gd name="T82" fmla="*/ 518 w 537"/>
                <a:gd name="T83" fmla="*/ 100 h 601"/>
                <a:gd name="T84" fmla="*/ 536 w 537"/>
                <a:gd name="T85" fmla="*/ 73 h 601"/>
                <a:gd name="T86" fmla="*/ 509 w 537"/>
                <a:gd name="T87" fmla="*/ 0 h 601"/>
                <a:gd name="T88" fmla="*/ 482 w 537"/>
                <a:gd name="T89" fmla="*/ 0 h 601"/>
                <a:gd name="T90" fmla="*/ 455 w 537"/>
                <a:gd name="T91" fmla="*/ 0 h 601"/>
                <a:gd name="T92" fmla="*/ 427 w 537"/>
                <a:gd name="T93" fmla="*/ 0 h 601"/>
                <a:gd name="T94" fmla="*/ 400 w 537"/>
                <a:gd name="T95" fmla="*/ 0 h 601"/>
                <a:gd name="T96" fmla="*/ 373 w 537"/>
                <a:gd name="T97" fmla="*/ 0 h 601"/>
                <a:gd name="T98" fmla="*/ 346 w 537"/>
                <a:gd name="T99" fmla="*/ 10 h 601"/>
                <a:gd name="T100" fmla="*/ 318 w 537"/>
                <a:gd name="T101" fmla="*/ 37 h 601"/>
                <a:gd name="T102" fmla="*/ 276 w 537"/>
                <a:gd name="T103" fmla="*/ 49 h 601"/>
                <a:gd name="T104" fmla="*/ 276 w 537"/>
                <a:gd name="T105" fmla="*/ 49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5259" name="Freeform 20"/>
            <p:cNvSpPr>
              <a:spLocks/>
            </p:cNvSpPr>
            <p:nvPr/>
          </p:nvSpPr>
          <p:spPr bwMode="auto">
            <a:xfrm>
              <a:off x="1096" y="1520"/>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5260" name="Freeform 21"/>
            <p:cNvSpPr>
              <a:spLocks/>
            </p:cNvSpPr>
            <p:nvPr/>
          </p:nvSpPr>
          <p:spPr bwMode="auto">
            <a:xfrm>
              <a:off x="322" y="2249"/>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5261" name="Freeform 22"/>
            <p:cNvSpPr>
              <a:spLocks/>
            </p:cNvSpPr>
            <p:nvPr/>
          </p:nvSpPr>
          <p:spPr bwMode="auto">
            <a:xfrm>
              <a:off x="280" y="1664"/>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5262" name="Freeform 23"/>
            <p:cNvSpPr>
              <a:spLocks/>
            </p:cNvSpPr>
            <p:nvPr/>
          </p:nvSpPr>
          <p:spPr bwMode="auto">
            <a:xfrm>
              <a:off x="1581" y="2124"/>
              <a:ext cx="462" cy="662"/>
            </a:xfrm>
            <a:custGeom>
              <a:avLst/>
              <a:gdLst>
                <a:gd name="T0" fmla="*/ 101 w 462"/>
                <a:gd name="T1" fmla="*/ 170 h 662"/>
                <a:gd name="T2" fmla="*/ 77 w 462"/>
                <a:gd name="T3" fmla="*/ 205 h 662"/>
                <a:gd name="T4" fmla="*/ 64 w 462"/>
                <a:gd name="T5" fmla="*/ 235 h 662"/>
                <a:gd name="T6" fmla="*/ 65 w 462"/>
                <a:gd name="T7" fmla="*/ 269 h 662"/>
                <a:gd name="T8" fmla="*/ 45 w 462"/>
                <a:gd name="T9" fmla="*/ 304 h 662"/>
                <a:gd name="T10" fmla="*/ 37 w 462"/>
                <a:gd name="T11" fmla="*/ 342 h 662"/>
                <a:gd name="T12" fmla="*/ 25 w 462"/>
                <a:gd name="T13" fmla="*/ 372 h 662"/>
                <a:gd name="T14" fmla="*/ 17 w 462"/>
                <a:gd name="T15" fmla="*/ 409 h 662"/>
                <a:gd name="T16" fmla="*/ 6 w 462"/>
                <a:gd name="T17" fmla="*/ 440 h 662"/>
                <a:gd name="T18" fmla="*/ 0 w 462"/>
                <a:gd name="T19" fmla="*/ 466 h 662"/>
                <a:gd name="T20" fmla="*/ 8 w 462"/>
                <a:gd name="T21" fmla="*/ 493 h 662"/>
                <a:gd name="T22" fmla="*/ 15 w 462"/>
                <a:gd name="T23" fmla="*/ 520 h 662"/>
                <a:gd name="T24" fmla="*/ 31 w 462"/>
                <a:gd name="T25" fmla="*/ 544 h 662"/>
                <a:gd name="T26" fmla="*/ 46 w 462"/>
                <a:gd name="T27" fmla="*/ 566 h 662"/>
                <a:gd name="T28" fmla="*/ 54 w 462"/>
                <a:gd name="T29" fmla="*/ 593 h 662"/>
                <a:gd name="T30" fmla="*/ 69 w 462"/>
                <a:gd name="T31" fmla="*/ 616 h 662"/>
                <a:gd name="T32" fmla="*/ 79 w 462"/>
                <a:gd name="T33" fmla="*/ 632 h 662"/>
                <a:gd name="T34" fmla="*/ 99 w 462"/>
                <a:gd name="T35" fmla="*/ 661 h 662"/>
                <a:gd name="T36" fmla="*/ 127 w 462"/>
                <a:gd name="T37" fmla="*/ 654 h 662"/>
                <a:gd name="T38" fmla="*/ 207 w 462"/>
                <a:gd name="T39" fmla="*/ 610 h 662"/>
                <a:gd name="T40" fmla="*/ 278 w 462"/>
                <a:gd name="T41" fmla="*/ 584 h 662"/>
                <a:gd name="T42" fmla="*/ 321 w 462"/>
                <a:gd name="T43" fmla="*/ 600 h 662"/>
                <a:gd name="T44" fmla="*/ 351 w 462"/>
                <a:gd name="T45" fmla="*/ 645 h 662"/>
                <a:gd name="T46" fmla="*/ 392 w 462"/>
                <a:gd name="T47" fmla="*/ 639 h 662"/>
                <a:gd name="T48" fmla="*/ 417 w 462"/>
                <a:gd name="T49" fmla="*/ 611 h 662"/>
                <a:gd name="T50" fmla="*/ 434 w 462"/>
                <a:gd name="T51" fmla="*/ 589 h 662"/>
                <a:gd name="T52" fmla="*/ 427 w 462"/>
                <a:gd name="T53" fmla="*/ 561 h 662"/>
                <a:gd name="T54" fmla="*/ 427 w 462"/>
                <a:gd name="T55" fmla="*/ 528 h 662"/>
                <a:gd name="T56" fmla="*/ 424 w 462"/>
                <a:gd name="T57" fmla="*/ 508 h 662"/>
                <a:gd name="T58" fmla="*/ 401 w 462"/>
                <a:gd name="T59" fmla="*/ 458 h 662"/>
                <a:gd name="T60" fmla="*/ 396 w 462"/>
                <a:gd name="T61" fmla="*/ 418 h 662"/>
                <a:gd name="T62" fmla="*/ 400 w 462"/>
                <a:gd name="T63" fmla="*/ 392 h 662"/>
                <a:gd name="T64" fmla="*/ 413 w 462"/>
                <a:gd name="T65" fmla="*/ 362 h 662"/>
                <a:gd name="T66" fmla="*/ 428 w 462"/>
                <a:gd name="T67" fmla="*/ 351 h 662"/>
                <a:gd name="T68" fmla="*/ 446 w 462"/>
                <a:gd name="T69" fmla="*/ 329 h 662"/>
                <a:gd name="T70" fmla="*/ 461 w 462"/>
                <a:gd name="T71" fmla="*/ 286 h 662"/>
                <a:gd name="T72" fmla="*/ 440 w 462"/>
                <a:gd name="T73" fmla="*/ 256 h 662"/>
                <a:gd name="T74" fmla="*/ 425 w 462"/>
                <a:gd name="T75" fmla="*/ 233 h 662"/>
                <a:gd name="T76" fmla="*/ 384 w 462"/>
                <a:gd name="T77" fmla="*/ 173 h 662"/>
                <a:gd name="T78" fmla="*/ 369 w 462"/>
                <a:gd name="T79" fmla="*/ 150 h 662"/>
                <a:gd name="T80" fmla="*/ 354 w 462"/>
                <a:gd name="T81" fmla="*/ 128 h 662"/>
                <a:gd name="T82" fmla="*/ 330 w 462"/>
                <a:gd name="T83" fmla="*/ 77 h 662"/>
                <a:gd name="T84" fmla="*/ 330 w 462"/>
                <a:gd name="T85" fmla="*/ 45 h 662"/>
                <a:gd name="T86" fmla="*/ 267 w 462"/>
                <a:gd name="T87" fmla="*/ 0 h 662"/>
                <a:gd name="T88" fmla="*/ 245 w 462"/>
                <a:gd name="T89" fmla="*/ 15 h 662"/>
                <a:gd name="T90" fmla="*/ 222 w 462"/>
                <a:gd name="T91" fmla="*/ 30 h 662"/>
                <a:gd name="T92" fmla="*/ 199 w 462"/>
                <a:gd name="T93" fmla="*/ 45 h 662"/>
                <a:gd name="T94" fmla="*/ 177 w 462"/>
                <a:gd name="T95" fmla="*/ 60 h 662"/>
                <a:gd name="T96" fmla="*/ 154 w 462"/>
                <a:gd name="T97" fmla="*/ 76 h 662"/>
                <a:gd name="T98" fmla="*/ 137 w 462"/>
                <a:gd name="T99" fmla="*/ 99 h 662"/>
                <a:gd name="T100" fmla="*/ 129 w 462"/>
                <a:gd name="T101" fmla="*/ 137 h 662"/>
                <a:gd name="T102" fmla="*/ 101 w 462"/>
                <a:gd name="T103" fmla="*/ 170 h 662"/>
                <a:gd name="T104" fmla="*/ 101 w 462"/>
                <a:gd name="T105" fmla="*/ 170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5263" name="Freeform 24"/>
            <p:cNvSpPr>
              <a:spLocks/>
            </p:cNvSpPr>
            <p:nvPr/>
          </p:nvSpPr>
          <p:spPr bwMode="auto">
            <a:xfrm>
              <a:off x="829" y="2308"/>
              <a:ext cx="566" cy="668"/>
            </a:xfrm>
            <a:custGeom>
              <a:avLst/>
              <a:gdLst>
                <a:gd name="T0" fmla="*/ 106 w 566"/>
                <a:gd name="T1" fmla="*/ 142 h 668"/>
                <a:gd name="T2" fmla="*/ 94 w 566"/>
                <a:gd name="T3" fmla="*/ 197 h 668"/>
                <a:gd name="T4" fmla="*/ 82 w 566"/>
                <a:gd name="T5" fmla="*/ 227 h 668"/>
                <a:gd name="T6" fmla="*/ 65 w 566"/>
                <a:gd name="T7" fmla="*/ 250 h 668"/>
                <a:gd name="T8" fmla="*/ 48 w 566"/>
                <a:gd name="T9" fmla="*/ 273 h 668"/>
                <a:gd name="T10" fmla="*/ 31 w 566"/>
                <a:gd name="T11" fmla="*/ 297 h 668"/>
                <a:gd name="T12" fmla="*/ 12 w 566"/>
                <a:gd name="T13" fmla="*/ 332 h 668"/>
                <a:gd name="T14" fmla="*/ 0 w 566"/>
                <a:gd name="T15" fmla="*/ 363 h 668"/>
                <a:gd name="T16" fmla="*/ 0 w 566"/>
                <a:gd name="T17" fmla="*/ 396 h 668"/>
                <a:gd name="T18" fmla="*/ 16 w 566"/>
                <a:gd name="T19" fmla="*/ 418 h 668"/>
                <a:gd name="T20" fmla="*/ 27 w 566"/>
                <a:gd name="T21" fmla="*/ 433 h 668"/>
                <a:gd name="T22" fmla="*/ 35 w 566"/>
                <a:gd name="T23" fmla="*/ 461 h 668"/>
                <a:gd name="T24" fmla="*/ 23 w 566"/>
                <a:gd name="T25" fmla="*/ 491 h 668"/>
                <a:gd name="T26" fmla="*/ 24 w 566"/>
                <a:gd name="T27" fmla="*/ 523 h 668"/>
                <a:gd name="T28" fmla="*/ 32 w 566"/>
                <a:gd name="T29" fmla="*/ 552 h 668"/>
                <a:gd name="T30" fmla="*/ 47 w 566"/>
                <a:gd name="T31" fmla="*/ 574 h 668"/>
                <a:gd name="T32" fmla="*/ 63 w 566"/>
                <a:gd name="T33" fmla="*/ 596 h 668"/>
                <a:gd name="T34" fmla="*/ 78 w 566"/>
                <a:gd name="T35" fmla="*/ 618 h 668"/>
                <a:gd name="T36" fmla="*/ 118 w 566"/>
                <a:gd name="T37" fmla="*/ 658 h 668"/>
                <a:gd name="T38" fmla="*/ 150 w 566"/>
                <a:gd name="T39" fmla="*/ 657 h 668"/>
                <a:gd name="T40" fmla="*/ 267 w 566"/>
                <a:gd name="T41" fmla="*/ 664 h 668"/>
                <a:gd name="T42" fmla="*/ 357 w 566"/>
                <a:gd name="T43" fmla="*/ 667 h 668"/>
                <a:gd name="T44" fmla="*/ 407 w 566"/>
                <a:gd name="T45" fmla="*/ 643 h 668"/>
                <a:gd name="T46" fmla="*/ 418 w 566"/>
                <a:gd name="T47" fmla="*/ 659 h 668"/>
                <a:gd name="T48" fmla="*/ 407 w 566"/>
                <a:gd name="T49" fmla="*/ 643 h 668"/>
                <a:gd name="T50" fmla="*/ 406 w 566"/>
                <a:gd name="T51" fmla="*/ 611 h 668"/>
                <a:gd name="T52" fmla="*/ 418 w 566"/>
                <a:gd name="T53" fmla="*/ 581 h 668"/>
                <a:gd name="T54" fmla="*/ 428 w 566"/>
                <a:gd name="T55" fmla="*/ 562 h 668"/>
                <a:gd name="T56" fmla="*/ 482 w 566"/>
                <a:gd name="T57" fmla="*/ 514 h 668"/>
                <a:gd name="T58" fmla="*/ 498 w 566"/>
                <a:gd name="T59" fmla="*/ 503 h 668"/>
                <a:gd name="T60" fmla="*/ 520 w 566"/>
                <a:gd name="T61" fmla="*/ 487 h 668"/>
                <a:gd name="T62" fmla="*/ 532 w 566"/>
                <a:gd name="T63" fmla="*/ 457 h 668"/>
                <a:gd name="T64" fmla="*/ 549 w 566"/>
                <a:gd name="T65" fmla="*/ 434 h 668"/>
                <a:gd name="T66" fmla="*/ 558 w 566"/>
                <a:gd name="T67" fmla="*/ 415 h 668"/>
                <a:gd name="T68" fmla="*/ 565 w 566"/>
                <a:gd name="T69" fmla="*/ 377 h 668"/>
                <a:gd name="T70" fmla="*/ 538 w 566"/>
                <a:gd name="T71" fmla="*/ 386 h 668"/>
                <a:gd name="T72" fmla="*/ 514 w 566"/>
                <a:gd name="T73" fmla="*/ 369 h 668"/>
                <a:gd name="T74" fmla="*/ 499 w 566"/>
                <a:gd name="T75" fmla="*/ 347 h 668"/>
                <a:gd name="T76" fmla="*/ 488 w 566"/>
                <a:gd name="T77" fmla="*/ 331 h 668"/>
                <a:gd name="T78" fmla="*/ 488 w 566"/>
                <a:gd name="T79" fmla="*/ 298 h 668"/>
                <a:gd name="T80" fmla="*/ 494 w 566"/>
                <a:gd name="T81" fmla="*/ 261 h 668"/>
                <a:gd name="T82" fmla="*/ 494 w 566"/>
                <a:gd name="T83" fmla="*/ 228 h 668"/>
                <a:gd name="T84" fmla="*/ 490 w 566"/>
                <a:gd name="T85" fmla="*/ 208 h 668"/>
                <a:gd name="T86" fmla="*/ 482 w 566"/>
                <a:gd name="T87" fmla="*/ 180 h 668"/>
                <a:gd name="T88" fmla="*/ 466 w 566"/>
                <a:gd name="T89" fmla="*/ 158 h 668"/>
                <a:gd name="T90" fmla="*/ 435 w 566"/>
                <a:gd name="T91" fmla="*/ 113 h 668"/>
                <a:gd name="T92" fmla="*/ 368 w 566"/>
                <a:gd name="T93" fmla="*/ 49 h 668"/>
                <a:gd name="T94" fmla="*/ 312 w 566"/>
                <a:gd name="T95" fmla="*/ 0 h 668"/>
                <a:gd name="T96" fmla="*/ 272 w 566"/>
                <a:gd name="T97" fmla="*/ 6 h 668"/>
                <a:gd name="T98" fmla="*/ 257 w 566"/>
                <a:gd name="T99" fmla="*/ 17 h 668"/>
                <a:gd name="T100" fmla="*/ 227 w 566"/>
                <a:gd name="T101" fmla="*/ 38 h 668"/>
                <a:gd name="T102" fmla="*/ 182 w 566"/>
                <a:gd name="T103" fmla="*/ 69 h 668"/>
                <a:gd name="T104" fmla="*/ 106 w 566"/>
                <a:gd name="T105" fmla="*/ 142 h 668"/>
                <a:gd name="T106" fmla="*/ 106 w 566"/>
                <a:gd name="T107" fmla="*/ 142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grpSp>
          <p:nvGrpSpPr>
            <p:cNvPr id="95264" name="Group 28"/>
            <p:cNvGrpSpPr>
              <a:grpSpLocks/>
            </p:cNvGrpSpPr>
            <p:nvPr/>
          </p:nvGrpSpPr>
          <p:grpSpPr bwMode="auto">
            <a:xfrm>
              <a:off x="720" y="1344"/>
              <a:ext cx="768" cy="2064"/>
              <a:chOff x="720" y="1344"/>
              <a:chExt cx="768" cy="2064"/>
            </a:xfrm>
          </p:grpSpPr>
          <p:sp>
            <p:nvSpPr>
              <p:cNvPr id="95269" name="Arc 25"/>
              <p:cNvSpPr>
                <a:spLocks/>
              </p:cNvSpPr>
              <p:nvPr/>
            </p:nvSpPr>
            <p:spPr bwMode="auto">
              <a:xfrm>
                <a:off x="1009" y="1344"/>
                <a:ext cx="240"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0" name="Arc 26"/>
              <p:cNvSpPr>
                <a:spLocks/>
              </p:cNvSpPr>
              <p:nvPr/>
            </p:nvSpPr>
            <p:spPr bwMode="auto">
              <a:xfrm>
                <a:off x="1243" y="2635"/>
                <a:ext cx="245" cy="629"/>
              </a:xfrm>
              <a:custGeom>
                <a:avLst/>
                <a:gdLst>
                  <a:gd name="T0" fmla="*/ 0 w 27568"/>
                  <a:gd name="T1" fmla="*/ 0 h 25741"/>
                  <a:gd name="T2" fmla="*/ 0 w 27568"/>
                  <a:gd name="T3" fmla="*/ 0 h 25741"/>
                  <a:gd name="T4" fmla="*/ 0 w 27568"/>
                  <a:gd name="T5" fmla="*/ 0 h 25741"/>
                  <a:gd name="T6" fmla="*/ 0 60000 65536"/>
                  <a:gd name="T7" fmla="*/ 0 60000 65536"/>
                  <a:gd name="T8" fmla="*/ 0 60000 65536"/>
                  <a:gd name="T9" fmla="*/ 0 w 27568"/>
                  <a:gd name="T10" fmla="*/ 0 h 25741"/>
                  <a:gd name="T11" fmla="*/ 27568 w 27568"/>
                  <a:gd name="T12" fmla="*/ 25741 h 25741"/>
                </a:gdLst>
                <a:ahLst/>
                <a:cxnLst>
                  <a:cxn ang="T6">
                    <a:pos x="T0" y="T1"/>
                  </a:cxn>
                  <a:cxn ang="T7">
                    <a:pos x="T2" y="T3"/>
                  </a:cxn>
                  <a:cxn ang="T8">
                    <a:pos x="T4" y="T5"/>
                  </a:cxn>
                </a:cxnLst>
                <a:rect l="T9" t="T10" r="T11" b="T12"/>
                <a:pathLst>
                  <a:path w="27568" h="25741" fill="none" extrusionOk="0">
                    <a:moveTo>
                      <a:pt x="27167" y="-1"/>
                    </a:moveTo>
                    <a:cubicBezTo>
                      <a:pt x="27433" y="1364"/>
                      <a:pt x="27568" y="2750"/>
                      <a:pt x="27568" y="4141"/>
                    </a:cubicBezTo>
                    <a:cubicBezTo>
                      <a:pt x="27568" y="16070"/>
                      <a:pt x="17897" y="25741"/>
                      <a:pt x="5968" y="25741"/>
                    </a:cubicBezTo>
                    <a:cubicBezTo>
                      <a:pt x="3949" y="25741"/>
                      <a:pt x="1940" y="25457"/>
                      <a:pt x="-1" y="24900"/>
                    </a:cubicBezTo>
                  </a:path>
                  <a:path w="27568" h="25741" stroke="0" extrusionOk="0">
                    <a:moveTo>
                      <a:pt x="27167" y="-1"/>
                    </a:moveTo>
                    <a:cubicBezTo>
                      <a:pt x="27433" y="1364"/>
                      <a:pt x="27568" y="2750"/>
                      <a:pt x="27568" y="4141"/>
                    </a:cubicBezTo>
                    <a:cubicBezTo>
                      <a:pt x="27568" y="16070"/>
                      <a:pt x="17897" y="25741"/>
                      <a:pt x="5968" y="25741"/>
                    </a:cubicBezTo>
                    <a:cubicBezTo>
                      <a:pt x="3949" y="25741"/>
                      <a:pt x="1940" y="25457"/>
                      <a:pt x="-1" y="24900"/>
                    </a:cubicBezTo>
                    <a:lnTo>
                      <a:pt x="5968" y="4141"/>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5271" name="Arc 27"/>
              <p:cNvSpPr>
                <a:spLocks/>
              </p:cNvSpPr>
              <p:nvPr/>
            </p:nvSpPr>
            <p:spPr bwMode="auto">
              <a:xfrm>
                <a:off x="720" y="2880"/>
                <a:ext cx="19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a:lstStyle/>
              <a:p>
                <a:pPr algn="ctr" eaLnBrk="0" hangingPunct="0"/>
                <a:endParaRPr lang="en-US"/>
              </a:p>
            </p:txBody>
          </p:sp>
        </p:grpSp>
        <p:sp>
          <p:nvSpPr>
            <p:cNvPr id="95265" name="Freeform 29"/>
            <p:cNvSpPr>
              <a:spLocks/>
            </p:cNvSpPr>
            <p:nvPr/>
          </p:nvSpPr>
          <p:spPr bwMode="auto">
            <a:xfrm>
              <a:off x="1182" y="2265"/>
              <a:ext cx="409" cy="433"/>
            </a:xfrm>
            <a:custGeom>
              <a:avLst/>
              <a:gdLst>
                <a:gd name="T0" fmla="*/ 96 w 409"/>
                <a:gd name="T1" fmla="*/ 144 h 433"/>
                <a:gd name="T2" fmla="*/ 96 w 409"/>
                <a:gd name="T3" fmla="*/ 171 h 433"/>
                <a:gd name="T4" fmla="*/ 129 w 409"/>
                <a:gd name="T5" fmla="*/ 195 h 433"/>
                <a:gd name="T6" fmla="*/ 135 w 409"/>
                <a:gd name="T7" fmla="*/ 225 h 433"/>
                <a:gd name="T8" fmla="*/ 144 w 409"/>
                <a:gd name="T9" fmla="*/ 255 h 433"/>
                <a:gd name="T10" fmla="*/ 153 w 409"/>
                <a:gd name="T11" fmla="*/ 282 h 433"/>
                <a:gd name="T12" fmla="*/ 153 w 409"/>
                <a:gd name="T13" fmla="*/ 309 h 433"/>
                <a:gd name="T14" fmla="*/ 153 w 409"/>
                <a:gd name="T15" fmla="*/ 339 h 433"/>
                <a:gd name="T16" fmla="*/ 153 w 409"/>
                <a:gd name="T17" fmla="*/ 366 h 433"/>
                <a:gd name="T18" fmla="*/ 159 w 409"/>
                <a:gd name="T19" fmla="*/ 396 h 433"/>
                <a:gd name="T20" fmla="*/ 186 w 409"/>
                <a:gd name="T21" fmla="*/ 417 h 433"/>
                <a:gd name="T22" fmla="*/ 222 w 409"/>
                <a:gd name="T23" fmla="*/ 423 h 433"/>
                <a:gd name="T24" fmla="*/ 270 w 409"/>
                <a:gd name="T25" fmla="*/ 432 h 433"/>
                <a:gd name="T26" fmla="*/ 291 w 409"/>
                <a:gd name="T27" fmla="*/ 408 h 433"/>
                <a:gd name="T28" fmla="*/ 291 w 409"/>
                <a:gd name="T29" fmla="*/ 381 h 433"/>
                <a:gd name="T30" fmla="*/ 324 w 409"/>
                <a:gd name="T31" fmla="*/ 369 h 433"/>
                <a:gd name="T32" fmla="*/ 387 w 409"/>
                <a:gd name="T33" fmla="*/ 372 h 433"/>
                <a:gd name="T34" fmla="*/ 399 w 409"/>
                <a:gd name="T35" fmla="*/ 342 h 433"/>
                <a:gd name="T36" fmla="*/ 396 w 409"/>
                <a:gd name="T37" fmla="*/ 315 h 433"/>
                <a:gd name="T38" fmla="*/ 396 w 409"/>
                <a:gd name="T39" fmla="*/ 285 h 433"/>
                <a:gd name="T40" fmla="*/ 378 w 409"/>
                <a:gd name="T41" fmla="*/ 276 h 433"/>
                <a:gd name="T42" fmla="*/ 333 w 409"/>
                <a:gd name="T43" fmla="*/ 273 h 433"/>
                <a:gd name="T44" fmla="*/ 306 w 409"/>
                <a:gd name="T45" fmla="*/ 273 h 433"/>
                <a:gd name="T46" fmla="*/ 297 w 409"/>
                <a:gd name="T47" fmla="*/ 246 h 433"/>
                <a:gd name="T48" fmla="*/ 285 w 409"/>
                <a:gd name="T49" fmla="*/ 225 h 433"/>
                <a:gd name="T50" fmla="*/ 282 w 409"/>
                <a:gd name="T51" fmla="*/ 198 h 433"/>
                <a:gd name="T52" fmla="*/ 282 w 409"/>
                <a:gd name="T53" fmla="*/ 171 h 433"/>
                <a:gd name="T54" fmla="*/ 246 w 409"/>
                <a:gd name="T55" fmla="*/ 150 h 433"/>
                <a:gd name="T56" fmla="*/ 186 w 409"/>
                <a:gd name="T57" fmla="*/ 126 h 433"/>
                <a:gd name="T58" fmla="*/ 141 w 409"/>
                <a:gd name="T59" fmla="*/ 126 h 433"/>
                <a:gd name="T60" fmla="*/ 102 w 409"/>
                <a:gd name="T61" fmla="*/ 123 h 433"/>
                <a:gd name="T62" fmla="*/ 72 w 409"/>
                <a:gd name="T63" fmla="*/ 96 h 433"/>
                <a:gd name="T64" fmla="*/ 72 w 409"/>
                <a:gd name="T65" fmla="*/ 69 h 433"/>
                <a:gd name="T66" fmla="*/ 78 w 409"/>
                <a:gd name="T67" fmla="*/ 39 h 433"/>
                <a:gd name="T68" fmla="*/ 84 w 409"/>
                <a:gd name="T69" fmla="*/ 12 h 433"/>
                <a:gd name="T70" fmla="*/ 63 w 409"/>
                <a:gd name="T71" fmla="*/ 0 h 433"/>
                <a:gd name="T72" fmla="*/ 39 w 409"/>
                <a:gd name="T73" fmla="*/ 18 h 433"/>
                <a:gd name="T74" fmla="*/ 15 w 409"/>
                <a:gd name="T75" fmla="*/ 33 h 433"/>
                <a:gd name="T76" fmla="*/ 0 w 409"/>
                <a:gd name="T77" fmla="*/ 57 h 433"/>
                <a:gd name="T78" fmla="*/ 12 w 409"/>
                <a:gd name="T79" fmla="*/ 81 h 433"/>
                <a:gd name="T80" fmla="*/ 39 w 409"/>
                <a:gd name="T81" fmla="*/ 99 h 433"/>
                <a:gd name="T82" fmla="*/ 66 w 409"/>
                <a:gd name="T83" fmla="*/ 120 h 433"/>
                <a:gd name="T84" fmla="*/ 90 w 409"/>
                <a:gd name="T85" fmla="*/ 144 h 433"/>
                <a:gd name="T86" fmla="*/ 102 w 409"/>
                <a:gd name="T87" fmla="*/ 168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9"/>
                <a:gd name="T133" fmla="*/ 0 h 433"/>
                <a:gd name="T134" fmla="*/ 409 w 409"/>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9" h="433">
                  <a:moveTo>
                    <a:pt x="114" y="135"/>
                  </a:moveTo>
                  <a:lnTo>
                    <a:pt x="99" y="135"/>
                  </a:lnTo>
                  <a:lnTo>
                    <a:pt x="96" y="144"/>
                  </a:lnTo>
                  <a:lnTo>
                    <a:pt x="96" y="153"/>
                  </a:lnTo>
                  <a:lnTo>
                    <a:pt x="96" y="162"/>
                  </a:lnTo>
                  <a:lnTo>
                    <a:pt x="96" y="171"/>
                  </a:lnTo>
                  <a:lnTo>
                    <a:pt x="96" y="180"/>
                  </a:lnTo>
                  <a:lnTo>
                    <a:pt x="120" y="192"/>
                  </a:lnTo>
                  <a:lnTo>
                    <a:pt x="129" y="195"/>
                  </a:lnTo>
                  <a:lnTo>
                    <a:pt x="132" y="204"/>
                  </a:lnTo>
                  <a:lnTo>
                    <a:pt x="132" y="216"/>
                  </a:lnTo>
                  <a:lnTo>
                    <a:pt x="135" y="225"/>
                  </a:lnTo>
                  <a:lnTo>
                    <a:pt x="141" y="237"/>
                  </a:lnTo>
                  <a:lnTo>
                    <a:pt x="144" y="246"/>
                  </a:lnTo>
                  <a:lnTo>
                    <a:pt x="144" y="255"/>
                  </a:lnTo>
                  <a:lnTo>
                    <a:pt x="147" y="264"/>
                  </a:lnTo>
                  <a:lnTo>
                    <a:pt x="150" y="273"/>
                  </a:lnTo>
                  <a:lnTo>
                    <a:pt x="153" y="282"/>
                  </a:lnTo>
                  <a:lnTo>
                    <a:pt x="153" y="291"/>
                  </a:lnTo>
                  <a:lnTo>
                    <a:pt x="153" y="300"/>
                  </a:lnTo>
                  <a:lnTo>
                    <a:pt x="153" y="309"/>
                  </a:lnTo>
                  <a:lnTo>
                    <a:pt x="153" y="321"/>
                  </a:lnTo>
                  <a:lnTo>
                    <a:pt x="153" y="330"/>
                  </a:lnTo>
                  <a:lnTo>
                    <a:pt x="153" y="339"/>
                  </a:lnTo>
                  <a:lnTo>
                    <a:pt x="153" y="348"/>
                  </a:lnTo>
                  <a:lnTo>
                    <a:pt x="153" y="357"/>
                  </a:lnTo>
                  <a:lnTo>
                    <a:pt x="153" y="366"/>
                  </a:lnTo>
                  <a:lnTo>
                    <a:pt x="156" y="378"/>
                  </a:lnTo>
                  <a:lnTo>
                    <a:pt x="156" y="387"/>
                  </a:lnTo>
                  <a:lnTo>
                    <a:pt x="159" y="396"/>
                  </a:lnTo>
                  <a:lnTo>
                    <a:pt x="168" y="405"/>
                  </a:lnTo>
                  <a:lnTo>
                    <a:pt x="177" y="414"/>
                  </a:lnTo>
                  <a:lnTo>
                    <a:pt x="186" y="417"/>
                  </a:lnTo>
                  <a:lnTo>
                    <a:pt x="195" y="423"/>
                  </a:lnTo>
                  <a:lnTo>
                    <a:pt x="204" y="423"/>
                  </a:lnTo>
                  <a:lnTo>
                    <a:pt x="222" y="423"/>
                  </a:lnTo>
                  <a:lnTo>
                    <a:pt x="231" y="429"/>
                  </a:lnTo>
                  <a:lnTo>
                    <a:pt x="252" y="432"/>
                  </a:lnTo>
                  <a:lnTo>
                    <a:pt x="270" y="432"/>
                  </a:lnTo>
                  <a:lnTo>
                    <a:pt x="279" y="426"/>
                  </a:lnTo>
                  <a:lnTo>
                    <a:pt x="285" y="417"/>
                  </a:lnTo>
                  <a:lnTo>
                    <a:pt x="291" y="408"/>
                  </a:lnTo>
                  <a:lnTo>
                    <a:pt x="291" y="399"/>
                  </a:lnTo>
                  <a:lnTo>
                    <a:pt x="291" y="390"/>
                  </a:lnTo>
                  <a:lnTo>
                    <a:pt x="291" y="381"/>
                  </a:lnTo>
                  <a:lnTo>
                    <a:pt x="294" y="372"/>
                  </a:lnTo>
                  <a:lnTo>
                    <a:pt x="300" y="363"/>
                  </a:lnTo>
                  <a:lnTo>
                    <a:pt x="324" y="369"/>
                  </a:lnTo>
                  <a:lnTo>
                    <a:pt x="333" y="372"/>
                  </a:lnTo>
                  <a:lnTo>
                    <a:pt x="363" y="372"/>
                  </a:lnTo>
                  <a:lnTo>
                    <a:pt x="387" y="372"/>
                  </a:lnTo>
                  <a:lnTo>
                    <a:pt x="408" y="372"/>
                  </a:lnTo>
                  <a:lnTo>
                    <a:pt x="405" y="351"/>
                  </a:lnTo>
                  <a:lnTo>
                    <a:pt x="399" y="342"/>
                  </a:lnTo>
                  <a:lnTo>
                    <a:pt x="399" y="333"/>
                  </a:lnTo>
                  <a:lnTo>
                    <a:pt x="399" y="324"/>
                  </a:lnTo>
                  <a:lnTo>
                    <a:pt x="396" y="315"/>
                  </a:lnTo>
                  <a:lnTo>
                    <a:pt x="396" y="303"/>
                  </a:lnTo>
                  <a:lnTo>
                    <a:pt x="396" y="294"/>
                  </a:lnTo>
                  <a:lnTo>
                    <a:pt x="396" y="285"/>
                  </a:lnTo>
                  <a:lnTo>
                    <a:pt x="396" y="276"/>
                  </a:lnTo>
                  <a:lnTo>
                    <a:pt x="387" y="273"/>
                  </a:lnTo>
                  <a:lnTo>
                    <a:pt x="378" y="276"/>
                  </a:lnTo>
                  <a:lnTo>
                    <a:pt x="366" y="279"/>
                  </a:lnTo>
                  <a:lnTo>
                    <a:pt x="357" y="279"/>
                  </a:lnTo>
                  <a:lnTo>
                    <a:pt x="333" y="273"/>
                  </a:lnTo>
                  <a:lnTo>
                    <a:pt x="324" y="273"/>
                  </a:lnTo>
                  <a:lnTo>
                    <a:pt x="315" y="273"/>
                  </a:lnTo>
                  <a:lnTo>
                    <a:pt x="306" y="273"/>
                  </a:lnTo>
                  <a:lnTo>
                    <a:pt x="303" y="264"/>
                  </a:lnTo>
                  <a:lnTo>
                    <a:pt x="297" y="255"/>
                  </a:lnTo>
                  <a:lnTo>
                    <a:pt x="297" y="246"/>
                  </a:lnTo>
                  <a:lnTo>
                    <a:pt x="297" y="237"/>
                  </a:lnTo>
                  <a:lnTo>
                    <a:pt x="294" y="228"/>
                  </a:lnTo>
                  <a:lnTo>
                    <a:pt x="285" y="225"/>
                  </a:lnTo>
                  <a:lnTo>
                    <a:pt x="285" y="216"/>
                  </a:lnTo>
                  <a:lnTo>
                    <a:pt x="282" y="207"/>
                  </a:lnTo>
                  <a:lnTo>
                    <a:pt x="282" y="198"/>
                  </a:lnTo>
                  <a:lnTo>
                    <a:pt x="282" y="189"/>
                  </a:lnTo>
                  <a:lnTo>
                    <a:pt x="282" y="180"/>
                  </a:lnTo>
                  <a:lnTo>
                    <a:pt x="282" y="171"/>
                  </a:lnTo>
                  <a:lnTo>
                    <a:pt x="276" y="162"/>
                  </a:lnTo>
                  <a:lnTo>
                    <a:pt x="270" y="153"/>
                  </a:lnTo>
                  <a:lnTo>
                    <a:pt x="246" y="150"/>
                  </a:lnTo>
                  <a:lnTo>
                    <a:pt x="222" y="132"/>
                  </a:lnTo>
                  <a:lnTo>
                    <a:pt x="195" y="129"/>
                  </a:lnTo>
                  <a:lnTo>
                    <a:pt x="186" y="126"/>
                  </a:lnTo>
                  <a:lnTo>
                    <a:pt x="168" y="126"/>
                  </a:lnTo>
                  <a:lnTo>
                    <a:pt x="159" y="126"/>
                  </a:lnTo>
                  <a:lnTo>
                    <a:pt x="141" y="126"/>
                  </a:lnTo>
                  <a:lnTo>
                    <a:pt x="132" y="126"/>
                  </a:lnTo>
                  <a:lnTo>
                    <a:pt x="114" y="135"/>
                  </a:lnTo>
                  <a:lnTo>
                    <a:pt x="102" y="123"/>
                  </a:lnTo>
                  <a:lnTo>
                    <a:pt x="78" y="114"/>
                  </a:lnTo>
                  <a:lnTo>
                    <a:pt x="72" y="105"/>
                  </a:lnTo>
                  <a:lnTo>
                    <a:pt x="72" y="96"/>
                  </a:lnTo>
                  <a:lnTo>
                    <a:pt x="72" y="87"/>
                  </a:lnTo>
                  <a:lnTo>
                    <a:pt x="72" y="78"/>
                  </a:lnTo>
                  <a:lnTo>
                    <a:pt x="72" y="69"/>
                  </a:lnTo>
                  <a:lnTo>
                    <a:pt x="72" y="60"/>
                  </a:lnTo>
                  <a:lnTo>
                    <a:pt x="72" y="51"/>
                  </a:lnTo>
                  <a:lnTo>
                    <a:pt x="78" y="39"/>
                  </a:lnTo>
                  <a:lnTo>
                    <a:pt x="81" y="30"/>
                  </a:lnTo>
                  <a:lnTo>
                    <a:pt x="84" y="21"/>
                  </a:lnTo>
                  <a:lnTo>
                    <a:pt x="84" y="12"/>
                  </a:lnTo>
                  <a:lnTo>
                    <a:pt x="84" y="3"/>
                  </a:lnTo>
                  <a:lnTo>
                    <a:pt x="75" y="0"/>
                  </a:lnTo>
                  <a:lnTo>
                    <a:pt x="63" y="0"/>
                  </a:lnTo>
                  <a:lnTo>
                    <a:pt x="54" y="6"/>
                  </a:lnTo>
                  <a:lnTo>
                    <a:pt x="45" y="9"/>
                  </a:lnTo>
                  <a:lnTo>
                    <a:pt x="39" y="18"/>
                  </a:lnTo>
                  <a:lnTo>
                    <a:pt x="30" y="21"/>
                  </a:lnTo>
                  <a:lnTo>
                    <a:pt x="24" y="30"/>
                  </a:lnTo>
                  <a:lnTo>
                    <a:pt x="15" y="33"/>
                  </a:lnTo>
                  <a:lnTo>
                    <a:pt x="12" y="42"/>
                  </a:lnTo>
                  <a:lnTo>
                    <a:pt x="3" y="48"/>
                  </a:lnTo>
                  <a:lnTo>
                    <a:pt x="0" y="57"/>
                  </a:lnTo>
                  <a:lnTo>
                    <a:pt x="0" y="66"/>
                  </a:lnTo>
                  <a:lnTo>
                    <a:pt x="3" y="75"/>
                  </a:lnTo>
                  <a:lnTo>
                    <a:pt x="12" y="81"/>
                  </a:lnTo>
                  <a:lnTo>
                    <a:pt x="21" y="90"/>
                  </a:lnTo>
                  <a:lnTo>
                    <a:pt x="30" y="90"/>
                  </a:lnTo>
                  <a:lnTo>
                    <a:pt x="39" y="99"/>
                  </a:lnTo>
                  <a:lnTo>
                    <a:pt x="48" y="102"/>
                  </a:lnTo>
                  <a:lnTo>
                    <a:pt x="57" y="114"/>
                  </a:lnTo>
                  <a:lnTo>
                    <a:pt x="66" y="120"/>
                  </a:lnTo>
                  <a:lnTo>
                    <a:pt x="72" y="129"/>
                  </a:lnTo>
                  <a:lnTo>
                    <a:pt x="81" y="138"/>
                  </a:lnTo>
                  <a:lnTo>
                    <a:pt x="90" y="144"/>
                  </a:lnTo>
                  <a:lnTo>
                    <a:pt x="93" y="153"/>
                  </a:lnTo>
                  <a:lnTo>
                    <a:pt x="93" y="162"/>
                  </a:lnTo>
                  <a:lnTo>
                    <a:pt x="102" y="168"/>
                  </a:lnTo>
                  <a:lnTo>
                    <a:pt x="105" y="177"/>
                  </a:lnTo>
                  <a:lnTo>
                    <a:pt x="105" y="186"/>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sp>
          <p:nvSpPr>
            <p:cNvPr id="95266" name="Freeform 30"/>
            <p:cNvSpPr>
              <a:spLocks/>
            </p:cNvSpPr>
            <p:nvPr/>
          </p:nvSpPr>
          <p:spPr bwMode="auto">
            <a:xfrm>
              <a:off x="738" y="2283"/>
              <a:ext cx="283" cy="289"/>
            </a:xfrm>
            <a:custGeom>
              <a:avLst/>
              <a:gdLst>
                <a:gd name="T0" fmla="*/ 15 w 283"/>
                <a:gd name="T1" fmla="*/ 15 h 289"/>
                <a:gd name="T2" fmla="*/ 15 w 283"/>
                <a:gd name="T3" fmla="*/ 33 h 289"/>
                <a:gd name="T4" fmla="*/ 24 w 283"/>
                <a:gd name="T5" fmla="*/ 51 h 289"/>
                <a:gd name="T6" fmla="*/ 39 w 283"/>
                <a:gd name="T7" fmla="*/ 60 h 289"/>
                <a:gd name="T8" fmla="*/ 66 w 283"/>
                <a:gd name="T9" fmla="*/ 60 h 289"/>
                <a:gd name="T10" fmla="*/ 84 w 283"/>
                <a:gd name="T11" fmla="*/ 69 h 289"/>
                <a:gd name="T12" fmla="*/ 120 w 283"/>
                <a:gd name="T13" fmla="*/ 72 h 289"/>
                <a:gd name="T14" fmla="*/ 123 w 283"/>
                <a:gd name="T15" fmla="*/ 93 h 289"/>
                <a:gd name="T16" fmla="*/ 123 w 283"/>
                <a:gd name="T17" fmla="*/ 111 h 289"/>
                <a:gd name="T18" fmla="*/ 123 w 283"/>
                <a:gd name="T19" fmla="*/ 129 h 289"/>
                <a:gd name="T20" fmla="*/ 126 w 283"/>
                <a:gd name="T21" fmla="*/ 150 h 289"/>
                <a:gd name="T22" fmla="*/ 132 w 283"/>
                <a:gd name="T23" fmla="*/ 168 h 289"/>
                <a:gd name="T24" fmla="*/ 132 w 283"/>
                <a:gd name="T25" fmla="*/ 186 h 289"/>
                <a:gd name="T26" fmla="*/ 132 w 283"/>
                <a:gd name="T27" fmla="*/ 204 h 289"/>
                <a:gd name="T28" fmla="*/ 135 w 283"/>
                <a:gd name="T29" fmla="*/ 222 h 289"/>
                <a:gd name="T30" fmla="*/ 135 w 283"/>
                <a:gd name="T31" fmla="*/ 240 h 289"/>
                <a:gd name="T32" fmla="*/ 135 w 283"/>
                <a:gd name="T33" fmla="*/ 258 h 289"/>
                <a:gd name="T34" fmla="*/ 135 w 283"/>
                <a:gd name="T35" fmla="*/ 276 h 289"/>
                <a:gd name="T36" fmla="*/ 144 w 283"/>
                <a:gd name="T37" fmla="*/ 288 h 289"/>
                <a:gd name="T38" fmla="*/ 159 w 283"/>
                <a:gd name="T39" fmla="*/ 279 h 289"/>
                <a:gd name="T40" fmla="*/ 168 w 283"/>
                <a:gd name="T41" fmla="*/ 261 h 289"/>
                <a:gd name="T42" fmla="*/ 171 w 283"/>
                <a:gd name="T43" fmla="*/ 243 h 289"/>
                <a:gd name="T44" fmla="*/ 183 w 283"/>
                <a:gd name="T45" fmla="*/ 222 h 289"/>
                <a:gd name="T46" fmla="*/ 189 w 283"/>
                <a:gd name="T47" fmla="*/ 201 h 289"/>
                <a:gd name="T48" fmla="*/ 189 w 283"/>
                <a:gd name="T49" fmla="*/ 183 h 289"/>
                <a:gd name="T50" fmla="*/ 192 w 283"/>
                <a:gd name="T51" fmla="*/ 165 h 289"/>
                <a:gd name="T52" fmla="*/ 207 w 283"/>
                <a:gd name="T53" fmla="*/ 150 h 289"/>
                <a:gd name="T54" fmla="*/ 225 w 283"/>
                <a:gd name="T55" fmla="*/ 138 h 289"/>
                <a:gd name="T56" fmla="*/ 243 w 283"/>
                <a:gd name="T57" fmla="*/ 126 h 289"/>
                <a:gd name="T58" fmla="*/ 261 w 283"/>
                <a:gd name="T59" fmla="*/ 108 h 289"/>
                <a:gd name="T60" fmla="*/ 273 w 283"/>
                <a:gd name="T61" fmla="*/ 90 h 289"/>
                <a:gd name="T62" fmla="*/ 282 w 283"/>
                <a:gd name="T63" fmla="*/ 69 h 289"/>
                <a:gd name="T64" fmla="*/ 246 w 283"/>
                <a:gd name="T65" fmla="*/ 27 h 289"/>
                <a:gd name="T66" fmla="*/ 213 w 283"/>
                <a:gd name="T67" fmla="*/ 3 h 289"/>
                <a:gd name="T68" fmla="*/ 195 w 283"/>
                <a:gd name="T69" fmla="*/ 12 h 289"/>
                <a:gd name="T70" fmla="*/ 156 w 283"/>
                <a:gd name="T71" fmla="*/ 15 h 289"/>
                <a:gd name="T72" fmla="*/ 129 w 283"/>
                <a:gd name="T73" fmla="*/ 15 h 289"/>
                <a:gd name="T74" fmla="*/ 111 w 283"/>
                <a:gd name="T75" fmla="*/ 15 h 289"/>
                <a:gd name="T76" fmla="*/ 90 w 283"/>
                <a:gd name="T77" fmla="*/ 12 h 289"/>
                <a:gd name="T78" fmla="*/ 72 w 283"/>
                <a:gd name="T79" fmla="*/ 6 h 289"/>
                <a:gd name="T80" fmla="*/ 45 w 283"/>
                <a:gd name="T81" fmla="*/ 3 h 289"/>
                <a:gd name="T82" fmla="*/ 15 w 283"/>
                <a:gd name="T83" fmla="*/ 0 h 289"/>
                <a:gd name="T84" fmla="*/ 0 w 283"/>
                <a:gd name="T85" fmla="*/ 9 h 289"/>
                <a:gd name="T86" fmla="*/ 0 w 283"/>
                <a:gd name="T87" fmla="*/ 27 h 289"/>
                <a:gd name="T88" fmla="*/ 0 w 283"/>
                <a:gd name="T89" fmla="*/ 45 h 289"/>
                <a:gd name="T90" fmla="*/ 12 w 283"/>
                <a:gd name="T91" fmla="*/ 39 h 289"/>
                <a:gd name="T92" fmla="*/ 24 w 283"/>
                <a:gd name="T93" fmla="*/ 36 h 289"/>
                <a:gd name="T94" fmla="*/ 30 w 283"/>
                <a:gd name="T95" fmla="*/ 21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89"/>
                <a:gd name="T146" fmla="*/ 283 w 283"/>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89">
                  <a:moveTo>
                    <a:pt x="30" y="21"/>
                  </a:moveTo>
                  <a:lnTo>
                    <a:pt x="15" y="15"/>
                  </a:lnTo>
                  <a:lnTo>
                    <a:pt x="15" y="24"/>
                  </a:lnTo>
                  <a:lnTo>
                    <a:pt x="15" y="33"/>
                  </a:lnTo>
                  <a:lnTo>
                    <a:pt x="15" y="45"/>
                  </a:lnTo>
                  <a:lnTo>
                    <a:pt x="24" y="51"/>
                  </a:lnTo>
                  <a:lnTo>
                    <a:pt x="30" y="60"/>
                  </a:lnTo>
                  <a:lnTo>
                    <a:pt x="39" y="60"/>
                  </a:lnTo>
                  <a:lnTo>
                    <a:pt x="48" y="60"/>
                  </a:lnTo>
                  <a:lnTo>
                    <a:pt x="66" y="60"/>
                  </a:lnTo>
                  <a:lnTo>
                    <a:pt x="75" y="63"/>
                  </a:lnTo>
                  <a:lnTo>
                    <a:pt x="84" y="69"/>
                  </a:lnTo>
                  <a:lnTo>
                    <a:pt x="102" y="72"/>
                  </a:lnTo>
                  <a:lnTo>
                    <a:pt x="120" y="72"/>
                  </a:lnTo>
                  <a:lnTo>
                    <a:pt x="123" y="84"/>
                  </a:lnTo>
                  <a:lnTo>
                    <a:pt x="123" y="93"/>
                  </a:lnTo>
                  <a:lnTo>
                    <a:pt x="123" y="102"/>
                  </a:lnTo>
                  <a:lnTo>
                    <a:pt x="123" y="111"/>
                  </a:lnTo>
                  <a:lnTo>
                    <a:pt x="123" y="120"/>
                  </a:lnTo>
                  <a:lnTo>
                    <a:pt x="123" y="129"/>
                  </a:lnTo>
                  <a:lnTo>
                    <a:pt x="123" y="141"/>
                  </a:lnTo>
                  <a:lnTo>
                    <a:pt x="126" y="150"/>
                  </a:lnTo>
                  <a:lnTo>
                    <a:pt x="129" y="159"/>
                  </a:lnTo>
                  <a:lnTo>
                    <a:pt x="132" y="168"/>
                  </a:lnTo>
                  <a:lnTo>
                    <a:pt x="132" y="177"/>
                  </a:lnTo>
                  <a:lnTo>
                    <a:pt x="132" y="186"/>
                  </a:lnTo>
                  <a:lnTo>
                    <a:pt x="132" y="195"/>
                  </a:lnTo>
                  <a:lnTo>
                    <a:pt x="132" y="204"/>
                  </a:lnTo>
                  <a:lnTo>
                    <a:pt x="132" y="213"/>
                  </a:lnTo>
                  <a:lnTo>
                    <a:pt x="135" y="222"/>
                  </a:lnTo>
                  <a:lnTo>
                    <a:pt x="135" y="231"/>
                  </a:lnTo>
                  <a:lnTo>
                    <a:pt x="135" y="240"/>
                  </a:lnTo>
                  <a:lnTo>
                    <a:pt x="135" y="249"/>
                  </a:lnTo>
                  <a:lnTo>
                    <a:pt x="135" y="258"/>
                  </a:lnTo>
                  <a:lnTo>
                    <a:pt x="135" y="267"/>
                  </a:lnTo>
                  <a:lnTo>
                    <a:pt x="135" y="276"/>
                  </a:lnTo>
                  <a:lnTo>
                    <a:pt x="135" y="285"/>
                  </a:lnTo>
                  <a:lnTo>
                    <a:pt x="144" y="288"/>
                  </a:lnTo>
                  <a:lnTo>
                    <a:pt x="153" y="288"/>
                  </a:lnTo>
                  <a:lnTo>
                    <a:pt x="159" y="279"/>
                  </a:lnTo>
                  <a:lnTo>
                    <a:pt x="165" y="270"/>
                  </a:lnTo>
                  <a:lnTo>
                    <a:pt x="168" y="261"/>
                  </a:lnTo>
                  <a:lnTo>
                    <a:pt x="168" y="252"/>
                  </a:lnTo>
                  <a:lnTo>
                    <a:pt x="171" y="243"/>
                  </a:lnTo>
                  <a:lnTo>
                    <a:pt x="177" y="234"/>
                  </a:lnTo>
                  <a:lnTo>
                    <a:pt x="183" y="222"/>
                  </a:lnTo>
                  <a:lnTo>
                    <a:pt x="189" y="210"/>
                  </a:lnTo>
                  <a:lnTo>
                    <a:pt x="189" y="201"/>
                  </a:lnTo>
                  <a:lnTo>
                    <a:pt x="189" y="192"/>
                  </a:lnTo>
                  <a:lnTo>
                    <a:pt x="189" y="183"/>
                  </a:lnTo>
                  <a:lnTo>
                    <a:pt x="189" y="174"/>
                  </a:lnTo>
                  <a:lnTo>
                    <a:pt x="192" y="165"/>
                  </a:lnTo>
                  <a:lnTo>
                    <a:pt x="201" y="159"/>
                  </a:lnTo>
                  <a:lnTo>
                    <a:pt x="207" y="150"/>
                  </a:lnTo>
                  <a:lnTo>
                    <a:pt x="216" y="147"/>
                  </a:lnTo>
                  <a:lnTo>
                    <a:pt x="225" y="138"/>
                  </a:lnTo>
                  <a:lnTo>
                    <a:pt x="234" y="132"/>
                  </a:lnTo>
                  <a:lnTo>
                    <a:pt x="243" y="126"/>
                  </a:lnTo>
                  <a:lnTo>
                    <a:pt x="252" y="117"/>
                  </a:lnTo>
                  <a:lnTo>
                    <a:pt x="261" y="108"/>
                  </a:lnTo>
                  <a:lnTo>
                    <a:pt x="267" y="99"/>
                  </a:lnTo>
                  <a:lnTo>
                    <a:pt x="273" y="90"/>
                  </a:lnTo>
                  <a:lnTo>
                    <a:pt x="279" y="81"/>
                  </a:lnTo>
                  <a:lnTo>
                    <a:pt x="282" y="69"/>
                  </a:lnTo>
                  <a:lnTo>
                    <a:pt x="279" y="57"/>
                  </a:lnTo>
                  <a:lnTo>
                    <a:pt x="246" y="27"/>
                  </a:lnTo>
                  <a:lnTo>
                    <a:pt x="222" y="3"/>
                  </a:lnTo>
                  <a:lnTo>
                    <a:pt x="213" y="3"/>
                  </a:lnTo>
                  <a:lnTo>
                    <a:pt x="204" y="9"/>
                  </a:lnTo>
                  <a:lnTo>
                    <a:pt x="195" y="12"/>
                  </a:lnTo>
                  <a:lnTo>
                    <a:pt x="165" y="15"/>
                  </a:lnTo>
                  <a:lnTo>
                    <a:pt x="156" y="15"/>
                  </a:lnTo>
                  <a:lnTo>
                    <a:pt x="138" y="15"/>
                  </a:lnTo>
                  <a:lnTo>
                    <a:pt x="129" y="15"/>
                  </a:lnTo>
                  <a:lnTo>
                    <a:pt x="120" y="15"/>
                  </a:lnTo>
                  <a:lnTo>
                    <a:pt x="111" y="15"/>
                  </a:lnTo>
                  <a:lnTo>
                    <a:pt x="99" y="15"/>
                  </a:lnTo>
                  <a:lnTo>
                    <a:pt x="90" y="12"/>
                  </a:lnTo>
                  <a:lnTo>
                    <a:pt x="81" y="9"/>
                  </a:lnTo>
                  <a:lnTo>
                    <a:pt x="72" y="6"/>
                  </a:lnTo>
                  <a:lnTo>
                    <a:pt x="54" y="3"/>
                  </a:lnTo>
                  <a:lnTo>
                    <a:pt x="45" y="3"/>
                  </a:lnTo>
                  <a:lnTo>
                    <a:pt x="27" y="0"/>
                  </a:lnTo>
                  <a:lnTo>
                    <a:pt x="15" y="0"/>
                  </a:lnTo>
                  <a:lnTo>
                    <a:pt x="6" y="0"/>
                  </a:lnTo>
                  <a:lnTo>
                    <a:pt x="0" y="9"/>
                  </a:lnTo>
                  <a:lnTo>
                    <a:pt x="0" y="18"/>
                  </a:lnTo>
                  <a:lnTo>
                    <a:pt x="0" y="27"/>
                  </a:lnTo>
                  <a:lnTo>
                    <a:pt x="0" y="36"/>
                  </a:lnTo>
                  <a:lnTo>
                    <a:pt x="0" y="45"/>
                  </a:lnTo>
                  <a:lnTo>
                    <a:pt x="9" y="48"/>
                  </a:lnTo>
                  <a:lnTo>
                    <a:pt x="12" y="39"/>
                  </a:lnTo>
                  <a:lnTo>
                    <a:pt x="15" y="30"/>
                  </a:lnTo>
                  <a:lnTo>
                    <a:pt x="24" y="36"/>
                  </a:lnTo>
                  <a:lnTo>
                    <a:pt x="30" y="21"/>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5267" name="Freeform 31"/>
            <p:cNvSpPr>
              <a:spLocks/>
            </p:cNvSpPr>
            <p:nvPr/>
          </p:nvSpPr>
          <p:spPr bwMode="auto">
            <a:xfrm>
              <a:off x="558" y="2208"/>
              <a:ext cx="145" cy="46"/>
            </a:xfrm>
            <a:custGeom>
              <a:avLst/>
              <a:gdLst>
                <a:gd name="T0" fmla="*/ 114 w 145"/>
                <a:gd name="T1" fmla="*/ 0 h 46"/>
                <a:gd name="T2" fmla="*/ 99 w 145"/>
                <a:gd name="T3" fmla="*/ 12 h 46"/>
                <a:gd name="T4" fmla="*/ 90 w 145"/>
                <a:gd name="T5" fmla="*/ 18 h 46"/>
                <a:gd name="T6" fmla="*/ 81 w 145"/>
                <a:gd name="T7" fmla="*/ 21 h 46"/>
                <a:gd name="T8" fmla="*/ 60 w 145"/>
                <a:gd name="T9" fmla="*/ 21 h 46"/>
                <a:gd name="T10" fmla="*/ 51 w 145"/>
                <a:gd name="T11" fmla="*/ 21 h 46"/>
                <a:gd name="T12" fmla="*/ 42 w 145"/>
                <a:gd name="T13" fmla="*/ 21 h 46"/>
                <a:gd name="T14" fmla="*/ 33 w 145"/>
                <a:gd name="T15" fmla="*/ 21 h 46"/>
                <a:gd name="T16" fmla="*/ 24 w 145"/>
                <a:gd name="T17" fmla="*/ 21 h 46"/>
                <a:gd name="T18" fmla="*/ 15 w 145"/>
                <a:gd name="T19" fmla="*/ 21 h 46"/>
                <a:gd name="T20" fmla="*/ 6 w 145"/>
                <a:gd name="T21" fmla="*/ 27 h 46"/>
                <a:gd name="T22" fmla="*/ 3 w 145"/>
                <a:gd name="T23" fmla="*/ 36 h 46"/>
                <a:gd name="T24" fmla="*/ 0 w 145"/>
                <a:gd name="T25" fmla="*/ 45 h 46"/>
                <a:gd name="T26" fmla="*/ 12 w 145"/>
                <a:gd name="T27" fmla="*/ 45 h 46"/>
                <a:gd name="T28" fmla="*/ 24 w 145"/>
                <a:gd name="T29" fmla="*/ 45 h 46"/>
                <a:gd name="T30" fmla="*/ 33 w 145"/>
                <a:gd name="T31" fmla="*/ 45 h 46"/>
                <a:gd name="T32" fmla="*/ 42 w 145"/>
                <a:gd name="T33" fmla="*/ 45 h 46"/>
                <a:gd name="T34" fmla="*/ 51 w 145"/>
                <a:gd name="T35" fmla="*/ 45 h 46"/>
                <a:gd name="T36" fmla="*/ 60 w 145"/>
                <a:gd name="T37" fmla="*/ 45 h 46"/>
                <a:gd name="T38" fmla="*/ 69 w 145"/>
                <a:gd name="T39" fmla="*/ 45 h 46"/>
                <a:gd name="T40" fmla="*/ 78 w 145"/>
                <a:gd name="T41" fmla="*/ 45 h 46"/>
                <a:gd name="T42" fmla="*/ 90 w 145"/>
                <a:gd name="T43" fmla="*/ 45 h 46"/>
                <a:gd name="T44" fmla="*/ 99 w 145"/>
                <a:gd name="T45" fmla="*/ 45 h 46"/>
                <a:gd name="T46" fmla="*/ 108 w 145"/>
                <a:gd name="T47" fmla="*/ 45 h 46"/>
                <a:gd name="T48" fmla="*/ 117 w 145"/>
                <a:gd name="T49" fmla="*/ 39 h 46"/>
                <a:gd name="T50" fmla="*/ 126 w 145"/>
                <a:gd name="T51" fmla="*/ 33 h 46"/>
                <a:gd name="T52" fmla="*/ 135 w 145"/>
                <a:gd name="T53" fmla="*/ 39 h 46"/>
                <a:gd name="T54" fmla="*/ 141 w 145"/>
                <a:gd name="T55" fmla="*/ 30 h 46"/>
                <a:gd name="T56" fmla="*/ 144 w 145"/>
                <a:gd name="T57" fmla="*/ 21 h 46"/>
                <a:gd name="T58" fmla="*/ 144 w 145"/>
                <a:gd name="T59" fmla="*/ 12 h 46"/>
                <a:gd name="T60" fmla="*/ 114 w 145"/>
                <a:gd name="T61" fmla="*/ 0 h 46"/>
                <a:gd name="T62" fmla="*/ 114 w 14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
                <a:gd name="T97" fmla="*/ 0 h 46"/>
                <a:gd name="T98" fmla="*/ 145 w 14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 h="46">
                  <a:moveTo>
                    <a:pt x="114" y="0"/>
                  </a:moveTo>
                  <a:lnTo>
                    <a:pt x="99" y="12"/>
                  </a:lnTo>
                  <a:lnTo>
                    <a:pt x="90" y="18"/>
                  </a:lnTo>
                  <a:lnTo>
                    <a:pt x="81" y="21"/>
                  </a:lnTo>
                  <a:lnTo>
                    <a:pt x="60" y="21"/>
                  </a:lnTo>
                  <a:lnTo>
                    <a:pt x="51" y="21"/>
                  </a:lnTo>
                  <a:lnTo>
                    <a:pt x="42" y="21"/>
                  </a:lnTo>
                  <a:lnTo>
                    <a:pt x="33" y="21"/>
                  </a:lnTo>
                  <a:lnTo>
                    <a:pt x="24" y="21"/>
                  </a:lnTo>
                  <a:lnTo>
                    <a:pt x="15" y="21"/>
                  </a:lnTo>
                  <a:lnTo>
                    <a:pt x="6" y="27"/>
                  </a:lnTo>
                  <a:lnTo>
                    <a:pt x="3" y="36"/>
                  </a:lnTo>
                  <a:lnTo>
                    <a:pt x="0" y="45"/>
                  </a:lnTo>
                  <a:lnTo>
                    <a:pt x="12" y="45"/>
                  </a:lnTo>
                  <a:lnTo>
                    <a:pt x="24" y="45"/>
                  </a:lnTo>
                  <a:lnTo>
                    <a:pt x="33" y="45"/>
                  </a:lnTo>
                  <a:lnTo>
                    <a:pt x="42" y="45"/>
                  </a:lnTo>
                  <a:lnTo>
                    <a:pt x="51" y="45"/>
                  </a:lnTo>
                  <a:lnTo>
                    <a:pt x="60" y="45"/>
                  </a:lnTo>
                  <a:lnTo>
                    <a:pt x="69" y="45"/>
                  </a:lnTo>
                  <a:lnTo>
                    <a:pt x="78" y="45"/>
                  </a:lnTo>
                  <a:lnTo>
                    <a:pt x="90" y="45"/>
                  </a:lnTo>
                  <a:lnTo>
                    <a:pt x="99" y="45"/>
                  </a:lnTo>
                  <a:lnTo>
                    <a:pt x="108" y="45"/>
                  </a:lnTo>
                  <a:lnTo>
                    <a:pt x="117" y="39"/>
                  </a:lnTo>
                  <a:lnTo>
                    <a:pt x="126" y="33"/>
                  </a:lnTo>
                  <a:lnTo>
                    <a:pt x="135" y="39"/>
                  </a:lnTo>
                  <a:lnTo>
                    <a:pt x="141" y="30"/>
                  </a:lnTo>
                  <a:lnTo>
                    <a:pt x="144" y="21"/>
                  </a:lnTo>
                  <a:lnTo>
                    <a:pt x="144" y="12"/>
                  </a:lnTo>
                  <a:lnTo>
                    <a:pt x="114" y="0"/>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5268" name="Freeform 32"/>
            <p:cNvSpPr>
              <a:spLocks/>
            </p:cNvSpPr>
            <p:nvPr/>
          </p:nvSpPr>
          <p:spPr bwMode="auto">
            <a:xfrm>
              <a:off x="1248" y="2097"/>
              <a:ext cx="58" cy="100"/>
            </a:xfrm>
            <a:custGeom>
              <a:avLst/>
              <a:gdLst>
                <a:gd name="T0" fmla="*/ 0 w 58"/>
                <a:gd name="T1" fmla="*/ 15 h 100"/>
                <a:gd name="T2" fmla="*/ 15 w 58"/>
                <a:gd name="T3" fmla="*/ 0 h 100"/>
                <a:gd name="T4" fmla="*/ 15 w 58"/>
                <a:gd name="T5" fmla="*/ 9 h 100"/>
                <a:gd name="T6" fmla="*/ 15 w 58"/>
                <a:gd name="T7" fmla="*/ 21 h 100"/>
                <a:gd name="T8" fmla="*/ 12 w 58"/>
                <a:gd name="T9" fmla="*/ 30 h 100"/>
                <a:gd name="T10" fmla="*/ 12 w 58"/>
                <a:gd name="T11" fmla="*/ 39 h 100"/>
                <a:gd name="T12" fmla="*/ 9 w 58"/>
                <a:gd name="T13" fmla="*/ 48 h 100"/>
                <a:gd name="T14" fmla="*/ 9 w 58"/>
                <a:gd name="T15" fmla="*/ 57 h 100"/>
                <a:gd name="T16" fmla="*/ 9 w 58"/>
                <a:gd name="T17" fmla="*/ 66 h 100"/>
                <a:gd name="T18" fmla="*/ 9 w 58"/>
                <a:gd name="T19" fmla="*/ 75 h 100"/>
                <a:gd name="T20" fmla="*/ 12 w 58"/>
                <a:gd name="T21" fmla="*/ 84 h 100"/>
                <a:gd name="T22" fmla="*/ 12 w 58"/>
                <a:gd name="T23" fmla="*/ 93 h 100"/>
                <a:gd name="T24" fmla="*/ 21 w 58"/>
                <a:gd name="T25" fmla="*/ 99 h 100"/>
                <a:gd name="T26" fmla="*/ 24 w 58"/>
                <a:gd name="T27" fmla="*/ 90 h 100"/>
                <a:gd name="T28" fmla="*/ 24 w 58"/>
                <a:gd name="T29" fmla="*/ 81 h 100"/>
                <a:gd name="T30" fmla="*/ 27 w 58"/>
                <a:gd name="T31" fmla="*/ 72 h 100"/>
                <a:gd name="T32" fmla="*/ 33 w 58"/>
                <a:gd name="T33" fmla="*/ 63 h 100"/>
                <a:gd name="T34" fmla="*/ 42 w 58"/>
                <a:gd name="T35" fmla="*/ 57 h 100"/>
                <a:gd name="T36" fmla="*/ 48 w 58"/>
                <a:gd name="T37" fmla="*/ 48 h 100"/>
                <a:gd name="T38" fmla="*/ 57 w 58"/>
                <a:gd name="T39" fmla="*/ 45 h 100"/>
                <a:gd name="T40" fmla="*/ 57 w 58"/>
                <a:gd name="T41" fmla="*/ 36 h 100"/>
                <a:gd name="T42" fmla="*/ 51 w 58"/>
                <a:gd name="T43" fmla="*/ 24 h 100"/>
                <a:gd name="T44" fmla="*/ 42 w 58"/>
                <a:gd name="T45" fmla="*/ 24 h 100"/>
                <a:gd name="T46" fmla="*/ 21 w 58"/>
                <a:gd name="T47" fmla="*/ 18 h 100"/>
                <a:gd name="T48" fmla="*/ 15 w 58"/>
                <a:gd name="T49" fmla="*/ 9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00"/>
                <a:gd name="T77" fmla="*/ 58 w 5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00">
                  <a:moveTo>
                    <a:pt x="0" y="15"/>
                  </a:moveTo>
                  <a:lnTo>
                    <a:pt x="15" y="0"/>
                  </a:lnTo>
                  <a:lnTo>
                    <a:pt x="15" y="9"/>
                  </a:lnTo>
                  <a:lnTo>
                    <a:pt x="15" y="21"/>
                  </a:lnTo>
                  <a:lnTo>
                    <a:pt x="12" y="30"/>
                  </a:lnTo>
                  <a:lnTo>
                    <a:pt x="12" y="39"/>
                  </a:lnTo>
                  <a:lnTo>
                    <a:pt x="9" y="48"/>
                  </a:lnTo>
                  <a:lnTo>
                    <a:pt x="9" y="57"/>
                  </a:lnTo>
                  <a:lnTo>
                    <a:pt x="9" y="66"/>
                  </a:lnTo>
                  <a:lnTo>
                    <a:pt x="9" y="75"/>
                  </a:lnTo>
                  <a:lnTo>
                    <a:pt x="12" y="84"/>
                  </a:lnTo>
                  <a:lnTo>
                    <a:pt x="12" y="93"/>
                  </a:lnTo>
                  <a:lnTo>
                    <a:pt x="21" y="99"/>
                  </a:lnTo>
                  <a:lnTo>
                    <a:pt x="24" y="90"/>
                  </a:lnTo>
                  <a:lnTo>
                    <a:pt x="24" y="81"/>
                  </a:lnTo>
                  <a:lnTo>
                    <a:pt x="27" y="72"/>
                  </a:lnTo>
                  <a:lnTo>
                    <a:pt x="33" y="63"/>
                  </a:lnTo>
                  <a:lnTo>
                    <a:pt x="42" y="57"/>
                  </a:lnTo>
                  <a:lnTo>
                    <a:pt x="48" y="48"/>
                  </a:lnTo>
                  <a:lnTo>
                    <a:pt x="57" y="45"/>
                  </a:lnTo>
                  <a:lnTo>
                    <a:pt x="57" y="36"/>
                  </a:lnTo>
                  <a:lnTo>
                    <a:pt x="51" y="24"/>
                  </a:lnTo>
                  <a:lnTo>
                    <a:pt x="42" y="24"/>
                  </a:lnTo>
                  <a:lnTo>
                    <a:pt x="21" y="18"/>
                  </a:lnTo>
                  <a:lnTo>
                    <a:pt x="15" y="9"/>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grpSp>
      <p:sp>
        <p:nvSpPr>
          <p:cNvPr id="95245" name="Freeform 34"/>
          <p:cNvSpPr>
            <a:spLocks/>
          </p:cNvSpPr>
          <p:nvPr/>
        </p:nvSpPr>
        <p:spPr bwMode="auto">
          <a:xfrm>
            <a:off x="5176838" y="3171825"/>
            <a:ext cx="277812" cy="263525"/>
          </a:xfrm>
          <a:custGeom>
            <a:avLst/>
            <a:gdLst>
              <a:gd name="T0" fmla="*/ 2147483647 w 175"/>
              <a:gd name="T1" fmla="*/ 2147483647 h 166"/>
              <a:gd name="T2" fmla="*/ 2147483647 w 175"/>
              <a:gd name="T3" fmla="*/ 2147483647 h 166"/>
              <a:gd name="T4" fmla="*/ 2147483647 w 175"/>
              <a:gd name="T5" fmla="*/ 2147483647 h 166"/>
              <a:gd name="T6" fmla="*/ 2147483647 w 175"/>
              <a:gd name="T7" fmla="*/ 2147483647 h 166"/>
              <a:gd name="T8" fmla="*/ 2147483647 w 175"/>
              <a:gd name="T9" fmla="*/ 2147483647 h 166"/>
              <a:gd name="T10" fmla="*/ 2147483647 w 175"/>
              <a:gd name="T11" fmla="*/ 2147483647 h 166"/>
              <a:gd name="T12" fmla="*/ 2147483647 w 175"/>
              <a:gd name="T13" fmla="*/ 2147483647 h 166"/>
              <a:gd name="T14" fmla="*/ 2147483647 w 175"/>
              <a:gd name="T15" fmla="*/ 2147483647 h 166"/>
              <a:gd name="T16" fmla="*/ 2147483647 w 175"/>
              <a:gd name="T17" fmla="*/ 2147483647 h 166"/>
              <a:gd name="T18" fmla="*/ 2147483647 w 175"/>
              <a:gd name="T19" fmla="*/ 2147483647 h 166"/>
              <a:gd name="T20" fmla="*/ 2147483647 w 175"/>
              <a:gd name="T21" fmla="*/ 2147483647 h 166"/>
              <a:gd name="T22" fmla="*/ 2147483647 w 175"/>
              <a:gd name="T23" fmla="*/ 2147483647 h 166"/>
              <a:gd name="T24" fmla="*/ 2147483647 w 175"/>
              <a:gd name="T25" fmla="*/ 2147483647 h 166"/>
              <a:gd name="T26" fmla="*/ 2147483647 w 175"/>
              <a:gd name="T27" fmla="*/ 2147483647 h 166"/>
              <a:gd name="T28" fmla="*/ 0 w 175"/>
              <a:gd name="T29" fmla="*/ 2147483647 h 166"/>
              <a:gd name="T30" fmla="*/ 2147483647 w 175"/>
              <a:gd name="T31" fmla="*/ 2147483647 h 166"/>
              <a:gd name="T32" fmla="*/ 2147483647 w 175"/>
              <a:gd name="T33" fmla="*/ 2147483647 h 166"/>
              <a:gd name="T34" fmla="*/ 2147483647 w 175"/>
              <a:gd name="T35" fmla="*/ 2147483647 h 166"/>
              <a:gd name="T36" fmla="*/ 2147483647 w 175"/>
              <a:gd name="T37" fmla="*/ 2147483647 h 166"/>
              <a:gd name="T38" fmla="*/ 2147483647 w 175"/>
              <a:gd name="T39" fmla="*/ 2147483647 h 166"/>
              <a:gd name="T40" fmla="*/ 2147483647 w 175"/>
              <a:gd name="T41" fmla="*/ 2147483647 h 166"/>
              <a:gd name="T42" fmla="*/ 2147483647 w 175"/>
              <a:gd name="T43" fmla="*/ 2147483647 h 166"/>
              <a:gd name="T44" fmla="*/ 2147483647 w 175"/>
              <a:gd name="T45" fmla="*/ 2147483647 h 166"/>
              <a:gd name="T46" fmla="*/ 2147483647 w 175"/>
              <a:gd name="T47" fmla="*/ 2147483647 h 166"/>
              <a:gd name="T48" fmla="*/ 2147483647 w 175"/>
              <a:gd name="T49" fmla="*/ 2147483647 h 166"/>
              <a:gd name="T50" fmla="*/ 2147483647 w 175"/>
              <a:gd name="T51" fmla="*/ 2147483647 h 166"/>
              <a:gd name="T52" fmla="*/ 2147483647 w 175"/>
              <a:gd name="T53" fmla="*/ 2147483647 h 166"/>
              <a:gd name="T54" fmla="*/ 2147483647 w 175"/>
              <a:gd name="T55" fmla="*/ 2147483647 h 166"/>
              <a:gd name="T56" fmla="*/ 2147483647 w 175"/>
              <a:gd name="T57" fmla="*/ 2147483647 h 166"/>
              <a:gd name="T58" fmla="*/ 2147483647 w 175"/>
              <a:gd name="T59" fmla="*/ 2147483647 h 166"/>
              <a:gd name="T60" fmla="*/ 2147483647 w 175"/>
              <a:gd name="T61" fmla="*/ 2147483647 h 166"/>
              <a:gd name="T62" fmla="*/ 2147483647 w 175"/>
              <a:gd name="T63" fmla="*/ 2147483647 h 166"/>
              <a:gd name="T64" fmla="*/ 2147483647 w 175"/>
              <a:gd name="T65" fmla="*/ 2147483647 h 166"/>
              <a:gd name="T66" fmla="*/ 2147483647 w 175"/>
              <a:gd name="T67" fmla="*/ 2147483647 h 166"/>
              <a:gd name="T68" fmla="*/ 2147483647 w 175"/>
              <a:gd name="T69" fmla="*/ 2147483647 h 166"/>
              <a:gd name="T70" fmla="*/ 2147483647 w 175"/>
              <a:gd name="T71" fmla="*/ 2147483647 h 166"/>
              <a:gd name="T72" fmla="*/ 2147483647 w 175"/>
              <a:gd name="T73" fmla="*/ 2147483647 h 166"/>
              <a:gd name="T74" fmla="*/ 2147483647 w 175"/>
              <a:gd name="T75" fmla="*/ 2147483647 h 166"/>
              <a:gd name="T76" fmla="*/ 2147483647 w 175"/>
              <a:gd name="T77" fmla="*/ 2147483647 h 166"/>
              <a:gd name="T78" fmla="*/ 2147483647 w 175"/>
              <a:gd name="T79" fmla="*/ 2147483647 h 166"/>
              <a:gd name="T80" fmla="*/ 2147483647 w 175"/>
              <a:gd name="T81" fmla="*/ 2147483647 h 166"/>
              <a:gd name="T82" fmla="*/ 2147483647 w 175"/>
              <a:gd name="T83" fmla="*/ 0 h 166"/>
              <a:gd name="T84" fmla="*/ 2147483647 w 175"/>
              <a:gd name="T85" fmla="*/ 0 h 166"/>
              <a:gd name="T86" fmla="*/ 2147483647 w 175"/>
              <a:gd name="T87" fmla="*/ 0 h 166"/>
              <a:gd name="T88" fmla="*/ 2147483647 w 175"/>
              <a:gd name="T89" fmla="*/ 0 h 166"/>
              <a:gd name="T90" fmla="*/ 2147483647 w 175"/>
              <a:gd name="T91" fmla="*/ 0 h 166"/>
              <a:gd name="T92" fmla="*/ 2147483647 w 175"/>
              <a:gd name="T93" fmla="*/ 2147483647 h 166"/>
              <a:gd name="T94" fmla="*/ 2147483647 w 175"/>
              <a:gd name="T95" fmla="*/ 2147483647 h 166"/>
              <a:gd name="T96" fmla="*/ 2147483647 w 175"/>
              <a:gd name="T97" fmla="*/ 2147483647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5"/>
              <a:gd name="T148" fmla="*/ 0 h 166"/>
              <a:gd name="T149" fmla="*/ 175 w 175"/>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5" h="166">
                <a:moveTo>
                  <a:pt x="99" y="18"/>
                </a:moveTo>
                <a:lnTo>
                  <a:pt x="108" y="3"/>
                </a:lnTo>
                <a:lnTo>
                  <a:pt x="99" y="18"/>
                </a:lnTo>
                <a:lnTo>
                  <a:pt x="87" y="15"/>
                </a:lnTo>
                <a:lnTo>
                  <a:pt x="75" y="24"/>
                </a:lnTo>
                <a:lnTo>
                  <a:pt x="63" y="33"/>
                </a:lnTo>
                <a:lnTo>
                  <a:pt x="54" y="39"/>
                </a:lnTo>
                <a:lnTo>
                  <a:pt x="45" y="42"/>
                </a:lnTo>
                <a:lnTo>
                  <a:pt x="33" y="45"/>
                </a:lnTo>
                <a:lnTo>
                  <a:pt x="24" y="48"/>
                </a:lnTo>
                <a:lnTo>
                  <a:pt x="18" y="57"/>
                </a:lnTo>
                <a:lnTo>
                  <a:pt x="12" y="66"/>
                </a:lnTo>
                <a:lnTo>
                  <a:pt x="12" y="75"/>
                </a:lnTo>
                <a:lnTo>
                  <a:pt x="6" y="87"/>
                </a:lnTo>
                <a:lnTo>
                  <a:pt x="0" y="96"/>
                </a:lnTo>
                <a:lnTo>
                  <a:pt x="3" y="120"/>
                </a:lnTo>
                <a:lnTo>
                  <a:pt x="9" y="138"/>
                </a:lnTo>
                <a:lnTo>
                  <a:pt x="18" y="141"/>
                </a:lnTo>
                <a:lnTo>
                  <a:pt x="27" y="144"/>
                </a:lnTo>
                <a:lnTo>
                  <a:pt x="33" y="153"/>
                </a:lnTo>
                <a:lnTo>
                  <a:pt x="36" y="162"/>
                </a:lnTo>
                <a:lnTo>
                  <a:pt x="48" y="165"/>
                </a:lnTo>
                <a:lnTo>
                  <a:pt x="57" y="165"/>
                </a:lnTo>
                <a:lnTo>
                  <a:pt x="66" y="165"/>
                </a:lnTo>
                <a:lnTo>
                  <a:pt x="75" y="159"/>
                </a:lnTo>
                <a:lnTo>
                  <a:pt x="84" y="147"/>
                </a:lnTo>
                <a:lnTo>
                  <a:pt x="90" y="138"/>
                </a:lnTo>
                <a:lnTo>
                  <a:pt x="99" y="126"/>
                </a:lnTo>
                <a:lnTo>
                  <a:pt x="108" y="117"/>
                </a:lnTo>
                <a:lnTo>
                  <a:pt x="117" y="111"/>
                </a:lnTo>
                <a:lnTo>
                  <a:pt x="126" y="105"/>
                </a:lnTo>
                <a:lnTo>
                  <a:pt x="135" y="99"/>
                </a:lnTo>
                <a:lnTo>
                  <a:pt x="141" y="90"/>
                </a:lnTo>
                <a:lnTo>
                  <a:pt x="150" y="87"/>
                </a:lnTo>
                <a:lnTo>
                  <a:pt x="150" y="78"/>
                </a:lnTo>
                <a:lnTo>
                  <a:pt x="153" y="69"/>
                </a:lnTo>
                <a:lnTo>
                  <a:pt x="159" y="60"/>
                </a:lnTo>
                <a:lnTo>
                  <a:pt x="162" y="51"/>
                </a:lnTo>
                <a:lnTo>
                  <a:pt x="168" y="42"/>
                </a:lnTo>
                <a:lnTo>
                  <a:pt x="174" y="33"/>
                </a:lnTo>
                <a:lnTo>
                  <a:pt x="174" y="9"/>
                </a:lnTo>
                <a:lnTo>
                  <a:pt x="168" y="0"/>
                </a:lnTo>
                <a:lnTo>
                  <a:pt x="147" y="0"/>
                </a:lnTo>
                <a:lnTo>
                  <a:pt x="129" y="0"/>
                </a:lnTo>
                <a:lnTo>
                  <a:pt x="120" y="0"/>
                </a:lnTo>
                <a:lnTo>
                  <a:pt x="111" y="0"/>
                </a:lnTo>
                <a:lnTo>
                  <a:pt x="102" y="3"/>
                </a:lnTo>
                <a:lnTo>
                  <a:pt x="99" y="18"/>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5246" name="Freeform 35"/>
          <p:cNvSpPr>
            <a:spLocks/>
          </p:cNvSpPr>
          <p:nvPr/>
        </p:nvSpPr>
        <p:spPr bwMode="auto">
          <a:xfrm>
            <a:off x="6248400" y="3124200"/>
            <a:ext cx="525463" cy="511175"/>
          </a:xfrm>
          <a:custGeom>
            <a:avLst/>
            <a:gdLst>
              <a:gd name="T0" fmla="*/ 2147483647 w 331"/>
              <a:gd name="T1" fmla="*/ 2147483647 h 322"/>
              <a:gd name="T2" fmla="*/ 2147483647 w 331"/>
              <a:gd name="T3" fmla="*/ 2147483647 h 322"/>
              <a:gd name="T4" fmla="*/ 2147483647 w 331"/>
              <a:gd name="T5" fmla="*/ 2147483647 h 322"/>
              <a:gd name="T6" fmla="*/ 2147483647 w 331"/>
              <a:gd name="T7" fmla="*/ 2147483647 h 322"/>
              <a:gd name="T8" fmla="*/ 2147483647 w 331"/>
              <a:gd name="T9" fmla="*/ 2147483647 h 322"/>
              <a:gd name="T10" fmla="*/ 0 w 331"/>
              <a:gd name="T11" fmla="*/ 2147483647 h 322"/>
              <a:gd name="T12" fmla="*/ 0 w 331"/>
              <a:gd name="T13" fmla="*/ 2147483647 h 322"/>
              <a:gd name="T14" fmla="*/ 2147483647 w 331"/>
              <a:gd name="T15" fmla="*/ 2147483647 h 322"/>
              <a:gd name="T16" fmla="*/ 2147483647 w 331"/>
              <a:gd name="T17" fmla="*/ 2147483647 h 322"/>
              <a:gd name="T18" fmla="*/ 2147483647 w 331"/>
              <a:gd name="T19" fmla="*/ 2147483647 h 322"/>
              <a:gd name="T20" fmla="*/ 2147483647 w 331"/>
              <a:gd name="T21" fmla="*/ 2147483647 h 322"/>
              <a:gd name="T22" fmla="*/ 2147483647 w 331"/>
              <a:gd name="T23" fmla="*/ 2147483647 h 322"/>
              <a:gd name="T24" fmla="*/ 2147483647 w 331"/>
              <a:gd name="T25" fmla="*/ 2147483647 h 322"/>
              <a:gd name="T26" fmla="*/ 2147483647 w 331"/>
              <a:gd name="T27" fmla="*/ 2147483647 h 322"/>
              <a:gd name="T28" fmla="*/ 2147483647 w 331"/>
              <a:gd name="T29" fmla="*/ 2147483647 h 322"/>
              <a:gd name="T30" fmla="*/ 2147483647 w 331"/>
              <a:gd name="T31" fmla="*/ 2147483647 h 322"/>
              <a:gd name="T32" fmla="*/ 2147483647 w 331"/>
              <a:gd name="T33" fmla="*/ 2147483647 h 322"/>
              <a:gd name="T34" fmla="*/ 2147483647 w 331"/>
              <a:gd name="T35" fmla="*/ 2147483647 h 322"/>
              <a:gd name="T36" fmla="*/ 2147483647 w 331"/>
              <a:gd name="T37" fmla="*/ 2147483647 h 322"/>
              <a:gd name="T38" fmla="*/ 2147483647 w 331"/>
              <a:gd name="T39" fmla="*/ 2147483647 h 322"/>
              <a:gd name="T40" fmla="*/ 2147483647 w 331"/>
              <a:gd name="T41" fmla="*/ 2147483647 h 322"/>
              <a:gd name="T42" fmla="*/ 2147483647 w 331"/>
              <a:gd name="T43" fmla="*/ 2147483647 h 322"/>
              <a:gd name="T44" fmla="*/ 2147483647 w 331"/>
              <a:gd name="T45" fmla="*/ 2147483647 h 322"/>
              <a:gd name="T46" fmla="*/ 2147483647 w 331"/>
              <a:gd name="T47" fmla="*/ 2147483647 h 322"/>
              <a:gd name="T48" fmla="*/ 2147483647 w 331"/>
              <a:gd name="T49" fmla="*/ 2147483647 h 322"/>
              <a:gd name="T50" fmla="*/ 2147483647 w 331"/>
              <a:gd name="T51" fmla="*/ 2147483647 h 322"/>
              <a:gd name="T52" fmla="*/ 2147483647 w 331"/>
              <a:gd name="T53" fmla="*/ 2147483647 h 322"/>
              <a:gd name="T54" fmla="*/ 2147483647 w 331"/>
              <a:gd name="T55" fmla="*/ 2147483647 h 322"/>
              <a:gd name="T56" fmla="*/ 2147483647 w 331"/>
              <a:gd name="T57" fmla="*/ 2147483647 h 322"/>
              <a:gd name="T58" fmla="*/ 2147483647 w 331"/>
              <a:gd name="T59" fmla="*/ 2147483647 h 322"/>
              <a:gd name="T60" fmla="*/ 2147483647 w 331"/>
              <a:gd name="T61" fmla="*/ 2147483647 h 322"/>
              <a:gd name="T62" fmla="*/ 2147483647 w 331"/>
              <a:gd name="T63" fmla="*/ 2147483647 h 322"/>
              <a:gd name="T64" fmla="*/ 2147483647 w 331"/>
              <a:gd name="T65" fmla="*/ 2147483647 h 322"/>
              <a:gd name="T66" fmla="*/ 2147483647 w 331"/>
              <a:gd name="T67" fmla="*/ 2147483647 h 322"/>
              <a:gd name="T68" fmla="*/ 2147483647 w 331"/>
              <a:gd name="T69" fmla="*/ 2147483647 h 322"/>
              <a:gd name="T70" fmla="*/ 2147483647 w 331"/>
              <a:gd name="T71" fmla="*/ 2147483647 h 322"/>
              <a:gd name="T72" fmla="*/ 2147483647 w 331"/>
              <a:gd name="T73" fmla="*/ 2147483647 h 322"/>
              <a:gd name="T74" fmla="*/ 2147483647 w 331"/>
              <a:gd name="T75" fmla="*/ 2147483647 h 322"/>
              <a:gd name="T76" fmla="*/ 2147483647 w 331"/>
              <a:gd name="T77" fmla="*/ 2147483647 h 322"/>
              <a:gd name="T78" fmla="*/ 2147483647 w 331"/>
              <a:gd name="T79" fmla="*/ 2147483647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1"/>
              <a:gd name="T121" fmla="*/ 0 h 322"/>
              <a:gd name="T122" fmla="*/ 331 w 331"/>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1" h="322">
                <a:moveTo>
                  <a:pt x="48" y="0"/>
                </a:moveTo>
                <a:lnTo>
                  <a:pt x="24" y="3"/>
                </a:lnTo>
                <a:lnTo>
                  <a:pt x="21" y="27"/>
                </a:lnTo>
                <a:lnTo>
                  <a:pt x="21" y="36"/>
                </a:lnTo>
                <a:lnTo>
                  <a:pt x="21" y="45"/>
                </a:lnTo>
                <a:lnTo>
                  <a:pt x="18" y="54"/>
                </a:lnTo>
                <a:lnTo>
                  <a:pt x="12" y="63"/>
                </a:lnTo>
                <a:lnTo>
                  <a:pt x="9" y="75"/>
                </a:lnTo>
                <a:lnTo>
                  <a:pt x="9" y="87"/>
                </a:lnTo>
                <a:lnTo>
                  <a:pt x="6" y="96"/>
                </a:lnTo>
                <a:lnTo>
                  <a:pt x="0" y="105"/>
                </a:lnTo>
                <a:lnTo>
                  <a:pt x="0" y="114"/>
                </a:lnTo>
                <a:lnTo>
                  <a:pt x="0" y="123"/>
                </a:lnTo>
                <a:lnTo>
                  <a:pt x="0" y="132"/>
                </a:lnTo>
                <a:lnTo>
                  <a:pt x="0" y="141"/>
                </a:lnTo>
                <a:lnTo>
                  <a:pt x="3" y="150"/>
                </a:lnTo>
                <a:lnTo>
                  <a:pt x="12" y="159"/>
                </a:lnTo>
                <a:lnTo>
                  <a:pt x="24" y="162"/>
                </a:lnTo>
                <a:lnTo>
                  <a:pt x="45" y="171"/>
                </a:lnTo>
                <a:lnTo>
                  <a:pt x="54" y="177"/>
                </a:lnTo>
                <a:lnTo>
                  <a:pt x="60" y="195"/>
                </a:lnTo>
                <a:lnTo>
                  <a:pt x="69" y="204"/>
                </a:lnTo>
                <a:lnTo>
                  <a:pt x="75" y="216"/>
                </a:lnTo>
                <a:lnTo>
                  <a:pt x="84" y="222"/>
                </a:lnTo>
                <a:lnTo>
                  <a:pt x="102" y="231"/>
                </a:lnTo>
                <a:lnTo>
                  <a:pt x="126" y="252"/>
                </a:lnTo>
                <a:lnTo>
                  <a:pt x="135" y="255"/>
                </a:lnTo>
                <a:lnTo>
                  <a:pt x="138" y="264"/>
                </a:lnTo>
                <a:lnTo>
                  <a:pt x="141" y="273"/>
                </a:lnTo>
                <a:lnTo>
                  <a:pt x="150" y="285"/>
                </a:lnTo>
                <a:lnTo>
                  <a:pt x="150" y="294"/>
                </a:lnTo>
                <a:lnTo>
                  <a:pt x="156" y="306"/>
                </a:lnTo>
                <a:lnTo>
                  <a:pt x="165" y="312"/>
                </a:lnTo>
                <a:lnTo>
                  <a:pt x="174" y="312"/>
                </a:lnTo>
                <a:lnTo>
                  <a:pt x="183" y="312"/>
                </a:lnTo>
                <a:lnTo>
                  <a:pt x="207" y="315"/>
                </a:lnTo>
                <a:lnTo>
                  <a:pt x="231" y="315"/>
                </a:lnTo>
                <a:lnTo>
                  <a:pt x="255" y="315"/>
                </a:lnTo>
                <a:lnTo>
                  <a:pt x="273" y="315"/>
                </a:lnTo>
                <a:lnTo>
                  <a:pt x="282" y="315"/>
                </a:lnTo>
                <a:lnTo>
                  <a:pt x="291" y="321"/>
                </a:lnTo>
                <a:lnTo>
                  <a:pt x="300" y="321"/>
                </a:lnTo>
                <a:lnTo>
                  <a:pt x="309" y="321"/>
                </a:lnTo>
                <a:lnTo>
                  <a:pt x="318" y="318"/>
                </a:lnTo>
                <a:lnTo>
                  <a:pt x="321" y="309"/>
                </a:lnTo>
                <a:lnTo>
                  <a:pt x="327" y="300"/>
                </a:lnTo>
                <a:lnTo>
                  <a:pt x="327" y="291"/>
                </a:lnTo>
                <a:lnTo>
                  <a:pt x="330" y="282"/>
                </a:lnTo>
                <a:lnTo>
                  <a:pt x="330" y="273"/>
                </a:lnTo>
                <a:lnTo>
                  <a:pt x="330" y="261"/>
                </a:lnTo>
                <a:lnTo>
                  <a:pt x="330" y="252"/>
                </a:lnTo>
                <a:lnTo>
                  <a:pt x="330" y="243"/>
                </a:lnTo>
                <a:lnTo>
                  <a:pt x="330" y="234"/>
                </a:lnTo>
                <a:lnTo>
                  <a:pt x="306" y="225"/>
                </a:lnTo>
                <a:lnTo>
                  <a:pt x="288" y="222"/>
                </a:lnTo>
                <a:lnTo>
                  <a:pt x="246" y="201"/>
                </a:lnTo>
                <a:lnTo>
                  <a:pt x="228" y="195"/>
                </a:lnTo>
                <a:lnTo>
                  <a:pt x="225" y="186"/>
                </a:lnTo>
                <a:lnTo>
                  <a:pt x="222" y="177"/>
                </a:lnTo>
                <a:lnTo>
                  <a:pt x="222" y="168"/>
                </a:lnTo>
                <a:lnTo>
                  <a:pt x="219" y="159"/>
                </a:lnTo>
                <a:lnTo>
                  <a:pt x="189" y="153"/>
                </a:lnTo>
                <a:lnTo>
                  <a:pt x="177" y="150"/>
                </a:lnTo>
                <a:lnTo>
                  <a:pt x="150" y="129"/>
                </a:lnTo>
                <a:lnTo>
                  <a:pt x="132" y="111"/>
                </a:lnTo>
                <a:lnTo>
                  <a:pt x="129" y="99"/>
                </a:lnTo>
                <a:lnTo>
                  <a:pt x="129" y="90"/>
                </a:lnTo>
                <a:lnTo>
                  <a:pt x="129" y="81"/>
                </a:lnTo>
                <a:lnTo>
                  <a:pt x="129" y="72"/>
                </a:lnTo>
                <a:lnTo>
                  <a:pt x="135" y="63"/>
                </a:lnTo>
                <a:lnTo>
                  <a:pt x="135" y="54"/>
                </a:lnTo>
                <a:lnTo>
                  <a:pt x="129" y="42"/>
                </a:lnTo>
                <a:lnTo>
                  <a:pt x="129" y="30"/>
                </a:lnTo>
                <a:lnTo>
                  <a:pt x="129" y="21"/>
                </a:lnTo>
                <a:lnTo>
                  <a:pt x="105" y="15"/>
                </a:lnTo>
                <a:lnTo>
                  <a:pt x="96" y="12"/>
                </a:lnTo>
                <a:lnTo>
                  <a:pt x="84" y="12"/>
                </a:lnTo>
                <a:lnTo>
                  <a:pt x="75" y="15"/>
                </a:lnTo>
                <a:lnTo>
                  <a:pt x="66" y="18"/>
                </a:lnTo>
                <a:lnTo>
                  <a:pt x="48" y="18"/>
                </a:lnTo>
                <a:lnTo>
                  <a:pt x="24" y="12"/>
                </a:lnTo>
              </a:path>
            </a:pathLst>
          </a:custGeom>
          <a:solidFill>
            <a:srgbClr val="CCCC00"/>
          </a:solidFill>
          <a:ln w="12700" cap="rnd">
            <a:solidFill>
              <a:schemeClr val="tx1"/>
            </a:solidFill>
            <a:round/>
            <a:headEnd type="none" w="sm" len="sm"/>
            <a:tailEnd type="none" w="sm" len="sm"/>
          </a:ln>
        </p:spPr>
        <p:txBody>
          <a:bodyPr/>
          <a:lstStyle/>
          <a:p>
            <a:pPr algn="ctr" eaLnBrk="0" hangingPunct="0"/>
            <a:endParaRPr lang="en-US"/>
          </a:p>
        </p:txBody>
      </p:sp>
      <p:sp>
        <p:nvSpPr>
          <p:cNvPr id="95247" name="Freeform 36"/>
          <p:cNvSpPr>
            <a:spLocks/>
          </p:cNvSpPr>
          <p:nvPr/>
        </p:nvSpPr>
        <p:spPr bwMode="auto">
          <a:xfrm>
            <a:off x="5500688" y="3648075"/>
            <a:ext cx="396875" cy="334963"/>
          </a:xfrm>
          <a:custGeom>
            <a:avLst/>
            <a:gdLst>
              <a:gd name="T0" fmla="*/ 2147483647 w 250"/>
              <a:gd name="T1" fmla="*/ 2147483647 h 211"/>
              <a:gd name="T2" fmla="*/ 2147483647 w 250"/>
              <a:gd name="T3" fmla="*/ 0 h 211"/>
              <a:gd name="T4" fmla="*/ 2147483647 w 250"/>
              <a:gd name="T5" fmla="*/ 2147483647 h 211"/>
              <a:gd name="T6" fmla="*/ 2147483647 w 250"/>
              <a:gd name="T7" fmla="*/ 2147483647 h 211"/>
              <a:gd name="T8" fmla="*/ 2147483647 w 250"/>
              <a:gd name="T9" fmla="*/ 2147483647 h 211"/>
              <a:gd name="T10" fmla="*/ 2147483647 w 250"/>
              <a:gd name="T11" fmla="*/ 2147483647 h 211"/>
              <a:gd name="T12" fmla="*/ 2147483647 w 250"/>
              <a:gd name="T13" fmla="*/ 2147483647 h 211"/>
              <a:gd name="T14" fmla="*/ 2147483647 w 250"/>
              <a:gd name="T15" fmla="*/ 2147483647 h 211"/>
              <a:gd name="T16" fmla="*/ 2147483647 w 250"/>
              <a:gd name="T17" fmla="*/ 2147483647 h 211"/>
              <a:gd name="T18" fmla="*/ 2147483647 w 250"/>
              <a:gd name="T19" fmla="*/ 2147483647 h 211"/>
              <a:gd name="T20" fmla="*/ 2147483647 w 250"/>
              <a:gd name="T21" fmla="*/ 2147483647 h 211"/>
              <a:gd name="T22" fmla="*/ 2147483647 w 250"/>
              <a:gd name="T23" fmla="*/ 2147483647 h 211"/>
              <a:gd name="T24" fmla="*/ 2147483647 w 250"/>
              <a:gd name="T25" fmla="*/ 2147483647 h 211"/>
              <a:gd name="T26" fmla="*/ 0 w 250"/>
              <a:gd name="T27" fmla="*/ 2147483647 h 211"/>
              <a:gd name="T28" fmla="*/ 0 w 250"/>
              <a:gd name="T29" fmla="*/ 2147483647 h 211"/>
              <a:gd name="T30" fmla="*/ 0 w 250"/>
              <a:gd name="T31" fmla="*/ 2147483647 h 211"/>
              <a:gd name="T32" fmla="*/ 0 w 250"/>
              <a:gd name="T33" fmla="*/ 2147483647 h 211"/>
              <a:gd name="T34" fmla="*/ 0 w 250"/>
              <a:gd name="T35" fmla="*/ 2147483647 h 211"/>
              <a:gd name="T36" fmla="*/ 2147483647 w 250"/>
              <a:gd name="T37" fmla="*/ 2147483647 h 211"/>
              <a:gd name="T38" fmla="*/ 2147483647 w 250"/>
              <a:gd name="T39" fmla="*/ 2147483647 h 211"/>
              <a:gd name="T40" fmla="*/ 2147483647 w 250"/>
              <a:gd name="T41" fmla="*/ 2147483647 h 211"/>
              <a:gd name="T42" fmla="*/ 2147483647 w 250"/>
              <a:gd name="T43" fmla="*/ 2147483647 h 211"/>
              <a:gd name="T44" fmla="*/ 2147483647 w 250"/>
              <a:gd name="T45" fmla="*/ 2147483647 h 211"/>
              <a:gd name="T46" fmla="*/ 2147483647 w 250"/>
              <a:gd name="T47" fmla="*/ 2147483647 h 211"/>
              <a:gd name="T48" fmla="*/ 2147483647 w 250"/>
              <a:gd name="T49" fmla="*/ 2147483647 h 211"/>
              <a:gd name="T50" fmla="*/ 2147483647 w 250"/>
              <a:gd name="T51" fmla="*/ 2147483647 h 211"/>
              <a:gd name="T52" fmla="*/ 2147483647 w 250"/>
              <a:gd name="T53" fmla="*/ 2147483647 h 211"/>
              <a:gd name="T54" fmla="*/ 2147483647 w 250"/>
              <a:gd name="T55" fmla="*/ 2147483647 h 211"/>
              <a:gd name="T56" fmla="*/ 2147483647 w 250"/>
              <a:gd name="T57" fmla="*/ 2147483647 h 211"/>
              <a:gd name="T58" fmla="*/ 2147483647 w 250"/>
              <a:gd name="T59" fmla="*/ 2147483647 h 211"/>
              <a:gd name="T60" fmla="*/ 2147483647 w 250"/>
              <a:gd name="T61" fmla="*/ 2147483647 h 211"/>
              <a:gd name="T62" fmla="*/ 2147483647 w 250"/>
              <a:gd name="T63" fmla="*/ 2147483647 h 211"/>
              <a:gd name="T64" fmla="*/ 2147483647 w 250"/>
              <a:gd name="T65" fmla="*/ 2147483647 h 211"/>
              <a:gd name="T66" fmla="*/ 2147483647 w 250"/>
              <a:gd name="T67" fmla="*/ 2147483647 h 211"/>
              <a:gd name="T68" fmla="*/ 2147483647 w 250"/>
              <a:gd name="T69" fmla="*/ 2147483647 h 211"/>
              <a:gd name="T70" fmla="*/ 2147483647 w 250"/>
              <a:gd name="T71" fmla="*/ 2147483647 h 211"/>
              <a:gd name="T72" fmla="*/ 2147483647 w 250"/>
              <a:gd name="T73" fmla="*/ 2147483647 h 211"/>
              <a:gd name="T74" fmla="*/ 2147483647 w 250"/>
              <a:gd name="T75" fmla="*/ 2147483647 h 211"/>
              <a:gd name="T76" fmla="*/ 2147483647 w 250"/>
              <a:gd name="T77" fmla="*/ 2147483647 h 211"/>
              <a:gd name="T78" fmla="*/ 2147483647 w 250"/>
              <a:gd name="T79" fmla="*/ 2147483647 h 211"/>
              <a:gd name="T80" fmla="*/ 2147483647 w 250"/>
              <a:gd name="T81" fmla="*/ 2147483647 h 211"/>
              <a:gd name="T82" fmla="*/ 2147483647 w 250"/>
              <a:gd name="T83" fmla="*/ 2147483647 h 211"/>
              <a:gd name="T84" fmla="*/ 2147483647 w 250"/>
              <a:gd name="T85" fmla="*/ 2147483647 h 211"/>
              <a:gd name="T86" fmla="*/ 2147483647 w 250"/>
              <a:gd name="T87" fmla="*/ 2147483647 h 211"/>
              <a:gd name="T88" fmla="*/ 2147483647 w 250"/>
              <a:gd name="T89" fmla="*/ 2147483647 h 211"/>
              <a:gd name="T90" fmla="*/ 2147483647 w 250"/>
              <a:gd name="T91" fmla="*/ 2147483647 h 211"/>
              <a:gd name="T92" fmla="*/ 2147483647 w 250"/>
              <a:gd name="T93" fmla="*/ 2147483647 h 211"/>
              <a:gd name="T94" fmla="*/ 2147483647 w 250"/>
              <a:gd name="T95" fmla="*/ 2147483647 h 211"/>
              <a:gd name="T96" fmla="*/ 2147483647 w 250"/>
              <a:gd name="T97" fmla="*/ 2147483647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211"/>
              <a:gd name="T149" fmla="*/ 250 w 250"/>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211">
                <a:moveTo>
                  <a:pt x="87" y="6"/>
                </a:moveTo>
                <a:lnTo>
                  <a:pt x="69" y="0"/>
                </a:lnTo>
                <a:lnTo>
                  <a:pt x="57" y="12"/>
                </a:lnTo>
                <a:lnTo>
                  <a:pt x="39" y="18"/>
                </a:lnTo>
                <a:lnTo>
                  <a:pt x="30" y="27"/>
                </a:lnTo>
                <a:lnTo>
                  <a:pt x="27" y="36"/>
                </a:lnTo>
                <a:lnTo>
                  <a:pt x="18" y="45"/>
                </a:lnTo>
                <a:lnTo>
                  <a:pt x="15" y="54"/>
                </a:lnTo>
                <a:lnTo>
                  <a:pt x="9" y="63"/>
                </a:lnTo>
                <a:lnTo>
                  <a:pt x="6" y="75"/>
                </a:lnTo>
                <a:lnTo>
                  <a:pt x="3" y="87"/>
                </a:lnTo>
                <a:lnTo>
                  <a:pt x="3" y="96"/>
                </a:lnTo>
                <a:lnTo>
                  <a:pt x="3" y="108"/>
                </a:lnTo>
                <a:lnTo>
                  <a:pt x="0" y="117"/>
                </a:lnTo>
                <a:lnTo>
                  <a:pt x="0" y="126"/>
                </a:lnTo>
                <a:lnTo>
                  <a:pt x="0" y="135"/>
                </a:lnTo>
                <a:lnTo>
                  <a:pt x="0" y="144"/>
                </a:lnTo>
                <a:lnTo>
                  <a:pt x="0" y="156"/>
                </a:lnTo>
                <a:lnTo>
                  <a:pt x="3" y="168"/>
                </a:lnTo>
                <a:lnTo>
                  <a:pt x="27" y="180"/>
                </a:lnTo>
                <a:lnTo>
                  <a:pt x="51" y="183"/>
                </a:lnTo>
                <a:lnTo>
                  <a:pt x="63" y="183"/>
                </a:lnTo>
                <a:lnTo>
                  <a:pt x="87" y="183"/>
                </a:lnTo>
                <a:lnTo>
                  <a:pt x="111" y="183"/>
                </a:lnTo>
                <a:lnTo>
                  <a:pt x="129" y="183"/>
                </a:lnTo>
                <a:lnTo>
                  <a:pt x="159" y="201"/>
                </a:lnTo>
                <a:lnTo>
                  <a:pt x="177" y="207"/>
                </a:lnTo>
                <a:lnTo>
                  <a:pt x="186" y="210"/>
                </a:lnTo>
                <a:lnTo>
                  <a:pt x="210" y="210"/>
                </a:lnTo>
                <a:lnTo>
                  <a:pt x="228" y="210"/>
                </a:lnTo>
                <a:lnTo>
                  <a:pt x="234" y="198"/>
                </a:lnTo>
                <a:lnTo>
                  <a:pt x="234" y="189"/>
                </a:lnTo>
                <a:lnTo>
                  <a:pt x="234" y="171"/>
                </a:lnTo>
                <a:lnTo>
                  <a:pt x="234" y="153"/>
                </a:lnTo>
                <a:lnTo>
                  <a:pt x="234" y="144"/>
                </a:lnTo>
                <a:lnTo>
                  <a:pt x="234" y="135"/>
                </a:lnTo>
                <a:lnTo>
                  <a:pt x="237" y="114"/>
                </a:lnTo>
                <a:lnTo>
                  <a:pt x="243" y="102"/>
                </a:lnTo>
                <a:lnTo>
                  <a:pt x="249" y="93"/>
                </a:lnTo>
                <a:lnTo>
                  <a:pt x="231" y="69"/>
                </a:lnTo>
                <a:lnTo>
                  <a:pt x="213" y="51"/>
                </a:lnTo>
                <a:lnTo>
                  <a:pt x="189" y="45"/>
                </a:lnTo>
                <a:lnTo>
                  <a:pt x="165" y="42"/>
                </a:lnTo>
                <a:lnTo>
                  <a:pt x="156" y="42"/>
                </a:lnTo>
                <a:lnTo>
                  <a:pt x="138" y="39"/>
                </a:lnTo>
                <a:lnTo>
                  <a:pt x="120" y="33"/>
                </a:lnTo>
                <a:lnTo>
                  <a:pt x="99" y="24"/>
                </a:lnTo>
                <a:lnTo>
                  <a:pt x="87" y="6"/>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5248" name="Freeform 37"/>
          <p:cNvSpPr>
            <a:spLocks/>
          </p:cNvSpPr>
          <p:nvPr/>
        </p:nvSpPr>
        <p:spPr bwMode="auto">
          <a:xfrm>
            <a:off x="5419725" y="2667000"/>
            <a:ext cx="506413" cy="373063"/>
          </a:xfrm>
          <a:custGeom>
            <a:avLst/>
            <a:gdLst>
              <a:gd name="T0" fmla="*/ 2147483647 w 319"/>
              <a:gd name="T1" fmla="*/ 0 h 235"/>
              <a:gd name="T2" fmla="*/ 2147483647 w 319"/>
              <a:gd name="T3" fmla="*/ 2147483647 h 235"/>
              <a:gd name="T4" fmla="*/ 2147483647 w 319"/>
              <a:gd name="T5" fmla="*/ 2147483647 h 235"/>
              <a:gd name="T6" fmla="*/ 2147483647 w 319"/>
              <a:gd name="T7" fmla="*/ 2147483647 h 235"/>
              <a:gd name="T8" fmla="*/ 2147483647 w 319"/>
              <a:gd name="T9" fmla="*/ 2147483647 h 235"/>
              <a:gd name="T10" fmla="*/ 2147483647 w 319"/>
              <a:gd name="T11" fmla="*/ 2147483647 h 235"/>
              <a:gd name="T12" fmla="*/ 2147483647 w 319"/>
              <a:gd name="T13" fmla="*/ 2147483647 h 235"/>
              <a:gd name="T14" fmla="*/ 2147483647 w 319"/>
              <a:gd name="T15" fmla="*/ 2147483647 h 235"/>
              <a:gd name="T16" fmla="*/ 2147483647 w 319"/>
              <a:gd name="T17" fmla="*/ 2147483647 h 235"/>
              <a:gd name="T18" fmla="*/ 2147483647 w 319"/>
              <a:gd name="T19" fmla="*/ 2147483647 h 235"/>
              <a:gd name="T20" fmla="*/ 2147483647 w 319"/>
              <a:gd name="T21" fmla="*/ 2147483647 h 235"/>
              <a:gd name="T22" fmla="*/ 2147483647 w 319"/>
              <a:gd name="T23" fmla="*/ 2147483647 h 235"/>
              <a:gd name="T24" fmla="*/ 2147483647 w 319"/>
              <a:gd name="T25" fmla="*/ 2147483647 h 235"/>
              <a:gd name="T26" fmla="*/ 2147483647 w 319"/>
              <a:gd name="T27" fmla="*/ 2147483647 h 235"/>
              <a:gd name="T28" fmla="*/ 2147483647 w 319"/>
              <a:gd name="T29" fmla="*/ 2147483647 h 235"/>
              <a:gd name="T30" fmla="*/ 2147483647 w 319"/>
              <a:gd name="T31" fmla="*/ 2147483647 h 235"/>
              <a:gd name="T32" fmla="*/ 2147483647 w 319"/>
              <a:gd name="T33" fmla="*/ 2147483647 h 235"/>
              <a:gd name="T34" fmla="*/ 2147483647 w 319"/>
              <a:gd name="T35" fmla="*/ 2147483647 h 235"/>
              <a:gd name="T36" fmla="*/ 2147483647 w 319"/>
              <a:gd name="T37" fmla="*/ 2147483647 h 235"/>
              <a:gd name="T38" fmla="*/ 2147483647 w 319"/>
              <a:gd name="T39" fmla="*/ 2147483647 h 235"/>
              <a:gd name="T40" fmla="*/ 2147483647 w 319"/>
              <a:gd name="T41" fmla="*/ 2147483647 h 235"/>
              <a:gd name="T42" fmla="*/ 2147483647 w 319"/>
              <a:gd name="T43" fmla="*/ 2147483647 h 235"/>
              <a:gd name="T44" fmla="*/ 2147483647 w 319"/>
              <a:gd name="T45" fmla="*/ 2147483647 h 235"/>
              <a:gd name="T46" fmla="*/ 0 w 319"/>
              <a:gd name="T47" fmla="*/ 2147483647 h 235"/>
              <a:gd name="T48" fmla="*/ 2147483647 w 319"/>
              <a:gd name="T49" fmla="*/ 2147483647 h 235"/>
              <a:gd name="T50" fmla="*/ 2147483647 w 319"/>
              <a:gd name="T51" fmla="*/ 2147483647 h 235"/>
              <a:gd name="T52" fmla="*/ 2147483647 w 319"/>
              <a:gd name="T53" fmla="*/ 2147483647 h 235"/>
              <a:gd name="T54" fmla="*/ 2147483647 w 319"/>
              <a:gd name="T55" fmla="*/ 2147483647 h 235"/>
              <a:gd name="T56" fmla="*/ 2147483647 w 319"/>
              <a:gd name="T57" fmla="*/ 2147483647 h 235"/>
              <a:gd name="T58" fmla="*/ 2147483647 w 319"/>
              <a:gd name="T59" fmla="*/ 2147483647 h 235"/>
              <a:gd name="T60" fmla="*/ 2147483647 w 319"/>
              <a:gd name="T61" fmla="*/ 2147483647 h 235"/>
              <a:gd name="T62" fmla="*/ 2147483647 w 319"/>
              <a:gd name="T63" fmla="*/ 2147483647 h 235"/>
              <a:gd name="T64" fmla="*/ 2147483647 w 319"/>
              <a:gd name="T65" fmla="*/ 2147483647 h 235"/>
              <a:gd name="T66" fmla="*/ 2147483647 w 319"/>
              <a:gd name="T67" fmla="*/ 2147483647 h 235"/>
              <a:gd name="T68" fmla="*/ 2147483647 w 319"/>
              <a:gd name="T69" fmla="*/ 2147483647 h 235"/>
              <a:gd name="T70" fmla="*/ 2147483647 w 319"/>
              <a:gd name="T71" fmla="*/ 2147483647 h 235"/>
              <a:gd name="T72" fmla="*/ 2147483647 w 319"/>
              <a:gd name="T73" fmla="*/ 2147483647 h 235"/>
              <a:gd name="T74" fmla="*/ 2147483647 w 319"/>
              <a:gd name="T75" fmla="*/ 2147483647 h 235"/>
              <a:gd name="T76" fmla="*/ 2147483647 w 319"/>
              <a:gd name="T77" fmla="*/ 2147483647 h 235"/>
              <a:gd name="T78" fmla="*/ 2147483647 w 319"/>
              <a:gd name="T79" fmla="*/ 2147483647 h 235"/>
              <a:gd name="T80" fmla="*/ 2147483647 w 319"/>
              <a:gd name="T81" fmla="*/ 2147483647 h 235"/>
              <a:gd name="T82" fmla="*/ 2147483647 w 319"/>
              <a:gd name="T83" fmla="*/ 2147483647 h 235"/>
              <a:gd name="T84" fmla="*/ 2147483647 w 319"/>
              <a:gd name="T85" fmla="*/ 2147483647 h 235"/>
              <a:gd name="T86" fmla="*/ 2147483647 w 319"/>
              <a:gd name="T87" fmla="*/ 2147483647 h 235"/>
              <a:gd name="T88" fmla="*/ 2147483647 w 319"/>
              <a:gd name="T89" fmla="*/ 2147483647 h 235"/>
              <a:gd name="T90" fmla="*/ 2147483647 w 319"/>
              <a:gd name="T91" fmla="*/ 2147483647 h 235"/>
              <a:gd name="T92" fmla="*/ 2147483647 w 319"/>
              <a:gd name="T93" fmla="*/ 2147483647 h 235"/>
              <a:gd name="T94" fmla="*/ 2147483647 w 319"/>
              <a:gd name="T95" fmla="*/ 2147483647 h 235"/>
              <a:gd name="T96" fmla="*/ 2147483647 w 319"/>
              <a:gd name="T97" fmla="*/ 2147483647 h 235"/>
              <a:gd name="T98" fmla="*/ 2147483647 w 319"/>
              <a:gd name="T99" fmla="*/ 2147483647 h 235"/>
              <a:gd name="T100" fmla="*/ 2147483647 w 319"/>
              <a:gd name="T101" fmla="*/ 2147483647 h 235"/>
              <a:gd name="T102" fmla="*/ 2147483647 w 319"/>
              <a:gd name="T103" fmla="*/ 2147483647 h 235"/>
              <a:gd name="T104" fmla="*/ 2147483647 w 319"/>
              <a:gd name="T105" fmla="*/ 2147483647 h 235"/>
              <a:gd name="T106" fmla="*/ 2147483647 w 319"/>
              <a:gd name="T107" fmla="*/ 2147483647 h 235"/>
              <a:gd name="T108" fmla="*/ 2147483647 w 319"/>
              <a:gd name="T109" fmla="*/ 2147483647 h 235"/>
              <a:gd name="T110" fmla="*/ 2147483647 w 319"/>
              <a:gd name="T111" fmla="*/ 2147483647 h 235"/>
              <a:gd name="T112" fmla="*/ 2147483647 w 319"/>
              <a:gd name="T113" fmla="*/ 2147483647 h 235"/>
              <a:gd name="T114" fmla="*/ 2147483647 w 319"/>
              <a:gd name="T115" fmla="*/ 2147483647 h 235"/>
              <a:gd name="T116" fmla="*/ 2147483647 w 319"/>
              <a:gd name="T117" fmla="*/ 2147483647 h 235"/>
              <a:gd name="T118" fmla="*/ 2147483647 w 319"/>
              <a:gd name="T119" fmla="*/ 2147483647 h 235"/>
              <a:gd name="T120" fmla="*/ 2147483647 w 319"/>
              <a:gd name="T121" fmla="*/ 2147483647 h 235"/>
              <a:gd name="T122" fmla="*/ 2147483647 w 319"/>
              <a:gd name="T123" fmla="*/ 0 h 235"/>
              <a:gd name="T124" fmla="*/ 2147483647 w 319"/>
              <a:gd name="T125" fmla="*/ 0 h 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9"/>
              <a:gd name="T190" fmla="*/ 0 h 235"/>
              <a:gd name="T191" fmla="*/ 319 w 319"/>
              <a:gd name="T192" fmla="*/ 235 h 2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9" h="235">
                <a:moveTo>
                  <a:pt x="186" y="0"/>
                </a:moveTo>
                <a:lnTo>
                  <a:pt x="177" y="27"/>
                </a:lnTo>
                <a:lnTo>
                  <a:pt x="177" y="45"/>
                </a:lnTo>
                <a:lnTo>
                  <a:pt x="177" y="54"/>
                </a:lnTo>
                <a:lnTo>
                  <a:pt x="168" y="66"/>
                </a:lnTo>
                <a:lnTo>
                  <a:pt x="156" y="78"/>
                </a:lnTo>
                <a:lnTo>
                  <a:pt x="144" y="87"/>
                </a:lnTo>
                <a:lnTo>
                  <a:pt x="126" y="96"/>
                </a:lnTo>
                <a:lnTo>
                  <a:pt x="114" y="105"/>
                </a:lnTo>
                <a:lnTo>
                  <a:pt x="105" y="114"/>
                </a:lnTo>
                <a:lnTo>
                  <a:pt x="99" y="123"/>
                </a:lnTo>
                <a:lnTo>
                  <a:pt x="90" y="132"/>
                </a:lnTo>
                <a:lnTo>
                  <a:pt x="78" y="144"/>
                </a:lnTo>
                <a:lnTo>
                  <a:pt x="72" y="153"/>
                </a:lnTo>
                <a:lnTo>
                  <a:pt x="63" y="156"/>
                </a:lnTo>
                <a:lnTo>
                  <a:pt x="57" y="165"/>
                </a:lnTo>
                <a:lnTo>
                  <a:pt x="48" y="168"/>
                </a:lnTo>
                <a:lnTo>
                  <a:pt x="36" y="177"/>
                </a:lnTo>
                <a:lnTo>
                  <a:pt x="27" y="180"/>
                </a:lnTo>
                <a:lnTo>
                  <a:pt x="18" y="186"/>
                </a:lnTo>
                <a:lnTo>
                  <a:pt x="9" y="195"/>
                </a:lnTo>
                <a:lnTo>
                  <a:pt x="3" y="204"/>
                </a:lnTo>
                <a:lnTo>
                  <a:pt x="3" y="213"/>
                </a:lnTo>
                <a:lnTo>
                  <a:pt x="0" y="222"/>
                </a:lnTo>
                <a:lnTo>
                  <a:pt x="18" y="228"/>
                </a:lnTo>
                <a:lnTo>
                  <a:pt x="36" y="234"/>
                </a:lnTo>
                <a:lnTo>
                  <a:pt x="45" y="234"/>
                </a:lnTo>
                <a:lnTo>
                  <a:pt x="54" y="234"/>
                </a:lnTo>
                <a:lnTo>
                  <a:pt x="72" y="234"/>
                </a:lnTo>
                <a:lnTo>
                  <a:pt x="81" y="234"/>
                </a:lnTo>
                <a:lnTo>
                  <a:pt x="93" y="234"/>
                </a:lnTo>
                <a:lnTo>
                  <a:pt x="105" y="228"/>
                </a:lnTo>
                <a:lnTo>
                  <a:pt x="117" y="222"/>
                </a:lnTo>
                <a:lnTo>
                  <a:pt x="138" y="219"/>
                </a:lnTo>
                <a:lnTo>
                  <a:pt x="147" y="210"/>
                </a:lnTo>
                <a:lnTo>
                  <a:pt x="156" y="210"/>
                </a:lnTo>
                <a:lnTo>
                  <a:pt x="165" y="210"/>
                </a:lnTo>
                <a:lnTo>
                  <a:pt x="177" y="210"/>
                </a:lnTo>
                <a:lnTo>
                  <a:pt x="198" y="207"/>
                </a:lnTo>
                <a:lnTo>
                  <a:pt x="219" y="198"/>
                </a:lnTo>
                <a:lnTo>
                  <a:pt x="231" y="198"/>
                </a:lnTo>
                <a:lnTo>
                  <a:pt x="240" y="192"/>
                </a:lnTo>
                <a:lnTo>
                  <a:pt x="249" y="186"/>
                </a:lnTo>
                <a:lnTo>
                  <a:pt x="258" y="177"/>
                </a:lnTo>
                <a:lnTo>
                  <a:pt x="267" y="174"/>
                </a:lnTo>
                <a:lnTo>
                  <a:pt x="276" y="162"/>
                </a:lnTo>
                <a:lnTo>
                  <a:pt x="285" y="153"/>
                </a:lnTo>
                <a:lnTo>
                  <a:pt x="291" y="144"/>
                </a:lnTo>
                <a:lnTo>
                  <a:pt x="294" y="135"/>
                </a:lnTo>
                <a:lnTo>
                  <a:pt x="300" y="126"/>
                </a:lnTo>
                <a:lnTo>
                  <a:pt x="306" y="117"/>
                </a:lnTo>
                <a:lnTo>
                  <a:pt x="312" y="108"/>
                </a:lnTo>
                <a:lnTo>
                  <a:pt x="315" y="99"/>
                </a:lnTo>
                <a:lnTo>
                  <a:pt x="318" y="90"/>
                </a:lnTo>
                <a:lnTo>
                  <a:pt x="318" y="69"/>
                </a:lnTo>
                <a:lnTo>
                  <a:pt x="300" y="33"/>
                </a:lnTo>
                <a:lnTo>
                  <a:pt x="276" y="15"/>
                </a:lnTo>
                <a:lnTo>
                  <a:pt x="255" y="9"/>
                </a:lnTo>
                <a:lnTo>
                  <a:pt x="246" y="9"/>
                </a:lnTo>
                <a:lnTo>
                  <a:pt x="225" y="9"/>
                </a:lnTo>
                <a:lnTo>
                  <a:pt x="201" y="9"/>
                </a:lnTo>
                <a:lnTo>
                  <a:pt x="186" y="0"/>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5249" name="Rectangle 38"/>
          <p:cNvSpPr>
            <a:spLocks noChangeArrowheads="1"/>
          </p:cNvSpPr>
          <p:nvPr/>
        </p:nvSpPr>
        <p:spPr bwMode="auto">
          <a:xfrm>
            <a:off x="2514600" y="5029200"/>
            <a:ext cx="22098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PROTOPECTIN</a:t>
            </a:r>
            <a:endParaRPr lang="ru-RU" sz="2000">
              <a:latin typeface="Arial CYR"/>
            </a:endParaRPr>
          </a:p>
        </p:txBody>
      </p:sp>
      <p:sp>
        <p:nvSpPr>
          <p:cNvPr id="95250" name="Line 39"/>
          <p:cNvSpPr>
            <a:spLocks noChangeShapeType="1"/>
          </p:cNvSpPr>
          <p:nvPr/>
        </p:nvSpPr>
        <p:spPr bwMode="auto">
          <a:xfrm>
            <a:off x="2362200" y="4038600"/>
            <a:ext cx="533400" cy="914400"/>
          </a:xfrm>
          <a:prstGeom prst="line">
            <a:avLst/>
          </a:prstGeom>
          <a:noFill/>
          <a:ln w="12700">
            <a:solidFill>
              <a:schemeClr val="tx1"/>
            </a:solidFill>
            <a:round/>
            <a:headEnd type="none" w="sm" len="sm"/>
            <a:tailEnd type="none" w="sm" len="sm"/>
          </a:ln>
        </p:spPr>
        <p:txBody>
          <a:bodyPr/>
          <a:lstStyle/>
          <a:p>
            <a:endParaRPr lang="en-US"/>
          </a:p>
        </p:txBody>
      </p:sp>
      <p:sp>
        <p:nvSpPr>
          <p:cNvPr id="95251" name="Rectangle 40"/>
          <p:cNvSpPr>
            <a:spLocks noChangeArrowheads="1"/>
          </p:cNvSpPr>
          <p:nvPr/>
        </p:nvSpPr>
        <p:spPr bwMode="auto">
          <a:xfrm>
            <a:off x="685800" y="5867400"/>
            <a:ext cx="12192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CELLS</a:t>
            </a:r>
            <a:endParaRPr lang="ru-RU" sz="2000">
              <a:latin typeface="Arial CYR"/>
            </a:endParaRPr>
          </a:p>
        </p:txBody>
      </p:sp>
      <p:sp>
        <p:nvSpPr>
          <p:cNvPr id="95252" name="Line 41"/>
          <p:cNvSpPr>
            <a:spLocks noChangeShapeType="1"/>
          </p:cNvSpPr>
          <p:nvPr/>
        </p:nvSpPr>
        <p:spPr bwMode="auto">
          <a:xfrm flipH="1">
            <a:off x="1600200" y="4495800"/>
            <a:ext cx="228600" cy="1295400"/>
          </a:xfrm>
          <a:prstGeom prst="line">
            <a:avLst/>
          </a:prstGeom>
          <a:noFill/>
          <a:ln w="12700">
            <a:solidFill>
              <a:schemeClr val="tx1"/>
            </a:solidFill>
            <a:round/>
            <a:headEnd type="none" w="sm" len="sm"/>
            <a:tailEnd type="none" w="sm" len="sm"/>
          </a:ln>
        </p:spPr>
        <p:txBody>
          <a:bodyPr/>
          <a:lstStyle/>
          <a:p>
            <a:endParaRPr lang="en-US"/>
          </a:p>
        </p:txBody>
      </p:sp>
      <p:sp>
        <p:nvSpPr>
          <p:cNvPr id="95253" name="Rectangle 42"/>
          <p:cNvSpPr>
            <a:spLocks noChangeArrowheads="1"/>
          </p:cNvSpPr>
          <p:nvPr/>
        </p:nvSpPr>
        <p:spPr bwMode="auto">
          <a:xfrm>
            <a:off x="2590800" y="1752600"/>
            <a:ext cx="2514600"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2000">
                <a:latin typeface="Arial" pitchFamily="34" charset="0"/>
              </a:rPr>
              <a:t>ENZYMES</a:t>
            </a:r>
            <a:endParaRPr lang="ru-RU" sz="2000">
              <a:latin typeface="Arial CYR"/>
            </a:endParaRPr>
          </a:p>
        </p:txBody>
      </p:sp>
      <p:sp>
        <p:nvSpPr>
          <p:cNvPr id="95254" name="Line 43"/>
          <p:cNvSpPr>
            <a:spLocks noChangeShapeType="1"/>
          </p:cNvSpPr>
          <p:nvPr/>
        </p:nvSpPr>
        <p:spPr bwMode="auto">
          <a:xfrm flipH="1">
            <a:off x="1676400" y="2057400"/>
            <a:ext cx="1371600" cy="304800"/>
          </a:xfrm>
          <a:prstGeom prst="line">
            <a:avLst/>
          </a:prstGeom>
          <a:noFill/>
          <a:ln w="12700">
            <a:solidFill>
              <a:schemeClr val="tx1"/>
            </a:solidFill>
            <a:round/>
            <a:headEnd type="none" w="sm" len="sm"/>
            <a:tailEnd type="none" w="sm" len="sm"/>
          </a:ln>
        </p:spPr>
        <p:txBody>
          <a:bodyPr/>
          <a:lstStyle/>
          <a:p>
            <a:endParaRPr lang="en-US"/>
          </a:p>
        </p:txBody>
      </p:sp>
      <p:sp>
        <p:nvSpPr>
          <p:cNvPr id="95255" name="Line 44"/>
          <p:cNvSpPr>
            <a:spLocks noChangeShapeType="1"/>
          </p:cNvSpPr>
          <p:nvPr/>
        </p:nvSpPr>
        <p:spPr bwMode="auto">
          <a:xfrm>
            <a:off x="4800600" y="1981200"/>
            <a:ext cx="1066800" cy="304800"/>
          </a:xfrm>
          <a:prstGeom prst="line">
            <a:avLst/>
          </a:prstGeom>
          <a:noFill/>
          <a:ln w="12700">
            <a:solidFill>
              <a:schemeClr val="tx1"/>
            </a:solidFill>
            <a:round/>
            <a:headEnd type="none" w="sm" len="sm"/>
            <a:tailEnd type="none" w="sm" len="sm"/>
          </a:ln>
        </p:spPr>
        <p:txBody>
          <a:bodyPr/>
          <a:lstStyle/>
          <a:p>
            <a:endParaRPr lang="en-US"/>
          </a:p>
        </p:txBody>
      </p:sp>
      <p:sp>
        <p:nvSpPr>
          <p:cNvPr id="95256" name="Rectangle 44"/>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advTm="0">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514"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96259" name="AutoShape 3"/>
          <p:cNvSpPr>
            <a:spLocks noChangeArrowheads="1"/>
          </p:cNvSpPr>
          <p:nvPr/>
        </p:nvSpPr>
        <p:spPr bwMode="auto">
          <a:xfrm>
            <a:off x="3663950" y="3206750"/>
            <a:ext cx="977900" cy="596900"/>
          </a:xfrm>
          <a:prstGeom prst="rightArrow">
            <a:avLst>
              <a:gd name="adj1" fmla="val 50000"/>
              <a:gd name="adj2" fmla="val 81922"/>
            </a:avLst>
          </a:prstGeom>
          <a:gradFill rotWithShape="0">
            <a:gsLst>
              <a:gs pos="0">
                <a:srgbClr val="FF0033"/>
              </a:gs>
              <a:gs pos="100000">
                <a:srgbClr val="B20024"/>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96260" name="Freeform 4"/>
          <p:cNvSpPr>
            <a:spLocks/>
          </p:cNvSpPr>
          <p:nvPr/>
        </p:nvSpPr>
        <p:spPr bwMode="auto">
          <a:xfrm>
            <a:off x="5387975" y="2732088"/>
            <a:ext cx="895350" cy="766762"/>
          </a:xfrm>
          <a:custGeom>
            <a:avLst/>
            <a:gdLst>
              <a:gd name="T0" fmla="*/ 2147483647 w 564"/>
              <a:gd name="T1" fmla="*/ 2147483647 h 483"/>
              <a:gd name="T2" fmla="*/ 2147483647 w 564"/>
              <a:gd name="T3" fmla="*/ 0 h 483"/>
              <a:gd name="T4" fmla="*/ 2147483647 w 564"/>
              <a:gd name="T5" fmla="*/ 2147483647 h 483"/>
              <a:gd name="T6" fmla="*/ 2147483647 w 564"/>
              <a:gd name="T7" fmla="*/ 2147483647 h 483"/>
              <a:gd name="T8" fmla="*/ 2147483647 w 564"/>
              <a:gd name="T9" fmla="*/ 2147483647 h 483"/>
              <a:gd name="T10" fmla="*/ 2147483647 w 564"/>
              <a:gd name="T11" fmla="*/ 2147483647 h 483"/>
              <a:gd name="T12" fmla="*/ 2147483647 w 564"/>
              <a:gd name="T13" fmla="*/ 2147483647 h 483"/>
              <a:gd name="T14" fmla="*/ 2147483647 w 564"/>
              <a:gd name="T15" fmla="*/ 2147483647 h 483"/>
              <a:gd name="T16" fmla="*/ 2147483647 w 564"/>
              <a:gd name="T17" fmla="*/ 2147483647 h 483"/>
              <a:gd name="T18" fmla="*/ 2147483647 w 564"/>
              <a:gd name="T19" fmla="*/ 2147483647 h 483"/>
              <a:gd name="T20" fmla="*/ 2147483647 w 564"/>
              <a:gd name="T21" fmla="*/ 2147483647 h 483"/>
              <a:gd name="T22" fmla="*/ 2147483647 w 564"/>
              <a:gd name="T23" fmla="*/ 2147483647 h 483"/>
              <a:gd name="T24" fmla="*/ 2147483647 w 564"/>
              <a:gd name="T25" fmla="*/ 2147483647 h 483"/>
              <a:gd name="T26" fmla="*/ 0 w 564"/>
              <a:gd name="T27" fmla="*/ 2147483647 h 483"/>
              <a:gd name="T28" fmla="*/ 0 w 564"/>
              <a:gd name="T29" fmla="*/ 2147483647 h 483"/>
              <a:gd name="T30" fmla="*/ 2147483647 w 564"/>
              <a:gd name="T31" fmla="*/ 2147483647 h 483"/>
              <a:gd name="T32" fmla="*/ 2147483647 w 564"/>
              <a:gd name="T33" fmla="*/ 2147483647 h 483"/>
              <a:gd name="T34" fmla="*/ 2147483647 w 564"/>
              <a:gd name="T35" fmla="*/ 2147483647 h 483"/>
              <a:gd name="T36" fmla="*/ 2147483647 w 564"/>
              <a:gd name="T37" fmla="*/ 2147483647 h 483"/>
              <a:gd name="T38" fmla="*/ 2147483647 w 564"/>
              <a:gd name="T39" fmla="*/ 2147483647 h 483"/>
              <a:gd name="T40" fmla="*/ 2147483647 w 564"/>
              <a:gd name="T41" fmla="*/ 2147483647 h 483"/>
              <a:gd name="T42" fmla="*/ 2147483647 w 564"/>
              <a:gd name="T43" fmla="*/ 2147483647 h 483"/>
              <a:gd name="T44" fmla="*/ 2147483647 w 564"/>
              <a:gd name="T45" fmla="*/ 2147483647 h 483"/>
              <a:gd name="T46" fmla="*/ 2147483647 w 564"/>
              <a:gd name="T47" fmla="*/ 2147483647 h 483"/>
              <a:gd name="T48" fmla="*/ 2147483647 w 564"/>
              <a:gd name="T49" fmla="*/ 2147483647 h 483"/>
              <a:gd name="T50" fmla="*/ 2147483647 w 564"/>
              <a:gd name="T51" fmla="*/ 2147483647 h 483"/>
              <a:gd name="T52" fmla="*/ 2147483647 w 564"/>
              <a:gd name="T53" fmla="*/ 2147483647 h 483"/>
              <a:gd name="T54" fmla="*/ 2147483647 w 564"/>
              <a:gd name="T55" fmla="*/ 2147483647 h 483"/>
              <a:gd name="T56" fmla="*/ 2147483647 w 564"/>
              <a:gd name="T57" fmla="*/ 2147483647 h 483"/>
              <a:gd name="T58" fmla="*/ 2147483647 w 564"/>
              <a:gd name="T59" fmla="*/ 2147483647 h 483"/>
              <a:gd name="T60" fmla="*/ 2147483647 w 564"/>
              <a:gd name="T61" fmla="*/ 2147483647 h 483"/>
              <a:gd name="T62" fmla="*/ 2147483647 w 564"/>
              <a:gd name="T63" fmla="*/ 2147483647 h 483"/>
              <a:gd name="T64" fmla="*/ 2147483647 w 564"/>
              <a:gd name="T65" fmla="*/ 2147483647 h 483"/>
              <a:gd name="T66" fmla="*/ 2147483647 w 564"/>
              <a:gd name="T67" fmla="*/ 2147483647 h 483"/>
              <a:gd name="T68" fmla="*/ 2147483647 w 564"/>
              <a:gd name="T69" fmla="*/ 2147483647 h 483"/>
              <a:gd name="T70" fmla="*/ 2147483647 w 564"/>
              <a:gd name="T71" fmla="*/ 2147483647 h 483"/>
              <a:gd name="T72" fmla="*/ 2147483647 w 564"/>
              <a:gd name="T73" fmla="*/ 2147483647 h 483"/>
              <a:gd name="T74" fmla="*/ 2147483647 w 564"/>
              <a:gd name="T75" fmla="*/ 2147483647 h 483"/>
              <a:gd name="T76" fmla="*/ 2147483647 w 564"/>
              <a:gd name="T77" fmla="*/ 214748364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6261" name="Freeform 5"/>
          <p:cNvSpPr>
            <a:spLocks/>
          </p:cNvSpPr>
          <p:nvPr/>
        </p:nvSpPr>
        <p:spPr bwMode="auto">
          <a:xfrm>
            <a:off x="6953250" y="2513013"/>
            <a:ext cx="852488" cy="954087"/>
          </a:xfrm>
          <a:custGeom>
            <a:avLst/>
            <a:gdLst>
              <a:gd name="T0" fmla="*/ 2147483647 w 537"/>
              <a:gd name="T1" fmla="*/ 2147483647 h 601"/>
              <a:gd name="T2" fmla="*/ 2147483647 w 537"/>
              <a:gd name="T3" fmla="*/ 2147483647 h 601"/>
              <a:gd name="T4" fmla="*/ 2147483647 w 537"/>
              <a:gd name="T5" fmla="*/ 2147483647 h 601"/>
              <a:gd name="T6" fmla="*/ 2147483647 w 537"/>
              <a:gd name="T7" fmla="*/ 2147483647 h 601"/>
              <a:gd name="T8" fmla="*/ 2147483647 w 537"/>
              <a:gd name="T9" fmla="*/ 2147483647 h 601"/>
              <a:gd name="T10" fmla="*/ 2147483647 w 537"/>
              <a:gd name="T11" fmla="*/ 2147483647 h 601"/>
              <a:gd name="T12" fmla="*/ 2147483647 w 537"/>
              <a:gd name="T13" fmla="*/ 2147483647 h 601"/>
              <a:gd name="T14" fmla="*/ 2147483647 w 537"/>
              <a:gd name="T15" fmla="*/ 2147483647 h 601"/>
              <a:gd name="T16" fmla="*/ 2147483647 w 537"/>
              <a:gd name="T17" fmla="*/ 2147483647 h 601"/>
              <a:gd name="T18" fmla="*/ 2147483647 w 537"/>
              <a:gd name="T19" fmla="*/ 2147483647 h 601"/>
              <a:gd name="T20" fmla="*/ 2147483647 w 537"/>
              <a:gd name="T21" fmla="*/ 2147483647 h 601"/>
              <a:gd name="T22" fmla="*/ 2147483647 w 537"/>
              <a:gd name="T23" fmla="*/ 2147483647 h 601"/>
              <a:gd name="T24" fmla="*/ 2147483647 w 537"/>
              <a:gd name="T25" fmla="*/ 2147483647 h 601"/>
              <a:gd name="T26" fmla="*/ 2147483647 w 537"/>
              <a:gd name="T27" fmla="*/ 2147483647 h 601"/>
              <a:gd name="T28" fmla="*/ 0 w 537"/>
              <a:gd name="T29" fmla="*/ 2147483647 h 601"/>
              <a:gd name="T30" fmla="*/ 0 w 537"/>
              <a:gd name="T31" fmla="*/ 2147483647 h 601"/>
              <a:gd name="T32" fmla="*/ 0 w 537"/>
              <a:gd name="T33" fmla="*/ 2147483647 h 601"/>
              <a:gd name="T34" fmla="*/ 0 w 537"/>
              <a:gd name="T35" fmla="*/ 2147483647 h 601"/>
              <a:gd name="T36" fmla="*/ 2147483647 w 537"/>
              <a:gd name="T37" fmla="*/ 2147483647 h 601"/>
              <a:gd name="T38" fmla="*/ 2147483647 w 537"/>
              <a:gd name="T39" fmla="*/ 2147483647 h 601"/>
              <a:gd name="T40" fmla="*/ 2147483647 w 537"/>
              <a:gd name="T41" fmla="*/ 2147483647 h 601"/>
              <a:gd name="T42" fmla="*/ 2147483647 w 537"/>
              <a:gd name="T43" fmla="*/ 2147483647 h 601"/>
              <a:gd name="T44" fmla="*/ 2147483647 w 537"/>
              <a:gd name="T45" fmla="*/ 2147483647 h 601"/>
              <a:gd name="T46" fmla="*/ 2147483647 w 537"/>
              <a:gd name="T47" fmla="*/ 2147483647 h 601"/>
              <a:gd name="T48" fmla="*/ 2147483647 w 537"/>
              <a:gd name="T49" fmla="*/ 2147483647 h 601"/>
              <a:gd name="T50" fmla="*/ 2147483647 w 537"/>
              <a:gd name="T51" fmla="*/ 2147483647 h 601"/>
              <a:gd name="T52" fmla="*/ 2147483647 w 537"/>
              <a:gd name="T53" fmla="*/ 2147483647 h 601"/>
              <a:gd name="T54" fmla="*/ 2147483647 w 537"/>
              <a:gd name="T55" fmla="*/ 2147483647 h 601"/>
              <a:gd name="T56" fmla="*/ 2147483647 w 537"/>
              <a:gd name="T57" fmla="*/ 2147483647 h 601"/>
              <a:gd name="T58" fmla="*/ 2147483647 w 537"/>
              <a:gd name="T59" fmla="*/ 2147483647 h 601"/>
              <a:gd name="T60" fmla="*/ 2147483647 w 537"/>
              <a:gd name="T61" fmla="*/ 2147483647 h 601"/>
              <a:gd name="T62" fmla="*/ 2147483647 w 537"/>
              <a:gd name="T63" fmla="*/ 2147483647 h 601"/>
              <a:gd name="T64" fmla="*/ 2147483647 w 537"/>
              <a:gd name="T65" fmla="*/ 2147483647 h 601"/>
              <a:gd name="T66" fmla="*/ 2147483647 w 537"/>
              <a:gd name="T67" fmla="*/ 2147483647 h 601"/>
              <a:gd name="T68" fmla="*/ 2147483647 w 537"/>
              <a:gd name="T69" fmla="*/ 2147483647 h 601"/>
              <a:gd name="T70" fmla="*/ 2147483647 w 537"/>
              <a:gd name="T71" fmla="*/ 2147483647 h 601"/>
              <a:gd name="T72" fmla="*/ 2147483647 w 537"/>
              <a:gd name="T73" fmla="*/ 2147483647 h 601"/>
              <a:gd name="T74" fmla="*/ 2147483647 w 537"/>
              <a:gd name="T75" fmla="*/ 2147483647 h 601"/>
              <a:gd name="T76" fmla="*/ 2147483647 w 537"/>
              <a:gd name="T77" fmla="*/ 2147483647 h 601"/>
              <a:gd name="T78" fmla="*/ 2147483647 w 537"/>
              <a:gd name="T79" fmla="*/ 2147483647 h 601"/>
              <a:gd name="T80" fmla="*/ 2147483647 w 537"/>
              <a:gd name="T81" fmla="*/ 2147483647 h 601"/>
              <a:gd name="T82" fmla="*/ 2147483647 w 537"/>
              <a:gd name="T83" fmla="*/ 2147483647 h 601"/>
              <a:gd name="T84" fmla="*/ 2147483647 w 537"/>
              <a:gd name="T85" fmla="*/ 2147483647 h 601"/>
              <a:gd name="T86" fmla="*/ 2147483647 w 537"/>
              <a:gd name="T87" fmla="*/ 0 h 601"/>
              <a:gd name="T88" fmla="*/ 2147483647 w 537"/>
              <a:gd name="T89" fmla="*/ 0 h 601"/>
              <a:gd name="T90" fmla="*/ 2147483647 w 537"/>
              <a:gd name="T91" fmla="*/ 0 h 601"/>
              <a:gd name="T92" fmla="*/ 2147483647 w 537"/>
              <a:gd name="T93" fmla="*/ 0 h 601"/>
              <a:gd name="T94" fmla="*/ 2147483647 w 537"/>
              <a:gd name="T95" fmla="*/ 0 h 601"/>
              <a:gd name="T96" fmla="*/ 2147483647 w 537"/>
              <a:gd name="T97" fmla="*/ 0 h 601"/>
              <a:gd name="T98" fmla="*/ 2147483647 w 537"/>
              <a:gd name="T99" fmla="*/ 2147483647 h 601"/>
              <a:gd name="T100" fmla="*/ 2147483647 w 537"/>
              <a:gd name="T101" fmla="*/ 2147483647 h 601"/>
              <a:gd name="T102" fmla="*/ 2147483647 w 537"/>
              <a:gd name="T103" fmla="*/ 2147483647 h 601"/>
              <a:gd name="T104" fmla="*/ 2147483647 w 537"/>
              <a:gd name="T105" fmla="*/ 2147483647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6262" name="Freeform 6"/>
          <p:cNvSpPr>
            <a:spLocks/>
          </p:cNvSpPr>
          <p:nvPr/>
        </p:nvSpPr>
        <p:spPr bwMode="auto">
          <a:xfrm>
            <a:off x="4473575" y="3646488"/>
            <a:ext cx="895350" cy="766762"/>
          </a:xfrm>
          <a:custGeom>
            <a:avLst/>
            <a:gdLst>
              <a:gd name="T0" fmla="*/ 2147483647 w 564"/>
              <a:gd name="T1" fmla="*/ 2147483647 h 483"/>
              <a:gd name="T2" fmla="*/ 2147483647 w 564"/>
              <a:gd name="T3" fmla="*/ 0 h 483"/>
              <a:gd name="T4" fmla="*/ 2147483647 w 564"/>
              <a:gd name="T5" fmla="*/ 2147483647 h 483"/>
              <a:gd name="T6" fmla="*/ 2147483647 w 564"/>
              <a:gd name="T7" fmla="*/ 2147483647 h 483"/>
              <a:gd name="T8" fmla="*/ 2147483647 w 564"/>
              <a:gd name="T9" fmla="*/ 2147483647 h 483"/>
              <a:gd name="T10" fmla="*/ 2147483647 w 564"/>
              <a:gd name="T11" fmla="*/ 2147483647 h 483"/>
              <a:gd name="T12" fmla="*/ 2147483647 w 564"/>
              <a:gd name="T13" fmla="*/ 2147483647 h 483"/>
              <a:gd name="T14" fmla="*/ 2147483647 w 564"/>
              <a:gd name="T15" fmla="*/ 2147483647 h 483"/>
              <a:gd name="T16" fmla="*/ 2147483647 w 564"/>
              <a:gd name="T17" fmla="*/ 2147483647 h 483"/>
              <a:gd name="T18" fmla="*/ 2147483647 w 564"/>
              <a:gd name="T19" fmla="*/ 2147483647 h 483"/>
              <a:gd name="T20" fmla="*/ 2147483647 w 564"/>
              <a:gd name="T21" fmla="*/ 2147483647 h 483"/>
              <a:gd name="T22" fmla="*/ 2147483647 w 564"/>
              <a:gd name="T23" fmla="*/ 2147483647 h 483"/>
              <a:gd name="T24" fmla="*/ 2147483647 w 564"/>
              <a:gd name="T25" fmla="*/ 2147483647 h 483"/>
              <a:gd name="T26" fmla="*/ 0 w 564"/>
              <a:gd name="T27" fmla="*/ 2147483647 h 483"/>
              <a:gd name="T28" fmla="*/ 0 w 564"/>
              <a:gd name="T29" fmla="*/ 2147483647 h 483"/>
              <a:gd name="T30" fmla="*/ 2147483647 w 564"/>
              <a:gd name="T31" fmla="*/ 2147483647 h 483"/>
              <a:gd name="T32" fmla="*/ 2147483647 w 564"/>
              <a:gd name="T33" fmla="*/ 2147483647 h 483"/>
              <a:gd name="T34" fmla="*/ 2147483647 w 564"/>
              <a:gd name="T35" fmla="*/ 2147483647 h 483"/>
              <a:gd name="T36" fmla="*/ 2147483647 w 564"/>
              <a:gd name="T37" fmla="*/ 2147483647 h 483"/>
              <a:gd name="T38" fmla="*/ 2147483647 w 564"/>
              <a:gd name="T39" fmla="*/ 2147483647 h 483"/>
              <a:gd name="T40" fmla="*/ 2147483647 w 564"/>
              <a:gd name="T41" fmla="*/ 2147483647 h 483"/>
              <a:gd name="T42" fmla="*/ 2147483647 w 564"/>
              <a:gd name="T43" fmla="*/ 2147483647 h 483"/>
              <a:gd name="T44" fmla="*/ 2147483647 w 564"/>
              <a:gd name="T45" fmla="*/ 2147483647 h 483"/>
              <a:gd name="T46" fmla="*/ 2147483647 w 564"/>
              <a:gd name="T47" fmla="*/ 2147483647 h 483"/>
              <a:gd name="T48" fmla="*/ 2147483647 w 564"/>
              <a:gd name="T49" fmla="*/ 2147483647 h 483"/>
              <a:gd name="T50" fmla="*/ 2147483647 w 564"/>
              <a:gd name="T51" fmla="*/ 2147483647 h 483"/>
              <a:gd name="T52" fmla="*/ 2147483647 w 564"/>
              <a:gd name="T53" fmla="*/ 2147483647 h 483"/>
              <a:gd name="T54" fmla="*/ 2147483647 w 564"/>
              <a:gd name="T55" fmla="*/ 2147483647 h 483"/>
              <a:gd name="T56" fmla="*/ 2147483647 w 564"/>
              <a:gd name="T57" fmla="*/ 2147483647 h 483"/>
              <a:gd name="T58" fmla="*/ 2147483647 w 564"/>
              <a:gd name="T59" fmla="*/ 2147483647 h 483"/>
              <a:gd name="T60" fmla="*/ 2147483647 w 564"/>
              <a:gd name="T61" fmla="*/ 2147483647 h 483"/>
              <a:gd name="T62" fmla="*/ 2147483647 w 564"/>
              <a:gd name="T63" fmla="*/ 2147483647 h 483"/>
              <a:gd name="T64" fmla="*/ 2147483647 w 564"/>
              <a:gd name="T65" fmla="*/ 2147483647 h 483"/>
              <a:gd name="T66" fmla="*/ 2147483647 w 564"/>
              <a:gd name="T67" fmla="*/ 2147483647 h 483"/>
              <a:gd name="T68" fmla="*/ 2147483647 w 564"/>
              <a:gd name="T69" fmla="*/ 2147483647 h 483"/>
              <a:gd name="T70" fmla="*/ 2147483647 w 564"/>
              <a:gd name="T71" fmla="*/ 2147483647 h 483"/>
              <a:gd name="T72" fmla="*/ 2147483647 w 564"/>
              <a:gd name="T73" fmla="*/ 2147483647 h 483"/>
              <a:gd name="T74" fmla="*/ 2147483647 w 564"/>
              <a:gd name="T75" fmla="*/ 2147483647 h 483"/>
              <a:gd name="T76" fmla="*/ 2147483647 w 564"/>
              <a:gd name="T77" fmla="*/ 214748364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6263" name="Freeform 7"/>
          <p:cNvSpPr>
            <a:spLocks/>
          </p:cNvSpPr>
          <p:nvPr/>
        </p:nvSpPr>
        <p:spPr bwMode="auto">
          <a:xfrm>
            <a:off x="4559300" y="1955800"/>
            <a:ext cx="925513" cy="982663"/>
          </a:xfrm>
          <a:custGeom>
            <a:avLst/>
            <a:gdLst>
              <a:gd name="T0" fmla="*/ 2147483647 w 583"/>
              <a:gd name="T1" fmla="*/ 2147483647 h 619"/>
              <a:gd name="T2" fmla="*/ 2147483647 w 583"/>
              <a:gd name="T3" fmla="*/ 2147483647 h 619"/>
              <a:gd name="T4" fmla="*/ 2147483647 w 583"/>
              <a:gd name="T5" fmla="*/ 2147483647 h 619"/>
              <a:gd name="T6" fmla="*/ 2147483647 w 583"/>
              <a:gd name="T7" fmla="*/ 2147483647 h 619"/>
              <a:gd name="T8" fmla="*/ 2147483647 w 583"/>
              <a:gd name="T9" fmla="*/ 2147483647 h 619"/>
              <a:gd name="T10" fmla="*/ 2147483647 w 583"/>
              <a:gd name="T11" fmla="*/ 2147483647 h 619"/>
              <a:gd name="T12" fmla="*/ 2147483647 w 583"/>
              <a:gd name="T13" fmla="*/ 2147483647 h 619"/>
              <a:gd name="T14" fmla="*/ 2147483647 w 583"/>
              <a:gd name="T15" fmla="*/ 2147483647 h 619"/>
              <a:gd name="T16" fmla="*/ 2147483647 w 583"/>
              <a:gd name="T17" fmla="*/ 2147483647 h 619"/>
              <a:gd name="T18" fmla="*/ 2147483647 w 583"/>
              <a:gd name="T19" fmla="*/ 2147483647 h 619"/>
              <a:gd name="T20" fmla="*/ 2147483647 w 583"/>
              <a:gd name="T21" fmla="*/ 2147483647 h 619"/>
              <a:gd name="T22" fmla="*/ 2147483647 w 583"/>
              <a:gd name="T23" fmla="*/ 2147483647 h 619"/>
              <a:gd name="T24" fmla="*/ 2147483647 w 583"/>
              <a:gd name="T25" fmla="*/ 2147483647 h 619"/>
              <a:gd name="T26" fmla="*/ 2147483647 w 583"/>
              <a:gd name="T27" fmla="*/ 2147483647 h 619"/>
              <a:gd name="T28" fmla="*/ 0 w 583"/>
              <a:gd name="T29" fmla="*/ 2147483647 h 619"/>
              <a:gd name="T30" fmla="*/ 0 w 583"/>
              <a:gd name="T31" fmla="*/ 2147483647 h 619"/>
              <a:gd name="T32" fmla="*/ 0 w 583"/>
              <a:gd name="T33" fmla="*/ 2147483647 h 619"/>
              <a:gd name="T34" fmla="*/ 0 w 583"/>
              <a:gd name="T35" fmla="*/ 2147483647 h 619"/>
              <a:gd name="T36" fmla="*/ 2147483647 w 583"/>
              <a:gd name="T37" fmla="*/ 2147483647 h 619"/>
              <a:gd name="T38" fmla="*/ 2147483647 w 583"/>
              <a:gd name="T39" fmla="*/ 2147483647 h 619"/>
              <a:gd name="T40" fmla="*/ 2147483647 w 583"/>
              <a:gd name="T41" fmla="*/ 2147483647 h 619"/>
              <a:gd name="T42" fmla="*/ 2147483647 w 583"/>
              <a:gd name="T43" fmla="*/ 2147483647 h 619"/>
              <a:gd name="T44" fmla="*/ 2147483647 w 583"/>
              <a:gd name="T45" fmla="*/ 2147483647 h 619"/>
              <a:gd name="T46" fmla="*/ 2147483647 w 583"/>
              <a:gd name="T47" fmla="*/ 2147483647 h 619"/>
              <a:gd name="T48" fmla="*/ 2147483647 w 583"/>
              <a:gd name="T49" fmla="*/ 2147483647 h 619"/>
              <a:gd name="T50" fmla="*/ 2147483647 w 583"/>
              <a:gd name="T51" fmla="*/ 2147483647 h 619"/>
              <a:gd name="T52" fmla="*/ 2147483647 w 583"/>
              <a:gd name="T53" fmla="*/ 2147483647 h 619"/>
              <a:gd name="T54" fmla="*/ 2147483647 w 583"/>
              <a:gd name="T55" fmla="*/ 2147483647 h 619"/>
              <a:gd name="T56" fmla="*/ 2147483647 w 583"/>
              <a:gd name="T57" fmla="*/ 2147483647 h 619"/>
              <a:gd name="T58" fmla="*/ 2147483647 w 583"/>
              <a:gd name="T59" fmla="*/ 2147483647 h 619"/>
              <a:gd name="T60" fmla="*/ 2147483647 w 583"/>
              <a:gd name="T61" fmla="*/ 2147483647 h 619"/>
              <a:gd name="T62" fmla="*/ 2147483647 w 583"/>
              <a:gd name="T63" fmla="*/ 2147483647 h 619"/>
              <a:gd name="T64" fmla="*/ 2147483647 w 583"/>
              <a:gd name="T65" fmla="*/ 2147483647 h 619"/>
              <a:gd name="T66" fmla="*/ 2147483647 w 583"/>
              <a:gd name="T67" fmla="*/ 2147483647 h 619"/>
              <a:gd name="T68" fmla="*/ 2147483647 w 583"/>
              <a:gd name="T69" fmla="*/ 2147483647 h 619"/>
              <a:gd name="T70" fmla="*/ 2147483647 w 583"/>
              <a:gd name="T71" fmla="*/ 2147483647 h 619"/>
              <a:gd name="T72" fmla="*/ 2147483647 w 583"/>
              <a:gd name="T73" fmla="*/ 2147483647 h 619"/>
              <a:gd name="T74" fmla="*/ 2147483647 w 583"/>
              <a:gd name="T75" fmla="*/ 2147483647 h 619"/>
              <a:gd name="T76" fmla="*/ 2147483647 w 583"/>
              <a:gd name="T77" fmla="*/ 2147483647 h 619"/>
              <a:gd name="T78" fmla="*/ 2147483647 w 583"/>
              <a:gd name="T79" fmla="*/ 2147483647 h 619"/>
              <a:gd name="T80" fmla="*/ 2147483647 w 583"/>
              <a:gd name="T81" fmla="*/ 2147483647 h 619"/>
              <a:gd name="T82" fmla="*/ 2147483647 w 583"/>
              <a:gd name="T83" fmla="*/ 2147483647 h 619"/>
              <a:gd name="T84" fmla="*/ 2147483647 w 583"/>
              <a:gd name="T85" fmla="*/ 2147483647 h 619"/>
              <a:gd name="T86" fmla="*/ 2147483647 w 583"/>
              <a:gd name="T87" fmla="*/ 2147483647 h 619"/>
              <a:gd name="T88" fmla="*/ 2147483647 w 583"/>
              <a:gd name="T89" fmla="*/ 2147483647 h 619"/>
              <a:gd name="T90" fmla="*/ 2147483647 w 583"/>
              <a:gd name="T91" fmla="*/ 2147483647 h 619"/>
              <a:gd name="T92" fmla="*/ 2147483647 w 583"/>
              <a:gd name="T93" fmla="*/ 2147483647 h 619"/>
              <a:gd name="T94" fmla="*/ 2147483647 w 583"/>
              <a:gd name="T95" fmla="*/ 2147483647 h 619"/>
              <a:gd name="T96" fmla="*/ 2147483647 w 583"/>
              <a:gd name="T97" fmla="*/ 0 h 619"/>
              <a:gd name="T98" fmla="*/ 2147483647 w 583"/>
              <a:gd name="T99" fmla="*/ 0 h 619"/>
              <a:gd name="T100" fmla="*/ 2147483647 w 583"/>
              <a:gd name="T101" fmla="*/ 0 h 619"/>
              <a:gd name="T102" fmla="*/ 2147483647 w 583"/>
              <a:gd name="T103" fmla="*/ 0 h 619"/>
              <a:gd name="T104" fmla="*/ 2147483647 w 583"/>
              <a:gd name="T105" fmla="*/ 2147483647 h 619"/>
              <a:gd name="T106" fmla="*/ 2147483647 w 583"/>
              <a:gd name="T107" fmla="*/ 214748364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6264" name="Freeform 8"/>
          <p:cNvSpPr>
            <a:spLocks/>
          </p:cNvSpPr>
          <p:nvPr/>
        </p:nvSpPr>
        <p:spPr bwMode="auto">
          <a:xfrm>
            <a:off x="6929438" y="3600450"/>
            <a:ext cx="733425" cy="1050925"/>
          </a:xfrm>
          <a:custGeom>
            <a:avLst/>
            <a:gdLst>
              <a:gd name="T0" fmla="*/ 2147483647 w 462"/>
              <a:gd name="T1" fmla="*/ 2147483647 h 662"/>
              <a:gd name="T2" fmla="*/ 2147483647 w 462"/>
              <a:gd name="T3" fmla="*/ 2147483647 h 662"/>
              <a:gd name="T4" fmla="*/ 2147483647 w 462"/>
              <a:gd name="T5" fmla="*/ 2147483647 h 662"/>
              <a:gd name="T6" fmla="*/ 2147483647 w 462"/>
              <a:gd name="T7" fmla="*/ 2147483647 h 662"/>
              <a:gd name="T8" fmla="*/ 2147483647 w 462"/>
              <a:gd name="T9" fmla="*/ 2147483647 h 662"/>
              <a:gd name="T10" fmla="*/ 2147483647 w 462"/>
              <a:gd name="T11" fmla="*/ 2147483647 h 662"/>
              <a:gd name="T12" fmla="*/ 2147483647 w 462"/>
              <a:gd name="T13" fmla="*/ 2147483647 h 662"/>
              <a:gd name="T14" fmla="*/ 2147483647 w 462"/>
              <a:gd name="T15" fmla="*/ 2147483647 h 662"/>
              <a:gd name="T16" fmla="*/ 2147483647 w 462"/>
              <a:gd name="T17" fmla="*/ 2147483647 h 662"/>
              <a:gd name="T18" fmla="*/ 0 w 462"/>
              <a:gd name="T19" fmla="*/ 2147483647 h 662"/>
              <a:gd name="T20" fmla="*/ 2147483647 w 462"/>
              <a:gd name="T21" fmla="*/ 2147483647 h 662"/>
              <a:gd name="T22" fmla="*/ 2147483647 w 462"/>
              <a:gd name="T23" fmla="*/ 2147483647 h 662"/>
              <a:gd name="T24" fmla="*/ 2147483647 w 462"/>
              <a:gd name="T25" fmla="*/ 2147483647 h 662"/>
              <a:gd name="T26" fmla="*/ 2147483647 w 462"/>
              <a:gd name="T27" fmla="*/ 2147483647 h 662"/>
              <a:gd name="T28" fmla="*/ 2147483647 w 462"/>
              <a:gd name="T29" fmla="*/ 2147483647 h 662"/>
              <a:gd name="T30" fmla="*/ 2147483647 w 462"/>
              <a:gd name="T31" fmla="*/ 2147483647 h 662"/>
              <a:gd name="T32" fmla="*/ 2147483647 w 462"/>
              <a:gd name="T33" fmla="*/ 2147483647 h 662"/>
              <a:gd name="T34" fmla="*/ 2147483647 w 462"/>
              <a:gd name="T35" fmla="*/ 2147483647 h 662"/>
              <a:gd name="T36" fmla="*/ 2147483647 w 462"/>
              <a:gd name="T37" fmla="*/ 2147483647 h 662"/>
              <a:gd name="T38" fmla="*/ 2147483647 w 462"/>
              <a:gd name="T39" fmla="*/ 2147483647 h 662"/>
              <a:gd name="T40" fmla="*/ 2147483647 w 462"/>
              <a:gd name="T41" fmla="*/ 2147483647 h 662"/>
              <a:gd name="T42" fmla="*/ 2147483647 w 462"/>
              <a:gd name="T43" fmla="*/ 2147483647 h 662"/>
              <a:gd name="T44" fmla="*/ 2147483647 w 462"/>
              <a:gd name="T45" fmla="*/ 2147483647 h 662"/>
              <a:gd name="T46" fmla="*/ 2147483647 w 462"/>
              <a:gd name="T47" fmla="*/ 2147483647 h 662"/>
              <a:gd name="T48" fmla="*/ 2147483647 w 462"/>
              <a:gd name="T49" fmla="*/ 2147483647 h 662"/>
              <a:gd name="T50" fmla="*/ 2147483647 w 462"/>
              <a:gd name="T51" fmla="*/ 2147483647 h 662"/>
              <a:gd name="T52" fmla="*/ 2147483647 w 462"/>
              <a:gd name="T53" fmla="*/ 2147483647 h 662"/>
              <a:gd name="T54" fmla="*/ 2147483647 w 462"/>
              <a:gd name="T55" fmla="*/ 2147483647 h 662"/>
              <a:gd name="T56" fmla="*/ 2147483647 w 462"/>
              <a:gd name="T57" fmla="*/ 2147483647 h 662"/>
              <a:gd name="T58" fmla="*/ 2147483647 w 462"/>
              <a:gd name="T59" fmla="*/ 2147483647 h 662"/>
              <a:gd name="T60" fmla="*/ 2147483647 w 462"/>
              <a:gd name="T61" fmla="*/ 2147483647 h 662"/>
              <a:gd name="T62" fmla="*/ 2147483647 w 462"/>
              <a:gd name="T63" fmla="*/ 2147483647 h 662"/>
              <a:gd name="T64" fmla="*/ 2147483647 w 462"/>
              <a:gd name="T65" fmla="*/ 2147483647 h 662"/>
              <a:gd name="T66" fmla="*/ 2147483647 w 462"/>
              <a:gd name="T67" fmla="*/ 2147483647 h 662"/>
              <a:gd name="T68" fmla="*/ 2147483647 w 462"/>
              <a:gd name="T69" fmla="*/ 2147483647 h 662"/>
              <a:gd name="T70" fmla="*/ 2147483647 w 462"/>
              <a:gd name="T71" fmla="*/ 2147483647 h 662"/>
              <a:gd name="T72" fmla="*/ 2147483647 w 462"/>
              <a:gd name="T73" fmla="*/ 2147483647 h 662"/>
              <a:gd name="T74" fmla="*/ 2147483647 w 462"/>
              <a:gd name="T75" fmla="*/ 2147483647 h 662"/>
              <a:gd name="T76" fmla="*/ 2147483647 w 462"/>
              <a:gd name="T77" fmla="*/ 2147483647 h 662"/>
              <a:gd name="T78" fmla="*/ 2147483647 w 462"/>
              <a:gd name="T79" fmla="*/ 2147483647 h 662"/>
              <a:gd name="T80" fmla="*/ 2147483647 w 462"/>
              <a:gd name="T81" fmla="*/ 2147483647 h 662"/>
              <a:gd name="T82" fmla="*/ 2147483647 w 462"/>
              <a:gd name="T83" fmla="*/ 2147483647 h 662"/>
              <a:gd name="T84" fmla="*/ 2147483647 w 462"/>
              <a:gd name="T85" fmla="*/ 2147483647 h 662"/>
              <a:gd name="T86" fmla="*/ 2147483647 w 462"/>
              <a:gd name="T87" fmla="*/ 0 h 662"/>
              <a:gd name="T88" fmla="*/ 2147483647 w 462"/>
              <a:gd name="T89" fmla="*/ 2147483647 h 662"/>
              <a:gd name="T90" fmla="*/ 2147483647 w 462"/>
              <a:gd name="T91" fmla="*/ 2147483647 h 662"/>
              <a:gd name="T92" fmla="*/ 2147483647 w 462"/>
              <a:gd name="T93" fmla="*/ 2147483647 h 662"/>
              <a:gd name="T94" fmla="*/ 2147483647 w 462"/>
              <a:gd name="T95" fmla="*/ 2147483647 h 662"/>
              <a:gd name="T96" fmla="*/ 2147483647 w 462"/>
              <a:gd name="T97" fmla="*/ 2147483647 h 662"/>
              <a:gd name="T98" fmla="*/ 2147483647 w 462"/>
              <a:gd name="T99" fmla="*/ 2147483647 h 662"/>
              <a:gd name="T100" fmla="*/ 2147483647 w 462"/>
              <a:gd name="T101" fmla="*/ 2147483647 h 662"/>
              <a:gd name="T102" fmla="*/ 2147483647 w 462"/>
              <a:gd name="T103" fmla="*/ 2147483647 h 662"/>
              <a:gd name="T104" fmla="*/ 2147483647 w 462"/>
              <a:gd name="T105" fmla="*/ 2147483647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6265" name="Freeform 9"/>
          <p:cNvSpPr>
            <a:spLocks/>
          </p:cNvSpPr>
          <p:nvPr/>
        </p:nvSpPr>
        <p:spPr bwMode="auto">
          <a:xfrm>
            <a:off x="5735638" y="3816350"/>
            <a:ext cx="898525" cy="1060450"/>
          </a:xfrm>
          <a:custGeom>
            <a:avLst/>
            <a:gdLst>
              <a:gd name="T0" fmla="*/ 2147483647 w 566"/>
              <a:gd name="T1" fmla="*/ 2147483647 h 668"/>
              <a:gd name="T2" fmla="*/ 2147483647 w 566"/>
              <a:gd name="T3" fmla="*/ 2147483647 h 668"/>
              <a:gd name="T4" fmla="*/ 2147483647 w 566"/>
              <a:gd name="T5" fmla="*/ 2147483647 h 668"/>
              <a:gd name="T6" fmla="*/ 2147483647 w 566"/>
              <a:gd name="T7" fmla="*/ 2147483647 h 668"/>
              <a:gd name="T8" fmla="*/ 2147483647 w 566"/>
              <a:gd name="T9" fmla="*/ 2147483647 h 668"/>
              <a:gd name="T10" fmla="*/ 2147483647 w 566"/>
              <a:gd name="T11" fmla="*/ 2147483647 h 668"/>
              <a:gd name="T12" fmla="*/ 2147483647 w 566"/>
              <a:gd name="T13" fmla="*/ 2147483647 h 668"/>
              <a:gd name="T14" fmla="*/ 0 w 566"/>
              <a:gd name="T15" fmla="*/ 2147483647 h 668"/>
              <a:gd name="T16" fmla="*/ 0 w 566"/>
              <a:gd name="T17" fmla="*/ 2147483647 h 668"/>
              <a:gd name="T18" fmla="*/ 2147483647 w 566"/>
              <a:gd name="T19" fmla="*/ 2147483647 h 668"/>
              <a:gd name="T20" fmla="*/ 2147483647 w 566"/>
              <a:gd name="T21" fmla="*/ 2147483647 h 668"/>
              <a:gd name="T22" fmla="*/ 2147483647 w 566"/>
              <a:gd name="T23" fmla="*/ 2147483647 h 668"/>
              <a:gd name="T24" fmla="*/ 2147483647 w 566"/>
              <a:gd name="T25" fmla="*/ 2147483647 h 668"/>
              <a:gd name="T26" fmla="*/ 2147483647 w 566"/>
              <a:gd name="T27" fmla="*/ 2147483647 h 668"/>
              <a:gd name="T28" fmla="*/ 2147483647 w 566"/>
              <a:gd name="T29" fmla="*/ 2147483647 h 668"/>
              <a:gd name="T30" fmla="*/ 2147483647 w 566"/>
              <a:gd name="T31" fmla="*/ 2147483647 h 668"/>
              <a:gd name="T32" fmla="*/ 2147483647 w 566"/>
              <a:gd name="T33" fmla="*/ 2147483647 h 668"/>
              <a:gd name="T34" fmla="*/ 2147483647 w 566"/>
              <a:gd name="T35" fmla="*/ 2147483647 h 668"/>
              <a:gd name="T36" fmla="*/ 2147483647 w 566"/>
              <a:gd name="T37" fmla="*/ 2147483647 h 668"/>
              <a:gd name="T38" fmla="*/ 2147483647 w 566"/>
              <a:gd name="T39" fmla="*/ 2147483647 h 668"/>
              <a:gd name="T40" fmla="*/ 2147483647 w 566"/>
              <a:gd name="T41" fmla="*/ 2147483647 h 668"/>
              <a:gd name="T42" fmla="*/ 2147483647 w 566"/>
              <a:gd name="T43" fmla="*/ 2147483647 h 668"/>
              <a:gd name="T44" fmla="*/ 2147483647 w 566"/>
              <a:gd name="T45" fmla="*/ 2147483647 h 668"/>
              <a:gd name="T46" fmla="*/ 2147483647 w 566"/>
              <a:gd name="T47" fmla="*/ 2147483647 h 668"/>
              <a:gd name="T48" fmla="*/ 2147483647 w 566"/>
              <a:gd name="T49" fmla="*/ 2147483647 h 668"/>
              <a:gd name="T50" fmla="*/ 2147483647 w 566"/>
              <a:gd name="T51" fmla="*/ 2147483647 h 668"/>
              <a:gd name="T52" fmla="*/ 2147483647 w 566"/>
              <a:gd name="T53" fmla="*/ 2147483647 h 668"/>
              <a:gd name="T54" fmla="*/ 2147483647 w 566"/>
              <a:gd name="T55" fmla="*/ 2147483647 h 668"/>
              <a:gd name="T56" fmla="*/ 2147483647 w 566"/>
              <a:gd name="T57" fmla="*/ 2147483647 h 668"/>
              <a:gd name="T58" fmla="*/ 2147483647 w 566"/>
              <a:gd name="T59" fmla="*/ 2147483647 h 668"/>
              <a:gd name="T60" fmla="*/ 2147483647 w 566"/>
              <a:gd name="T61" fmla="*/ 2147483647 h 668"/>
              <a:gd name="T62" fmla="*/ 2147483647 w 566"/>
              <a:gd name="T63" fmla="*/ 2147483647 h 668"/>
              <a:gd name="T64" fmla="*/ 2147483647 w 566"/>
              <a:gd name="T65" fmla="*/ 2147483647 h 668"/>
              <a:gd name="T66" fmla="*/ 2147483647 w 566"/>
              <a:gd name="T67" fmla="*/ 2147483647 h 668"/>
              <a:gd name="T68" fmla="*/ 2147483647 w 566"/>
              <a:gd name="T69" fmla="*/ 2147483647 h 668"/>
              <a:gd name="T70" fmla="*/ 2147483647 w 566"/>
              <a:gd name="T71" fmla="*/ 2147483647 h 668"/>
              <a:gd name="T72" fmla="*/ 2147483647 w 566"/>
              <a:gd name="T73" fmla="*/ 2147483647 h 668"/>
              <a:gd name="T74" fmla="*/ 2147483647 w 566"/>
              <a:gd name="T75" fmla="*/ 2147483647 h 668"/>
              <a:gd name="T76" fmla="*/ 2147483647 w 566"/>
              <a:gd name="T77" fmla="*/ 2147483647 h 668"/>
              <a:gd name="T78" fmla="*/ 2147483647 w 566"/>
              <a:gd name="T79" fmla="*/ 2147483647 h 668"/>
              <a:gd name="T80" fmla="*/ 2147483647 w 566"/>
              <a:gd name="T81" fmla="*/ 2147483647 h 668"/>
              <a:gd name="T82" fmla="*/ 2147483647 w 566"/>
              <a:gd name="T83" fmla="*/ 2147483647 h 668"/>
              <a:gd name="T84" fmla="*/ 2147483647 w 566"/>
              <a:gd name="T85" fmla="*/ 2147483647 h 668"/>
              <a:gd name="T86" fmla="*/ 2147483647 w 566"/>
              <a:gd name="T87" fmla="*/ 2147483647 h 668"/>
              <a:gd name="T88" fmla="*/ 2147483647 w 566"/>
              <a:gd name="T89" fmla="*/ 2147483647 h 668"/>
              <a:gd name="T90" fmla="*/ 2147483647 w 566"/>
              <a:gd name="T91" fmla="*/ 2147483647 h 668"/>
              <a:gd name="T92" fmla="*/ 2147483647 w 566"/>
              <a:gd name="T93" fmla="*/ 2147483647 h 668"/>
              <a:gd name="T94" fmla="*/ 2147483647 w 566"/>
              <a:gd name="T95" fmla="*/ 0 h 668"/>
              <a:gd name="T96" fmla="*/ 2147483647 w 566"/>
              <a:gd name="T97" fmla="*/ 2147483647 h 668"/>
              <a:gd name="T98" fmla="*/ 2147483647 w 566"/>
              <a:gd name="T99" fmla="*/ 2147483647 h 668"/>
              <a:gd name="T100" fmla="*/ 2147483647 w 566"/>
              <a:gd name="T101" fmla="*/ 2147483647 h 668"/>
              <a:gd name="T102" fmla="*/ 2147483647 w 566"/>
              <a:gd name="T103" fmla="*/ 2147483647 h 668"/>
              <a:gd name="T104" fmla="*/ 2147483647 w 566"/>
              <a:gd name="T105" fmla="*/ 2147483647 h 668"/>
              <a:gd name="T106" fmla="*/ 2147483647 w 566"/>
              <a:gd name="T107" fmla="*/ 2147483647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6266" name="Freeform 10"/>
          <p:cNvSpPr>
            <a:spLocks/>
          </p:cNvSpPr>
          <p:nvPr/>
        </p:nvSpPr>
        <p:spPr bwMode="auto">
          <a:xfrm>
            <a:off x="6159500" y="1955800"/>
            <a:ext cx="925513" cy="982663"/>
          </a:xfrm>
          <a:custGeom>
            <a:avLst/>
            <a:gdLst>
              <a:gd name="T0" fmla="*/ 2147483647 w 583"/>
              <a:gd name="T1" fmla="*/ 2147483647 h 619"/>
              <a:gd name="T2" fmla="*/ 2147483647 w 583"/>
              <a:gd name="T3" fmla="*/ 2147483647 h 619"/>
              <a:gd name="T4" fmla="*/ 2147483647 w 583"/>
              <a:gd name="T5" fmla="*/ 2147483647 h 619"/>
              <a:gd name="T6" fmla="*/ 2147483647 w 583"/>
              <a:gd name="T7" fmla="*/ 2147483647 h 619"/>
              <a:gd name="T8" fmla="*/ 2147483647 w 583"/>
              <a:gd name="T9" fmla="*/ 2147483647 h 619"/>
              <a:gd name="T10" fmla="*/ 2147483647 w 583"/>
              <a:gd name="T11" fmla="*/ 2147483647 h 619"/>
              <a:gd name="T12" fmla="*/ 2147483647 w 583"/>
              <a:gd name="T13" fmla="*/ 2147483647 h 619"/>
              <a:gd name="T14" fmla="*/ 2147483647 w 583"/>
              <a:gd name="T15" fmla="*/ 2147483647 h 619"/>
              <a:gd name="T16" fmla="*/ 2147483647 w 583"/>
              <a:gd name="T17" fmla="*/ 2147483647 h 619"/>
              <a:gd name="T18" fmla="*/ 2147483647 w 583"/>
              <a:gd name="T19" fmla="*/ 2147483647 h 619"/>
              <a:gd name="T20" fmla="*/ 2147483647 w 583"/>
              <a:gd name="T21" fmla="*/ 2147483647 h 619"/>
              <a:gd name="T22" fmla="*/ 2147483647 w 583"/>
              <a:gd name="T23" fmla="*/ 2147483647 h 619"/>
              <a:gd name="T24" fmla="*/ 2147483647 w 583"/>
              <a:gd name="T25" fmla="*/ 2147483647 h 619"/>
              <a:gd name="T26" fmla="*/ 2147483647 w 583"/>
              <a:gd name="T27" fmla="*/ 2147483647 h 619"/>
              <a:gd name="T28" fmla="*/ 0 w 583"/>
              <a:gd name="T29" fmla="*/ 2147483647 h 619"/>
              <a:gd name="T30" fmla="*/ 0 w 583"/>
              <a:gd name="T31" fmla="*/ 2147483647 h 619"/>
              <a:gd name="T32" fmla="*/ 0 w 583"/>
              <a:gd name="T33" fmla="*/ 2147483647 h 619"/>
              <a:gd name="T34" fmla="*/ 0 w 583"/>
              <a:gd name="T35" fmla="*/ 2147483647 h 619"/>
              <a:gd name="T36" fmla="*/ 2147483647 w 583"/>
              <a:gd name="T37" fmla="*/ 2147483647 h 619"/>
              <a:gd name="T38" fmla="*/ 2147483647 w 583"/>
              <a:gd name="T39" fmla="*/ 2147483647 h 619"/>
              <a:gd name="T40" fmla="*/ 2147483647 w 583"/>
              <a:gd name="T41" fmla="*/ 2147483647 h 619"/>
              <a:gd name="T42" fmla="*/ 2147483647 w 583"/>
              <a:gd name="T43" fmla="*/ 2147483647 h 619"/>
              <a:gd name="T44" fmla="*/ 2147483647 w 583"/>
              <a:gd name="T45" fmla="*/ 2147483647 h 619"/>
              <a:gd name="T46" fmla="*/ 2147483647 w 583"/>
              <a:gd name="T47" fmla="*/ 2147483647 h 619"/>
              <a:gd name="T48" fmla="*/ 2147483647 w 583"/>
              <a:gd name="T49" fmla="*/ 2147483647 h 619"/>
              <a:gd name="T50" fmla="*/ 2147483647 w 583"/>
              <a:gd name="T51" fmla="*/ 2147483647 h 619"/>
              <a:gd name="T52" fmla="*/ 2147483647 w 583"/>
              <a:gd name="T53" fmla="*/ 2147483647 h 619"/>
              <a:gd name="T54" fmla="*/ 2147483647 w 583"/>
              <a:gd name="T55" fmla="*/ 2147483647 h 619"/>
              <a:gd name="T56" fmla="*/ 2147483647 w 583"/>
              <a:gd name="T57" fmla="*/ 2147483647 h 619"/>
              <a:gd name="T58" fmla="*/ 2147483647 w 583"/>
              <a:gd name="T59" fmla="*/ 2147483647 h 619"/>
              <a:gd name="T60" fmla="*/ 2147483647 w 583"/>
              <a:gd name="T61" fmla="*/ 2147483647 h 619"/>
              <a:gd name="T62" fmla="*/ 2147483647 w 583"/>
              <a:gd name="T63" fmla="*/ 2147483647 h 619"/>
              <a:gd name="T64" fmla="*/ 2147483647 w 583"/>
              <a:gd name="T65" fmla="*/ 2147483647 h 619"/>
              <a:gd name="T66" fmla="*/ 2147483647 w 583"/>
              <a:gd name="T67" fmla="*/ 2147483647 h 619"/>
              <a:gd name="T68" fmla="*/ 2147483647 w 583"/>
              <a:gd name="T69" fmla="*/ 2147483647 h 619"/>
              <a:gd name="T70" fmla="*/ 2147483647 w 583"/>
              <a:gd name="T71" fmla="*/ 2147483647 h 619"/>
              <a:gd name="T72" fmla="*/ 2147483647 w 583"/>
              <a:gd name="T73" fmla="*/ 2147483647 h 619"/>
              <a:gd name="T74" fmla="*/ 2147483647 w 583"/>
              <a:gd name="T75" fmla="*/ 2147483647 h 619"/>
              <a:gd name="T76" fmla="*/ 2147483647 w 583"/>
              <a:gd name="T77" fmla="*/ 2147483647 h 619"/>
              <a:gd name="T78" fmla="*/ 2147483647 w 583"/>
              <a:gd name="T79" fmla="*/ 2147483647 h 619"/>
              <a:gd name="T80" fmla="*/ 2147483647 w 583"/>
              <a:gd name="T81" fmla="*/ 2147483647 h 619"/>
              <a:gd name="T82" fmla="*/ 2147483647 w 583"/>
              <a:gd name="T83" fmla="*/ 2147483647 h 619"/>
              <a:gd name="T84" fmla="*/ 2147483647 w 583"/>
              <a:gd name="T85" fmla="*/ 2147483647 h 619"/>
              <a:gd name="T86" fmla="*/ 2147483647 w 583"/>
              <a:gd name="T87" fmla="*/ 2147483647 h 619"/>
              <a:gd name="T88" fmla="*/ 2147483647 w 583"/>
              <a:gd name="T89" fmla="*/ 2147483647 h 619"/>
              <a:gd name="T90" fmla="*/ 2147483647 w 583"/>
              <a:gd name="T91" fmla="*/ 2147483647 h 619"/>
              <a:gd name="T92" fmla="*/ 2147483647 w 583"/>
              <a:gd name="T93" fmla="*/ 2147483647 h 619"/>
              <a:gd name="T94" fmla="*/ 2147483647 w 583"/>
              <a:gd name="T95" fmla="*/ 2147483647 h 619"/>
              <a:gd name="T96" fmla="*/ 2147483647 w 583"/>
              <a:gd name="T97" fmla="*/ 0 h 619"/>
              <a:gd name="T98" fmla="*/ 2147483647 w 583"/>
              <a:gd name="T99" fmla="*/ 0 h 619"/>
              <a:gd name="T100" fmla="*/ 2147483647 w 583"/>
              <a:gd name="T101" fmla="*/ 0 h 619"/>
              <a:gd name="T102" fmla="*/ 2147483647 w 583"/>
              <a:gd name="T103" fmla="*/ 0 h 619"/>
              <a:gd name="T104" fmla="*/ 2147483647 w 583"/>
              <a:gd name="T105" fmla="*/ 2147483647 h 619"/>
              <a:gd name="T106" fmla="*/ 2147483647 w 583"/>
              <a:gd name="T107" fmla="*/ 2147483647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6267" name="Arc 11"/>
          <p:cNvSpPr>
            <a:spLocks/>
          </p:cNvSpPr>
          <p:nvPr/>
        </p:nvSpPr>
        <p:spPr bwMode="auto">
          <a:xfrm rot="-9060000">
            <a:off x="5257800" y="3886200"/>
            <a:ext cx="304800" cy="533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268" name="Arc 12"/>
          <p:cNvSpPr>
            <a:spLocks/>
          </p:cNvSpPr>
          <p:nvPr/>
        </p:nvSpPr>
        <p:spPr bwMode="auto">
          <a:xfrm>
            <a:off x="5791200" y="2133600"/>
            <a:ext cx="304800" cy="533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269" name="Arc 13"/>
          <p:cNvSpPr>
            <a:spLocks/>
          </p:cNvSpPr>
          <p:nvPr/>
        </p:nvSpPr>
        <p:spPr bwMode="auto">
          <a:xfrm rot="-3120000">
            <a:off x="4343400" y="2667000"/>
            <a:ext cx="304800" cy="533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270" name="Arc 14"/>
          <p:cNvSpPr>
            <a:spLocks/>
          </p:cNvSpPr>
          <p:nvPr/>
        </p:nvSpPr>
        <p:spPr bwMode="auto">
          <a:xfrm>
            <a:off x="7543800" y="3429000"/>
            <a:ext cx="534988" cy="685800"/>
          </a:xfrm>
          <a:custGeom>
            <a:avLst/>
            <a:gdLst>
              <a:gd name="T0" fmla="*/ 0 w 21664"/>
              <a:gd name="T1" fmla="*/ 0 h 21600"/>
              <a:gd name="T2" fmla="*/ 2147483647 w 21664"/>
              <a:gd name="T3" fmla="*/ 2147483647 h 21600"/>
              <a:gd name="T4" fmla="*/ 2147483647 w 21664"/>
              <a:gd name="T5" fmla="*/ 2147483647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271" name="Arc 15"/>
          <p:cNvSpPr>
            <a:spLocks/>
          </p:cNvSpPr>
          <p:nvPr/>
        </p:nvSpPr>
        <p:spPr bwMode="auto">
          <a:xfrm>
            <a:off x="7010400" y="2287588"/>
            <a:ext cx="533400" cy="381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272" name="Arc 16"/>
          <p:cNvSpPr>
            <a:spLocks/>
          </p:cNvSpPr>
          <p:nvPr/>
        </p:nvSpPr>
        <p:spPr bwMode="auto">
          <a:xfrm>
            <a:off x="6324600" y="4495800"/>
            <a:ext cx="457200" cy="609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grpSp>
        <p:nvGrpSpPr>
          <p:cNvPr id="96273" name="Group 32"/>
          <p:cNvGrpSpPr>
            <a:grpSpLocks/>
          </p:cNvGrpSpPr>
          <p:nvPr/>
        </p:nvGrpSpPr>
        <p:grpSpPr bwMode="auto">
          <a:xfrm>
            <a:off x="444500" y="2133600"/>
            <a:ext cx="2798763" cy="3276600"/>
            <a:chOff x="280" y="1344"/>
            <a:chExt cx="1763" cy="2064"/>
          </a:xfrm>
        </p:grpSpPr>
        <p:sp>
          <p:nvSpPr>
            <p:cNvPr id="96291" name="Freeform 17"/>
            <p:cNvSpPr>
              <a:spLocks/>
            </p:cNvSpPr>
            <p:nvPr/>
          </p:nvSpPr>
          <p:spPr bwMode="auto">
            <a:xfrm>
              <a:off x="706" y="1865"/>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6292" name="Freeform 18"/>
            <p:cNvSpPr>
              <a:spLocks/>
            </p:cNvSpPr>
            <p:nvPr/>
          </p:nvSpPr>
          <p:spPr bwMode="auto">
            <a:xfrm>
              <a:off x="1260" y="1919"/>
              <a:ext cx="537" cy="601"/>
            </a:xfrm>
            <a:custGeom>
              <a:avLst/>
              <a:gdLst>
                <a:gd name="T0" fmla="*/ 276 w 537"/>
                <a:gd name="T1" fmla="*/ 49 h 601"/>
                <a:gd name="T2" fmla="*/ 236 w 537"/>
                <a:gd name="T3" fmla="*/ 64 h 601"/>
                <a:gd name="T4" fmla="*/ 209 w 537"/>
                <a:gd name="T5" fmla="*/ 82 h 601"/>
                <a:gd name="T6" fmla="*/ 191 w 537"/>
                <a:gd name="T7" fmla="*/ 110 h 601"/>
                <a:gd name="T8" fmla="*/ 155 w 537"/>
                <a:gd name="T9" fmla="*/ 128 h 601"/>
                <a:gd name="T10" fmla="*/ 127 w 537"/>
                <a:gd name="T11" fmla="*/ 155 h 601"/>
                <a:gd name="T12" fmla="*/ 100 w 537"/>
                <a:gd name="T13" fmla="*/ 173 h 601"/>
                <a:gd name="T14" fmla="*/ 73 w 537"/>
                <a:gd name="T15" fmla="*/ 200 h 601"/>
                <a:gd name="T16" fmla="*/ 46 w 537"/>
                <a:gd name="T17" fmla="*/ 219 h 601"/>
                <a:gd name="T18" fmla="*/ 27 w 537"/>
                <a:gd name="T19" fmla="*/ 237 h 601"/>
                <a:gd name="T20" fmla="*/ 18 w 537"/>
                <a:gd name="T21" fmla="*/ 264 h 601"/>
                <a:gd name="T22" fmla="*/ 9 w 537"/>
                <a:gd name="T23" fmla="*/ 291 h 601"/>
                <a:gd name="T24" fmla="*/ 9 w 537"/>
                <a:gd name="T25" fmla="*/ 319 h 601"/>
                <a:gd name="T26" fmla="*/ 9 w 537"/>
                <a:gd name="T27" fmla="*/ 346 h 601"/>
                <a:gd name="T28" fmla="*/ 0 w 537"/>
                <a:gd name="T29" fmla="*/ 373 h 601"/>
                <a:gd name="T30" fmla="*/ 0 w 537"/>
                <a:gd name="T31" fmla="*/ 400 h 601"/>
                <a:gd name="T32" fmla="*/ 0 w 537"/>
                <a:gd name="T33" fmla="*/ 419 h 601"/>
                <a:gd name="T34" fmla="*/ 0 w 537"/>
                <a:gd name="T35" fmla="*/ 455 h 601"/>
                <a:gd name="T36" fmla="*/ 27 w 537"/>
                <a:gd name="T37" fmla="*/ 464 h 601"/>
                <a:gd name="T38" fmla="*/ 118 w 537"/>
                <a:gd name="T39" fmla="*/ 473 h 601"/>
                <a:gd name="T40" fmla="*/ 191 w 537"/>
                <a:gd name="T41" fmla="*/ 491 h 601"/>
                <a:gd name="T42" fmla="*/ 218 w 537"/>
                <a:gd name="T43" fmla="*/ 528 h 601"/>
                <a:gd name="T44" fmla="*/ 218 w 537"/>
                <a:gd name="T45" fmla="*/ 582 h 601"/>
                <a:gd name="T46" fmla="*/ 255 w 537"/>
                <a:gd name="T47" fmla="*/ 600 h 601"/>
                <a:gd name="T48" fmla="*/ 291 w 537"/>
                <a:gd name="T49" fmla="*/ 591 h 601"/>
                <a:gd name="T50" fmla="*/ 318 w 537"/>
                <a:gd name="T51" fmla="*/ 582 h 601"/>
                <a:gd name="T52" fmla="*/ 327 w 537"/>
                <a:gd name="T53" fmla="*/ 555 h 601"/>
                <a:gd name="T54" fmla="*/ 346 w 537"/>
                <a:gd name="T55" fmla="*/ 528 h 601"/>
                <a:gd name="T56" fmla="*/ 355 w 537"/>
                <a:gd name="T57" fmla="*/ 509 h 601"/>
                <a:gd name="T58" fmla="*/ 364 w 537"/>
                <a:gd name="T59" fmla="*/ 455 h 601"/>
                <a:gd name="T60" fmla="*/ 382 w 537"/>
                <a:gd name="T61" fmla="*/ 419 h 601"/>
                <a:gd name="T62" fmla="*/ 400 w 537"/>
                <a:gd name="T63" fmla="*/ 400 h 601"/>
                <a:gd name="T64" fmla="*/ 427 w 537"/>
                <a:gd name="T65" fmla="*/ 382 h 601"/>
                <a:gd name="T66" fmla="*/ 446 w 537"/>
                <a:gd name="T67" fmla="*/ 382 h 601"/>
                <a:gd name="T68" fmla="*/ 473 w 537"/>
                <a:gd name="T69" fmla="*/ 373 h 601"/>
                <a:gd name="T70" fmla="*/ 509 w 537"/>
                <a:gd name="T71" fmla="*/ 346 h 601"/>
                <a:gd name="T72" fmla="*/ 509 w 537"/>
                <a:gd name="T73" fmla="*/ 309 h 601"/>
                <a:gd name="T74" fmla="*/ 509 w 537"/>
                <a:gd name="T75" fmla="*/ 282 h 601"/>
                <a:gd name="T76" fmla="*/ 509 w 537"/>
                <a:gd name="T77" fmla="*/ 209 h 601"/>
                <a:gd name="T78" fmla="*/ 509 w 537"/>
                <a:gd name="T79" fmla="*/ 182 h 601"/>
                <a:gd name="T80" fmla="*/ 509 w 537"/>
                <a:gd name="T81" fmla="*/ 155 h 601"/>
                <a:gd name="T82" fmla="*/ 518 w 537"/>
                <a:gd name="T83" fmla="*/ 100 h 601"/>
                <a:gd name="T84" fmla="*/ 536 w 537"/>
                <a:gd name="T85" fmla="*/ 73 h 601"/>
                <a:gd name="T86" fmla="*/ 509 w 537"/>
                <a:gd name="T87" fmla="*/ 0 h 601"/>
                <a:gd name="T88" fmla="*/ 482 w 537"/>
                <a:gd name="T89" fmla="*/ 0 h 601"/>
                <a:gd name="T90" fmla="*/ 455 w 537"/>
                <a:gd name="T91" fmla="*/ 0 h 601"/>
                <a:gd name="T92" fmla="*/ 427 w 537"/>
                <a:gd name="T93" fmla="*/ 0 h 601"/>
                <a:gd name="T94" fmla="*/ 400 w 537"/>
                <a:gd name="T95" fmla="*/ 0 h 601"/>
                <a:gd name="T96" fmla="*/ 373 w 537"/>
                <a:gd name="T97" fmla="*/ 0 h 601"/>
                <a:gd name="T98" fmla="*/ 346 w 537"/>
                <a:gd name="T99" fmla="*/ 10 h 601"/>
                <a:gd name="T100" fmla="*/ 318 w 537"/>
                <a:gd name="T101" fmla="*/ 37 h 601"/>
                <a:gd name="T102" fmla="*/ 276 w 537"/>
                <a:gd name="T103" fmla="*/ 49 h 601"/>
                <a:gd name="T104" fmla="*/ 276 w 537"/>
                <a:gd name="T105" fmla="*/ 49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601"/>
                <a:gd name="T161" fmla="*/ 537 w 537"/>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601">
                  <a:moveTo>
                    <a:pt x="276" y="49"/>
                  </a:moveTo>
                  <a:lnTo>
                    <a:pt x="236" y="64"/>
                  </a:lnTo>
                  <a:lnTo>
                    <a:pt x="209" y="82"/>
                  </a:lnTo>
                  <a:lnTo>
                    <a:pt x="191" y="110"/>
                  </a:lnTo>
                  <a:lnTo>
                    <a:pt x="155" y="128"/>
                  </a:lnTo>
                  <a:lnTo>
                    <a:pt x="127" y="155"/>
                  </a:lnTo>
                  <a:lnTo>
                    <a:pt x="100" y="173"/>
                  </a:lnTo>
                  <a:lnTo>
                    <a:pt x="73" y="200"/>
                  </a:lnTo>
                  <a:lnTo>
                    <a:pt x="46" y="219"/>
                  </a:lnTo>
                  <a:lnTo>
                    <a:pt x="27" y="237"/>
                  </a:lnTo>
                  <a:lnTo>
                    <a:pt x="18" y="264"/>
                  </a:lnTo>
                  <a:lnTo>
                    <a:pt x="9" y="291"/>
                  </a:lnTo>
                  <a:lnTo>
                    <a:pt x="9" y="319"/>
                  </a:lnTo>
                  <a:lnTo>
                    <a:pt x="9" y="346"/>
                  </a:lnTo>
                  <a:lnTo>
                    <a:pt x="0" y="373"/>
                  </a:lnTo>
                  <a:lnTo>
                    <a:pt x="0" y="400"/>
                  </a:lnTo>
                  <a:lnTo>
                    <a:pt x="0" y="419"/>
                  </a:lnTo>
                  <a:lnTo>
                    <a:pt x="0" y="455"/>
                  </a:lnTo>
                  <a:lnTo>
                    <a:pt x="27" y="464"/>
                  </a:lnTo>
                  <a:lnTo>
                    <a:pt x="118" y="473"/>
                  </a:lnTo>
                  <a:lnTo>
                    <a:pt x="191" y="491"/>
                  </a:lnTo>
                  <a:lnTo>
                    <a:pt x="218" y="528"/>
                  </a:lnTo>
                  <a:lnTo>
                    <a:pt x="218" y="582"/>
                  </a:lnTo>
                  <a:lnTo>
                    <a:pt x="255" y="600"/>
                  </a:lnTo>
                  <a:lnTo>
                    <a:pt x="291" y="591"/>
                  </a:lnTo>
                  <a:lnTo>
                    <a:pt x="318" y="582"/>
                  </a:lnTo>
                  <a:lnTo>
                    <a:pt x="327" y="555"/>
                  </a:lnTo>
                  <a:lnTo>
                    <a:pt x="346" y="528"/>
                  </a:lnTo>
                  <a:lnTo>
                    <a:pt x="355" y="509"/>
                  </a:lnTo>
                  <a:lnTo>
                    <a:pt x="364" y="455"/>
                  </a:lnTo>
                  <a:lnTo>
                    <a:pt x="382" y="419"/>
                  </a:lnTo>
                  <a:lnTo>
                    <a:pt x="400" y="400"/>
                  </a:lnTo>
                  <a:lnTo>
                    <a:pt x="427" y="382"/>
                  </a:lnTo>
                  <a:lnTo>
                    <a:pt x="446" y="382"/>
                  </a:lnTo>
                  <a:lnTo>
                    <a:pt x="473" y="373"/>
                  </a:lnTo>
                  <a:lnTo>
                    <a:pt x="509" y="346"/>
                  </a:lnTo>
                  <a:lnTo>
                    <a:pt x="509" y="309"/>
                  </a:lnTo>
                  <a:lnTo>
                    <a:pt x="509" y="282"/>
                  </a:lnTo>
                  <a:lnTo>
                    <a:pt x="509" y="209"/>
                  </a:lnTo>
                  <a:lnTo>
                    <a:pt x="509" y="182"/>
                  </a:lnTo>
                  <a:lnTo>
                    <a:pt x="509" y="155"/>
                  </a:lnTo>
                  <a:lnTo>
                    <a:pt x="518" y="100"/>
                  </a:lnTo>
                  <a:lnTo>
                    <a:pt x="536" y="73"/>
                  </a:lnTo>
                  <a:lnTo>
                    <a:pt x="509" y="0"/>
                  </a:lnTo>
                  <a:lnTo>
                    <a:pt x="482" y="0"/>
                  </a:lnTo>
                  <a:lnTo>
                    <a:pt x="455" y="0"/>
                  </a:lnTo>
                  <a:lnTo>
                    <a:pt x="427" y="0"/>
                  </a:lnTo>
                  <a:lnTo>
                    <a:pt x="400" y="0"/>
                  </a:lnTo>
                  <a:lnTo>
                    <a:pt x="373" y="0"/>
                  </a:lnTo>
                  <a:lnTo>
                    <a:pt x="346" y="10"/>
                  </a:lnTo>
                  <a:lnTo>
                    <a:pt x="318" y="37"/>
                  </a:lnTo>
                  <a:lnTo>
                    <a:pt x="276" y="49"/>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6293" name="Freeform 19"/>
            <p:cNvSpPr>
              <a:spLocks/>
            </p:cNvSpPr>
            <p:nvPr/>
          </p:nvSpPr>
          <p:spPr bwMode="auto">
            <a:xfrm>
              <a:off x="1096" y="1520"/>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lin ang="5400000" scaled="1"/>
            </a:gradFill>
            <a:ln w="12700" cap="rnd">
              <a:solidFill>
                <a:schemeClr val="tx1"/>
              </a:solidFill>
              <a:round/>
              <a:headEnd/>
              <a:tailEnd/>
            </a:ln>
          </p:spPr>
          <p:txBody>
            <a:bodyPr/>
            <a:lstStyle/>
            <a:p>
              <a:pPr algn="ctr" eaLnBrk="0" hangingPunct="0"/>
              <a:endParaRPr lang="en-US"/>
            </a:p>
          </p:txBody>
        </p:sp>
        <p:sp>
          <p:nvSpPr>
            <p:cNvPr id="96294" name="Freeform 20"/>
            <p:cNvSpPr>
              <a:spLocks/>
            </p:cNvSpPr>
            <p:nvPr/>
          </p:nvSpPr>
          <p:spPr bwMode="auto">
            <a:xfrm>
              <a:off x="322" y="2249"/>
              <a:ext cx="564" cy="483"/>
            </a:xfrm>
            <a:custGeom>
              <a:avLst/>
              <a:gdLst>
                <a:gd name="T0" fmla="*/ 398 w 564"/>
                <a:gd name="T1" fmla="*/ 7 h 483"/>
                <a:gd name="T2" fmla="*/ 327 w 564"/>
                <a:gd name="T3" fmla="*/ 0 h 483"/>
                <a:gd name="T4" fmla="*/ 254 w 564"/>
                <a:gd name="T5" fmla="*/ 9 h 483"/>
                <a:gd name="T6" fmla="*/ 200 w 564"/>
                <a:gd name="T7" fmla="*/ 27 h 483"/>
                <a:gd name="T8" fmla="*/ 172 w 564"/>
                <a:gd name="T9" fmla="*/ 36 h 483"/>
                <a:gd name="T10" fmla="*/ 145 w 564"/>
                <a:gd name="T11" fmla="*/ 64 h 483"/>
                <a:gd name="T12" fmla="*/ 118 w 564"/>
                <a:gd name="T13" fmla="*/ 82 h 483"/>
                <a:gd name="T14" fmla="*/ 109 w 564"/>
                <a:gd name="T15" fmla="*/ 109 h 483"/>
                <a:gd name="T16" fmla="*/ 109 w 564"/>
                <a:gd name="T17" fmla="*/ 136 h 483"/>
                <a:gd name="T18" fmla="*/ 81 w 564"/>
                <a:gd name="T19" fmla="*/ 173 h 483"/>
                <a:gd name="T20" fmla="*/ 54 w 564"/>
                <a:gd name="T21" fmla="*/ 200 h 483"/>
                <a:gd name="T22" fmla="*/ 27 w 564"/>
                <a:gd name="T23" fmla="*/ 218 h 483"/>
                <a:gd name="T24" fmla="*/ 9 w 564"/>
                <a:gd name="T25" fmla="*/ 254 h 483"/>
                <a:gd name="T26" fmla="*/ 0 w 564"/>
                <a:gd name="T27" fmla="*/ 282 h 483"/>
                <a:gd name="T28" fmla="*/ 0 w 564"/>
                <a:gd name="T29" fmla="*/ 354 h 483"/>
                <a:gd name="T30" fmla="*/ 18 w 564"/>
                <a:gd name="T31" fmla="*/ 409 h 483"/>
                <a:gd name="T32" fmla="*/ 145 w 564"/>
                <a:gd name="T33" fmla="*/ 427 h 483"/>
                <a:gd name="T34" fmla="*/ 218 w 564"/>
                <a:gd name="T35" fmla="*/ 427 h 483"/>
                <a:gd name="T36" fmla="*/ 272 w 564"/>
                <a:gd name="T37" fmla="*/ 427 h 483"/>
                <a:gd name="T38" fmla="*/ 300 w 564"/>
                <a:gd name="T39" fmla="*/ 445 h 483"/>
                <a:gd name="T40" fmla="*/ 327 w 564"/>
                <a:gd name="T41" fmla="*/ 473 h 483"/>
                <a:gd name="T42" fmla="*/ 390 w 564"/>
                <a:gd name="T43" fmla="*/ 482 h 483"/>
                <a:gd name="T44" fmla="*/ 445 w 564"/>
                <a:gd name="T45" fmla="*/ 473 h 483"/>
                <a:gd name="T46" fmla="*/ 472 w 564"/>
                <a:gd name="T47" fmla="*/ 445 h 483"/>
                <a:gd name="T48" fmla="*/ 500 w 564"/>
                <a:gd name="T49" fmla="*/ 418 h 483"/>
                <a:gd name="T50" fmla="*/ 527 w 564"/>
                <a:gd name="T51" fmla="*/ 400 h 483"/>
                <a:gd name="T52" fmla="*/ 554 w 564"/>
                <a:gd name="T53" fmla="*/ 382 h 483"/>
                <a:gd name="T54" fmla="*/ 563 w 564"/>
                <a:gd name="T55" fmla="*/ 363 h 483"/>
                <a:gd name="T56" fmla="*/ 545 w 564"/>
                <a:gd name="T57" fmla="*/ 327 h 483"/>
                <a:gd name="T58" fmla="*/ 545 w 564"/>
                <a:gd name="T59" fmla="*/ 263 h 483"/>
                <a:gd name="T60" fmla="*/ 536 w 564"/>
                <a:gd name="T61" fmla="*/ 191 h 483"/>
                <a:gd name="T62" fmla="*/ 536 w 564"/>
                <a:gd name="T63" fmla="*/ 164 h 483"/>
                <a:gd name="T64" fmla="*/ 527 w 564"/>
                <a:gd name="T65" fmla="*/ 145 h 483"/>
                <a:gd name="T66" fmla="*/ 527 w 564"/>
                <a:gd name="T67" fmla="*/ 109 h 483"/>
                <a:gd name="T68" fmla="*/ 427 w 564"/>
                <a:gd name="T69" fmla="*/ 91 h 483"/>
                <a:gd name="T70" fmla="*/ 409 w 564"/>
                <a:gd name="T71" fmla="*/ 64 h 483"/>
                <a:gd name="T72" fmla="*/ 409 w 564"/>
                <a:gd name="T73" fmla="*/ 45 h 483"/>
                <a:gd name="T74" fmla="*/ 398 w 564"/>
                <a:gd name="T75" fmla="*/ 7 h 483"/>
                <a:gd name="T76" fmla="*/ 398 w 564"/>
                <a:gd name="T77" fmla="*/ 7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4"/>
                <a:gd name="T118" fmla="*/ 0 h 483"/>
                <a:gd name="T119" fmla="*/ 564 w 564"/>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4" h="483">
                  <a:moveTo>
                    <a:pt x="398" y="7"/>
                  </a:moveTo>
                  <a:lnTo>
                    <a:pt x="327" y="0"/>
                  </a:lnTo>
                  <a:lnTo>
                    <a:pt x="254" y="9"/>
                  </a:lnTo>
                  <a:lnTo>
                    <a:pt x="200" y="27"/>
                  </a:lnTo>
                  <a:lnTo>
                    <a:pt x="172" y="36"/>
                  </a:lnTo>
                  <a:lnTo>
                    <a:pt x="145" y="64"/>
                  </a:lnTo>
                  <a:lnTo>
                    <a:pt x="118" y="82"/>
                  </a:lnTo>
                  <a:lnTo>
                    <a:pt x="109" y="109"/>
                  </a:lnTo>
                  <a:lnTo>
                    <a:pt x="109" y="136"/>
                  </a:lnTo>
                  <a:lnTo>
                    <a:pt x="81" y="173"/>
                  </a:lnTo>
                  <a:lnTo>
                    <a:pt x="54" y="200"/>
                  </a:lnTo>
                  <a:lnTo>
                    <a:pt x="27" y="218"/>
                  </a:lnTo>
                  <a:lnTo>
                    <a:pt x="9" y="254"/>
                  </a:lnTo>
                  <a:lnTo>
                    <a:pt x="0" y="282"/>
                  </a:lnTo>
                  <a:lnTo>
                    <a:pt x="0" y="354"/>
                  </a:lnTo>
                  <a:lnTo>
                    <a:pt x="18" y="409"/>
                  </a:lnTo>
                  <a:lnTo>
                    <a:pt x="145" y="427"/>
                  </a:lnTo>
                  <a:lnTo>
                    <a:pt x="218" y="427"/>
                  </a:lnTo>
                  <a:lnTo>
                    <a:pt x="272" y="427"/>
                  </a:lnTo>
                  <a:lnTo>
                    <a:pt x="300" y="445"/>
                  </a:lnTo>
                  <a:lnTo>
                    <a:pt x="327" y="473"/>
                  </a:lnTo>
                  <a:lnTo>
                    <a:pt x="390" y="482"/>
                  </a:lnTo>
                  <a:lnTo>
                    <a:pt x="445" y="473"/>
                  </a:lnTo>
                  <a:lnTo>
                    <a:pt x="472" y="445"/>
                  </a:lnTo>
                  <a:lnTo>
                    <a:pt x="500" y="418"/>
                  </a:lnTo>
                  <a:lnTo>
                    <a:pt x="527" y="400"/>
                  </a:lnTo>
                  <a:lnTo>
                    <a:pt x="554" y="382"/>
                  </a:lnTo>
                  <a:lnTo>
                    <a:pt x="563" y="363"/>
                  </a:lnTo>
                  <a:lnTo>
                    <a:pt x="545" y="327"/>
                  </a:lnTo>
                  <a:lnTo>
                    <a:pt x="545" y="263"/>
                  </a:lnTo>
                  <a:lnTo>
                    <a:pt x="536" y="191"/>
                  </a:lnTo>
                  <a:lnTo>
                    <a:pt x="536" y="164"/>
                  </a:lnTo>
                  <a:lnTo>
                    <a:pt x="527" y="145"/>
                  </a:lnTo>
                  <a:lnTo>
                    <a:pt x="527" y="109"/>
                  </a:lnTo>
                  <a:lnTo>
                    <a:pt x="427" y="91"/>
                  </a:lnTo>
                  <a:lnTo>
                    <a:pt x="409" y="64"/>
                  </a:lnTo>
                  <a:lnTo>
                    <a:pt x="409" y="45"/>
                  </a:lnTo>
                  <a:lnTo>
                    <a:pt x="398" y="7"/>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sp>
          <p:nvSpPr>
            <p:cNvPr id="96295" name="Freeform 21"/>
            <p:cNvSpPr>
              <a:spLocks/>
            </p:cNvSpPr>
            <p:nvPr/>
          </p:nvSpPr>
          <p:spPr bwMode="auto">
            <a:xfrm>
              <a:off x="280" y="1664"/>
              <a:ext cx="583" cy="619"/>
            </a:xfrm>
            <a:custGeom>
              <a:avLst/>
              <a:gdLst>
                <a:gd name="T0" fmla="*/ 296 w 583"/>
                <a:gd name="T1" fmla="*/ 16 h 619"/>
                <a:gd name="T2" fmla="*/ 255 w 583"/>
                <a:gd name="T3" fmla="*/ 54 h 619"/>
                <a:gd name="T4" fmla="*/ 228 w 583"/>
                <a:gd name="T5" fmla="*/ 72 h 619"/>
                <a:gd name="T6" fmla="*/ 200 w 583"/>
                <a:gd name="T7" fmla="*/ 81 h 619"/>
                <a:gd name="T8" fmla="*/ 173 w 583"/>
                <a:gd name="T9" fmla="*/ 90 h 619"/>
                <a:gd name="T10" fmla="*/ 146 w 583"/>
                <a:gd name="T11" fmla="*/ 100 h 619"/>
                <a:gd name="T12" fmla="*/ 110 w 583"/>
                <a:gd name="T13" fmla="*/ 118 h 619"/>
                <a:gd name="T14" fmla="*/ 82 w 583"/>
                <a:gd name="T15" fmla="*/ 136 h 619"/>
                <a:gd name="T16" fmla="*/ 64 w 583"/>
                <a:gd name="T17" fmla="*/ 163 h 619"/>
                <a:gd name="T18" fmla="*/ 64 w 583"/>
                <a:gd name="T19" fmla="*/ 190 h 619"/>
                <a:gd name="T20" fmla="*/ 64 w 583"/>
                <a:gd name="T21" fmla="*/ 209 h 619"/>
                <a:gd name="T22" fmla="*/ 55 w 583"/>
                <a:gd name="T23" fmla="*/ 236 h 619"/>
                <a:gd name="T24" fmla="*/ 28 w 583"/>
                <a:gd name="T25" fmla="*/ 254 h 619"/>
                <a:gd name="T26" fmla="*/ 10 w 583"/>
                <a:gd name="T27" fmla="*/ 281 h 619"/>
                <a:gd name="T28" fmla="*/ 0 w 583"/>
                <a:gd name="T29" fmla="*/ 309 h 619"/>
                <a:gd name="T30" fmla="*/ 0 w 583"/>
                <a:gd name="T31" fmla="*/ 336 h 619"/>
                <a:gd name="T32" fmla="*/ 0 w 583"/>
                <a:gd name="T33" fmla="*/ 363 h 619"/>
                <a:gd name="T34" fmla="*/ 0 w 583"/>
                <a:gd name="T35" fmla="*/ 390 h 619"/>
                <a:gd name="T36" fmla="*/ 10 w 583"/>
                <a:gd name="T37" fmla="*/ 445 h 619"/>
                <a:gd name="T38" fmla="*/ 37 w 583"/>
                <a:gd name="T39" fmla="*/ 463 h 619"/>
                <a:gd name="T40" fmla="*/ 128 w 583"/>
                <a:gd name="T41" fmla="*/ 536 h 619"/>
                <a:gd name="T42" fmla="*/ 200 w 583"/>
                <a:gd name="T43" fmla="*/ 590 h 619"/>
                <a:gd name="T44" fmla="*/ 255 w 583"/>
                <a:gd name="T45" fmla="*/ 599 h 619"/>
                <a:gd name="T46" fmla="*/ 255 w 583"/>
                <a:gd name="T47" fmla="*/ 618 h 619"/>
                <a:gd name="T48" fmla="*/ 255 w 583"/>
                <a:gd name="T49" fmla="*/ 599 h 619"/>
                <a:gd name="T50" fmla="*/ 273 w 583"/>
                <a:gd name="T51" fmla="*/ 572 h 619"/>
                <a:gd name="T52" fmla="*/ 300 w 583"/>
                <a:gd name="T53" fmla="*/ 554 h 619"/>
                <a:gd name="T54" fmla="*/ 319 w 583"/>
                <a:gd name="T55" fmla="*/ 545 h 619"/>
                <a:gd name="T56" fmla="*/ 391 w 583"/>
                <a:gd name="T57" fmla="*/ 536 h 619"/>
                <a:gd name="T58" fmla="*/ 410 w 583"/>
                <a:gd name="T59" fmla="*/ 536 h 619"/>
                <a:gd name="T60" fmla="*/ 437 w 583"/>
                <a:gd name="T61" fmla="*/ 536 h 619"/>
                <a:gd name="T62" fmla="*/ 464 w 583"/>
                <a:gd name="T63" fmla="*/ 518 h 619"/>
                <a:gd name="T64" fmla="*/ 491 w 583"/>
                <a:gd name="T65" fmla="*/ 509 h 619"/>
                <a:gd name="T66" fmla="*/ 510 w 583"/>
                <a:gd name="T67" fmla="*/ 499 h 619"/>
                <a:gd name="T68" fmla="*/ 537 w 583"/>
                <a:gd name="T69" fmla="*/ 472 h 619"/>
                <a:gd name="T70" fmla="*/ 510 w 583"/>
                <a:gd name="T71" fmla="*/ 463 h 619"/>
                <a:gd name="T72" fmla="*/ 500 w 583"/>
                <a:gd name="T73" fmla="*/ 436 h 619"/>
                <a:gd name="T74" fmla="*/ 500 w 583"/>
                <a:gd name="T75" fmla="*/ 409 h 619"/>
                <a:gd name="T76" fmla="*/ 500 w 583"/>
                <a:gd name="T77" fmla="*/ 390 h 619"/>
                <a:gd name="T78" fmla="*/ 519 w 583"/>
                <a:gd name="T79" fmla="*/ 363 h 619"/>
                <a:gd name="T80" fmla="*/ 546 w 583"/>
                <a:gd name="T81" fmla="*/ 336 h 619"/>
                <a:gd name="T82" fmla="*/ 564 w 583"/>
                <a:gd name="T83" fmla="*/ 309 h 619"/>
                <a:gd name="T84" fmla="*/ 573 w 583"/>
                <a:gd name="T85" fmla="*/ 290 h 619"/>
                <a:gd name="T86" fmla="*/ 582 w 583"/>
                <a:gd name="T87" fmla="*/ 263 h 619"/>
                <a:gd name="T88" fmla="*/ 582 w 583"/>
                <a:gd name="T89" fmla="*/ 236 h 619"/>
                <a:gd name="T90" fmla="*/ 582 w 583"/>
                <a:gd name="T91" fmla="*/ 181 h 619"/>
                <a:gd name="T92" fmla="*/ 564 w 583"/>
                <a:gd name="T93" fmla="*/ 90 h 619"/>
                <a:gd name="T94" fmla="*/ 546 w 583"/>
                <a:gd name="T95" fmla="*/ 18 h 619"/>
                <a:gd name="T96" fmla="*/ 510 w 583"/>
                <a:gd name="T97" fmla="*/ 0 h 619"/>
                <a:gd name="T98" fmla="*/ 491 w 583"/>
                <a:gd name="T99" fmla="*/ 0 h 619"/>
                <a:gd name="T100" fmla="*/ 455 w 583"/>
                <a:gd name="T101" fmla="*/ 0 h 619"/>
                <a:gd name="T102" fmla="*/ 400 w 583"/>
                <a:gd name="T103" fmla="*/ 0 h 619"/>
                <a:gd name="T104" fmla="*/ 296 w 583"/>
                <a:gd name="T105" fmla="*/ 16 h 619"/>
                <a:gd name="T106" fmla="*/ 296 w 583"/>
                <a:gd name="T107" fmla="*/ 16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3"/>
                <a:gd name="T163" fmla="*/ 0 h 619"/>
                <a:gd name="T164" fmla="*/ 583 w 583"/>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3" h="619">
                  <a:moveTo>
                    <a:pt x="296" y="16"/>
                  </a:moveTo>
                  <a:lnTo>
                    <a:pt x="255" y="54"/>
                  </a:lnTo>
                  <a:lnTo>
                    <a:pt x="228" y="72"/>
                  </a:lnTo>
                  <a:lnTo>
                    <a:pt x="200" y="81"/>
                  </a:lnTo>
                  <a:lnTo>
                    <a:pt x="173" y="90"/>
                  </a:lnTo>
                  <a:lnTo>
                    <a:pt x="146" y="100"/>
                  </a:lnTo>
                  <a:lnTo>
                    <a:pt x="110" y="118"/>
                  </a:lnTo>
                  <a:lnTo>
                    <a:pt x="82" y="136"/>
                  </a:lnTo>
                  <a:lnTo>
                    <a:pt x="64" y="163"/>
                  </a:lnTo>
                  <a:lnTo>
                    <a:pt x="64" y="190"/>
                  </a:lnTo>
                  <a:lnTo>
                    <a:pt x="64" y="209"/>
                  </a:lnTo>
                  <a:lnTo>
                    <a:pt x="55" y="236"/>
                  </a:lnTo>
                  <a:lnTo>
                    <a:pt x="28" y="254"/>
                  </a:lnTo>
                  <a:lnTo>
                    <a:pt x="10" y="281"/>
                  </a:lnTo>
                  <a:lnTo>
                    <a:pt x="0" y="309"/>
                  </a:lnTo>
                  <a:lnTo>
                    <a:pt x="0" y="336"/>
                  </a:lnTo>
                  <a:lnTo>
                    <a:pt x="0" y="363"/>
                  </a:lnTo>
                  <a:lnTo>
                    <a:pt x="0" y="390"/>
                  </a:lnTo>
                  <a:lnTo>
                    <a:pt x="10" y="445"/>
                  </a:lnTo>
                  <a:lnTo>
                    <a:pt x="37" y="463"/>
                  </a:lnTo>
                  <a:lnTo>
                    <a:pt x="128" y="536"/>
                  </a:lnTo>
                  <a:lnTo>
                    <a:pt x="200" y="590"/>
                  </a:lnTo>
                  <a:lnTo>
                    <a:pt x="255" y="599"/>
                  </a:lnTo>
                  <a:lnTo>
                    <a:pt x="255" y="618"/>
                  </a:lnTo>
                  <a:lnTo>
                    <a:pt x="255" y="599"/>
                  </a:lnTo>
                  <a:lnTo>
                    <a:pt x="273" y="572"/>
                  </a:lnTo>
                  <a:lnTo>
                    <a:pt x="300" y="554"/>
                  </a:lnTo>
                  <a:lnTo>
                    <a:pt x="319" y="545"/>
                  </a:lnTo>
                  <a:lnTo>
                    <a:pt x="391" y="536"/>
                  </a:lnTo>
                  <a:lnTo>
                    <a:pt x="410" y="536"/>
                  </a:lnTo>
                  <a:lnTo>
                    <a:pt x="437" y="536"/>
                  </a:lnTo>
                  <a:lnTo>
                    <a:pt x="464" y="518"/>
                  </a:lnTo>
                  <a:lnTo>
                    <a:pt x="491" y="509"/>
                  </a:lnTo>
                  <a:lnTo>
                    <a:pt x="510" y="499"/>
                  </a:lnTo>
                  <a:lnTo>
                    <a:pt x="537" y="472"/>
                  </a:lnTo>
                  <a:lnTo>
                    <a:pt x="510" y="463"/>
                  </a:lnTo>
                  <a:lnTo>
                    <a:pt x="500" y="436"/>
                  </a:lnTo>
                  <a:lnTo>
                    <a:pt x="500" y="409"/>
                  </a:lnTo>
                  <a:lnTo>
                    <a:pt x="500" y="390"/>
                  </a:lnTo>
                  <a:lnTo>
                    <a:pt x="519" y="363"/>
                  </a:lnTo>
                  <a:lnTo>
                    <a:pt x="546" y="336"/>
                  </a:lnTo>
                  <a:lnTo>
                    <a:pt x="564" y="309"/>
                  </a:lnTo>
                  <a:lnTo>
                    <a:pt x="573" y="290"/>
                  </a:lnTo>
                  <a:lnTo>
                    <a:pt x="582" y="263"/>
                  </a:lnTo>
                  <a:lnTo>
                    <a:pt x="582" y="236"/>
                  </a:lnTo>
                  <a:lnTo>
                    <a:pt x="582" y="181"/>
                  </a:lnTo>
                  <a:lnTo>
                    <a:pt x="564" y="90"/>
                  </a:lnTo>
                  <a:lnTo>
                    <a:pt x="546" y="18"/>
                  </a:lnTo>
                  <a:lnTo>
                    <a:pt x="510" y="0"/>
                  </a:lnTo>
                  <a:lnTo>
                    <a:pt x="491" y="0"/>
                  </a:lnTo>
                  <a:lnTo>
                    <a:pt x="455" y="0"/>
                  </a:lnTo>
                  <a:lnTo>
                    <a:pt x="400" y="0"/>
                  </a:lnTo>
                  <a:lnTo>
                    <a:pt x="296" y="16"/>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6296" name="Freeform 22"/>
            <p:cNvSpPr>
              <a:spLocks/>
            </p:cNvSpPr>
            <p:nvPr/>
          </p:nvSpPr>
          <p:spPr bwMode="auto">
            <a:xfrm>
              <a:off x="1581" y="2124"/>
              <a:ext cx="462" cy="662"/>
            </a:xfrm>
            <a:custGeom>
              <a:avLst/>
              <a:gdLst>
                <a:gd name="T0" fmla="*/ 101 w 462"/>
                <a:gd name="T1" fmla="*/ 170 h 662"/>
                <a:gd name="T2" fmla="*/ 77 w 462"/>
                <a:gd name="T3" fmla="*/ 205 h 662"/>
                <a:gd name="T4" fmla="*/ 64 w 462"/>
                <a:gd name="T5" fmla="*/ 235 h 662"/>
                <a:gd name="T6" fmla="*/ 65 w 462"/>
                <a:gd name="T7" fmla="*/ 269 h 662"/>
                <a:gd name="T8" fmla="*/ 45 w 462"/>
                <a:gd name="T9" fmla="*/ 304 h 662"/>
                <a:gd name="T10" fmla="*/ 37 w 462"/>
                <a:gd name="T11" fmla="*/ 342 h 662"/>
                <a:gd name="T12" fmla="*/ 25 w 462"/>
                <a:gd name="T13" fmla="*/ 372 h 662"/>
                <a:gd name="T14" fmla="*/ 17 w 462"/>
                <a:gd name="T15" fmla="*/ 409 h 662"/>
                <a:gd name="T16" fmla="*/ 6 w 462"/>
                <a:gd name="T17" fmla="*/ 440 h 662"/>
                <a:gd name="T18" fmla="*/ 0 w 462"/>
                <a:gd name="T19" fmla="*/ 466 h 662"/>
                <a:gd name="T20" fmla="*/ 8 w 462"/>
                <a:gd name="T21" fmla="*/ 493 h 662"/>
                <a:gd name="T22" fmla="*/ 15 w 462"/>
                <a:gd name="T23" fmla="*/ 520 h 662"/>
                <a:gd name="T24" fmla="*/ 31 w 462"/>
                <a:gd name="T25" fmla="*/ 544 h 662"/>
                <a:gd name="T26" fmla="*/ 46 w 462"/>
                <a:gd name="T27" fmla="*/ 566 h 662"/>
                <a:gd name="T28" fmla="*/ 54 w 462"/>
                <a:gd name="T29" fmla="*/ 593 h 662"/>
                <a:gd name="T30" fmla="*/ 69 w 462"/>
                <a:gd name="T31" fmla="*/ 616 h 662"/>
                <a:gd name="T32" fmla="*/ 79 w 462"/>
                <a:gd name="T33" fmla="*/ 632 h 662"/>
                <a:gd name="T34" fmla="*/ 99 w 462"/>
                <a:gd name="T35" fmla="*/ 661 h 662"/>
                <a:gd name="T36" fmla="*/ 127 w 462"/>
                <a:gd name="T37" fmla="*/ 654 h 662"/>
                <a:gd name="T38" fmla="*/ 207 w 462"/>
                <a:gd name="T39" fmla="*/ 610 h 662"/>
                <a:gd name="T40" fmla="*/ 278 w 462"/>
                <a:gd name="T41" fmla="*/ 584 h 662"/>
                <a:gd name="T42" fmla="*/ 321 w 462"/>
                <a:gd name="T43" fmla="*/ 600 h 662"/>
                <a:gd name="T44" fmla="*/ 351 w 462"/>
                <a:gd name="T45" fmla="*/ 645 h 662"/>
                <a:gd name="T46" fmla="*/ 392 w 462"/>
                <a:gd name="T47" fmla="*/ 639 h 662"/>
                <a:gd name="T48" fmla="*/ 417 w 462"/>
                <a:gd name="T49" fmla="*/ 611 h 662"/>
                <a:gd name="T50" fmla="*/ 434 w 462"/>
                <a:gd name="T51" fmla="*/ 589 h 662"/>
                <a:gd name="T52" fmla="*/ 427 w 462"/>
                <a:gd name="T53" fmla="*/ 561 h 662"/>
                <a:gd name="T54" fmla="*/ 427 w 462"/>
                <a:gd name="T55" fmla="*/ 528 h 662"/>
                <a:gd name="T56" fmla="*/ 424 w 462"/>
                <a:gd name="T57" fmla="*/ 508 h 662"/>
                <a:gd name="T58" fmla="*/ 401 w 462"/>
                <a:gd name="T59" fmla="*/ 458 h 662"/>
                <a:gd name="T60" fmla="*/ 396 w 462"/>
                <a:gd name="T61" fmla="*/ 418 h 662"/>
                <a:gd name="T62" fmla="*/ 400 w 462"/>
                <a:gd name="T63" fmla="*/ 392 h 662"/>
                <a:gd name="T64" fmla="*/ 413 w 462"/>
                <a:gd name="T65" fmla="*/ 362 h 662"/>
                <a:gd name="T66" fmla="*/ 428 w 462"/>
                <a:gd name="T67" fmla="*/ 351 h 662"/>
                <a:gd name="T68" fmla="*/ 446 w 462"/>
                <a:gd name="T69" fmla="*/ 329 h 662"/>
                <a:gd name="T70" fmla="*/ 461 w 462"/>
                <a:gd name="T71" fmla="*/ 286 h 662"/>
                <a:gd name="T72" fmla="*/ 440 w 462"/>
                <a:gd name="T73" fmla="*/ 256 h 662"/>
                <a:gd name="T74" fmla="*/ 425 w 462"/>
                <a:gd name="T75" fmla="*/ 233 h 662"/>
                <a:gd name="T76" fmla="*/ 384 w 462"/>
                <a:gd name="T77" fmla="*/ 173 h 662"/>
                <a:gd name="T78" fmla="*/ 369 w 462"/>
                <a:gd name="T79" fmla="*/ 150 h 662"/>
                <a:gd name="T80" fmla="*/ 354 w 462"/>
                <a:gd name="T81" fmla="*/ 128 h 662"/>
                <a:gd name="T82" fmla="*/ 330 w 462"/>
                <a:gd name="T83" fmla="*/ 77 h 662"/>
                <a:gd name="T84" fmla="*/ 330 w 462"/>
                <a:gd name="T85" fmla="*/ 45 h 662"/>
                <a:gd name="T86" fmla="*/ 267 w 462"/>
                <a:gd name="T87" fmla="*/ 0 h 662"/>
                <a:gd name="T88" fmla="*/ 245 w 462"/>
                <a:gd name="T89" fmla="*/ 15 h 662"/>
                <a:gd name="T90" fmla="*/ 222 w 462"/>
                <a:gd name="T91" fmla="*/ 30 h 662"/>
                <a:gd name="T92" fmla="*/ 199 w 462"/>
                <a:gd name="T93" fmla="*/ 45 h 662"/>
                <a:gd name="T94" fmla="*/ 177 w 462"/>
                <a:gd name="T95" fmla="*/ 60 h 662"/>
                <a:gd name="T96" fmla="*/ 154 w 462"/>
                <a:gd name="T97" fmla="*/ 76 h 662"/>
                <a:gd name="T98" fmla="*/ 137 w 462"/>
                <a:gd name="T99" fmla="*/ 99 h 662"/>
                <a:gd name="T100" fmla="*/ 129 w 462"/>
                <a:gd name="T101" fmla="*/ 137 h 662"/>
                <a:gd name="T102" fmla="*/ 101 w 462"/>
                <a:gd name="T103" fmla="*/ 170 h 662"/>
                <a:gd name="T104" fmla="*/ 101 w 462"/>
                <a:gd name="T105" fmla="*/ 170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662"/>
                <a:gd name="T161" fmla="*/ 462 w 462"/>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662">
                  <a:moveTo>
                    <a:pt x="101" y="170"/>
                  </a:moveTo>
                  <a:lnTo>
                    <a:pt x="77" y="205"/>
                  </a:lnTo>
                  <a:lnTo>
                    <a:pt x="64" y="235"/>
                  </a:lnTo>
                  <a:lnTo>
                    <a:pt x="65" y="269"/>
                  </a:lnTo>
                  <a:lnTo>
                    <a:pt x="45" y="304"/>
                  </a:lnTo>
                  <a:lnTo>
                    <a:pt x="37" y="342"/>
                  </a:lnTo>
                  <a:lnTo>
                    <a:pt x="25" y="372"/>
                  </a:lnTo>
                  <a:lnTo>
                    <a:pt x="17" y="409"/>
                  </a:lnTo>
                  <a:lnTo>
                    <a:pt x="6" y="440"/>
                  </a:lnTo>
                  <a:lnTo>
                    <a:pt x="0" y="466"/>
                  </a:lnTo>
                  <a:lnTo>
                    <a:pt x="8" y="493"/>
                  </a:lnTo>
                  <a:lnTo>
                    <a:pt x="15" y="520"/>
                  </a:lnTo>
                  <a:lnTo>
                    <a:pt x="31" y="544"/>
                  </a:lnTo>
                  <a:lnTo>
                    <a:pt x="46" y="566"/>
                  </a:lnTo>
                  <a:lnTo>
                    <a:pt x="54" y="593"/>
                  </a:lnTo>
                  <a:lnTo>
                    <a:pt x="69" y="616"/>
                  </a:lnTo>
                  <a:lnTo>
                    <a:pt x="79" y="632"/>
                  </a:lnTo>
                  <a:lnTo>
                    <a:pt x="99" y="661"/>
                  </a:lnTo>
                  <a:lnTo>
                    <a:pt x="127" y="654"/>
                  </a:lnTo>
                  <a:lnTo>
                    <a:pt x="207" y="610"/>
                  </a:lnTo>
                  <a:lnTo>
                    <a:pt x="278" y="584"/>
                  </a:lnTo>
                  <a:lnTo>
                    <a:pt x="321" y="600"/>
                  </a:lnTo>
                  <a:lnTo>
                    <a:pt x="351" y="645"/>
                  </a:lnTo>
                  <a:lnTo>
                    <a:pt x="392" y="639"/>
                  </a:lnTo>
                  <a:lnTo>
                    <a:pt x="417" y="611"/>
                  </a:lnTo>
                  <a:lnTo>
                    <a:pt x="434" y="589"/>
                  </a:lnTo>
                  <a:lnTo>
                    <a:pt x="427" y="561"/>
                  </a:lnTo>
                  <a:lnTo>
                    <a:pt x="427" y="528"/>
                  </a:lnTo>
                  <a:lnTo>
                    <a:pt x="424" y="508"/>
                  </a:lnTo>
                  <a:lnTo>
                    <a:pt x="401" y="458"/>
                  </a:lnTo>
                  <a:lnTo>
                    <a:pt x="396" y="418"/>
                  </a:lnTo>
                  <a:lnTo>
                    <a:pt x="400" y="392"/>
                  </a:lnTo>
                  <a:lnTo>
                    <a:pt x="413" y="362"/>
                  </a:lnTo>
                  <a:lnTo>
                    <a:pt x="428" y="351"/>
                  </a:lnTo>
                  <a:lnTo>
                    <a:pt x="446" y="329"/>
                  </a:lnTo>
                  <a:lnTo>
                    <a:pt x="461" y="286"/>
                  </a:lnTo>
                  <a:lnTo>
                    <a:pt x="440" y="256"/>
                  </a:lnTo>
                  <a:lnTo>
                    <a:pt x="425" y="233"/>
                  </a:lnTo>
                  <a:lnTo>
                    <a:pt x="384" y="173"/>
                  </a:lnTo>
                  <a:lnTo>
                    <a:pt x="369" y="150"/>
                  </a:lnTo>
                  <a:lnTo>
                    <a:pt x="354" y="128"/>
                  </a:lnTo>
                  <a:lnTo>
                    <a:pt x="330" y="77"/>
                  </a:lnTo>
                  <a:lnTo>
                    <a:pt x="330" y="45"/>
                  </a:lnTo>
                  <a:lnTo>
                    <a:pt x="267" y="0"/>
                  </a:lnTo>
                  <a:lnTo>
                    <a:pt x="245" y="15"/>
                  </a:lnTo>
                  <a:lnTo>
                    <a:pt x="222" y="30"/>
                  </a:lnTo>
                  <a:lnTo>
                    <a:pt x="199" y="45"/>
                  </a:lnTo>
                  <a:lnTo>
                    <a:pt x="177" y="60"/>
                  </a:lnTo>
                  <a:lnTo>
                    <a:pt x="154" y="76"/>
                  </a:lnTo>
                  <a:lnTo>
                    <a:pt x="137" y="99"/>
                  </a:lnTo>
                  <a:lnTo>
                    <a:pt x="129" y="137"/>
                  </a:lnTo>
                  <a:lnTo>
                    <a:pt x="101" y="170"/>
                  </a:lnTo>
                </a:path>
              </a:pathLst>
            </a:custGeom>
            <a:gradFill rotWithShape="0">
              <a:gsLst>
                <a:gs pos="0">
                  <a:srgbClr val="FF9999"/>
                </a:gs>
                <a:gs pos="100000">
                  <a:srgbClr val="B26B6B"/>
                </a:gs>
              </a:gsLst>
              <a:path path="rect">
                <a:fillToRect r="100000" b="100000"/>
              </a:path>
            </a:gradFill>
            <a:ln w="12700" cap="rnd">
              <a:solidFill>
                <a:schemeClr val="tx1"/>
              </a:solidFill>
              <a:round/>
              <a:headEnd/>
              <a:tailEnd/>
            </a:ln>
          </p:spPr>
          <p:txBody>
            <a:bodyPr/>
            <a:lstStyle/>
            <a:p>
              <a:pPr algn="ctr" eaLnBrk="0" hangingPunct="0"/>
              <a:endParaRPr lang="en-US"/>
            </a:p>
          </p:txBody>
        </p:sp>
        <p:sp>
          <p:nvSpPr>
            <p:cNvPr id="96297" name="Freeform 23"/>
            <p:cNvSpPr>
              <a:spLocks/>
            </p:cNvSpPr>
            <p:nvPr/>
          </p:nvSpPr>
          <p:spPr bwMode="auto">
            <a:xfrm>
              <a:off x="829" y="2308"/>
              <a:ext cx="566" cy="668"/>
            </a:xfrm>
            <a:custGeom>
              <a:avLst/>
              <a:gdLst>
                <a:gd name="T0" fmla="*/ 106 w 566"/>
                <a:gd name="T1" fmla="*/ 142 h 668"/>
                <a:gd name="T2" fmla="*/ 94 w 566"/>
                <a:gd name="T3" fmla="*/ 197 h 668"/>
                <a:gd name="T4" fmla="*/ 82 w 566"/>
                <a:gd name="T5" fmla="*/ 227 h 668"/>
                <a:gd name="T6" fmla="*/ 65 w 566"/>
                <a:gd name="T7" fmla="*/ 250 h 668"/>
                <a:gd name="T8" fmla="*/ 48 w 566"/>
                <a:gd name="T9" fmla="*/ 273 h 668"/>
                <a:gd name="T10" fmla="*/ 31 w 566"/>
                <a:gd name="T11" fmla="*/ 297 h 668"/>
                <a:gd name="T12" fmla="*/ 12 w 566"/>
                <a:gd name="T13" fmla="*/ 332 h 668"/>
                <a:gd name="T14" fmla="*/ 0 w 566"/>
                <a:gd name="T15" fmla="*/ 363 h 668"/>
                <a:gd name="T16" fmla="*/ 0 w 566"/>
                <a:gd name="T17" fmla="*/ 396 h 668"/>
                <a:gd name="T18" fmla="*/ 16 w 566"/>
                <a:gd name="T19" fmla="*/ 418 h 668"/>
                <a:gd name="T20" fmla="*/ 27 w 566"/>
                <a:gd name="T21" fmla="*/ 433 h 668"/>
                <a:gd name="T22" fmla="*/ 35 w 566"/>
                <a:gd name="T23" fmla="*/ 461 h 668"/>
                <a:gd name="T24" fmla="*/ 23 w 566"/>
                <a:gd name="T25" fmla="*/ 491 h 668"/>
                <a:gd name="T26" fmla="*/ 24 w 566"/>
                <a:gd name="T27" fmla="*/ 523 h 668"/>
                <a:gd name="T28" fmla="*/ 32 w 566"/>
                <a:gd name="T29" fmla="*/ 552 h 668"/>
                <a:gd name="T30" fmla="*/ 47 w 566"/>
                <a:gd name="T31" fmla="*/ 574 h 668"/>
                <a:gd name="T32" fmla="*/ 63 w 566"/>
                <a:gd name="T33" fmla="*/ 596 h 668"/>
                <a:gd name="T34" fmla="*/ 78 w 566"/>
                <a:gd name="T35" fmla="*/ 618 h 668"/>
                <a:gd name="T36" fmla="*/ 118 w 566"/>
                <a:gd name="T37" fmla="*/ 658 h 668"/>
                <a:gd name="T38" fmla="*/ 150 w 566"/>
                <a:gd name="T39" fmla="*/ 657 h 668"/>
                <a:gd name="T40" fmla="*/ 267 w 566"/>
                <a:gd name="T41" fmla="*/ 664 h 668"/>
                <a:gd name="T42" fmla="*/ 357 w 566"/>
                <a:gd name="T43" fmla="*/ 667 h 668"/>
                <a:gd name="T44" fmla="*/ 407 w 566"/>
                <a:gd name="T45" fmla="*/ 643 h 668"/>
                <a:gd name="T46" fmla="*/ 418 w 566"/>
                <a:gd name="T47" fmla="*/ 659 h 668"/>
                <a:gd name="T48" fmla="*/ 407 w 566"/>
                <a:gd name="T49" fmla="*/ 643 h 668"/>
                <a:gd name="T50" fmla="*/ 406 w 566"/>
                <a:gd name="T51" fmla="*/ 611 h 668"/>
                <a:gd name="T52" fmla="*/ 418 w 566"/>
                <a:gd name="T53" fmla="*/ 581 h 668"/>
                <a:gd name="T54" fmla="*/ 428 w 566"/>
                <a:gd name="T55" fmla="*/ 562 h 668"/>
                <a:gd name="T56" fmla="*/ 482 w 566"/>
                <a:gd name="T57" fmla="*/ 514 h 668"/>
                <a:gd name="T58" fmla="*/ 498 w 566"/>
                <a:gd name="T59" fmla="*/ 503 h 668"/>
                <a:gd name="T60" fmla="*/ 520 w 566"/>
                <a:gd name="T61" fmla="*/ 487 h 668"/>
                <a:gd name="T62" fmla="*/ 532 w 566"/>
                <a:gd name="T63" fmla="*/ 457 h 668"/>
                <a:gd name="T64" fmla="*/ 549 w 566"/>
                <a:gd name="T65" fmla="*/ 434 h 668"/>
                <a:gd name="T66" fmla="*/ 558 w 566"/>
                <a:gd name="T67" fmla="*/ 415 h 668"/>
                <a:gd name="T68" fmla="*/ 565 w 566"/>
                <a:gd name="T69" fmla="*/ 377 h 668"/>
                <a:gd name="T70" fmla="*/ 538 w 566"/>
                <a:gd name="T71" fmla="*/ 386 h 668"/>
                <a:gd name="T72" fmla="*/ 514 w 566"/>
                <a:gd name="T73" fmla="*/ 369 h 668"/>
                <a:gd name="T74" fmla="*/ 499 w 566"/>
                <a:gd name="T75" fmla="*/ 347 h 668"/>
                <a:gd name="T76" fmla="*/ 488 w 566"/>
                <a:gd name="T77" fmla="*/ 331 h 668"/>
                <a:gd name="T78" fmla="*/ 488 w 566"/>
                <a:gd name="T79" fmla="*/ 298 h 668"/>
                <a:gd name="T80" fmla="*/ 494 w 566"/>
                <a:gd name="T81" fmla="*/ 261 h 668"/>
                <a:gd name="T82" fmla="*/ 494 w 566"/>
                <a:gd name="T83" fmla="*/ 228 h 668"/>
                <a:gd name="T84" fmla="*/ 490 w 566"/>
                <a:gd name="T85" fmla="*/ 208 h 668"/>
                <a:gd name="T86" fmla="*/ 482 w 566"/>
                <a:gd name="T87" fmla="*/ 180 h 668"/>
                <a:gd name="T88" fmla="*/ 466 w 566"/>
                <a:gd name="T89" fmla="*/ 158 h 668"/>
                <a:gd name="T90" fmla="*/ 435 w 566"/>
                <a:gd name="T91" fmla="*/ 113 h 668"/>
                <a:gd name="T92" fmla="*/ 368 w 566"/>
                <a:gd name="T93" fmla="*/ 49 h 668"/>
                <a:gd name="T94" fmla="*/ 312 w 566"/>
                <a:gd name="T95" fmla="*/ 0 h 668"/>
                <a:gd name="T96" fmla="*/ 272 w 566"/>
                <a:gd name="T97" fmla="*/ 6 h 668"/>
                <a:gd name="T98" fmla="*/ 257 w 566"/>
                <a:gd name="T99" fmla="*/ 17 h 668"/>
                <a:gd name="T100" fmla="*/ 227 w 566"/>
                <a:gd name="T101" fmla="*/ 38 h 668"/>
                <a:gd name="T102" fmla="*/ 182 w 566"/>
                <a:gd name="T103" fmla="*/ 69 h 668"/>
                <a:gd name="T104" fmla="*/ 106 w 566"/>
                <a:gd name="T105" fmla="*/ 142 h 668"/>
                <a:gd name="T106" fmla="*/ 106 w 566"/>
                <a:gd name="T107" fmla="*/ 142 h 6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6"/>
                <a:gd name="T163" fmla="*/ 0 h 668"/>
                <a:gd name="T164" fmla="*/ 566 w 566"/>
                <a:gd name="T165" fmla="*/ 668 h 6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6" h="668">
                  <a:moveTo>
                    <a:pt x="106" y="142"/>
                  </a:moveTo>
                  <a:lnTo>
                    <a:pt x="94" y="197"/>
                  </a:lnTo>
                  <a:lnTo>
                    <a:pt x="82" y="227"/>
                  </a:lnTo>
                  <a:lnTo>
                    <a:pt x="65" y="250"/>
                  </a:lnTo>
                  <a:lnTo>
                    <a:pt x="48" y="273"/>
                  </a:lnTo>
                  <a:lnTo>
                    <a:pt x="31" y="297"/>
                  </a:lnTo>
                  <a:lnTo>
                    <a:pt x="12" y="332"/>
                  </a:lnTo>
                  <a:lnTo>
                    <a:pt x="0" y="363"/>
                  </a:lnTo>
                  <a:lnTo>
                    <a:pt x="0" y="396"/>
                  </a:lnTo>
                  <a:lnTo>
                    <a:pt x="16" y="418"/>
                  </a:lnTo>
                  <a:lnTo>
                    <a:pt x="27" y="433"/>
                  </a:lnTo>
                  <a:lnTo>
                    <a:pt x="35" y="461"/>
                  </a:lnTo>
                  <a:lnTo>
                    <a:pt x="23" y="491"/>
                  </a:lnTo>
                  <a:lnTo>
                    <a:pt x="24" y="523"/>
                  </a:lnTo>
                  <a:lnTo>
                    <a:pt x="32" y="552"/>
                  </a:lnTo>
                  <a:lnTo>
                    <a:pt x="47" y="574"/>
                  </a:lnTo>
                  <a:lnTo>
                    <a:pt x="63" y="596"/>
                  </a:lnTo>
                  <a:lnTo>
                    <a:pt x="78" y="618"/>
                  </a:lnTo>
                  <a:lnTo>
                    <a:pt x="118" y="658"/>
                  </a:lnTo>
                  <a:lnTo>
                    <a:pt x="150" y="657"/>
                  </a:lnTo>
                  <a:lnTo>
                    <a:pt x="267" y="664"/>
                  </a:lnTo>
                  <a:lnTo>
                    <a:pt x="357" y="667"/>
                  </a:lnTo>
                  <a:lnTo>
                    <a:pt x="407" y="643"/>
                  </a:lnTo>
                  <a:lnTo>
                    <a:pt x="418" y="659"/>
                  </a:lnTo>
                  <a:lnTo>
                    <a:pt x="407" y="643"/>
                  </a:lnTo>
                  <a:lnTo>
                    <a:pt x="406" y="611"/>
                  </a:lnTo>
                  <a:lnTo>
                    <a:pt x="418" y="581"/>
                  </a:lnTo>
                  <a:lnTo>
                    <a:pt x="428" y="562"/>
                  </a:lnTo>
                  <a:lnTo>
                    <a:pt x="482" y="514"/>
                  </a:lnTo>
                  <a:lnTo>
                    <a:pt x="498" y="503"/>
                  </a:lnTo>
                  <a:lnTo>
                    <a:pt x="520" y="487"/>
                  </a:lnTo>
                  <a:lnTo>
                    <a:pt x="532" y="457"/>
                  </a:lnTo>
                  <a:lnTo>
                    <a:pt x="549" y="434"/>
                  </a:lnTo>
                  <a:lnTo>
                    <a:pt x="558" y="415"/>
                  </a:lnTo>
                  <a:lnTo>
                    <a:pt x="565" y="377"/>
                  </a:lnTo>
                  <a:lnTo>
                    <a:pt x="538" y="386"/>
                  </a:lnTo>
                  <a:lnTo>
                    <a:pt x="514" y="369"/>
                  </a:lnTo>
                  <a:lnTo>
                    <a:pt x="499" y="347"/>
                  </a:lnTo>
                  <a:lnTo>
                    <a:pt x="488" y="331"/>
                  </a:lnTo>
                  <a:lnTo>
                    <a:pt x="488" y="298"/>
                  </a:lnTo>
                  <a:lnTo>
                    <a:pt x="494" y="261"/>
                  </a:lnTo>
                  <a:lnTo>
                    <a:pt x="494" y="228"/>
                  </a:lnTo>
                  <a:lnTo>
                    <a:pt x="490" y="208"/>
                  </a:lnTo>
                  <a:lnTo>
                    <a:pt x="482" y="180"/>
                  </a:lnTo>
                  <a:lnTo>
                    <a:pt x="466" y="158"/>
                  </a:lnTo>
                  <a:lnTo>
                    <a:pt x="435" y="113"/>
                  </a:lnTo>
                  <a:lnTo>
                    <a:pt x="368" y="49"/>
                  </a:lnTo>
                  <a:lnTo>
                    <a:pt x="312" y="0"/>
                  </a:lnTo>
                  <a:lnTo>
                    <a:pt x="272" y="6"/>
                  </a:lnTo>
                  <a:lnTo>
                    <a:pt x="257" y="17"/>
                  </a:lnTo>
                  <a:lnTo>
                    <a:pt x="227" y="38"/>
                  </a:lnTo>
                  <a:lnTo>
                    <a:pt x="182" y="69"/>
                  </a:lnTo>
                  <a:lnTo>
                    <a:pt x="106" y="142"/>
                  </a:lnTo>
                </a:path>
              </a:pathLst>
            </a:custGeom>
            <a:gradFill rotWithShape="0">
              <a:gsLst>
                <a:gs pos="0">
                  <a:srgbClr val="FF9999"/>
                </a:gs>
                <a:gs pos="100000">
                  <a:srgbClr val="B26B6B"/>
                </a:gs>
              </a:gsLst>
              <a:path path="rect">
                <a:fillToRect l="50000" t="50000" r="50000" b="50000"/>
              </a:path>
            </a:gradFill>
            <a:ln w="12700" cap="rnd">
              <a:solidFill>
                <a:schemeClr val="tx1"/>
              </a:solidFill>
              <a:round/>
              <a:headEnd/>
              <a:tailEnd/>
            </a:ln>
          </p:spPr>
          <p:txBody>
            <a:bodyPr/>
            <a:lstStyle/>
            <a:p>
              <a:pPr algn="ctr" eaLnBrk="0" hangingPunct="0"/>
              <a:endParaRPr lang="en-US"/>
            </a:p>
          </p:txBody>
        </p:sp>
        <p:grpSp>
          <p:nvGrpSpPr>
            <p:cNvPr id="96298" name="Group 27"/>
            <p:cNvGrpSpPr>
              <a:grpSpLocks/>
            </p:cNvGrpSpPr>
            <p:nvPr/>
          </p:nvGrpSpPr>
          <p:grpSpPr bwMode="auto">
            <a:xfrm>
              <a:off x="720" y="1344"/>
              <a:ext cx="768" cy="2064"/>
              <a:chOff x="720" y="1344"/>
              <a:chExt cx="768" cy="2064"/>
            </a:xfrm>
          </p:grpSpPr>
          <p:sp>
            <p:nvSpPr>
              <p:cNvPr id="96303" name="Arc 24"/>
              <p:cNvSpPr>
                <a:spLocks/>
              </p:cNvSpPr>
              <p:nvPr/>
            </p:nvSpPr>
            <p:spPr bwMode="auto">
              <a:xfrm>
                <a:off x="1009" y="1344"/>
                <a:ext cx="240"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304" name="Arc 25"/>
              <p:cNvSpPr>
                <a:spLocks/>
              </p:cNvSpPr>
              <p:nvPr/>
            </p:nvSpPr>
            <p:spPr bwMode="auto">
              <a:xfrm>
                <a:off x="1243" y="2635"/>
                <a:ext cx="245" cy="629"/>
              </a:xfrm>
              <a:custGeom>
                <a:avLst/>
                <a:gdLst>
                  <a:gd name="T0" fmla="*/ 0 w 27568"/>
                  <a:gd name="T1" fmla="*/ 0 h 25741"/>
                  <a:gd name="T2" fmla="*/ 0 w 27568"/>
                  <a:gd name="T3" fmla="*/ 0 h 25741"/>
                  <a:gd name="T4" fmla="*/ 0 w 27568"/>
                  <a:gd name="T5" fmla="*/ 0 h 25741"/>
                  <a:gd name="T6" fmla="*/ 0 60000 65536"/>
                  <a:gd name="T7" fmla="*/ 0 60000 65536"/>
                  <a:gd name="T8" fmla="*/ 0 60000 65536"/>
                  <a:gd name="T9" fmla="*/ 0 w 27568"/>
                  <a:gd name="T10" fmla="*/ 0 h 25741"/>
                  <a:gd name="T11" fmla="*/ 27568 w 27568"/>
                  <a:gd name="T12" fmla="*/ 25741 h 25741"/>
                </a:gdLst>
                <a:ahLst/>
                <a:cxnLst>
                  <a:cxn ang="T6">
                    <a:pos x="T0" y="T1"/>
                  </a:cxn>
                  <a:cxn ang="T7">
                    <a:pos x="T2" y="T3"/>
                  </a:cxn>
                  <a:cxn ang="T8">
                    <a:pos x="T4" y="T5"/>
                  </a:cxn>
                </a:cxnLst>
                <a:rect l="T9" t="T10" r="T11" b="T12"/>
                <a:pathLst>
                  <a:path w="27568" h="25741" fill="none" extrusionOk="0">
                    <a:moveTo>
                      <a:pt x="27167" y="-1"/>
                    </a:moveTo>
                    <a:cubicBezTo>
                      <a:pt x="27433" y="1364"/>
                      <a:pt x="27568" y="2750"/>
                      <a:pt x="27568" y="4141"/>
                    </a:cubicBezTo>
                    <a:cubicBezTo>
                      <a:pt x="27568" y="16070"/>
                      <a:pt x="17897" y="25741"/>
                      <a:pt x="5968" y="25741"/>
                    </a:cubicBezTo>
                    <a:cubicBezTo>
                      <a:pt x="3949" y="25741"/>
                      <a:pt x="1940" y="25457"/>
                      <a:pt x="-1" y="24900"/>
                    </a:cubicBezTo>
                  </a:path>
                  <a:path w="27568" h="25741" stroke="0" extrusionOk="0">
                    <a:moveTo>
                      <a:pt x="27167" y="-1"/>
                    </a:moveTo>
                    <a:cubicBezTo>
                      <a:pt x="27433" y="1364"/>
                      <a:pt x="27568" y="2750"/>
                      <a:pt x="27568" y="4141"/>
                    </a:cubicBezTo>
                    <a:cubicBezTo>
                      <a:pt x="27568" y="16070"/>
                      <a:pt x="17897" y="25741"/>
                      <a:pt x="5968" y="25741"/>
                    </a:cubicBezTo>
                    <a:cubicBezTo>
                      <a:pt x="3949" y="25741"/>
                      <a:pt x="1940" y="25457"/>
                      <a:pt x="-1" y="24900"/>
                    </a:cubicBezTo>
                    <a:lnTo>
                      <a:pt x="5968" y="4141"/>
                    </a:lnTo>
                    <a:close/>
                  </a:path>
                </a:pathLst>
              </a:custGeom>
              <a:noFill/>
              <a:ln w="12700" cap="rnd">
                <a:solidFill>
                  <a:schemeClr val="tx1"/>
                </a:solidFill>
                <a:round/>
                <a:headEnd type="stealth" w="med" len="lg"/>
                <a:tailEnd type="none" w="sm" len="sm"/>
              </a:ln>
            </p:spPr>
            <p:txBody>
              <a:bodyPr/>
              <a:lstStyle/>
              <a:p>
                <a:pPr algn="ctr" eaLnBrk="0" hangingPunct="0"/>
                <a:endParaRPr lang="en-US"/>
              </a:p>
            </p:txBody>
          </p:sp>
          <p:sp>
            <p:nvSpPr>
              <p:cNvPr id="96305" name="Arc 26"/>
              <p:cNvSpPr>
                <a:spLocks/>
              </p:cNvSpPr>
              <p:nvPr/>
            </p:nvSpPr>
            <p:spPr bwMode="auto">
              <a:xfrm>
                <a:off x="720" y="2880"/>
                <a:ext cx="19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a:lstStyle/>
              <a:p>
                <a:pPr algn="ctr" eaLnBrk="0" hangingPunct="0"/>
                <a:endParaRPr lang="en-US"/>
              </a:p>
            </p:txBody>
          </p:sp>
        </p:grpSp>
        <p:sp>
          <p:nvSpPr>
            <p:cNvPr id="96299" name="Freeform 28"/>
            <p:cNvSpPr>
              <a:spLocks/>
            </p:cNvSpPr>
            <p:nvPr/>
          </p:nvSpPr>
          <p:spPr bwMode="auto">
            <a:xfrm>
              <a:off x="1182" y="2265"/>
              <a:ext cx="409" cy="433"/>
            </a:xfrm>
            <a:custGeom>
              <a:avLst/>
              <a:gdLst>
                <a:gd name="T0" fmla="*/ 96 w 409"/>
                <a:gd name="T1" fmla="*/ 144 h 433"/>
                <a:gd name="T2" fmla="*/ 96 w 409"/>
                <a:gd name="T3" fmla="*/ 171 h 433"/>
                <a:gd name="T4" fmla="*/ 129 w 409"/>
                <a:gd name="T5" fmla="*/ 195 h 433"/>
                <a:gd name="T6" fmla="*/ 135 w 409"/>
                <a:gd name="T7" fmla="*/ 225 h 433"/>
                <a:gd name="T8" fmla="*/ 144 w 409"/>
                <a:gd name="T9" fmla="*/ 255 h 433"/>
                <a:gd name="T10" fmla="*/ 153 w 409"/>
                <a:gd name="T11" fmla="*/ 282 h 433"/>
                <a:gd name="T12" fmla="*/ 153 w 409"/>
                <a:gd name="T13" fmla="*/ 309 h 433"/>
                <a:gd name="T14" fmla="*/ 153 w 409"/>
                <a:gd name="T15" fmla="*/ 339 h 433"/>
                <a:gd name="T16" fmla="*/ 153 w 409"/>
                <a:gd name="T17" fmla="*/ 366 h 433"/>
                <a:gd name="T18" fmla="*/ 159 w 409"/>
                <a:gd name="T19" fmla="*/ 396 h 433"/>
                <a:gd name="T20" fmla="*/ 186 w 409"/>
                <a:gd name="T21" fmla="*/ 417 h 433"/>
                <a:gd name="T22" fmla="*/ 222 w 409"/>
                <a:gd name="T23" fmla="*/ 423 h 433"/>
                <a:gd name="T24" fmla="*/ 270 w 409"/>
                <a:gd name="T25" fmla="*/ 432 h 433"/>
                <a:gd name="T26" fmla="*/ 291 w 409"/>
                <a:gd name="T27" fmla="*/ 408 h 433"/>
                <a:gd name="T28" fmla="*/ 291 w 409"/>
                <a:gd name="T29" fmla="*/ 381 h 433"/>
                <a:gd name="T30" fmla="*/ 324 w 409"/>
                <a:gd name="T31" fmla="*/ 369 h 433"/>
                <a:gd name="T32" fmla="*/ 387 w 409"/>
                <a:gd name="T33" fmla="*/ 372 h 433"/>
                <a:gd name="T34" fmla="*/ 399 w 409"/>
                <a:gd name="T35" fmla="*/ 342 h 433"/>
                <a:gd name="T36" fmla="*/ 396 w 409"/>
                <a:gd name="T37" fmla="*/ 315 h 433"/>
                <a:gd name="T38" fmla="*/ 396 w 409"/>
                <a:gd name="T39" fmla="*/ 285 h 433"/>
                <a:gd name="T40" fmla="*/ 378 w 409"/>
                <a:gd name="T41" fmla="*/ 276 h 433"/>
                <a:gd name="T42" fmla="*/ 333 w 409"/>
                <a:gd name="T43" fmla="*/ 273 h 433"/>
                <a:gd name="T44" fmla="*/ 306 w 409"/>
                <a:gd name="T45" fmla="*/ 273 h 433"/>
                <a:gd name="T46" fmla="*/ 297 w 409"/>
                <a:gd name="T47" fmla="*/ 246 h 433"/>
                <a:gd name="T48" fmla="*/ 285 w 409"/>
                <a:gd name="T49" fmla="*/ 225 h 433"/>
                <a:gd name="T50" fmla="*/ 282 w 409"/>
                <a:gd name="T51" fmla="*/ 198 h 433"/>
                <a:gd name="T52" fmla="*/ 282 w 409"/>
                <a:gd name="T53" fmla="*/ 171 h 433"/>
                <a:gd name="T54" fmla="*/ 246 w 409"/>
                <a:gd name="T55" fmla="*/ 150 h 433"/>
                <a:gd name="T56" fmla="*/ 186 w 409"/>
                <a:gd name="T57" fmla="*/ 126 h 433"/>
                <a:gd name="T58" fmla="*/ 141 w 409"/>
                <a:gd name="T59" fmla="*/ 126 h 433"/>
                <a:gd name="T60" fmla="*/ 102 w 409"/>
                <a:gd name="T61" fmla="*/ 123 h 433"/>
                <a:gd name="T62" fmla="*/ 72 w 409"/>
                <a:gd name="T63" fmla="*/ 96 h 433"/>
                <a:gd name="T64" fmla="*/ 72 w 409"/>
                <a:gd name="T65" fmla="*/ 69 h 433"/>
                <a:gd name="T66" fmla="*/ 78 w 409"/>
                <a:gd name="T67" fmla="*/ 39 h 433"/>
                <a:gd name="T68" fmla="*/ 84 w 409"/>
                <a:gd name="T69" fmla="*/ 12 h 433"/>
                <a:gd name="T70" fmla="*/ 63 w 409"/>
                <a:gd name="T71" fmla="*/ 0 h 433"/>
                <a:gd name="T72" fmla="*/ 39 w 409"/>
                <a:gd name="T73" fmla="*/ 18 h 433"/>
                <a:gd name="T74" fmla="*/ 15 w 409"/>
                <a:gd name="T75" fmla="*/ 33 h 433"/>
                <a:gd name="T76" fmla="*/ 0 w 409"/>
                <a:gd name="T77" fmla="*/ 57 h 433"/>
                <a:gd name="T78" fmla="*/ 12 w 409"/>
                <a:gd name="T79" fmla="*/ 81 h 433"/>
                <a:gd name="T80" fmla="*/ 39 w 409"/>
                <a:gd name="T81" fmla="*/ 99 h 433"/>
                <a:gd name="T82" fmla="*/ 66 w 409"/>
                <a:gd name="T83" fmla="*/ 120 h 433"/>
                <a:gd name="T84" fmla="*/ 90 w 409"/>
                <a:gd name="T85" fmla="*/ 144 h 433"/>
                <a:gd name="T86" fmla="*/ 102 w 409"/>
                <a:gd name="T87" fmla="*/ 168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9"/>
                <a:gd name="T133" fmla="*/ 0 h 433"/>
                <a:gd name="T134" fmla="*/ 409 w 409"/>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9" h="433">
                  <a:moveTo>
                    <a:pt x="114" y="135"/>
                  </a:moveTo>
                  <a:lnTo>
                    <a:pt x="99" y="135"/>
                  </a:lnTo>
                  <a:lnTo>
                    <a:pt x="96" y="144"/>
                  </a:lnTo>
                  <a:lnTo>
                    <a:pt x="96" y="153"/>
                  </a:lnTo>
                  <a:lnTo>
                    <a:pt x="96" y="162"/>
                  </a:lnTo>
                  <a:lnTo>
                    <a:pt x="96" y="171"/>
                  </a:lnTo>
                  <a:lnTo>
                    <a:pt x="96" y="180"/>
                  </a:lnTo>
                  <a:lnTo>
                    <a:pt x="120" y="192"/>
                  </a:lnTo>
                  <a:lnTo>
                    <a:pt x="129" y="195"/>
                  </a:lnTo>
                  <a:lnTo>
                    <a:pt x="132" y="204"/>
                  </a:lnTo>
                  <a:lnTo>
                    <a:pt x="132" y="216"/>
                  </a:lnTo>
                  <a:lnTo>
                    <a:pt x="135" y="225"/>
                  </a:lnTo>
                  <a:lnTo>
                    <a:pt x="141" y="237"/>
                  </a:lnTo>
                  <a:lnTo>
                    <a:pt x="144" y="246"/>
                  </a:lnTo>
                  <a:lnTo>
                    <a:pt x="144" y="255"/>
                  </a:lnTo>
                  <a:lnTo>
                    <a:pt x="147" y="264"/>
                  </a:lnTo>
                  <a:lnTo>
                    <a:pt x="150" y="273"/>
                  </a:lnTo>
                  <a:lnTo>
                    <a:pt x="153" y="282"/>
                  </a:lnTo>
                  <a:lnTo>
                    <a:pt x="153" y="291"/>
                  </a:lnTo>
                  <a:lnTo>
                    <a:pt x="153" y="300"/>
                  </a:lnTo>
                  <a:lnTo>
                    <a:pt x="153" y="309"/>
                  </a:lnTo>
                  <a:lnTo>
                    <a:pt x="153" y="321"/>
                  </a:lnTo>
                  <a:lnTo>
                    <a:pt x="153" y="330"/>
                  </a:lnTo>
                  <a:lnTo>
                    <a:pt x="153" y="339"/>
                  </a:lnTo>
                  <a:lnTo>
                    <a:pt x="153" y="348"/>
                  </a:lnTo>
                  <a:lnTo>
                    <a:pt x="153" y="357"/>
                  </a:lnTo>
                  <a:lnTo>
                    <a:pt x="153" y="366"/>
                  </a:lnTo>
                  <a:lnTo>
                    <a:pt x="156" y="378"/>
                  </a:lnTo>
                  <a:lnTo>
                    <a:pt x="156" y="387"/>
                  </a:lnTo>
                  <a:lnTo>
                    <a:pt x="159" y="396"/>
                  </a:lnTo>
                  <a:lnTo>
                    <a:pt x="168" y="405"/>
                  </a:lnTo>
                  <a:lnTo>
                    <a:pt x="177" y="414"/>
                  </a:lnTo>
                  <a:lnTo>
                    <a:pt x="186" y="417"/>
                  </a:lnTo>
                  <a:lnTo>
                    <a:pt x="195" y="423"/>
                  </a:lnTo>
                  <a:lnTo>
                    <a:pt x="204" y="423"/>
                  </a:lnTo>
                  <a:lnTo>
                    <a:pt x="222" y="423"/>
                  </a:lnTo>
                  <a:lnTo>
                    <a:pt x="231" y="429"/>
                  </a:lnTo>
                  <a:lnTo>
                    <a:pt x="252" y="432"/>
                  </a:lnTo>
                  <a:lnTo>
                    <a:pt x="270" y="432"/>
                  </a:lnTo>
                  <a:lnTo>
                    <a:pt x="279" y="426"/>
                  </a:lnTo>
                  <a:lnTo>
                    <a:pt x="285" y="417"/>
                  </a:lnTo>
                  <a:lnTo>
                    <a:pt x="291" y="408"/>
                  </a:lnTo>
                  <a:lnTo>
                    <a:pt x="291" y="399"/>
                  </a:lnTo>
                  <a:lnTo>
                    <a:pt x="291" y="390"/>
                  </a:lnTo>
                  <a:lnTo>
                    <a:pt x="291" y="381"/>
                  </a:lnTo>
                  <a:lnTo>
                    <a:pt x="294" y="372"/>
                  </a:lnTo>
                  <a:lnTo>
                    <a:pt x="300" y="363"/>
                  </a:lnTo>
                  <a:lnTo>
                    <a:pt x="324" y="369"/>
                  </a:lnTo>
                  <a:lnTo>
                    <a:pt x="333" y="372"/>
                  </a:lnTo>
                  <a:lnTo>
                    <a:pt x="363" y="372"/>
                  </a:lnTo>
                  <a:lnTo>
                    <a:pt x="387" y="372"/>
                  </a:lnTo>
                  <a:lnTo>
                    <a:pt x="408" y="372"/>
                  </a:lnTo>
                  <a:lnTo>
                    <a:pt x="405" y="351"/>
                  </a:lnTo>
                  <a:lnTo>
                    <a:pt x="399" y="342"/>
                  </a:lnTo>
                  <a:lnTo>
                    <a:pt x="399" y="333"/>
                  </a:lnTo>
                  <a:lnTo>
                    <a:pt x="399" y="324"/>
                  </a:lnTo>
                  <a:lnTo>
                    <a:pt x="396" y="315"/>
                  </a:lnTo>
                  <a:lnTo>
                    <a:pt x="396" y="303"/>
                  </a:lnTo>
                  <a:lnTo>
                    <a:pt x="396" y="294"/>
                  </a:lnTo>
                  <a:lnTo>
                    <a:pt x="396" y="285"/>
                  </a:lnTo>
                  <a:lnTo>
                    <a:pt x="396" y="276"/>
                  </a:lnTo>
                  <a:lnTo>
                    <a:pt x="387" y="273"/>
                  </a:lnTo>
                  <a:lnTo>
                    <a:pt x="378" y="276"/>
                  </a:lnTo>
                  <a:lnTo>
                    <a:pt x="366" y="279"/>
                  </a:lnTo>
                  <a:lnTo>
                    <a:pt x="357" y="279"/>
                  </a:lnTo>
                  <a:lnTo>
                    <a:pt x="333" y="273"/>
                  </a:lnTo>
                  <a:lnTo>
                    <a:pt x="324" y="273"/>
                  </a:lnTo>
                  <a:lnTo>
                    <a:pt x="315" y="273"/>
                  </a:lnTo>
                  <a:lnTo>
                    <a:pt x="306" y="273"/>
                  </a:lnTo>
                  <a:lnTo>
                    <a:pt x="303" y="264"/>
                  </a:lnTo>
                  <a:lnTo>
                    <a:pt x="297" y="255"/>
                  </a:lnTo>
                  <a:lnTo>
                    <a:pt x="297" y="246"/>
                  </a:lnTo>
                  <a:lnTo>
                    <a:pt x="297" y="237"/>
                  </a:lnTo>
                  <a:lnTo>
                    <a:pt x="294" y="228"/>
                  </a:lnTo>
                  <a:lnTo>
                    <a:pt x="285" y="225"/>
                  </a:lnTo>
                  <a:lnTo>
                    <a:pt x="285" y="216"/>
                  </a:lnTo>
                  <a:lnTo>
                    <a:pt x="282" y="207"/>
                  </a:lnTo>
                  <a:lnTo>
                    <a:pt x="282" y="198"/>
                  </a:lnTo>
                  <a:lnTo>
                    <a:pt x="282" y="189"/>
                  </a:lnTo>
                  <a:lnTo>
                    <a:pt x="282" y="180"/>
                  </a:lnTo>
                  <a:lnTo>
                    <a:pt x="282" y="171"/>
                  </a:lnTo>
                  <a:lnTo>
                    <a:pt x="276" y="162"/>
                  </a:lnTo>
                  <a:lnTo>
                    <a:pt x="270" y="153"/>
                  </a:lnTo>
                  <a:lnTo>
                    <a:pt x="246" y="150"/>
                  </a:lnTo>
                  <a:lnTo>
                    <a:pt x="222" y="132"/>
                  </a:lnTo>
                  <a:lnTo>
                    <a:pt x="195" y="129"/>
                  </a:lnTo>
                  <a:lnTo>
                    <a:pt x="186" y="126"/>
                  </a:lnTo>
                  <a:lnTo>
                    <a:pt x="168" y="126"/>
                  </a:lnTo>
                  <a:lnTo>
                    <a:pt x="159" y="126"/>
                  </a:lnTo>
                  <a:lnTo>
                    <a:pt x="141" y="126"/>
                  </a:lnTo>
                  <a:lnTo>
                    <a:pt x="132" y="126"/>
                  </a:lnTo>
                  <a:lnTo>
                    <a:pt x="114" y="135"/>
                  </a:lnTo>
                  <a:lnTo>
                    <a:pt x="102" y="123"/>
                  </a:lnTo>
                  <a:lnTo>
                    <a:pt x="78" y="114"/>
                  </a:lnTo>
                  <a:lnTo>
                    <a:pt x="72" y="105"/>
                  </a:lnTo>
                  <a:lnTo>
                    <a:pt x="72" y="96"/>
                  </a:lnTo>
                  <a:lnTo>
                    <a:pt x="72" y="87"/>
                  </a:lnTo>
                  <a:lnTo>
                    <a:pt x="72" y="78"/>
                  </a:lnTo>
                  <a:lnTo>
                    <a:pt x="72" y="69"/>
                  </a:lnTo>
                  <a:lnTo>
                    <a:pt x="72" y="60"/>
                  </a:lnTo>
                  <a:lnTo>
                    <a:pt x="72" y="51"/>
                  </a:lnTo>
                  <a:lnTo>
                    <a:pt x="78" y="39"/>
                  </a:lnTo>
                  <a:lnTo>
                    <a:pt x="81" y="30"/>
                  </a:lnTo>
                  <a:lnTo>
                    <a:pt x="84" y="21"/>
                  </a:lnTo>
                  <a:lnTo>
                    <a:pt x="84" y="12"/>
                  </a:lnTo>
                  <a:lnTo>
                    <a:pt x="84" y="3"/>
                  </a:lnTo>
                  <a:lnTo>
                    <a:pt x="75" y="0"/>
                  </a:lnTo>
                  <a:lnTo>
                    <a:pt x="63" y="0"/>
                  </a:lnTo>
                  <a:lnTo>
                    <a:pt x="54" y="6"/>
                  </a:lnTo>
                  <a:lnTo>
                    <a:pt x="45" y="9"/>
                  </a:lnTo>
                  <a:lnTo>
                    <a:pt x="39" y="18"/>
                  </a:lnTo>
                  <a:lnTo>
                    <a:pt x="30" y="21"/>
                  </a:lnTo>
                  <a:lnTo>
                    <a:pt x="24" y="30"/>
                  </a:lnTo>
                  <a:lnTo>
                    <a:pt x="15" y="33"/>
                  </a:lnTo>
                  <a:lnTo>
                    <a:pt x="12" y="42"/>
                  </a:lnTo>
                  <a:lnTo>
                    <a:pt x="3" y="48"/>
                  </a:lnTo>
                  <a:lnTo>
                    <a:pt x="0" y="57"/>
                  </a:lnTo>
                  <a:lnTo>
                    <a:pt x="0" y="66"/>
                  </a:lnTo>
                  <a:lnTo>
                    <a:pt x="3" y="75"/>
                  </a:lnTo>
                  <a:lnTo>
                    <a:pt x="12" y="81"/>
                  </a:lnTo>
                  <a:lnTo>
                    <a:pt x="21" y="90"/>
                  </a:lnTo>
                  <a:lnTo>
                    <a:pt x="30" y="90"/>
                  </a:lnTo>
                  <a:lnTo>
                    <a:pt x="39" y="99"/>
                  </a:lnTo>
                  <a:lnTo>
                    <a:pt x="48" y="102"/>
                  </a:lnTo>
                  <a:lnTo>
                    <a:pt x="57" y="114"/>
                  </a:lnTo>
                  <a:lnTo>
                    <a:pt x="66" y="120"/>
                  </a:lnTo>
                  <a:lnTo>
                    <a:pt x="72" y="129"/>
                  </a:lnTo>
                  <a:lnTo>
                    <a:pt x="81" y="138"/>
                  </a:lnTo>
                  <a:lnTo>
                    <a:pt x="90" y="144"/>
                  </a:lnTo>
                  <a:lnTo>
                    <a:pt x="93" y="153"/>
                  </a:lnTo>
                  <a:lnTo>
                    <a:pt x="93" y="162"/>
                  </a:lnTo>
                  <a:lnTo>
                    <a:pt x="102" y="168"/>
                  </a:lnTo>
                  <a:lnTo>
                    <a:pt x="105" y="177"/>
                  </a:lnTo>
                  <a:lnTo>
                    <a:pt x="105" y="186"/>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sp>
          <p:nvSpPr>
            <p:cNvPr id="96300" name="Freeform 29"/>
            <p:cNvSpPr>
              <a:spLocks/>
            </p:cNvSpPr>
            <p:nvPr/>
          </p:nvSpPr>
          <p:spPr bwMode="auto">
            <a:xfrm>
              <a:off x="738" y="2283"/>
              <a:ext cx="283" cy="289"/>
            </a:xfrm>
            <a:custGeom>
              <a:avLst/>
              <a:gdLst>
                <a:gd name="T0" fmla="*/ 15 w 283"/>
                <a:gd name="T1" fmla="*/ 15 h 289"/>
                <a:gd name="T2" fmla="*/ 15 w 283"/>
                <a:gd name="T3" fmla="*/ 33 h 289"/>
                <a:gd name="T4" fmla="*/ 24 w 283"/>
                <a:gd name="T5" fmla="*/ 51 h 289"/>
                <a:gd name="T6" fmla="*/ 39 w 283"/>
                <a:gd name="T7" fmla="*/ 60 h 289"/>
                <a:gd name="T8" fmla="*/ 66 w 283"/>
                <a:gd name="T9" fmla="*/ 60 h 289"/>
                <a:gd name="T10" fmla="*/ 84 w 283"/>
                <a:gd name="T11" fmla="*/ 69 h 289"/>
                <a:gd name="T12" fmla="*/ 120 w 283"/>
                <a:gd name="T13" fmla="*/ 72 h 289"/>
                <a:gd name="T14" fmla="*/ 123 w 283"/>
                <a:gd name="T15" fmla="*/ 93 h 289"/>
                <a:gd name="T16" fmla="*/ 123 w 283"/>
                <a:gd name="T17" fmla="*/ 111 h 289"/>
                <a:gd name="T18" fmla="*/ 123 w 283"/>
                <a:gd name="T19" fmla="*/ 129 h 289"/>
                <a:gd name="T20" fmla="*/ 126 w 283"/>
                <a:gd name="T21" fmla="*/ 150 h 289"/>
                <a:gd name="T22" fmla="*/ 132 w 283"/>
                <a:gd name="T23" fmla="*/ 168 h 289"/>
                <a:gd name="T24" fmla="*/ 132 w 283"/>
                <a:gd name="T25" fmla="*/ 186 h 289"/>
                <a:gd name="T26" fmla="*/ 132 w 283"/>
                <a:gd name="T27" fmla="*/ 204 h 289"/>
                <a:gd name="T28" fmla="*/ 135 w 283"/>
                <a:gd name="T29" fmla="*/ 222 h 289"/>
                <a:gd name="T30" fmla="*/ 135 w 283"/>
                <a:gd name="T31" fmla="*/ 240 h 289"/>
                <a:gd name="T32" fmla="*/ 135 w 283"/>
                <a:gd name="T33" fmla="*/ 258 h 289"/>
                <a:gd name="T34" fmla="*/ 135 w 283"/>
                <a:gd name="T35" fmla="*/ 276 h 289"/>
                <a:gd name="T36" fmla="*/ 144 w 283"/>
                <a:gd name="T37" fmla="*/ 288 h 289"/>
                <a:gd name="T38" fmla="*/ 159 w 283"/>
                <a:gd name="T39" fmla="*/ 279 h 289"/>
                <a:gd name="T40" fmla="*/ 168 w 283"/>
                <a:gd name="T41" fmla="*/ 261 h 289"/>
                <a:gd name="T42" fmla="*/ 171 w 283"/>
                <a:gd name="T43" fmla="*/ 243 h 289"/>
                <a:gd name="T44" fmla="*/ 183 w 283"/>
                <a:gd name="T45" fmla="*/ 222 h 289"/>
                <a:gd name="T46" fmla="*/ 189 w 283"/>
                <a:gd name="T47" fmla="*/ 201 h 289"/>
                <a:gd name="T48" fmla="*/ 189 w 283"/>
                <a:gd name="T49" fmla="*/ 183 h 289"/>
                <a:gd name="T50" fmla="*/ 192 w 283"/>
                <a:gd name="T51" fmla="*/ 165 h 289"/>
                <a:gd name="T52" fmla="*/ 207 w 283"/>
                <a:gd name="T53" fmla="*/ 150 h 289"/>
                <a:gd name="T54" fmla="*/ 225 w 283"/>
                <a:gd name="T55" fmla="*/ 138 h 289"/>
                <a:gd name="T56" fmla="*/ 243 w 283"/>
                <a:gd name="T57" fmla="*/ 126 h 289"/>
                <a:gd name="T58" fmla="*/ 261 w 283"/>
                <a:gd name="T59" fmla="*/ 108 h 289"/>
                <a:gd name="T60" fmla="*/ 273 w 283"/>
                <a:gd name="T61" fmla="*/ 90 h 289"/>
                <a:gd name="T62" fmla="*/ 282 w 283"/>
                <a:gd name="T63" fmla="*/ 69 h 289"/>
                <a:gd name="T64" fmla="*/ 246 w 283"/>
                <a:gd name="T65" fmla="*/ 27 h 289"/>
                <a:gd name="T66" fmla="*/ 213 w 283"/>
                <a:gd name="T67" fmla="*/ 3 h 289"/>
                <a:gd name="T68" fmla="*/ 195 w 283"/>
                <a:gd name="T69" fmla="*/ 12 h 289"/>
                <a:gd name="T70" fmla="*/ 156 w 283"/>
                <a:gd name="T71" fmla="*/ 15 h 289"/>
                <a:gd name="T72" fmla="*/ 129 w 283"/>
                <a:gd name="T73" fmla="*/ 15 h 289"/>
                <a:gd name="T74" fmla="*/ 111 w 283"/>
                <a:gd name="T75" fmla="*/ 15 h 289"/>
                <a:gd name="T76" fmla="*/ 90 w 283"/>
                <a:gd name="T77" fmla="*/ 12 h 289"/>
                <a:gd name="T78" fmla="*/ 72 w 283"/>
                <a:gd name="T79" fmla="*/ 6 h 289"/>
                <a:gd name="T80" fmla="*/ 45 w 283"/>
                <a:gd name="T81" fmla="*/ 3 h 289"/>
                <a:gd name="T82" fmla="*/ 15 w 283"/>
                <a:gd name="T83" fmla="*/ 0 h 289"/>
                <a:gd name="T84" fmla="*/ 0 w 283"/>
                <a:gd name="T85" fmla="*/ 9 h 289"/>
                <a:gd name="T86" fmla="*/ 0 w 283"/>
                <a:gd name="T87" fmla="*/ 27 h 289"/>
                <a:gd name="T88" fmla="*/ 0 w 283"/>
                <a:gd name="T89" fmla="*/ 45 h 289"/>
                <a:gd name="T90" fmla="*/ 12 w 283"/>
                <a:gd name="T91" fmla="*/ 39 h 289"/>
                <a:gd name="T92" fmla="*/ 24 w 283"/>
                <a:gd name="T93" fmla="*/ 36 h 289"/>
                <a:gd name="T94" fmla="*/ 30 w 283"/>
                <a:gd name="T95" fmla="*/ 21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89"/>
                <a:gd name="T146" fmla="*/ 283 w 283"/>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89">
                  <a:moveTo>
                    <a:pt x="30" y="21"/>
                  </a:moveTo>
                  <a:lnTo>
                    <a:pt x="15" y="15"/>
                  </a:lnTo>
                  <a:lnTo>
                    <a:pt x="15" y="24"/>
                  </a:lnTo>
                  <a:lnTo>
                    <a:pt x="15" y="33"/>
                  </a:lnTo>
                  <a:lnTo>
                    <a:pt x="15" y="45"/>
                  </a:lnTo>
                  <a:lnTo>
                    <a:pt x="24" y="51"/>
                  </a:lnTo>
                  <a:lnTo>
                    <a:pt x="30" y="60"/>
                  </a:lnTo>
                  <a:lnTo>
                    <a:pt x="39" y="60"/>
                  </a:lnTo>
                  <a:lnTo>
                    <a:pt x="48" y="60"/>
                  </a:lnTo>
                  <a:lnTo>
                    <a:pt x="66" y="60"/>
                  </a:lnTo>
                  <a:lnTo>
                    <a:pt x="75" y="63"/>
                  </a:lnTo>
                  <a:lnTo>
                    <a:pt x="84" y="69"/>
                  </a:lnTo>
                  <a:lnTo>
                    <a:pt x="102" y="72"/>
                  </a:lnTo>
                  <a:lnTo>
                    <a:pt x="120" y="72"/>
                  </a:lnTo>
                  <a:lnTo>
                    <a:pt x="123" y="84"/>
                  </a:lnTo>
                  <a:lnTo>
                    <a:pt x="123" y="93"/>
                  </a:lnTo>
                  <a:lnTo>
                    <a:pt x="123" y="102"/>
                  </a:lnTo>
                  <a:lnTo>
                    <a:pt x="123" y="111"/>
                  </a:lnTo>
                  <a:lnTo>
                    <a:pt x="123" y="120"/>
                  </a:lnTo>
                  <a:lnTo>
                    <a:pt x="123" y="129"/>
                  </a:lnTo>
                  <a:lnTo>
                    <a:pt x="123" y="141"/>
                  </a:lnTo>
                  <a:lnTo>
                    <a:pt x="126" y="150"/>
                  </a:lnTo>
                  <a:lnTo>
                    <a:pt x="129" y="159"/>
                  </a:lnTo>
                  <a:lnTo>
                    <a:pt x="132" y="168"/>
                  </a:lnTo>
                  <a:lnTo>
                    <a:pt x="132" y="177"/>
                  </a:lnTo>
                  <a:lnTo>
                    <a:pt x="132" y="186"/>
                  </a:lnTo>
                  <a:lnTo>
                    <a:pt x="132" y="195"/>
                  </a:lnTo>
                  <a:lnTo>
                    <a:pt x="132" y="204"/>
                  </a:lnTo>
                  <a:lnTo>
                    <a:pt x="132" y="213"/>
                  </a:lnTo>
                  <a:lnTo>
                    <a:pt x="135" y="222"/>
                  </a:lnTo>
                  <a:lnTo>
                    <a:pt x="135" y="231"/>
                  </a:lnTo>
                  <a:lnTo>
                    <a:pt x="135" y="240"/>
                  </a:lnTo>
                  <a:lnTo>
                    <a:pt x="135" y="249"/>
                  </a:lnTo>
                  <a:lnTo>
                    <a:pt x="135" y="258"/>
                  </a:lnTo>
                  <a:lnTo>
                    <a:pt x="135" y="267"/>
                  </a:lnTo>
                  <a:lnTo>
                    <a:pt x="135" y="276"/>
                  </a:lnTo>
                  <a:lnTo>
                    <a:pt x="135" y="285"/>
                  </a:lnTo>
                  <a:lnTo>
                    <a:pt x="144" y="288"/>
                  </a:lnTo>
                  <a:lnTo>
                    <a:pt x="153" y="288"/>
                  </a:lnTo>
                  <a:lnTo>
                    <a:pt x="159" y="279"/>
                  </a:lnTo>
                  <a:lnTo>
                    <a:pt x="165" y="270"/>
                  </a:lnTo>
                  <a:lnTo>
                    <a:pt x="168" y="261"/>
                  </a:lnTo>
                  <a:lnTo>
                    <a:pt x="168" y="252"/>
                  </a:lnTo>
                  <a:lnTo>
                    <a:pt x="171" y="243"/>
                  </a:lnTo>
                  <a:lnTo>
                    <a:pt x="177" y="234"/>
                  </a:lnTo>
                  <a:lnTo>
                    <a:pt x="183" y="222"/>
                  </a:lnTo>
                  <a:lnTo>
                    <a:pt x="189" y="210"/>
                  </a:lnTo>
                  <a:lnTo>
                    <a:pt x="189" y="201"/>
                  </a:lnTo>
                  <a:lnTo>
                    <a:pt x="189" y="192"/>
                  </a:lnTo>
                  <a:lnTo>
                    <a:pt x="189" y="183"/>
                  </a:lnTo>
                  <a:lnTo>
                    <a:pt x="189" y="174"/>
                  </a:lnTo>
                  <a:lnTo>
                    <a:pt x="192" y="165"/>
                  </a:lnTo>
                  <a:lnTo>
                    <a:pt x="201" y="159"/>
                  </a:lnTo>
                  <a:lnTo>
                    <a:pt x="207" y="150"/>
                  </a:lnTo>
                  <a:lnTo>
                    <a:pt x="216" y="147"/>
                  </a:lnTo>
                  <a:lnTo>
                    <a:pt x="225" y="138"/>
                  </a:lnTo>
                  <a:lnTo>
                    <a:pt x="234" y="132"/>
                  </a:lnTo>
                  <a:lnTo>
                    <a:pt x="243" y="126"/>
                  </a:lnTo>
                  <a:lnTo>
                    <a:pt x="252" y="117"/>
                  </a:lnTo>
                  <a:lnTo>
                    <a:pt x="261" y="108"/>
                  </a:lnTo>
                  <a:lnTo>
                    <a:pt x="267" y="99"/>
                  </a:lnTo>
                  <a:lnTo>
                    <a:pt x="273" y="90"/>
                  </a:lnTo>
                  <a:lnTo>
                    <a:pt x="279" y="81"/>
                  </a:lnTo>
                  <a:lnTo>
                    <a:pt x="282" y="69"/>
                  </a:lnTo>
                  <a:lnTo>
                    <a:pt x="279" y="57"/>
                  </a:lnTo>
                  <a:lnTo>
                    <a:pt x="246" y="27"/>
                  </a:lnTo>
                  <a:lnTo>
                    <a:pt x="222" y="3"/>
                  </a:lnTo>
                  <a:lnTo>
                    <a:pt x="213" y="3"/>
                  </a:lnTo>
                  <a:lnTo>
                    <a:pt x="204" y="9"/>
                  </a:lnTo>
                  <a:lnTo>
                    <a:pt x="195" y="12"/>
                  </a:lnTo>
                  <a:lnTo>
                    <a:pt x="165" y="15"/>
                  </a:lnTo>
                  <a:lnTo>
                    <a:pt x="156" y="15"/>
                  </a:lnTo>
                  <a:lnTo>
                    <a:pt x="138" y="15"/>
                  </a:lnTo>
                  <a:lnTo>
                    <a:pt x="129" y="15"/>
                  </a:lnTo>
                  <a:lnTo>
                    <a:pt x="120" y="15"/>
                  </a:lnTo>
                  <a:lnTo>
                    <a:pt x="111" y="15"/>
                  </a:lnTo>
                  <a:lnTo>
                    <a:pt x="99" y="15"/>
                  </a:lnTo>
                  <a:lnTo>
                    <a:pt x="90" y="12"/>
                  </a:lnTo>
                  <a:lnTo>
                    <a:pt x="81" y="9"/>
                  </a:lnTo>
                  <a:lnTo>
                    <a:pt x="72" y="6"/>
                  </a:lnTo>
                  <a:lnTo>
                    <a:pt x="54" y="3"/>
                  </a:lnTo>
                  <a:lnTo>
                    <a:pt x="45" y="3"/>
                  </a:lnTo>
                  <a:lnTo>
                    <a:pt x="27" y="0"/>
                  </a:lnTo>
                  <a:lnTo>
                    <a:pt x="15" y="0"/>
                  </a:lnTo>
                  <a:lnTo>
                    <a:pt x="6" y="0"/>
                  </a:lnTo>
                  <a:lnTo>
                    <a:pt x="0" y="9"/>
                  </a:lnTo>
                  <a:lnTo>
                    <a:pt x="0" y="18"/>
                  </a:lnTo>
                  <a:lnTo>
                    <a:pt x="0" y="27"/>
                  </a:lnTo>
                  <a:lnTo>
                    <a:pt x="0" y="36"/>
                  </a:lnTo>
                  <a:lnTo>
                    <a:pt x="0" y="45"/>
                  </a:lnTo>
                  <a:lnTo>
                    <a:pt x="9" y="48"/>
                  </a:lnTo>
                  <a:lnTo>
                    <a:pt x="12" y="39"/>
                  </a:lnTo>
                  <a:lnTo>
                    <a:pt x="15" y="30"/>
                  </a:lnTo>
                  <a:lnTo>
                    <a:pt x="24" y="36"/>
                  </a:lnTo>
                  <a:lnTo>
                    <a:pt x="30" y="21"/>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6301" name="Freeform 30"/>
            <p:cNvSpPr>
              <a:spLocks/>
            </p:cNvSpPr>
            <p:nvPr/>
          </p:nvSpPr>
          <p:spPr bwMode="auto">
            <a:xfrm>
              <a:off x="558" y="2208"/>
              <a:ext cx="145" cy="46"/>
            </a:xfrm>
            <a:custGeom>
              <a:avLst/>
              <a:gdLst>
                <a:gd name="T0" fmla="*/ 114 w 145"/>
                <a:gd name="T1" fmla="*/ 0 h 46"/>
                <a:gd name="T2" fmla="*/ 99 w 145"/>
                <a:gd name="T3" fmla="*/ 12 h 46"/>
                <a:gd name="T4" fmla="*/ 90 w 145"/>
                <a:gd name="T5" fmla="*/ 18 h 46"/>
                <a:gd name="T6" fmla="*/ 81 w 145"/>
                <a:gd name="T7" fmla="*/ 21 h 46"/>
                <a:gd name="T8" fmla="*/ 60 w 145"/>
                <a:gd name="T9" fmla="*/ 21 h 46"/>
                <a:gd name="T10" fmla="*/ 51 w 145"/>
                <a:gd name="T11" fmla="*/ 21 h 46"/>
                <a:gd name="T12" fmla="*/ 42 w 145"/>
                <a:gd name="T13" fmla="*/ 21 h 46"/>
                <a:gd name="T14" fmla="*/ 33 w 145"/>
                <a:gd name="T15" fmla="*/ 21 h 46"/>
                <a:gd name="T16" fmla="*/ 24 w 145"/>
                <a:gd name="T17" fmla="*/ 21 h 46"/>
                <a:gd name="T18" fmla="*/ 15 w 145"/>
                <a:gd name="T19" fmla="*/ 21 h 46"/>
                <a:gd name="T20" fmla="*/ 6 w 145"/>
                <a:gd name="T21" fmla="*/ 27 h 46"/>
                <a:gd name="T22" fmla="*/ 3 w 145"/>
                <a:gd name="T23" fmla="*/ 36 h 46"/>
                <a:gd name="T24" fmla="*/ 0 w 145"/>
                <a:gd name="T25" fmla="*/ 45 h 46"/>
                <a:gd name="T26" fmla="*/ 12 w 145"/>
                <a:gd name="T27" fmla="*/ 45 h 46"/>
                <a:gd name="T28" fmla="*/ 24 w 145"/>
                <a:gd name="T29" fmla="*/ 45 h 46"/>
                <a:gd name="T30" fmla="*/ 33 w 145"/>
                <a:gd name="T31" fmla="*/ 45 h 46"/>
                <a:gd name="T32" fmla="*/ 42 w 145"/>
                <a:gd name="T33" fmla="*/ 45 h 46"/>
                <a:gd name="T34" fmla="*/ 51 w 145"/>
                <a:gd name="T35" fmla="*/ 45 h 46"/>
                <a:gd name="T36" fmla="*/ 60 w 145"/>
                <a:gd name="T37" fmla="*/ 45 h 46"/>
                <a:gd name="T38" fmla="*/ 69 w 145"/>
                <a:gd name="T39" fmla="*/ 45 h 46"/>
                <a:gd name="T40" fmla="*/ 78 w 145"/>
                <a:gd name="T41" fmla="*/ 45 h 46"/>
                <a:gd name="T42" fmla="*/ 90 w 145"/>
                <a:gd name="T43" fmla="*/ 45 h 46"/>
                <a:gd name="T44" fmla="*/ 99 w 145"/>
                <a:gd name="T45" fmla="*/ 45 h 46"/>
                <a:gd name="T46" fmla="*/ 108 w 145"/>
                <a:gd name="T47" fmla="*/ 45 h 46"/>
                <a:gd name="T48" fmla="*/ 117 w 145"/>
                <a:gd name="T49" fmla="*/ 39 h 46"/>
                <a:gd name="T50" fmla="*/ 126 w 145"/>
                <a:gd name="T51" fmla="*/ 33 h 46"/>
                <a:gd name="T52" fmla="*/ 135 w 145"/>
                <a:gd name="T53" fmla="*/ 39 h 46"/>
                <a:gd name="T54" fmla="*/ 141 w 145"/>
                <a:gd name="T55" fmla="*/ 30 h 46"/>
                <a:gd name="T56" fmla="*/ 144 w 145"/>
                <a:gd name="T57" fmla="*/ 21 h 46"/>
                <a:gd name="T58" fmla="*/ 144 w 145"/>
                <a:gd name="T59" fmla="*/ 12 h 46"/>
                <a:gd name="T60" fmla="*/ 114 w 145"/>
                <a:gd name="T61" fmla="*/ 0 h 46"/>
                <a:gd name="T62" fmla="*/ 114 w 145"/>
                <a:gd name="T63" fmla="*/ 0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
                <a:gd name="T97" fmla="*/ 0 h 46"/>
                <a:gd name="T98" fmla="*/ 145 w 145"/>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 h="46">
                  <a:moveTo>
                    <a:pt x="114" y="0"/>
                  </a:moveTo>
                  <a:lnTo>
                    <a:pt x="99" y="12"/>
                  </a:lnTo>
                  <a:lnTo>
                    <a:pt x="90" y="18"/>
                  </a:lnTo>
                  <a:lnTo>
                    <a:pt x="81" y="21"/>
                  </a:lnTo>
                  <a:lnTo>
                    <a:pt x="60" y="21"/>
                  </a:lnTo>
                  <a:lnTo>
                    <a:pt x="51" y="21"/>
                  </a:lnTo>
                  <a:lnTo>
                    <a:pt x="42" y="21"/>
                  </a:lnTo>
                  <a:lnTo>
                    <a:pt x="33" y="21"/>
                  </a:lnTo>
                  <a:lnTo>
                    <a:pt x="24" y="21"/>
                  </a:lnTo>
                  <a:lnTo>
                    <a:pt x="15" y="21"/>
                  </a:lnTo>
                  <a:lnTo>
                    <a:pt x="6" y="27"/>
                  </a:lnTo>
                  <a:lnTo>
                    <a:pt x="3" y="36"/>
                  </a:lnTo>
                  <a:lnTo>
                    <a:pt x="0" y="45"/>
                  </a:lnTo>
                  <a:lnTo>
                    <a:pt x="12" y="45"/>
                  </a:lnTo>
                  <a:lnTo>
                    <a:pt x="24" y="45"/>
                  </a:lnTo>
                  <a:lnTo>
                    <a:pt x="33" y="45"/>
                  </a:lnTo>
                  <a:lnTo>
                    <a:pt x="42" y="45"/>
                  </a:lnTo>
                  <a:lnTo>
                    <a:pt x="51" y="45"/>
                  </a:lnTo>
                  <a:lnTo>
                    <a:pt x="60" y="45"/>
                  </a:lnTo>
                  <a:lnTo>
                    <a:pt x="69" y="45"/>
                  </a:lnTo>
                  <a:lnTo>
                    <a:pt x="78" y="45"/>
                  </a:lnTo>
                  <a:lnTo>
                    <a:pt x="90" y="45"/>
                  </a:lnTo>
                  <a:lnTo>
                    <a:pt x="99" y="45"/>
                  </a:lnTo>
                  <a:lnTo>
                    <a:pt x="108" y="45"/>
                  </a:lnTo>
                  <a:lnTo>
                    <a:pt x="117" y="39"/>
                  </a:lnTo>
                  <a:lnTo>
                    <a:pt x="126" y="33"/>
                  </a:lnTo>
                  <a:lnTo>
                    <a:pt x="135" y="39"/>
                  </a:lnTo>
                  <a:lnTo>
                    <a:pt x="141" y="30"/>
                  </a:lnTo>
                  <a:lnTo>
                    <a:pt x="144" y="21"/>
                  </a:lnTo>
                  <a:lnTo>
                    <a:pt x="144" y="12"/>
                  </a:lnTo>
                  <a:lnTo>
                    <a:pt x="114" y="0"/>
                  </a:lnTo>
                </a:path>
              </a:pathLst>
            </a:custGeom>
            <a:solidFill>
              <a:srgbClr val="FEB986"/>
            </a:solidFill>
            <a:ln w="12700" cap="rnd">
              <a:solidFill>
                <a:schemeClr val="tx1"/>
              </a:solidFill>
              <a:round/>
              <a:headEnd/>
              <a:tailEnd/>
            </a:ln>
          </p:spPr>
          <p:txBody>
            <a:bodyPr/>
            <a:lstStyle/>
            <a:p>
              <a:pPr algn="ctr" eaLnBrk="0" hangingPunct="0"/>
              <a:endParaRPr lang="en-US"/>
            </a:p>
          </p:txBody>
        </p:sp>
        <p:sp>
          <p:nvSpPr>
            <p:cNvPr id="96302" name="Freeform 31"/>
            <p:cNvSpPr>
              <a:spLocks/>
            </p:cNvSpPr>
            <p:nvPr/>
          </p:nvSpPr>
          <p:spPr bwMode="auto">
            <a:xfrm>
              <a:off x="1248" y="2097"/>
              <a:ext cx="58" cy="100"/>
            </a:xfrm>
            <a:custGeom>
              <a:avLst/>
              <a:gdLst>
                <a:gd name="T0" fmla="*/ 0 w 58"/>
                <a:gd name="T1" fmla="*/ 15 h 100"/>
                <a:gd name="T2" fmla="*/ 15 w 58"/>
                <a:gd name="T3" fmla="*/ 0 h 100"/>
                <a:gd name="T4" fmla="*/ 15 w 58"/>
                <a:gd name="T5" fmla="*/ 9 h 100"/>
                <a:gd name="T6" fmla="*/ 15 w 58"/>
                <a:gd name="T7" fmla="*/ 21 h 100"/>
                <a:gd name="T8" fmla="*/ 12 w 58"/>
                <a:gd name="T9" fmla="*/ 30 h 100"/>
                <a:gd name="T10" fmla="*/ 12 w 58"/>
                <a:gd name="T11" fmla="*/ 39 h 100"/>
                <a:gd name="T12" fmla="*/ 9 w 58"/>
                <a:gd name="T13" fmla="*/ 48 h 100"/>
                <a:gd name="T14" fmla="*/ 9 w 58"/>
                <a:gd name="T15" fmla="*/ 57 h 100"/>
                <a:gd name="T16" fmla="*/ 9 w 58"/>
                <a:gd name="T17" fmla="*/ 66 h 100"/>
                <a:gd name="T18" fmla="*/ 9 w 58"/>
                <a:gd name="T19" fmla="*/ 75 h 100"/>
                <a:gd name="T20" fmla="*/ 12 w 58"/>
                <a:gd name="T21" fmla="*/ 84 h 100"/>
                <a:gd name="T22" fmla="*/ 12 w 58"/>
                <a:gd name="T23" fmla="*/ 93 h 100"/>
                <a:gd name="T24" fmla="*/ 21 w 58"/>
                <a:gd name="T25" fmla="*/ 99 h 100"/>
                <a:gd name="T26" fmla="*/ 24 w 58"/>
                <a:gd name="T27" fmla="*/ 90 h 100"/>
                <a:gd name="T28" fmla="*/ 24 w 58"/>
                <a:gd name="T29" fmla="*/ 81 h 100"/>
                <a:gd name="T30" fmla="*/ 27 w 58"/>
                <a:gd name="T31" fmla="*/ 72 h 100"/>
                <a:gd name="T32" fmla="*/ 33 w 58"/>
                <a:gd name="T33" fmla="*/ 63 h 100"/>
                <a:gd name="T34" fmla="*/ 42 w 58"/>
                <a:gd name="T35" fmla="*/ 57 h 100"/>
                <a:gd name="T36" fmla="*/ 48 w 58"/>
                <a:gd name="T37" fmla="*/ 48 h 100"/>
                <a:gd name="T38" fmla="*/ 57 w 58"/>
                <a:gd name="T39" fmla="*/ 45 h 100"/>
                <a:gd name="T40" fmla="*/ 57 w 58"/>
                <a:gd name="T41" fmla="*/ 36 h 100"/>
                <a:gd name="T42" fmla="*/ 51 w 58"/>
                <a:gd name="T43" fmla="*/ 24 h 100"/>
                <a:gd name="T44" fmla="*/ 42 w 58"/>
                <a:gd name="T45" fmla="*/ 24 h 100"/>
                <a:gd name="T46" fmla="*/ 21 w 58"/>
                <a:gd name="T47" fmla="*/ 18 h 100"/>
                <a:gd name="T48" fmla="*/ 15 w 58"/>
                <a:gd name="T49" fmla="*/ 9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100"/>
                <a:gd name="T77" fmla="*/ 58 w 5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100">
                  <a:moveTo>
                    <a:pt x="0" y="15"/>
                  </a:moveTo>
                  <a:lnTo>
                    <a:pt x="15" y="0"/>
                  </a:lnTo>
                  <a:lnTo>
                    <a:pt x="15" y="9"/>
                  </a:lnTo>
                  <a:lnTo>
                    <a:pt x="15" y="21"/>
                  </a:lnTo>
                  <a:lnTo>
                    <a:pt x="12" y="30"/>
                  </a:lnTo>
                  <a:lnTo>
                    <a:pt x="12" y="39"/>
                  </a:lnTo>
                  <a:lnTo>
                    <a:pt x="9" y="48"/>
                  </a:lnTo>
                  <a:lnTo>
                    <a:pt x="9" y="57"/>
                  </a:lnTo>
                  <a:lnTo>
                    <a:pt x="9" y="66"/>
                  </a:lnTo>
                  <a:lnTo>
                    <a:pt x="9" y="75"/>
                  </a:lnTo>
                  <a:lnTo>
                    <a:pt x="12" y="84"/>
                  </a:lnTo>
                  <a:lnTo>
                    <a:pt x="12" y="93"/>
                  </a:lnTo>
                  <a:lnTo>
                    <a:pt x="21" y="99"/>
                  </a:lnTo>
                  <a:lnTo>
                    <a:pt x="24" y="90"/>
                  </a:lnTo>
                  <a:lnTo>
                    <a:pt x="24" y="81"/>
                  </a:lnTo>
                  <a:lnTo>
                    <a:pt x="27" y="72"/>
                  </a:lnTo>
                  <a:lnTo>
                    <a:pt x="33" y="63"/>
                  </a:lnTo>
                  <a:lnTo>
                    <a:pt x="42" y="57"/>
                  </a:lnTo>
                  <a:lnTo>
                    <a:pt x="48" y="48"/>
                  </a:lnTo>
                  <a:lnTo>
                    <a:pt x="57" y="45"/>
                  </a:lnTo>
                  <a:lnTo>
                    <a:pt x="57" y="36"/>
                  </a:lnTo>
                  <a:lnTo>
                    <a:pt x="51" y="24"/>
                  </a:lnTo>
                  <a:lnTo>
                    <a:pt x="42" y="24"/>
                  </a:lnTo>
                  <a:lnTo>
                    <a:pt x="21" y="18"/>
                  </a:lnTo>
                  <a:lnTo>
                    <a:pt x="15" y="9"/>
                  </a:lnTo>
                </a:path>
              </a:pathLst>
            </a:custGeom>
            <a:solidFill>
              <a:srgbClr val="FEB986"/>
            </a:solidFill>
            <a:ln w="12700" cap="rnd">
              <a:solidFill>
                <a:schemeClr val="tx1"/>
              </a:solidFill>
              <a:round/>
              <a:headEnd type="none" w="sm" len="sm"/>
              <a:tailEnd type="none" w="sm" len="sm"/>
            </a:ln>
          </p:spPr>
          <p:txBody>
            <a:bodyPr/>
            <a:lstStyle/>
            <a:p>
              <a:pPr algn="ctr" eaLnBrk="0" hangingPunct="0"/>
              <a:endParaRPr lang="en-US"/>
            </a:p>
          </p:txBody>
        </p:sp>
      </p:grpSp>
      <p:sp>
        <p:nvSpPr>
          <p:cNvPr id="96274" name="Freeform 33"/>
          <p:cNvSpPr>
            <a:spLocks/>
          </p:cNvSpPr>
          <p:nvPr/>
        </p:nvSpPr>
        <p:spPr bwMode="auto">
          <a:xfrm>
            <a:off x="4781550" y="2933700"/>
            <a:ext cx="649288" cy="592138"/>
          </a:xfrm>
          <a:custGeom>
            <a:avLst/>
            <a:gdLst>
              <a:gd name="T0" fmla="*/ 2147483647 w 409"/>
              <a:gd name="T1" fmla="*/ 2147483647 h 373"/>
              <a:gd name="T2" fmla="*/ 2147483647 w 409"/>
              <a:gd name="T3" fmla="*/ 2147483647 h 373"/>
              <a:gd name="T4" fmla="*/ 2147483647 w 409"/>
              <a:gd name="T5" fmla="*/ 2147483647 h 373"/>
              <a:gd name="T6" fmla="*/ 2147483647 w 409"/>
              <a:gd name="T7" fmla="*/ 2147483647 h 373"/>
              <a:gd name="T8" fmla="*/ 2147483647 w 409"/>
              <a:gd name="T9" fmla="*/ 2147483647 h 373"/>
              <a:gd name="T10" fmla="*/ 2147483647 w 409"/>
              <a:gd name="T11" fmla="*/ 2147483647 h 373"/>
              <a:gd name="T12" fmla="*/ 0 w 409"/>
              <a:gd name="T13" fmla="*/ 2147483647 h 373"/>
              <a:gd name="T14" fmla="*/ 0 w 409"/>
              <a:gd name="T15" fmla="*/ 2147483647 h 373"/>
              <a:gd name="T16" fmla="*/ 2147483647 w 409"/>
              <a:gd name="T17" fmla="*/ 2147483647 h 373"/>
              <a:gd name="T18" fmla="*/ 2147483647 w 409"/>
              <a:gd name="T19" fmla="*/ 2147483647 h 373"/>
              <a:gd name="T20" fmla="*/ 2147483647 w 409"/>
              <a:gd name="T21" fmla="*/ 2147483647 h 373"/>
              <a:gd name="T22" fmla="*/ 2147483647 w 409"/>
              <a:gd name="T23" fmla="*/ 2147483647 h 373"/>
              <a:gd name="T24" fmla="*/ 2147483647 w 409"/>
              <a:gd name="T25" fmla="*/ 2147483647 h 373"/>
              <a:gd name="T26" fmla="*/ 2147483647 w 409"/>
              <a:gd name="T27" fmla="*/ 2147483647 h 373"/>
              <a:gd name="T28" fmla="*/ 2147483647 w 409"/>
              <a:gd name="T29" fmla="*/ 2147483647 h 373"/>
              <a:gd name="T30" fmla="*/ 2147483647 w 409"/>
              <a:gd name="T31" fmla="*/ 2147483647 h 373"/>
              <a:gd name="T32" fmla="*/ 2147483647 w 409"/>
              <a:gd name="T33" fmla="*/ 2147483647 h 373"/>
              <a:gd name="T34" fmla="*/ 2147483647 w 409"/>
              <a:gd name="T35" fmla="*/ 2147483647 h 373"/>
              <a:gd name="T36" fmla="*/ 2147483647 w 409"/>
              <a:gd name="T37" fmla="*/ 2147483647 h 373"/>
              <a:gd name="T38" fmla="*/ 2147483647 w 409"/>
              <a:gd name="T39" fmla="*/ 2147483647 h 373"/>
              <a:gd name="T40" fmla="*/ 2147483647 w 409"/>
              <a:gd name="T41" fmla="*/ 2147483647 h 373"/>
              <a:gd name="T42" fmla="*/ 2147483647 w 409"/>
              <a:gd name="T43" fmla="*/ 2147483647 h 373"/>
              <a:gd name="T44" fmla="*/ 2147483647 w 409"/>
              <a:gd name="T45" fmla="*/ 2147483647 h 373"/>
              <a:gd name="T46" fmla="*/ 2147483647 w 409"/>
              <a:gd name="T47" fmla="*/ 2147483647 h 373"/>
              <a:gd name="T48" fmla="*/ 2147483647 w 409"/>
              <a:gd name="T49" fmla="*/ 2147483647 h 373"/>
              <a:gd name="T50" fmla="*/ 2147483647 w 409"/>
              <a:gd name="T51" fmla="*/ 2147483647 h 373"/>
              <a:gd name="T52" fmla="*/ 2147483647 w 409"/>
              <a:gd name="T53" fmla="*/ 0 h 373"/>
              <a:gd name="T54" fmla="*/ 2147483647 w 409"/>
              <a:gd name="T55" fmla="*/ 0 h 373"/>
              <a:gd name="T56" fmla="*/ 2147483647 w 409"/>
              <a:gd name="T57" fmla="*/ 0 h 373"/>
              <a:gd name="T58" fmla="*/ 2147483647 w 409"/>
              <a:gd name="T59" fmla="*/ 0 h 373"/>
              <a:gd name="T60" fmla="*/ 2147483647 w 409"/>
              <a:gd name="T61" fmla="*/ 0 h 373"/>
              <a:gd name="T62" fmla="*/ 2147483647 w 409"/>
              <a:gd name="T63" fmla="*/ 0 h 373"/>
              <a:gd name="T64" fmla="*/ 2147483647 w 409"/>
              <a:gd name="T65" fmla="*/ 2147483647 h 373"/>
              <a:gd name="T66" fmla="*/ 2147483647 w 409"/>
              <a:gd name="T67" fmla="*/ 2147483647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9"/>
              <a:gd name="T103" fmla="*/ 0 h 373"/>
              <a:gd name="T104" fmla="*/ 409 w 409"/>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9" h="373">
                <a:moveTo>
                  <a:pt x="108" y="72"/>
                </a:moveTo>
                <a:lnTo>
                  <a:pt x="96" y="120"/>
                </a:lnTo>
                <a:lnTo>
                  <a:pt x="84" y="156"/>
                </a:lnTo>
                <a:lnTo>
                  <a:pt x="60" y="192"/>
                </a:lnTo>
                <a:lnTo>
                  <a:pt x="48" y="228"/>
                </a:lnTo>
                <a:lnTo>
                  <a:pt x="12" y="240"/>
                </a:lnTo>
                <a:lnTo>
                  <a:pt x="0" y="276"/>
                </a:lnTo>
                <a:lnTo>
                  <a:pt x="0" y="312"/>
                </a:lnTo>
                <a:lnTo>
                  <a:pt x="36" y="348"/>
                </a:lnTo>
                <a:lnTo>
                  <a:pt x="72" y="348"/>
                </a:lnTo>
                <a:lnTo>
                  <a:pt x="108" y="348"/>
                </a:lnTo>
                <a:lnTo>
                  <a:pt x="156" y="360"/>
                </a:lnTo>
                <a:lnTo>
                  <a:pt x="192" y="372"/>
                </a:lnTo>
                <a:lnTo>
                  <a:pt x="228" y="372"/>
                </a:lnTo>
                <a:lnTo>
                  <a:pt x="264" y="372"/>
                </a:lnTo>
                <a:lnTo>
                  <a:pt x="264" y="336"/>
                </a:lnTo>
                <a:lnTo>
                  <a:pt x="276" y="300"/>
                </a:lnTo>
                <a:lnTo>
                  <a:pt x="276" y="264"/>
                </a:lnTo>
                <a:lnTo>
                  <a:pt x="288" y="228"/>
                </a:lnTo>
                <a:lnTo>
                  <a:pt x="300" y="192"/>
                </a:lnTo>
                <a:lnTo>
                  <a:pt x="312" y="156"/>
                </a:lnTo>
                <a:lnTo>
                  <a:pt x="348" y="120"/>
                </a:lnTo>
                <a:lnTo>
                  <a:pt x="396" y="84"/>
                </a:lnTo>
                <a:lnTo>
                  <a:pt x="408" y="48"/>
                </a:lnTo>
                <a:lnTo>
                  <a:pt x="408" y="12"/>
                </a:lnTo>
                <a:lnTo>
                  <a:pt x="372" y="12"/>
                </a:lnTo>
                <a:lnTo>
                  <a:pt x="336" y="0"/>
                </a:lnTo>
                <a:lnTo>
                  <a:pt x="300" y="0"/>
                </a:lnTo>
                <a:lnTo>
                  <a:pt x="264" y="0"/>
                </a:lnTo>
                <a:lnTo>
                  <a:pt x="228" y="0"/>
                </a:lnTo>
                <a:lnTo>
                  <a:pt x="192" y="0"/>
                </a:lnTo>
                <a:lnTo>
                  <a:pt x="156" y="0"/>
                </a:lnTo>
                <a:lnTo>
                  <a:pt x="108" y="72"/>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6275" name="Freeform 34"/>
          <p:cNvSpPr>
            <a:spLocks/>
          </p:cNvSpPr>
          <p:nvPr/>
        </p:nvSpPr>
        <p:spPr bwMode="auto">
          <a:xfrm>
            <a:off x="5353050" y="3581400"/>
            <a:ext cx="515938" cy="230188"/>
          </a:xfrm>
          <a:custGeom>
            <a:avLst/>
            <a:gdLst>
              <a:gd name="T0" fmla="*/ 2147483647 w 325"/>
              <a:gd name="T1" fmla="*/ 0 h 145"/>
              <a:gd name="T2" fmla="*/ 2147483647 w 325"/>
              <a:gd name="T3" fmla="*/ 0 h 145"/>
              <a:gd name="T4" fmla="*/ 2147483647 w 325"/>
              <a:gd name="T5" fmla="*/ 0 h 145"/>
              <a:gd name="T6" fmla="*/ 2147483647 w 325"/>
              <a:gd name="T7" fmla="*/ 2147483647 h 145"/>
              <a:gd name="T8" fmla="*/ 2147483647 w 325"/>
              <a:gd name="T9" fmla="*/ 2147483647 h 145"/>
              <a:gd name="T10" fmla="*/ 2147483647 w 325"/>
              <a:gd name="T11" fmla="*/ 2147483647 h 145"/>
              <a:gd name="T12" fmla="*/ 2147483647 w 325"/>
              <a:gd name="T13" fmla="*/ 2147483647 h 145"/>
              <a:gd name="T14" fmla="*/ 0 w 325"/>
              <a:gd name="T15" fmla="*/ 2147483647 h 145"/>
              <a:gd name="T16" fmla="*/ 0 w 325"/>
              <a:gd name="T17" fmla="*/ 2147483647 h 145"/>
              <a:gd name="T18" fmla="*/ 2147483647 w 325"/>
              <a:gd name="T19" fmla="*/ 2147483647 h 145"/>
              <a:gd name="T20" fmla="*/ 2147483647 w 325"/>
              <a:gd name="T21" fmla="*/ 2147483647 h 145"/>
              <a:gd name="T22" fmla="*/ 2147483647 w 325"/>
              <a:gd name="T23" fmla="*/ 2147483647 h 145"/>
              <a:gd name="T24" fmla="*/ 2147483647 w 325"/>
              <a:gd name="T25" fmla="*/ 2147483647 h 145"/>
              <a:gd name="T26" fmla="*/ 2147483647 w 325"/>
              <a:gd name="T27" fmla="*/ 2147483647 h 145"/>
              <a:gd name="T28" fmla="*/ 2147483647 w 325"/>
              <a:gd name="T29" fmla="*/ 2147483647 h 145"/>
              <a:gd name="T30" fmla="*/ 2147483647 w 325"/>
              <a:gd name="T31" fmla="*/ 2147483647 h 145"/>
              <a:gd name="T32" fmla="*/ 2147483647 w 325"/>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5"/>
              <a:gd name="T52" fmla="*/ 0 h 145"/>
              <a:gd name="T53" fmla="*/ 325 w 325"/>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5" h="145">
                <a:moveTo>
                  <a:pt x="324" y="0"/>
                </a:moveTo>
                <a:lnTo>
                  <a:pt x="216" y="0"/>
                </a:lnTo>
                <a:lnTo>
                  <a:pt x="180" y="0"/>
                </a:lnTo>
                <a:lnTo>
                  <a:pt x="144" y="12"/>
                </a:lnTo>
                <a:lnTo>
                  <a:pt x="108" y="48"/>
                </a:lnTo>
                <a:lnTo>
                  <a:pt x="72" y="60"/>
                </a:lnTo>
                <a:lnTo>
                  <a:pt x="36" y="60"/>
                </a:lnTo>
                <a:lnTo>
                  <a:pt x="0" y="60"/>
                </a:lnTo>
                <a:lnTo>
                  <a:pt x="0" y="96"/>
                </a:lnTo>
                <a:lnTo>
                  <a:pt x="48" y="120"/>
                </a:lnTo>
                <a:lnTo>
                  <a:pt x="120" y="144"/>
                </a:lnTo>
                <a:lnTo>
                  <a:pt x="156" y="144"/>
                </a:lnTo>
                <a:lnTo>
                  <a:pt x="192" y="144"/>
                </a:lnTo>
                <a:lnTo>
                  <a:pt x="228" y="144"/>
                </a:lnTo>
                <a:lnTo>
                  <a:pt x="264" y="120"/>
                </a:lnTo>
                <a:lnTo>
                  <a:pt x="324" y="96"/>
                </a:lnTo>
                <a:lnTo>
                  <a:pt x="324" y="0"/>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6276" name="Freeform 35"/>
          <p:cNvSpPr>
            <a:spLocks/>
          </p:cNvSpPr>
          <p:nvPr/>
        </p:nvSpPr>
        <p:spPr bwMode="auto">
          <a:xfrm>
            <a:off x="6496050" y="3352800"/>
            <a:ext cx="325438" cy="363538"/>
          </a:xfrm>
          <a:custGeom>
            <a:avLst/>
            <a:gdLst>
              <a:gd name="T0" fmla="*/ 2147483647 w 205"/>
              <a:gd name="T1" fmla="*/ 0 h 229"/>
              <a:gd name="T2" fmla="*/ 2147483647 w 205"/>
              <a:gd name="T3" fmla="*/ 2147483647 h 229"/>
              <a:gd name="T4" fmla="*/ 2147483647 w 205"/>
              <a:gd name="T5" fmla="*/ 2147483647 h 229"/>
              <a:gd name="T6" fmla="*/ 2147483647 w 205"/>
              <a:gd name="T7" fmla="*/ 2147483647 h 229"/>
              <a:gd name="T8" fmla="*/ 2147483647 w 205"/>
              <a:gd name="T9" fmla="*/ 2147483647 h 229"/>
              <a:gd name="T10" fmla="*/ 2147483647 w 205"/>
              <a:gd name="T11" fmla="*/ 2147483647 h 229"/>
              <a:gd name="T12" fmla="*/ 2147483647 w 205"/>
              <a:gd name="T13" fmla="*/ 2147483647 h 229"/>
              <a:gd name="T14" fmla="*/ 2147483647 w 205"/>
              <a:gd name="T15" fmla="*/ 2147483647 h 229"/>
              <a:gd name="T16" fmla="*/ 2147483647 w 205"/>
              <a:gd name="T17" fmla="*/ 2147483647 h 229"/>
              <a:gd name="T18" fmla="*/ 2147483647 w 205"/>
              <a:gd name="T19" fmla="*/ 2147483647 h 229"/>
              <a:gd name="T20" fmla="*/ 2147483647 w 205"/>
              <a:gd name="T21" fmla="*/ 0 h 229"/>
              <a:gd name="T22" fmla="*/ 2147483647 w 205"/>
              <a:gd name="T23" fmla="*/ 2147483647 h 229"/>
              <a:gd name="T24" fmla="*/ 2147483647 w 205"/>
              <a:gd name="T25" fmla="*/ 2147483647 h 229"/>
              <a:gd name="T26" fmla="*/ 2147483647 w 205"/>
              <a:gd name="T27" fmla="*/ 2147483647 h 229"/>
              <a:gd name="T28" fmla="*/ 2147483647 w 205"/>
              <a:gd name="T29" fmla="*/ 2147483647 h 229"/>
              <a:gd name="T30" fmla="*/ 2147483647 w 205"/>
              <a:gd name="T31" fmla="*/ 2147483647 h 229"/>
              <a:gd name="T32" fmla="*/ 0 w 205"/>
              <a:gd name="T33" fmla="*/ 2147483647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229"/>
              <a:gd name="T53" fmla="*/ 205 w 205"/>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229">
                <a:moveTo>
                  <a:pt x="36" y="0"/>
                </a:moveTo>
                <a:lnTo>
                  <a:pt x="24" y="48"/>
                </a:lnTo>
                <a:lnTo>
                  <a:pt x="24" y="84"/>
                </a:lnTo>
                <a:lnTo>
                  <a:pt x="24" y="180"/>
                </a:lnTo>
                <a:lnTo>
                  <a:pt x="48" y="216"/>
                </a:lnTo>
                <a:lnTo>
                  <a:pt x="84" y="228"/>
                </a:lnTo>
                <a:lnTo>
                  <a:pt x="168" y="228"/>
                </a:lnTo>
                <a:lnTo>
                  <a:pt x="204" y="204"/>
                </a:lnTo>
                <a:lnTo>
                  <a:pt x="204" y="120"/>
                </a:lnTo>
                <a:lnTo>
                  <a:pt x="192" y="48"/>
                </a:lnTo>
                <a:lnTo>
                  <a:pt x="180" y="0"/>
                </a:lnTo>
                <a:lnTo>
                  <a:pt x="144" y="12"/>
                </a:lnTo>
                <a:lnTo>
                  <a:pt x="120" y="60"/>
                </a:lnTo>
                <a:lnTo>
                  <a:pt x="120" y="132"/>
                </a:lnTo>
                <a:lnTo>
                  <a:pt x="84" y="108"/>
                </a:lnTo>
                <a:lnTo>
                  <a:pt x="84" y="72"/>
                </a:lnTo>
                <a:lnTo>
                  <a:pt x="0" y="60"/>
                </a:lnTo>
              </a:path>
            </a:pathLst>
          </a:custGeom>
          <a:solidFill>
            <a:srgbClr val="CCCC00"/>
          </a:solidFill>
          <a:ln w="12700" cap="rnd">
            <a:solidFill>
              <a:schemeClr val="tx1"/>
            </a:solidFill>
            <a:round/>
            <a:headEnd type="none" w="sm" len="sm"/>
            <a:tailEnd type="none" w="sm" len="sm"/>
          </a:ln>
        </p:spPr>
        <p:txBody>
          <a:bodyPr/>
          <a:lstStyle/>
          <a:p>
            <a:pPr algn="ctr" eaLnBrk="0" hangingPunct="0"/>
            <a:endParaRPr lang="en-US"/>
          </a:p>
        </p:txBody>
      </p:sp>
      <p:sp>
        <p:nvSpPr>
          <p:cNvPr id="96277" name="Freeform 36"/>
          <p:cNvSpPr>
            <a:spLocks/>
          </p:cNvSpPr>
          <p:nvPr/>
        </p:nvSpPr>
        <p:spPr bwMode="auto">
          <a:xfrm>
            <a:off x="6477000" y="2819400"/>
            <a:ext cx="306388" cy="382588"/>
          </a:xfrm>
          <a:custGeom>
            <a:avLst/>
            <a:gdLst>
              <a:gd name="T0" fmla="*/ 2147483647 w 193"/>
              <a:gd name="T1" fmla="*/ 0 h 241"/>
              <a:gd name="T2" fmla="*/ 2147483647 w 193"/>
              <a:gd name="T3" fmla="*/ 2147483647 h 241"/>
              <a:gd name="T4" fmla="*/ 2147483647 w 193"/>
              <a:gd name="T5" fmla="*/ 2147483647 h 241"/>
              <a:gd name="T6" fmla="*/ 0 w 193"/>
              <a:gd name="T7" fmla="*/ 2147483647 h 241"/>
              <a:gd name="T8" fmla="*/ 0 w 193"/>
              <a:gd name="T9" fmla="*/ 2147483647 h 241"/>
              <a:gd name="T10" fmla="*/ 2147483647 w 193"/>
              <a:gd name="T11" fmla="*/ 2147483647 h 241"/>
              <a:gd name="T12" fmla="*/ 2147483647 w 193"/>
              <a:gd name="T13" fmla="*/ 2147483647 h 241"/>
              <a:gd name="T14" fmla="*/ 2147483647 w 193"/>
              <a:gd name="T15" fmla="*/ 2147483647 h 241"/>
              <a:gd name="T16" fmla="*/ 2147483647 w 193"/>
              <a:gd name="T17" fmla="*/ 2147483647 h 241"/>
              <a:gd name="T18" fmla="*/ 2147483647 w 193"/>
              <a:gd name="T19" fmla="*/ 2147483647 h 241"/>
              <a:gd name="T20" fmla="*/ 2147483647 w 193"/>
              <a:gd name="T21" fmla="*/ 0 h 241"/>
              <a:gd name="T22" fmla="*/ 2147483647 w 193"/>
              <a:gd name="T23" fmla="*/ 0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241"/>
              <a:gd name="T38" fmla="*/ 193 w 193"/>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241">
                <a:moveTo>
                  <a:pt x="144" y="0"/>
                </a:moveTo>
                <a:lnTo>
                  <a:pt x="48" y="108"/>
                </a:lnTo>
                <a:lnTo>
                  <a:pt x="12" y="132"/>
                </a:lnTo>
                <a:lnTo>
                  <a:pt x="0" y="168"/>
                </a:lnTo>
                <a:lnTo>
                  <a:pt x="0" y="216"/>
                </a:lnTo>
                <a:lnTo>
                  <a:pt x="96" y="240"/>
                </a:lnTo>
                <a:lnTo>
                  <a:pt x="132" y="204"/>
                </a:lnTo>
                <a:lnTo>
                  <a:pt x="168" y="192"/>
                </a:lnTo>
                <a:lnTo>
                  <a:pt x="180" y="156"/>
                </a:lnTo>
                <a:lnTo>
                  <a:pt x="192" y="72"/>
                </a:lnTo>
                <a:lnTo>
                  <a:pt x="144" y="0"/>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6278" name="Freeform 37"/>
          <p:cNvSpPr>
            <a:spLocks/>
          </p:cNvSpPr>
          <p:nvPr/>
        </p:nvSpPr>
        <p:spPr bwMode="auto">
          <a:xfrm>
            <a:off x="6629400" y="3848100"/>
            <a:ext cx="268288" cy="325438"/>
          </a:xfrm>
          <a:custGeom>
            <a:avLst/>
            <a:gdLst>
              <a:gd name="T0" fmla="*/ 2147483647 w 169"/>
              <a:gd name="T1" fmla="*/ 2147483647 h 205"/>
              <a:gd name="T2" fmla="*/ 2147483647 w 169"/>
              <a:gd name="T3" fmla="*/ 0 h 205"/>
              <a:gd name="T4" fmla="*/ 2147483647 w 169"/>
              <a:gd name="T5" fmla="*/ 2147483647 h 205"/>
              <a:gd name="T6" fmla="*/ 2147483647 w 169"/>
              <a:gd name="T7" fmla="*/ 2147483647 h 205"/>
              <a:gd name="T8" fmla="*/ 2147483647 w 169"/>
              <a:gd name="T9" fmla="*/ 2147483647 h 205"/>
              <a:gd name="T10" fmla="*/ 0 w 169"/>
              <a:gd name="T11" fmla="*/ 2147483647 h 205"/>
              <a:gd name="T12" fmla="*/ 0 w 169"/>
              <a:gd name="T13" fmla="*/ 2147483647 h 205"/>
              <a:gd name="T14" fmla="*/ 2147483647 w 169"/>
              <a:gd name="T15" fmla="*/ 2147483647 h 205"/>
              <a:gd name="T16" fmla="*/ 2147483647 w 169"/>
              <a:gd name="T17" fmla="*/ 2147483647 h 205"/>
              <a:gd name="T18" fmla="*/ 2147483647 w 169"/>
              <a:gd name="T19" fmla="*/ 2147483647 h 205"/>
              <a:gd name="T20" fmla="*/ 2147483647 w 169"/>
              <a:gd name="T21" fmla="*/ 2147483647 h 205"/>
              <a:gd name="T22" fmla="*/ 2147483647 w 169"/>
              <a:gd name="T23" fmla="*/ 2147483647 h 205"/>
              <a:gd name="T24" fmla="*/ 2147483647 w 169"/>
              <a:gd name="T25" fmla="*/ 2147483647 h 205"/>
              <a:gd name="T26" fmla="*/ 2147483647 w 169"/>
              <a:gd name="T27" fmla="*/ 2147483647 h 205"/>
              <a:gd name="T28" fmla="*/ 2147483647 w 169"/>
              <a:gd name="T29" fmla="*/ 2147483647 h 205"/>
              <a:gd name="T30" fmla="*/ 2147483647 w 169"/>
              <a:gd name="T31" fmla="*/ 2147483647 h 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5"/>
              <a:gd name="T50" fmla="*/ 169 w 169"/>
              <a:gd name="T51" fmla="*/ 205 h 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5">
                <a:moveTo>
                  <a:pt x="144" y="24"/>
                </a:moveTo>
                <a:lnTo>
                  <a:pt x="96" y="0"/>
                </a:lnTo>
                <a:lnTo>
                  <a:pt x="60" y="24"/>
                </a:lnTo>
                <a:lnTo>
                  <a:pt x="24" y="48"/>
                </a:lnTo>
                <a:lnTo>
                  <a:pt x="12" y="84"/>
                </a:lnTo>
                <a:lnTo>
                  <a:pt x="0" y="120"/>
                </a:lnTo>
                <a:lnTo>
                  <a:pt x="0" y="156"/>
                </a:lnTo>
                <a:lnTo>
                  <a:pt x="12" y="192"/>
                </a:lnTo>
                <a:lnTo>
                  <a:pt x="48" y="204"/>
                </a:lnTo>
                <a:lnTo>
                  <a:pt x="84" y="204"/>
                </a:lnTo>
                <a:lnTo>
                  <a:pt x="96" y="168"/>
                </a:lnTo>
                <a:lnTo>
                  <a:pt x="132" y="144"/>
                </a:lnTo>
                <a:lnTo>
                  <a:pt x="156" y="108"/>
                </a:lnTo>
                <a:lnTo>
                  <a:pt x="168" y="72"/>
                </a:lnTo>
                <a:lnTo>
                  <a:pt x="144" y="24"/>
                </a:lnTo>
              </a:path>
            </a:pathLst>
          </a:custGeom>
          <a:solidFill>
            <a:srgbClr val="CCCC00"/>
          </a:solidFill>
          <a:ln w="12700" cap="rnd">
            <a:solidFill>
              <a:schemeClr val="tx1"/>
            </a:solidFill>
            <a:round/>
            <a:headEnd/>
            <a:tailEnd/>
          </a:ln>
        </p:spPr>
        <p:txBody>
          <a:bodyPr/>
          <a:lstStyle/>
          <a:p>
            <a:pPr algn="ctr" eaLnBrk="0" hangingPunct="0"/>
            <a:endParaRPr lang="en-US"/>
          </a:p>
        </p:txBody>
      </p:sp>
      <p:sp>
        <p:nvSpPr>
          <p:cNvPr id="96279" name="Rectangle 38"/>
          <p:cNvSpPr>
            <a:spLocks noChangeArrowheads="1"/>
          </p:cNvSpPr>
          <p:nvPr/>
        </p:nvSpPr>
        <p:spPr bwMode="auto">
          <a:xfrm>
            <a:off x="457200" y="1524000"/>
            <a:ext cx="2438400" cy="457200"/>
          </a:xfrm>
          <a:prstGeom prst="rect">
            <a:avLst/>
          </a:prstGeom>
          <a:noFill/>
          <a:ln w="9525">
            <a:noFill/>
            <a:miter lim="800000"/>
            <a:headEnd/>
            <a:tailEnd/>
          </a:ln>
        </p:spPr>
        <p:txBody>
          <a:bodyPr wrap="none" anchor="ctr"/>
          <a:lstStyle/>
          <a:p>
            <a:pPr algn="ctr" eaLnBrk="0" hangingPunct="0"/>
            <a:endParaRPr lang="en-US"/>
          </a:p>
        </p:txBody>
      </p:sp>
      <p:sp>
        <p:nvSpPr>
          <p:cNvPr id="192551" name="Rectangle 39"/>
          <p:cNvSpPr>
            <a:spLocks noChangeArrowheads="1"/>
          </p:cNvSpPr>
          <p:nvPr/>
        </p:nvSpPr>
        <p:spPr bwMode="auto">
          <a:xfrm>
            <a:off x="4495800" y="5410200"/>
            <a:ext cx="3581400"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400" b="1">
                <a:solidFill>
                  <a:schemeClr val="hlink"/>
                </a:solidFill>
                <a:latin typeface="Arial" pitchFamily="34" charset="0"/>
              </a:rPr>
              <a:t>“Liquid” potato</a:t>
            </a:r>
            <a:endParaRPr lang="ru-RU" sz="2400" b="1">
              <a:solidFill>
                <a:schemeClr val="hlink"/>
              </a:solidFill>
              <a:latin typeface="Arial CYR"/>
            </a:endParaRPr>
          </a:p>
        </p:txBody>
      </p:sp>
      <p:sp>
        <p:nvSpPr>
          <p:cNvPr id="96281" name="Rectangle 40"/>
          <p:cNvSpPr>
            <a:spLocks noChangeArrowheads="1"/>
          </p:cNvSpPr>
          <p:nvPr/>
        </p:nvSpPr>
        <p:spPr bwMode="auto">
          <a:xfrm>
            <a:off x="2514600" y="5029200"/>
            <a:ext cx="22098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PROTOPECTIN</a:t>
            </a:r>
            <a:endParaRPr lang="ru-RU" sz="2000">
              <a:latin typeface="Arial CYR"/>
            </a:endParaRPr>
          </a:p>
        </p:txBody>
      </p:sp>
      <p:sp>
        <p:nvSpPr>
          <p:cNvPr id="96282" name="Line 41"/>
          <p:cNvSpPr>
            <a:spLocks noChangeShapeType="1"/>
          </p:cNvSpPr>
          <p:nvPr/>
        </p:nvSpPr>
        <p:spPr bwMode="auto">
          <a:xfrm>
            <a:off x="2362200" y="4038600"/>
            <a:ext cx="533400" cy="914400"/>
          </a:xfrm>
          <a:prstGeom prst="line">
            <a:avLst/>
          </a:prstGeom>
          <a:noFill/>
          <a:ln w="12700">
            <a:solidFill>
              <a:schemeClr val="tx1"/>
            </a:solidFill>
            <a:round/>
            <a:headEnd type="none" w="sm" len="sm"/>
            <a:tailEnd type="none" w="sm" len="sm"/>
          </a:ln>
        </p:spPr>
        <p:txBody>
          <a:bodyPr/>
          <a:lstStyle/>
          <a:p>
            <a:endParaRPr lang="en-US"/>
          </a:p>
        </p:txBody>
      </p:sp>
      <p:sp>
        <p:nvSpPr>
          <p:cNvPr id="96283" name="Rectangle 42"/>
          <p:cNvSpPr>
            <a:spLocks noChangeArrowheads="1"/>
          </p:cNvSpPr>
          <p:nvPr/>
        </p:nvSpPr>
        <p:spPr bwMode="auto">
          <a:xfrm>
            <a:off x="6781800" y="4876800"/>
            <a:ext cx="22098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PECTIN</a:t>
            </a:r>
            <a:endParaRPr lang="ru-RU" sz="2000">
              <a:latin typeface="Arial CYR"/>
            </a:endParaRPr>
          </a:p>
        </p:txBody>
      </p:sp>
      <p:sp>
        <p:nvSpPr>
          <p:cNvPr id="96284" name="Line 43"/>
          <p:cNvSpPr>
            <a:spLocks noChangeShapeType="1"/>
          </p:cNvSpPr>
          <p:nvPr/>
        </p:nvSpPr>
        <p:spPr bwMode="auto">
          <a:xfrm>
            <a:off x="6705600" y="4038600"/>
            <a:ext cx="457200" cy="762000"/>
          </a:xfrm>
          <a:prstGeom prst="line">
            <a:avLst/>
          </a:prstGeom>
          <a:noFill/>
          <a:ln w="12700">
            <a:solidFill>
              <a:schemeClr val="tx1"/>
            </a:solidFill>
            <a:round/>
            <a:headEnd type="none" w="sm" len="sm"/>
            <a:tailEnd type="none" w="sm" len="sm"/>
          </a:ln>
        </p:spPr>
        <p:txBody>
          <a:bodyPr/>
          <a:lstStyle/>
          <a:p>
            <a:endParaRPr lang="en-US"/>
          </a:p>
        </p:txBody>
      </p:sp>
      <p:sp>
        <p:nvSpPr>
          <p:cNvPr id="96285" name="Rectangle 44"/>
          <p:cNvSpPr>
            <a:spLocks noChangeArrowheads="1"/>
          </p:cNvSpPr>
          <p:nvPr/>
        </p:nvSpPr>
        <p:spPr bwMode="auto">
          <a:xfrm>
            <a:off x="685800" y="5867400"/>
            <a:ext cx="1219200"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000">
                <a:latin typeface="Arial" pitchFamily="34" charset="0"/>
              </a:rPr>
              <a:t>CELLS</a:t>
            </a:r>
            <a:endParaRPr lang="ru-RU" sz="2000">
              <a:latin typeface="Arial CYR"/>
            </a:endParaRPr>
          </a:p>
        </p:txBody>
      </p:sp>
      <p:sp>
        <p:nvSpPr>
          <p:cNvPr id="96286" name="Line 45"/>
          <p:cNvSpPr>
            <a:spLocks noChangeShapeType="1"/>
          </p:cNvSpPr>
          <p:nvPr/>
        </p:nvSpPr>
        <p:spPr bwMode="auto">
          <a:xfrm flipH="1">
            <a:off x="1600200" y="4495800"/>
            <a:ext cx="228600" cy="1295400"/>
          </a:xfrm>
          <a:prstGeom prst="line">
            <a:avLst/>
          </a:prstGeom>
          <a:noFill/>
          <a:ln w="12700">
            <a:solidFill>
              <a:schemeClr val="tx1"/>
            </a:solidFill>
            <a:round/>
            <a:headEnd type="none" w="sm" len="sm"/>
            <a:tailEnd type="none" w="sm" len="sm"/>
          </a:ln>
        </p:spPr>
        <p:txBody>
          <a:bodyPr/>
          <a:lstStyle/>
          <a:p>
            <a:endParaRPr lang="en-US"/>
          </a:p>
        </p:txBody>
      </p:sp>
      <p:sp>
        <p:nvSpPr>
          <p:cNvPr id="96287" name="Rectangle 46"/>
          <p:cNvSpPr>
            <a:spLocks noChangeArrowheads="1"/>
          </p:cNvSpPr>
          <p:nvPr/>
        </p:nvSpPr>
        <p:spPr bwMode="auto">
          <a:xfrm>
            <a:off x="2590800" y="1752600"/>
            <a:ext cx="2514600"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2000">
                <a:latin typeface="Arial" pitchFamily="34" charset="0"/>
              </a:rPr>
              <a:t>ENZYMES</a:t>
            </a:r>
            <a:endParaRPr lang="ru-RU" sz="2000">
              <a:latin typeface="Arial CYR"/>
            </a:endParaRPr>
          </a:p>
        </p:txBody>
      </p:sp>
      <p:sp>
        <p:nvSpPr>
          <p:cNvPr id="96288" name="Line 47"/>
          <p:cNvSpPr>
            <a:spLocks noChangeShapeType="1"/>
          </p:cNvSpPr>
          <p:nvPr/>
        </p:nvSpPr>
        <p:spPr bwMode="auto">
          <a:xfrm flipH="1">
            <a:off x="1676400" y="2057400"/>
            <a:ext cx="1371600" cy="304800"/>
          </a:xfrm>
          <a:prstGeom prst="line">
            <a:avLst/>
          </a:prstGeom>
          <a:noFill/>
          <a:ln w="12700">
            <a:solidFill>
              <a:schemeClr val="tx1"/>
            </a:solidFill>
            <a:round/>
            <a:headEnd type="none" w="sm" len="sm"/>
            <a:tailEnd type="none" w="sm" len="sm"/>
          </a:ln>
        </p:spPr>
        <p:txBody>
          <a:bodyPr/>
          <a:lstStyle/>
          <a:p>
            <a:endParaRPr lang="en-US"/>
          </a:p>
        </p:txBody>
      </p:sp>
      <p:sp>
        <p:nvSpPr>
          <p:cNvPr id="96289" name="Line 48"/>
          <p:cNvSpPr>
            <a:spLocks noChangeShapeType="1"/>
          </p:cNvSpPr>
          <p:nvPr/>
        </p:nvSpPr>
        <p:spPr bwMode="auto">
          <a:xfrm>
            <a:off x="4800600" y="1981200"/>
            <a:ext cx="1066800" cy="304800"/>
          </a:xfrm>
          <a:prstGeom prst="line">
            <a:avLst/>
          </a:prstGeom>
          <a:noFill/>
          <a:ln w="12700">
            <a:solidFill>
              <a:schemeClr val="tx1"/>
            </a:solidFill>
            <a:round/>
            <a:headEnd type="none" w="sm" len="sm"/>
            <a:tailEnd type="none" w="sm" len="sm"/>
          </a:ln>
        </p:spPr>
        <p:txBody>
          <a:bodyPr/>
          <a:lstStyle/>
          <a:p>
            <a:endParaRPr lang="en-US"/>
          </a:p>
        </p:txBody>
      </p:sp>
      <p:sp>
        <p:nvSpPr>
          <p:cNvPr id="96290" name="Rectangle 48"/>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2551"/>
                                        </p:tgtEl>
                                        <p:attrNameLst>
                                          <p:attrName>style.visibility</p:attrName>
                                        </p:attrNameLst>
                                      </p:cBhvr>
                                      <p:to>
                                        <p:strVal val="visible"/>
                                      </p:to>
                                    </p:set>
                                    <p:animEffect transition="in" filter="box(out)">
                                      <p:cBhvr>
                                        <p:cTn id="7" dur="500"/>
                                        <p:tgtEl>
                                          <p:spTgt spid="19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1"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4562"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2.1</a:t>
            </a:r>
            <a:r>
              <a:rPr lang="ru-RU" sz="3600" smtClean="0">
                <a:latin typeface="Arial" pitchFamily="34" charset="0"/>
              </a:rPr>
              <a:t> </a:t>
            </a:r>
            <a:br>
              <a:rPr lang="ru-RU" sz="3600" smtClean="0">
                <a:latin typeface="Arial" pitchFamily="34" charset="0"/>
              </a:rPr>
            </a:br>
            <a:r>
              <a:rPr lang="ru-RU" sz="3600" smtClean="0">
                <a:latin typeface="Arial" pitchFamily="34" charset="0"/>
              </a:rPr>
              <a:t> </a:t>
            </a:r>
            <a:r>
              <a:rPr lang="ru-RU" sz="2400" smtClean="0">
                <a:latin typeface="Arial" pitchFamily="34" charset="0"/>
              </a:rPr>
              <a:t>Maceration</a:t>
            </a:r>
            <a:endParaRPr lang="ru-RU" sz="2400" smtClean="0">
              <a:latin typeface="Arial CYR" charset="-52"/>
            </a:endParaRPr>
          </a:p>
        </p:txBody>
      </p:sp>
      <p:sp>
        <p:nvSpPr>
          <p:cNvPr id="97283" name="Line 3"/>
          <p:cNvSpPr>
            <a:spLocks noChangeShapeType="1"/>
          </p:cNvSpPr>
          <p:nvPr/>
        </p:nvSpPr>
        <p:spPr bwMode="auto">
          <a:xfrm>
            <a:off x="2667000" y="2438400"/>
            <a:ext cx="0" cy="228600"/>
          </a:xfrm>
          <a:prstGeom prst="line">
            <a:avLst/>
          </a:prstGeom>
          <a:noFill/>
          <a:ln w="9525">
            <a:noFill/>
            <a:round/>
            <a:headEnd type="none" w="sm" len="sm"/>
            <a:tailEnd type="none" w="sm" len="sm"/>
          </a:ln>
        </p:spPr>
        <p:txBody>
          <a:bodyPr/>
          <a:lstStyle/>
          <a:p>
            <a:endParaRPr lang="en-US"/>
          </a:p>
        </p:txBody>
      </p:sp>
      <p:grpSp>
        <p:nvGrpSpPr>
          <p:cNvPr id="97284" name="Group 198"/>
          <p:cNvGrpSpPr>
            <a:grpSpLocks/>
          </p:cNvGrpSpPr>
          <p:nvPr/>
        </p:nvGrpSpPr>
        <p:grpSpPr bwMode="auto">
          <a:xfrm>
            <a:off x="5803900" y="2362200"/>
            <a:ext cx="965200" cy="1358900"/>
            <a:chOff x="3656" y="1488"/>
            <a:chExt cx="608" cy="856"/>
          </a:xfrm>
        </p:grpSpPr>
        <p:grpSp>
          <p:nvGrpSpPr>
            <p:cNvPr id="97327" name="Group 196"/>
            <p:cNvGrpSpPr>
              <a:grpSpLocks/>
            </p:cNvGrpSpPr>
            <p:nvPr/>
          </p:nvGrpSpPr>
          <p:grpSpPr bwMode="auto">
            <a:xfrm>
              <a:off x="3656" y="1688"/>
              <a:ext cx="608" cy="656"/>
              <a:chOff x="3656" y="1688"/>
              <a:chExt cx="608" cy="656"/>
            </a:xfrm>
          </p:grpSpPr>
          <p:sp>
            <p:nvSpPr>
              <p:cNvPr id="97329" name="Rectangle 4"/>
              <p:cNvSpPr>
                <a:spLocks noChangeArrowheads="1"/>
              </p:cNvSpPr>
              <p:nvPr/>
            </p:nvSpPr>
            <p:spPr bwMode="auto">
              <a:xfrm>
                <a:off x="3656" y="1688"/>
                <a:ext cx="608" cy="656"/>
              </a:xfrm>
              <a:prstGeom prst="rect">
                <a:avLst/>
              </a:prstGeom>
              <a:gradFill rotWithShape="0">
                <a:gsLst>
                  <a:gs pos="0">
                    <a:srgbClr val="B2B2B2"/>
                  </a:gs>
                  <a:gs pos="100000">
                    <a:schemeClr val="tx1"/>
                  </a:gs>
                </a:gsLst>
                <a:lin ang="0" scaled="1"/>
              </a:gradFill>
              <a:ln w="25400">
                <a:solidFill>
                  <a:schemeClr val="tx1"/>
                </a:solidFill>
                <a:miter lim="800000"/>
                <a:headEnd/>
                <a:tailEnd/>
              </a:ln>
            </p:spPr>
            <p:txBody>
              <a:bodyPr wrap="none" anchor="ctr"/>
              <a:lstStyle/>
              <a:p>
                <a:pPr algn="ctr" eaLnBrk="0" hangingPunct="0"/>
                <a:endParaRPr lang="en-US"/>
              </a:p>
            </p:txBody>
          </p:sp>
          <p:grpSp>
            <p:nvGrpSpPr>
              <p:cNvPr id="97330" name="Group 195"/>
              <p:cNvGrpSpPr>
                <a:grpSpLocks/>
              </p:cNvGrpSpPr>
              <p:nvPr/>
            </p:nvGrpSpPr>
            <p:grpSpPr bwMode="auto">
              <a:xfrm>
                <a:off x="3679" y="2053"/>
                <a:ext cx="562" cy="267"/>
                <a:chOff x="3679" y="2053"/>
                <a:chExt cx="562" cy="267"/>
              </a:xfrm>
            </p:grpSpPr>
            <p:sp>
              <p:nvSpPr>
                <p:cNvPr id="97331" name="Rectangle 5"/>
                <p:cNvSpPr>
                  <a:spLocks noChangeArrowheads="1"/>
                </p:cNvSpPr>
                <p:nvPr/>
              </p:nvSpPr>
              <p:spPr bwMode="auto">
                <a:xfrm>
                  <a:off x="3679" y="2053"/>
                  <a:ext cx="562" cy="267"/>
                </a:xfrm>
                <a:prstGeom prst="rect">
                  <a:avLst/>
                </a:prstGeom>
                <a:gradFill rotWithShape="0">
                  <a:gsLst>
                    <a:gs pos="0">
                      <a:srgbClr val="FEB986"/>
                    </a:gs>
                    <a:gs pos="100000">
                      <a:srgbClr val="B1815E"/>
                    </a:gs>
                  </a:gsLst>
                  <a:lin ang="5400000" scaled="1"/>
                </a:gradFill>
                <a:ln w="12700">
                  <a:solidFill>
                    <a:schemeClr val="tx1"/>
                  </a:solidFill>
                  <a:miter lim="800000"/>
                  <a:headEnd/>
                  <a:tailEnd/>
                </a:ln>
              </p:spPr>
              <p:txBody>
                <a:bodyPr wrap="none" anchor="ctr"/>
                <a:lstStyle/>
                <a:p>
                  <a:pPr algn="ctr" eaLnBrk="0" hangingPunct="0"/>
                  <a:endParaRPr lang="en-US"/>
                </a:p>
              </p:txBody>
            </p:sp>
            <p:grpSp>
              <p:nvGrpSpPr>
                <p:cNvPr id="97332" name="Group 194"/>
                <p:cNvGrpSpPr>
                  <a:grpSpLocks/>
                </p:cNvGrpSpPr>
                <p:nvPr/>
              </p:nvGrpSpPr>
              <p:grpSpPr bwMode="auto">
                <a:xfrm>
                  <a:off x="3701" y="2063"/>
                  <a:ext cx="518" cy="246"/>
                  <a:chOff x="3701" y="2063"/>
                  <a:chExt cx="518" cy="246"/>
                </a:xfrm>
              </p:grpSpPr>
              <p:grpSp>
                <p:nvGrpSpPr>
                  <p:cNvPr id="97333" name="Group 9"/>
                  <p:cNvGrpSpPr>
                    <a:grpSpLocks/>
                  </p:cNvGrpSpPr>
                  <p:nvPr/>
                </p:nvGrpSpPr>
                <p:grpSpPr bwMode="auto">
                  <a:xfrm>
                    <a:off x="3707" y="2201"/>
                    <a:ext cx="45" cy="34"/>
                    <a:chOff x="3707" y="2201"/>
                    <a:chExt cx="45" cy="34"/>
                  </a:xfrm>
                </p:grpSpPr>
                <p:sp>
                  <p:nvSpPr>
                    <p:cNvPr id="97518" name="Oval 6"/>
                    <p:cNvSpPr>
                      <a:spLocks noChangeArrowheads="1"/>
                    </p:cNvSpPr>
                    <p:nvPr/>
                  </p:nvSpPr>
                  <p:spPr bwMode="auto">
                    <a:xfrm>
                      <a:off x="3707" y="2225"/>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19" name="Rectangle 7"/>
                    <p:cNvSpPr>
                      <a:spLocks noChangeArrowheads="1"/>
                    </p:cNvSpPr>
                    <p:nvPr/>
                  </p:nvSpPr>
                  <p:spPr bwMode="auto">
                    <a:xfrm>
                      <a:off x="3707" y="2212"/>
                      <a:ext cx="45"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20" name="Oval 8"/>
                    <p:cNvSpPr>
                      <a:spLocks noChangeArrowheads="1"/>
                    </p:cNvSpPr>
                    <p:nvPr/>
                  </p:nvSpPr>
                  <p:spPr bwMode="auto">
                    <a:xfrm>
                      <a:off x="3707" y="2201"/>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4" name="Group 13"/>
                  <p:cNvGrpSpPr>
                    <a:grpSpLocks/>
                  </p:cNvGrpSpPr>
                  <p:nvPr/>
                </p:nvGrpSpPr>
                <p:grpSpPr bwMode="auto">
                  <a:xfrm>
                    <a:off x="3788" y="2158"/>
                    <a:ext cx="46" cy="35"/>
                    <a:chOff x="3788" y="2158"/>
                    <a:chExt cx="46" cy="35"/>
                  </a:xfrm>
                </p:grpSpPr>
                <p:sp>
                  <p:nvSpPr>
                    <p:cNvPr id="97515" name="Oval 10"/>
                    <p:cNvSpPr>
                      <a:spLocks noChangeArrowheads="1"/>
                    </p:cNvSpPr>
                    <p:nvPr/>
                  </p:nvSpPr>
                  <p:spPr bwMode="auto">
                    <a:xfrm>
                      <a:off x="3788" y="2183"/>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16" name="Rectangle 11"/>
                    <p:cNvSpPr>
                      <a:spLocks noChangeArrowheads="1"/>
                    </p:cNvSpPr>
                    <p:nvPr/>
                  </p:nvSpPr>
                  <p:spPr bwMode="auto">
                    <a:xfrm>
                      <a:off x="3788" y="2170"/>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17" name="Oval 12"/>
                    <p:cNvSpPr>
                      <a:spLocks noChangeArrowheads="1"/>
                    </p:cNvSpPr>
                    <p:nvPr/>
                  </p:nvSpPr>
                  <p:spPr bwMode="auto">
                    <a:xfrm>
                      <a:off x="3788" y="2158"/>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5" name="Group 17"/>
                  <p:cNvGrpSpPr>
                    <a:grpSpLocks/>
                  </p:cNvGrpSpPr>
                  <p:nvPr/>
                </p:nvGrpSpPr>
                <p:grpSpPr bwMode="auto">
                  <a:xfrm>
                    <a:off x="3869" y="2158"/>
                    <a:ext cx="46" cy="35"/>
                    <a:chOff x="3869" y="2158"/>
                    <a:chExt cx="46" cy="35"/>
                  </a:xfrm>
                </p:grpSpPr>
                <p:sp>
                  <p:nvSpPr>
                    <p:cNvPr id="97512" name="Oval 14"/>
                    <p:cNvSpPr>
                      <a:spLocks noChangeArrowheads="1"/>
                    </p:cNvSpPr>
                    <p:nvPr/>
                  </p:nvSpPr>
                  <p:spPr bwMode="auto">
                    <a:xfrm>
                      <a:off x="3869" y="2183"/>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13" name="Rectangle 15"/>
                    <p:cNvSpPr>
                      <a:spLocks noChangeArrowheads="1"/>
                    </p:cNvSpPr>
                    <p:nvPr/>
                  </p:nvSpPr>
                  <p:spPr bwMode="auto">
                    <a:xfrm>
                      <a:off x="3869" y="2170"/>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14" name="Oval 16"/>
                    <p:cNvSpPr>
                      <a:spLocks noChangeArrowheads="1"/>
                    </p:cNvSpPr>
                    <p:nvPr/>
                  </p:nvSpPr>
                  <p:spPr bwMode="auto">
                    <a:xfrm>
                      <a:off x="3869" y="2158"/>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6" name="Group 21"/>
                  <p:cNvGrpSpPr>
                    <a:grpSpLocks/>
                  </p:cNvGrpSpPr>
                  <p:nvPr/>
                </p:nvGrpSpPr>
                <p:grpSpPr bwMode="auto">
                  <a:xfrm>
                    <a:off x="3842" y="2243"/>
                    <a:ext cx="46" cy="35"/>
                    <a:chOff x="3842" y="2243"/>
                    <a:chExt cx="46" cy="35"/>
                  </a:xfrm>
                </p:grpSpPr>
                <p:sp>
                  <p:nvSpPr>
                    <p:cNvPr id="97509" name="Oval 18"/>
                    <p:cNvSpPr>
                      <a:spLocks noChangeArrowheads="1"/>
                    </p:cNvSpPr>
                    <p:nvPr/>
                  </p:nvSpPr>
                  <p:spPr bwMode="auto">
                    <a:xfrm>
                      <a:off x="3842" y="2267"/>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10" name="Rectangle 19"/>
                    <p:cNvSpPr>
                      <a:spLocks noChangeArrowheads="1"/>
                    </p:cNvSpPr>
                    <p:nvPr/>
                  </p:nvSpPr>
                  <p:spPr bwMode="auto">
                    <a:xfrm>
                      <a:off x="3842" y="2254"/>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11" name="Oval 20"/>
                    <p:cNvSpPr>
                      <a:spLocks noChangeArrowheads="1"/>
                    </p:cNvSpPr>
                    <p:nvPr/>
                  </p:nvSpPr>
                  <p:spPr bwMode="auto">
                    <a:xfrm>
                      <a:off x="3842" y="2243"/>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7" name="Group 25"/>
                  <p:cNvGrpSpPr>
                    <a:grpSpLocks/>
                  </p:cNvGrpSpPr>
                  <p:nvPr/>
                </p:nvGrpSpPr>
                <p:grpSpPr bwMode="auto">
                  <a:xfrm>
                    <a:off x="3918" y="2159"/>
                    <a:ext cx="57" cy="33"/>
                    <a:chOff x="3918" y="2159"/>
                    <a:chExt cx="57" cy="33"/>
                  </a:xfrm>
                </p:grpSpPr>
                <p:sp>
                  <p:nvSpPr>
                    <p:cNvPr id="97506" name="Oval 22"/>
                    <p:cNvSpPr>
                      <a:spLocks noChangeArrowheads="1"/>
                    </p:cNvSpPr>
                    <p:nvPr/>
                  </p:nvSpPr>
                  <p:spPr bwMode="auto">
                    <a:xfrm rot="-1260000">
                      <a:off x="3928" y="2182"/>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07" name="Rectangle 23"/>
                    <p:cNvSpPr>
                      <a:spLocks noChangeArrowheads="1"/>
                    </p:cNvSpPr>
                    <p:nvPr/>
                  </p:nvSpPr>
                  <p:spPr bwMode="auto">
                    <a:xfrm rot="-1260000">
                      <a:off x="3924" y="2169"/>
                      <a:ext cx="47"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08" name="Oval 24"/>
                    <p:cNvSpPr>
                      <a:spLocks noChangeArrowheads="1"/>
                    </p:cNvSpPr>
                    <p:nvPr/>
                  </p:nvSpPr>
                  <p:spPr bwMode="auto">
                    <a:xfrm rot="-1260000">
                      <a:off x="3918" y="2159"/>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8" name="Group 29"/>
                  <p:cNvGrpSpPr>
                    <a:grpSpLocks/>
                  </p:cNvGrpSpPr>
                  <p:nvPr/>
                </p:nvGrpSpPr>
                <p:grpSpPr bwMode="auto">
                  <a:xfrm>
                    <a:off x="3916" y="2202"/>
                    <a:ext cx="59" cy="32"/>
                    <a:chOff x="3916" y="2202"/>
                    <a:chExt cx="59" cy="32"/>
                  </a:xfrm>
                </p:grpSpPr>
                <p:sp>
                  <p:nvSpPr>
                    <p:cNvPr id="97503" name="Oval 26"/>
                    <p:cNvSpPr>
                      <a:spLocks noChangeArrowheads="1"/>
                    </p:cNvSpPr>
                    <p:nvPr/>
                  </p:nvSpPr>
                  <p:spPr bwMode="auto">
                    <a:xfrm rot="1500000">
                      <a:off x="3916" y="2224"/>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04" name="Rectangle 27"/>
                    <p:cNvSpPr>
                      <a:spLocks noChangeArrowheads="1"/>
                    </p:cNvSpPr>
                    <p:nvPr/>
                  </p:nvSpPr>
                  <p:spPr bwMode="auto">
                    <a:xfrm rot="1500000">
                      <a:off x="3921" y="2212"/>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05" name="Oval 28"/>
                    <p:cNvSpPr>
                      <a:spLocks noChangeArrowheads="1"/>
                    </p:cNvSpPr>
                    <p:nvPr/>
                  </p:nvSpPr>
                  <p:spPr bwMode="auto">
                    <a:xfrm rot="1500000">
                      <a:off x="3929" y="2202"/>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39" name="Group 33"/>
                  <p:cNvGrpSpPr>
                    <a:grpSpLocks/>
                  </p:cNvGrpSpPr>
                  <p:nvPr/>
                </p:nvGrpSpPr>
                <p:grpSpPr bwMode="auto">
                  <a:xfrm>
                    <a:off x="4008" y="2169"/>
                    <a:ext cx="40" cy="54"/>
                    <a:chOff x="4008" y="2169"/>
                    <a:chExt cx="40" cy="54"/>
                  </a:xfrm>
                </p:grpSpPr>
                <p:sp>
                  <p:nvSpPr>
                    <p:cNvPr id="97500" name="Oval 30"/>
                    <p:cNvSpPr>
                      <a:spLocks noChangeArrowheads="1"/>
                    </p:cNvSpPr>
                    <p:nvPr/>
                  </p:nvSpPr>
                  <p:spPr bwMode="auto">
                    <a:xfrm rot="-4320000">
                      <a:off x="4019" y="2195"/>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501" name="Rectangle 31"/>
                    <p:cNvSpPr>
                      <a:spLocks noChangeArrowheads="1"/>
                    </p:cNvSpPr>
                    <p:nvPr/>
                  </p:nvSpPr>
                  <p:spPr bwMode="auto">
                    <a:xfrm rot="-4320000">
                      <a:off x="4008" y="218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502" name="Oval 32"/>
                    <p:cNvSpPr>
                      <a:spLocks noChangeArrowheads="1"/>
                    </p:cNvSpPr>
                    <p:nvPr/>
                  </p:nvSpPr>
                  <p:spPr bwMode="auto">
                    <a:xfrm rot="-4320000">
                      <a:off x="3989" y="2188"/>
                      <a:ext cx="48"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0" name="Group 37"/>
                  <p:cNvGrpSpPr>
                    <a:grpSpLocks/>
                  </p:cNvGrpSpPr>
                  <p:nvPr/>
                </p:nvGrpSpPr>
                <p:grpSpPr bwMode="auto">
                  <a:xfrm>
                    <a:off x="3726" y="2160"/>
                    <a:ext cx="59" cy="32"/>
                    <a:chOff x="3726" y="2160"/>
                    <a:chExt cx="59" cy="32"/>
                  </a:xfrm>
                </p:grpSpPr>
                <p:sp>
                  <p:nvSpPr>
                    <p:cNvPr id="97497" name="Oval 34"/>
                    <p:cNvSpPr>
                      <a:spLocks noChangeArrowheads="1"/>
                    </p:cNvSpPr>
                    <p:nvPr/>
                  </p:nvSpPr>
                  <p:spPr bwMode="auto">
                    <a:xfrm rot="1500000">
                      <a:off x="3726" y="2181"/>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98" name="Rectangle 35"/>
                    <p:cNvSpPr>
                      <a:spLocks noChangeArrowheads="1"/>
                    </p:cNvSpPr>
                    <p:nvPr/>
                  </p:nvSpPr>
                  <p:spPr bwMode="auto">
                    <a:xfrm rot="1500000">
                      <a:off x="3731" y="216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99" name="Oval 36"/>
                    <p:cNvSpPr>
                      <a:spLocks noChangeArrowheads="1"/>
                    </p:cNvSpPr>
                    <p:nvPr/>
                  </p:nvSpPr>
                  <p:spPr bwMode="auto">
                    <a:xfrm rot="1500000">
                      <a:off x="3739" y="2160"/>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1" name="Group 41"/>
                  <p:cNvGrpSpPr>
                    <a:grpSpLocks/>
                  </p:cNvGrpSpPr>
                  <p:nvPr/>
                </p:nvGrpSpPr>
                <p:grpSpPr bwMode="auto">
                  <a:xfrm>
                    <a:off x="3701" y="2243"/>
                    <a:ext cx="57" cy="33"/>
                    <a:chOff x="3701" y="2243"/>
                    <a:chExt cx="57" cy="33"/>
                  </a:xfrm>
                </p:grpSpPr>
                <p:sp>
                  <p:nvSpPr>
                    <p:cNvPr id="97494" name="Oval 38"/>
                    <p:cNvSpPr>
                      <a:spLocks noChangeArrowheads="1"/>
                    </p:cNvSpPr>
                    <p:nvPr/>
                  </p:nvSpPr>
                  <p:spPr bwMode="auto">
                    <a:xfrm rot="-1260000">
                      <a:off x="3711" y="2266"/>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95" name="Rectangle 39"/>
                    <p:cNvSpPr>
                      <a:spLocks noChangeArrowheads="1"/>
                    </p:cNvSpPr>
                    <p:nvPr/>
                  </p:nvSpPr>
                  <p:spPr bwMode="auto">
                    <a:xfrm rot="-1260000">
                      <a:off x="3707" y="2254"/>
                      <a:ext cx="47"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96" name="Oval 40"/>
                    <p:cNvSpPr>
                      <a:spLocks noChangeArrowheads="1"/>
                    </p:cNvSpPr>
                    <p:nvPr/>
                  </p:nvSpPr>
                  <p:spPr bwMode="auto">
                    <a:xfrm rot="-1260000">
                      <a:off x="3701" y="2243"/>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2" name="Group 45"/>
                  <p:cNvGrpSpPr>
                    <a:grpSpLocks/>
                  </p:cNvGrpSpPr>
                  <p:nvPr/>
                </p:nvGrpSpPr>
                <p:grpSpPr bwMode="auto">
                  <a:xfrm>
                    <a:off x="3889" y="2244"/>
                    <a:ext cx="59" cy="32"/>
                    <a:chOff x="3889" y="2244"/>
                    <a:chExt cx="59" cy="32"/>
                  </a:xfrm>
                </p:grpSpPr>
                <p:sp>
                  <p:nvSpPr>
                    <p:cNvPr id="97491" name="Oval 42"/>
                    <p:cNvSpPr>
                      <a:spLocks noChangeArrowheads="1"/>
                    </p:cNvSpPr>
                    <p:nvPr/>
                  </p:nvSpPr>
                  <p:spPr bwMode="auto">
                    <a:xfrm rot="1500000">
                      <a:off x="3889" y="2266"/>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92" name="Rectangle 43"/>
                    <p:cNvSpPr>
                      <a:spLocks noChangeArrowheads="1"/>
                    </p:cNvSpPr>
                    <p:nvPr/>
                  </p:nvSpPr>
                  <p:spPr bwMode="auto">
                    <a:xfrm rot="1500000">
                      <a:off x="3894" y="2254"/>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93" name="Oval 44"/>
                    <p:cNvSpPr>
                      <a:spLocks noChangeArrowheads="1"/>
                    </p:cNvSpPr>
                    <p:nvPr/>
                  </p:nvSpPr>
                  <p:spPr bwMode="auto">
                    <a:xfrm rot="1500000">
                      <a:off x="3902" y="2244"/>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3" name="Group 49"/>
                  <p:cNvGrpSpPr>
                    <a:grpSpLocks/>
                  </p:cNvGrpSpPr>
                  <p:nvPr/>
                </p:nvGrpSpPr>
                <p:grpSpPr bwMode="auto">
                  <a:xfrm>
                    <a:off x="3780" y="2244"/>
                    <a:ext cx="60" cy="32"/>
                    <a:chOff x="3780" y="2244"/>
                    <a:chExt cx="60" cy="32"/>
                  </a:xfrm>
                </p:grpSpPr>
                <p:sp>
                  <p:nvSpPr>
                    <p:cNvPr id="97488" name="Oval 46"/>
                    <p:cNvSpPr>
                      <a:spLocks noChangeArrowheads="1"/>
                    </p:cNvSpPr>
                    <p:nvPr/>
                  </p:nvSpPr>
                  <p:spPr bwMode="auto">
                    <a:xfrm rot="1500000">
                      <a:off x="3780" y="2266"/>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89" name="Rectangle 47"/>
                    <p:cNvSpPr>
                      <a:spLocks noChangeArrowheads="1"/>
                    </p:cNvSpPr>
                    <p:nvPr/>
                  </p:nvSpPr>
                  <p:spPr bwMode="auto">
                    <a:xfrm rot="1500000">
                      <a:off x="3785" y="2254"/>
                      <a:ext cx="47"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90" name="Oval 48"/>
                    <p:cNvSpPr>
                      <a:spLocks noChangeArrowheads="1"/>
                    </p:cNvSpPr>
                    <p:nvPr/>
                  </p:nvSpPr>
                  <p:spPr bwMode="auto">
                    <a:xfrm rot="1500000">
                      <a:off x="3793" y="2244"/>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4" name="Group 53"/>
                  <p:cNvGrpSpPr>
                    <a:grpSpLocks/>
                  </p:cNvGrpSpPr>
                  <p:nvPr/>
                </p:nvGrpSpPr>
                <p:grpSpPr bwMode="auto">
                  <a:xfrm>
                    <a:off x="3835" y="2202"/>
                    <a:ext cx="59" cy="32"/>
                    <a:chOff x="3835" y="2202"/>
                    <a:chExt cx="59" cy="32"/>
                  </a:xfrm>
                </p:grpSpPr>
                <p:sp>
                  <p:nvSpPr>
                    <p:cNvPr id="97485" name="Oval 50"/>
                    <p:cNvSpPr>
                      <a:spLocks noChangeArrowheads="1"/>
                    </p:cNvSpPr>
                    <p:nvPr/>
                  </p:nvSpPr>
                  <p:spPr bwMode="auto">
                    <a:xfrm rot="1500000">
                      <a:off x="3835" y="2224"/>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86" name="Rectangle 51"/>
                    <p:cNvSpPr>
                      <a:spLocks noChangeArrowheads="1"/>
                    </p:cNvSpPr>
                    <p:nvPr/>
                  </p:nvSpPr>
                  <p:spPr bwMode="auto">
                    <a:xfrm rot="1500000">
                      <a:off x="3840" y="2212"/>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87" name="Oval 52"/>
                    <p:cNvSpPr>
                      <a:spLocks noChangeArrowheads="1"/>
                    </p:cNvSpPr>
                    <p:nvPr/>
                  </p:nvSpPr>
                  <p:spPr bwMode="auto">
                    <a:xfrm rot="1500000">
                      <a:off x="3848" y="2202"/>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5" name="Group 57"/>
                  <p:cNvGrpSpPr>
                    <a:grpSpLocks/>
                  </p:cNvGrpSpPr>
                  <p:nvPr/>
                </p:nvGrpSpPr>
                <p:grpSpPr bwMode="auto">
                  <a:xfrm>
                    <a:off x="3788" y="2201"/>
                    <a:ext cx="46" cy="34"/>
                    <a:chOff x="3788" y="2201"/>
                    <a:chExt cx="46" cy="34"/>
                  </a:xfrm>
                </p:grpSpPr>
                <p:sp>
                  <p:nvSpPr>
                    <p:cNvPr id="97482" name="Oval 54"/>
                    <p:cNvSpPr>
                      <a:spLocks noChangeArrowheads="1"/>
                    </p:cNvSpPr>
                    <p:nvPr/>
                  </p:nvSpPr>
                  <p:spPr bwMode="auto">
                    <a:xfrm>
                      <a:off x="3788" y="2225"/>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83" name="Rectangle 55"/>
                    <p:cNvSpPr>
                      <a:spLocks noChangeArrowheads="1"/>
                    </p:cNvSpPr>
                    <p:nvPr/>
                  </p:nvSpPr>
                  <p:spPr bwMode="auto">
                    <a:xfrm>
                      <a:off x="3788" y="2212"/>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84" name="Oval 56"/>
                    <p:cNvSpPr>
                      <a:spLocks noChangeArrowheads="1"/>
                    </p:cNvSpPr>
                    <p:nvPr/>
                  </p:nvSpPr>
                  <p:spPr bwMode="auto">
                    <a:xfrm>
                      <a:off x="3788" y="2201"/>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6" name="Group 61"/>
                  <p:cNvGrpSpPr>
                    <a:grpSpLocks/>
                  </p:cNvGrpSpPr>
                  <p:nvPr/>
                </p:nvGrpSpPr>
                <p:grpSpPr bwMode="auto">
                  <a:xfrm>
                    <a:off x="3954" y="2211"/>
                    <a:ext cx="39" cy="54"/>
                    <a:chOff x="3954" y="2211"/>
                    <a:chExt cx="39" cy="54"/>
                  </a:xfrm>
                </p:grpSpPr>
                <p:sp>
                  <p:nvSpPr>
                    <p:cNvPr id="97479" name="Oval 58"/>
                    <p:cNvSpPr>
                      <a:spLocks noChangeArrowheads="1"/>
                    </p:cNvSpPr>
                    <p:nvPr/>
                  </p:nvSpPr>
                  <p:spPr bwMode="auto">
                    <a:xfrm rot="-4320000">
                      <a:off x="3965" y="2237"/>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80" name="Rectangle 59"/>
                    <p:cNvSpPr>
                      <a:spLocks noChangeArrowheads="1"/>
                    </p:cNvSpPr>
                    <p:nvPr/>
                  </p:nvSpPr>
                  <p:spPr bwMode="auto">
                    <a:xfrm rot="-4320000">
                      <a:off x="3954" y="2231"/>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81" name="Oval 60"/>
                    <p:cNvSpPr>
                      <a:spLocks noChangeArrowheads="1"/>
                    </p:cNvSpPr>
                    <p:nvPr/>
                  </p:nvSpPr>
                  <p:spPr bwMode="auto">
                    <a:xfrm rot="-4320000">
                      <a:off x="3935" y="2230"/>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7" name="Group 65"/>
                  <p:cNvGrpSpPr>
                    <a:grpSpLocks/>
                  </p:cNvGrpSpPr>
                  <p:nvPr/>
                </p:nvGrpSpPr>
                <p:grpSpPr bwMode="auto">
                  <a:xfrm>
                    <a:off x="4005" y="2264"/>
                    <a:ext cx="46" cy="34"/>
                    <a:chOff x="4005" y="2264"/>
                    <a:chExt cx="46" cy="34"/>
                  </a:xfrm>
                </p:grpSpPr>
                <p:sp>
                  <p:nvSpPr>
                    <p:cNvPr id="97476" name="Oval 62"/>
                    <p:cNvSpPr>
                      <a:spLocks noChangeArrowheads="1"/>
                    </p:cNvSpPr>
                    <p:nvPr/>
                  </p:nvSpPr>
                  <p:spPr bwMode="auto">
                    <a:xfrm>
                      <a:off x="4005" y="228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77" name="Rectangle 63"/>
                    <p:cNvSpPr>
                      <a:spLocks noChangeArrowheads="1"/>
                    </p:cNvSpPr>
                    <p:nvPr/>
                  </p:nvSpPr>
                  <p:spPr bwMode="auto">
                    <a:xfrm>
                      <a:off x="4005" y="2276"/>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78" name="Oval 64"/>
                    <p:cNvSpPr>
                      <a:spLocks noChangeArrowheads="1"/>
                    </p:cNvSpPr>
                    <p:nvPr/>
                  </p:nvSpPr>
                  <p:spPr bwMode="auto">
                    <a:xfrm>
                      <a:off x="4005" y="2264"/>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8" name="Group 69"/>
                  <p:cNvGrpSpPr>
                    <a:grpSpLocks/>
                  </p:cNvGrpSpPr>
                  <p:nvPr/>
                </p:nvGrpSpPr>
                <p:grpSpPr bwMode="auto">
                  <a:xfrm>
                    <a:off x="4025" y="2223"/>
                    <a:ext cx="58" cy="32"/>
                    <a:chOff x="4025" y="2223"/>
                    <a:chExt cx="58" cy="32"/>
                  </a:xfrm>
                </p:grpSpPr>
                <p:sp>
                  <p:nvSpPr>
                    <p:cNvPr id="97473" name="Oval 66"/>
                    <p:cNvSpPr>
                      <a:spLocks noChangeArrowheads="1"/>
                    </p:cNvSpPr>
                    <p:nvPr/>
                  </p:nvSpPr>
                  <p:spPr bwMode="auto">
                    <a:xfrm rot="1500000">
                      <a:off x="4025" y="2245"/>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74" name="Rectangle 67"/>
                    <p:cNvSpPr>
                      <a:spLocks noChangeArrowheads="1"/>
                    </p:cNvSpPr>
                    <p:nvPr/>
                  </p:nvSpPr>
                  <p:spPr bwMode="auto">
                    <a:xfrm rot="1500000">
                      <a:off x="4030" y="2234"/>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75" name="Oval 68"/>
                    <p:cNvSpPr>
                      <a:spLocks noChangeArrowheads="1"/>
                    </p:cNvSpPr>
                    <p:nvPr/>
                  </p:nvSpPr>
                  <p:spPr bwMode="auto">
                    <a:xfrm rot="1500000">
                      <a:off x="4038" y="2223"/>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49" name="Group 73"/>
                  <p:cNvGrpSpPr>
                    <a:grpSpLocks/>
                  </p:cNvGrpSpPr>
                  <p:nvPr/>
                </p:nvGrpSpPr>
                <p:grpSpPr bwMode="auto">
                  <a:xfrm>
                    <a:off x="4053" y="2264"/>
                    <a:ext cx="57" cy="33"/>
                    <a:chOff x="4053" y="2264"/>
                    <a:chExt cx="57" cy="33"/>
                  </a:xfrm>
                </p:grpSpPr>
                <p:sp>
                  <p:nvSpPr>
                    <p:cNvPr id="97470" name="Oval 70"/>
                    <p:cNvSpPr>
                      <a:spLocks noChangeArrowheads="1"/>
                    </p:cNvSpPr>
                    <p:nvPr/>
                  </p:nvSpPr>
                  <p:spPr bwMode="auto">
                    <a:xfrm rot="-1260000">
                      <a:off x="4064" y="2287"/>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71" name="Rectangle 71"/>
                    <p:cNvSpPr>
                      <a:spLocks noChangeArrowheads="1"/>
                    </p:cNvSpPr>
                    <p:nvPr/>
                  </p:nvSpPr>
                  <p:spPr bwMode="auto">
                    <a:xfrm rot="-1260000">
                      <a:off x="4060" y="2276"/>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72" name="Oval 72"/>
                    <p:cNvSpPr>
                      <a:spLocks noChangeArrowheads="1"/>
                    </p:cNvSpPr>
                    <p:nvPr/>
                  </p:nvSpPr>
                  <p:spPr bwMode="auto">
                    <a:xfrm rot="-1260000">
                      <a:off x="4053" y="2264"/>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0" name="Group 77"/>
                  <p:cNvGrpSpPr>
                    <a:grpSpLocks/>
                  </p:cNvGrpSpPr>
                  <p:nvPr/>
                </p:nvGrpSpPr>
                <p:grpSpPr bwMode="auto">
                  <a:xfrm>
                    <a:off x="4108" y="2222"/>
                    <a:ext cx="57" cy="33"/>
                    <a:chOff x="4108" y="2222"/>
                    <a:chExt cx="57" cy="33"/>
                  </a:xfrm>
                </p:grpSpPr>
                <p:sp>
                  <p:nvSpPr>
                    <p:cNvPr id="97467" name="Oval 74"/>
                    <p:cNvSpPr>
                      <a:spLocks noChangeArrowheads="1"/>
                    </p:cNvSpPr>
                    <p:nvPr/>
                  </p:nvSpPr>
                  <p:spPr bwMode="auto">
                    <a:xfrm rot="-1260000">
                      <a:off x="4118" y="2245"/>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68" name="Rectangle 75"/>
                    <p:cNvSpPr>
                      <a:spLocks noChangeArrowheads="1"/>
                    </p:cNvSpPr>
                    <p:nvPr/>
                  </p:nvSpPr>
                  <p:spPr bwMode="auto">
                    <a:xfrm rot="-1260000">
                      <a:off x="4114" y="2234"/>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69" name="Oval 76"/>
                    <p:cNvSpPr>
                      <a:spLocks noChangeArrowheads="1"/>
                    </p:cNvSpPr>
                    <p:nvPr/>
                  </p:nvSpPr>
                  <p:spPr bwMode="auto">
                    <a:xfrm rot="-1260000">
                      <a:off x="4108" y="2222"/>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1" name="Group 81"/>
                  <p:cNvGrpSpPr>
                    <a:grpSpLocks/>
                  </p:cNvGrpSpPr>
                  <p:nvPr/>
                </p:nvGrpSpPr>
                <p:grpSpPr bwMode="auto">
                  <a:xfrm>
                    <a:off x="4133" y="2265"/>
                    <a:ext cx="60" cy="32"/>
                    <a:chOff x="4133" y="2265"/>
                    <a:chExt cx="60" cy="32"/>
                  </a:xfrm>
                </p:grpSpPr>
                <p:sp>
                  <p:nvSpPr>
                    <p:cNvPr id="97464" name="Oval 78"/>
                    <p:cNvSpPr>
                      <a:spLocks noChangeArrowheads="1"/>
                    </p:cNvSpPr>
                    <p:nvPr/>
                  </p:nvSpPr>
                  <p:spPr bwMode="auto">
                    <a:xfrm rot="1500000">
                      <a:off x="4133" y="2287"/>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65" name="Rectangle 79"/>
                    <p:cNvSpPr>
                      <a:spLocks noChangeArrowheads="1"/>
                    </p:cNvSpPr>
                    <p:nvPr/>
                  </p:nvSpPr>
                  <p:spPr bwMode="auto">
                    <a:xfrm rot="1500000">
                      <a:off x="4138" y="2276"/>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66" name="Oval 80"/>
                    <p:cNvSpPr>
                      <a:spLocks noChangeArrowheads="1"/>
                    </p:cNvSpPr>
                    <p:nvPr/>
                  </p:nvSpPr>
                  <p:spPr bwMode="auto">
                    <a:xfrm rot="1500000">
                      <a:off x="4146" y="2265"/>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2" name="Group 85"/>
                  <p:cNvGrpSpPr>
                    <a:grpSpLocks/>
                  </p:cNvGrpSpPr>
                  <p:nvPr/>
                </p:nvGrpSpPr>
                <p:grpSpPr bwMode="auto">
                  <a:xfrm>
                    <a:off x="4059" y="2179"/>
                    <a:ext cx="46" cy="35"/>
                    <a:chOff x="4059" y="2179"/>
                    <a:chExt cx="46" cy="35"/>
                  </a:xfrm>
                </p:grpSpPr>
                <p:sp>
                  <p:nvSpPr>
                    <p:cNvPr id="97461" name="Oval 82"/>
                    <p:cNvSpPr>
                      <a:spLocks noChangeArrowheads="1"/>
                    </p:cNvSpPr>
                    <p:nvPr/>
                  </p:nvSpPr>
                  <p:spPr bwMode="auto">
                    <a:xfrm>
                      <a:off x="4059" y="2203"/>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62" name="Rectangle 83"/>
                    <p:cNvSpPr>
                      <a:spLocks noChangeArrowheads="1"/>
                    </p:cNvSpPr>
                    <p:nvPr/>
                  </p:nvSpPr>
                  <p:spPr bwMode="auto">
                    <a:xfrm>
                      <a:off x="4059" y="2192"/>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63" name="Oval 84"/>
                    <p:cNvSpPr>
                      <a:spLocks noChangeArrowheads="1"/>
                    </p:cNvSpPr>
                    <p:nvPr/>
                  </p:nvSpPr>
                  <p:spPr bwMode="auto">
                    <a:xfrm>
                      <a:off x="4059" y="2179"/>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3" name="Group 89"/>
                  <p:cNvGrpSpPr>
                    <a:grpSpLocks/>
                  </p:cNvGrpSpPr>
                  <p:nvPr/>
                </p:nvGrpSpPr>
                <p:grpSpPr bwMode="auto">
                  <a:xfrm>
                    <a:off x="4160" y="2223"/>
                    <a:ext cx="59" cy="32"/>
                    <a:chOff x="4160" y="2223"/>
                    <a:chExt cx="59" cy="32"/>
                  </a:xfrm>
                </p:grpSpPr>
                <p:sp>
                  <p:nvSpPr>
                    <p:cNvPr id="97458" name="Oval 86"/>
                    <p:cNvSpPr>
                      <a:spLocks noChangeArrowheads="1"/>
                    </p:cNvSpPr>
                    <p:nvPr/>
                  </p:nvSpPr>
                  <p:spPr bwMode="auto">
                    <a:xfrm rot="1500000">
                      <a:off x="4160" y="2245"/>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59" name="Rectangle 87"/>
                    <p:cNvSpPr>
                      <a:spLocks noChangeArrowheads="1"/>
                    </p:cNvSpPr>
                    <p:nvPr/>
                  </p:nvSpPr>
                  <p:spPr bwMode="auto">
                    <a:xfrm rot="1500000">
                      <a:off x="4165" y="2234"/>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60" name="Oval 88"/>
                    <p:cNvSpPr>
                      <a:spLocks noChangeArrowheads="1"/>
                    </p:cNvSpPr>
                    <p:nvPr/>
                  </p:nvSpPr>
                  <p:spPr bwMode="auto">
                    <a:xfrm rot="1500000">
                      <a:off x="4173" y="2223"/>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4" name="Group 93"/>
                  <p:cNvGrpSpPr>
                    <a:grpSpLocks/>
                  </p:cNvGrpSpPr>
                  <p:nvPr/>
                </p:nvGrpSpPr>
                <p:grpSpPr bwMode="auto">
                  <a:xfrm>
                    <a:off x="4171" y="2169"/>
                    <a:ext cx="39" cy="54"/>
                    <a:chOff x="4171" y="2169"/>
                    <a:chExt cx="39" cy="54"/>
                  </a:xfrm>
                </p:grpSpPr>
                <p:sp>
                  <p:nvSpPr>
                    <p:cNvPr id="97455" name="Oval 90"/>
                    <p:cNvSpPr>
                      <a:spLocks noChangeArrowheads="1"/>
                    </p:cNvSpPr>
                    <p:nvPr/>
                  </p:nvSpPr>
                  <p:spPr bwMode="auto">
                    <a:xfrm rot="-4320000">
                      <a:off x="4182" y="2195"/>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56" name="Rectangle 91"/>
                    <p:cNvSpPr>
                      <a:spLocks noChangeArrowheads="1"/>
                    </p:cNvSpPr>
                    <p:nvPr/>
                  </p:nvSpPr>
                  <p:spPr bwMode="auto">
                    <a:xfrm rot="-4320000">
                      <a:off x="4171" y="218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57" name="Oval 92"/>
                    <p:cNvSpPr>
                      <a:spLocks noChangeArrowheads="1"/>
                    </p:cNvSpPr>
                    <p:nvPr/>
                  </p:nvSpPr>
                  <p:spPr bwMode="auto">
                    <a:xfrm rot="-4320000">
                      <a:off x="4152" y="2188"/>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5" name="Group 97"/>
                  <p:cNvGrpSpPr>
                    <a:grpSpLocks/>
                  </p:cNvGrpSpPr>
                  <p:nvPr/>
                </p:nvGrpSpPr>
                <p:grpSpPr bwMode="auto">
                  <a:xfrm>
                    <a:off x="4117" y="2169"/>
                    <a:ext cx="39" cy="54"/>
                    <a:chOff x="4117" y="2169"/>
                    <a:chExt cx="39" cy="54"/>
                  </a:xfrm>
                </p:grpSpPr>
                <p:sp>
                  <p:nvSpPr>
                    <p:cNvPr id="97452" name="Oval 94"/>
                    <p:cNvSpPr>
                      <a:spLocks noChangeArrowheads="1"/>
                    </p:cNvSpPr>
                    <p:nvPr/>
                  </p:nvSpPr>
                  <p:spPr bwMode="auto">
                    <a:xfrm rot="-4320000">
                      <a:off x="4127" y="2195"/>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53" name="Rectangle 95"/>
                    <p:cNvSpPr>
                      <a:spLocks noChangeArrowheads="1"/>
                    </p:cNvSpPr>
                    <p:nvPr/>
                  </p:nvSpPr>
                  <p:spPr bwMode="auto">
                    <a:xfrm rot="-4320000">
                      <a:off x="4117" y="218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54" name="Oval 96"/>
                    <p:cNvSpPr>
                      <a:spLocks noChangeArrowheads="1"/>
                    </p:cNvSpPr>
                    <p:nvPr/>
                  </p:nvSpPr>
                  <p:spPr bwMode="auto">
                    <a:xfrm rot="-4320000">
                      <a:off x="4098" y="2188"/>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6" name="Group 101"/>
                  <p:cNvGrpSpPr>
                    <a:grpSpLocks/>
                  </p:cNvGrpSpPr>
                  <p:nvPr/>
                </p:nvGrpSpPr>
                <p:grpSpPr bwMode="auto">
                  <a:xfrm>
                    <a:off x="3707" y="2095"/>
                    <a:ext cx="45" cy="34"/>
                    <a:chOff x="3707" y="2095"/>
                    <a:chExt cx="45" cy="34"/>
                  </a:xfrm>
                </p:grpSpPr>
                <p:sp>
                  <p:nvSpPr>
                    <p:cNvPr id="97449" name="Oval 98"/>
                    <p:cNvSpPr>
                      <a:spLocks noChangeArrowheads="1"/>
                    </p:cNvSpPr>
                    <p:nvPr/>
                  </p:nvSpPr>
                  <p:spPr bwMode="auto">
                    <a:xfrm>
                      <a:off x="3707" y="2119"/>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50" name="Rectangle 99"/>
                    <p:cNvSpPr>
                      <a:spLocks noChangeArrowheads="1"/>
                    </p:cNvSpPr>
                    <p:nvPr/>
                  </p:nvSpPr>
                  <p:spPr bwMode="auto">
                    <a:xfrm>
                      <a:off x="3707" y="2106"/>
                      <a:ext cx="45"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51" name="Oval 100"/>
                    <p:cNvSpPr>
                      <a:spLocks noChangeArrowheads="1"/>
                    </p:cNvSpPr>
                    <p:nvPr/>
                  </p:nvSpPr>
                  <p:spPr bwMode="auto">
                    <a:xfrm>
                      <a:off x="3707" y="2095"/>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7" name="Group 105"/>
                  <p:cNvGrpSpPr>
                    <a:grpSpLocks/>
                  </p:cNvGrpSpPr>
                  <p:nvPr/>
                </p:nvGrpSpPr>
                <p:grpSpPr bwMode="auto">
                  <a:xfrm>
                    <a:off x="3842" y="2137"/>
                    <a:ext cx="46" cy="34"/>
                    <a:chOff x="3842" y="2137"/>
                    <a:chExt cx="46" cy="34"/>
                  </a:xfrm>
                </p:grpSpPr>
                <p:sp>
                  <p:nvSpPr>
                    <p:cNvPr id="97446" name="Oval 102"/>
                    <p:cNvSpPr>
                      <a:spLocks noChangeArrowheads="1"/>
                    </p:cNvSpPr>
                    <p:nvPr/>
                  </p:nvSpPr>
                  <p:spPr bwMode="auto">
                    <a:xfrm>
                      <a:off x="3842" y="2161"/>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47" name="Rectangle 103"/>
                    <p:cNvSpPr>
                      <a:spLocks noChangeArrowheads="1"/>
                    </p:cNvSpPr>
                    <p:nvPr/>
                  </p:nvSpPr>
                  <p:spPr bwMode="auto">
                    <a:xfrm>
                      <a:off x="3842" y="2149"/>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48" name="Oval 104"/>
                    <p:cNvSpPr>
                      <a:spLocks noChangeArrowheads="1"/>
                    </p:cNvSpPr>
                    <p:nvPr/>
                  </p:nvSpPr>
                  <p:spPr bwMode="auto">
                    <a:xfrm>
                      <a:off x="3842" y="2137"/>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8" name="Group 109"/>
                  <p:cNvGrpSpPr>
                    <a:grpSpLocks/>
                  </p:cNvGrpSpPr>
                  <p:nvPr/>
                </p:nvGrpSpPr>
                <p:grpSpPr bwMode="auto">
                  <a:xfrm>
                    <a:off x="3916" y="2096"/>
                    <a:ext cx="59" cy="32"/>
                    <a:chOff x="3916" y="2096"/>
                    <a:chExt cx="59" cy="32"/>
                  </a:xfrm>
                </p:grpSpPr>
                <p:sp>
                  <p:nvSpPr>
                    <p:cNvPr id="97443" name="Oval 106"/>
                    <p:cNvSpPr>
                      <a:spLocks noChangeArrowheads="1"/>
                    </p:cNvSpPr>
                    <p:nvPr/>
                  </p:nvSpPr>
                  <p:spPr bwMode="auto">
                    <a:xfrm rot="1500000">
                      <a:off x="3916" y="211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44" name="Rectangle 107"/>
                    <p:cNvSpPr>
                      <a:spLocks noChangeArrowheads="1"/>
                    </p:cNvSpPr>
                    <p:nvPr/>
                  </p:nvSpPr>
                  <p:spPr bwMode="auto">
                    <a:xfrm rot="1500000">
                      <a:off x="3921" y="2106"/>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45" name="Oval 108"/>
                    <p:cNvSpPr>
                      <a:spLocks noChangeArrowheads="1"/>
                    </p:cNvSpPr>
                    <p:nvPr/>
                  </p:nvSpPr>
                  <p:spPr bwMode="auto">
                    <a:xfrm rot="1500000">
                      <a:off x="3929" y="2096"/>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59" name="Group 113"/>
                  <p:cNvGrpSpPr>
                    <a:grpSpLocks/>
                  </p:cNvGrpSpPr>
                  <p:nvPr/>
                </p:nvGrpSpPr>
                <p:grpSpPr bwMode="auto">
                  <a:xfrm>
                    <a:off x="4007" y="2063"/>
                    <a:ext cx="41" cy="55"/>
                    <a:chOff x="4007" y="2063"/>
                    <a:chExt cx="41" cy="55"/>
                  </a:xfrm>
                </p:grpSpPr>
                <p:sp>
                  <p:nvSpPr>
                    <p:cNvPr id="97440" name="Oval 110"/>
                    <p:cNvSpPr>
                      <a:spLocks noChangeArrowheads="1"/>
                    </p:cNvSpPr>
                    <p:nvPr/>
                  </p:nvSpPr>
                  <p:spPr bwMode="auto">
                    <a:xfrm rot="-4320000">
                      <a:off x="4019" y="2089"/>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41" name="Rectangle 111"/>
                    <p:cNvSpPr>
                      <a:spLocks noChangeArrowheads="1"/>
                    </p:cNvSpPr>
                    <p:nvPr/>
                  </p:nvSpPr>
                  <p:spPr bwMode="auto">
                    <a:xfrm rot="-4320000">
                      <a:off x="4008" y="2083"/>
                      <a:ext cx="46" cy="1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42" name="Oval 112"/>
                    <p:cNvSpPr>
                      <a:spLocks noChangeArrowheads="1"/>
                    </p:cNvSpPr>
                    <p:nvPr/>
                  </p:nvSpPr>
                  <p:spPr bwMode="auto">
                    <a:xfrm rot="-4320000">
                      <a:off x="3989" y="2081"/>
                      <a:ext cx="48"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0" name="Group 117"/>
                  <p:cNvGrpSpPr>
                    <a:grpSpLocks/>
                  </p:cNvGrpSpPr>
                  <p:nvPr/>
                </p:nvGrpSpPr>
                <p:grpSpPr bwMode="auto">
                  <a:xfrm>
                    <a:off x="3701" y="2137"/>
                    <a:ext cx="57" cy="34"/>
                    <a:chOff x="3701" y="2137"/>
                    <a:chExt cx="57" cy="34"/>
                  </a:xfrm>
                </p:grpSpPr>
                <p:sp>
                  <p:nvSpPr>
                    <p:cNvPr id="97437" name="Oval 114"/>
                    <p:cNvSpPr>
                      <a:spLocks noChangeArrowheads="1"/>
                    </p:cNvSpPr>
                    <p:nvPr/>
                  </p:nvSpPr>
                  <p:spPr bwMode="auto">
                    <a:xfrm rot="-1260000">
                      <a:off x="3711" y="2160"/>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38" name="Rectangle 115"/>
                    <p:cNvSpPr>
                      <a:spLocks noChangeArrowheads="1"/>
                    </p:cNvSpPr>
                    <p:nvPr/>
                  </p:nvSpPr>
                  <p:spPr bwMode="auto">
                    <a:xfrm rot="-1260000">
                      <a:off x="3707" y="2149"/>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39" name="Oval 116"/>
                    <p:cNvSpPr>
                      <a:spLocks noChangeArrowheads="1"/>
                    </p:cNvSpPr>
                    <p:nvPr/>
                  </p:nvSpPr>
                  <p:spPr bwMode="auto">
                    <a:xfrm rot="-1260000">
                      <a:off x="3701" y="2137"/>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1" name="Group 121"/>
                  <p:cNvGrpSpPr>
                    <a:grpSpLocks/>
                  </p:cNvGrpSpPr>
                  <p:nvPr/>
                </p:nvGrpSpPr>
                <p:grpSpPr bwMode="auto">
                  <a:xfrm>
                    <a:off x="3889" y="2138"/>
                    <a:ext cx="59" cy="32"/>
                    <a:chOff x="3889" y="2138"/>
                    <a:chExt cx="59" cy="32"/>
                  </a:xfrm>
                </p:grpSpPr>
                <p:sp>
                  <p:nvSpPr>
                    <p:cNvPr id="97434" name="Oval 118"/>
                    <p:cNvSpPr>
                      <a:spLocks noChangeArrowheads="1"/>
                    </p:cNvSpPr>
                    <p:nvPr/>
                  </p:nvSpPr>
                  <p:spPr bwMode="auto">
                    <a:xfrm rot="1500000">
                      <a:off x="3889" y="2160"/>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35" name="Rectangle 119"/>
                    <p:cNvSpPr>
                      <a:spLocks noChangeArrowheads="1"/>
                    </p:cNvSpPr>
                    <p:nvPr/>
                  </p:nvSpPr>
                  <p:spPr bwMode="auto">
                    <a:xfrm rot="1500000">
                      <a:off x="3894" y="2149"/>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36" name="Oval 120"/>
                    <p:cNvSpPr>
                      <a:spLocks noChangeArrowheads="1"/>
                    </p:cNvSpPr>
                    <p:nvPr/>
                  </p:nvSpPr>
                  <p:spPr bwMode="auto">
                    <a:xfrm rot="1500000">
                      <a:off x="3902" y="213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2" name="Group 125"/>
                  <p:cNvGrpSpPr>
                    <a:grpSpLocks/>
                  </p:cNvGrpSpPr>
                  <p:nvPr/>
                </p:nvGrpSpPr>
                <p:grpSpPr bwMode="auto">
                  <a:xfrm>
                    <a:off x="3780" y="2138"/>
                    <a:ext cx="60" cy="32"/>
                    <a:chOff x="3780" y="2138"/>
                    <a:chExt cx="60" cy="32"/>
                  </a:xfrm>
                </p:grpSpPr>
                <p:sp>
                  <p:nvSpPr>
                    <p:cNvPr id="97431" name="Oval 122"/>
                    <p:cNvSpPr>
                      <a:spLocks noChangeArrowheads="1"/>
                    </p:cNvSpPr>
                    <p:nvPr/>
                  </p:nvSpPr>
                  <p:spPr bwMode="auto">
                    <a:xfrm rot="1500000">
                      <a:off x="3780" y="2160"/>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32" name="Rectangle 123"/>
                    <p:cNvSpPr>
                      <a:spLocks noChangeArrowheads="1"/>
                    </p:cNvSpPr>
                    <p:nvPr/>
                  </p:nvSpPr>
                  <p:spPr bwMode="auto">
                    <a:xfrm rot="1500000">
                      <a:off x="3785" y="2149"/>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33" name="Oval 124"/>
                    <p:cNvSpPr>
                      <a:spLocks noChangeArrowheads="1"/>
                    </p:cNvSpPr>
                    <p:nvPr/>
                  </p:nvSpPr>
                  <p:spPr bwMode="auto">
                    <a:xfrm rot="1500000">
                      <a:off x="3793" y="2138"/>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3" name="Group 129"/>
                  <p:cNvGrpSpPr>
                    <a:grpSpLocks/>
                  </p:cNvGrpSpPr>
                  <p:nvPr/>
                </p:nvGrpSpPr>
                <p:grpSpPr bwMode="auto">
                  <a:xfrm>
                    <a:off x="3835" y="2096"/>
                    <a:ext cx="59" cy="32"/>
                    <a:chOff x="3835" y="2096"/>
                    <a:chExt cx="59" cy="32"/>
                  </a:xfrm>
                </p:grpSpPr>
                <p:sp>
                  <p:nvSpPr>
                    <p:cNvPr id="97428" name="Oval 126"/>
                    <p:cNvSpPr>
                      <a:spLocks noChangeArrowheads="1"/>
                    </p:cNvSpPr>
                    <p:nvPr/>
                  </p:nvSpPr>
                  <p:spPr bwMode="auto">
                    <a:xfrm rot="1500000">
                      <a:off x="3835" y="211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29" name="Rectangle 127"/>
                    <p:cNvSpPr>
                      <a:spLocks noChangeArrowheads="1"/>
                    </p:cNvSpPr>
                    <p:nvPr/>
                  </p:nvSpPr>
                  <p:spPr bwMode="auto">
                    <a:xfrm rot="1500000">
                      <a:off x="3840" y="2106"/>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30" name="Oval 128"/>
                    <p:cNvSpPr>
                      <a:spLocks noChangeArrowheads="1"/>
                    </p:cNvSpPr>
                    <p:nvPr/>
                  </p:nvSpPr>
                  <p:spPr bwMode="auto">
                    <a:xfrm rot="1500000">
                      <a:off x="3848" y="2096"/>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4" name="Group 133"/>
                  <p:cNvGrpSpPr>
                    <a:grpSpLocks/>
                  </p:cNvGrpSpPr>
                  <p:nvPr/>
                </p:nvGrpSpPr>
                <p:grpSpPr bwMode="auto">
                  <a:xfrm>
                    <a:off x="3788" y="2116"/>
                    <a:ext cx="46" cy="34"/>
                    <a:chOff x="3788" y="2116"/>
                    <a:chExt cx="46" cy="34"/>
                  </a:xfrm>
                </p:grpSpPr>
                <p:sp>
                  <p:nvSpPr>
                    <p:cNvPr id="97425" name="Oval 130"/>
                    <p:cNvSpPr>
                      <a:spLocks noChangeArrowheads="1"/>
                    </p:cNvSpPr>
                    <p:nvPr/>
                  </p:nvSpPr>
                  <p:spPr bwMode="auto">
                    <a:xfrm>
                      <a:off x="3788" y="2140"/>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26" name="Rectangle 131"/>
                    <p:cNvSpPr>
                      <a:spLocks noChangeArrowheads="1"/>
                    </p:cNvSpPr>
                    <p:nvPr/>
                  </p:nvSpPr>
                  <p:spPr bwMode="auto">
                    <a:xfrm>
                      <a:off x="3788" y="2128"/>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27" name="Oval 132"/>
                    <p:cNvSpPr>
                      <a:spLocks noChangeArrowheads="1"/>
                    </p:cNvSpPr>
                    <p:nvPr/>
                  </p:nvSpPr>
                  <p:spPr bwMode="auto">
                    <a:xfrm>
                      <a:off x="3788" y="2116"/>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5" name="Group 137"/>
                  <p:cNvGrpSpPr>
                    <a:grpSpLocks/>
                  </p:cNvGrpSpPr>
                  <p:nvPr/>
                </p:nvGrpSpPr>
                <p:grpSpPr bwMode="auto">
                  <a:xfrm>
                    <a:off x="3953" y="2106"/>
                    <a:ext cx="40" cy="54"/>
                    <a:chOff x="3953" y="2106"/>
                    <a:chExt cx="40" cy="54"/>
                  </a:xfrm>
                </p:grpSpPr>
                <p:sp>
                  <p:nvSpPr>
                    <p:cNvPr id="97422" name="Oval 134"/>
                    <p:cNvSpPr>
                      <a:spLocks noChangeArrowheads="1"/>
                    </p:cNvSpPr>
                    <p:nvPr/>
                  </p:nvSpPr>
                  <p:spPr bwMode="auto">
                    <a:xfrm rot="-4320000">
                      <a:off x="3965" y="2131"/>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23" name="Rectangle 135"/>
                    <p:cNvSpPr>
                      <a:spLocks noChangeArrowheads="1"/>
                    </p:cNvSpPr>
                    <p:nvPr/>
                  </p:nvSpPr>
                  <p:spPr bwMode="auto">
                    <a:xfrm rot="-4320000">
                      <a:off x="3954" y="2126"/>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24" name="Oval 136"/>
                    <p:cNvSpPr>
                      <a:spLocks noChangeArrowheads="1"/>
                    </p:cNvSpPr>
                    <p:nvPr/>
                  </p:nvSpPr>
                  <p:spPr bwMode="auto">
                    <a:xfrm rot="-4320000">
                      <a:off x="3935" y="2124"/>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6" name="Group 141"/>
                  <p:cNvGrpSpPr>
                    <a:grpSpLocks/>
                  </p:cNvGrpSpPr>
                  <p:nvPr/>
                </p:nvGrpSpPr>
                <p:grpSpPr bwMode="auto">
                  <a:xfrm>
                    <a:off x="4005" y="2158"/>
                    <a:ext cx="46" cy="35"/>
                    <a:chOff x="4005" y="2158"/>
                    <a:chExt cx="46" cy="35"/>
                  </a:xfrm>
                </p:grpSpPr>
                <p:sp>
                  <p:nvSpPr>
                    <p:cNvPr id="97419" name="Oval 138"/>
                    <p:cNvSpPr>
                      <a:spLocks noChangeArrowheads="1"/>
                    </p:cNvSpPr>
                    <p:nvPr/>
                  </p:nvSpPr>
                  <p:spPr bwMode="auto">
                    <a:xfrm>
                      <a:off x="4005" y="2183"/>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20" name="Rectangle 139"/>
                    <p:cNvSpPr>
                      <a:spLocks noChangeArrowheads="1"/>
                    </p:cNvSpPr>
                    <p:nvPr/>
                  </p:nvSpPr>
                  <p:spPr bwMode="auto">
                    <a:xfrm>
                      <a:off x="4005" y="2170"/>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21" name="Oval 140"/>
                    <p:cNvSpPr>
                      <a:spLocks noChangeArrowheads="1"/>
                    </p:cNvSpPr>
                    <p:nvPr/>
                  </p:nvSpPr>
                  <p:spPr bwMode="auto">
                    <a:xfrm>
                      <a:off x="4005" y="2158"/>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7" name="Group 145"/>
                  <p:cNvGrpSpPr>
                    <a:grpSpLocks/>
                  </p:cNvGrpSpPr>
                  <p:nvPr/>
                </p:nvGrpSpPr>
                <p:grpSpPr bwMode="auto">
                  <a:xfrm>
                    <a:off x="4025" y="2117"/>
                    <a:ext cx="58" cy="32"/>
                    <a:chOff x="4025" y="2117"/>
                    <a:chExt cx="58" cy="32"/>
                  </a:xfrm>
                </p:grpSpPr>
                <p:sp>
                  <p:nvSpPr>
                    <p:cNvPr id="97416" name="Oval 142"/>
                    <p:cNvSpPr>
                      <a:spLocks noChangeArrowheads="1"/>
                    </p:cNvSpPr>
                    <p:nvPr/>
                  </p:nvSpPr>
                  <p:spPr bwMode="auto">
                    <a:xfrm rot="1500000">
                      <a:off x="4025" y="2139"/>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17" name="Rectangle 143"/>
                    <p:cNvSpPr>
                      <a:spLocks noChangeArrowheads="1"/>
                    </p:cNvSpPr>
                    <p:nvPr/>
                  </p:nvSpPr>
                  <p:spPr bwMode="auto">
                    <a:xfrm rot="1500000">
                      <a:off x="4030" y="2127"/>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18" name="Oval 144"/>
                    <p:cNvSpPr>
                      <a:spLocks noChangeArrowheads="1"/>
                    </p:cNvSpPr>
                    <p:nvPr/>
                  </p:nvSpPr>
                  <p:spPr bwMode="auto">
                    <a:xfrm rot="1500000">
                      <a:off x="4038" y="2117"/>
                      <a:ext cx="45"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8" name="Group 149"/>
                  <p:cNvGrpSpPr>
                    <a:grpSpLocks/>
                  </p:cNvGrpSpPr>
                  <p:nvPr/>
                </p:nvGrpSpPr>
                <p:grpSpPr bwMode="auto">
                  <a:xfrm>
                    <a:off x="4053" y="2159"/>
                    <a:ext cx="57" cy="33"/>
                    <a:chOff x="4053" y="2159"/>
                    <a:chExt cx="57" cy="33"/>
                  </a:xfrm>
                </p:grpSpPr>
                <p:sp>
                  <p:nvSpPr>
                    <p:cNvPr id="97413" name="Oval 146"/>
                    <p:cNvSpPr>
                      <a:spLocks noChangeArrowheads="1"/>
                    </p:cNvSpPr>
                    <p:nvPr/>
                  </p:nvSpPr>
                  <p:spPr bwMode="auto">
                    <a:xfrm rot="-1260000">
                      <a:off x="4064" y="2182"/>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14" name="Rectangle 147"/>
                    <p:cNvSpPr>
                      <a:spLocks noChangeArrowheads="1"/>
                    </p:cNvSpPr>
                    <p:nvPr/>
                  </p:nvSpPr>
                  <p:spPr bwMode="auto">
                    <a:xfrm rot="-1260000">
                      <a:off x="4060" y="216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15" name="Oval 148"/>
                    <p:cNvSpPr>
                      <a:spLocks noChangeArrowheads="1"/>
                    </p:cNvSpPr>
                    <p:nvPr/>
                  </p:nvSpPr>
                  <p:spPr bwMode="auto">
                    <a:xfrm rot="-1260000">
                      <a:off x="4053" y="2159"/>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69" name="Group 153"/>
                  <p:cNvGrpSpPr>
                    <a:grpSpLocks/>
                  </p:cNvGrpSpPr>
                  <p:nvPr/>
                </p:nvGrpSpPr>
                <p:grpSpPr bwMode="auto">
                  <a:xfrm>
                    <a:off x="4108" y="2117"/>
                    <a:ext cx="57" cy="32"/>
                    <a:chOff x="4108" y="2117"/>
                    <a:chExt cx="57" cy="32"/>
                  </a:xfrm>
                </p:grpSpPr>
                <p:sp>
                  <p:nvSpPr>
                    <p:cNvPr id="97410" name="Oval 150"/>
                    <p:cNvSpPr>
                      <a:spLocks noChangeArrowheads="1"/>
                    </p:cNvSpPr>
                    <p:nvPr/>
                  </p:nvSpPr>
                  <p:spPr bwMode="auto">
                    <a:xfrm rot="-1260000">
                      <a:off x="4118" y="2139"/>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11" name="Rectangle 151"/>
                    <p:cNvSpPr>
                      <a:spLocks noChangeArrowheads="1"/>
                    </p:cNvSpPr>
                    <p:nvPr/>
                  </p:nvSpPr>
                  <p:spPr bwMode="auto">
                    <a:xfrm rot="-1260000">
                      <a:off x="4114" y="2127"/>
                      <a:ext cx="47"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12" name="Oval 152"/>
                    <p:cNvSpPr>
                      <a:spLocks noChangeArrowheads="1"/>
                    </p:cNvSpPr>
                    <p:nvPr/>
                  </p:nvSpPr>
                  <p:spPr bwMode="auto">
                    <a:xfrm rot="-1260000">
                      <a:off x="4108" y="2117"/>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0" name="Group 157"/>
                  <p:cNvGrpSpPr>
                    <a:grpSpLocks/>
                  </p:cNvGrpSpPr>
                  <p:nvPr/>
                </p:nvGrpSpPr>
                <p:grpSpPr bwMode="auto">
                  <a:xfrm>
                    <a:off x="4133" y="2160"/>
                    <a:ext cx="60" cy="32"/>
                    <a:chOff x="4133" y="2160"/>
                    <a:chExt cx="60" cy="32"/>
                  </a:xfrm>
                </p:grpSpPr>
                <p:sp>
                  <p:nvSpPr>
                    <p:cNvPr id="97407" name="Oval 154"/>
                    <p:cNvSpPr>
                      <a:spLocks noChangeArrowheads="1"/>
                    </p:cNvSpPr>
                    <p:nvPr/>
                  </p:nvSpPr>
                  <p:spPr bwMode="auto">
                    <a:xfrm rot="1500000">
                      <a:off x="4133" y="2181"/>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08" name="Rectangle 155"/>
                    <p:cNvSpPr>
                      <a:spLocks noChangeArrowheads="1"/>
                    </p:cNvSpPr>
                    <p:nvPr/>
                  </p:nvSpPr>
                  <p:spPr bwMode="auto">
                    <a:xfrm rot="1500000">
                      <a:off x="4138" y="216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09" name="Oval 156"/>
                    <p:cNvSpPr>
                      <a:spLocks noChangeArrowheads="1"/>
                    </p:cNvSpPr>
                    <p:nvPr/>
                  </p:nvSpPr>
                  <p:spPr bwMode="auto">
                    <a:xfrm rot="1500000">
                      <a:off x="4146" y="2160"/>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1" name="Group 161"/>
                  <p:cNvGrpSpPr>
                    <a:grpSpLocks/>
                  </p:cNvGrpSpPr>
                  <p:nvPr/>
                </p:nvGrpSpPr>
                <p:grpSpPr bwMode="auto">
                  <a:xfrm>
                    <a:off x="4059" y="2074"/>
                    <a:ext cx="46" cy="34"/>
                    <a:chOff x="4059" y="2074"/>
                    <a:chExt cx="46" cy="34"/>
                  </a:xfrm>
                </p:grpSpPr>
                <p:sp>
                  <p:nvSpPr>
                    <p:cNvPr id="97404" name="Oval 158"/>
                    <p:cNvSpPr>
                      <a:spLocks noChangeArrowheads="1"/>
                    </p:cNvSpPr>
                    <p:nvPr/>
                  </p:nvSpPr>
                  <p:spPr bwMode="auto">
                    <a:xfrm>
                      <a:off x="4059" y="209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05" name="Rectangle 159"/>
                    <p:cNvSpPr>
                      <a:spLocks noChangeArrowheads="1"/>
                    </p:cNvSpPr>
                    <p:nvPr/>
                  </p:nvSpPr>
                  <p:spPr bwMode="auto">
                    <a:xfrm>
                      <a:off x="4059" y="2085"/>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06" name="Oval 160"/>
                    <p:cNvSpPr>
                      <a:spLocks noChangeArrowheads="1"/>
                    </p:cNvSpPr>
                    <p:nvPr/>
                  </p:nvSpPr>
                  <p:spPr bwMode="auto">
                    <a:xfrm>
                      <a:off x="4059" y="2074"/>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2" name="Group 165"/>
                  <p:cNvGrpSpPr>
                    <a:grpSpLocks/>
                  </p:cNvGrpSpPr>
                  <p:nvPr/>
                </p:nvGrpSpPr>
                <p:grpSpPr bwMode="auto">
                  <a:xfrm>
                    <a:off x="4160" y="2117"/>
                    <a:ext cx="59" cy="32"/>
                    <a:chOff x="4160" y="2117"/>
                    <a:chExt cx="59" cy="32"/>
                  </a:xfrm>
                </p:grpSpPr>
                <p:sp>
                  <p:nvSpPr>
                    <p:cNvPr id="97401" name="Oval 162"/>
                    <p:cNvSpPr>
                      <a:spLocks noChangeArrowheads="1"/>
                    </p:cNvSpPr>
                    <p:nvPr/>
                  </p:nvSpPr>
                  <p:spPr bwMode="auto">
                    <a:xfrm rot="1500000">
                      <a:off x="4160" y="2139"/>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402" name="Rectangle 163"/>
                    <p:cNvSpPr>
                      <a:spLocks noChangeArrowheads="1"/>
                    </p:cNvSpPr>
                    <p:nvPr/>
                  </p:nvSpPr>
                  <p:spPr bwMode="auto">
                    <a:xfrm rot="1500000">
                      <a:off x="4165" y="2127"/>
                      <a:ext cx="47"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03" name="Oval 164"/>
                    <p:cNvSpPr>
                      <a:spLocks noChangeArrowheads="1"/>
                    </p:cNvSpPr>
                    <p:nvPr/>
                  </p:nvSpPr>
                  <p:spPr bwMode="auto">
                    <a:xfrm rot="1500000">
                      <a:off x="4173" y="2117"/>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3" name="Group 169"/>
                  <p:cNvGrpSpPr>
                    <a:grpSpLocks/>
                  </p:cNvGrpSpPr>
                  <p:nvPr/>
                </p:nvGrpSpPr>
                <p:grpSpPr bwMode="auto">
                  <a:xfrm>
                    <a:off x="4170" y="2063"/>
                    <a:ext cx="40" cy="55"/>
                    <a:chOff x="4170" y="2063"/>
                    <a:chExt cx="40" cy="55"/>
                  </a:xfrm>
                </p:grpSpPr>
                <p:sp>
                  <p:nvSpPr>
                    <p:cNvPr id="97398" name="Oval 166"/>
                    <p:cNvSpPr>
                      <a:spLocks noChangeArrowheads="1"/>
                    </p:cNvSpPr>
                    <p:nvPr/>
                  </p:nvSpPr>
                  <p:spPr bwMode="auto">
                    <a:xfrm rot="-4320000">
                      <a:off x="4182" y="2089"/>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99" name="Rectangle 167"/>
                    <p:cNvSpPr>
                      <a:spLocks noChangeArrowheads="1"/>
                    </p:cNvSpPr>
                    <p:nvPr/>
                  </p:nvSpPr>
                  <p:spPr bwMode="auto">
                    <a:xfrm rot="-4320000">
                      <a:off x="4171" y="2083"/>
                      <a:ext cx="46" cy="1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400" name="Oval 168"/>
                    <p:cNvSpPr>
                      <a:spLocks noChangeArrowheads="1"/>
                    </p:cNvSpPr>
                    <p:nvPr/>
                  </p:nvSpPr>
                  <p:spPr bwMode="auto">
                    <a:xfrm rot="-4320000">
                      <a:off x="4152" y="2081"/>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4" name="Group 173"/>
                  <p:cNvGrpSpPr>
                    <a:grpSpLocks/>
                  </p:cNvGrpSpPr>
                  <p:nvPr/>
                </p:nvGrpSpPr>
                <p:grpSpPr bwMode="auto">
                  <a:xfrm>
                    <a:off x="4116" y="2063"/>
                    <a:ext cx="40" cy="55"/>
                    <a:chOff x="4116" y="2063"/>
                    <a:chExt cx="40" cy="55"/>
                  </a:xfrm>
                </p:grpSpPr>
                <p:sp>
                  <p:nvSpPr>
                    <p:cNvPr id="97395" name="Oval 170"/>
                    <p:cNvSpPr>
                      <a:spLocks noChangeArrowheads="1"/>
                    </p:cNvSpPr>
                    <p:nvPr/>
                  </p:nvSpPr>
                  <p:spPr bwMode="auto">
                    <a:xfrm rot="-4320000">
                      <a:off x="4127" y="2089"/>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96" name="Rectangle 171"/>
                    <p:cNvSpPr>
                      <a:spLocks noChangeArrowheads="1"/>
                    </p:cNvSpPr>
                    <p:nvPr/>
                  </p:nvSpPr>
                  <p:spPr bwMode="auto">
                    <a:xfrm rot="-4320000">
                      <a:off x="4117" y="2083"/>
                      <a:ext cx="46" cy="18"/>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97" name="Oval 172"/>
                    <p:cNvSpPr>
                      <a:spLocks noChangeArrowheads="1"/>
                    </p:cNvSpPr>
                    <p:nvPr/>
                  </p:nvSpPr>
                  <p:spPr bwMode="auto">
                    <a:xfrm rot="-4320000">
                      <a:off x="4098" y="2081"/>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5" name="Group 177"/>
                  <p:cNvGrpSpPr>
                    <a:grpSpLocks/>
                  </p:cNvGrpSpPr>
                  <p:nvPr/>
                </p:nvGrpSpPr>
                <p:grpSpPr bwMode="auto">
                  <a:xfrm>
                    <a:off x="3943" y="2160"/>
                    <a:ext cx="59" cy="32"/>
                    <a:chOff x="3943" y="2160"/>
                    <a:chExt cx="59" cy="32"/>
                  </a:xfrm>
                </p:grpSpPr>
                <p:sp>
                  <p:nvSpPr>
                    <p:cNvPr id="97392" name="Oval 174"/>
                    <p:cNvSpPr>
                      <a:spLocks noChangeArrowheads="1"/>
                    </p:cNvSpPr>
                    <p:nvPr/>
                  </p:nvSpPr>
                  <p:spPr bwMode="auto">
                    <a:xfrm rot="1500000">
                      <a:off x="3943" y="2181"/>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93" name="Rectangle 175"/>
                    <p:cNvSpPr>
                      <a:spLocks noChangeArrowheads="1"/>
                    </p:cNvSpPr>
                    <p:nvPr/>
                  </p:nvSpPr>
                  <p:spPr bwMode="auto">
                    <a:xfrm rot="1500000">
                      <a:off x="3948" y="2169"/>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94" name="Oval 176"/>
                    <p:cNvSpPr>
                      <a:spLocks noChangeArrowheads="1"/>
                    </p:cNvSpPr>
                    <p:nvPr/>
                  </p:nvSpPr>
                  <p:spPr bwMode="auto">
                    <a:xfrm rot="1500000">
                      <a:off x="3956" y="2160"/>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6" name="Group 181"/>
                  <p:cNvGrpSpPr>
                    <a:grpSpLocks/>
                  </p:cNvGrpSpPr>
                  <p:nvPr/>
                </p:nvGrpSpPr>
                <p:grpSpPr bwMode="auto">
                  <a:xfrm>
                    <a:off x="3926" y="2254"/>
                    <a:ext cx="40" cy="55"/>
                    <a:chOff x="3926" y="2254"/>
                    <a:chExt cx="40" cy="55"/>
                  </a:xfrm>
                </p:grpSpPr>
                <p:sp>
                  <p:nvSpPr>
                    <p:cNvPr id="97389" name="Oval 178"/>
                    <p:cNvSpPr>
                      <a:spLocks noChangeArrowheads="1"/>
                    </p:cNvSpPr>
                    <p:nvPr/>
                  </p:nvSpPr>
                  <p:spPr bwMode="auto">
                    <a:xfrm rot="-4320000">
                      <a:off x="3937" y="2280"/>
                      <a:ext cx="48"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90" name="Rectangle 179"/>
                    <p:cNvSpPr>
                      <a:spLocks noChangeArrowheads="1"/>
                    </p:cNvSpPr>
                    <p:nvPr/>
                  </p:nvSpPr>
                  <p:spPr bwMode="auto">
                    <a:xfrm rot="-4320000">
                      <a:off x="3927" y="2274"/>
                      <a:ext cx="46" cy="17"/>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91" name="Oval 180"/>
                    <p:cNvSpPr>
                      <a:spLocks noChangeArrowheads="1"/>
                    </p:cNvSpPr>
                    <p:nvPr/>
                  </p:nvSpPr>
                  <p:spPr bwMode="auto">
                    <a:xfrm rot="-4320000">
                      <a:off x="3908" y="2272"/>
                      <a:ext cx="47"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7" name="Group 185"/>
                  <p:cNvGrpSpPr>
                    <a:grpSpLocks/>
                  </p:cNvGrpSpPr>
                  <p:nvPr/>
                </p:nvGrpSpPr>
                <p:grpSpPr bwMode="auto">
                  <a:xfrm>
                    <a:off x="3842" y="2264"/>
                    <a:ext cx="46" cy="34"/>
                    <a:chOff x="3842" y="2264"/>
                    <a:chExt cx="46" cy="34"/>
                  </a:xfrm>
                </p:grpSpPr>
                <p:sp>
                  <p:nvSpPr>
                    <p:cNvPr id="97386" name="Oval 182"/>
                    <p:cNvSpPr>
                      <a:spLocks noChangeArrowheads="1"/>
                    </p:cNvSpPr>
                    <p:nvPr/>
                  </p:nvSpPr>
                  <p:spPr bwMode="auto">
                    <a:xfrm>
                      <a:off x="3842" y="2288"/>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87" name="Rectangle 183"/>
                    <p:cNvSpPr>
                      <a:spLocks noChangeArrowheads="1"/>
                    </p:cNvSpPr>
                    <p:nvPr/>
                  </p:nvSpPr>
                  <p:spPr bwMode="auto">
                    <a:xfrm>
                      <a:off x="3842" y="2276"/>
                      <a:ext cx="46"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88" name="Oval 184"/>
                    <p:cNvSpPr>
                      <a:spLocks noChangeArrowheads="1"/>
                    </p:cNvSpPr>
                    <p:nvPr/>
                  </p:nvSpPr>
                  <p:spPr bwMode="auto">
                    <a:xfrm>
                      <a:off x="3842" y="2264"/>
                      <a:ext cx="46"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8" name="Group 189"/>
                  <p:cNvGrpSpPr>
                    <a:grpSpLocks/>
                  </p:cNvGrpSpPr>
                  <p:nvPr/>
                </p:nvGrpSpPr>
                <p:grpSpPr bwMode="auto">
                  <a:xfrm>
                    <a:off x="3780" y="2265"/>
                    <a:ext cx="60" cy="32"/>
                    <a:chOff x="3780" y="2265"/>
                    <a:chExt cx="60" cy="32"/>
                  </a:xfrm>
                </p:grpSpPr>
                <p:sp>
                  <p:nvSpPr>
                    <p:cNvPr id="97383" name="Oval 186"/>
                    <p:cNvSpPr>
                      <a:spLocks noChangeArrowheads="1"/>
                    </p:cNvSpPr>
                    <p:nvPr/>
                  </p:nvSpPr>
                  <p:spPr bwMode="auto">
                    <a:xfrm rot="1500000">
                      <a:off x="3780" y="2287"/>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84" name="Rectangle 187"/>
                    <p:cNvSpPr>
                      <a:spLocks noChangeArrowheads="1"/>
                    </p:cNvSpPr>
                    <p:nvPr/>
                  </p:nvSpPr>
                  <p:spPr bwMode="auto">
                    <a:xfrm rot="1500000">
                      <a:off x="3785" y="2276"/>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85" name="Oval 188"/>
                    <p:cNvSpPr>
                      <a:spLocks noChangeArrowheads="1"/>
                    </p:cNvSpPr>
                    <p:nvPr/>
                  </p:nvSpPr>
                  <p:spPr bwMode="auto">
                    <a:xfrm rot="1500000">
                      <a:off x="3793" y="2265"/>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nvGrpSpPr>
                  <p:cNvPr id="97379" name="Group 193"/>
                  <p:cNvGrpSpPr>
                    <a:grpSpLocks/>
                  </p:cNvGrpSpPr>
                  <p:nvPr/>
                </p:nvGrpSpPr>
                <p:grpSpPr bwMode="auto">
                  <a:xfrm>
                    <a:off x="3701" y="2264"/>
                    <a:ext cx="57" cy="33"/>
                    <a:chOff x="3701" y="2264"/>
                    <a:chExt cx="57" cy="33"/>
                  </a:xfrm>
                </p:grpSpPr>
                <p:sp>
                  <p:nvSpPr>
                    <p:cNvPr id="97380" name="Oval 190"/>
                    <p:cNvSpPr>
                      <a:spLocks noChangeArrowheads="1"/>
                    </p:cNvSpPr>
                    <p:nvPr/>
                  </p:nvSpPr>
                  <p:spPr bwMode="auto">
                    <a:xfrm rot="-1260000">
                      <a:off x="3711" y="2287"/>
                      <a:ext cx="47" cy="10"/>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sp>
                  <p:nvSpPr>
                    <p:cNvPr id="97381" name="Rectangle 191"/>
                    <p:cNvSpPr>
                      <a:spLocks noChangeArrowheads="1"/>
                    </p:cNvSpPr>
                    <p:nvPr/>
                  </p:nvSpPr>
                  <p:spPr bwMode="auto">
                    <a:xfrm rot="-1260000">
                      <a:off x="3707" y="2276"/>
                      <a:ext cx="47" cy="16"/>
                    </a:xfrm>
                    <a:prstGeom prst="rect">
                      <a:avLst/>
                    </a:prstGeom>
                    <a:solidFill>
                      <a:srgbClr val="FEB986"/>
                    </a:solidFill>
                    <a:ln w="12700">
                      <a:solidFill>
                        <a:schemeClr val="tx1"/>
                      </a:solidFill>
                      <a:miter lim="800000"/>
                      <a:headEnd/>
                      <a:tailEnd/>
                    </a:ln>
                  </p:spPr>
                  <p:txBody>
                    <a:bodyPr wrap="none" anchor="ctr"/>
                    <a:lstStyle/>
                    <a:p>
                      <a:pPr algn="ctr" eaLnBrk="0" hangingPunct="0"/>
                      <a:endParaRPr lang="en-US"/>
                    </a:p>
                  </p:txBody>
                </p:sp>
                <p:sp>
                  <p:nvSpPr>
                    <p:cNvPr id="97382" name="Oval 192"/>
                    <p:cNvSpPr>
                      <a:spLocks noChangeArrowheads="1"/>
                    </p:cNvSpPr>
                    <p:nvPr/>
                  </p:nvSpPr>
                  <p:spPr bwMode="auto">
                    <a:xfrm rot="-1260000">
                      <a:off x="3701" y="2264"/>
                      <a:ext cx="46" cy="11"/>
                    </a:xfrm>
                    <a:prstGeom prst="ellipse">
                      <a:avLst/>
                    </a:prstGeom>
                    <a:solidFill>
                      <a:srgbClr val="FEB986"/>
                    </a:solidFill>
                    <a:ln w="12700">
                      <a:solidFill>
                        <a:schemeClr val="tx1"/>
                      </a:solidFill>
                      <a:round/>
                      <a:headEnd/>
                      <a:tailEnd/>
                    </a:ln>
                  </p:spPr>
                  <p:txBody>
                    <a:bodyPr wrap="none" anchor="ctr"/>
                    <a:lstStyle/>
                    <a:p>
                      <a:pPr algn="ctr" eaLnBrk="0" hangingPunct="0"/>
                      <a:endParaRPr lang="en-US"/>
                    </a:p>
                  </p:txBody>
                </p:sp>
              </p:grpSp>
            </p:grpSp>
          </p:grpSp>
        </p:grpSp>
        <p:sp>
          <p:nvSpPr>
            <p:cNvPr id="97328" name="Line 197"/>
            <p:cNvSpPr>
              <a:spLocks noChangeShapeType="1"/>
            </p:cNvSpPr>
            <p:nvPr/>
          </p:nvSpPr>
          <p:spPr bwMode="auto">
            <a:xfrm flipV="1">
              <a:off x="3984" y="1488"/>
              <a:ext cx="0" cy="288"/>
            </a:xfrm>
            <a:prstGeom prst="line">
              <a:avLst/>
            </a:prstGeom>
            <a:noFill/>
            <a:ln w="50800">
              <a:solidFill>
                <a:schemeClr val="bg2"/>
              </a:solidFill>
              <a:round/>
              <a:headEnd type="none" w="sm" len="sm"/>
              <a:tailEnd type="none" w="sm" len="sm"/>
            </a:ln>
          </p:spPr>
          <p:txBody>
            <a:bodyPr/>
            <a:lstStyle/>
            <a:p>
              <a:endParaRPr lang="en-US"/>
            </a:p>
          </p:txBody>
        </p:sp>
      </p:grpSp>
      <p:sp>
        <p:nvSpPr>
          <p:cNvPr id="97285" name="AutoShape 199"/>
          <p:cNvSpPr>
            <a:spLocks noChangeArrowheads="1"/>
          </p:cNvSpPr>
          <p:nvPr/>
        </p:nvSpPr>
        <p:spPr bwMode="auto">
          <a:xfrm>
            <a:off x="692150" y="1835150"/>
            <a:ext cx="1587500" cy="520700"/>
          </a:xfrm>
          <a:prstGeom prst="cube">
            <a:avLst>
              <a:gd name="adj" fmla="val 24995"/>
            </a:avLst>
          </a:prstGeom>
          <a:gradFill rotWithShape="0">
            <a:gsLst>
              <a:gs pos="0">
                <a:srgbClr val="5E9EFF"/>
              </a:gs>
              <a:gs pos="39999">
                <a:srgbClr val="85C2FF"/>
              </a:gs>
              <a:gs pos="70000">
                <a:srgbClr val="C4D6EB"/>
              </a:gs>
              <a:gs pos="100000">
                <a:srgbClr val="FFEBFA"/>
              </a:gs>
            </a:gsLst>
            <a:lin ang="0" scaled="1"/>
          </a:gradFill>
          <a:ln w="12700">
            <a:solidFill>
              <a:schemeClr val="tx1"/>
            </a:solidFill>
            <a:miter lim="800000"/>
            <a:headEnd/>
            <a:tailEnd/>
          </a:ln>
        </p:spPr>
        <p:txBody>
          <a:bodyPr wrap="none" anchor="ctr"/>
          <a:lstStyle/>
          <a:p>
            <a:pPr algn="ctr" eaLnBrk="0" hangingPunct="0"/>
            <a:endParaRPr lang="en-US"/>
          </a:p>
        </p:txBody>
      </p:sp>
      <p:sp>
        <p:nvSpPr>
          <p:cNvPr id="97286" name="Rectangle 200"/>
          <p:cNvSpPr>
            <a:spLocks noChangeArrowheads="1"/>
          </p:cNvSpPr>
          <p:nvPr/>
        </p:nvSpPr>
        <p:spPr bwMode="auto">
          <a:xfrm>
            <a:off x="762000" y="19812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b="1">
                <a:solidFill>
                  <a:schemeClr val="bg2"/>
                </a:solidFill>
                <a:latin typeface="Arial" pitchFamily="34" charset="0"/>
              </a:rPr>
              <a:t>Washing</a:t>
            </a:r>
            <a:endParaRPr lang="ru-RU" sz="1600" b="1">
              <a:solidFill>
                <a:schemeClr val="bg2"/>
              </a:solidFill>
              <a:latin typeface="Arial CYR"/>
            </a:endParaRPr>
          </a:p>
        </p:txBody>
      </p:sp>
      <p:sp>
        <p:nvSpPr>
          <p:cNvPr id="97287" name="AutoShape 201"/>
          <p:cNvSpPr>
            <a:spLocks noChangeArrowheads="1"/>
          </p:cNvSpPr>
          <p:nvPr/>
        </p:nvSpPr>
        <p:spPr bwMode="auto">
          <a:xfrm>
            <a:off x="2825750" y="1835150"/>
            <a:ext cx="1587500" cy="520700"/>
          </a:xfrm>
          <a:prstGeom prst="cube">
            <a:avLst>
              <a:gd name="adj" fmla="val 24995"/>
            </a:avLst>
          </a:prstGeom>
          <a:gradFill rotWithShape="0">
            <a:gsLst>
              <a:gs pos="0">
                <a:srgbClr val="5F5F5F"/>
              </a:gs>
              <a:gs pos="100000">
                <a:schemeClr val="tx1"/>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97288" name="Rectangle 202"/>
          <p:cNvSpPr>
            <a:spLocks noChangeArrowheads="1"/>
          </p:cNvSpPr>
          <p:nvPr/>
        </p:nvSpPr>
        <p:spPr bwMode="auto">
          <a:xfrm>
            <a:off x="2895600" y="19812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b="1">
                <a:solidFill>
                  <a:srgbClr val="000000"/>
                </a:solidFill>
                <a:latin typeface="Arial" pitchFamily="34" charset="0"/>
              </a:rPr>
              <a:t>Cutting</a:t>
            </a:r>
            <a:endParaRPr lang="ru-RU" sz="1600" b="1">
              <a:solidFill>
                <a:srgbClr val="000000"/>
              </a:solidFill>
              <a:latin typeface="Arial CYR"/>
            </a:endParaRPr>
          </a:p>
        </p:txBody>
      </p:sp>
      <p:sp>
        <p:nvSpPr>
          <p:cNvPr id="194763" name="Rectangle 203"/>
          <p:cNvSpPr>
            <a:spLocks noChangeArrowheads="1"/>
          </p:cNvSpPr>
          <p:nvPr/>
        </p:nvSpPr>
        <p:spPr bwMode="auto">
          <a:xfrm>
            <a:off x="3282950" y="4273550"/>
            <a:ext cx="1206500" cy="1435100"/>
          </a:xfrm>
          <a:prstGeom prst="rect">
            <a:avLst/>
          </a:prstGeom>
          <a:gradFill rotWithShape="0">
            <a:gsLst>
              <a:gs pos="0">
                <a:srgbClr val="5E5E5E"/>
              </a:gs>
              <a:gs pos="50000">
                <a:srgbClr val="868686"/>
              </a:gs>
              <a:gs pos="100000">
                <a:srgbClr val="5E5E5E"/>
              </a:gs>
            </a:gsLst>
            <a:lin ang="0" scaled="1"/>
          </a:gradFill>
          <a:ln w="12700">
            <a:solidFill>
              <a:schemeClr val="tx1"/>
            </a:solidFill>
            <a:miter lim="800000"/>
            <a:headEnd/>
            <a:tailEnd/>
          </a:ln>
        </p:spPr>
        <p:txBody>
          <a:bodyPr wrap="none" anchor="ctr"/>
          <a:lstStyle/>
          <a:p>
            <a:pPr algn="ctr" eaLnBrk="0" hangingPunct="0"/>
            <a:endParaRPr lang="en-US"/>
          </a:p>
        </p:txBody>
      </p:sp>
      <p:sp>
        <p:nvSpPr>
          <p:cNvPr id="194764" name="Line 204"/>
          <p:cNvSpPr>
            <a:spLocks noChangeShapeType="1"/>
          </p:cNvSpPr>
          <p:nvPr/>
        </p:nvSpPr>
        <p:spPr bwMode="auto">
          <a:xfrm>
            <a:off x="228600" y="2133600"/>
            <a:ext cx="457200" cy="0"/>
          </a:xfrm>
          <a:prstGeom prst="line">
            <a:avLst/>
          </a:prstGeom>
          <a:noFill/>
          <a:ln w="50800">
            <a:solidFill>
              <a:srgbClr val="996633"/>
            </a:solidFill>
            <a:round/>
            <a:headEnd type="none" w="sm" len="sm"/>
            <a:tailEnd type="stealth" w="med" len="lg"/>
          </a:ln>
        </p:spPr>
        <p:txBody>
          <a:bodyPr/>
          <a:lstStyle/>
          <a:p>
            <a:endParaRPr lang="en-US"/>
          </a:p>
        </p:txBody>
      </p:sp>
      <p:sp>
        <p:nvSpPr>
          <p:cNvPr id="194765" name="Line 205"/>
          <p:cNvSpPr>
            <a:spLocks noChangeShapeType="1"/>
          </p:cNvSpPr>
          <p:nvPr/>
        </p:nvSpPr>
        <p:spPr bwMode="auto">
          <a:xfrm>
            <a:off x="2209800" y="2057400"/>
            <a:ext cx="609600" cy="0"/>
          </a:xfrm>
          <a:prstGeom prst="line">
            <a:avLst/>
          </a:prstGeom>
          <a:noFill/>
          <a:ln w="50800">
            <a:solidFill>
              <a:srgbClr val="996633"/>
            </a:solidFill>
            <a:round/>
            <a:headEnd type="none" w="sm" len="sm"/>
            <a:tailEnd type="stealth" w="med" len="lg"/>
          </a:ln>
        </p:spPr>
        <p:txBody>
          <a:bodyPr/>
          <a:lstStyle/>
          <a:p>
            <a:endParaRPr lang="en-US"/>
          </a:p>
        </p:txBody>
      </p:sp>
      <p:grpSp>
        <p:nvGrpSpPr>
          <p:cNvPr id="97525" name="Group 208"/>
          <p:cNvGrpSpPr>
            <a:grpSpLocks/>
          </p:cNvGrpSpPr>
          <p:nvPr/>
        </p:nvGrpSpPr>
        <p:grpSpPr bwMode="auto">
          <a:xfrm>
            <a:off x="4343400" y="2057400"/>
            <a:ext cx="1600200" cy="609600"/>
            <a:chOff x="2736" y="1296"/>
            <a:chExt cx="1008" cy="384"/>
          </a:xfrm>
        </p:grpSpPr>
        <p:sp>
          <p:nvSpPr>
            <p:cNvPr id="97325" name="Line 206"/>
            <p:cNvSpPr>
              <a:spLocks noChangeShapeType="1"/>
            </p:cNvSpPr>
            <p:nvPr/>
          </p:nvSpPr>
          <p:spPr bwMode="auto">
            <a:xfrm>
              <a:off x="2736" y="1296"/>
              <a:ext cx="1008" cy="0"/>
            </a:xfrm>
            <a:prstGeom prst="line">
              <a:avLst/>
            </a:prstGeom>
            <a:noFill/>
            <a:ln w="50800">
              <a:solidFill>
                <a:srgbClr val="996633"/>
              </a:solidFill>
              <a:round/>
              <a:headEnd type="none" w="sm" len="sm"/>
              <a:tailEnd type="none" w="sm" len="sm"/>
            </a:ln>
          </p:spPr>
          <p:txBody>
            <a:bodyPr/>
            <a:lstStyle/>
            <a:p>
              <a:endParaRPr lang="en-US"/>
            </a:p>
          </p:txBody>
        </p:sp>
        <p:sp>
          <p:nvSpPr>
            <p:cNvPr id="97326" name="Line 207"/>
            <p:cNvSpPr>
              <a:spLocks noChangeShapeType="1"/>
            </p:cNvSpPr>
            <p:nvPr/>
          </p:nvSpPr>
          <p:spPr bwMode="auto">
            <a:xfrm>
              <a:off x="3744" y="1296"/>
              <a:ext cx="0" cy="384"/>
            </a:xfrm>
            <a:prstGeom prst="line">
              <a:avLst/>
            </a:prstGeom>
            <a:noFill/>
            <a:ln w="50800">
              <a:solidFill>
                <a:srgbClr val="996633"/>
              </a:solidFill>
              <a:round/>
              <a:headEnd type="none" w="sm" len="sm"/>
              <a:tailEnd type="stealth" w="med" len="lg"/>
            </a:ln>
          </p:spPr>
          <p:txBody>
            <a:bodyPr/>
            <a:lstStyle/>
            <a:p>
              <a:endParaRPr lang="en-US"/>
            </a:p>
          </p:txBody>
        </p:sp>
      </p:grpSp>
      <p:sp>
        <p:nvSpPr>
          <p:cNvPr id="97293" name="AutoShape 209"/>
          <p:cNvSpPr>
            <a:spLocks noChangeArrowheads="1"/>
          </p:cNvSpPr>
          <p:nvPr/>
        </p:nvSpPr>
        <p:spPr bwMode="auto">
          <a:xfrm>
            <a:off x="7092950" y="1682750"/>
            <a:ext cx="1587500" cy="520700"/>
          </a:xfrm>
          <a:prstGeom prst="cube">
            <a:avLst>
              <a:gd name="adj" fmla="val 24995"/>
            </a:avLst>
          </a:prstGeom>
          <a:gradFill rotWithShape="0">
            <a:gsLst>
              <a:gs pos="0">
                <a:srgbClr val="669900"/>
              </a:gs>
              <a:gs pos="100000">
                <a:srgbClr val="996633"/>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97294" name="Rectangle 210"/>
          <p:cNvSpPr>
            <a:spLocks noChangeArrowheads="1"/>
          </p:cNvSpPr>
          <p:nvPr/>
        </p:nvSpPr>
        <p:spPr bwMode="auto">
          <a:xfrm>
            <a:off x="7239000" y="18288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b="1">
                <a:latin typeface="Arial" pitchFamily="34" charset="0"/>
              </a:rPr>
              <a:t>Enzymes</a:t>
            </a:r>
            <a:endParaRPr lang="ru-RU" sz="1600" b="1">
              <a:latin typeface="Arial CYR"/>
            </a:endParaRPr>
          </a:p>
        </p:txBody>
      </p:sp>
      <p:grpSp>
        <p:nvGrpSpPr>
          <p:cNvPr id="97526" name="Group 213"/>
          <p:cNvGrpSpPr>
            <a:grpSpLocks/>
          </p:cNvGrpSpPr>
          <p:nvPr/>
        </p:nvGrpSpPr>
        <p:grpSpPr bwMode="auto">
          <a:xfrm>
            <a:off x="6324600" y="1981200"/>
            <a:ext cx="762000" cy="381000"/>
            <a:chOff x="3984" y="1248"/>
            <a:chExt cx="480" cy="240"/>
          </a:xfrm>
        </p:grpSpPr>
        <p:sp>
          <p:nvSpPr>
            <p:cNvPr id="97323" name="Line 211"/>
            <p:cNvSpPr>
              <a:spLocks noChangeShapeType="1"/>
            </p:cNvSpPr>
            <p:nvPr/>
          </p:nvSpPr>
          <p:spPr bwMode="auto">
            <a:xfrm flipH="1">
              <a:off x="3984" y="1248"/>
              <a:ext cx="480" cy="0"/>
            </a:xfrm>
            <a:prstGeom prst="line">
              <a:avLst/>
            </a:prstGeom>
            <a:noFill/>
            <a:ln w="12700">
              <a:solidFill>
                <a:srgbClr val="B2B2B2"/>
              </a:solidFill>
              <a:round/>
              <a:headEnd type="none" w="sm" len="sm"/>
              <a:tailEnd type="none" w="sm" len="sm"/>
            </a:ln>
          </p:spPr>
          <p:txBody>
            <a:bodyPr/>
            <a:lstStyle/>
            <a:p>
              <a:endParaRPr lang="en-US"/>
            </a:p>
          </p:txBody>
        </p:sp>
        <p:sp>
          <p:nvSpPr>
            <p:cNvPr id="97324" name="Line 212"/>
            <p:cNvSpPr>
              <a:spLocks noChangeShapeType="1"/>
            </p:cNvSpPr>
            <p:nvPr/>
          </p:nvSpPr>
          <p:spPr bwMode="auto">
            <a:xfrm>
              <a:off x="3984" y="1248"/>
              <a:ext cx="0" cy="240"/>
            </a:xfrm>
            <a:prstGeom prst="line">
              <a:avLst/>
            </a:prstGeom>
            <a:noFill/>
            <a:ln w="12700">
              <a:solidFill>
                <a:srgbClr val="B2B2B2"/>
              </a:solidFill>
              <a:round/>
              <a:headEnd type="none" w="sm" len="sm"/>
              <a:tailEnd type="stealth" w="med" len="lg"/>
            </a:ln>
          </p:spPr>
          <p:txBody>
            <a:bodyPr/>
            <a:lstStyle/>
            <a:p>
              <a:endParaRPr lang="en-US"/>
            </a:p>
          </p:txBody>
        </p:sp>
      </p:grpSp>
      <p:sp>
        <p:nvSpPr>
          <p:cNvPr id="97296" name="Oval 214"/>
          <p:cNvSpPr>
            <a:spLocks noChangeArrowheads="1"/>
          </p:cNvSpPr>
          <p:nvPr/>
        </p:nvSpPr>
        <p:spPr bwMode="auto">
          <a:xfrm>
            <a:off x="6045200" y="4064000"/>
            <a:ext cx="558800" cy="558800"/>
          </a:xfrm>
          <a:prstGeom prst="ellipse">
            <a:avLst/>
          </a:prstGeom>
          <a:gradFill rotWithShape="0">
            <a:gsLst>
              <a:gs pos="0">
                <a:srgbClr val="5F5F5F"/>
              </a:gs>
              <a:gs pos="100000">
                <a:schemeClr val="tx1"/>
              </a:gs>
            </a:gsLst>
            <a:path path="shape">
              <a:fillToRect l="50000" t="50000" r="50000" b="50000"/>
            </a:path>
          </a:gradFill>
          <a:ln w="50800">
            <a:solidFill>
              <a:srgbClr val="000000"/>
            </a:solidFill>
            <a:round/>
            <a:headEnd/>
            <a:tailEnd/>
          </a:ln>
        </p:spPr>
        <p:txBody>
          <a:bodyPr wrap="none" anchor="ctr"/>
          <a:lstStyle/>
          <a:p>
            <a:pPr algn="ctr" eaLnBrk="0" hangingPunct="0"/>
            <a:endParaRPr lang="en-US"/>
          </a:p>
        </p:txBody>
      </p:sp>
      <p:sp>
        <p:nvSpPr>
          <p:cNvPr id="194775" name="Line 215"/>
          <p:cNvSpPr>
            <a:spLocks noChangeShapeType="1"/>
          </p:cNvSpPr>
          <p:nvPr/>
        </p:nvSpPr>
        <p:spPr bwMode="auto">
          <a:xfrm>
            <a:off x="6324600" y="3733800"/>
            <a:ext cx="0" cy="533400"/>
          </a:xfrm>
          <a:prstGeom prst="line">
            <a:avLst/>
          </a:prstGeom>
          <a:noFill/>
          <a:ln w="50800">
            <a:solidFill>
              <a:srgbClr val="996633"/>
            </a:solidFill>
            <a:round/>
            <a:headEnd type="none" w="sm" len="sm"/>
            <a:tailEnd type="none" w="sm" len="sm"/>
          </a:ln>
        </p:spPr>
        <p:txBody>
          <a:bodyPr/>
          <a:lstStyle/>
          <a:p>
            <a:endParaRPr lang="en-US"/>
          </a:p>
        </p:txBody>
      </p:sp>
      <p:sp>
        <p:nvSpPr>
          <p:cNvPr id="194776" name="Line 216"/>
          <p:cNvSpPr>
            <a:spLocks noChangeShapeType="1"/>
          </p:cNvSpPr>
          <p:nvPr/>
        </p:nvSpPr>
        <p:spPr bwMode="auto">
          <a:xfrm flipH="1">
            <a:off x="4495800" y="4648200"/>
            <a:ext cx="1828800" cy="0"/>
          </a:xfrm>
          <a:prstGeom prst="line">
            <a:avLst/>
          </a:prstGeom>
          <a:noFill/>
          <a:ln w="50800">
            <a:solidFill>
              <a:srgbClr val="996633"/>
            </a:solidFill>
            <a:round/>
            <a:headEnd type="none" w="sm" len="sm"/>
            <a:tailEnd type="stealth" w="med" len="lg"/>
          </a:ln>
        </p:spPr>
        <p:txBody>
          <a:bodyPr/>
          <a:lstStyle/>
          <a:p>
            <a:endParaRPr lang="en-US"/>
          </a:p>
        </p:txBody>
      </p:sp>
      <p:sp>
        <p:nvSpPr>
          <p:cNvPr id="194777" name="AutoShape 217"/>
          <p:cNvSpPr>
            <a:spLocks noChangeArrowheads="1"/>
          </p:cNvSpPr>
          <p:nvPr/>
        </p:nvSpPr>
        <p:spPr bwMode="auto">
          <a:xfrm rot="5340000">
            <a:off x="3892550" y="4349750"/>
            <a:ext cx="673100" cy="673100"/>
          </a:xfrm>
          <a:prstGeom prst="triangle">
            <a:avLst>
              <a:gd name="adj" fmla="val 49995"/>
            </a:avLst>
          </a:prstGeom>
          <a:gradFill rotWithShape="0">
            <a:gsLst>
              <a:gs pos="0">
                <a:schemeClr val="tx1"/>
              </a:gs>
              <a:gs pos="100000">
                <a:srgbClr val="996633"/>
              </a:gs>
            </a:gsLst>
            <a:lin ang="0" scaled="1"/>
          </a:gradFill>
          <a:ln w="12700">
            <a:solidFill>
              <a:schemeClr val="tx1"/>
            </a:solidFill>
            <a:miter lim="800000"/>
            <a:headEnd/>
            <a:tailEnd/>
          </a:ln>
        </p:spPr>
        <p:txBody>
          <a:bodyPr wrap="none" anchor="ctr"/>
          <a:lstStyle/>
          <a:p>
            <a:pPr algn="ctr" eaLnBrk="0" hangingPunct="0"/>
            <a:endParaRPr lang="en-US"/>
          </a:p>
        </p:txBody>
      </p:sp>
      <p:grpSp>
        <p:nvGrpSpPr>
          <p:cNvPr id="97527" name="Group 220"/>
          <p:cNvGrpSpPr>
            <a:grpSpLocks/>
          </p:cNvGrpSpPr>
          <p:nvPr/>
        </p:nvGrpSpPr>
        <p:grpSpPr bwMode="auto">
          <a:xfrm>
            <a:off x="2514600" y="3886200"/>
            <a:ext cx="762000" cy="762000"/>
            <a:chOff x="1584" y="2448"/>
            <a:chExt cx="480" cy="480"/>
          </a:xfrm>
        </p:grpSpPr>
        <p:sp>
          <p:nvSpPr>
            <p:cNvPr id="97321" name="Line 218"/>
            <p:cNvSpPr>
              <a:spLocks noChangeShapeType="1"/>
            </p:cNvSpPr>
            <p:nvPr/>
          </p:nvSpPr>
          <p:spPr bwMode="auto">
            <a:xfrm flipH="1">
              <a:off x="1584" y="2928"/>
              <a:ext cx="480" cy="0"/>
            </a:xfrm>
            <a:prstGeom prst="line">
              <a:avLst/>
            </a:prstGeom>
            <a:noFill/>
            <a:ln w="50800">
              <a:solidFill>
                <a:srgbClr val="FF0033"/>
              </a:solidFill>
              <a:round/>
              <a:headEnd type="stealth" w="med" len="lg"/>
              <a:tailEnd type="none" w="sm" len="sm"/>
            </a:ln>
          </p:spPr>
          <p:txBody>
            <a:bodyPr/>
            <a:lstStyle/>
            <a:p>
              <a:endParaRPr lang="en-US"/>
            </a:p>
          </p:txBody>
        </p:sp>
        <p:sp>
          <p:nvSpPr>
            <p:cNvPr id="97322" name="Line 219"/>
            <p:cNvSpPr>
              <a:spLocks noChangeShapeType="1"/>
            </p:cNvSpPr>
            <p:nvPr/>
          </p:nvSpPr>
          <p:spPr bwMode="auto">
            <a:xfrm>
              <a:off x="1584" y="2448"/>
              <a:ext cx="0" cy="480"/>
            </a:xfrm>
            <a:prstGeom prst="line">
              <a:avLst/>
            </a:prstGeom>
            <a:noFill/>
            <a:ln w="50800">
              <a:solidFill>
                <a:srgbClr val="FF0033"/>
              </a:solidFill>
              <a:round/>
              <a:headEnd type="none" w="sm" len="sm"/>
              <a:tailEnd type="none" w="sm" len="sm"/>
            </a:ln>
          </p:spPr>
          <p:txBody>
            <a:bodyPr/>
            <a:lstStyle/>
            <a:p>
              <a:endParaRPr lang="en-US"/>
            </a:p>
          </p:txBody>
        </p:sp>
      </p:grpSp>
      <p:sp>
        <p:nvSpPr>
          <p:cNvPr id="194781" name="AutoShape 221"/>
          <p:cNvSpPr>
            <a:spLocks noChangeArrowheads="1"/>
          </p:cNvSpPr>
          <p:nvPr/>
        </p:nvSpPr>
        <p:spPr bwMode="auto">
          <a:xfrm rot="-5400000">
            <a:off x="3282950" y="4349750"/>
            <a:ext cx="673100" cy="673100"/>
          </a:xfrm>
          <a:prstGeom prst="triangle">
            <a:avLst>
              <a:gd name="adj" fmla="val 49995"/>
            </a:avLst>
          </a:prstGeom>
          <a:gradFill rotWithShape="0">
            <a:gsLst>
              <a:gs pos="0">
                <a:srgbClr val="4D0808"/>
              </a:gs>
              <a:gs pos="30000">
                <a:srgbClr val="FF0300"/>
              </a:gs>
              <a:gs pos="55000">
                <a:srgbClr val="FF7A00"/>
              </a:gs>
              <a:gs pos="100000">
                <a:srgbClr val="FFF200"/>
              </a:gs>
            </a:gsLst>
            <a:lin ang="0" scaled="1"/>
          </a:gradFill>
          <a:ln w="12700">
            <a:solidFill>
              <a:schemeClr val="tx1"/>
            </a:solidFill>
            <a:miter lim="800000"/>
            <a:headEnd/>
            <a:tailEnd/>
          </a:ln>
        </p:spPr>
        <p:txBody>
          <a:bodyPr wrap="none" anchor="ctr"/>
          <a:lstStyle/>
          <a:p>
            <a:pPr algn="ctr" eaLnBrk="0" hangingPunct="0"/>
            <a:endParaRPr lang="en-US"/>
          </a:p>
        </p:txBody>
      </p:sp>
      <p:sp>
        <p:nvSpPr>
          <p:cNvPr id="194782" name="AutoShape 222"/>
          <p:cNvSpPr>
            <a:spLocks noChangeArrowheads="1"/>
          </p:cNvSpPr>
          <p:nvPr/>
        </p:nvSpPr>
        <p:spPr bwMode="auto">
          <a:xfrm>
            <a:off x="3282950" y="4502150"/>
            <a:ext cx="1206500" cy="749300"/>
          </a:xfrm>
          <a:prstGeom prst="triangle">
            <a:avLst>
              <a:gd name="adj" fmla="val 49995"/>
            </a:avLst>
          </a:prstGeom>
          <a:gradFill rotWithShape="0">
            <a:gsLst>
              <a:gs pos="0">
                <a:srgbClr val="CCCC00"/>
              </a:gs>
              <a:gs pos="100000">
                <a:srgbClr val="996633"/>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194783" name="Rectangle 223"/>
          <p:cNvSpPr>
            <a:spLocks noChangeArrowheads="1"/>
          </p:cNvSpPr>
          <p:nvPr/>
        </p:nvSpPr>
        <p:spPr bwMode="auto">
          <a:xfrm>
            <a:off x="3282950" y="5416550"/>
            <a:ext cx="1206500" cy="292100"/>
          </a:xfrm>
          <a:prstGeom prst="rect">
            <a:avLst/>
          </a:prstGeom>
          <a:gradFill rotWithShape="0">
            <a:gsLst>
              <a:gs pos="0">
                <a:srgbClr val="996633"/>
              </a:gs>
              <a:gs pos="50000">
                <a:schemeClr val="tx1"/>
              </a:gs>
              <a:gs pos="100000">
                <a:srgbClr val="996633"/>
              </a:gs>
            </a:gsLst>
            <a:lin ang="5400000" scaled="1"/>
          </a:gradFill>
          <a:ln w="12700">
            <a:solidFill>
              <a:schemeClr val="tx1"/>
            </a:solidFill>
            <a:miter lim="800000"/>
            <a:headEnd/>
            <a:tailEnd/>
          </a:ln>
          <a:effectLst/>
        </p:spPr>
        <p:txBody>
          <a:bodyPr wrap="none" anchor="ctr"/>
          <a:lstStyle/>
          <a:p>
            <a:pPr algn="ctr" eaLnBrk="0" hangingPunct="0">
              <a:defRPr/>
            </a:pPr>
            <a:endParaRPr lang="en-US">
              <a:cs typeface="+mn-cs"/>
            </a:endParaRPr>
          </a:p>
        </p:txBody>
      </p:sp>
      <p:grpSp>
        <p:nvGrpSpPr>
          <p:cNvPr id="97528" name="Group 226"/>
          <p:cNvGrpSpPr>
            <a:grpSpLocks/>
          </p:cNvGrpSpPr>
          <p:nvPr/>
        </p:nvGrpSpPr>
        <p:grpSpPr bwMode="auto">
          <a:xfrm>
            <a:off x="1905000" y="5715000"/>
            <a:ext cx="1905000" cy="457200"/>
            <a:chOff x="1200" y="3600"/>
            <a:chExt cx="1200" cy="288"/>
          </a:xfrm>
        </p:grpSpPr>
        <p:sp>
          <p:nvSpPr>
            <p:cNvPr id="97319" name="Line 224"/>
            <p:cNvSpPr>
              <a:spLocks noChangeShapeType="1"/>
            </p:cNvSpPr>
            <p:nvPr/>
          </p:nvSpPr>
          <p:spPr bwMode="auto">
            <a:xfrm>
              <a:off x="2400" y="3600"/>
              <a:ext cx="0" cy="288"/>
            </a:xfrm>
            <a:prstGeom prst="line">
              <a:avLst/>
            </a:prstGeom>
            <a:noFill/>
            <a:ln w="50800">
              <a:solidFill>
                <a:srgbClr val="CC9900"/>
              </a:solidFill>
              <a:round/>
              <a:headEnd type="none" w="sm" len="sm"/>
              <a:tailEnd type="none" w="sm" len="sm"/>
            </a:ln>
          </p:spPr>
          <p:txBody>
            <a:bodyPr/>
            <a:lstStyle/>
            <a:p>
              <a:endParaRPr lang="en-US"/>
            </a:p>
          </p:txBody>
        </p:sp>
        <p:sp>
          <p:nvSpPr>
            <p:cNvPr id="97320" name="Line 225"/>
            <p:cNvSpPr>
              <a:spLocks noChangeShapeType="1"/>
            </p:cNvSpPr>
            <p:nvPr/>
          </p:nvSpPr>
          <p:spPr bwMode="auto">
            <a:xfrm flipH="1">
              <a:off x="1200" y="3888"/>
              <a:ext cx="1200" cy="0"/>
            </a:xfrm>
            <a:prstGeom prst="line">
              <a:avLst/>
            </a:prstGeom>
            <a:noFill/>
            <a:ln w="50800">
              <a:solidFill>
                <a:srgbClr val="CC9900"/>
              </a:solidFill>
              <a:round/>
              <a:headEnd type="none" w="sm" len="sm"/>
              <a:tailEnd type="stealth" w="med" len="lg"/>
            </a:ln>
          </p:spPr>
          <p:txBody>
            <a:bodyPr/>
            <a:lstStyle/>
            <a:p>
              <a:endParaRPr lang="en-US"/>
            </a:p>
          </p:txBody>
        </p:sp>
      </p:grpSp>
      <p:sp>
        <p:nvSpPr>
          <p:cNvPr id="97305" name="Rectangle 227"/>
          <p:cNvSpPr>
            <a:spLocks noChangeArrowheads="1"/>
          </p:cNvSpPr>
          <p:nvPr/>
        </p:nvSpPr>
        <p:spPr bwMode="auto">
          <a:xfrm>
            <a:off x="1905000" y="3352800"/>
            <a:ext cx="1143000"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400" b="1">
                <a:latin typeface="Arial" pitchFamily="34" charset="0"/>
              </a:rPr>
              <a:t>steam</a:t>
            </a:r>
            <a:endParaRPr lang="ru-RU" sz="2400" b="1">
              <a:latin typeface="Arial CYR"/>
            </a:endParaRPr>
          </a:p>
        </p:txBody>
      </p:sp>
      <p:sp>
        <p:nvSpPr>
          <p:cNvPr id="97306" name="Rectangle 228"/>
          <p:cNvSpPr>
            <a:spLocks noChangeArrowheads="1"/>
          </p:cNvSpPr>
          <p:nvPr/>
        </p:nvSpPr>
        <p:spPr bwMode="auto">
          <a:xfrm>
            <a:off x="7239000" y="28956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b="1">
                <a:latin typeface="Arial" pitchFamily="34" charset="0"/>
              </a:rPr>
              <a:t>Maceration</a:t>
            </a:r>
            <a:endParaRPr lang="ru-RU" sz="1600" b="1">
              <a:latin typeface="Arial CYR"/>
            </a:endParaRPr>
          </a:p>
        </p:txBody>
      </p:sp>
      <p:sp>
        <p:nvSpPr>
          <p:cNvPr id="97307" name="Line 229"/>
          <p:cNvSpPr>
            <a:spLocks noChangeShapeType="1"/>
          </p:cNvSpPr>
          <p:nvPr/>
        </p:nvSpPr>
        <p:spPr bwMode="auto">
          <a:xfrm flipH="1">
            <a:off x="6781800" y="3048000"/>
            <a:ext cx="457200" cy="76200"/>
          </a:xfrm>
          <a:prstGeom prst="line">
            <a:avLst/>
          </a:prstGeom>
          <a:noFill/>
          <a:ln w="12700">
            <a:solidFill>
              <a:schemeClr val="tx1"/>
            </a:solidFill>
            <a:round/>
            <a:headEnd type="none" w="sm" len="sm"/>
            <a:tailEnd type="none" w="sm" len="sm"/>
          </a:ln>
        </p:spPr>
        <p:txBody>
          <a:bodyPr/>
          <a:lstStyle/>
          <a:p>
            <a:endParaRPr lang="en-US"/>
          </a:p>
        </p:txBody>
      </p:sp>
      <p:sp>
        <p:nvSpPr>
          <p:cNvPr id="97308" name="AutoShape 230"/>
          <p:cNvSpPr>
            <a:spLocks noChangeArrowheads="1"/>
          </p:cNvSpPr>
          <p:nvPr/>
        </p:nvSpPr>
        <p:spPr bwMode="auto">
          <a:xfrm>
            <a:off x="311150" y="5949950"/>
            <a:ext cx="1587500" cy="520700"/>
          </a:xfrm>
          <a:prstGeom prst="cube">
            <a:avLst>
              <a:gd name="adj" fmla="val 24995"/>
            </a:avLst>
          </a:prstGeom>
          <a:gradFill rotWithShape="0">
            <a:gsLst>
              <a:gs pos="0">
                <a:srgbClr val="996633"/>
              </a:gs>
              <a:gs pos="100000">
                <a:srgbClr val="6B4724"/>
              </a:gs>
            </a:gsLst>
            <a:lin ang="5400000" scaled="1"/>
          </a:gradFill>
          <a:ln w="12700">
            <a:solidFill>
              <a:schemeClr val="tx1"/>
            </a:solidFill>
            <a:miter lim="800000"/>
            <a:headEnd/>
            <a:tailEnd/>
          </a:ln>
        </p:spPr>
        <p:txBody>
          <a:bodyPr wrap="none" anchor="ctr"/>
          <a:lstStyle/>
          <a:p>
            <a:pPr algn="ctr" eaLnBrk="0" hangingPunct="0"/>
            <a:endParaRPr lang="en-US"/>
          </a:p>
        </p:txBody>
      </p:sp>
      <p:sp>
        <p:nvSpPr>
          <p:cNvPr id="97309" name="Rectangle 231"/>
          <p:cNvSpPr>
            <a:spLocks noChangeArrowheads="1"/>
          </p:cNvSpPr>
          <p:nvPr/>
        </p:nvSpPr>
        <p:spPr bwMode="auto">
          <a:xfrm>
            <a:off x="457200" y="60960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a:latin typeface="Arial" pitchFamily="34" charset="0"/>
              </a:rPr>
              <a:t>Storage bay</a:t>
            </a:r>
            <a:endParaRPr lang="ru-RU" sz="1600">
              <a:latin typeface="Arial CYR"/>
            </a:endParaRPr>
          </a:p>
        </p:txBody>
      </p:sp>
      <p:sp>
        <p:nvSpPr>
          <p:cNvPr id="97310" name="Rectangle 232"/>
          <p:cNvSpPr>
            <a:spLocks noChangeArrowheads="1"/>
          </p:cNvSpPr>
          <p:nvPr/>
        </p:nvSpPr>
        <p:spPr bwMode="auto">
          <a:xfrm>
            <a:off x="4953000" y="53340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a:latin typeface="Arial" pitchFamily="34" charset="0"/>
              </a:rPr>
              <a:t>Powder</a:t>
            </a:r>
            <a:endParaRPr lang="ru-RU" sz="1600">
              <a:latin typeface="Arial CYR"/>
            </a:endParaRPr>
          </a:p>
        </p:txBody>
      </p:sp>
      <p:sp>
        <p:nvSpPr>
          <p:cNvPr id="97311" name="Line 233"/>
          <p:cNvSpPr>
            <a:spLocks noChangeShapeType="1"/>
          </p:cNvSpPr>
          <p:nvPr/>
        </p:nvSpPr>
        <p:spPr bwMode="auto">
          <a:xfrm flipH="1">
            <a:off x="4419600" y="5486400"/>
            <a:ext cx="609600" cy="152400"/>
          </a:xfrm>
          <a:prstGeom prst="line">
            <a:avLst/>
          </a:prstGeom>
          <a:noFill/>
          <a:ln w="12700">
            <a:solidFill>
              <a:schemeClr val="tx1"/>
            </a:solidFill>
            <a:round/>
            <a:headEnd type="none" w="sm" len="sm"/>
            <a:tailEnd type="none" w="sm" len="sm"/>
          </a:ln>
        </p:spPr>
        <p:txBody>
          <a:bodyPr/>
          <a:lstStyle/>
          <a:p>
            <a:endParaRPr lang="en-US"/>
          </a:p>
        </p:txBody>
      </p:sp>
      <p:sp>
        <p:nvSpPr>
          <p:cNvPr id="97312" name="Rectangle 234"/>
          <p:cNvSpPr>
            <a:spLocks noChangeArrowheads="1"/>
          </p:cNvSpPr>
          <p:nvPr/>
        </p:nvSpPr>
        <p:spPr bwMode="auto">
          <a:xfrm>
            <a:off x="7239000" y="3657600"/>
            <a:ext cx="1371600" cy="5810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a:latin typeface="Arial" pitchFamily="34" charset="0"/>
              </a:rPr>
              <a:t>“Liquid” potato</a:t>
            </a:r>
            <a:endParaRPr lang="ru-RU" sz="1600">
              <a:latin typeface="Arial CYR"/>
            </a:endParaRPr>
          </a:p>
        </p:txBody>
      </p:sp>
      <p:sp>
        <p:nvSpPr>
          <p:cNvPr id="97313" name="Line 235"/>
          <p:cNvSpPr>
            <a:spLocks noChangeShapeType="1"/>
          </p:cNvSpPr>
          <p:nvPr/>
        </p:nvSpPr>
        <p:spPr bwMode="auto">
          <a:xfrm flipH="1" flipV="1">
            <a:off x="6629400" y="3505200"/>
            <a:ext cx="838200" cy="381000"/>
          </a:xfrm>
          <a:prstGeom prst="line">
            <a:avLst/>
          </a:prstGeom>
          <a:noFill/>
          <a:ln w="12700">
            <a:solidFill>
              <a:schemeClr val="tx1"/>
            </a:solidFill>
            <a:round/>
            <a:headEnd type="none" w="sm" len="sm"/>
            <a:tailEnd type="none" w="sm" len="sm"/>
          </a:ln>
        </p:spPr>
        <p:txBody>
          <a:bodyPr/>
          <a:lstStyle/>
          <a:p>
            <a:endParaRPr lang="en-US"/>
          </a:p>
        </p:txBody>
      </p:sp>
      <p:sp>
        <p:nvSpPr>
          <p:cNvPr id="97314" name="Rectangle 236"/>
          <p:cNvSpPr>
            <a:spLocks noChangeArrowheads="1"/>
          </p:cNvSpPr>
          <p:nvPr/>
        </p:nvSpPr>
        <p:spPr bwMode="auto">
          <a:xfrm>
            <a:off x="3200400" y="3124200"/>
            <a:ext cx="19050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a:latin typeface="Arial" pitchFamily="34" charset="0"/>
              </a:rPr>
              <a:t>Spray dryer</a:t>
            </a:r>
            <a:endParaRPr lang="ru-RU" sz="1600">
              <a:latin typeface="Arial CYR"/>
            </a:endParaRPr>
          </a:p>
        </p:txBody>
      </p:sp>
      <p:sp>
        <p:nvSpPr>
          <p:cNvPr id="97315" name="Line 237"/>
          <p:cNvSpPr>
            <a:spLocks noChangeShapeType="1"/>
          </p:cNvSpPr>
          <p:nvPr/>
        </p:nvSpPr>
        <p:spPr bwMode="auto">
          <a:xfrm flipH="1">
            <a:off x="3810000" y="3733800"/>
            <a:ext cx="228600" cy="533400"/>
          </a:xfrm>
          <a:prstGeom prst="line">
            <a:avLst/>
          </a:prstGeom>
          <a:noFill/>
          <a:ln w="12700">
            <a:solidFill>
              <a:schemeClr val="tx1"/>
            </a:solidFill>
            <a:round/>
            <a:headEnd type="none" w="sm" len="sm"/>
            <a:tailEnd type="none" w="sm" len="sm"/>
          </a:ln>
        </p:spPr>
        <p:txBody>
          <a:bodyPr/>
          <a:lstStyle/>
          <a:p>
            <a:endParaRPr lang="en-US"/>
          </a:p>
        </p:txBody>
      </p:sp>
      <p:sp>
        <p:nvSpPr>
          <p:cNvPr id="97316" name="Rectangle 238"/>
          <p:cNvSpPr>
            <a:spLocks noChangeArrowheads="1"/>
          </p:cNvSpPr>
          <p:nvPr/>
        </p:nvSpPr>
        <p:spPr bwMode="auto">
          <a:xfrm>
            <a:off x="6858000" y="4572000"/>
            <a:ext cx="13716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ru-RU" sz="1600">
                <a:latin typeface="Arial" pitchFamily="34" charset="0"/>
              </a:rPr>
              <a:t>Pump</a:t>
            </a:r>
            <a:endParaRPr lang="ru-RU" sz="1600">
              <a:latin typeface="Arial CYR"/>
            </a:endParaRPr>
          </a:p>
        </p:txBody>
      </p:sp>
      <p:sp>
        <p:nvSpPr>
          <p:cNvPr id="97317" name="Line 239"/>
          <p:cNvSpPr>
            <a:spLocks noChangeShapeType="1"/>
          </p:cNvSpPr>
          <p:nvPr/>
        </p:nvSpPr>
        <p:spPr bwMode="auto">
          <a:xfrm>
            <a:off x="6553200" y="4419600"/>
            <a:ext cx="609600" cy="304800"/>
          </a:xfrm>
          <a:prstGeom prst="line">
            <a:avLst/>
          </a:prstGeom>
          <a:noFill/>
          <a:ln w="12700">
            <a:solidFill>
              <a:schemeClr val="tx1"/>
            </a:solidFill>
            <a:round/>
            <a:headEnd type="none" w="sm" len="sm"/>
            <a:tailEnd type="none" w="sm" len="sm"/>
          </a:ln>
        </p:spPr>
        <p:txBody>
          <a:bodyPr/>
          <a:lstStyle/>
          <a:p>
            <a:endParaRPr lang="en-US"/>
          </a:p>
        </p:txBody>
      </p:sp>
      <p:sp>
        <p:nvSpPr>
          <p:cNvPr id="97318" name="Rectangle 239"/>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4764"/>
                                        </p:tgtEl>
                                        <p:attrNameLst>
                                          <p:attrName>style.visibility</p:attrName>
                                        </p:attrNameLst>
                                      </p:cBhvr>
                                      <p:to>
                                        <p:strVal val="visible"/>
                                      </p:to>
                                    </p:set>
                                    <p:animEffect transition="in" filter="wipe(left)">
                                      <p:cBhvr>
                                        <p:cTn id="11" dur="500"/>
                                        <p:tgtEl>
                                          <p:spTgt spid="19476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94765"/>
                                        </p:tgtEl>
                                        <p:attrNameLst>
                                          <p:attrName>style.visibility</p:attrName>
                                        </p:attrNameLst>
                                      </p:cBhvr>
                                      <p:to>
                                        <p:strVal val="visible"/>
                                      </p:to>
                                    </p:set>
                                    <p:animEffect transition="in" filter="wipe(left)">
                                      <p:cBhvr>
                                        <p:cTn id="15" dur="500"/>
                                        <p:tgtEl>
                                          <p:spTgt spid="194765"/>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97525"/>
                                        </p:tgtEl>
                                        <p:attrNameLst>
                                          <p:attrName>style.visibility</p:attrName>
                                        </p:attrNameLst>
                                      </p:cBhvr>
                                      <p:to>
                                        <p:strVal val="visible"/>
                                      </p:to>
                                    </p:set>
                                    <p:animEffect transition="in" filter="wipe(up)">
                                      <p:cBhvr>
                                        <p:cTn id="19" dur="500"/>
                                        <p:tgtEl>
                                          <p:spTgt spid="9752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7526"/>
                                        </p:tgtEl>
                                        <p:attrNameLst>
                                          <p:attrName>style.visibility</p:attrName>
                                        </p:attrNameLst>
                                      </p:cBhvr>
                                      <p:to>
                                        <p:strVal val="visible"/>
                                      </p:to>
                                    </p:set>
                                    <p:animEffect transition="in" filter="wipe(up)">
                                      <p:cBhvr>
                                        <p:cTn id="23" dur="500"/>
                                        <p:tgtEl>
                                          <p:spTgt spid="97526"/>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4775"/>
                                        </p:tgtEl>
                                        <p:attrNameLst>
                                          <p:attrName>style.visibility</p:attrName>
                                        </p:attrNameLst>
                                      </p:cBhvr>
                                      <p:to>
                                        <p:strVal val="visible"/>
                                      </p:to>
                                    </p:set>
                                    <p:animEffect transition="in" filter="wipe(up)">
                                      <p:cBhvr>
                                        <p:cTn id="27" dur="500"/>
                                        <p:tgtEl>
                                          <p:spTgt spid="194775"/>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4776"/>
                                        </p:tgtEl>
                                        <p:attrNameLst>
                                          <p:attrName>style.visibility</p:attrName>
                                        </p:attrNameLst>
                                      </p:cBhvr>
                                      <p:to>
                                        <p:strVal val="visible"/>
                                      </p:to>
                                    </p:set>
                                    <p:animEffect transition="in" filter="wipe(right)">
                                      <p:cBhvr>
                                        <p:cTn id="31" dur="500"/>
                                        <p:tgtEl>
                                          <p:spTgt spid="194776"/>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194777"/>
                                        </p:tgtEl>
                                        <p:attrNameLst>
                                          <p:attrName>style.visibility</p:attrName>
                                        </p:attrNameLst>
                                      </p:cBhvr>
                                      <p:to>
                                        <p:strVal val="visible"/>
                                      </p:to>
                                    </p:set>
                                    <p:animEffect transition="in" filter="wipe(right)">
                                      <p:cBhvr>
                                        <p:cTn id="35" dur="500"/>
                                        <p:tgtEl>
                                          <p:spTgt spid="194777"/>
                                        </p:tgtEl>
                                      </p:cBhvr>
                                    </p:animEffect>
                                  </p:childTnLst>
                                  <p:subTnLst>
                                    <p:set>
                                      <p:cBhvr override="childStyle">
                                        <p:cTn dur="1" fill="hold" display="0" masterRel="nextClick" afterEffect="1"/>
                                        <p:tgtEl>
                                          <p:spTgt spid="194777"/>
                                        </p:tgtEl>
                                        <p:attrNameLst>
                                          <p:attrName>style.visibility</p:attrName>
                                        </p:attrNameLst>
                                      </p:cBhvr>
                                      <p:to>
                                        <p:strVal val="hidden"/>
                                      </p:to>
                                    </p:set>
                                  </p:sub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97527"/>
                                        </p:tgtEl>
                                        <p:attrNameLst>
                                          <p:attrName>style.visibility</p:attrName>
                                        </p:attrNameLst>
                                      </p:cBhvr>
                                      <p:to>
                                        <p:strVal val="visible"/>
                                      </p:to>
                                    </p:set>
                                    <p:animEffect transition="in" filter="wipe(left)">
                                      <p:cBhvr>
                                        <p:cTn id="39" dur="500"/>
                                        <p:tgtEl>
                                          <p:spTgt spid="9752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94781"/>
                                        </p:tgtEl>
                                        <p:attrNameLst>
                                          <p:attrName>style.visibility</p:attrName>
                                        </p:attrNameLst>
                                      </p:cBhvr>
                                      <p:to>
                                        <p:strVal val="visible"/>
                                      </p:to>
                                    </p:set>
                                    <p:animEffect transition="in" filter="wipe(left)">
                                      <p:cBhvr>
                                        <p:cTn id="43" dur="500"/>
                                        <p:tgtEl>
                                          <p:spTgt spid="19478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94782"/>
                                        </p:tgtEl>
                                        <p:attrNameLst>
                                          <p:attrName>style.visibility</p:attrName>
                                        </p:attrNameLst>
                                      </p:cBhvr>
                                      <p:to>
                                        <p:strVal val="visible"/>
                                      </p:to>
                                    </p:set>
                                    <p:animEffect transition="in" filter="wipe(up)">
                                      <p:cBhvr>
                                        <p:cTn id="47" dur="500"/>
                                        <p:tgtEl>
                                          <p:spTgt spid="19478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94783"/>
                                        </p:tgtEl>
                                        <p:attrNameLst>
                                          <p:attrName>style.visibility</p:attrName>
                                        </p:attrNameLst>
                                      </p:cBhvr>
                                      <p:to>
                                        <p:strVal val="visible"/>
                                      </p:to>
                                    </p:set>
                                    <p:animEffect transition="in" filter="wipe(down)">
                                      <p:cBhvr>
                                        <p:cTn id="51" dur="500"/>
                                        <p:tgtEl>
                                          <p:spTgt spid="194783"/>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97528"/>
                                        </p:tgtEl>
                                        <p:attrNameLst>
                                          <p:attrName>style.visibility</p:attrName>
                                        </p:attrNameLst>
                                      </p:cBhvr>
                                      <p:to>
                                        <p:strVal val="visible"/>
                                      </p:to>
                                    </p:set>
                                    <p:animEffect transition="in" filter="wipe(right)">
                                      <p:cBhvr>
                                        <p:cTn id="55" dur="500"/>
                                        <p:tgtEl>
                                          <p:spTgt spid="9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3" grpId="0" animBg="1"/>
      <p:bldP spid="194764" grpId="0" animBg="1"/>
      <p:bldP spid="194765" grpId="0" animBg="1"/>
      <p:bldP spid="194775" grpId="0" animBg="1"/>
      <p:bldP spid="194776" grpId="0" animBg="1"/>
      <p:bldP spid="194777" grpId="0" animBg="1"/>
      <p:bldP spid="194781" grpId="0" animBg="1"/>
      <p:bldP spid="194782" grpId="0" animBg="1"/>
      <p:bldP spid="194783"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96610"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2.2 </a:t>
            </a:r>
            <a:r>
              <a:rPr lang="ru-RU" sz="3600" smtClean="0">
                <a:latin typeface="Arial" pitchFamily="34" charset="0"/>
              </a:rPr>
              <a:t> </a:t>
            </a:r>
            <a:br>
              <a:rPr lang="ru-RU" sz="3600" smtClean="0">
                <a:latin typeface="Arial" pitchFamily="34" charset="0"/>
              </a:rPr>
            </a:br>
            <a:r>
              <a:rPr lang="ru-RU" sz="3600" smtClean="0">
                <a:latin typeface="Arial" pitchFamily="34" charset="0"/>
              </a:rPr>
              <a:t>Water </a:t>
            </a:r>
            <a:r>
              <a:rPr lang="ru-RU" sz="3200" smtClean="0">
                <a:latin typeface="Arial" pitchFamily="34" charset="0"/>
              </a:rPr>
              <a:t>Diffusion Acceleration </a:t>
            </a:r>
            <a:endParaRPr lang="ru-RU" sz="3200" smtClean="0">
              <a:latin typeface="Arial CYR" charset="-52"/>
            </a:endParaRPr>
          </a:p>
        </p:txBody>
      </p:sp>
      <p:sp>
        <p:nvSpPr>
          <p:cNvPr id="98307" name="Rectangle 3"/>
          <p:cNvSpPr>
            <a:spLocks noChangeArrowheads="1"/>
          </p:cNvSpPr>
          <p:nvPr/>
        </p:nvSpPr>
        <p:spPr bwMode="auto">
          <a:xfrm>
            <a:off x="920750" y="4730750"/>
            <a:ext cx="2806700" cy="368300"/>
          </a:xfrm>
          <a:prstGeom prst="rect">
            <a:avLst/>
          </a:prstGeom>
          <a:pattFill prst="dkUpDiag">
            <a:fgClr>
              <a:schemeClr val="tx1"/>
            </a:fgClr>
            <a:bgClr>
              <a:schemeClr val="bg2"/>
            </a:bgClr>
          </a:pattFill>
          <a:ln w="12700">
            <a:solidFill>
              <a:schemeClr val="bg2"/>
            </a:solidFill>
            <a:miter lim="800000"/>
            <a:headEnd/>
            <a:tailEnd/>
          </a:ln>
        </p:spPr>
        <p:txBody>
          <a:bodyPr wrap="none" anchor="ctr"/>
          <a:lstStyle/>
          <a:p>
            <a:pPr algn="ctr" eaLnBrk="0" hangingPunct="0"/>
            <a:endParaRPr lang="en-US"/>
          </a:p>
        </p:txBody>
      </p:sp>
      <p:sp>
        <p:nvSpPr>
          <p:cNvPr id="98308" name="Rectangle 4"/>
          <p:cNvSpPr>
            <a:spLocks noChangeArrowheads="1"/>
          </p:cNvSpPr>
          <p:nvPr/>
        </p:nvSpPr>
        <p:spPr bwMode="auto">
          <a:xfrm>
            <a:off x="990600" y="3200400"/>
            <a:ext cx="2667000" cy="1524000"/>
          </a:xfrm>
          <a:prstGeom prst="rect">
            <a:avLst/>
          </a:prstGeom>
          <a:gradFill rotWithShape="0">
            <a:gsLst>
              <a:gs pos="0">
                <a:srgbClr val="8CF4EA"/>
              </a:gs>
              <a:gs pos="100000">
                <a:schemeClr val="hlink"/>
              </a:gs>
            </a:gsLst>
            <a:lin ang="5400000" scaled="1"/>
          </a:gradFill>
          <a:ln w="9525">
            <a:noFill/>
            <a:miter lim="800000"/>
            <a:headEnd/>
            <a:tailEnd/>
          </a:ln>
        </p:spPr>
        <p:txBody>
          <a:bodyPr wrap="none" anchor="ctr"/>
          <a:lstStyle/>
          <a:p>
            <a:pPr algn="ctr" eaLnBrk="0" hangingPunct="0"/>
            <a:endParaRPr lang="en-US"/>
          </a:p>
        </p:txBody>
      </p:sp>
      <p:sp>
        <p:nvSpPr>
          <p:cNvPr id="98309" name="Rectangle 5"/>
          <p:cNvSpPr>
            <a:spLocks noChangeArrowheads="1"/>
          </p:cNvSpPr>
          <p:nvPr/>
        </p:nvSpPr>
        <p:spPr bwMode="auto">
          <a:xfrm>
            <a:off x="1508125" y="5356225"/>
            <a:ext cx="1068388" cy="914400"/>
          </a:xfrm>
          <a:prstGeom prst="rect">
            <a:avLst/>
          </a:prstGeom>
          <a:noFill/>
          <a:ln w="9525">
            <a:noFill/>
            <a:miter lim="800000"/>
            <a:headEnd/>
            <a:tailEnd/>
          </a:ln>
        </p:spPr>
        <p:txBody>
          <a:bodyPr lIns="92075" tIns="46038" rIns="92075" bIns="46038">
            <a:spAutoFit/>
          </a:bodyPr>
          <a:lstStyle/>
          <a:p>
            <a:pPr eaLnBrk="0" hangingPunct="0"/>
            <a:r>
              <a:rPr lang="ru-RU" sz="5400">
                <a:solidFill>
                  <a:srgbClr val="FC0128"/>
                </a:solidFill>
                <a:latin typeface="Arial" pitchFamily="34" charset="0"/>
              </a:rPr>
              <a:t>V</a:t>
            </a:r>
            <a:r>
              <a:rPr lang="ru-RU" sz="2400">
                <a:solidFill>
                  <a:srgbClr val="FC0128"/>
                </a:solidFill>
                <a:latin typeface="Arial" pitchFamily="34" charset="0"/>
              </a:rPr>
              <a:t>old</a:t>
            </a:r>
            <a:endParaRPr lang="ru-RU" sz="2400">
              <a:solidFill>
                <a:srgbClr val="FC0128"/>
              </a:solidFill>
              <a:latin typeface="Arial CYR"/>
            </a:endParaRPr>
          </a:p>
        </p:txBody>
      </p:sp>
      <p:sp>
        <p:nvSpPr>
          <p:cNvPr id="98310" name="Rectangle 6"/>
          <p:cNvSpPr>
            <a:spLocks noChangeArrowheads="1"/>
          </p:cNvSpPr>
          <p:nvPr/>
        </p:nvSpPr>
        <p:spPr bwMode="auto">
          <a:xfrm>
            <a:off x="5492750" y="4730750"/>
            <a:ext cx="2806700" cy="368300"/>
          </a:xfrm>
          <a:prstGeom prst="rect">
            <a:avLst/>
          </a:prstGeom>
          <a:pattFill prst="dkUpDiag">
            <a:fgClr>
              <a:schemeClr val="tx1"/>
            </a:fgClr>
            <a:bgClr>
              <a:schemeClr val="bg2"/>
            </a:bgClr>
          </a:pattFill>
          <a:ln w="12700">
            <a:solidFill>
              <a:schemeClr val="bg2"/>
            </a:solidFill>
            <a:miter lim="800000"/>
            <a:headEnd/>
            <a:tailEnd/>
          </a:ln>
        </p:spPr>
        <p:txBody>
          <a:bodyPr wrap="none" anchor="ctr"/>
          <a:lstStyle/>
          <a:p>
            <a:pPr algn="ctr" eaLnBrk="0" hangingPunct="0"/>
            <a:endParaRPr lang="en-US"/>
          </a:p>
        </p:txBody>
      </p:sp>
      <p:sp>
        <p:nvSpPr>
          <p:cNvPr id="98311" name="Rectangle 7"/>
          <p:cNvSpPr>
            <a:spLocks noChangeArrowheads="1"/>
          </p:cNvSpPr>
          <p:nvPr/>
        </p:nvSpPr>
        <p:spPr bwMode="auto">
          <a:xfrm>
            <a:off x="5562600" y="3200400"/>
            <a:ext cx="2667000" cy="1524000"/>
          </a:xfrm>
          <a:prstGeom prst="rect">
            <a:avLst/>
          </a:prstGeom>
          <a:gradFill rotWithShape="0">
            <a:gsLst>
              <a:gs pos="0">
                <a:srgbClr val="8CF4EA"/>
              </a:gs>
              <a:gs pos="100000">
                <a:schemeClr val="hlink"/>
              </a:gs>
            </a:gsLst>
            <a:lin ang="5400000" scaled="1"/>
          </a:gradFill>
          <a:ln w="9525">
            <a:noFill/>
            <a:miter lim="800000"/>
            <a:headEnd/>
            <a:tailEnd/>
          </a:ln>
        </p:spPr>
        <p:txBody>
          <a:bodyPr wrap="none" anchor="ctr"/>
          <a:lstStyle/>
          <a:p>
            <a:pPr algn="ctr" eaLnBrk="0" hangingPunct="0"/>
            <a:endParaRPr lang="en-US"/>
          </a:p>
        </p:txBody>
      </p:sp>
      <p:sp>
        <p:nvSpPr>
          <p:cNvPr id="98312" name="Line 8"/>
          <p:cNvSpPr>
            <a:spLocks noChangeShapeType="1"/>
          </p:cNvSpPr>
          <p:nvPr/>
        </p:nvSpPr>
        <p:spPr bwMode="auto">
          <a:xfrm flipV="1">
            <a:off x="1828800" y="3962400"/>
            <a:ext cx="0" cy="609600"/>
          </a:xfrm>
          <a:prstGeom prst="line">
            <a:avLst/>
          </a:prstGeom>
          <a:noFill/>
          <a:ln w="50800">
            <a:solidFill>
              <a:schemeClr val="bg1"/>
            </a:solidFill>
            <a:round/>
            <a:headEnd type="none" w="sm" len="sm"/>
            <a:tailEnd type="stealth" w="med" len="med"/>
          </a:ln>
        </p:spPr>
        <p:txBody>
          <a:bodyPr/>
          <a:lstStyle/>
          <a:p>
            <a:endParaRPr lang="en-US"/>
          </a:p>
        </p:txBody>
      </p:sp>
      <p:sp>
        <p:nvSpPr>
          <p:cNvPr id="98313" name="Line 9"/>
          <p:cNvSpPr>
            <a:spLocks noChangeShapeType="1"/>
          </p:cNvSpPr>
          <p:nvPr/>
        </p:nvSpPr>
        <p:spPr bwMode="auto">
          <a:xfrm flipH="1">
            <a:off x="1295400" y="4343400"/>
            <a:ext cx="533400" cy="1752600"/>
          </a:xfrm>
          <a:prstGeom prst="line">
            <a:avLst/>
          </a:prstGeom>
          <a:noFill/>
          <a:ln w="12700">
            <a:solidFill>
              <a:schemeClr val="tx1"/>
            </a:solidFill>
            <a:round/>
            <a:headEnd type="none" w="sm" len="sm"/>
            <a:tailEnd type="none" w="sm" len="sm"/>
          </a:ln>
        </p:spPr>
        <p:txBody>
          <a:bodyPr/>
          <a:lstStyle/>
          <a:p>
            <a:endParaRPr lang="en-US"/>
          </a:p>
        </p:txBody>
      </p:sp>
      <p:sp>
        <p:nvSpPr>
          <p:cNvPr id="98314" name="Line 10"/>
          <p:cNvSpPr>
            <a:spLocks noChangeShapeType="1"/>
          </p:cNvSpPr>
          <p:nvPr/>
        </p:nvSpPr>
        <p:spPr bwMode="auto">
          <a:xfrm>
            <a:off x="1295400" y="6096000"/>
            <a:ext cx="1219200" cy="0"/>
          </a:xfrm>
          <a:prstGeom prst="line">
            <a:avLst/>
          </a:prstGeom>
          <a:noFill/>
          <a:ln w="12700">
            <a:solidFill>
              <a:schemeClr val="tx1"/>
            </a:solidFill>
            <a:round/>
            <a:headEnd type="none" w="sm" len="sm"/>
            <a:tailEnd type="none" w="sm" len="sm"/>
          </a:ln>
        </p:spPr>
        <p:txBody>
          <a:bodyPr/>
          <a:lstStyle/>
          <a:p>
            <a:endParaRPr lang="en-US"/>
          </a:p>
        </p:txBody>
      </p:sp>
      <p:grpSp>
        <p:nvGrpSpPr>
          <p:cNvPr id="2" name="Group 15"/>
          <p:cNvGrpSpPr>
            <a:grpSpLocks/>
          </p:cNvGrpSpPr>
          <p:nvPr/>
        </p:nvGrpSpPr>
        <p:grpSpPr bwMode="auto">
          <a:xfrm>
            <a:off x="3262313" y="5651500"/>
            <a:ext cx="3887787" cy="733425"/>
            <a:chOff x="2055" y="3560"/>
            <a:chExt cx="2449" cy="462"/>
          </a:xfrm>
        </p:grpSpPr>
        <p:sp>
          <p:nvSpPr>
            <p:cNvPr id="98374" name="Rectangle 11"/>
            <p:cNvSpPr>
              <a:spLocks noChangeArrowheads="1"/>
            </p:cNvSpPr>
            <p:nvPr/>
          </p:nvSpPr>
          <p:spPr bwMode="auto">
            <a:xfrm>
              <a:off x="2055" y="3734"/>
              <a:ext cx="1717" cy="288"/>
            </a:xfrm>
            <a:prstGeom prst="rect">
              <a:avLst/>
            </a:prstGeom>
            <a:noFill/>
            <a:ln w="9525">
              <a:noFill/>
              <a:miter lim="800000"/>
              <a:headEnd/>
              <a:tailEnd/>
            </a:ln>
          </p:spPr>
          <p:txBody>
            <a:bodyPr wrap="none" lIns="92075" tIns="46038" rIns="92075" bIns="46038">
              <a:spAutoFit/>
            </a:bodyPr>
            <a:lstStyle/>
            <a:p>
              <a:pPr eaLnBrk="0" hangingPunct="0"/>
              <a:r>
                <a:rPr lang="ru-RU" sz="2400">
                  <a:latin typeface="Arial" pitchFamily="34" charset="0"/>
                </a:rPr>
                <a:t>Source of vibration</a:t>
              </a:r>
              <a:endParaRPr lang="ru-RU" sz="2400">
                <a:latin typeface="Arial CYR"/>
              </a:endParaRPr>
            </a:p>
          </p:txBody>
        </p:sp>
        <p:sp>
          <p:nvSpPr>
            <p:cNvPr id="98375" name="Line 12"/>
            <p:cNvSpPr>
              <a:spLocks noChangeShapeType="1"/>
            </p:cNvSpPr>
            <p:nvPr/>
          </p:nvSpPr>
          <p:spPr bwMode="auto">
            <a:xfrm>
              <a:off x="2112" y="3984"/>
              <a:ext cx="1824" cy="0"/>
            </a:xfrm>
            <a:prstGeom prst="line">
              <a:avLst/>
            </a:prstGeom>
            <a:noFill/>
            <a:ln w="12700">
              <a:solidFill>
                <a:schemeClr val="tx1"/>
              </a:solidFill>
              <a:round/>
              <a:headEnd type="none" w="sm" len="sm"/>
              <a:tailEnd type="none" w="sm" len="sm"/>
            </a:ln>
          </p:spPr>
          <p:txBody>
            <a:bodyPr/>
            <a:lstStyle/>
            <a:p>
              <a:endParaRPr lang="en-US"/>
            </a:p>
          </p:txBody>
        </p:sp>
        <p:sp>
          <p:nvSpPr>
            <p:cNvPr id="98376" name="Line 13"/>
            <p:cNvSpPr>
              <a:spLocks noChangeShapeType="1"/>
            </p:cNvSpPr>
            <p:nvPr/>
          </p:nvSpPr>
          <p:spPr bwMode="auto">
            <a:xfrm flipV="1">
              <a:off x="3936" y="3792"/>
              <a:ext cx="336" cy="192"/>
            </a:xfrm>
            <a:prstGeom prst="line">
              <a:avLst/>
            </a:prstGeom>
            <a:noFill/>
            <a:ln w="12700">
              <a:solidFill>
                <a:schemeClr val="tx1"/>
              </a:solidFill>
              <a:round/>
              <a:headEnd type="none" w="sm" len="sm"/>
              <a:tailEnd type="none" w="sm" len="sm"/>
            </a:ln>
          </p:spPr>
          <p:txBody>
            <a:bodyPr/>
            <a:lstStyle/>
            <a:p>
              <a:endParaRPr lang="en-US"/>
            </a:p>
          </p:txBody>
        </p:sp>
        <p:sp>
          <p:nvSpPr>
            <p:cNvPr id="98377" name="Oval 14"/>
            <p:cNvSpPr>
              <a:spLocks noChangeArrowheads="1"/>
            </p:cNvSpPr>
            <p:nvPr/>
          </p:nvSpPr>
          <p:spPr bwMode="auto">
            <a:xfrm>
              <a:off x="4232" y="3560"/>
              <a:ext cx="272" cy="272"/>
            </a:xfrm>
            <a:prstGeom prst="ellipse">
              <a:avLst/>
            </a:prstGeom>
            <a:solidFill>
              <a:schemeClr val="tx1"/>
            </a:solidFill>
            <a:ln w="25400">
              <a:solidFill>
                <a:schemeClr val="bg2"/>
              </a:solidFill>
              <a:round/>
              <a:headEnd/>
              <a:tailEnd/>
            </a:ln>
          </p:spPr>
          <p:txBody>
            <a:bodyPr wrap="none" anchor="ctr"/>
            <a:lstStyle/>
            <a:p>
              <a:pPr algn="ctr" eaLnBrk="0" hangingPunct="0"/>
              <a:endParaRPr lang="en-US"/>
            </a:p>
          </p:txBody>
        </p:sp>
      </p:grpSp>
      <p:sp>
        <p:nvSpPr>
          <p:cNvPr id="98316" name="Rectangle 16"/>
          <p:cNvSpPr>
            <a:spLocks noChangeArrowheads="1"/>
          </p:cNvSpPr>
          <p:nvPr/>
        </p:nvSpPr>
        <p:spPr bwMode="auto">
          <a:xfrm>
            <a:off x="990600" y="2590800"/>
            <a:ext cx="2667000" cy="609600"/>
          </a:xfrm>
          <a:prstGeom prst="rect">
            <a:avLst/>
          </a:prstGeom>
          <a:pattFill prst="pct10">
            <a:fgClr>
              <a:schemeClr val="tx2"/>
            </a:fgClr>
            <a:bgClr>
              <a:schemeClr val="bg1"/>
            </a:bgClr>
          </a:pattFill>
          <a:ln w="9525">
            <a:noFill/>
            <a:miter lim="800000"/>
            <a:headEnd/>
            <a:tailEnd/>
          </a:ln>
        </p:spPr>
        <p:txBody>
          <a:bodyPr wrap="none" anchor="ctr"/>
          <a:lstStyle/>
          <a:p>
            <a:pPr algn="ctr" eaLnBrk="0" hangingPunct="0"/>
            <a:endParaRPr lang="en-US"/>
          </a:p>
        </p:txBody>
      </p:sp>
      <p:sp>
        <p:nvSpPr>
          <p:cNvPr id="98317" name="Line 17"/>
          <p:cNvSpPr>
            <a:spLocks noChangeShapeType="1"/>
          </p:cNvSpPr>
          <p:nvPr/>
        </p:nvSpPr>
        <p:spPr bwMode="auto">
          <a:xfrm flipV="1">
            <a:off x="1371600" y="2286000"/>
            <a:ext cx="0" cy="533400"/>
          </a:xfrm>
          <a:prstGeom prst="line">
            <a:avLst/>
          </a:prstGeom>
          <a:noFill/>
          <a:ln w="12700">
            <a:solidFill>
              <a:schemeClr val="tx1"/>
            </a:solidFill>
            <a:round/>
            <a:headEnd type="none" w="sm" len="sm"/>
            <a:tailEnd type="stealth" w="med" len="med"/>
          </a:ln>
        </p:spPr>
        <p:txBody>
          <a:bodyPr/>
          <a:lstStyle/>
          <a:p>
            <a:endParaRPr lang="en-US"/>
          </a:p>
        </p:txBody>
      </p:sp>
      <p:sp>
        <p:nvSpPr>
          <p:cNvPr id="98318" name="Line 18"/>
          <p:cNvSpPr>
            <a:spLocks noChangeShapeType="1"/>
          </p:cNvSpPr>
          <p:nvPr/>
        </p:nvSpPr>
        <p:spPr bwMode="auto">
          <a:xfrm flipV="1">
            <a:off x="2286000" y="2286000"/>
            <a:ext cx="0" cy="533400"/>
          </a:xfrm>
          <a:prstGeom prst="line">
            <a:avLst/>
          </a:prstGeom>
          <a:noFill/>
          <a:ln w="12700">
            <a:solidFill>
              <a:schemeClr val="tx1"/>
            </a:solidFill>
            <a:round/>
            <a:headEnd type="none" w="sm" len="sm"/>
            <a:tailEnd type="stealth" w="med" len="med"/>
          </a:ln>
        </p:spPr>
        <p:txBody>
          <a:bodyPr/>
          <a:lstStyle/>
          <a:p>
            <a:endParaRPr lang="en-US"/>
          </a:p>
        </p:txBody>
      </p:sp>
      <p:sp>
        <p:nvSpPr>
          <p:cNvPr id="98319" name="Line 19"/>
          <p:cNvSpPr>
            <a:spLocks noChangeShapeType="1"/>
          </p:cNvSpPr>
          <p:nvPr/>
        </p:nvSpPr>
        <p:spPr bwMode="auto">
          <a:xfrm flipV="1">
            <a:off x="3124200" y="2286000"/>
            <a:ext cx="0" cy="533400"/>
          </a:xfrm>
          <a:prstGeom prst="line">
            <a:avLst/>
          </a:prstGeom>
          <a:noFill/>
          <a:ln w="12700">
            <a:solidFill>
              <a:schemeClr val="tx1"/>
            </a:solidFill>
            <a:round/>
            <a:headEnd type="none" w="sm" len="sm"/>
            <a:tailEnd type="stealth" w="med" len="med"/>
          </a:ln>
        </p:spPr>
        <p:txBody>
          <a:bodyPr/>
          <a:lstStyle/>
          <a:p>
            <a:endParaRPr lang="en-US"/>
          </a:p>
        </p:txBody>
      </p:sp>
      <p:sp>
        <p:nvSpPr>
          <p:cNvPr id="98320" name="Arc 20"/>
          <p:cNvSpPr>
            <a:spLocks/>
          </p:cNvSpPr>
          <p:nvPr/>
        </p:nvSpPr>
        <p:spPr bwMode="auto">
          <a:xfrm>
            <a:off x="892175" y="2514600"/>
            <a:ext cx="949325" cy="533400"/>
          </a:xfrm>
          <a:custGeom>
            <a:avLst/>
            <a:gdLst>
              <a:gd name="T0" fmla="*/ 0 w 29924"/>
              <a:gd name="T1" fmla="*/ 2147483647 h 21600"/>
              <a:gd name="T2" fmla="*/ 2147483647 w 29924"/>
              <a:gd name="T3" fmla="*/ 2147483647 h 21600"/>
              <a:gd name="T4" fmla="*/ 2147483647 w 29924"/>
              <a:gd name="T5" fmla="*/ 2147483647 h 21600"/>
              <a:gd name="T6" fmla="*/ 0 60000 65536"/>
              <a:gd name="T7" fmla="*/ 0 60000 65536"/>
              <a:gd name="T8" fmla="*/ 0 60000 65536"/>
              <a:gd name="T9" fmla="*/ 0 w 29924"/>
              <a:gd name="T10" fmla="*/ 0 h 21600"/>
              <a:gd name="T11" fmla="*/ 29924 w 29924"/>
              <a:gd name="T12" fmla="*/ 21600 h 21600"/>
            </a:gdLst>
            <a:ahLst/>
            <a:cxnLst>
              <a:cxn ang="T6">
                <a:pos x="T0" y="T1"/>
              </a:cxn>
              <a:cxn ang="T7">
                <a:pos x="T2" y="T3"/>
              </a:cxn>
              <a:cxn ang="T8">
                <a:pos x="T4" y="T5"/>
              </a:cxn>
            </a:cxnLst>
            <a:rect l="T9" t="T10" r="T11" b="T12"/>
            <a:pathLst>
              <a:path w="29924" h="21600" fill="none" extrusionOk="0">
                <a:moveTo>
                  <a:pt x="-1" y="6212"/>
                </a:moveTo>
                <a:cubicBezTo>
                  <a:pt x="4041" y="2231"/>
                  <a:pt x="9486" y="-1"/>
                  <a:pt x="15159" y="0"/>
                </a:cubicBezTo>
                <a:cubicBezTo>
                  <a:pt x="20642" y="0"/>
                  <a:pt x="25921" y="2085"/>
                  <a:pt x="29923" y="5834"/>
                </a:cubicBezTo>
              </a:path>
              <a:path w="29924" h="21600" stroke="0" extrusionOk="0">
                <a:moveTo>
                  <a:pt x="-1" y="6212"/>
                </a:moveTo>
                <a:cubicBezTo>
                  <a:pt x="4041" y="2231"/>
                  <a:pt x="9486" y="-1"/>
                  <a:pt x="15159" y="0"/>
                </a:cubicBezTo>
                <a:cubicBezTo>
                  <a:pt x="20642" y="0"/>
                  <a:pt x="25921" y="2085"/>
                  <a:pt x="29923" y="5834"/>
                </a:cubicBezTo>
                <a:lnTo>
                  <a:pt x="15159" y="2160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8321" name="Arc 21"/>
          <p:cNvSpPr>
            <a:spLocks/>
          </p:cNvSpPr>
          <p:nvPr/>
        </p:nvSpPr>
        <p:spPr bwMode="auto">
          <a:xfrm>
            <a:off x="1838325" y="2514600"/>
            <a:ext cx="877888" cy="533400"/>
          </a:xfrm>
          <a:custGeom>
            <a:avLst/>
            <a:gdLst>
              <a:gd name="T0" fmla="*/ 0 w 27653"/>
              <a:gd name="T1" fmla="*/ 2147483647 h 21600"/>
              <a:gd name="T2" fmla="*/ 2147483647 w 27653"/>
              <a:gd name="T3" fmla="*/ 2147483647 h 21600"/>
              <a:gd name="T4" fmla="*/ 2147483647 w 27653"/>
              <a:gd name="T5" fmla="*/ 2147483647 h 21600"/>
              <a:gd name="T6" fmla="*/ 0 60000 65536"/>
              <a:gd name="T7" fmla="*/ 0 60000 65536"/>
              <a:gd name="T8" fmla="*/ 0 60000 65536"/>
              <a:gd name="T9" fmla="*/ 0 w 27653"/>
              <a:gd name="T10" fmla="*/ 0 h 21600"/>
              <a:gd name="T11" fmla="*/ 27653 w 27653"/>
              <a:gd name="T12" fmla="*/ 21600 h 21600"/>
            </a:gdLst>
            <a:ahLst/>
            <a:cxnLst>
              <a:cxn ang="T6">
                <a:pos x="T0" y="T1"/>
              </a:cxn>
              <a:cxn ang="T7">
                <a:pos x="T2" y="T3"/>
              </a:cxn>
              <a:cxn ang="T8">
                <a:pos x="T4" y="T5"/>
              </a:cxn>
            </a:cxnLst>
            <a:rect l="T9" t="T10" r="T11" b="T12"/>
            <a:pathLst>
              <a:path w="27653" h="21600" fill="none" extrusionOk="0">
                <a:moveTo>
                  <a:pt x="0" y="5249"/>
                </a:moveTo>
                <a:cubicBezTo>
                  <a:pt x="3922" y="1862"/>
                  <a:pt x="8932" y="-1"/>
                  <a:pt x="14114" y="0"/>
                </a:cubicBezTo>
                <a:cubicBezTo>
                  <a:pt x="19038" y="0"/>
                  <a:pt x="23815" y="1682"/>
                  <a:pt x="27653" y="4769"/>
                </a:cubicBezTo>
              </a:path>
              <a:path w="27653" h="21600" stroke="0" extrusionOk="0">
                <a:moveTo>
                  <a:pt x="0" y="5249"/>
                </a:moveTo>
                <a:cubicBezTo>
                  <a:pt x="3922" y="1862"/>
                  <a:pt x="8932" y="-1"/>
                  <a:pt x="14114" y="0"/>
                </a:cubicBezTo>
                <a:cubicBezTo>
                  <a:pt x="19038" y="0"/>
                  <a:pt x="23815" y="1682"/>
                  <a:pt x="27653" y="4769"/>
                </a:cubicBezTo>
                <a:lnTo>
                  <a:pt x="14114" y="2160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sp>
        <p:nvSpPr>
          <p:cNvPr id="98322" name="Arc 22"/>
          <p:cNvSpPr>
            <a:spLocks/>
          </p:cNvSpPr>
          <p:nvPr/>
        </p:nvSpPr>
        <p:spPr bwMode="auto">
          <a:xfrm>
            <a:off x="2684463" y="2514600"/>
            <a:ext cx="947737" cy="533400"/>
          </a:xfrm>
          <a:custGeom>
            <a:avLst/>
            <a:gdLst>
              <a:gd name="T0" fmla="*/ 0 w 29865"/>
              <a:gd name="T1" fmla="*/ 2147483647 h 21600"/>
              <a:gd name="T2" fmla="*/ 2147483647 w 29865"/>
              <a:gd name="T3" fmla="*/ 2147483647 h 21600"/>
              <a:gd name="T4" fmla="*/ 2147483647 w 29865"/>
              <a:gd name="T5" fmla="*/ 2147483647 h 21600"/>
              <a:gd name="T6" fmla="*/ 0 60000 65536"/>
              <a:gd name="T7" fmla="*/ 0 60000 65536"/>
              <a:gd name="T8" fmla="*/ 0 60000 65536"/>
              <a:gd name="T9" fmla="*/ 0 w 29865"/>
              <a:gd name="T10" fmla="*/ 0 h 21600"/>
              <a:gd name="T11" fmla="*/ 29865 w 29865"/>
              <a:gd name="T12" fmla="*/ 21600 h 21600"/>
            </a:gdLst>
            <a:ahLst/>
            <a:cxnLst>
              <a:cxn ang="T6">
                <a:pos x="T0" y="T1"/>
              </a:cxn>
              <a:cxn ang="T7">
                <a:pos x="T2" y="T3"/>
              </a:cxn>
              <a:cxn ang="T8">
                <a:pos x="T4" y="T5"/>
              </a:cxn>
            </a:cxnLst>
            <a:rect l="T9" t="T10" r="T11" b="T12"/>
            <a:pathLst>
              <a:path w="29865" h="21600" fill="none" extrusionOk="0">
                <a:moveTo>
                  <a:pt x="-1" y="5044"/>
                </a:moveTo>
                <a:cubicBezTo>
                  <a:pt x="3888" y="1786"/>
                  <a:pt x="8800" y="-1"/>
                  <a:pt x="13874" y="0"/>
                </a:cubicBezTo>
                <a:cubicBezTo>
                  <a:pt x="19964" y="0"/>
                  <a:pt x="25771" y="2570"/>
                  <a:pt x="29865" y="7079"/>
                </a:cubicBezTo>
              </a:path>
              <a:path w="29865" h="21600" stroke="0" extrusionOk="0">
                <a:moveTo>
                  <a:pt x="-1" y="5044"/>
                </a:moveTo>
                <a:cubicBezTo>
                  <a:pt x="3888" y="1786"/>
                  <a:pt x="8800" y="-1"/>
                  <a:pt x="13874" y="0"/>
                </a:cubicBezTo>
                <a:cubicBezTo>
                  <a:pt x="19964" y="0"/>
                  <a:pt x="25771" y="2570"/>
                  <a:pt x="29865" y="7079"/>
                </a:cubicBezTo>
                <a:lnTo>
                  <a:pt x="13874" y="21600"/>
                </a:lnTo>
                <a:close/>
              </a:path>
            </a:pathLst>
          </a:custGeom>
          <a:noFill/>
          <a:ln w="12700" cap="rnd">
            <a:solidFill>
              <a:schemeClr val="tx1"/>
            </a:solidFill>
            <a:round/>
            <a:headEnd type="none" w="sm" len="sm"/>
            <a:tailEnd type="none" w="sm" len="sm"/>
          </a:ln>
        </p:spPr>
        <p:txBody>
          <a:bodyPr/>
          <a:lstStyle/>
          <a:p>
            <a:pPr algn="ctr" eaLnBrk="0" hangingPunct="0"/>
            <a:endParaRPr lang="en-US"/>
          </a:p>
        </p:txBody>
      </p:sp>
      <p:grpSp>
        <p:nvGrpSpPr>
          <p:cNvPr id="3" name="Group 55"/>
          <p:cNvGrpSpPr>
            <a:grpSpLocks/>
          </p:cNvGrpSpPr>
          <p:nvPr/>
        </p:nvGrpSpPr>
        <p:grpSpPr bwMode="auto">
          <a:xfrm>
            <a:off x="5562600" y="2286000"/>
            <a:ext cx="2668588" cy="3733800"/>
            <a:chOff x="3504" y="1440"/>
            <a:chExt cx="1681" cy="2352"/>
          </a:xfrm>
        </p:grpSpPr>
        <p:sp>
          <p:nvSpPr>
            <p:cNvPr id="98342" name="Arc 23"/>
            <p:cNvSpPr>
              <a:spLocks/>
            </p:cNvSpPr>
            <p:nvPr/>
          </p:nvSpPr>
          <p:spPr bwMode="auto">
            <a:xfrm>
              <a:off x="4176" y="3504"/>
              <a:ext cx="384" cy="192"/>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43" name="Arc 24"/>
            <p:cNvSpPr>
              <a:spLocks/>
            </p:cNvSpPr>
            <p:nvPr/>
          </p:nvSpPr>
          <p:spPr bwMode="auto">
            <a:xfrm>
              <a:off x="4032" y="3360"/>
              <a:ext cx="672" cy="288"/>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44" name="Arc 25"/>
            <p:cNvSpPr>
              <a:spLocks/>
            </p:cNvSpPr>
            <p:nvPr/>
          </p:nvSpPr>
          <p:spPr bwMode="auto">
            <a:xfrm>
              <a:off x="3936" y="3216"/>
              <a:ext cx="864" cy="33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grpSp>
          <p:nvGrpSpPr>
            <p:cNvPr id="98345" name="Group 28"/>
            <p:cNvGrpSpPr>
              <a:grpSpLocks/>
            </p:cNvGrpSpPr>
            <p:nvPr/>
          </p:nvGrpSpPr>
          <p:grpSpPr bwMode="auto">
            <a:xfrm>
              <a:off x="4064" y="3120"/>
              <a:ext cx="592" cy="576"/>
              <a:chOff x="4064" y="3120"/>
              <a:chExt cx="592" cy="576"/>
            </a:xfrm>
          </p:grpSpPr>
          <p:sp>
            <p:nvSpPr>
              <p:cNvPr id="98372" name="Arc 26"/>
              <p:cNvSpPr>
                <a:spLocks/>
              </p:cNvSpPr>
              <p:nvPr/>
            </p:nvSpPr>
            <p:spPr bwMode="auto">
              <a:xfrm>
                <a:off x="4064" y="3120"/>
                <a:ext cx="304" cy="576"/>
              </a:xfrm>
              <a:custGeom>
                <a:avLst/>
                <a:gdLst>
                  <a:gd name="T0" fmla="*/ 0 w 11414"/>
                  <a:gd name="T1" fmla="*/ 0 h 21600"/>
                  <a:gd name="T2" fmla="*/ 0 w 11414"/>
                  <a:gd name="T3" fmla="*/ 0 h 21600"/>
                  <a:gd name="T4" fmla="*/ 0 w 11414"/>
                  <a:gd name="T5" fmla="*/ 0 h 21600"/>
                  <a:gd name="T6" fmla="*/ 0 60000 65536"/>
                  <a:gd name="T7" fmla="*/ 0 60000 65536"/>
                  <a:gd name="T8" fmla="*/ 0 60000 65536"/>
                  <a:gd name="T9" fmla="*/ 0 w 11414"/>
                  <a:gd name="T10" fmla="*/ 0 h 21600"/>
                  <a:gd name="T11" fmla="*/ 11414 w 11414"/>
                  <a:gd name="T12" fmla="*/ 21600 h 21600"/>
                </a:gdLst>
                <a:ahLst/>
                <a:cxnLst>
                  <a:cxn ang="T6">
                    <a:pos x="T0" y="T1"/>
                  </a:cxn>
                  <a:cxn ang="T7">
                    <a:pos x="T2" y="T3"/>
                  </a:cxn>
                  <a:cxn ang="T8">
                    <a:pos x="T4" y="T5"/>
                  </a:cxn>
                </a:cxnLst>
                <a:rect l="T9" t="T10" r="T11" b="T12"/>
                <a:pathLst>
                  <a:path w="11414" h="21600" fill="none" extrusionOk="0">
                    <a:moveTo>
                      <a:pt x="0" y="3262"/>
                    </a:moveTo>
                    <a:cubicBezTo>
                      <a:pt x="3414" y="1136"/>
                      <a:pt x="7354" y="7"/>
                      <a:pt x="11376" y="0"/>
                    </a:cubicBezTo>
                  </a:path>
                  <a:path w="11414" h="21600" stroke="0" extrusionOk="0">
                    <a:moveTo>
                      <a:pt x="0" y="3262"/>
                    </a:moveTo>
                    <a:cubicBezTo>
                      <a:pt x="3414" y="1136"/>
                      <a:pt x="7354" y="7"/>
                      <a:pt x="11376" y="0"/>
                    </a:cubicBezTo>
                    <a:lnTo>
                      <a:pt x="11414"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73" name="Arc 27"/>
              <p:cNvSpPr>
                <a:spLocks/>
              </p:cNvSpPr>
              <p:nvPr/>
            </p:nvSpPr>
            <p:spPr bwMode="auto">
              <a:xfrm>
                <a:off x="4351" y="3120"/>
                <a:ext cx="305" cy="576"/>
              </a:xfrm>
              <a:custGeom>
                <a:avLst/>
                <a:gdLst>
                  <a:gd name="T0" fmla="*/ 0 w 11425"/>
                  <a:gd name="T1" fmla="*/ 0 h 21600"/>
                  <a:gd name="T2" fmla="*/ 0 w 11425"/>
                  <a:gd name="T3" fmla="*/ 0 h 21600"/>
                  <a:gd name="T4" fmla="*/ 0 w 11425"/>
                  <a:gd name="T5" fmla="*/ 0 h 21600"/>
                  <a:gd name="T6" fmla="*/ 0 60000 65536"/>
                  <a:gd name="T7" fmla="*/ 0 60000 65536"/>
                  <a:gd name="T8" fmla="*/ 0 60000 65536"/>
                  <a:gd name="T9" fmla="*/ 0 w 11425"/>
                  <a:gd name="T10" fmla="*/ 0 h 21600"/>
                  <a:gd name="T11" fmla="*/ 11425 w 11425"/>
                  <a:gd name="T12" fmla="*/ 21600 h 21600"/>
                </a:gdLst>
                <a:ahLst/>
                <a:cxnLst>
                  <a:cxn ang="T6">
                    <a:pos x="T0" y="T1"/>
                  </a:cxn>
                  <a:cxn ang="T7">
                    <a:pos x="T2" y="T3"/>
                  </a:cxn>
                  <a:cxn ang="T8">
                    <a:pos x="T4" y="T5"/>
                  </a:cxn>
                </a:cxnLst>
                <a:rect l="T9" t="T10" r="T11" b="T12"/>
                <a:pathLst>
                  <a:path w="11425" h="21600" fill="none" extrusionOk="0">
                    <a:moveTo>
                      <a:pt x="0" y="0"/>
                    </a:moveTo>
                    <a:cubicBezTo>
                      <a:pt x="12" y="0"/>
                      <a:pt x="25" y="-1"/>
                      <a:pt x="38" y="0"/>
                    </a:cubicBezTo>
                    <a:cubicBezTo>
                      <a:pt x="4061" y="0"/>
                      <a:pt x="8005" y="1123"/>
                      <a:pt x="11424" y="3245"/>
                    </a:cubicBezTo>
                  </a:path>
                  <a:path w="11425" h="21600" stroke="0" extrusionOk="0">
                    <a:moveTo>
                      <a:pt x="0" y="0"/>
                    </a:moveTo>
                    <a:cubicBezTo>
                      <a:pt x="12" y="0"/>
                      <a:pt x="25" y="-1"/>
                      <a:pt x="38" y="0"/>
                    </a:cubicBezTo>
                    <a:cubicBezTo>
                      <a:pt x="4061" y="0"/>
                      <a:pt x="8005" y="1123"/>
                      <a:pt x="11424" y="3245"/>
                    </a:cubicBezTo>
                    <a:lnTo>
                      <a:pt x="38"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98346" name="Group 31"/>
            <p:cNvGrpSpPr>
              <a:grpSpLocks/>
            </p:cNvGrpSpPr>
            <p:nvPr/>
          </p:nvGrpSpPr>
          <p:grpSpPr bwMode="auto">
            <a:xfrm>
              <a:off x="3919" y="2928"/>
              <a:ext cx="882" cy="864"/>
              <a:chOff x="3919" y="2928"/>
              <a:chExt cx="882" cy="864"/>
            </a:xfrm>
          </p:grpSpPr>
          <p:sp>
            <p:nvSpPr>
              <p:cNvPr id="98370" name="Arc 29"/>
              <p:cNvSpPr>
                <a:spLocks/>
              </p:cNvSpPr>
              <p:nvPr/>
            </p:nvSpPr>
            <p:spPr bwMode="auto">
              <a:xfrm>
                <a:off x="3919" y="2928"/>
                <a:ext cx="453" cy="864"/>
              </a:xfrm>
              <a:custGeom>
                <a:avLst/>
                <a:gdLst>
                  <a:gd name="T0" fmla="*/ 0 w 11421"/>
                  <a:gd name="T1" fmla="*/ 0 h 21600"/>
                  <a:gd name="T2" fmla="*/ 0 w 11421"/>
                  <a:gd name="T3" fmla="*/ 0 h 21600"/>
                  <a:gd name="T4" fmla="*/ 0 w 11421"/>
                  <a:gd name="T5" fmla="*/ 0 h 21600"/>
                  <a:gd name="T6" fmla="*/ 0 60000 65536"/>
                  <a:gd name="T7" fmla="*/ 0 60000 65536"/>
                  <a:gd name="T8" fmla="*/ 0 60000 65536"/>
                  <a:gd name="T9" fmla="*/ 0 w 11421"/>
                  <a:gd name="T10" fmla="*/ 0 h 21600"/>
                  <a:gd name="T11" fmla="*/ 11421 w 11421"/>
                  <a:gd name="T12" fmla="*/ 21600 h 21600"/>
                </a:gdLst>
                <a:ahLst/>
                <a:cxnLst>
                  <a:cxn ang="T6">
                    <a:pos x="T0" y="T1"/>
                  </a:cxn>
                  <a:cxn ang="T7">
                    <a:pos x="T2" y="T3"/>
                  </a:cxn>
                  <a:cxn ang="T8">
                    <a:pos x="T4" y="T5"/>
                  </a:cxn>
                </a:cxnLst>
                <a:rect l="T9" t="T10" r="T11" b="T12"/>
                <a:pathLst>
                  <a:path w="11421" h="21600" fill="none" extrusionOk="0">
                    <a:moveTo>
                      <a:pt x="0" y="3266"/>
                    </a:moveTo>
                    <a:cubicBezTo>
                      <a:pt x="3419" y="1136"/>
                      <a:pt x="7367" y="4"/>
                      <a:pt x="11396" y="0"/>
                    </a:cubicBezTo>
                  </a:path>
                  <a:path w="11421" h="21600" stroke="0" extrusionOk="0">
                    <a:moveTo>
                      <a:pt x="0" y="3266"/>
                    </a:moveTo>
                    <a:cubicBezTo>
                      <a:pt x="3419" y="1136"/>
                      <a:pt x="7367" y="4"/>
                      <a:pt x="11396" y="0"/>
                    </a:cubicBezTo>
                    <a:lnTo>
                      <a:pt x="11421"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71" name="Arc 30"/>
              <p:cNvSpPr>
                <a:spLocks/>
              </p:cNvSpPr>
              <p:nvPr/>
            </p:nvSpPr>
            <p:spPr bwMode="auto">
              <a:xfrm>
                <a:off x="4348" y="2928"/>
                <a:ext cx="453" cy="864"/>
              </a:xfrm>
              <a:custGeom>
                <a:avLst/>
                <a:gdLst>
                  <a:gd name="T0" fmla="*/ 0 w 11428"/>
                  <a:gd name="T1" fmla="*/ 0 h 21600"/>
                  <a:gd name="T2" fmla="*/ 0 w 11428"/>
                  <a:gd name="T3" fmla="*/ 0 h 21600"/>
                  <a:gd name="T4" fmla="*/ 0 w 11428"/>
                  <a:gd name="T5" fmla="*/ 0 h 21600"/>
                  <a:gd name="T6" fmla="*/ 0 60000 65536"/>
                  <a:gd name="T7" fmla="*/ 0 60000 65536"/>
                  <a:gd name="T8" fmla="*/ 0 60000 65536"/>
                  <a:gd name="T9" fmla="*/ 0 w 11428"/>
                  <a:gd name="T10" fmla="*/ 0 h 21600"/>
                  <a:gd name="T11" fmla="*/ 11428 w 11428"/>
                  <a:gd name="T12" fmla="*/ 21600 h 21600"/>
                </a:gdLst>
                <a:ahLst/>
                <a:cxnLst>
                  <a:cxn ang="T6">
                    <a:pos x="T0" y="T1"/>
                  </a:cxn>
                  <a:cxn ang="T7">
                    <a:pos x="T2" y="T3"/>
                  </a:cxn>
                  <a:cxn ang="T8">
                    <a:pos x="T4" y="T5"/>
                  </a:cxn>
                </a:cxnLst>
                <a:rect l="T9" t="T10" r="T11" b="T12"/>
                <a:pathLst>
                  <a:path w="11428" h="21600" fill="none" extrusionOk="0">
                    <a:moveTo>
                      <a:pt x="0" y="0"/>
                    </a:moveTo>
                    <a:cubicBezTo>
                      <a:pt x="8" y="0"/>
                      <a:pt x="16" y="-1"/>
                      <a:pt x="25" y="0"/>
                    </a:cubicBezTo>
                    <a:cubicBezTo>
                      <a:pt x="4055" y="0"/>
                      <a:pt x="8005" y="1127"/>
                      <a:pt x="11427" y="3255"/>
                    </a:cubicBezTo>
                  </a:path>
                  <a:path w="11428" h="21600" stroke="0" extrusionOk="0">
                    <a:moveTo>
                      <a:pt x="0" y="0"/>
                    </a:moveTo>
                    <a:cubicBezTo>
                      <a:pt x="8" y="0"/>
                      <a:pt x="16" y="-1"/>
                      <a:pt x="25" y="0"/>
                    </a:cubicBezTo>
                    <a:cubicBezTo>
                      <a:pt x="4055" y="0"/>
                      <a:pt x="8005" y="1127"/>
                      <a:pt x="11427" y="3255"/>
                    </a:cubicBezTo>
                    <a:lnTo>
                      <a:pt x="25"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98347" name="Group 34"/>
            <p:cNvGrpSpPr>
              <a:grpSpLocks/>
            </p:cNvGrpSpPr>
            <p:nvPr/>
          </p:nvGrpSpPr>
          <p:grpSpPr bwMode="auto">
            <a:xfrm>
              <a:off x="3840" y="2736"/>
              <a:ext cx="1057" cy="864"/>
              <a:chOff x="3840" y="2736"/>
              <a:chExt cx="1057" cy="864"/>
            </a:xfrm>
          </p:grpSpPr>
          <p:sp>
            <p:nvSpPr>
              <p:cNvPr id="98368" name="Arc 32"/>
              <p:cNvSpPr>
                <a:spLocks/>
              </p:cNvSpPr>
              <p:nvPr/>
            </p:nvSpPr>
            <p:spPr bwMode="auto">
              <a:xfrm>
                <a:off x="3840" y="2736"/>
                <a:ext cx="543" cy="864"/>
              </a:xfrm>
              <a:custGeom>
                <a:avLst/>
                <a:gdLst>
                  <a:gd name="T0" fmla="*/ 0 w 11424"/>
                  <a:gd name="T1" fmla="*/ 0 h 21600"/>
                  <a:gd name="T2" fmla="*/ 0 w 11424"/>
                  <a:gd name="T3" fmla="*/ 0 h 21600"/>
                  <a:gd name="T4" fmla="*/ 0 w 11424"/>
                  <a:gd name="T5" fmla="*/ 0 h 21600"/>
                  <a:gd name="T6" fmla="*/ 0 60000 65536"/>
                  <a:gd name="T7" fmla="*/ 0 60000 65536"/>
                  <a:gd name="T8" fmla="*/ 0 60000 65536"/>
                  <a:gd name="T9" fmla="*/ 0 w 11424"/>
                  <a:gd name="T10" fmla="*/ 0 h 21600"/>
                  <a:gd name="T11" fmla="*/ 11424 w 11424"/>
                  <a:gd name="T12" fmla="*/ 21600 h 21600"/>
                </a:gdLst>
                <a:ahLst/>
                <a:cxnLst>
                  <a:cxn ang="T6">
                    <a:pos x="T0" y="T1"/>
                  </a:cxn>
                  <a:cxn ang="T7">
                    <a:pos x="T2" y="T3"/>
                  </a:cxn>
                  <a:cxn ang="T8">
                    <a:pos x="T4" y="T5"/>
                  </a:cxn>
                </a:cxnLst>
                <a:rect l="T9" t="T10" r="T11" b="T12"/>
                <a:pathLst>
                  <a:path w="11424" h="21600" fill="none" extrusionOk="0">
                    <a:moveTo>
                      <a:pt x="-1" y="3268"/>
                    </a:moveTo>
                    <a:cubicBezTo>
                      <a:pt x="3421" y="1136"/>
                      <a:pt x="7371" y="3"/>
                      <a:pt x="11403" y="0"/>
                    </a:cubicBezTo>
                  </a:path>
                  <a:path w="11424" h="21600" stroke="0" extrusionOk="0">
                    <a:moveTo>
                      <a:pt x="-1" y="3268"/>
                    </a:moveTo>
                    <a:cubicBezTo>
                      <a:pt x="3421" y="1136"/>
                      <a:pt x="7371" y="3"/>
                      <a:pt x="11403" y="0"/>
                    </a:cubicBezTo>
                    <a:lnTo>
                      <a:pt x="11424"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69" name="Arc 33"/>
              <p:cNvSpPr>
                <a:spLocks/>
              </p:cNvSpPr>
              <p:nvPr/>
            </p:nvSpPr>
            <p:spPr bwMode="auto">
              <a:xfrm>
                <a:off x="4354" y="2736"/>
                <a:ext cx="543" cy="864"/>
              </a:xfrm>
              <a:custGeom>
                <a:avLst/>
                <a:gdLst>
                  <a:gd name="T0" fmla="*/ 0 w 11415"/>
                  <a:gd name="T1" fmla="*/ 0 h 21600"/>
                  <a:gd name="T2" fmla="*/ 0 w 11415"/>
                  <a:gd name="T3" fmla="*/ 0 h 21600"/>
                  <a:gd name="T4" fmla="*/ 0 w 11415"/>
                  <a:gd name="T5" fmla="*/ 0 h 21600"/>
                  <a:gd name="T6" fmla="*/ 0 60000 65536"/>
                  <a:gd name="T7" fmla="*/ 0 60000 65536"/>
                  <a:gd name="T8" fmla="*/ 0 60000 65536"/>
                  <a:gd name="T9" fmla="*/ 0 w 11415"/>
                  <a:gd name="T10" fmla="*/ 0 h 21600"/>
                  <a:gd name="T11" fmla="*/ 11415 w 11415"/>
                  <a:gd name="T12" fmla="*/ 21600 h 21600"/>
                </a:gdLst>
                <a:ahLst/>
                <a:cxnLst>
                  <a:cxn ang="T6">
                    <a:pos x="T0" y="T1"/>
                  </a:cxn>
                  <a:cxn ang="T7">
                    <a:pos x="T2" y="T3"/>
                  </a:cxn>
                  <a:cxn ang="T8">
                    <a:pos x="T4" y="T5"/>
                  </a:cxn>
                </a:cxnLst>
                <a:rect l="T9" t="T10" r="T11" b="T12"/>
                <a:pathLst>
                  <a:path w="11415" h="21600" fill="none" extrusionOk="0">
                    <a:moveTo>
                      <a:pt x="0" y="0"/>
                    </a:moveTo>
                    <a:cubicBezTo>
                      <a:pt x="7" y="0"/>
                      <a:pt x="14" y="-1"/>
                      <a:pt x="21" y="0"/>
                    </a:cubicBezTo>
                    <a:cubicBezTo>
                      <a:pt x="4047" y="0"/>
                      <a:pt x="7994" y="1125"/>
                      <a:pt x="11415" y="3249"/>
                    </a:cubicBezTo>
                  </a:path>
                  <a:path w="11415" h="21600" stroke="0" extrusionOk="0">
                    <a:moveTo>
                      <a:pt x="0" y="0"/>
                    </a:moveTo>
                    <a:cubicBezTo>
                      <a:pt x="7" y="0"/>
                      <a:pt x="14" y="-1"/>
                      <a:pt x="21" y="0"/>
                    </a:cubicBezTo>
                    <a:cubicBezTo>
                      <a:pt x="4047" y="0"/>
                      <a:pt x="7994" y="1125"/>
                      <a:pt x="11415" y="3249"/>
                    </a:cubicBezTo>
                    <a:lnTo>
                      <a:pt x="21"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98348" name="Group 37"/>
            <p:cNvGrpSpPr>
              <a:grpSpLocks/>
            </p:cNvGrpSpPr>
            <p:nvPr/>
          </p:nvGrpSpPr>
          <p:grpSpPr bwMode="auto">
            <a:xfrm>
              <a:off x="3744" y="2544"/>
              <a:ext cx="1248" cy="864"/>
              <a:chOff x="3744" y="2544"/>
              <a:chExt cx="1248" cy="864"/>
            </a:xfrm>
          </p:grpSpPr>
          <p:sp>
            <p:nvSpPr>
              <p:cNvPr id="98366" name="Arc 35"/>
              <p:cNvSpPr>
                <a:spLocks/>
              </p:cNvSpPr>
              <p:nvPr/>
            </p:nvSpPr>
            <p:spPr bwMode="auto">
              <a:xfrm>
                <a:off x="3744" y="2544"/>
                <a:ext cx="641" cy="864"/>
              </a:xfrm>
              <a:custGeom>
                <a:avLst/>
                <a:gdLst>
                  <a:gd name="T0" fmla="*/ 0 w 11418"/>
                  <a:gd name="T1" fmla="*/ 0 h 21600"/>
                  <a:gd name="T2" fmla="*/ 0 w 11418"/>
                  <a:gd name="T3" fmla="*/ 0 h 21600"/>
                  <a:gd name="T4" fmla="*/ 0 w 11418"/>
                  <a:gd name="T5" fmla="*/ 0 h 21600"/>
                  <a:gd name="T6" fmla="*/ 0 60000 65536"/>
                  <a:gd name="T7" fmla="*/ 0 60000 65536"/>
                  <a:gd name="T8" fmla="*/ 0 60000 65536"/>
                  <a:gd name="T9" fmla="*/ 0 w 11418"/>
                  <a:gd name="T10" fmla="*/ 0 h 21600"/>
                  <a:gd name="T11" fmla="*/ 11418 w 11418"/>
                  <a:gd name="T12" fmla="*/ 21600 h 21600"/>
                </a:gdLst>
                <a:ahLst/>
                <a:cxnLst>
                  <a:cxn ang="T6">
                    <a:pos x="T0" y="T1"/>
                  </a:cxn>
                  <a:cxn ang="T7">
                    <a:pos x="T2" y="T3"/>
                  </a:cxn>
                  <a:cxn ang="T8">
                    <a:pos x="T4" y="T5"/>
                  </a:cxn>
                </a:cxnLst>
                <a:rect l="T9" t="T10" r="T11" b="T12"/>
                <a:pathLst>
                  <a:path w="11418" h="21600" fill="none" extrusionOk="0">
                    <a:moveTo>
                      <a:pt x="-1" y="3264"/>
                    </a:moveTo>
                    <a:cubicBezTo>
                      <a:pt x="3420" y="1134"/>
                      <a:pt x="7369" y="3"/>
                      <a:pt x="11400" y="0"/>
                    </a:cubicBezTo>
                  </a:path>
                  <a:path w="11418" h="21600" stroke="0" extrusionOk="0">
                    <a:moveTo>
                      <a:pt x="-1" y="3264"/>
                    </a:moveTo>
                    <a:cubicBezTo>
                      <a:pt x="3420" y="1134"/>
                      <a:pt x="7369" y="3"/>
                      <a:pt x="11400" y="0"/>
                    </a:cubicBezTo>
                    <a:lnTo>
                      <a:pt x="11418"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67" name="Arc 36"/>
              <p:cNvSpPr>
                <a:spLocks/>
              </p:cNvSpPr>
              <p:nvPr/>
            </p:nvSpPr>
            <p:spPr bwMode="auto">
              <a:xfrm>
                <a:off x="4351" y="2544"/>
                <a:ext cx="641" cy="864"/>
              </a:xfrm>
              <a:custGeom>
                <a:avLst/>
                <a:gdLst>
                  <a:gd name="T0" fmla="*/ 0 w 11411"/>
                  <a:gd name="T1" fmla="*/ 0 h 21600"/>
                  <a:gd name="T2" fmla="*/ 0 w 11411"/>
                  <a:gd name="T3" fmla="*/ 0 h 21600"/>
                  <a:gd name="T4" fmla="*/ 0 w 11411"/>
                  <a:gd name="T5" fmla="*/ 0 h 21600"/>
                  <a:gd name="T6" fmla="*/ 0 60000 65536"/>
                  <a:gd name="T7" fmla="*/ 0 60000 65536"/>
                  <a:gd name="T8" fmla="*/ 0 60000 65536"/>
                  <a:gd name="T9" fmla="*/ 0 w 11411"/>
                  <a:gd name="T10" fmla="*/ 0 h 21600"/>
                  <a:gd name="T11" fmla="*/ 11411 w 11411"/>
                  <a:gd name="T12" fmla="*/ 21600 h 21600"/>
                </a:gdLst>
                <a:ahLst/>
                <a:cxnLst>
                  <a:cxn ang="T6">
                    <a:pos x="T0" y="T1"/>
                  </a:cxn>
                  <a:cxn ang="T7">
                    <a:pos x="T2" y="T3"/>
                  </a:cxn>
                  <a:cxn ang="T8">
                    <a:pos x="T4" y="T5"/>
                  </a:cxn>
                </a:cxnLst>
                <a:rect l="T9" t="T10" r="T11" b="T12"/>
                <a:pathLst>
                  <a:path w="11411" h="21600" fill="none" extrusionOk="0">
                    <a:moveTo>
                      <a:pt x="0" y="0"/>
                    </a:moveTo>
                    <a:cubicBezTo>
                      <a:pt x="6" y="0"/>
                      <a:pt x="12" y="-1"/>
                      <a:pt x="18" y="0"/>
                    </a:cubicBezTo>
                    <a:cubicBezTo>
                      <a:pt x="4044" y="0"/>
                      <a:pt x="7990" y="1125"/>
                      <a:pt x="11411" y="3248"/>
                    </a:cubicBezTo>
                  </a:path>
                  <a:path w="11411" h="21600" stroke="0" extrusionOk="0">
                    <a:moveTo>
                      <a:pt x="0" y="0"/>
                    </a:moveTo>
                    <a:cubicBezTo>
                      <a:pt x="6" y="0"/>
                      <a:pt x="12" y="-1"/>
                      <a:pt x="18" y="0"/>
                    </a:cubicBezTo>
                    <a:cubicBezTo>
                      <a:pt x="4044" y="0"/>
                      <a:pt x="7990" y="1125"/>
                      <a:pt x="11411" y="3248"/>
                    </a:cubicBezTo>
                    <a:lnTo>
                      <a:pt x="18"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98349" name="Group 40"/>
            <p:cNvGrpSpPr>
              <a:grpSpLocks/>
            </p:cNvGrpSpPr>
            <p:nvPr/>
          </p:nvGrpSpPr>
          <p:grpSpPr bwMode="auto">
            <a:xfrm>
              <a:off x="3649" y="2352"/>
              <a:ext cx="1440" cy="864"/>
              <a:chOff x="3649" y="2352"/>
              <a:chExt cx="1440" cy="864"/>
            </a:xfrm>
          </p:grpSpPr>
          <p:sp>
            <p:nvSpPr>
              <p:cNvPr id="98364" name="Arc 38"/>
              <p:cNvSpPr>
                <a:spLocks/>
              </p:cNvSpPr>
              <p:nvPr/>
            </p:nvSpPr>
            <p:spPr bwMode="auto">
              <a:xfrm>
                <a:off x="3649" y="2352"/>
                <a:ext cx="740" cy="864"/>
              </a:xfrm>
              <a:custGeom>
                <a:avLst/>
                <a:gdLst>
                  <a:gd name="T0" fmla="*/ 0 w 11419"/>
                  <a:gd name="T1" fmla="*/ 0 h 21600"/>
                  <a:gd name="T2" fmla="*/ 0 w 11419"/>
                  <a:gd name="T3" fmla="*/ 0 h 21600"/>
                  <a:gd name="T4" fmla="*/ 0 w 11419"/>
                  <a:gd name="T5" fmla="*/ 0 h 21600"/>
                  <a:gd name="T6" fmla="*/ 0 60000 65536"/>
                  <a:gd name="T7" fmla="*/ 0 60000 65536"/>
                  <a:gd name="T8" fmla="*/ 0 60000 65536"/>
                  <a:gd name="T9" fmla="*/ 0 w 11419"/>
                  <a:gd name="T10" fmla="*/ 0 h 21600"/>
                  <a:gd name="T11" fmla="*/ 11419 w 11419"/>
                  <a:gd name="T12" fmla="*/ 21600 h 21600"/>
                </a:gdLst>
                <a:ahLst/>
                <a:cxnLst>
                  <a:cxn ang="T6">
                    <a:pos x="T0" y="T1"/>
                  </a:cxn>
                  <a:cxn ang="T7">
                    <a:pos x="T2" y="T3"/>
                  </a:cxn>
                  <a:cxn ang="T8">
                    <a:pos x="T4" y="T5"/>
                  </a:cxn>
                </a:cxnLst>
                <a:rect l="T9" t="T10" r="T11" b="T12"/>
                <a:pathLst>
                  <a:path w="11419" h="21600" fill="none" extrusionOk="0">
                    <a:moveTo>
                      <a:pt x="0" y="3265"/>
                    </a:moveTo>
                    <a:cubicBezTo>
                      <a:pt x="3422" y="1133"/>
                      <a:pt x="7372" y="2"/>
                      <a:pt x="11404" y="0"/>
                    </a:cubicBezTo>
                  </a:path>
                  <a:path w="11419" h="21600" stroke="0" extrusionOk="0">
                    <a:moveTo>
                      <a:pt x="0" y="3265"/>
                    </a:moveTo>
                    <a:cubicBezTo>
                      <a:pt x="3422" y="1133"/>
                      <a:pt x="7372" y="2"/>
                      <a:pt x="11404" y="0"/>
                    </a:cubicBezTo>
                    <a:lnTo>
                      <a:pt x="11419"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65" name="Arc 39"/>
              <p:cNvSpPr>
                <a:spLocks/>
              </p:cNvSpPr>
              <p:nvPr/>
            </p:nvSpPr>
            <p:spPr bwMode="auto">
              <a:xfrm>
                <a:off x="4349" y="2352"/>
                <a:ext cx="740" cy="864"/>
              </a:xfrm>
              <a:custGeom>
                <a:avLst/>
                <a:gdLst>
                  <a:gd name="T0" fmla="*/ 0 w 11412"/>
                  <a:gd name="T1" fmla="*/ 0 h 21600"/>
                  <a:gd name="T2" fmla="*/ 0 w 11412"/>
                  <a:gd name="T3" fmla="*/ 0 h 21600"/>
                  <a:gd name="T4" fmla="*/ 0 w 11412"/>
                  <a:gd name="T5" fmla="*/ 0 h 21600"/>
                  <a:gd name="T6" fmla="*/ 0 60000 65536"/>
                  <a:gd name="T7" fmla="*/ 0 60000 65536"/>
                  <a:gd name="T8" fmla="*/ 0 60000 65536"/>
                  <a:gd name="T9" fmla="*/ 0 w 11412"/>
                  <a:gd name="T10" fmla="*/ 0 h 21600"/>
                  <a:gd name="T11" fmla="*/ 11412 w 11412"/>
                  <a:gd name="T12" fmla="*/ 21600 h 21600"/>
                </a:gdLst>
                <a:ahLst/>
                <a:cxnLst>
                  <a:cxn ang="T6">
                    <a:pos x="T0" y="T1"/>
                  </a:cxn>
                  <a:cxn ang="T7">
                    <a:pos x="T2" y="T3"/>
                  </a:cxn>
                  <a:cxn ang="T8">
                    <a:pos x="T4" y="T5"/>
                  </a:cxn>
                </a:cxnLst>
                <a:rect l="T9" t="T10" r="T11" b="T12"/>
                <a:pathLst>
                  <a:path w="11412" h="21600" fill="none" extrusionOk="0">
                    <a:moveTo>
                      <a:pt x="0" y="0"/>
                    </a:moveTo>
                    <a:cubicBezTo>
                      <a:pt x="5" y="0"/>
                      <a:pt x="10" y="-1"/>
                      <a:pt x="15" y="0"/>
                    </a:cubicBezTo>
                    <a:cubicBezTo>
                      <a:pt x="4042" y="0"/>
                      <a:pt x="7990" y="1126"/>
                      <a:pt x="11411" y="3251"/>
                    </a:cubicBezTo>
                  </a:path>
                  <a:path w="11412" h="21600" stroke="0" extrusionOk="0">
                    <a:moveTo>
                      <a:pt x="0" y="0"/>
                    </a:moveTo>
                    <a:cubicBezTo>
                      <a:pt x="5" y="0"/>
                      <a:pt x="10" y="-1"/>
                      <a:pt x="15" y="0"/>
                    </a:cubicBezTo>
                    <a:cubicBezTo>
                      <a:pt x="4042" y="0"/>
                      <a:pt x="7990" y="1126"/>
                      <a:pt x="11411" y="3251"/>
                    </a:cubicBezTo>
                    <a:lnTo>
                      <a:pt x="15"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grpSp>
          <p:nvGrpSpPr>
            <p:cNvPr id="98350" name="Group 43"/>
            <p:cNvGrpSpPr>
              <a:grpSpLocks/>
            </p:cNvGrpSpPr>
            <p:nvPr/>
          </p:nvGrpSpPr>
          <p:grpSpPr bwMode="auto">
            <a:xfrm>
              <a:off x="3504" y="2160"/>
              <a:ext cx="1681" cy="864"/>
              <a:chOff x="3504" y="2160"/>
              <a:chExt cx="1681" cy="864"/>
            </a:xfrm>
          </p:grpSpPr>
          <p:sp>
            <p:nvSpPr>
              <p:cNvPr id="98362" name="Arc 41"/>
              <p:cNvSpPr>
                <a:spLocks/>
              </p:cNvSpPr>
              <p:nvPr/>
            </p:nvSpPr>
            <p:spPr bwMode="auto">
              <a:xfrm>
                <a:off x="3504" y="2160"/>
                <a:ext cx="863" cy="864"/>
              </a:xfrm>
              <a:custGeom>
                <a:avLst/>
                <a:gdLst>
                  <a:gd name="T0" fmla="*/ 0 w 11404"/>
                  <a:gd name="T1" fmla="*/ 0 h 21600"/>
                  <a:gd name="T2" fmla="*/ 0 w 11404"/>
                  <a:gd name="T3" fmla="*/ 0 h 21600"/>
                  <a:gd name="T4" fmla="*/ 0 w 11404"/>
                  <a:gd name="T5" fmla="*/ 0 h 21600"/>
                  <a:gd name="T6" fmla="*/ 0 60000 65536"/>
                  <a:gd name="T7" fmla="*/ 0 60000 65536"/>
                  <a:gd name="T8" fmla="*/ 0 60000 65536"/>
                  <a:gd name="T9" fmla="*/ 0 w 11404"/>
                  <a:gd name="T10" fmla="*/ 0 h 21600"/>
                  <a:gd name="T11" fmla="*/ 11404 w 11404"/>
                  <a:gd name="T12" fmla="*/ 21600 h 21600"/>
                </a:gdLst>
                <a:ahLst/>
                <a:cxnLst>
                  <a:cxn ang="T6">
                    <a:pos x="T0" y="T1"/>
                  </a:cxn>
                  <a:cxn ang="T7">
                    <a:pos x="T2" y="T3"/>
                  </a:cxn>
                  <a:cxn ang="T8">
                    <a:pos x="T4" y="T5"/>
                  </a:cxn>
                </a:cxnLst>
                <a:rect l="T9" t="T10" r="T11" b="T12"/>
                <a:pathLst>
                  <a:path w="11404" h="21600" fill="none" extrusionOk="0">
                    <a:moveTo>
                      <a:pt x="-1" y="3255"/>
                    </a:moveTo>
                    <a:cubicBezTo>
                      <a:pt x="3419" y="1130"/>
                      <a:pt x="7364" y="2"/>
                      <a:pt x="11391" y="0"/>
                    </a:cubicBezTo>
                  </a:path>
                  <a:path w="11404" h="21600" stroke="0" extrusionOk="0">
                    <a:moveTo>
                      <a:pt x="-1" y="3255"/>
                    </a:moveTo>
                    <a:cubicBezTo>
                      <a:pt x="3419" y="1130"/>
                      <a:pt x="7364" y="2"/>
                      <a:pt x="11391" y="0"/>
                    </a:cubicBezTo>
                    <a:lnTo>
                      <a:pt x="11404"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sp>
            <p:nvSpPr>
              <p:cNvPr id="98363" name="Arc 42"/>
              <p:cNvSpPr>
                <a:spLocks/>
              </p:cNvSpPr>
              <p:nvPr/>
            </p:nvSpPr>
            <p:spPr bwMode="auto">
              <a:xfrm>
                <a:off x="4322" y="2160"/>
                <a:ext cx="863" cy="864"/>
              </a:xfrm>
              <a:custGeom>
                <a:avLst/>
                <a:gdLst>
                  <a:gd name="T0" fmla="*/ 0 w 11408"/>
                  <a:gd name="T1" fmla="*/ 0 h 21600"/>
                  <a:gd name="T2" fmla="*/ 0 w 11408"/>
                  <a:gd name="T3" fmla="*/ 0 h 21600"/>
                  <a:gd name="T4" fmla="*/ 0 w 11408"/>
                  <a:gd name="T5" fmla="*/ 0 h 21600"/>
                  <a:gd name="T6" fmla="*/ 0 60000 65536"/>
                  <a:gd name="T7" fmla="*/ 0 60000 65536"/>
                  <a:gd name="T8" fmla="*/ 0 60000 65536"/>
                  <a:gd name="T9" fmla="*/ 0 w 11408"/>
                  <a:gd name="T10" fmla="*/ 0 h 21600"/>
                  <a:gd name="T11" fmla="*/ 11408 w 11408"/>
                  <a:gd name="T12" fmla="*/ 21600 h 21600"/>
                </a:gdLst>
                <a:ahLst/>
                <a:cxnLst>
                  <a:cxn ang="T6">
                    <a:pos x="T0" y="T1"/>
                  </a:cxn>
                  <a:cxn ang="T7">
                    <a:pos x="T2" y="T3"/>
                  </a:cxn>
                  <a:cxn ang="T8">
                    <a:pos x="T4" y="T5"/>
                  </a:cxn>
                </a:cxnLst>
                <a:rect l="T9" t="T10" r="T11" b="T12"/>
                <a:pathLst>
                  <a:path w="11408" h="21600" fill="none" extrusionOk="0">
                    <a:moveTo>
                      <a:pt x="0" y="0"/>
                    </a:moveTo>
                    <a:cubicBezTo>
                      <a:pt x="4" y="0"/>
                      <a:pt x="8" y="-1"/>
                      <a:pt x="13" y="0"/>
                    </a:cubicBezTo>
                    <a:cubicBezTo>
                      <a:pt x="4040" y="0"/>
                      <a:pt x="7986" y="1125"/>
                      <a:pt x="11407" y="3250"/>
                    </a:cubicBezTo>
                  </a:path>
                  <a:path w="11408" h="21600" stroke="0" extrusionOk="0">
                    <a:moveTo>
                      <a:pt x="0" y="0"/>
                    </a:moveTo>
                    <a:cubicBezTo>
                      <a:pt x="4" y="0"/>
                      <a:pt x="8" y="-1"/>
                      <a:pt x="13" y="0"/>
                    </a:cubicBezTo>
                    <a:cubicBezTo>
                      <a:pt x="4040" y="0"/>
                      <a:pt x="7986" y="1125"/>
                      <a:pt x="11407" y="3250"/>
                    </a:cubicBezTo>
                    <a:lnTo>
                      <a:pt x="13" y="21600"/>
                    </a:lnTo>
                    <a:close/>
                  </a:path>
                </a:pathLst>
              </a:custGeom>
              <a:noFill/>
              <a:ln w="25400" cap="rnd">
                <a:solidFill>
                  <a:schemeClr val="bg2"/>
                </a:solidFill>
                <a:round/>
                <a:headEnd type="none" w="sm" len="sm"/>
                <a:tailEnd type="none" w="sm" len="sm"/>
              </a:ln>
            </p:spPr>
            <p:txBody>
              <a:bodyPr/>
              <a:lstStyle/>
              <a:p>
                <a:pPr algn="ctr" eaLnBrk="0" hangingPunct="0"/>
                <a:endParaRPr lang="en-US"/>
              </a:p>
            </p:txBody>
          </p:sp>
        </p:grpSp>
        <p:sp>
          <p:nvSpPr>
            <p:cNvPr id="98351" name="Rectangle 44"/>
            <p:cNvSpPr>
              <a:spLocks noChangeArrowheads="1"/>
            </p:cNvSpPr>
            <p:nvPr/>
          </p:nvSpPr>
          <p:spPr bwMode="auto">
            <a:xfrm>
              <a:off x="3504" y="1632"/>
              <a:ext cx="1680" cy="384"/>
            </a:xfrm>
            <a:prstGeom prst="rect">
              <a:avLst/>
            </a:prstGeom>
            <a:pattFill prst="pct20">
              <a:fgClr>
                <a:schemeClr val="tx2"/>
              </a:fgClr>
              <a:bgClr>
                <a:schemeClr val="bg1"/>
              </a:bgClr>
            </a:pattFill>
            <a:ln w="9525">
              <a:noFill/>
              <a:miter lim="800000"/>
              <a:headEnd/>
              <a:tailEnd/>
            </a:ln>
          </p:spPr>
          <p:txBody>
            <a:bodyPr wrap="none" anchor="ctr"/>
            <a:lstStyle/>
            <a:p>
              <a:pPr algn="ctr" eaLnBrk="0" hangingPunct="0"/>
              <a:endParaRPr lang="en-US"/>
            </a:p>
          </p:txBody>
        </p:sp>
        <p:sp>
          <p:nvSpPr>
            <p:cNvPr id="98352" name="Line 45"/>
            <p:cNvSpPr>
              <a:spLocks noChangeShapeType="1"/>
            </p:cNvSpPr>
            <p:nvPr/>
          </p:nvSpPr>
          <p:spPr bwMode="auto">
            <a:xfrm flipV="1">
              <a:off x="3744" y="1440"/>
              <a:ext cx="0" cy="336"/>
            </a:xfrm>
            <a:prstGeom prst="line">
              <a:avLst/>
            </a:prstGeom>
            <a:noFill/>
            <a:ln w="25400">
              <a:solidFill>
                <a:schemeClr val="tx1"/>
              </a:solidFill>
              <a:round/>
              <a:headEnd type="none" w="sm" len="sm"/>
              <a:tailEnd type="stealth" w="med" len="med"/>
            </a:ln>
          </p:spPr>
          <p:txBody>
            <a:bodyPr/>
            <a:lstStyle/>
            <a:p>
              <a:endParaRPr lang="en-US"/>
            </a:p>
          </p:txBody>
        </p:sp>
        <p:sp>
          <p:nvSpPr>
            <p:cNvPr id="98353" name="Line 46"/>
            <p:cNvSpPr>
              <a:spLocks noChangeShapeType="1"/>
            </p:cNvSpPr>
            <p:nvPr/>
          </p:nvSpPr>
          <p:spPr bwMode="auto">
            <a:xfrm flipV="1">
              <a:off x="4320" y="1440"/>
              <a:ext cx="0" cy="336"/>
            </a:xfrm>
            <a:prstGeom prst="line">
              <a:avLst/>
            </a:prstGeom>
            <a:noFill/>
            <a:ln w="25400">
              <a:solidFill>
                <a:schemeClr val="tx1"/>
              </a:solidFill>
              <a:round/>
              <a:headEnd type="none" w="sm" len="sm"/>
              <a:tailEnd type="stealth" w="med" len="med"/>
            </a:ln>
          </p:spPr>
          <p:txBody>
            <a:bodyPr/>
            <a:lstStyle/>
            <a:p>
              <a:endParaRPr lang="en-US"/>
            </a:p>
          </p:txBody>
        </p:sp>
        <p:sp>
          <p:nvSpPr>
            <p:cNvPr id="98354" name="Line 47"/>
            <p:cNvSpPr>
              <a:spLocks noChangeShapeType="1"/>
            </p:cNvSpPr>
            <p:nvPr/>
          </p:nvSpPr>
          <p:spPr bwMode="auto">
            <a:xfrm flipV="1">
              <a:off x="4032" y="1440"/>
              <a:ext cx="0" cy="336"/>
            </a:xfrm>
            <a:prstGeom prst="line">
              <a:avLst/>
            </a:prstGeom>
            <a:noFill/>
            <a:ln w="25400">
              <a:solidFill>
                <a:schemeClr val="tx1"/>
              </a:solidFill>
              <a:round/>
              <a:headEnd type="none" w="sm" len="sm"/>
              <a:tailEnd type="stealth" w="med" len="med"/>
            </a:ln>
          </p:spPr>
          <p:txBody>
            <a:bodyPr/>
            <a:lstStyle/>
            <a:p>
              <a:endParaRPr lang="en-US"/>
            </a:p>
          </p:txBody>
        </p:sp>
        <p:sp>
          <p:nvSpPr>
            <p:cNvPr id="98355" name="Line 48"/>
            <p:cNvSpPr>
              <a:spLocks noChangeShapeType="1"/>
            </p:cNvSpPr>
            <p:nvPr/>
          </p:nvSpPr>
          <p:spPr bwMode="auto">
            <a:xfrm flipV="1">
              <a:off x="4608" y="1440"/>
              <a:ext cx="0" cy="336"/>
            </a:xfrm>
            <a:prstGeom prst="line">
              <a:avLst/>
            </a:prstGeom>
            <a:noFill/>
            <a:ln w="25400">
              <a:solidFill>
                <a:schemeClr val="tx1"/>
              </a:solidFill>
              <a:round/>
              <a:headEnd type="none" w="sm" len="sm"/>
              <a:tailEnd type="stealth" w="med" len="med"/>
            </a:ln>
          </p:spPr>
          <p:txBody>
            <a:bodyPr/>
            <a:lstStyle/>
            <a:p>
              <a:endParaRPr lang="en-US"/>
            </a:p>
          </p:txBody>
        </p:sp>
        <p:sp>
          <p:nvSpPr>
            <p:cNvPr id="98356" name="Line 49"/>
            <p:cNvSpPr>
              <a:spLocks noChangeShapeType="1"/>
            </p:cNvSpPr>
            <p:nvPr/>
          </p:nvSpPr>
          <p:spPr bwMode="auto">
            <a:xfrm flipV="1">
              <a:off x="4896" y="1440"/>
              <a:ext cx="0" cy="336"/>
            </a:xfrm>
            <a:prstGeom prst="line">
              <a:avLst/>
            </a:prstGeom>
            <a:noFill/>
            <a:ln w="25400">
              <a:solidFill>
                <a:schemeClr val="tx1"/>
              </a:solidFill>
              <a:round/>
              <a:headEnd type="none" w="sm" len="sm"/>
              <a:tailEnd type="stealth" w="med" len="med"/>
            </a:ln>
          </p:spPr>
          <p:txBody>
            <a:bodyPr/>
            <a:lstStyle/>
            <a:p>
              <a:endParaRPr lang="en-US"/>
            </a:p>
          </p:txBody>
        </p:sp>
        <p:sp>
          <p:nvSpPr>
            <p:cNvPr id="98357" name="Arc 50"/>
            <p:cNvSpPr>
              <a:spLocks/>
            </p:cNvSpPr>
            <p:nvPr/>
          </p:nvSpPr>
          <p:spPr bwMode="auto">
            <a:xfrm>
              <a:off x="3600" y="1584"/>
              <a:ext cx="288" cy="336"/>
            </a:xfrm>
            <a:custGeom>
              <a:avLst/>
              <a:gdLst>
                <a:gd name="T0" fmla="*/ 0 w 27678"/>
                <a:gd name="T1" fmla="*/ 0 h 21600"/>
                <a:gd name="T2" fmla="*/ 0 w 27678"/>
                <a:gd name="T3" fmla="*/ 0 h 21600"/>
                <a:gd name="T4" fmla="*/ 0 w 27678"/>
                <a:gd name="T5" fmla="*/ 0 h 21600"/>
                <a:gd name="T6" fmla="*/ 0 60000 65536"/>
                <a:gd name="T7" fmla="*/ 0 60000 65536"/>
                <a:gd name="T8" fmla="*/ 0 60000 65536"/>
                <a:gd name="T9" fmla="*/ 0 w 27678"/>
                <a:gd name="T10" fmla="*/ 0 h 21600"/>
                <a:gd name="T11" fmla="*/ 27678 w 27678"/>
                <a:gd name="T12" fmla="*/ 21600 h 21600"/>
              </a:gdLst>
              <a:ahLst/>
              <a:cxnLst>
                <a:cxn ang="T6">
                  <a:pos x="T0" y="T1"/>
                </a:cxn>
                <a:cxn ang="T7">
                  <a:pos x="T2" y="T3"/>
                </a:cxn>
                <a:cxn ang="T8">
                  <a:pos x="T4" y="T5"/>
                </a:cxn>
              </a:cxnLst>
              <a:rect l="T9" t="T10" r="T11" b="T12"/>
              <a:pathLst>
                <a:path w="27678" h="21600" fill="none" extrusionOk="0">
                  <a:moveTo>
                    <a:pt x="-1" y="5277"/>
                  </a:moveTo>
                  <a:cubicBezTo>
                    <a:pt x="3927" y="1873"/>
                    <a:pt x="8949" y="-1"/>
                    <a:pt x="14147" y="0"/>
                  </a:cubicBezTo>
                  <a:cubicBezTo>
                    <a:pt x="19068" y="0"/>
                    <a:pt x="23841" y="1680"/>
                    <a:pt x="27677" y="4763"/>
                  </a:cubicBezTo>
                </a:path>
                <a:path w="27678" h="21600" stroke="0" extrusionOk="0">
                  <a:moveTo>
                    <a:pt x="-1" y="5277"/>
                  </a:moveTo>
                  <a:cubicBezTo>
                    <a:pt x="3927" y="1873"/>
                    <a:pt x="8949" y="-1"/>
                    <a:pt x="14147" y="0"/>
                  </a:cubicBezTo>
                  <a:cubicBezTo>
                    <a:pt x="19068" y="0"/>
                    <a:pt x="23841" y="1680"/>
                    <a:pt x="27677" y="4763"/>
                  </a:cubicBezTo>
                  <a:lnTo>
                    <a:pt x="14147"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58" name="Arc 51"/>
            <p:cNvSpPr>
              <a:spLocks/>
            </p:cNvSpPr>
            <p:nvPr/>
          </p:nvSpPr>
          <p:spPr bwMode="auto">
            <a:xfrm>
              <a:off x="3888" y="1584"/>
              <a:ext cx="288" cy="336"/>
            </a:xfrm>
            <a:custGeom>
              <a:avLst/>
              <a:gdLst>
                <a:gd name="T0" fmla="*/ 0 w 27678"/>
                <a:gd name="T1" fmla="*/ 0 h 21600"/>
                <a:gd name="T2" fmla="*/ 0 w 27678"/>
                <a:gd name="T3" fmla="*/ 0 h 21600"/>
                <a:gd name="T4" fmla="*/ 0 w 27678"/>
                <a:gd name="T5" fmla="*/ 0 h 21600"/>
                <a:gd name="T6" fmla="*/ 0 60000 65536"/>
                <a:gd name="T7" fmla="*/ 0 60000 65536"/>
                <a:gd name="T8" fmla="*/ 0 60000 65536"/>
                <a:gd name="T9" fmla="*/ 0 w 27678"/>
                <a:gd name="T10" fmla="*/ 0 h 21600"/>
                <a:gd name="T11" fmla="*/ 27678 w 27678"/>
                <a:gd name="T12" fmla="*/ 21600 h 21600"/>
              </a:gdLst>
              <a:ahLst/>
              <a:cxnLst>
                <a:cxn ang="T6">
                  <a:pos x="T0" y="T1"/>
                </a:cxn>
                <a:cxn ang="T7">
                  <a:pos x="T2" y="T3"/>
                </a:cxn>
                <a:cxn ang="T8">
                  <a:pos x="T4" y="T5"/>
                </a:cxn>
              </a:cxnLst>
              <a:rect l="T9" t="T10" r="T11" b="T12"/>
              <a:pathLst>
                <a:path w="27678" h="21600" fill="none" extrusionOk="0">
                  <a:moveTo>
                    <a:pt x="-1" y="5277"/>
                  </a:moveTo>
                  <a:cubicBezTo>
                    <a:pt x="3927" y="1873"/>
                    <a:pt x="8949" y="-1"/>
                    <a:pt x="14147" y="0"/>
                  </a:cubicBezTo>
                  <a:cubicBezTo>
                    <a:pt x="19068" y="0"/>
                    <a:pt x="23841" y="1680"/>
                    <a:pt x="27677" y="4763"/>
                  </a:cubicBezTo>
                </a:path>
                <a:path w="27678" h="21600" stroke="0" extrusionOk="0">
                  <a:moveTo>
                    <a:pt x="-1" y="5277"/>
                  </a:moveTo>
                  <a:cubicBezTo>
                    <a:pt x="3927" y="1873"/>
                    <a:pt x="8949" y="-1"/>
                    <a:pt x="14147" y="0"/>
                  </a:cubicBezTo>
                  <a:cubicBezTo>
                    <a:pt x="19068" y="0"/>
                    <a:pt x="23841" y="1680"/>
                    <a:pt x="27677" y="4763"/>
                  </a:cubicBezTo>
                  <a:lnTo>
                    <a:pt x="14147"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59" name="Arc 52"/>
            <p:cNvSpPr>
              <a:spLocks/>
            </p:cNvSpPr>
            <p:nvPr/>
          </p:nvSpPr>
          <p:spPr bwMode="auto">
            <a:xfrm>
              <a:off x="4176" y="1584"/>
              <a:ext cx="288" cy="336"/>
            </a:xfrm>
            <a:custGeom>
              <a:avLst/>
              <a:gdLst>
                <a:gd name="T0" fmla="*/ 0 w 27678"/>
                <a:gd name="T1" fmla="*/ 0 h 21600"/>
                <a:gd name="T2" fmla="*/ 0 w 27678"/>
                <a:gd name="T3" fmla="*/ 0 h 21600"/>
                <a:gd name="T4" fmla="*/ 0 w 27678"/>
                <a:gd name="T5" fmla="*/ 0 h 21600"/>
                <a:gd name="T6" fmla="*/ 0 60000 65536"/>
                <a:gd name="T7" fmla="*/ 0 60000 65536"/>
                <a:gd name="T8" fmla="*/ 0 60000 65536"/>
                <a:gd name="T9" fmla="*/ 0 w 27678"/>
                <a:gd name="T10" fmla="*/ 0 h 21600"/>
                <a:gd name="T11" fmla="*/ 27678 w 27678"/>
                <a:gd name="T12" fmla="*/ 21600 h 21600"/>
              </a:gdLst>
              <a:ahLst/>
              <a:cxnLst>
                <a:cxn ang="T6">
                  <a:pos x="T0" y="T1"/>
                </a:cxn>
                <a:cxn ang="T7">
                  <a:pos x="T2" y="T3"/>
                </a:cxn>
                <a:cxn ang="T8">
                  <a:pos x="T4" y="T5"/>
                </a:cxn>
              </a:cxnLst>
              <a:rect l="T9" t="T10" r="T11" b="T12"/>
              <a:pathLst>
                <a:path w="27678" h="21600" fill="none" extrusionOk="0">
                  <a:moveTo>
                    <a:pt x="-1" y="5277"/>
                  </a:moveTo>
                  <a:cubicBezTo>
                    <a:pt x="3927" y="1873"/>
                    <a:pt x="8949" y="-1"/>
                    <a:pt x="14147" y="0"/>
                  </a:cubicBezTo>
                  <a:cubicBezTo>
                    <a:pt x="19068" y="0"/>
                    <a:pt x="23841" y="1680"/>
                    <a:pt x="27677" y="4763"/>
                  </a:cubicBezTo>
                </a:path>
                <a:path w="27678" h="21600" stroke="0" extrusionOk="0">
                  <a:moveTo>
                    <a:pt x="-1" y="5277"/>
                  </a:moveTo>
                  <a:cubicBezTo>
                    <a:pt x="3927" y="1873"/>
                    <a:pt x="8949" y="-1"/>
                    <a:pt x="14147" y="0"/>
                  </a:cubicBezTo>
                  <a:cubicBezTo>
                    <a:pt x="19068" y="0"/>
                    <a:pt x="23841" y="1680"/>
                    <a:pt x="27677" y="4763"/>
                  </a:cubicBezTo>
                  <a:lnTo>
                    <a:pt x="14147"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60" name="Arc 53"/>
            <p:cNvSpPr>
              <a:spLocks/>
            </p:cNvSpPr>
            <p:nvPr/>
          </p:nvSpPr>
          <p:spPr bwMode="auto">
            <a:xfrm>
              <a:off x="4464" y="1584"/>
              <a:ext cx="288" cy="336"/>
            </a:xfrm>
            <a:custGeom>
              <a:avLst/>
              <a:gdLst>
                <a:gd name="T0" fmla="*/ 0 w 27678"/>
                <a:gd name="T1" fmla="*/ 0 h 21600"/>
                <a:gd name="T2" fmla="*/ 0 w 27678"/>
                <a:gd name="T3" fmla="*/ 0 h 21600"/>
                <a:gd name="T4" fmla="*/ 0 w 27678"/>
                <a:gd name="T5" fmla="*/ 0 h 21600"/>
                <a:gd name="T6" fmla="*/ 0 60000 65536"/>
                <a:gd name="T7" fmla="*/ 0 60000 65536"/>
                <a:gd name="T8" fmla="*/ 0 60000 65536"/>
                <a:gd name="T9" fmla="*/ 0 w 27678"/>
                <a:gd name="T10" fmla="*/ 0 h 21600"/>
                <a:gd name="T11" fmla="*/ 27678 w 27678"/>
                <a:gd name="T12" fmla="*/ 21600 h 21600"/>
              </a:gdLst>
              <a:ahLst/>
              <a:cxnLst>
                <a:cxn ang="T6">
                  <a:pos x="T0" y="T1"/>
                </a:cxn>
                <a:cxn ang="T7">
                  <a:pos x="T2" y="T3"/>
                </a:cxn>
                <a:cxn ang="T8">
                  <a:pos x="T4" y="T5"/>
                </a:cxn>
              </a:cxnLst>
              <a:rect l="T9" t="T10" r="T11" b="T12"/>
              <a:pathLst>
                <a:path w="27678" h="21600" fill="none" extrusionOk="0">
                  <a:moveTo>
                    <a:pt x="-1" y="5277"/>
                  </a:moveTo>
                  <a:cubicBezTo>
                    <a:pt x="3927" y="1873"/>
                    <a:pt x="8949" y="-1"/>
                    <a:pt x="14147" y="0"/>
                  </a:cubicBezTo>
                  <a:cubicBezTo>
                    <a:pt x="19068" y="0"/>
                    <a:pt x="23841" y="1680"/>
                    <a:pt x="27677" y="4763"/>
                  </a:cubicBezTo>
                </a:path>
                <a:path w="27678" h="21600" stroke="0" extrusionOk="0">
                  <a:moveTo>
                    <a:pt x="-1" y="5277"/>
                  </a:moveTo>
                  <a:cubicBezTo>
                    <a:pt x="3927" y="1873"/>
                    <a:pt x="8949" y="-1"/>
                    <a:pt x="14147" y="0"/>
                  </a:cubicBezTo>
                  <a:cubicBezTo>
                    <a:pt x="19068" y="0"/>
                    <a:pt x="23841" y="1680"/>
                    <a:pt x="27677" y="4763"/>
                  </a:cubicBezTo>
                  <a:lnTo>
                    <a:pt x="14147"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sp>
          <p:nvSpPr>
            <p:cNvPr id="98361" name="Arc 54"/>
            <p:cNvSpPr>
              <a:spLocks/>
            </p:cNvSpPr>
            <p:nvPr/>
          </p:nvSpPr>
          <p:spPr bwMode="auto">
            <a:xfrm>
              <a:off x="4752" y="1584"/>
              <a:ext cx="288" cy="336"/>
            </a:xfrm>
            <a:custGeom>
              <a:avLst/>
              <a:gdLst>
                <a:gd name="T0" fmla="*/ 0 w 27678"/>
                <a:gd name="T1" fmla="*/ 0 h 21600"/>
                <a:gd name="T2" fmla="*/ 0 w 27678"/>
                <a:gd name="T3" fmla="*/ 0 h 21600"/>
                <a:gd name="T4" fmla="*/ 0 w 27678"/>
                <a:gd name="T5" fmla="*/ 0 h 21600"/>
                <a:gd name="T6" fmla="*/ 0 60000 65536"/>
                <a:gd name="T7" fmla="*/ 0 60000 65536"/>
                <a:gd name="T8" fmla="*/ 0 60000 65536"/>
                <a:gd name="T9" fmla="*/ 0 w 27678"/>
                <a:gd name="T10" fmla="*/ 0 h 21600"/>
                <a:gd name="T11" fmla="*/ 27678 w 27678"/>
                <a:gd name="T12" fmla="*/ 21600 h 21600"/>
              </a:gdLst>
              <a:ahLst/>
              <a:cxnLst>
                <a:cxn ang="T6">
                  <a:pos x="T0" y="T1"/>
                </a:cxn>
                <a:cxn ang="T7">
                  <a:pos x="T2" y="T3"/>
                </a:cxn>
                <a:cxn ang="T8">
                  <a:pos x="T4" y="T5"/>
                </a:cxn>
              </a:cxnLst>
              <a:rect l="T9" t="T10" r="T11" b="T12"/>
              <a:pathLst>
                <a:path w="27678" h="21600" fill="none" extrusionOk="0">
                  <a:moveTo>
                    <a:pt x="-1" y="5277"/>
                  </a:moveTo>
                  <a:cubicBezTo>
                    <a:pt x="3927" y="1873"/>
                    <a:pt x="8949" y="-1"/>
                    <a:pt x="14147" y="0"/>
                  </a:cubicBezTo>
                  <a:cubicBezTo>
                    <a:pt x="19068" y="0"/>
                    <a:pt x="23841" y="1680"/>
                    <a:pt x="27677" y="4763"/>
                  </a:cubicBezTo>
                </a:path>
                <a:path w="27678" h="21600" stroke="0" extrusionOk="0">
                  <a:moveTo>
                    <a:pt x="-1" y="5277"/>
                  </a:moveTo>
                  <a:cubicBezTo>
                    <a:pt x="3927" y="1873"/>
                    <a:pt x="8949" y="-1"/>
                    <a:pt x="14147" y="0"/>
                  </a:cubicBezTo>
                  <a:cubicBezTo>
                    <a:pt x="19068" y="0"/>
                    <a:pt x="23841" y="1680"/>
                    <a:pt x="27677" y="4763"/>
                  </a:cubicBezTo>
                  <a:lnTo>
                    <a:pt x="14147" y="21600"/>
                  </a:lnTo>
                  <a:close/>
                </a:path>
              </a:pathLst>
            </a:custGeom>
            <a:noFill/>
            <a:ln w="25400" cap="rnd">
              <a:solidFill>
                <a:schemeClr val="tx1"/>
              </a:solidFill>
              <a:round/>
              <a:headEnd type="none" w="sm" len="sm"/>
              <a:tailEnd type="none" w="sm" len="sm"/>
            </a:ln>
          </p:spPr>
          <p:txBody>
            <a:bodyPr/>
            <a:lstStyle/>
            <a:p>
              <a:pPr algn="ctr" eaLnBrk="0" hangingPunct="0"/>
              <a:endParaRPr lang="en-US"/>
            </a:p>
          </p:txBody>
        </p:sp>
      </p:grpSp>
      <p:grpSp>
        <p:nvGrpSpPr>
          <p:cNvPr id="10" name="Group 60"/>
          <p:cNvGrpSpPr>
            <a:grpSpLocks/>
          </p:cNvGrpSpPr>
          <p:nvPr/>
        </p:nvGrpSpPr>
        <p:grpSpPr bwMode="auto">
          <a:xfrm>
            <a:off x="3641725" y="3352800"/>
            <a:ext cx="3063875" cy="2522538"/>
            <a:chOff x="2294" y="2112"/>
            <a:chExt cx="1930" cy="1589"/>
          </a:xfrm>
        </p:grpSpPr>
        <p:sp>
          <p:nvSpPr>
            <p:cNvPr id="98338" name="Rectangle 56"/>
            <p:cNvSpPr>
              <a:spLocks noChangeArrowheads="1"/>
            </p:cNvSpPr>
            <p:nvPr/>
          </p:nvSpPr>
          <p:spPr bwMode="auto">
            <a:xfrm>
              <a:off x="2294" y="3125"/>
              <a:ext cx="1606" cy="576"/>
            </a:xfrm>
            <a:prstGeom prst="rect">
              <a:avLst/>
            </a:prstGeom>
            <a:noFill/>
            <a:ln w="9525">
              <a:noFill/>
              <a:miter lim="800000"/>
              <a:headEnd/>
              <a:tailEnd/>
            </a:ln>
          </p:spPr>
          <p:txBody>
            <a:bodyPr wrap="none" lIns="92075" tIns="46038" rIns="92075" bIns="46038">
              <a:spAutoFit/>
            </a:bodyPr>
            <a:lstStyle/>
            <a:p>
              <a:pPr eaLnBrk="0" hangingPunct="0"/>
              <a:r>
                <a:rPr lang="ru-RU" sz="5400">
                  <a:solidFill>
                    <a:srgbClr val="FC0128"/>
                  </a:solidFill>
                  <a:latin typeface="Arial" pitchFamily="34" charset="0"/>
                </a:rPr>
                <a:t>V</a:t>
              </a:r>
              <a:r>
                <a:rPr lang="ru-RU" sz="2400">
                  <a:solidFill>
                    <a:srgbClr val="FC0128"/>
                  </a:solidFill>
                  <a:latin typeface="Arial" pitchFamily="34" charset="0"/>
                </a:rPr>
                <a:t>new </a:t>
              </a:r>
              <a:r>
                <a:rPr lang="ru-RU" sz="5400">
                  <a:solidFill>
                    <a:srgbClr val="FC0128"/>
                  </a:solidFill>
                  <a:latin typeface="Arial" pitchFamily="34" charset="0"/>
                </a:rPr>
                <a:t>&gt;V</a:t>
              </a:r>
              <a:r>
                <a:rPr lang="ru-RU" sz="2400">
                  <a:solidFill>
                    <a:srgbClr val="FC0128"/>
                  </a:solidFill>
                  <a:latin typeface="Arial" pitchFamily="34" charset="0"/>
                </a:rPr>
                <a:t>old</a:t>
              </a:r>
              <a:endParaRPr lang="ru-RU" sz="2400">
                <a:solidFill>
                  <a:srgbClr val="FC0128"/>
                </a:solidFill>
                <a:latin typeface="Arial CYR"/>
              </a:endParaRPr>
            </a:p>
          </p:txBody>
        </p:sp>
        <p:sp>
          <p:nvSpPr>
            <p:cNvPr id="98339" name="Line 57"/>
            <p:cNvSpPr>
              <a:spLocks noChangeShapeType="1"/>
            </p:cNvSpPr>
            <p:nvPr/>
          </p:nvSpPr>
          <p:spPr bwMode="auto">
            <a:xfrm flipV="1">
              <a:off x="4224" y="2112"/>
              <a:ext cx="0" cy="779"/>
            </a:xfrm>
            <a:prstGeom prst="line">
              <a:avLst/>
            </a:prstGeom>
            <a:noFill/>
            <a:ln w="50800">
              <a:solidFill>
                <a:schemeClr val="bg1"/>
              </a:solidFill>
              <a:round/>
              <a:headEnd type="none" w="sm" len="sm"/>
              <a:tailEnd type="stealth" w="med" len="med"/>
            </a:ln>
          </p:spPr>
          <p:txBody>
            <a:bodyPr/>
            <a:lstStyle/>
            <a:p>
              <a:endParaRPr lang="en-US"/>
            </a:p>
          </p:txBody>
        </p:sp>
        <p:sp>
          <p:nvSpPr>
            <p:cNvPr id="98340" name="Line 58"/>
            <p:cNvSpPr>
              <a:spLocks noChangeShapeType="1"/>
            </p:cNvSpPr>
            <p:nvPr/>
          </p:nvSpPr>
          <p:spPr bwMode="auto">
            <a:xfrm flipH="1">
              <a:off x="2352" y="3600"/>
              <a:ext cx="1488" cy="0"/>
            </a:xfrm>
            <a:prstGeom prst="line">
              <a:avLst/>
            </a:prstGeom>
            <a:noFill/>
            <a:ln w="12700">
              <a:solidFill>
                <a:schemeClr val="tx1"/>
              </a:solidFill>
              <a:round/>
              <a:headEnd type="none" w="sm" len="sm"/>
              <a:tailEnd type="none" w="sm" len="sm"/>
            </a:ln>
          </p:spPr>
          <p:txBody>
            <a:bodyPr/>
            <a:lstStyle/>
            <a:p>
              <a:endParaRPr lang="en-US"/>
            </a:p>
          </p:txBody>
        </p:sp>
        <p:sp>
          <p:nvSpPr>
            <p:cNvPr id="98341" name="Line 59"/>
            <p:cNvSpPr>
              <a:spLocks noChangeShapeType="1"/>
            </p:cNvSpPr>
            <p:nvPr/>
          </p:nvSpPr>
          <p:spPr bwMode="auto">
            <a:xfrm flipV="1">
              <a:off x="3840" y="2781"/>
              <a:ext cx="384" cy="819"/>
            </a:xfrm>
            <a:prstGeom prst="line">
              <a:avLst/>
            </a:prstGeom>
            <a:noFill/>
            <a:ln w="12700">
              <a:solidFill>
                <a:schemeClr val="tx1"/>
              </a:solidFill>
              <a:round/>
              <a:headEnd type="none" w="sm" len="sm"/>
              <a:tailEnd type="none" w="sm" len="sm"/>
            </a:ln>
          </p:spPr>
          <p:txBody>
            <a:bodyPr/>
            <a:lstStyle/>
            <a:p>
              <a:endParaRPr lang="en-US"/>
            </a:p>
          </p:txBody>
        </p:sp>
      </p:grpSp>
      <p:sp>
        <p:nvSpPr>
          <p:cNvPr id="98325" name="Rectangle 61"/>
          <p:cNvSpPr>
            <a:spLocks noChangeArrowheads="1"/>
          </p:cNvSpPr>
          <p:nvPr/>
        </p:nvSpPr>
        <p:spPr bwMode="auto">
          <a:xfrm>
            <a:off x="3794125" y="2193925"/>
            <a:ext cx="2454275" cy="822325"/>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Layer of mashed</a:t>
            </a:r>
          </a:p>
          <a:p>
            <a:pPr eaLnBrk="0" hangingPunct="0"/>
            <a:r>
              <a:rPr lang="ru-RU" sz="2400">
                <a:solidFill>
                  <a:schemeClr val="hlink"/>
                </a:solidFill>
                <a:latin typeface="Arial" pitchFamily="34" charset="0"/>
              </a:rPr>
              <a:t>potato</a:t>
            </a:r>
            <a:endParaRPr lang="ru-RU" sz="2400">
              <a:solidFill>
                <a:schemeClr val="hlink"/>
              </a:solidFill>
              <a:latin typeface="Arial CYR"/>
            </a:endParaRPr>
          </a:p>
        </p:txBody>
      </p:sp>
      <p:sp>
        <p:nvSpPr>
          <p:cNvPr id="98326" name="Line 62"/>
          <p:cNvSpPr>
            <a:spLocks noChangeShapeType="1"/>
          </p:cNvSpPr>
          <p:nvPr/>
        </p:nvSpPr>
        <p:spPr bwMode="auto">
          <a:xfrm>
            <a:off x="3886200" y="2590800"/>
            <a:ext cx="1600200" cy="0"/>
          </a:xfrm>
          <a:prstGeom prst="line">
            <a:avLst/>
          </a:prstGeom>
          <a:noFill/>
          <a:ln w="12700">
            <a:solidFill>
              <a:schemeClr val="tx1"/>
            </a:solidFill>
            <a:round/>
            <a:headEnd type="none" w="sm" len="sm"/>
            <a:tailEnd type="none" w="sm" len="sm"/>
          </a:ln>
        </p:spPr>
        <p:txBody>
          <a:bodyPr/>
          <a:lstStyle/>
          <a:p>
            <a:endParaRPr lang="en-US"/>
          </a:p>
        </p:txBody>
      </p:sp>
      <p:sp>
        <p:nvSpPr>
          <p:cNvPr id="98327" name="Line 63"/>
          <p:cNvSpPr>
            <a:spLocks noChangeShapeType="1"/>
          </p:cNvSpPr>
          <p:nvPr/>
        </p:nvSpPr>
        <p:spPr bwMode="auto">
          <a:xfrm flipV="1">
            <a:off x="3505200" y="2590800"/>
            <a:ext cx="381000" cy="762000"/>
          </a:xfrm>
          <a:prstGeom prst="line">
            <a:avLst/>
          </a:prstGeom>
          <a:noFill/>
          <a:ln w="12700">
            <a:solidFill>
              <a:schemeClr val="tx1"/>
            </a:solidFill>
            <a:round/>
            <a:headEnd type="none" w="sm" len="sm"/>
            <a:tailEnd type="none" w="sm" len="sm"/>
          </a:ln>
        </p:spPr>
        <p:txBody>
          <a:bodyPr/>
          <a:lstStyle/>
          <a:p>
            <a:endParaRPr lang="en-US"/>
          </a:p>
        </p:txBody>
      </p:sp>
      <p:sp>
        <p:nvSpPr>
          <p:cNvPr id="98328" name="Line 64"/>
          <p:cNvSpPr>
            <a:spLocks noChangeShapeType="1"/>
          </p:cNvSpPr>
          <p:nvPr/>
        </p:nvSpPr>
        <p:spPr bwMode="auto">
          <a:xfrm>
            <a:off x="3886200" y="2590800"/>
            <a:ext cx="1752600" cy="838200"/>
          </a:xfrm>
          <a:prstGeom prst="line">
            <a:avLst/>
          </a:prstGeom>
          <a:noFill/>
          <a:ln w="12700">
            <a:solidFill>
              <a:schemeClr val="tx1"/>
            </a:solidFill>
            <a:round/>
            <a:headEnd type="none" w="sm" len="sm"/>
            <a:tailEnd type="none" w="sm" len="sm"/>
          </a:ln>
        </p:spPr>
        <p:txBody>
          <a:bodyPr/>
          <a:lstStyle/>
          <a:p>
            <a:endParaRPr lang="en-US"/>
          </a:p>
        </p:txBody>
      </p:sp>
      <p:sp>
        <p:nvSpPr>
          <p:cNvPr id="98329" name="Rectangle 65"/>
          <p:cNvSpPr>
            <a:spLocks noChangeArrowheads="1"/>
          </p:cNvSpPr>
          <p:nvPr/>
        </p:nvSpPr>
        <p:spPr bwMode="auto">
          <a:xfrm>
            <a:off x="4098925" y="3946525"/>
            <a:ext cx="928688"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Drum</a:t>
            </a:r>
            <a:endParaRPr lang="ru-RU" sz="2400">
              <a:solidFill>
                <a:schemeClr val="hlink"/>
              </a:solidFill>
              <a:latin typeface="Arial CYR"/>
            </a:endParaRPr>
          </a:p>
        </p:txBody>
      </p:sp>
      <p:sp>
        <p:nvSpPr>
          <p:cNvPr id="98330" name="Line 66"/>
          <p:cNvSpPr>
            <a:spLocks noChangeShapeType="1"/>
          </p:cNvSpPr>
          <p:nvPr/>
        </p:nvSpPr>
        <p:spPr bwMode="auto">
          <a:xfrm>
            <a:off x="4191000" y="4343400"/>
            <a:ext cx="1219200" cy="0"/>
          </a:xfrm>
          <a:prstGeom prst="line">
            <a:avLst/>
          </a:prstGeom>
          <a:noFill/>
          <a:ln w="12700">
            <a:solidFill>
              <a:schemeClr val="tx1"/>
            </a:solidFill>
            <a:round/>
            <a:headEnd type="none" w="sm" len="sm"/>
            <a:tailEnd type="none" w="sm" len="sm"/>
          </a:ln>
        </p:spPr>
        <p:txBody>
          <a:bodyPr/>
          <a:lstStyle/>
          <a:p>
            <a:endParaRPr lang="en-US"/>
          </a:p>
        </p:txBody>
      </p:sp>
      <p:sp>
        <p:nvSpPr>
          <p:cNvPr id="98331" name="Line 67"/>
          <p:cNvSpPr>
            <a:spLocks noChangeShapeType="1"/>
          </p:cNvSpPr>
          <p:nvPr/>
        </p:nvSpPr>
        <p:spPr bwMode="auto">
          <a:xfrm flipV="1">
            <a:off x="3657600" y="4343400"/>
            <a:ext cx="533400" cy="609600"/>
          </a:xfrm>
          <a:prstGeom prst="line">
            <a:avLst/>
          </a:prstGeom>
          <a:noFill/>
          <a:ln w="12700">
            <a:solidFill>
              <a:schemeClr val="tx1"/>
            </a:solidFill>
            <a:round/>
            <a:headEnd type="none" w="sm" len="sm"/>
            <a:tailEnd type="none" w="sm" len="sm"/>
          </a:ln>
        </p:spPr>
        <p:txBody>
          <a:bodyPr/>
          <a:lstStyle/>
          <a:p>
            <a:endParaRPr lang="en-US"/>
          </a:p>
        </p:txBody>
      </p:sp>
      <p:sp>
        <p:nvSpPr>
          <p:cNvPr id="98332" name="Line 68"/>
          <p:cNvSpPr>
            <a:spLocks noChangeShapeType="1"/>
          </p:cNvSpPr>
          <p:nvPr/>
        </p:nvSpPr>
        <p:spPr bwMode="auto">
          <a:xfrm>
            <a:off x="4191000" y="4343400"/>
            <a:ext cx="1371600" cy="533400"/>
          </a:xfrm>
          <a:prstGeom prst="line">
            <a:avLst/>
          </a:prstGeom>
          <a:noFill/>
          <a:ln w="12700">
            <a:solidFill>
              <a:schemeClr val="tx1"/>
            </a:solidFill>
            <a:round/>
            <a:headEnd type="none" w="sm" len="sm"/>
            <a:tailEnd type="none" w="sm" len="sm"/>
          </a:ln>
        </p:spPr>
        <p:txBody>
          <a:bodyPr/>
          <a:lstStyle/>
          <a:p>
            <a:endParaRPr lang="en-US"/>
          </a:p>
        </p:txBody>
      </p:sp>
      <p:sp>
        <p:nvSpPr>
          <p:cNvPr id="98333" name="Rectangle 69"/>
          <p:cNvSpPr>
            <a:spLocks noChangeArrowheads="1"/>
          </p:cNvSpPr>
          <p:nvPr/>
        </p:nvSpPr>
        <p:spPr bwMode="auto">
          <a:xfrm>
            <a:off x="4479925" y="1431925"/>
            <a:ext cx="1065213"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hlink"/>
                </a:solidFill>
                <a:latin typeface="Arial" pitchFamily="34" charset="0"/>
              </a:rPr>
              <a:t>Steam</a:t>
            </a:r>
            <a:endParaRPr lang="ru-RU" sz="2400">
              <a:solidFill>
                <a:schemeClr val="hlink"/>
              </a:solidFill>
              <a:latin typeface="Arial CYR"/>
            </a:endParaRPr>
          </a:p>
        </p:txBody>
      </p:sp>
      <p:sp>
        <p:nvSpPr>
          <p:cNvPr id="98334" name="Line 70"/>
          <p:cNvSpPr>
            <a:spLocks noChangeShapeType="1"/>
          </p:cNvSpPr>
          <p:nvPr/>
        </p:nvSpPr>
        <p:spPr bwMode="auto">
          <a:xfrm>
            <a:off x="4495800" y="1828800"/>
            <a:ext cx="685800" cy="0"/>
          </a:xfrm>
          <a:prstGeom prst="line">
            <a:avLst/>
          </a:prstGeom>
          <a:noFill/>
          <a:ln w="12700">
            <a:solidFill>
              <a:schemeClr val="tx1"/>
            </a:solidFill>
            <a:round/>
            <a:headEnd type="none" w="sm" len="sm"/>
            <a:tailEnd type="none" w="sm" len="sm"/>
          </a:ln>
        </p:spPr>
        <p:txBody>
          <a:bodyPr/>
          <a:lstStyle/>
          <a:p>
            <a:endParaRPr lang="en-US"/>
          </a:p>
        </p:txBody>
      </p:sp>
      <p:sp>
        <p:nvSpPr>
          <p:cNvPr id="98335" name="Line 71"/>
          <p:cNvSpPr>
            <a:spLocks noChangeShapeType="1"/>
          </p:cNvSpPr>
          <p:nvPr/>
        </p:nvSpPr>
        <p:spPr bwMode="auto">
          <a:xfrm flipV="1">
            <a:off x="3124200" y="1828800"/>
            <a:ext cx="1371600" cy="685800"/>
          </a:xfrm>
          <a:prstGeom prst="line">
            <a:avLst/>
          </a:prstGeom>
          <a:noFill/>
          <a:ln w="12700">
            <a:solidFill>
              <a:schemeClr val="tx1"/>
            </a:solidFill>
            <a:round/>
            <a:headEnd type="none" w="sm" len="sm"/>
            <a:tailEnd type="none" w="sm" len="sm"/>
          </a:ln>
        </p:spPr>
        <p:txBody>
          <a:bodyPr/>
          <a:lstStyle/>
          <a:p>
            <a:endParaRPr lang="en-US"/>
          </a:p>
        </p:txBody>
      </p:sp>
      <p:sp>
        <p:nvSpPr>
          <p:cNvPr id="98336" name="Line 72"/>
          <p:cNvSpPr>
            <a:spLocks noChangeShapeType="1"/>
          </p:cNvSpPr>
          <p:nvPr/>
        </p:nvSpPr>
        <p:spPr bwMode="auto">
          <a:xfrm>
            <a:off x="4495800" y="1828800"/>
            <a:ext cx="1371600" cy="685800"/>
          </a:xfrm>
          <a:prstGeom prst="line">
            <a:avLst/>
          </a:prstGeom>
          <a:noFill/>
          <a:ln w="12700">
            <a:solidFill>
              <a:schemeClr val="tx1"/>
            </a:solidFill>
            <a:round/>
            <a:headEnd type="none" w="sm" len="sm"/>
            <a:tailEnd type="none" w="sm" len="sm"/>
          </a:ln>
        </p:spPr>
        <p:txBody>
          <a:bodyPr/>
          <a:lstStyle/>
          <a:p>
            <a:endParaRPr lang="en-US"/>
          </a:p>
        </p:txBody>
      </p:sp>
      <p:sp>
        <p:nvSpPr>
          <p:cNvPr id="98337" name="Rectangle 72"/>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8600" y="1447800"/>
            <a:ext cx="8534400" cy="5029200"/>
          </a:xfrm>
          <a:prstGeom prst="rect">
            <a:avLst/>
          </a:prstGeom>
          <a:gradFill rotWithShape="0">
            <a:gsLst>
              <a:gs pos="0">
                <a:srgbClr val="CCFFCC"/>
              </a:gs>
              <a:gs pos="100000">
                <a:srgbClr val="8EB28E"/>
              </a:gs>
            </a:gsLst>
            <a:lin ang="5400000" scaled="1"/>
          </a:gradFill>
          <a:ln w="9525">
            <a:noFill/>
            <a:miter lim="800000"/>
            <a:headEnd/>
            <a:tailEnd/>
          </a:ln>
        </p:spPr>
        <p:txBody>
          <a:bodyPr wrap="none" anchor="ctr"/>
          <a:lstStyle/>
          <a:p>
            <a:pPr algn="ctr" eaLnBrk="0" hangingPunct="0"/>
            <a:endParaRPr lang="en-US"/>
          </a:p>
        </p:txBody>
      </p:sp>
      <p:sp useBgFill="1">
        <p:nvSpPr>
          <p:cNvPr id="198659" name="Rectangle 3"/>
          <p:cNvSpPr>
            <a:spLocks noChangeArrowheads="1"/>
          </p:cNvSpPr>
          <p:nvPr/>
        </p:nvSpPr>
        <p:spPr bwMode="auto">
          <a:xfrm>
            <a:off x="311150" y="101600"/>
            <a:ext cx="7073900" cy="1111250"/>
          </a:xfrm>
          <a:prstGeom prst="rect">
            <a:avLst/>
          </a:prstGeom>
          <a:ln w="12700">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algn="ctr" eaLnBrk="0" hangingPunct="0">
              <a:defRPr/>
            </a:pPr>
            <a:r>
              <a:rPr lang="ru-RU" sz="3600" i="1" u="sng">
                <a:solidFill>
                  <a:schemeClr val="tx2"/>
                </a:solidFill>
                <a:effectLst>
                  <a:outerShdw blurRad="38100" dist="38100" dir="2700000" algn="tl">
                    <a:srgbClr val="000000"/>
                  </a:outerShdw>
                </a:effectLst>
                <a:latin typeface="Arial" pitchFamily="34" charset="0"/>
                <a:cs typeface="+mn-cs"/>
              </a:rPr>
              <a:t>Conceptual Direction 2.2 </a:t>
            </a:r>
            <a:br>
              <a:rPr lang="ru-RU" sz="3600" i="1" u="sng">
                <a:solidFill>
                  <a:schemeClr val="tx2"/>
                </a:solidFill>
                <a:effectLst>
                  <a:outerShdw blurRad="38100" dist="38100" dir="2700000" algn="tl">
                    <a:srgbClr val="000000"/>
                  </a:outerShdw>
                </a:effectLst>
                <a:latin typeface="Arial" pitchFamily="34" charset="0"/>
                <a:cs typeface="+mn-cs"/>
              </a:rPr>
            </a:br>
            <a:r>
              <a:rPr lang="ru-RU" sz="3200" i="1">
                <a:solidFill>
                  <a:schemeClr val="tx2"/>
                </a:solidFill>
                <a:effectLst>
                  <a:outerShdw blurRad="38100" dist="38100" dir="2700000" algn="tl">
                    <a:srgbClr val="000000"/>
                  </a:outerShdw>
                </a:effectLst>
                <a:latin typeface="Arial" pitchFamily="34" charset="0"/>
                <a:cs typeface="+mn-cs"/>
              </a:rPr>
              <a:t>Diffusion Acceleration at Drying</a:t>
            </a:r>
            <a:endParaRPr lang="ru-RU" sz="3200" i="1">
              <a:solidFill>
                <a:schemeClr val="tx2"/>
              </a:solidFill>
              <a:effectLst>
                <a:outerShdw blurRad="38100" dist="38100" dir="2700000" algn="tl">
                  <a:srgbClr val="000000"/>
                </a:outerShdw>
              </a:effectLst>
              <a:latin typeface="Arial CYR" charset="-52"/>
              <a:cs typeface="+mn-cs"/>
            </a:endParaRPr>
          </a:p>
        </p:txBody>
      </p:sp>
      <p:sp>
        <p:nvSpPr>
          <p:cNvPr id="198660" name="Freeform 4"/>
          <p:cNvSpPr>
            <a:spLocks/>
          </p:cNvSpPr>
          <p:nvPr/>
        </p:nvSpPr>
        <p:spPr bwMode="auto">
          <a:xfrm>
            <a:off x="1676400" y="2362200"/>
            <a:ext cx="1982788" cy="2516188"/>
          </a:xfrm>
          <a:custGeom>
            <a:avLst/>
            <a:gdLst>
              <a:gd name="T0" fmla="*/ 2147483647 w 1249"/>
              <a:gd name="T1" fmla="*/ 0 h 1585"/>
              <a:gd name="T2" fmla="*/ 0 w 1249"/>
              <a:gd name="T3" fmla="*/ 0 h 1585"/>
              <a:gd name="T4" fmla="*/ 0 w 1249"/>
              <a:gd name="T5" fmla="*/ 2147483647 h 1585"/>
              <a:gd name="T6" fmla="*/ 2147483647 w 1249"/>
              <a:gd name="T7" fmla="*/ 2147483647 h 1585"/>
              <a:gd name="T8" fmla="*/ 0 60000 65536"/>
              <a:gd name="T9" fmla="*/ 0 60000 65536"/>
              <a:gd name="T10" fmla="*/ 0 60000 65536"/>
              <a:gd name="T11" fmla="*/ 0 60000 65536"/>
              <a:gd name="T12" fmla="*/ 0 w 1249"/>
              <a:gd name="T13" fmla="*/ 0 h 1585"/>
              <a:gd name="T14" fmla="*/ 1249 w 1249"/>
              <a:gd name="T15" fmla="*/ 1585 h 1585"/>
            </a:gdLst>
            <a:ahLst/>
            <a:cxnLst>
              <a:cxn ang="T8">
                <a:pos x="T0" y="T1"/>
              </a:cxn>
              <a:cxn ang="T9">
                <a:pos x="T2" y="T3"/>
              </a:cxn>
              <a:cxn ang="T10">
                <a:pos x="T4" y="T5"/>
              </a:cxn>
              <a:cxn ang="T11">
                <a:pos x="T6" y="T7"/>
              </a:cxn>
            </a:cxnLst>
            <a:rect l="T12" t="T13" r="T14" b="T15"/>
            <a:pathLst>
              <a:path w="1249" h="1585">
                <a:moveTo>
                  <a:pt x="1248" y="0"/>
                </a:moveTo>
                <a:lnTo>
                  <a:pt x="0" y="0"/>
                </a:lnTo>
                <a:lnTo>
                  <a:pt x="0" y="1584"/>
                </a:lnTo>
                <a:lnTo>
                  <a:pt x="1248" y="1584"/>
                </a:lnTo>
              </a:path>
            </a:pathLst>
          </a:custGeom>
          <a:pattFill prst="smConfetti">
            <a:fgClr>
              <a:srgbClr val="FC0128"/>
            </a:fgClr>
            <a:bgClr>
              <a:schemeClr val="tx1"/>
            </a:bgClr>
          </a:pattFill>
          <a:ln w="76200" cap="rnd">
            <a:solidFill>
              <a:schemeClr val="bg2"/>
            </a:solidFill>
            <a:round/>
            <a:headEnd type="none" w="sm" len="sm"/>
            <a:tailEnd type="none" w="sm" len="sm"/>
          </a:ln>
        </p:spPr>
        <p:txBody>
          <a:bodyPr/>
          <a:lstStyle/>
          <a:p>
            <a:pPr algn="ctr" eaLnBrk="0" hangingPunct="0"/>
            <a:endParaRPr lang="en-US"/>
          </a:p>
        </p:txBody>
      </p:sp>
      <p:sp>
        <p:nvSpPr>
          <p:cNvPr id="198661" name="Rectangle 5"/>
          <p:cNvSpPr>
            <a:spLocks noChangeArrowheads="1"/>
          </p:cNvSpPr>
          <p:nvPr/>
        </p:nvSpPr>
        <p:spPr bwMode="auto">
          <a:xfrm>
            <a:off x="850900" y="3517900"/>
            <a:ext cx="1803400" cy="279400"/>
          </a:xfrm>
          <a:prstGeom prst="rect">
            <a:avLst/>
          </a:prstGeom>
          <a:pattFill prst="lgConfetti">
            <a:fgClr>
              <a:srgbClr val="FC0128"/>
            </a:fgClr>
            <a:bgClr>
              <a:schemeClr val="tx1"/>
            </a:bgClr>
          </a:pattFill>
          <a:ln w="25400">
            <a:solidFill>
              <a:schemeClr val="bg2"/>
            </a:solidFill>
            <a:miter lim="800000"/>
            <a:headEnd/>
            <a:tailEnd/>
          </a:ln>
        </p:spPr>
        <p:txBody>
          <a:bodyPr wrap="none" anchor="ctr"/>
          <a:lstStyle/>
          <a:p>
            <a:pPr algn="ctr" eaLnBrk="0" hangingPunct="0"/>
            <a:endParaRPr lang="en-US"/>
          </a:p>
        </p:txBody>
      </p:sp>
      <p:sp>
        <p:nvSpPr>
          <p:cNvPr id="198662" name="Line 6"/>
          <p:cNvSpPr>
            <a:spLocks noChangeShapeType="1"/>
          </p:cNvSpPr>
          <p:nvPr/>
        </p:nvSpPr>
        <p:spPr bwMode="auto">
          <a:xfrm>
            <a:off x="2362200" y="3657600"/>
            <a:ext cx="685800" cy="0"/>
          </a:xfrm>
          <a:prstGeom prst="line">
            <a:avLst/>
          </a:prstGeom>
          <a:noFill/>
          <a:ln w="50800">
            <a:solidFill>
              <a:srgbClr val="FC0128"/>
            </a:solidFill>
            <a:round/>
            <a:headEnd type="none" w="sm" len="sm"/>
            <a:tailEnd type="stealth" w="med" len="med"/>
          </a:ln>
        </p:spPr>
        <p:txBody>
          <a:bodyPr/>
          <a:lstStyle/>
          <a:p>
            <a:endParaRPr lang="en-US"/>
          </a:p>
        </p:txBody>
      </p:sp>
      <p:grpSp>
        <p:nvGrpSpPr>
          <p:cNvPr id="99335" name="Group 9"/>
          <p:cNvGrpSpPr>
            <a:grpSpLocks/>
          </p:cNvGrpSpPr>
          <p:nvPr/>
        </p:nvGrpSpPr>
        <p:grpSpPr bwMode="auto">
          <a:xfrm>
            <a:off x="838200" y="3505200"/>
            <a:ext cx="1828800" cy="304800"/>
            <a:chOff x="528" y="2208"/>
            <a:chExt cx="1152" cy="192"/>
          </a:xfrm>
        </p:grpSpPr>
        <p:sp>
          <p:nvSpPr>
            <p:cNvPr id="99365" name="Line 7"/>
            <p:cNvSpPr>
              <a:spLocks noChangeShapeType="1"/>
            </p:cNvSpPr>
            <p:nvPr/>
          </p:nvSpPr>
          <p:spPr bwMode="auto">
            <a:xfrm>
              <a:off x="528" y="2208"/>
              <a:ext cx="1152" cy="0"/>
            </a:xfrm>
            <a:prstGeom prst="line">
              <a:avLst/>
            </a:prstGeom>
            <a:noFill/>
            <a:ln w="76200">
              <a:solidFill>
                <a:schemeClr val="bg2"/>
              </a:solidFill>
              <a:round/>
              <a:headEnd type="none" w="sm" len="sm"/>
              <a:tailEnd type="none" w="sm" len="sm"/>
            </a:ln>
          </p:spPr>
          <p:txBody>
            <a:bodyPr/>
            <a:lstStyle/>
            <a:p>
              <a:endParaRPr lang="en-US"/>
            </a:p>
          </p:txBody>
        </p:sp>
        <p:sp>
          <p:nvSpPr>
            <p:cNvPr id="99366" name="Line 8"/>
            <p:cNvSpPr>
              <a:spLocks noChangeShapeType="1"/>
            </p:cNvSpPr>
            <p:nvPr/>
          </p:nvSpPr>
          <p:spPr bwMode="auto">
            <a:xfrm>
              <a:off x="528" y="2400"/>
              <a:ext cx="1152" cy="0"/>
            </a:xfrm>
            <a:prstGeom prst="line">
              <a:avLst/>
            </a:prstGeom>
            <a:noFill/>
            <a:ln w="76200">
              <a:solidFill>
                <a:schemeClr val="bg2"/>
              </a:solidFill>
              <a:round/>
              <a:headEnd type="none" w="sm" len="sm"/>
              <a:tailEnd type="none" w="sm" len="sm"/>
            </a:ln>
          </p:spPr>
          <p:txBody>
            <a:bodyPr/>
            <a:lstStyle/>
            <a:p>
              <a:endParaRPr lang="en-US"/>
            </a:p>
          </p:txBody>
        </p:sp>
      </p:grpSp>
      <p:sp>
        <p:nvSpPr>
          <p:cNvPr id="198666" name="Freeform 10"/>
          <p:cNvSpPr>
            <a:spLocks/>
          </p:cNvSpPr>
          <p:nvPr/>
        </p:nvSpPr>
        <p:spPr bwMode="auto">
          <a:xfrm>
            <a:off x="6019800" y="2362200"/>
            <a:ext cx="1982788" cy="2516188"/>
          </a:xfrm>
          <a:custGeom>
            <a:avLst/>
            <a:gdLst>
              <a:gd name="T0" fmla="*/ 2147483647 w 1249"/>
              <a:gd name="T1" fmla="*/ 0 h 1585"/>
              <a:gd name="T2" fmla="*/ 0 w 1249"/>
              <a:gd name="T3" fmla="*/ 0 h 1585"/>
              <a:gd name="T4" fmla="*/ 0 w 1249"/>
              <a:gd name="T5" fmla="*/ 2147483647 h 1585"/>
              <a:gd name="T6" fmla="*/ 2147483647 w 1249"/>
              <a:gd name="T7" fmla="*/ 2147483647 h 1585"/>
              <a:gd name="T8" fmla="*/ 0 60000 65536"/>
              <a:gd name="T9" fmla="*/ 0 60000 65536"/>
              <a:gd name="T10" fmla="*/ 0 60000 65536"/>
              <a:gd name="T11" fmla="*/ 0 60000 65536"/>
              <a:gd name="T12" fmla="*/ 0 w 1249"/>
              <a:gd name="T13" fmla="*/ 0 h 1585"/>
              <a:gd name="T14" fmla="*/ 1249 w 1249"/>
              <a:gd name="T15" fmla="*/ 1585 h 1585"/>
            </a:gdLst>
            <a:ahLst/>
            <a:cxnLst>
              <a:cxn ang="T8">
                <a:pos x="T0" y="T1"/>
              </a:cxn>
              <a:cxn ang="T9">
                <a:pos x="T2" y="T3"/>
              </a:cxn>
              <a:cxn ang="T10">
                <a:pos x="T4" y="T5"/>
              </a:cxn>
              <a:cxn ang="T11">
                <a:pos x="T6" y="T7"/>
              </a:cxn>
            </a:cxnLst>
            <a:rect l="T12" t="T13" r="T14" b="T15"/>
            <a:pathLst>
              <a:path w="1249" h="1585">
                <a:moveTo>
                  <a:pt x="1248" y="0"/>
                </a:moveTo>
                <a:lnTo>
                  <a:pt x="0" y="0"/>
                </a:lnTo>
                <a:lnTo>
                  <a:pt x="0" y="1584"/>
                </a:lnTo>
                <a:lnTo>
                  <a:pt x="1248" y="1584"/>
                </a:lnTo>
              </a:path>
            </a:pathLst>
          </a:custGeom>
          <a:pattFill prst="smConfetti">
            <a:fgClr>
              <a:srgbClr val="FC0128"/>
            </a:fgClr>
            <a:bgClr>
              <a:schemeClr val="tx1"/>
            </a:bgClr>
          </a:pattFill>
          <a:ln w="76200" cap="rnd">
            <a:solidFill>
              <a:schemeClr val="bg2"/>
            </a:solidFill>
            <a:round/>
            <a:headEnd type="none" w="sm" len="sm"/>
            <a:tailEnd type="none" w="sm" len="sm"/>
          </a:ln>
        </p:spPr>
        <p:txBody>
          <a:bodyPr/>
          <a:lstStyle/>
          <a:p>
            <a:pPr algn="ctr" eaLnBrk="0" hangingPunct="0"/>
            <a:endParaRPr lang="en-US"/>
          </a:p>
        </p:txBody>
      </p:sp>
      <p:sp>
        <p:nvSpPr>
          <p:cNvPr id="198667" name="Rectangle 11"/>
          <p:cNvSpPr>
            <a:spLocks noChangeArrowheads="1"/>
          </p:cNvSpPr>
          <p:nvPr/>
        </p:nvSpPr>
        <p:spPr bwMode="auto">
          <a:xfrm>
            <a:off x="5270500" y="3594100"/>
            <a:ext cx="1803400" cy="279400"/>
          </a:xfrm>
          <a:prstGeom prst="rect">
            <a:avLst/>
          </a:prstGeom>
          <a:pattFill prst="lgConfetti">
            <a:fgClr>
              <a:srgbClr val="FC0128"/>
            </a:fgClr>
            <a:bgClr>
              <a:schemeClr val="tx1"/>
            </a:bgClr>
          </a:pattFill>
          <a:ln w="25400">
            <a:solidFill>
              <a:schemeClr val="bg2"/>
            </a:solidFill>
            <a:miter lim="800000"/>
            <a:headEnd/>
            <a:tailEnd/>
          </a:ln>
        </p:spPr>
        <p:txBody>
          <a:bodyPr wrap="none" anchor="ctr"/>
          <a:lstStyle/>
          <a:p>
            <a:pPr algn="ctr" eaLnBrk="0" hangingPunct="0"/>
            <a:endParaRPr lang="en-US"/>
          </a:p>
        </p:txBody>
      </p:sp>
      <p:sp>
        <p:nvSpPr>
          <p:cNvPr id="198668" name="Line 12"/>
          <p:cNvSpPr>
            <a:spLocks noChangeShapeType="1"/>
          </p:cNvSpPr>
          <p:nvPr/>
        </p:nvSpPr>
        <p:spPr bwMode="auto">
          <a:xfrm>
            <a:off x="6858000" y="3733800"/>
            <a:ext cx="685800" cy="0"/>
          </a:xfrm>
          <a:prstGeom prst="line">
            <a:avLst/>
          </a:prstGeom>
          <a:noFill/>
          <a:ln w="50800">
            <a:solidFill>
              <a:srgbClr val="FC0128"/>
            </a:solidFill>
            <a:round/>
            <a:headEnd type="none" w="sm" len="sm"/>
            <a:tailEnd type="stealth" w="med" len="med"/>
          </a:ln>
        </p:spPr>
        <p:txBody>
          <a:bodyPr/>
          <a:lstStyle/>
          <a:p>
            <a:endParaRPr lang="en-US"/>
          </a:p>
        </p:txBody>
      </p:sp>
      <p:grpSp>
        <p:nvGrpSpPr>
          <p:cNvPr id="3" name="Group 18"/>
          <p:cNvGrpSpPr>
            <a:grpSpLocks/>
          </p:cNvGrpSpPr>
          <p:nvPr/>
        </p:nvGrpSpPr>
        <p:grpSpPr bwMode="auto">
          <a:xfrm>
            <a:off x="6324600" y="2747963"/>
            <a:ext cx="1066800" cy="820737"/>
            <a:chOff x="3984" y="1731"/>
            <a:chExt cx="672" cy="517"/>
          </a:xfrm>
        </p:grpSpPr>
        <p:sp>
          <p:nvSpPr>
            <p:cNvPr id="99360" name="Rectangle 13"/>
            <p:cNvSpPr>
              <a:spLocks noChangeArrowheads="1"/>
            </p:cNvSpPr>
            <p:nvPr/>
          </p:nvSpPr>
          <p:spPr bwMode="auto">
            <a:xfrm>
              <a:off x="4280" y="1976"/>
              <a:ext cx="80" cy="272"/>
            </a:xfrm>
            <a:prstGeom prst="rect">
              <a:avLst/>
            </a:prstGeom>
            <a:pattFill prst="lgConfetti">
              <a:fgClr>
                <a:srgbClr val="FC0128"/>
              </a:fgClr>
              <a:bgClr>
                <a:schemeClr val="tx1"/>
              </a:bgClr>
            </a:pattFill>
            <a:ln w="25400">
              <a:solidFill>
                <a:schemeClr val="bg2"/>
              </a:solidFill>
              <a:miter lim="800000"/>
              <a:headEnd/>
              <a:tailEnd/>
            </a:ln>
          </p:spPr>
          <p:txBody>
            <a:bodyPr wrap="none" anchor="ctr"/>
            <a:lstStyle/>
            <a:p>
              <a:pPr algn="ctr" eaLnBrk="0" hangingPunct="0"/>
              <a:endParaRPr lang="en-US"/>
            </a:p>
          </p:txBody>
        </p:sp>
        <p:sp>
          <p:nvSpPr>
            <p:cNvPr id="99361" name="Arc 14"/>
            <p:cNvSpPr>
              <a:spLocks/>
            </p:cNvSpPr>
            <p:nvPr/>
          </p:nvSpPr>
          <p:spPr bwMode="auto">
            <a:xfrm rot="10800000">
              <a:off x="4128" y="1872"/>
              <a:ext cx="384" cy="194"/>
            </a:xfrm>
            <a:custGeom>
              <a:avLst/>
              <a:gdLst>
                <a:gd name="T0" fmla="*/ 0 w 43200"/>
                <a:gd name="T1" fmla="*/ 0 h 21825"/>
                <a:gd name="T2" fmla="*/ 0 w 43200"/>
                <a:gd name="T3" fmla="*/ 0 h 21825"/>
                <a:gd name="T4" fmla="*/ 0 w 43200"/>
                <a:gd name="T5" fmla="*/ 0 h 21825"/>
                <a:gd name="T6" fmla="*/ 0 60000 65536"/>
                <a:gd name="T7" fmla="*/ 0 60000 65536"/>
                <a:gd name="T8" fmla="*/ 0 60000 65536"/>
                <a:gd name="T9" fmla="*/ 0 w 43200"/>
                <a:gd name="T10" fmla="*/ 0 h 21825"/>
                <a:gd name="T11" fmla="*/ 43200 w 43200"/>
                <a:gd name="T12" fmla="*/ 21825 h 21825"/>
              </a:gdLst>
              <a:ahLst/>
              <a:cxnLst>
                <a:cxn ang="T6">
                  <a:pos x="T0" y="T1"/>
                </a:cxn>
                <a:cxn ang="T7">
                  <a:pos x="T2" y="T3"/>
                </a:cxn>
                <a:cxn ang="T8">
                  <a:pos x="T4" y="T5"/>
                </a:cxn>
              </a:cxnLst>
              <a:rect l="T9" t="T10" r="T11" b="T12"/>
              <a:pathLst>
                <a:path w="43200" h="21825" fill="none" extrusionOk="0">
                  <a:moveTo>
                    <a:pt x="43200" y="225"/>
                  </a:moveTo>
                  <a:cubicBezTo>
                    <a:pt x="43200" y="12154"/>
                    <a:pt x="33529" y="21825"/>
                    <a:pt x="21600" y="21825"/>
                  </a:cubicBezTo>
                  <a:cubicBezTo>
                    <a:pt x="9670" y="21825"/>
                    <a:pt x="0" y="12154"/>
                    <a:pt x="0" y="225"/>
                  </a:cubicBezTo>
                  <a:cubicBezTo>
                    <a:pt x="-1" y="149"/>
                    <a:pt x="0" y="74"/>
                    <a:pt x="1" y="0"/>
                  </a:cubicBezTo>
                </a:path>
                <a:path w="43200" h="21825" stroke="0" extrusionOk="0">
                  <a:moveTo>
                    <a:pt x="43200" y="225"/>
                  </a:moveTo>
                  <a:cubicBezTo>
                    <a:pt x="43200" y="12154"/>
                    <a:pt x="33529" y="21825"/>
                    <a:pt x="21600" y="21825"/>
                  </a:cubicBezTo>
                  <a:cubicBezTo>
                    <a:pt x="9670" y="21825"/>
                    <a:pt x="0" y="12154"/>
                    <a:pt x="0" y="225"/>
                  </a:cubicBezTo>
                  <a:cubicBezTo>
                    <a:pt x="-1" y="149"/>
                    <a:pt x="0" y="74"/>
                    <a:pt x="1" y="0"/>
                  </a:cubicBezTo>
                  <a:lnTo>
                    <a:pt x="21600" y="225"/>
                  </a:lnTo>
                  <a:close/>
                </a:path>
              </a:pathLst>
            </a:custGeom>
            <a:noFill/>
            <a:ln w="12700" cap="rnd">
              <a:solidFill>
                <a:srgbClr val="FC0128"/>
              </a:solidFill>
              <a:round/>
              <a:headEnd type="none" w="sm" len="sm"/>
              <a:tailEnd type="none" w="sm" len="sm"/>
            </a:ln>
          </p:spPr>
          <p:txBody>
            <a:bodyPr/>
            <a:lstStyle/>
            <a:p>
              <a:pPr algn="ctr" eaLnBrk="0" hangingPunct="0"/>
              <a:endParaRPr lang="en-US"/>
            </a:p>
          </p:txBody>
        </p:sp>
        <p:sp>
          <p:nvSpPr>
            <p:cNvPr id="99362" name="Arc 15"/>
            <p:cNvSpPr>
              <a:spLocks/>
            </p:cNvSpPr>
            <p:nvPr/>
          </p:nvSpPr>
          <p:spPr bwMode="auto">
            <a:xfrm rot="10800000">
              <a:off x="4081" y="1826"/>
              <a:ext cx="480" cy="239"/>
            </a:xfrm>
            <a:custGeom>
              <a:avLst/>
              <a:gdLst>
                <a:gd name="T0" fmla="*/ 0 w 43200"/>
                <a:gd name="T1" fmla="*/ 0 h 21782"/>
                <a:gd name="T2" fmla="*/ 0 w 43200"/>
                <a:gd name="T3" fmla="*/ 0 h 21782"/>
                <a:gd name="T4" fmla="*/ 0 w 43200"/>
                <a:gd name="T5" fmla="*/ 0 h 21782"/>
                <a:gd name="T6" fmla="*/ 0 60000 65536"/>
                <a:gd name="T7" fmla="*/ 0 60000 65536"/>
                <a:gd name="T8" fmla="*/ 0 60000 65536"/>
                <a:gd name="T9" fmla="*/ 0 w 43200"/>
                <a:gd name="T10" fmla="*/ 0 h 21782"/>
                <a:gd name="T11" fmla="*/ 43200 w 43200"/>
                <a:gd name="T12" fmla="*/ 21782 h 21782"/>
              </a:gdLst>
              <a:ahLst/>
              <a:cxnLst>
                <a:cxn ang="T6">
                  <a:pos x="T0" y="T1"/>
                </a:cxn>
                <a:cxn ang="T7">
                  <a:pos x="T2" y="T3"/>
                </a:cxn>
                <a:cxn ang="T8">
                  <a:pos x="T4" y="T5"/>
                </a:cxn>
              </a:cxnLst>
              <a:rect l="T9" t="T10" r="T11" b="T12"/>
              <a:pathLst>
                <a:path w="43200" h="21782" fill="none" extrusionOk="0">
                  <a:moveTo>
                    <a:pt x="43200" y="182"/>
                  </a:moveTo>
                  <a:cubicBezTo>
                    <a:pt x="43200" y="12111"/>
                    <a:pt x="33529" y="21782"/>
                    <a:pt x="21600" y="21782"/>
                  </a:cubicBezTo>
                  <a:cubicBezTo>
                    <a:pt x="9670" y="21782"/>
                    <a:pt x="0" y="12111"/>
                    <a:pt x="0" y="182"/>
                  </a:cubicBezTo>
                  <a:cubicBezTo>
                    <a:pt x="-1" y="121"/>
                    <a:pt x="0" y="60"/>
                    <a:pt x="0" y="-1"/>
                  </a:cubicBezTo>
                </a:path>
                <a:path w="43200" h="21782" stroke="0" extrusionOk="0">
                  <a:moveTo>
                    <a:pt x="43200" y="182"/>
                  </a:moveTo>
                  <a:cubicBezTo>
                    <a:pt x="43200" y="12111"/>
                    <a:pt x="33529" y="21782"/>
                    <a:pt x="21600" y="21782"/>
                  </a:cubicBezTo>
                  <a:cubicBezTo>
                    <a:pt x="9670" y="21782"/>
                    <a:pt x="0" y="12111"/>
                    <a:pt x="0" y="182"/>
                  </a:cubicBezTo>
                  <a:cubicBezTo>
                    <a:pt x="-1" y="121"/>
                    <a:pt x="0" y="60"/>
                    <a:pt x="0" y="-1"/>
                  </a:cubicBezTo>
                  <a:lnTo>
                    <a:pt x="21600" y="182"/>
                  </a:lnTo>
                  <a:close/>
                </a:path>
              </a:pathLst>
            </a:custGeom>
            <a:noFill/>
            <a:ln w="12700" cap="rnd">
              <a:solidFill>
                <a:srgbClr val="FC0128"/>
              </a:solidFill>
              <a:round/>
              <a:headEnd type="none" w="sm" len="sm"/>
              <a:tailEnd type="none" w="sm" len="sm"/>
            </a:ln>
          </p:spPr>
          <p:txBody>
            <a:bodyPr/>
            <a:lstStyle/>
            <a:p>
              <a:pPr algn="ctr" eaLnBrk="0" hangingPunct="0"/>
              <a:endParaRPr lang="en-US"/>
            </a:p>
          </p:txBody>
        </p:sp>
        <p:sp>
          <p:nvSpPr>
            <p:cNvPr id="99363" name="Arc 16"/>
            <p:cNvSpPr>
              <a:spLocks/>
            </p:cNvSpPr>
            <p:nvPr/>
          </p:nvSpPr>
          <p:spPr bwMode="auto">
            <a:xfrm rot="10800000">
              <a:off x="4032" y="1779"/>
              <a:ext cx="576" cy="288"/>
            </a:xfrm>
            <a:custGeom>
              <a:avLst/>
              <a:gdLst>
                <a:gd name="T0" fmla="*/ 0 w 43200"/>
                <a:gd name="T1" fmla="*/ 0 h 21751"/>
                <a:gd name="T2" fmla="*/ 0 w 43200"/>
                <a:gd name="T3" fmla="*/ 0 h 21751"/>
                <a:gd name="T4" fmla="*/ 0 w 43200"/>
                <a:gd name="T5" fmla="*/ 0 h 21751"/>
                <a:gd name="T6" fmla="*/ 0 60000 65536"/>
                <a:gd name="T7" fmla="*/ 0 60000 65536"/>
                <a:gd name="T8" fmla="*/ 0 60000 65536"/>
                <a:gd name="T9" fmla="*/ 0 w 43200"/>
                <a:gd name="T10" fmla="*/ 0 h 21751"/>
                <a:gd name="T11" fmla="*/ 43200 w 43200"/>
                <a:gd name="T12" fmla="*/ 21751 h 21751"/>
              </a:gdLst>
              <a:ahLst/>
              <a:cxnLst>
                <a:cxn ang="T6">
                  <a:pos x="T0" y="T1"/>
                </a:cxn>
                <a:cxn ang="T7">
                  <a:pos x="T2" y="T3"/>
                </a:cxn>
                <a:cxn ang="T8">
                  <a:pos x="T4" y="T5"/>
                </a:cxn>
              </a:cxnLst>
              <a:rect l="T9" t="T10" r="T11" b="T12"/>
              <a:pathLst>
                <a:path w="43200" h="21751" fill="none" extrusionOk="0">
                  <a:moveTo>
                    <a:pt x="43200" y="151"/>
                  </a:moveTo>
                  <a:cubicBezTo>
                    <a:pt x="43200" y="12080"/>
                    <a:pt x="33529" y="21751"/>
                    <a:pt x="21600" y="21751"/>
                  </a:cubicBezTo>
                  <a:cubicBezTo>
                    <a:pt x="9670" y="21751"/>
                    <a:pt x="0" y="12080"/>
                    <a:pt x="0" y="151"/>
                  </a:cubicBezTo>
                  <a:cubicBezTo>
                    <a:pt x="-1" y="100"/>
                    <a:pt x="0" y="50"/>
                    <a:pt x="0" y="-1"/>
                  </a:cubicBezTo>
                </a:path>
                <a:path w="43200" h="21751" stroke="0" extrusionOk="0">
                  <a:moveTo>
                    <a:pt x="43200" y="151"/>
                  </a:moveTo>
                  <a:cubicBezTo>
                    <a:pt x="43200" y="12080"/>
                    <a:pt x="33529" y="21751"/>
                    <a:pt x="21600" y="21751"/>
                  </a:cubicBezTo>
                  <a:cubicBezTo>
                    <a:pt x="9670" y="21751"/>
                    <a:pt x="0" y="12080"/>
                    <a:pt x="0" y="151"/>
                  </a:cubicBezTo>
                  <a:cubicBezTo>
                    <a:pt x="-1" y="100"/>
                    <a:pt x="0" y="50"/>
                    <a:pt x="0" y="-1"/>
                  </a:cubicBezTo>
                  <a:lnTo>
                    <a:pt x="21600" y="151"/>
                  </a:lnTo>
                  <a:close/>
                </a:path>
              </a:pathLst>
            </a:custGeom>
            <a:noFill/>
            <a:ln w="12700" cap="rnd">
              <a:solidFill>
                <a:srgbClr val="FC0128"/>
              </a:solidFill>
              <a:round/>
              <a:headEnd type="none" w="sm" len="sm"/>
              <a:tailEnd type="none" w="sm" len="sm"/>
            </a:ln>
          </p:spPr>
          <p:txBody>
            <a:bodyPr/>
            <a:lstStyle/>
            <a:p>
              <a:pPr algn="ctr" eaLnBrk="0" hangingPunct="0"/>
              <a:endParaRPr lang="en-US"/>
            </a:p>
          </p:txBody>
        </p:sp>
        <p:sp>
          <p:nvSpPr>
            <p:cNvPr id="99364" name="Arc 17"/>
            <p:cNvSpPr>
              <a:spLocks/>
            </p:cNvSpPr>
            <p:nvPr/>
          </p:nvSpPr>
          <p:spPr bwMode="auto">
            <a:xfrm rot="10800000">
              <a:off x="3984" y="1731"/>
              <a:ext cx="672" cy="334"/>
            </a:xfrm>
            <a:custGeom>
              <a:avLst/>
              <a:gdLst>
                <a:gd name="T0" fmla="*/ 0 w 43200"/>
                <a:gd name="T1" fmla="*/ 0 h 21795"/>
                <a:gd name="T2" fmla="*/ 0 w 43200"/>
                <a:gd name="T3" fmla="*/ 0 h 21795"/>
                <a:gd name="T4" fmla="*/ 0 w 43200"/>
                <a:gd name="T5" fmla="*/ 0 h 21795"/>
                <a:gd name="T6" fmla="*/ 0 60000 65536"/>
                <a:gd name="T7" fmla="*/ 0 60000 65536"/>
                <a:gd name="T8" fmla="*/ 0 60000 65536"/>
                <a:gd name="T9" fmla="*/ 0 w 43200"/>
                <a:gd name="T10" fmla="*/ 0 h 21795"/>
                <a:gd name="T11" fmla="*/ 43200 w 43200"/>
                <a:gd name="T12" fmla="*/ 21795 h 21795"/>
              </a:gdLst>
              <a:ahLst/>
              <a:cxnLst>
                <a:cxn ang="T6">
                  <a:pos x="T0" y="T1"/>
                </a:cxn>
                <a:cxn ang="T7">
                  <a:pos x="T2" y="T3"/>
                </a:cxn>
                <a:cxn ang="T8">
                  <a:pos x="T4" y="T5"/>
                </a:cxn>
              </a:cxnLst>
              <a:rect l="T9" t="T10" r="T11" b="T12"/>
              <a:pathLst>
                <a:path w="43200" h="21795" fill="none" extrusionOk="0">
                  <a:moveTo>
                    <a:pt x="43199" y="130"/>
                  </a:moveTo>
                  <a:cubicBezTo>
                    <a:pt x="43199" y="151"/>
                    <a:pt x="43200" y="173"/>
                    <a:pt x="43200" y="195"/>
                  </a:cubicBezTo>
                  <a:cubicBezTo>
                    <a:pt x="43200" y="12124"/>
                    <a:pt x="33529" y="21795"/>
                    <a:pt x="21600" y="21795"/>
                  </a:cubicBezTo>
                  <a:cubicBezTo>
                    <a:pt x="9670" y="21795"/>
                    <a:pt x="0" y="12124"/>
                    <a:pt x="0" y="195"/>
                  </a:cubicBezTo>
                  <a:cubicBezTo>
                    <a:pt x="-1" y="129"/>
                    <a:pt x="0" y="64"/>
                    <a:pt x="0" y="-1"/>
                  </a:cubicBezTo>
                </a:path>
                <a:path w="43200" h="21795" stroke="0" extrusionOk="0">
                  <a:moveTo>
                    <a:pt x="43199" y="130"/>
                  </a:moveTo>
                  <a:cubicBezTo>
                    <a:pt x="43199" y="151"/>
                    <a:pt x="43200" y="173"/>
                    <a:pt x="43200" y="195"/>
                  </a:cubicBezTo>
                  <a:cubicBezTo>
                    <a:pt x="43200" y="12124"/>
                    <a:pt x="33529" y="21795"/>
                    <a:pt x="21600" y="21795"/>
                  </a:cubicBezTo>
                  <a:cubicBezTo>
                    <a:pt x="9670" y="21795"/>
                    <a:pt x="0" y="12124"/>
                    <a:pt x="0" y="195"/>
                  </a:cubicBezTo>
                  <a:cubicBezTo>
                    <a:pt x="-1" y="129"/>
                    <a:pt x="0" y="64"/>
                    <a:pt x="0" y="-1"/>
                  </a:cubicBezTo>
                  <a:lnTo>
                    <a:pt x="21600" y="195"/>
                  </a:lnTo>
                  <a:close/>
                </a:path>
              </a:pathLst>
            </a:custGeom>
            <a:noFill/>
            <a:ln w="12700" cap="rnd">
              <a:solidFill>
                <a:srgbClr val="FC0128"/>
              </a:solidFill>
              <a:round/>
              <a:headEnd type="none" w="sm" len="sm"/>
              <a:tailEnd type="none" w="sm" len="sm"/>
            </a:ln>
          </p:spPr>
          <p:txBody>
            <a:bodyPr/>
            <a:lstStyle/>
            <a:p>
              <a:pPr algn="ctr" eaLnBrk="0" hangingPunct="0"/>
              <a:endParaRPr lang="en-US"/>
            </a:p>
          </p:txBody>
        </p:sp>
      </p:grpSp>
      <p:sp>
        <p:nvSpPr>
          <p:cNvPr id="99340" name="Line 19"/>
          <p:cNvSpPr>
            <a:spLocks noChangeShapeType="1"/>
          </p:cNvSpPr>
          <p:nvPr/>
        </p:nvSpPr>
        <p:spPr bwMode="auto">
          <a:xfrm flipV="1">
            <a:off x="6019800" y="2362200"/>
            <a:ext cx="0" cy="2514600"/>
          </a:xfrm>
          <a:prstGeom prst="line">
            <a:avLst/>
          </a:prstGeom>
          <a:noFill/>
          <a:ln w="76200">
            <a:solidFill>
              <a:schemeClr val="bg2"/>
            </a:solidFill>
            <a:round/>
            <a:headEnd type="none" w="sm" len="sm"/>
            <a:tailEnd type="none" w="sm" len="sm"/>
          </a:ln>
        </p:spPr>
        <p:txBody>
          <a:bodyPr/>
          <a:lstStyle/>
          <a:p>
            <a:endParaRPr lang="en-US"/>
          </a:p>
        </p:txBody>
      </p:sp>
      <p:sp>
        <p:nvSpPr>
          <p:cNvPr id="99341" name="Line 20"/>
          <p:cNvSpPr>
            <a:spLocks noChangeShapeType="1"/>
          </p:cNvSpPr>
          <p:nvPr/>
        </p:nvSpPr>
        <p:spPr bwMode="auto">
          <a:xfrm flipH="1">
            <a:off x="6019800" y="4876800"/>
            <a:ext cx="1981200" cy="0"/>
          </a:xfrm>
          <a:prstGeom prst="line">
            <a:avLst/>
          </a:prstGeom>
          <a:noFill/>
          <a:ln w="76200">
            <a:solidFill>
              <a:schemeClr val="bg2"/>
            </a:solidFill>
            <a:round/>
            <a:headEnd type="none" w="sm" len="sm"/>
            <a:tailEnd type="none" w="sm" len="sm"/>
          </a:ln>
        </p:spPr>
        <p:txBody>
          <a:bodyPr/>
          <a:lstStyle/>
          <a:p>
            <a:endParaRPr lang="en-US"/>
          </a:p>
        </p:txBody>
      </p:sp>
      <p:sp>
        <p:nvSpPr>
          <p:cNvPr id="99342" name="Line 21"/>
          <p:cNvSpPr>
            <a:spLocks noChangeShapeType="1"/>
          </p:cNvSpPr>
          <p:nvPr/>
        </p:nvSpPr>
        <p:spPr bwMode="auto">
          <a:xfrm flipH="1">
            <a:off x="6019800" y="2362200"/>
            <a:ext cx="1981200" cy="0"/>
          </a:xfrm>
          <a:prstGeom prst="line">
            <a:avLst/>
          </a:prstGeom>
          <a:noFill/>
          <a:ln w="76200">
            <a:solidFill>
              <a:schemeClr val="bg2"/>
            </a:solidFill>
            <a:round/>
            <a:headEnd type="none" w="sm" len="sm"/>
            <a:tailEnd type="none" w="sm" len="sm"/>
          </a:ln>
        </p:spPr>
        <p:txBody>
          <a:bodyPr/>
          <a:lstStyle/>
          <a:p>
            <a:endParaRPr lang="en-US"/>
          </a:p>
        </p:txBody>
      </p:sp>
      <p:sp>
        <p:nvSpPr>
          <p:cNvPr id="99343" name="Rectangle 22"/>
          <p:cNvSpPr>
            <a:spLocks noChangeArrowheads="1"/>
          </p:cNvSpPr>
          <p:nvPr/>
        </p:nvSpPr>
        <p:spPr bwMode="auto">
          <a:xfrm>
            <a:off x="3870325" y="2316163"/>
            <a:ext cx="804863" cy="396875"/>
          </a:xfrm>
          <a:prstGeom prst="rect">
            <a:avLst/>
          </a:prstGeom>
          <a:noFill/>
          <a:ln w="9525">
            <a:noFill/>
            <a:miter lim="800000"/>
            <a:headEnd/>
            <a:tailEnd/>
          </a:ln>
        </p:spPr>
        <p:txBody>
          <a:bodyPr wrap="none" lIns="92075" tIns="46038" rIns="92075" bIns="46038">
            <a:spAutoFit/>
          </a:bodyPr>
          <a:lstStyle/>
          <a:p>
            <a:pPr eaLnBrk="0" hangingPunct="0"/>
            <a:r>
              <a:rPr lang="ru-RU" sz="2000">
                <a:solidFill>
                  <a:schemeClr val="bg2"/>
                </a:solidFill>
                <a:latin typeface="Arial" pitchFamily="34" charset="0"/>
              </a:rPr>
              <a:t>Drum</a:t>
            </a:r>
            <a:endParaRPr lang="ru-RU" sz="2000">
              <a:solidFill>
                <a:schemeClr val="bg2"/>
              </a:solidFill>
              <a:latin typeface="Arial CYR"/>
            </a:endParaRPr>
          </a:p>
        </p:txBody>
      </p:sp>
      <p:sp>
        <p:nvSpPr>
          <p:cNvPr id="99344" name="Line 23"/>
          <p:cNvSpPr>
            <a:spLocks noChangeShapeType="1"/>
          </p:cNvSpPr>
          <p:nvPr/>
        </p:nvSpPr>
        <p:spPr bwMode="auto">
          <a:xfrm flipH="1">
            <a:off x="3581400" y="2667000"/>
            <a:ext cx="1676400" cy="0"/>
          </a:xfrm>
          <a:prstGeom prst="line">
            <a:avLst/>
          </a:prstGeom>
          <a:noFill/>
          <a:ln w="12700">
            <a:solidFill>
              <a:schemeClr val="bg2"/>
            </a:solidFill>
            <a:round/>
            <a:headEnd type="none" w="sm" len="sm"/>
            <a:tailEnd type="none" w="sm" len="sm"/>
          </a:ln>
        </p:spPr>
        <p:txBody>
          <a:bodyPr/>
          <a:lstStyle/>
          <a:p>
            <a:endParaRPr lang="en-US"/>
          </a:p>
        </p:txBody>
      </p:sp>
      <p:sp>
        <p:nvSpPr>
          <p:cNvPr id="99345" name="Line 24"/>
          <p:cNvSpPr>
            <a:spLocks noChangeShapeType="1"/>
          </p:cNvSpPr>
          <p:nvPr/>
        </p:nvSpPr>
        <p:spPr bwMode="auto">
          <a:xfrm>
            <a:off x="3124200" y="2362200"/>
            <a:ext cx="457200" cy="304800"/>
          </a:xfrm>
          <a:prstGeom prst="line">
            <a:avLst/>
          </a:prstGeom>
          <a:noFill/>
          <a:ln w="12700">
            <a:solidFill>
              <a:schemeClr val="bg2"/>
            </a:solidFill>
            <a:round/>
            <a:headEnd type="none" w="sm" len="sm"/>
            <a:tailEnd type="none" w="sm" len="sm"/>
          </a:ln>
        </p:spPr>
        <p:txBody>
          <a:bodyPr/>
          <a:lstStyle/>
          <a:p>
            <a:endParaRPr lang="en-US"/>
          </a:p>
        </p:txBody>
      </p:sp>
      <p:sp>
        <p:nvSpPr>
          <p:cNvPr id="99346" name="Rectangle 25"/>
          <p:cNvSpPr>
            <a:spLocks noChangeArrowheads="1"/>
          </p:cNvSpPr>
          <p:nvPr/>
        </p:nvSpPr>
        <p:spPr bwMode="auto">
          <a:xfrm>
            <a:off x="6308725" y="5318125"/>
            <a:ext cx="1471613" cy="457200"/>
          </a:xfrm>
          <a:prstGeom prst="rect">
            <a:avLst/>
          </a:prstGeom>
          <a:noFill/>
          <a:ln w="9525">
            <a:noFill/>
            <a:miter lim="800000"/>
            <a:headEnd/>
            <a:tailEnd/>
          </a:ln>
        </p:spPr>
        <p:txBody>
          <a:bodyPr wrap="none" lIns="92075" tIns="46038" rIns="92075" bIns="46038">
            <a:spAutoFit/>
          </a:bodyPr>
          <a:lstStyle/>
          <a:p>
            <a:pPr eaLnBrk="0" hangingPunct="0"/>
            <a:r>
              <a:rPr lang="ru-RU" sz="2400">
                <a:solidFill>
                  <a:schemeClr val="bg2"/>
                </a:solidFill>
                <a:latin typeface="Arial" pitchFamily="34" charset="0"/>
              </a:rPr>
              <a:t>Steam jet</a:t>
            </a:r>
            <a:endParaRPr lang="ru-RU" sz="2400">
              <a:solidFill>
                <a:schemeClr val="bg2"/>
              </a:solidFill>
              <a:latin typeface="Arial CYR"/>
            </a:endParaRPr>
          </a:p>
        </p:txBody>
      </p:sp>
      <p:sp>
        <p:nvSpPr>
          <p:cNvPr id="99347" name="Line 26"/>
          <p:cNvSpPr>
            <a:spLocks noChangeShapeType="1"/>
          </p:cNvSpPr>
          <p:nvPr/>
        </p:nvSpPr>
        <p:spPr bwMode="auto">
          <a:xfrm>
            <a:off x="6324600" y="5715000"/>
            <a:ext cx="1676400" cy="0"/>
          </a:xfrm>
          <a:prstGeom prst="line">
            <a:avLst/>
          </a:prstGeom>
          <a:noFill/>
          <a:ln w="12700">
            <a:solidFill>
              <a:schemeClr val="bg2"/>
            </a:solidFill>
            <a:round/>
            <a:headEnd type="none" w="sm" len="sm"/>
            <a:tailEnd type="none" w="sm" len="sm"/>
          </a:ln>
        </p:spPr>
        <p:txBody>
          <a:bodyPr/>
          <a:lstStyle/>
          <a:p>
            <a:endParaRPr lang="en-US"/>
          </a:p>
        </p:txBody>
      </p:sp>
      <p:sp>
        <p:nvSpPr>
          <p:cNvPr id="99348" name="Line 27"/>
          <p:cNvSpPr>
            <a:spLocks noChangeShapeType="1"/>
          </p:cNvSpPr>
          <p:nvPr/>
        </p:nvSpPr>
        <p:spPr bwMode="auto">
          <a:xfrm>
            <a:off x="2895600" y="3657600"/>
            <a:ext cx="3429000" cy="2057400"/>
          </a:xfrm>
          <a:prstGeom prst="line">
            <a:avLst/>
          </a:prstGeom>
          <a:noFill/>
          <a:ln w="12700">
            <a:solidFill>
              <a:schemeClr val="bg2"/>
            </a:solidFill>
            <a:round/>
            <a:headEnd type="none" w="sm" len="sm"/>
            <a:tailEnd type="none" w="sm" len="sm"/>
          </a:ln>
        </p:spPr>
        <p:txBody>
          <a:bodyPr/>
          <a:lstStyle/>
          <a:p>
            <a:endParaRPr lang="en-US"/>
          </a:p>
        </p:txBody>
      </p:sp>
      <p:sp>
        <p:nvSpPr>
          <p:cNvPr id="99349" name="Line 28"/>
          <p:cNvSpPr>
            <a:spLocks noChangeShapeType="1"/>
          </p:cNvSpPr>
          <p:nvPr/>
        </p:nvSpPr>
        <p:spPr bwMode="auto">
          <a:xfrm flipV="1">
            <a:off x="6172200" y="3657600"/>
            <a:ext cx="1143000" cy="1981200"/>
          </a:xfrm>
          <a:prstGeom prst="line">
            <a:avLst/>
          </a:prstGeom>
          <a:noFill/>
          <a:ln w="12700">
            <a:solidFill>
              <a:schemeClr val="bg2"/>
            </a:solidFill>
            <a:round/>
            <a:headEnd type="none" w="sm" len="sm"/>
            <a:tailEnd type="none" w="sm" len="sm"/>
          </a:ln>
        </p:spPr>
        <p:txBody>
          <a:bodyPr/>
          <a:lstStyle/>
          <a:p>
            <a:endParaRPr lang="en-US"/>
          </a:p>
        </p:txBody>
      </p:sp>
      <p:sp>
        <p:nvSpPr>
          <p:cNvPr id="99350" name="Rectangle 29"/>
          <p:cNvSpPr>
            <a:spLocks noChangeArrowheads="1"/>
          </p:cNvSpPr>
          <p:nvPr/>
        </p:nvSpPr>
        <p:spPr bwMode="auto">
          <a:xfrm>
            <a:off x="3717925" y="2727325"/>
            <a:ext cx="2149475" cy="581025"/>
          </a:xfrm>
          <a:prstGeom prst="rect">
            <a:avLst/>
          </a:prstGeom>
          <a:noFill/>
          <a:ln w="9525">
            <a:noFill/>
            <a:miter lim="800000"/>
            <a:headEnd/>
            <a:tailEnd/>
          </a:ln>
        </p:spPr>
        <p:txBody>
          <a:bodyPr lIns="92075" tIns="46038" rIns="92075" bIns="46038">
            <a:spAutoFit/>
          </a:bodyPr>
          <a:lstStyle/>
          <a:p>
            <a:pPr eaLnBrk="0" hangingPunct="0">
              <a:lnSpc>
                <a:spcPct val="80000"/>
              </a:lnSpc>
            </a:pPr>
            <a:r>
              <a:rPr lang="ru-RU" sz="2000">
                <a:solidFill>
                  <a:schemeClr val="bg2"/>
                </a:solidFill>
                <a:latin typeface="Arial" pitchFamily="34" charset="0"/>
              </a:rPr>
              <a:t>Ultrasonic generator</a:t>
            </a:r>
            <a:endParaRPr lang="ru-RU" sz="2000">
              <a:solidFill>
                <a:schemeClr val="bg2"/>
              </a:solidFill>
              <a:latin typeface="Arial CYR"/>
            </a:endParaRPr>
          </a:p>
        </p:txBody>
      </p:sp>
      <p:sp>
        <p:nvSpPr>
          <p:cNvPr id="99351" name="Line 30"/>
          <p:cNvSpPr>
            <a:spLocks noChangeShapeType="1"/>
          </p:cNvSpPr>
          <p:nvPr/>
        </p:nvSpPr>
        <p:spPr bwMode="auto">
          <a:xfrm flipH="1">
            <a:off x="3733800" y="3352800"/>
            <a:ext cx="1676400" cy="0"/>
          </a:xfrm>
          <a:prstGeom prst="line">
            <a:avLst/>
          </a:prstGeom>
          <a:noFill/>
          <a:ln w="12700">
            <a:solidFill>
              <a:schemeClr val="bg2"/>
            </a:solidFill>
            <a:round/>
            <a:headEnd type="none" w="sm" len="sm"/>
            <a:tailEnd type="none" w="sm" len="sm"/>
          </a:ln>
        </p:spPr>
        <p:txBody>
          <a:bodyPr/>
          <a:lstStyle/>
          <a:p>
            <a:endParaRPr lang="en-US"/>
          </a:p>
        </p:txBody>
      </p:sp>
      <p:sp>
        <p:nvSpPr>
          <p:cNvPr id="99352" name="Line 31"/>
          <p:cNvSpPr>
            <a:spLocks noChangeShapeType="1"/>
          </p:cNvSpPr>
          <p:nvPr/>
        </p:nvSpPr>
        <p:spPr bwMode="auto">
          <a:xfrm flipH="1">
            <a:off x="5410200" y="3200400"/>
            <a:ext cx="1371600" cy="152400"/>
          </a:xfrm>
          <a:prstGeom prst="line">
            <a:avLst/>
          </a:prstGeom>
          <a:noFill/>
          <a:ln w="12700">
            <a:solidFill>
              <a:schemeClr val="bg2"/>
            </a:solidFill>
            <a:round/>
            <a:headEnd type="none" w="sm" len="sm"/>
            <a:tailEnd type="none" w="sm" len="sm"/>
          </a:ln>
        </p:spPr>
        <p:txBody>
          <a:bodyPr/>
          <a:lstStyle/>
          <a:p>
            <a:endParaRPr lang="en-US"/>
          </a:p>
        </p:txBody>
      </p:sp>
      <p:sp>
        <p:nvSpPr>
          <p:cNvPr id="99353" name="Rectangle 32"/>
          <p:cNvSpPr>
            <a:spLocks noChangeArrowheads="1"/>
          </p:cNvSpPr>
          <p:nvPr/>
        </p:nvSpPr>
        <p:spPr bwMode="auto">
          <a:xfrm>
            <a:off x="1736725" y="1462088"/>
            <a:ext cx="738188" cy="519112"/>
          </a:xfrm>
          <a:prstGeom prst="rect">
            <a:avLst/>
          </a:prstGeom>
          <a:noFill/>
          <a:ln w="9525">
            <a:noFill/>
            <a:miter lim="800000"/>
            <a:headEnd/>
            <a:tailEnd/>
          </a:ln>
        </p:spPr>
        <p:txBody>
          <a:bodyPr wrap="none" lIns="92075" tIns="46038" rIns="92075" bIns="46038">
            <a:spAutoFit/>
          </a:bodyPr>
          <a:lstStyle/>
          <a:p>
            <a:pPr eaLnBrk="0" hangingPunct="0"/>
            <a:r>
              <a:rPr lang="ru-RU" u="sng">
                <a:solidFill>
                  <a:schemeClr val="bg2"/>
                </a:solidFill>
                <a:latin typeface="Arial" pitchFamily="34" charset="0"/>
              </a:rPr>
              <a:t>Old</a:t>
            </a:r>
            <a:endParaRPr lang="ru-RU" u="sng">
              <a:solidFill>
                <a:schemeClr val="bg2"/>
              </a:solidFill>
              <a:latin typeface="Arial CYR"/>
            </a:endParaRPr>
          </a:p>
        </p:txBody>
      </p:sp>
      <p:sp>
        <p:nvSpPr>
          <p:cNvPr id="99354" name="Rectangle 33"/>
          <p:cNvSpPr>
            <a:spLocks noChangeArrowheads="1"/>
          </p:cNvSpPr>
          <p:nvPr/>
        </p:nvSpPr>
        <p:spPr bwMode="auto">
          <a:xfrm>
            <a:off x="6156325" y="1462088"/>
            <a:ext cx="895350" cy="519112"/>
          </a:xfrm>
          <a:prstGeom prst="rect">
            <a:avLst/>
          </a:prstGeom>
          <a:noFill/>
          <a:ln w="9525">
            <a:noFill/>
            <a:miter lim="800000"/>
            <a:headEnd/>
            <a:tailEnd/>
          </a:ln>
        </p:spPr>
        <p:txBody>
          <a:bodyPr wrap="none" lIns="92075" tIns="46038" rIns="92075" bIns="46038">
            <a:spAutoFit/>
          </a:bodyPr>
          <a:lstStyle/>
          <a:p>
            <a:pPr eaLnBrk="0" hangingPunct="0"/>
            <a:r>
              <a:rPr lang="ru-RU" u="sng">
                <a:solidFill>
                  <a:schemeClr val="bg2"/>
                </a:solidFill>
                <a:latin typeface="Arial" pitchFamily="34" charset="0"/>
              </a:rPr>
              <a:t>New</a:t>
            </a:r>
            <a:endParaRPr lang="ru-RU" u="sng">
              <a:solidFill>
                <a:schemeClr val="bg2"/>
              </a:solidFill>
              <a:latin typeface="Arial CYR"/>
            </a:endParaRPr>
          </a:p>
        </p:txBody>
      </p:sp>
      <p:sp>
        <p:nvSpPr>
          <p:cNvPr id="99355" name="Freeform 34"/>
          <p:cNvSpPr>
            <a:spLocks/>
          </p:cNvSpPr>
          <p:nvPr/>
        </p:nvSpPr>
        <p:spPr bwMode="auto">
          <a:xfrm>
            <a:off x="1676400" y="2362200"/>
            <a:ext cx="1982788" cy="2516188"/>
          </a:xfrm>
          <a:custGeom>
            <a:avLst/>
            <a:gdLst>
              <a:gd name="T0" fmla="*/ 2147483647 w 1249"/>
              <a:gd name="T1" fmla="*/ 0 h 1585"/>
              <a:gd name="T2" fmla="*/ 0 w 1249"/>
              <a:gd name="T3" fmla="*/ 0 h 1585"/>
              <a:gd name="T4" fmla="*/ 0 w 1249"/>
              <a:gd name="T5" fmla="*/ 2147483647 h 1585"/>
              <a:gd name="T6" fmla="*/ 2147483647 w 1249"/>
              <a:gd name="T7" fmla="*/ 2147483647 h 1585"/>
              <a:gd name="T8" fmla="*/ 0 60000 65536"/>
              <a:gd name="T9" fmla="*/ 0 60000 65536"/>
              <a:gd name="T10" fmla="*/ 0 60000 65536"/>
              <a:gd name="T11" fmla="*/ 0 60000 65536"/>
              <a:gd name="T12" fmla="*/ 0 w 1249"/>
              <a:gd name="T13" fmla="*/ 0 h 1585"/>
              <a:gd name="T14" fmla="*/ 1249 w 1249"/>
              <a:gd name="T15" fmla="*/ 1585 h 1585"/>
            </a:gdLst>
            <a:ahLst/>
            <a:cxnLst>
              <a:cxn ang="T8">
                <a:pos x="T0" y="T1"/>
              </a:cxn>
              <a:cxn ang="T9">
                <a:pos x="T2" y="T3"/>
              </a:cxn>
              <a:cxn ang="T10">
                <a:pos x="T4" y="T5"/>
              </a:cxn>
              <a:cxn ang="T11">
                <a:pos x="T6" y="T7"/>
              </a:cxn>
            </a:cxnLst>
            <a:rect l="T12" t="T13" r="T14" b="T15"/>
            <a:pathLst>
              <a:path w="1249" h="1585">
                <a:moveTo>
                  <a:pt x="1248" y="0"/>
                </a:moveTo>
                <a:lnTo>
                  <a:pt x="0" y="0"/>
                </a:lnTo>
                <a:lnTo>
                  <a:pt x="0" y="1584"/>
                </a:lnTo>
                <a:lnTo>
                  <a:pt x="1248" y="1584"/>
                </a:lnTo>
              </a:path>
            </a:pathLst>
          </a:custGeom>
          <a:noFill/>
          <a:ln w="76200" cap="rnd">
            <a:solidFill>
              <a:schemeClr val="bg2"/>
            </a:solidFill>
            <a:round/>
            <a:headEnd type="none" w="sm" len="sm"/>
            <a:tailEnd type="none" w="sm" len="sm"/>
          </a:ln>
        </p:spPr>
        <p:txBody>
          <a:bodyPr/>
          <a:lstStyle/>
          <a:p>
            <a:pPr algn="ctr" eaLnBrk="0" hangingPunct="0"/>
            <a:endParaRPr lang="en-US"/>
          </a:p>
        </p:txBody>
      </p:sp>
      <p:grpSp>
        <p:nvGrpSpPr>
          <p:cNvPr id="99356" name="Group 37"/>
          <p:cNvGrpSpPr>
            <a:grpSpLocks/>
          </p:cNvGrpSpPr>
          <p:nvPr/>
        </p:nvGrpSpPr>
        <p:grpSpPr bwMode="auto">
          <a:xfrm>
            <a:off x="5257800" y="3581400"/>
            <a:ext cx="1828800" cy="304800"/>
            <a:chOff x="3312" y="2256"/>
            <a:chExt cx="1152" cy="192"/>
          </a:xfrm>
        </p:grpSpPr>
        <p:sp>
          <p:nvSpPr>
            <p:cNvPr id="99358" name="Line 35"/>
            <p:cNvSpPr>
              <a:spLocks noChangeShapeType="1"/>
            </p:cNvSpPr>
            <p:nvPr/>
          </p:nvSpPr>
          <p:spPr bwMode="auto">
            <a:xfrm>
              <a:off x="3312" y="2256"/>
              <a:ext cx="1152" cy="0"/>
            </a:xfrm>
            <a:prstGeom prst="line">
              <a:avLst/>
            </a:prstGeom>
            <a:noFill/>
            <a:ln w="76200">
              <a:solidFill>
                <a:schemeClr val="bg2"/>
              </a:solidFill>
              <a:round/>
              <a:headEnd type="none" w="sm" len="sm"/>
              <a:tailEnd type="none" w="sm" len="sm"/>
            </a:ln>
          </p:spPr>
          <p:txBody>
            <a:bodyPr/>
            <a:lstStyle/>
            <a:p>
              <a:endParaRPr lang="en-US"/>
            </a:p>
          </p:txBody>
        </p:sp>
        <p:sp>
          <p:nvSpPr>
            <p:cNvPr id="99359" name="Line 36"/>
            <p:cNvSpPr>
              <a:spLocks noChangeShapeType="1"/>
            </p:cNvSpPr>
            <p:nvPr/>
          </p:nvSpPr>
          <p:spPr bwMode="auto">
            <a:xfrm>
              <a:off x="3312" y="2448"/>
              <a:ext cx="1152" cy="0"/>
            </a:xfrm>
            <a:prstGeom prst="line">
              <a:avLst/>
            </a:prstGeom>
            <a:noFill/>
            <a:ln w="76200">
              <a:solidFill>
                <a:schemeClr val="bg2"/>
              </a:solidFill>
              <a:round/>
              <a:headEnd type="none" w="sm" len="sm"/>
              <a:tailEnd type="none" w="sm" len="sm"/>
            </a:ln>
          </p:spPr>
          <p:txBody>
            <a:bodyPr/>
            <a:lstStyle/>
            <a:p>
              <a:endParaRPr lang="en-US"/>
            </a:p>
          </p:txBody>
        </p:sp>
      </p:grpSp>
      <p:sp>
        <p:nvSpPr>
          <p:cNvPr id="99357" name="Rectangle 3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wipe(left)">
                                      <p:cBhvr>
                                        <p:cTn id="7" dur="500"/>
                                        <p:tgtEl>
                                          <p:spTgt spid="1986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8661"/>
                                        </p:tgtEl>
                                        <p:attrNameLst>
                                          <p:attrName>style.visibility</p:attrName>
                                        </p:attrNameLst>
                                      </p:cBhvr>
                                      <p:to>
                                        <p:strVal val="visible"/>
                                      </p:to>
                                    </p:set>
                                    <p:animEffect transition="in" filter="wipe(left)">
                                      <p:cBhvr>
                                        <p:cTn id="11" dur="500"/>
                                        <p:tgtEl>
                                          <p:spTgt spid="1986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8662"/>
                                        </p:tgtEl>
                                        <p:attrNameLst>
                                          <p:attrName>style.visibility</p:attrName>
                                        </p:attrNameLst>
                                      </p:cBhvr>
                                      <p:to>
                                        <p:strVal val="visible"/>
                                      </p:to>
                                    </p:set>
                                    <p:animEffect transition="in" filter="wipe(left)">
                                      <p:cBhvr>
                                        <p:cTn id="15" dur="500"/>
                                        <p:tgtEl>
                                          <p:spTgt spid="1986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8666"/>
                                        </p:tgtEl>
                                        <p:attrNameLst>
                                          <p:attrName>style.visibility</p:attrName>
                                        </p:attrNameLst>
                                      </p:cBhvr>
                                      <p:to>
                                        <p:strVal val="visible"/>
                                      </p:to>
                                    </p:set>
                                    <p:animEffect transition="in" filter="wipe(left)">
                                      <p:cBhvr>
                                        <p:cTn id="20" dur="500"/>
                                        <p:tgtEl>
                                          <p:spTgt spid="19866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98667"/>
                                        </p:tgtEl>
                                        <p:attrNameLst>
                                          <p:attrName>style.visibility</p:attrName>
                                        </p:attrNameLst>
                                      </p:cBhvr>
                                      <p:to>
                                        <p:strVal val="visible"/>
                                      </p:to>
                                    </p:set>
                                    <p:animEffect transition="in" filter="wipe(left)">
                                      <p:cBhvr>
                                        <p:cTn id="24" dur="500"/>
                                        <p:tgtEl>
                                          <p:spTgt spid="19866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98668"/>
                                        </p:tgtEl>
                                        <p:attrNameLst>
                                          <p:attrName>style.visibility</p:attrName>
                                        </p:attrNameLst>
                                      </p:cBhvr>
                                      <p:to>
                                        <p:strVal val="visible"/>
                                      </p:to>
                                    </p:set>
                                    <p:animEffect transition="in" filter="wipe(left)">
                                      <p:cBhvr>
                                        <p:cTn id="28" dur="500"/>
                                        <p:tgtEl>
                                          <p:spTgt spid="198668"/>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P spid="198661" grpId="0" animBg="1"/>
      <p:bldP spid="198662" grpId="0" animBg="1"/>
      <p:bldP spid="198666" grpId="0" animBg="1"/>
      <p:bldP spid="198667" grpId="0" animBg="1"/>
      <p:bldP spid="19866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0706" name="Rectangle 2"/>
          <p:cNvSpPr>
            <a:spLocks noGrp="1" noChangeArrowheads="1"/>
          </p:cNvSpPr>
          <p:nvPr>
            <p:ph type="title"/>
          </p:nvPr>
        </p:nvSpPr>
        <p:spPr>
          <a:xfrm>
            <a:off x="311150" y="101600"/>
            <a:ext cx="7302500" cy="1111250"/>
          </a:xfrm>
          <a:ln cap="flat"/>
        </p:spPr>
        <p:txBody>
          <a:bodyPr/>
          <a:lstStyle/>
          <a:p>
            <a:pPr algn="ctr">
              <a:spcBef>
                <a:spcPct val="48000"/>
              </a:spcBef>
              <a:spcAft>
                <a:spcPct val="96000"/>
              </a:spcAft>
              <a:defRPr/>
            </a:pPr>
            <a:r>
              <a:rPr lang="ru-RU" sz="3600" u="sng" smtClean="0">
                <a:latin typeface="Arial" pitchFamily="34" charset="0"/>
              </a:rPr>
              <a:t>Conceptual Direction 3.1</a:t>
            </a:r>
            <a:r>
              <a:rPr lang="ru-RU" sz="3600" smtClean="0">
                <a:latin typeface="Arial" pitchFamily="34" charset="0"/>
              </a:rPr>
              <a:t> </a:t>
            </a:r>
            <a:br>
              <a:rPr lang="ru-RU" sz="3600" smtClean="0">
                <a:latin typeface="Arial" pitchFamily="34" charset="0"/>
              </a:rPr>
            </a:br>
            <a:r>
              <a:rPr lang="ru-RU" sz="3600" smtClean="0"/>
              <a:t>Uniform Cooking</a:t>
            </a:r>
            <a:endParaRPr lang="ru-RU" sz="3600" smtClean="0">
              <a:latin typeface="Times New Roman Cyr" pitchFamily="18" charset="-52"/>
            </a:endParaRPr>
          </a:p>
        </p:txBody>
      </p:sp>
      <p:sp>
        <p:nvSpPr>
          <p:cNvPr id="200707" name="Rectangle 3"/>
          <p:cNvSpPr>
            <a:spLocks noChangeArrowheads="1"/>
          </p:cNvSpPr>
          <p:nvPr/>
        </p:nvSpPr>
        <p:spPr bwMode="auto">
          <a:xfrm>
            <a:off x="6308725" y="2133600"/>
            <a:ext cx="2139950" cy="457200"/>
          </a:xfrm>
          <a:prstGeom prst="rect">
            <a:avLst/>
          </a:prstGeom>
          <a:noFill/>
          <a:ln w="9525">
            <a:noFill/>
            <a:miter lim="800000"/>
            <a:headEnd/>
            <a:tailEnd/>
          </a:ln>
        </p:spPr>
        <p:txBody>
          <a:bodyPr wrap="none" lIns="92075" tIns="46038" rIns="92075" bIns="46038">
            <a:spAutoFit/>
          </a:bodyPr>
          <a:lstStyle/>
          <a:p>
            <a:pPr eaLnBrk="0" hangingPunct="0"/>
            <a:r>
              <a:rPr lang="ru-RU" sz="2400" b="1">
                <a:solidFill>
                  <a:srgbClr val="66FFFF"/>
                </a:solidFill>
              </a:rPr>
              <a:t>Actual cooking</a:t>
            </a:r>
            <a:endParaRPr lang="ru-RU" sz="2400" b="1">
              <a:solidFill>
                <a:srgbClr val="66FFFF"/>
              </a:solidFill>
              <a:latin typeface="Times New Roman Cyr"/>
            </a:endParaRPr>
          </a:p>
        </p:txBody>
      </p:sp>
      <p:grpSp>
        <p:nvGrpSpPr>
          <p:cNvPr id="2" name="Group 23"/>
          <p:cNvGrpSpPr>
            <a:grpSpLocks/>
          </p:cNvGrpSpPr>
          <p:nvPr/>
        </p:nvGrpSpPr>
        <p:grpSpPr bwMode="auto">
          <a:xfrm>
            <a:off x="635000" y="2273300"/>
            <a:ext cx="5461000" cy="1397000"/>
            <a:chOff x="400" y="1432"/>
            <a:chExt cx="3440" cy="880"/>
          </a:xfrm>
        </p:grpSpPr>
        <p:sp>
          <p:nvSpPr>
            <p:cNvPr id="100462" name="Arc 4"/>
            <p:cNvSpPr>
              <a:spLocks/>
            </p:cNvSpPr>
            <p:nvPr/>
          </p:nvSpPr>
          <p:spPr bwMode="auto">
            <a:xfrm>
              <a:off x="480"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63" name="Oval 5"/>
            <p:cNvSpPr>
              <a:spLocks noChangeArrowheads="1"/>
            </p:cNvSpPr>
            <p:nvPr/>
          </p:nvSpPr>
          <p:spPr bwMode="auto">
            <a:xfrm>
              <a:off x="400" y="1432"/>
              <a:ext cx="880" cy="880"/>
            </a:xfrm>
            <a:prstGeom prst="ellipse">
              <a:avLst/>
            </a:prstGeom>
            <a:noFill/>
            <a:ln w="50800">
              <a:solidFill>
                <a:srgbClr val="000000"/>
              </a:solidFill>
              <a:round/>
              <a:headEnd/>
              <a:tailEnd/>
            </a:ln>
          </p:spPr>
          <p:txBody>
            <a:bodyPr wrap="none" anchor="ctr"/>
            <a:lstStyle/>
            <a:p>
              <a:pPr algn="ctr" eaLnBrk="0" hangingPunct="0"/>
              <a:endParaRPr lang="en-US"/>
            </a:p>
          </p:txBody>
        </p:sp>
        <p:sp>
          <p:nvSpPr>
            <p:cNvPr id="100464" name="Line 6"/>
            <p:cNvSpPr>
              <a:spLocks noChangeShapeType="1"/>
            </p:cNvSpPr>
            <p:nvPr/>
          </p:nvSpPr>
          <p:spPr bwMode="auto">
            <a:xfrm>
              <a:off x="1536" y="1440"/>
              <a:ext cx="2304" cy="0"/>
            </a:xfrm>
            <a:prstGeom prst="line">
              <a:avLst/>
            </a:prstGeom>
            <a:noFill/>
            <a:ln w="50800">
              <a:solidFill>
                <a:srgbClr val="000000"/>
              </a:solidFill>
              <a:round/>
              <a:headEnd type="none" w="sm" len="sm"/>
              <a:tailEnd type="none" w="sm" len="sm"/>
            </a:ln>
          </p:spPr>
          <p:txBody>
            <a:bodyPr/>
            <a:lstStyle/>
            <a:p>
              <a:endParaRPr lang="en-US"/>
            </a:p>
          </p:txBody>
        </p:sp>
        <p:sp>
          <p:nvSpPr>
            <p:cNvPr id="100465" name="Line 7"/>
            <p:cNvSpPr>
              <a:spLocks noChangeShapeType="1"/>
            </p:cNvSpPr>
            <p:nvPr/>
          </p:nvSpPr>
          <p:spPr bwMode="auto">
            <a:xfrm>
              <a:off x="1536" y="2304"/>
              <a:ext cx="2256" cy="0"/>
            </a:xfrm>
            <a:prstGeom prst="line">
              <a:avLst/>
            </a:prstGeom>
            <a:noFill/>
            <a:ln w="50800">
              <a:solidFill>
                <a:srgbClr val="000000"/>
              </a:solidFill>
              <a:round/>
              <a:headEnd type="none" w="sm" len="sm"/>
              <a:tailEnd type="none" w="sm" len="sm"/>
            </a:ln>
          </p:spPr>
          <p:txBody>
            <a:bodyPr/>
            <a:lstStyle/>
            <a:p>
              <a:endParaRPr lang="en-US"/>
            </a:p>
          </p:txBody>
        </p:sp>
        <p:sp>
          <p:nvSpPr>
            <p:cNvPr id="100466" name="Oval 8"/>
            <p:cNvSpPr>
              <a:spLocks noChangeArrowheads="1"/>
            </p:cNvSpPr>
            <p:nvPr/>
          </p:nvSpPr>
          <p:spPr bwMode="auto">
            <a:xfrm>
              <a:off x="772" y="1828"/>
              <a:ext cx="88" cy="88"/>
            </a:xfrm>
            <a:prstGeom prst="ellipse">
              <a:avLst/>
            </a:prstGeom>
            <a:solidFill>
              <a:schemeClr val="accent1"/>
            </a:solidFill>
            <a:ln w="12700">
              <a:solidFill>
                <a:schemeClr val="tx1"/>
              </a:solidFill>
              <a:round/>
              <a:headEnd/>
              <a:tailEnd/>
            </a:ln>
          </p:spPr>
          <p:txBody>
            <a:bodyPr wrap="none" anchor="ctr"/>
            <a:lstStyle/>
            <a:p>
              <a:pPr algn="ctr" eaLnBrk="0" hangingPunct="0"/>
              <a:endParaRPr lang="en-US"/>
            </a:p>
          </p:txBody>
        </p:sp>
        <p:sp>
          <p:nvSpPr>
            <p:cNvPr id="100467" name="Arc 9"/>
            <p:cNvSpPr>
              <a:spLocks/>
            </p:cNvSpPr>
            <p:nvPr/>
          </p:nvSpPr>
          <p:spPr bwMode="auto">
            <a:xfrm rot="10800000">
              <a:off x="3456"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68" name="Arc 10"/>
            <p:cNvSpPr>
              <a:spLocks/>
            </p:cNvSpPr>
            <p:nvPr/>
          </p:nvSpPr>
          <p:spPr bwMode="auto">
            <a:xfrm>
              <a:off x="3648"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69" name="Arc 11"/>
            <p:cNvSpPr>
              <a:spLocks/>
            </p:cNvSpPr>
            <p:nvPr/>
          </p:nvSpPr>
          <p:spPr bwMode="auto">
            <a:xfrm rot="10800000">
              <a:off x="2688"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70" name="Arc 12"/>
            <p:cNvSpPr>
              <a:spLocks/>
            </p:cNvSpPr>
            <p:nvPr/>
          </p:nvSpPr>
          <p:spPr bwMode="auto">
            <a:xfrm>
              <a:off x="2880"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71" name="Arc 13"/>
            <p:cNvSpPr>
              <a:spLocks/>
            </p:cNvSpPr>
            <p:nvPr/>
          </p:nvSpPr>
          <p:spPr bwMode="auto">
            <a:xfrm>
              <a:off x="1536"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72" name="Arc 14"/>
            <p:cNvSpPr>
              <a:spLocks/>
            </p:cNvSpPr>
            <p:nvPr/>
          </p:nvSpPr>
          <p:spPr bwMode="auto">
            <a:xfrm rot="10800000">
              <a:off x="1728"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73" name="Arc 15"/>
            <p:cNvSpPr>
              <a:spLocks/>
            </p:cNvSpPr>
            <p:nvPr/>
          </p:nvSpPr>
          <p:spPr bwMode="auto">
            <a:xfrm>
              <a:off x="2112"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74" name="Rectangle 16"/>
            <p:cNvSpPr>
              <a:spLocks noChangeArrowheads="1"/>
            </p:cNvSpPr>
            <p:nvPr/>
          </p:nvSpPr>
          <p:spPr bwMode="auto">
            <a:xfrm>
              <a:off x="1540" y="1828"/>
              <a:ext cx="2296" cy="88"/>
            </a:xfrm>
            <a:prstGeom prst="rect">
              <a:avLst/>
            </a:prstGeom>
            <a:solidFill>
              <a:schemeClr val="accent1"/>
            </a:solidFill>
            <a:ln w="12700">
              <a:solidFill>
                <a:srgbClr val="000000"/>
              </a:solidFill>
              <a:miter lim="800000"/>
              <a:headEnd/>
              <a:tailEnd/>
            </a:ln>
          </p:spPr>
          <p:txBody>
            <a:bodyPr wrap="none" anchor="ctr"/>
            <a:lstStyle/>
            <a:p>
              <a:pPr algn="ctr" eaLnBrk="0" hangingPunct="0"/>
              <a:endParaRPr lang="en-US"/>
            </a:p>
          </p:txBody>
        </p:sp>
        <p:sp>
          <p:nvSpPr>
            <p:cNvPr id="100475" name="Arc 17"/>
            <p:cNvSpPr>
              <a:spLocks/>
            </p:cNvSpPr>
            <p:nvPr/>
          </p:nvSpPr>
          <p:spPr bwMode="auto">
            <a:xfrm>
              <a:off x="2304"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76" name="Arc 18"/>
            <p:cNvSpPr>
              <a:spLocks/>
            </p:cNvSpPr>
            <p:nvPr/>
          </p:nvSpPr>
          <p:spPr bwMode="auto">
            <a:xfrm rot="10800000">
              <a:off x="2496"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77" name="Arc 19"/>
            <p:cNvSpPr>
              <a:spLocks/>
            </p:cNvSpPr>
            <p:nvPr/>
          </p:nvSpPr>
          <p:spPr bwMode="auto">
            <a:xfrm>
              <a:off x="3072"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78" name="Arc 20"/>
            <p:cNvSpPr>
              <a:spLocks/>
            </p:cNvSpPr>
            <p:nvPr/>
          </p:nvSpPr>
          <p:spPr bwMode="auto">
            <a:xfrm rot="10800000">
              <a:off x="3264"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0479" name="Arc 21"/>
            <p:cNvSpPr>
              <a:spLocks/>
            </p:cNvSpPr>
            <p:nvPr/>
          </p:nvSpPr>
          <p:spPr bwMode="auto">
            <a:xfrm rot="10800000">
              <a:off x="1920"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0480" name="Arc 22"/>
            <p:cNvSpPr>
              <a:spLocks/>
            </p:cNvSpPr>
            <p:nvPr/>
          </p:nvSpPr>
          <p:spPr bwMode="auto">
            <a:xfrm>
              <a:off x="816"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grpSp>
      <p:grpSp>
        <p:nvGrpSpPr>
          <p:cNvPr id="3" name="Group 55"/>
          <p:cNvGrpSpPr>
            <a:grpSpLocks/>
          </p:cNvGrpSpPr>
          <p:nvPr/>
        </p:nvGrpSpPr>
        <p:grpSpPr bwMode="auto">
          <a:xfrm>
            <a:off x="692150" y="3130550"/>
            <a:ext cx="5473700" cy="520700"/>
            <a:chOff x="436" y="1972"/>
            <a:chExt cx="3448" cy="328"/>
          </a:xfrm>
        </p:grpSpPr>
        <p:sp>
          <p:nvSpPr>
            <p:cNvPr id="100431" name="Rectangle 24"/>
            <p:cNvSpPr>
              <a:spLocks noChangeArrowheads="1"/>
            </p:cNvSpPr>
            <p:nvPr/>
          </p:nvSpPr>
          <p:spPr bwMode="auto">
            <a:xfrm>
              <a:off x="211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2" name="Rectangle 25"/>
            <p:cNvSpPr>
              <a:spLocks noChangeArrowheads="1"/>
            </p:cNvSpPr>
            <p:nvPr/>
          </p:nvSpPr>
          <p:spPr bwMode="auto">
            <a:xfrm>
              <a:off x="206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3" name="Rectangle 26"/>
            <p:cNvSpPr>
              <a:spLocks noChangeArrowheads="1"/>
            </p:cNvSpPr>
            <p:nvPr/>
          </p:nvSpPr>
          <p:spPr bwMode="auto">
            <a:xfrm rot="840000">
              <a:off x="2164" y="2163"/>
              <a:ext cx="184" cy="42"/>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4" name="Rectangle 27"/>
            <p:cNvSpPr>
              <a:spLocks noChangeArrowheads="1"/>
            </p:cNvSpPr>
            <p:nvPr/>
          </p:nvSpPr>
          <p:spPr bwMode="auto">
            <a:xfrm>
              <a:off x="235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5" name="Rectangle 28"/>
            <p:cNvSpPr>
              <a:spLocks noChangeArrowheads="1"/>
            </p:cNvSpPr>
            <p:nvPr/>
          </p:nvSpPr>
          <p:spPr bwMode="auto">
            <a:xfrm>
              <a:off x="230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6" name="Rectangle 29"/>
            <p:cNvSpPr>
              <a:spLocks noChangeArrowheads="1"/>
            </p:cNvSpPr>
            <p:nvPr/>
          </p:nvSpPr>
          <p:spPr bwMode="auto">
            <a:xfrm>
              <a:off x="283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7" name="Rectangle 30"/>
            <p:cNvSpPr>
              <a:spLocks noChangeArrowheads="1"/>
            </p:cNvSpPr>
            <p:nvPr/>
          </p:nvSpPr>
          <p:spPr bwMode="auto">
            <a:xfrm>
              <a:off x="278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8" name="Rectangle 31"/>
            <p:cNvSpPr>
              <a:spLocks noChangeArrowheads="1"/>
            </p:cNvSpPr>
            <p:nvPr/>
          </p:nvSpPr>
          <p:spPr bwMode="auto">
            <a:xfrm rot="1260000">
              <a:off x="2836"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39" name="Rectangle 32"/>
            <p:cNvSpPr>
              <a:spLocks noChangeArrowheads="1"/>
            </p:cNvSpPr>
            <p:nvPr/>
          </p:nvSpPr>
          <p:spPr bwMode="auto">
            <a:xfrm>
              <a:off x="3172"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0" name="Rectangle 33"/>
            <p:cNvSpPr>
              <a:spLocks noChangeArrowheads="1"/>
            </p:cNvSpPr>
            <p:nvPr/>
          </p:nvSpPr>
          <p:spPr bwMode="auto">
            <a:xfrm>
              <a:off x="1444"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1" name="Rectangle 34"/>
            <p:cNvSpPr>
              <a:spLocks noChangeArrowheads="1"/>
            </p:cNvSpPr>
            <p:nvPr/>
          </p:nvSpPr>
          <p:spPr bwMode="auto">
            <a:xfrm rot="960000">
              <a:off x="1444"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2" name="Rectangle 35"/>
            <p:cNvSpPr>
              <a:spLocks noChangeArrowheads="1"/>
            </p:cNvSpPr>
            <p:nvPr/>
          </p:nvSpPr>
          <p:spPr bwMode="auto">
            <a:xfrm>
              <a:off x="144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3" name="Rectangle 36"/>
            <p:cNvSpPr>
              <a:spLocks noChangeArrowheads="1"/>
            </p:cNvSpPr>
            <p:nvPr/>
          </p:nvSpPr>
          <p:spPr bwMode="auto">
            <a:xfrm>
              <a:off x="2116"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4" name="Rectangle 37"/>
            <p:cNvSpPr>
              <a:spLocks noChangeArrowheads="1"/>
            </p:cNvSpPr>
            <p:nvPr/>
          </p:nvSpPr>
          <p:spPr bwMode="auto">
            <a:xfrm>
              <a:off x="2260" y="211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5" name="Rectangle 38"/>
            <p:cNvSpPr>
              <a:spLocks noChangeArrowheads="1"/>
            </p:cNvSpPr>
            <p:nvPr/>
          </p:nvSpPr>
          <p:spPr bwMode="auto">
            <a:xfrm>
              <a:off x="288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6" name="Rectangle 39"/>
            <p:cNvSpPr>
              <a:spLocks noChangeArrowheads="1"/>
            </p:cNvSpPr>
            <p:nvPr/>
          </p:nvSpPr>
          <p:spPr bwMode="auto">
            <a:xfrm rot="-1500000">
              <a:off x="293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7" name="Rectangle 40"/>
            <p:cNvSpPr>
              <a:spLocks noChangeArrowheads="1"/>
            </p:cNvSpPr>
            <p:nvPr/>
          </p:nvSpPr>
          <p:spPr bwMode="auto">
            <a:xfrm rot="-1200000">
              <a:off x="2260"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8" name="Rectangle 41"/>
            <p:cNvSpPr>
              <a:spLocks noChangeArrowheads="1"/>
            </p:cNvSpPr>
            <p:nvPr/>
          </p:nvSpPr>
          <p:spPr bwMode="auto">
            <a:xfrm rot="-1200000">
              <a:off x="149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49" name="Rectangle 42"/>
            <p:cNvSpPr>
              <a:spLocks noChangeArrowheads="1"/>
            </p:cNvSpPr>
            <p:nvPr/>
          </p:nvSpPr>
          <p:spPr bwMode="auto">
            <a:xfrm rot="-2340000">
              <a:off x="964"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0" name="Rectangle 43"/>
            <p:cNvSpPr>
              <a:spLocks noChangeArrowheads="1"/>
            </p:cNvSpPr>
            <p:nvPr/>
          </p:nvSpPr>
          <p:spPr bwMode="auto">
            <a:xfrm rot="1560000">
              <a:off x="101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1" name="Rectangle 44"/>
            <p:cNvSpPr>
              <a:spLocks noChangeArrowheads="1"/>
            </p:cNvSpPr>
            <p:nvPr/>
          </p:nvSpPr>
          <p:spPr bwMode="auto">
            <a:xfrm>
              <a:off x="72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2" name="Rectangle 45"/>
            <p:cNvSpPr>
              <a:spLocks noChangeArrowheads="1"/>
            </p:cNvSpPr>
            <p:nvPr/>
          </p:nvSpPr>
          <p:spPr bwMode="auto">
            <a:xfrm rot="1380000">
              <a:off x="532"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3" name="Rectangle 46"/>
            <p:cNvSpPr>
              <a:spLocks noChangeArrowheads="1"/>
            </p:cNvSpPr>
            <p:nvPr/>
          </p:nvSpPr>
          <p:spPr bwMode="auto">
            <a:xfrm rot="1680000">
              <a:off x="532"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4" name="Rectangle 47"/>
            <p:cNvSpPr>
              <a:spLocks noChangeArrowheads="1"/>
            </p:cNvSpPr>
            <p:nvPr/>
          </p:nvSpPr>
          <p:spPr bwMode="auto">
            <a:xfrm rot="1080000">
              <a:off x="916" y="202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5" name="Rectangle 48"/>
            <p:cNvSpPr>
              <a:spLocks noChangeArrowheads="1"/>
            </p:cNvSpPr>
            <p:nvPr/>
          </p:nvSpPr>
          <p:spPr bwMode="auto">
            <a:xfrm rot="-1260000">
              <a:off x="724"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6" name="Rectangle 49"/>
            <p:cNvSpPr>
              <a:spLocks noChangeArrowheads="1"/>
            </p:cNvSpPr>
            <p:nvPr/>
          </p:nvSpPr>
          <p:spPr bwMode="auto">
            <a:xfrm rot="1380000">
              <a:off x="436"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7" name="Rectangle 50"/>
            <p:cNvSpPr>
              <a:spLocks noChangeArrowheads="1"/>
            </p:cNvSpPr>
            <p:nvPr/>
          </p:nvSpPr>
          <p:spPr bwMode="auto">
            <a:xfrm>
              <a:off x="3652"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8" name="Rectangle 51"/>
            <p:cNvSpPr>
              <a:spLocks noChangeArrowheads="1"/>
            </p:cNvSpPr>
            <p:nvPr/>
          </p:nvSpPr>
          <p:spPr bwMode="auto">
            <a:xfrm>
              <a:off x="3556"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59" name="Rectangle 52"/>
            <p:cNvSpPr>
              <a:spLocks noChangeArrowheads="1"/>
            </p:cNvSpPr>
            <p:nvPr/>
          </p:nvSpPr>
          <p:spPr bwMode="auto">
            <a:xfrm rot="960000">
              <a:off x="3652"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60" name="Rectangle 53"/>
            <p:cNvSpPr>
              <a:spLocks noChangeArrowheads="1"/>
            </p:cNvSpPr>
            <p:nvPr/>
          </p:nvSpPr>
          <p:spPr bwMode="auto">
            <a:xfrm>
              <a:off x="3652"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0461" name="Rectangle 54"/>
            <p:cNvSpPr>
              <a:spLocks noChangeArrowheads="1"/>
            </p:cNvSpPr>
            <p:nvPr/>
          </p:nvSpPr>
          <p:spPr bwMode="auto">
            <a:xfrm rot="-1200000">
              <a:off x="3700"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grpSp>
      <p:grpSp>
        <p:nvGrpSpPr>
          <p:cNvPr id="4" name="Group 76"/>
          <p:cNvGrpSpPr>
            <a:grpSpLocks/>
          </p:cNvGrpSpPr>
          <p:nvPr/>
        </p:nvGrpSpPr>
        <p:grpSpPr bwMode="auto">
          <a:xfrm>
            <a:off x="1179513" y="3276600"/>
            <a:ext cx="4821237" cy="654050"/>
            <a:chOff x="743" y="2064"/>
            <a:chExt cx="3037" cy="412"/>
          </a:xfrm>
        </p:grpSpPr>
        <p:grpSp>
          <p:nvGrpSpPr>
            <p:cNvPr id="100411" name="Group 60"/>
            <p:cNvGrpSpPr>
              <a:grpSpLocks/>
            </p:cNvGrpSpPr>
            <p:nvPr/>
          </p:nvGrpSpPr>
          <p:grpSpPr bwMode="auto">
            <a:xfrm>
              <a:off x="743" y="2111"/>
              <a:ext cx="273" cy="203"/>
              <a:chOff x="743" y="2111"/>
              <a:chExt cx="273" cy="203"/>
            </a:xfrm>
          </p:grpSpPr>
          <p:sp>
            <p:nvSpPr>
              <p:cNvPr id="100427" name="Line 56"/>
              <p:cNvSpPr>
                <a:spLocks noChangeShapeType="1"/>
              </p:cNvSpPr>
              <p:nvPr/>
            </p:nvSpPr>
            <p:spPr bwMode="auto">
              <a:xfrm flipV="1">
                <a:off x="876" y="2189"/>
                <a:ext cx="0" cy="125"/>
              </a:xfrm>
              <a:prstGeom prst="line">
                <a:avLst/>
              </a:prstGeom>
              <a:noFill/>
              <a:ln w="12700">
                <a:solidFill>
                  <a:srgbClr val="66FFFF"/>
                </a:solidFill>
                <a:round/>
                <a:headEnd type="none" w="sm" len="sm"/>
                <a:tailEnd type="none" w="sm" len="sm"/>
              </a:ln>
            </p:spPr>
            <p:txBody>
              <a:bodyPr/>
              <a:lstStyle/>
              <a:p>
                <a:endParaRPr lang="en-US"/>
              </a:p>
            </p:txBody>
          </p:sp>
          <p:sp>
            <p:nvSpPr>
              <p:cNvPr id="100428" name="Line 57"/>
              <p:cNvSpPr>
                <a:spLocks noChangeShapeType="1"/>
              </p:cNvSpPr>
              <p:nvPr/>
            </p:nvSpPr>
            <p:spPr bwMode="auto">
              <a:xfrm flipV="1">
                <a:off x="899" y="2207"/>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0429" name="Line 58"/>
              <p:cNvSpPr>
                <a:spLocks noChangeShapeType="1"/>
              </p:cNvSpPr>
              <p:nvPr/>
            </p:nvSpPr>
            <p:spPr bwMode="auto">
              <a:xfrm flipH="1" flipV="1">
                <a:off x="804" y="2201"/>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0430" name="Freeform 59"/>
              <p:cNvSpPr>
                <a:spLocks/>
              </p:cNvSpPr>
              <p:nvPr/>
            </p:nvSpPr>
            <p:spPr bwMode="auto">
              <a:xfrm>
                <a:off x="743" y="2111"/>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0412" name="Group 65"/>
            <p:cNvGrpSpPr>
              <a:grpSpLocks/>
            </p:cNvGrpSpPr>
            <p:nvPr/>
          </p:nvGrpSpPr>
          <p:grpSpPr bwMode="auto">
            <a:xfrm>
              <a:off x="3031" y="2064"/>
              <a:ext cx="273" cy="203"/>
              <a:chOff x="3031" y="2064"/>
              <a:chExt cx="273" cy="203"/>
            </a:xfrm>
          </p:grpSpPr>
          <p:sp>
            <p:nvSpPr>
              <p:cNvPr id="100423" name="Line 61"/>
              <p:cNvSpPr>
                <a:spLocks noChangeShapeType="1"/>
              </p:cNvSpPr>
              <p:nvPr/>
            </p:nvSpPr>
            <p:spPr bwMode="auto">
              <a:xfrm flipV="1">
                <a:off x="3164" y="2142"/>
                <a:ext cx="0" cy="125"/>
              </a:xfrm>
              <a:prstGeom prst="line">
                <a:avLst/>
              </a:prstGeom>
              <a:noFill/>
              <a:ln w="12700">
                <a:solidFill>
                  <a:srgbClr val="66FFFF"/>
                </a:solidFill>
                <a:round/>
                <a:headEnd type="none" w="sm" len="sm"/>
                <a:tailEnd type="none" w="sm" len="sm"/>
              </a:ln>
            </p:spPr>
            <p:txBody>
              <a:bodyPr/>
              <a:lstStyle/>
              <a:p>
                <a:endParaRPr lang="en-US"/>
              </a:p>
            </p:txBody>
          </p:sp>
          <p:sp>
            <p:nvSpPr>
              <p:cNvPr id="100424" name="Line 62"/>
              <p:cNvSpPr>
                <a:spLocks noChangeShapeType="1"/>
              </p:cNvSpPr>
              <p:nvPr/>
            </p:nvSpPr>
            <p:spPr bwMode="auto">
              <a:xfrm flipV="1">
                <a:off x="3187" y="2160"/>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0425" name="Line 63"/>
              <p:cNvSpPr>
                <a:spLocks noChangeShapeType="1"/>
              </p:cNvSpPr>
              <p:nvPr/>
            </p:nvSpPr>
            <p:spPr bwMode="auto">
              <a:xfrm flipH="1" flipV="1">
                <a:off x="3092" y="2154"/>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0426" name="Freeform 64"/>
              <p:cNvSpPr>
                <a:spLocks/>
              </p:cNvSpPr>
              <p:nvPr/>
            </p:nvSpPr>
            <p:spPr bwMode="auto">
              <a:xfrm>
                <a:off x="3031" y="2064"/>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0413" name="Group 70"/>
            <p:cNvGrpSpPr>
              <a:grpSpLocks/>
            </p:cNvGrpSpPr>
            <p:nvPr/>
          </p:nvGrpSpPr>
          <p:grpSpPr bwMode="auto">
            <a:xfrm>
              <a:off x="1600" y="2064"/>
              <a:ext cx="273" cy="203"/>
              <a:chOff x="1600" y="2064"/>
              <a:chExt cx="273" cy="203"/>
            </a:xfrm>
          </p:grpSpPr>
          <p:sp>
            <p:nvSpPr>
              <p:cNvPr id="100419" name="Line 66"/>
              <p:cNvSpPr>
                <a:spLocks noChangeShapeType="1"/>
              </p:cNvSpPr>
              <p:nvPr/>
            </p:nvSpPr>
            <p:spPr bwMode="auto">
              <a:xfrm flipV="1">
                <a:off x="1733" y="2142"/>
                <a:ext cx="0" cy="125"/>
              </a:xfrm>
              <a:prstGeom prst="line">
                <a:avLst/>
              </a:prstGeom>
              <a:noFill/>
              <a:ln w="12700">
                <a:solidFill>
                  <a:srgbClr val="66FFFF"/>
                </a:solidFill>
                <a:round/>
                <a:headEnd type="none" w="sm" len="sm"/>
                <a:tailEnd type="none" w="sm" len="sm"/>
              </a:ln>
            </p:spPr>
            <p:txBody>
              <a:bodyPr/>
              <a:lstStyle/>
              <a:p>
                <a:endParaRPr lang="en-US"/>
              </a:p>
            </p:txBody>
          </p:sp>
          <p:sp>
            <p:nvSpPr>
              <p:cNvPr id="100420" name="Line 67"/>
              <p:cNvSpPr>
                <a:spLocks noChangeShapeType="1"/>
              </p:cNvSpPr>
              <p:nvPr/>
            </p:nvSpPr>
            <p:spPr bwMode="auto">
              <a:xfrm flipV="1">
                <a:off x="1756" y="2160"/>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0421" name="Line 68"/>
              <p:cNvSpPr>
                <a:spLocks noChangeShapeType="1"/>
              </p:cNvSpPr>
              <p:nvPr/>
            </p:nvSpPr>
            <p:spPr bwMode="auto">
              <a:xfrm flipH="1" flipV="1">
                <a:off x="1661" y="2154"/>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0422" name="Freeform 69"/>
              <p:cNvSpPr>
                <a:spLocks/>
              </p:cNvSpPr>
              <p:nvPr/>
            </p:nvSpPr>
            <p:spPr bwMode="auto">
              <a:xfrm>
                <a:off x="1600" y="2064"/>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0414" name="Line 71"/>
            <p:cNvSpPr>
              <a:spLocks noChangeShapeType="1"/>
            </p:cNvSpPr>
            <p:nvPr/>
          </p:nvSpPr>
          <p:spPr bwMode="auto">
            <a:xfrm>
              <a:off x="876" y="2336"/>
              <a:ext cx="0" cy="140"/>
            </a:xfrm>
            <a:prstGeom prst="line">
              <a:avLst/>
            </a:prstGeom>
            <a:noFill/>
            <a:ln w="101600">
              <a:solidFill>
                <a:srgbClr val="66FFFF"/>
              </a:solidFill>
              <a:round/>
              <a:headEnd type="none" w="sm" len="sm"/>
              <a:tailEnd type="none" w="sm" len="sm"/>
            </a:ln>
          </p:spPr>
          <p:txBody>
            <a:bodyPr/>
            <a:lstStyle/>
            <a:p>
              <a:endParaRPr lang="en-US"/>
            </a:p>
          </p:txBody>
        </p:sp>
        <p:grpSp>
          <p:nvGrpSpPr>
            <p:cNvPr id="100415" name="Group 75"/>
            <p:cNvGrpSpPr>
              <a:grpSpLocks/>
            </p:cNvGrpSpPr>
            <p:nvPr/>
          </p:nvGrpSpPr>
          <p:grpSpPr bwMode="auto">
            <a:xfrm>
              <a:off x="1720" y="2296"/>
              <a:ext cx="2060" cy="180"/>
              <a:chOff x="1720" y="2296"/>
              <a:chExt cx="2060" cy="180"/>
            </a:xfrm>
          </p:grpSpPr>
          <p:sp>
            <p:nvSpPr>
              <p:cNvPr id="100416" name="Line 72"/>
              <p:cNvSpPr>
                <a:spLocks noChangeShapeType="1"/>
              </p:cNvSpPr>
              <p:nvPr/>
            </p:nvSpPr>
            <p:spPr bwMode="auto">
              <a:xfrm flipH="1">
                <a:off x="1724" y="2296"/>
                <a:ext cx="4" cy="180"/>
              </a:xfrm>
              <a:prstGeom prst="line">
                <a:avLst/>
              </a:prstGeom>
              <a:noFill/>
              <a:ln w="101600">
                <a:solidFill>
                  <a:srgbClr val="66FFFF"/>
                </a:solidFill>
                <a:round/>
                <a:headEnd type="none" w="sm" len="sm"/>
                <a:tailEnd type="none" w="sm" len="sm"/>
              </a:ln>
            </p:spPr>
            <p:txBody>
              <a:bodyPr/>
              <a:lstStyle/>
              <a:p>
                <a:endParaRPr lang="en-US"/>
              </a:p>
            </p:txBody>
          </p:sp>
          <p:sp>
            <p:nvSpPr>
              <p:cNvPr id="100417" name="Line 73"/>
              <p:cNvSpPr>
                <a:spLocks noChangeShapeType="1"/>
              </p:cNvSpPr>
              <p:nvPr/>
            </p:nvSpPr>
            <p:spPr bwMode="auto">
              <a:xfrm>
                <a:off x="1720" y="2460"/>
                <a:ext cx="2060" cy="4"/>
              </a:xfrm>
              <a:prstGeom prst="line">
                <a:avLst/>
              </a:prstGeom>
              <a:noFill/>
              <a:ln w="101600">
                <a:solidFill>
                  <a:srgbClr val="66FFFF"/>
                </a:solidFill>
                <a:round/>
                <a:headEnd type="none" w="sm" len="sm"/>
                <a:tailEnd type="none" w="sm" len="sm"/>
              </a:ln>
            </p:spPr>
            <p:txBody>
              <a:bodyPr/>
              <a:lstStyle/>
              <a:p>
                <a:endParaRPr lang="en-US"/>
              </a:p>
            </p:txBody>
          </p:sp>
          <p:sp>
            <p:nvSpPr>
              <p:cNvPr id="100418" name="Line 74"/>
              <p:cNvSpPr>
                <a:spLocks noChangeShapeType="1"/>
              </p:cNvSpPr>
              <p:nvPr/>
            </p:nvSpPr>
            <p:spPr bwMode="auto">
              <a:xfrm>
                <a:off x="3156" y="2300"/>
                <a:ext cx="0" cy="164"/>
              </a:xfrm>
              <a:prstGeom prst="line">
                <a:avLst/>
              </a:prstGeom>
              <a:noFill/>
              <a:ln w="101600">
                <a:solidFill>
                  <a:srgbClr val="66FFFF"/>
                </a:solidFill>
                <a:round/>
                <a:headEnd type="none" w="sm" len="sm"/>
                <a:tailEnd type="none" w="sm" len="sm"/>
              </a:ln>
            </p:spPr>
            <p:txBody>
              <a:bodyPr/>
              <a:lstStyle/>
              <a:p>
                <a:endParaRPr lang="en-US"/>
              </a:p>
            </p:txBody>
          </p:sp>
        </p:grpSp>
      </p:grpSp>
      <p:grpSp>
        <p:nvGrpSpPr>
          <p:cNvPr id="9" name="Group 80"/>
          <p:cNvGrpSpPr>
            <a:grpSpLocks/>
          </p:cNvGrpSpPr>
          <p:nvPr/>
        </p:nvGrpSpPr>
        <p:grpSpPr bwMode="auto">
          <a:xfrm>
            <a:off x="195263" y="1295400"/>
            <a:ext cx="220662" cy="752475"/>
            <a:chOff x="123" y="816"/>
            <a:chExt cx="139" cy="474"/>
          </a:xfrm>
        </p:grpSpPr>
        <p:sp>
          <p:nvSpPr>
            <p:cNvPr id="100408" name="Freeform 77"/>
            <p:cNvSpPr>
              <a:spLocks/>
            </p:cNvSpPr>
            <p:nvPr/>
          </p:nvSpPr>
          <p:spPr bwMode="auto">
            <a:xfrm>
              <a:off x="128" y="816"/>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409" name="Oval 78"/>
            <p:cNvSpPr>
              <a:spLocks noChangeArrowheads="1"/>
            </p:cNvSpPr>
            <p:nvPr/>
          </p:nvSpPr>
          <p:spPr bwMode="auto">
            <a:xfrm>
              <a:off x="123" y="1154"/>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410" name="Rectangle 79"/>
            <p:cNvSpPr>
              <a:spLocks noChangeArrowheads="1"/>
            </p:cNvSpPr>
            <p:nvPr/>
          </p:nvSpPr>
          <p:spPr bwMode="auto">
            <a:xfrm>
              <a:off x="171" y="866"/>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0785" name="Freeform 81"/>
          <p:cNvSpPr>
            <a:spLocks/>
          </p:cNvSpPr>
          <p:nvPr/>
        </p:nvSpPr>
        <p:spPr bwMode="auto">
          <a:xfrm>
            <a:off x="609600" y="1295400"/>
            <a:ext cx="1449388" cy="763588"/>
          </a:xfrm>
          <a:custGeom>
            <a:avLst/>
            <a:gdLst>
              <a:gd name="T0" fmla="*/ 2147483647 w 913"/>
              <a:gd name="T1" fmla="*/ 2147483647 h 481"/>
              <a:gd name="T2" fmla="*/ 0 w 913"/>
              <a:gd name="T3" fmla="*/ 2147483647 h 481"/>
              <a:gd name="T4" fmla="*/ 2147483647 w 913"/>
              <a:gd name="T5" fmla="*/ 2147483647 h 481"/>
              <a:gd name="T6" fmla="*/ 2147483647 w 913"/>
              <a:gd name="T7" fmla="*/ 2147483647 h 481"/>
              <a:gd name="T8" fmla="*/ 2147483647 w 913"/>
              <a:gd name="T9" fmla="*/ 0 h 481"/>
              <a:gd name="T10" fmla="*/ 2147483647 w 913"/>
              <a:gd name="T11" fmla="*/ 2147483647 h 481"/>
              <a:gd name="T12" fmla="*/ 2147483647 w 913"/>
              <a:gd name="T13" fmla="*/ 2147483647 h 481"/>
              <a:gd name="T14" fmla="*/ 2147483647 w 913"/>
              <a:gd name="T15" fmla="*/ 2147483647 h 481"/>
              <a:gd name="T16" fmla="*/ 0 60000 65536"/>
              <a:gd name="T17" fmla="*/ 0 60000 65536"/>
              <a:gd name="T18" fmla="*/ 0 60000 65536"/>
              <a:gd name="T19" fmla="*/ 0 60000 65536"/>
              <a:gd name="T20" fmla="*/ 0 60000 65536"/>
              <a:gd name="T21" fmla="*/ 0 60000 65536"/>
              <a:gd name="T22" fmla="*/ 0 60000 65536"/>
              <a:gd name="T23" fmla="*/ 0 60000 65536"/>
              <a:gd name="T24" fmla="*/ 0 w 913"/>
              <a:gd name="T25" fmla="*/ 0 h 481"/>
              <a:gd name="T26" fmla="*/ 913 w 9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3" h="481">
                <a:moveTo>
                  <a:pt x="912" y="480"/>
                </a:moveTo>
                <a:lnTo>
                  <a:pt x="0" y="480"/>
                </a:lnTo>
                <a:lnTo>
                  <a:pt x="65" y="240"/>
                </a:lnTo>
                <a:lnTo>
                  <a:pt x="195" y="96"/>
                </a:lnTo>
                <a:lnTo>
                  <a:pt x="456" y="0"/>
                </a:lnTo>
                <a:lnTo>
                  <a:pt x="716" y="96"/>
                </a:lnTo>
                <a:lnTo>
                  <a:pt x="846" y="240"/>
                </a:lnTo>
                <a:lnTo>
                  <a:pt x="912" y="480"/>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10" name="Group 85"/>
          <p:cNvGrpSpPr>
            <a:grpSpLocks/>
          </p:cNvGrpSpPr>
          <p:nvPr/>
        </p:nvGrpSpPr>
        <p:grpSpPr bwMode="auto">
          <a:xfrm>
            <a:off x="2327275" y="1295400"/>
            <a:ext cx="220663" cy="752475"/>
            <a:chOff x="1466" y="816"/>
            <a:chExt cx="139" cy="474"/>
          </a:xfrm>
        </p:grpSpPr>
        <p:sp>
          <p:nvSpPr>
            <p:cNvPr id="100405" name="Freeform 82"/>
            <p:cNvSpPr>
              <a:spLocks/>
            </p:cNvSpPr>
            <p:nvPr/>
          </p:nvSpPr>
          <p:spPr bwMode="auto">
            <a:xfrm>
              <a:off x="1471" y="816"/>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406" name="Oval 83"/>
            <p:cNvSpPr>
              <a:spLocks noChangeArrowheads="1"/>
            </p:cNvSpPr>
            <p:nvPr/>
          </p:nvSpPr>
          <p:spPr bwMode="auto">
            <a:xfrm>
              <a:off x="1466" y="1154"/>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407" name="Rectangle 84"/>
            <p:cNvSpPr>
              <a:spLocks noChangeArrowheads="1"/>
            </p:cNvSpPr>
            <p:nvPr/>
          </p:nvSpPr>
          <p:spPr bwMode="auto">
            <a:xfrm>
              <a:off x="1514" y="866"/>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0790" name="Freeform 86"/>
          <p:cNvSpPr>
            <a:spLocks/>
          </p:cNvSpPr>
          <p:nvPr/>
        </p:nvSpPr>
        <p:spPr bwMode="auto">
          <a:xfrm>
            <a:off x="2590800" y="1295400"/>
            <a:ext cx="3506788" cy="763588"/>
          </a:xfrm>
          <a:custGeom>
            <a:avLst/>
            <a:gdLst>
              <a:gd name="T0" fmla="*/ 0 w 2209"/>
              <a:gd name="T1" fmla="*/ 2147483647 h 481"/>
              <a:gd name="T2" fmla="*/ 2147483647 w 2209"/>
              <a:gd name="T3" fmla="*/ 2147483647 h 481"/>
              <a:gd name="T4" fmla="*/ 2147483647 w 2209"/>
              <a:gd name="T5" fmla="*/ 2147483647 h 481"/>
              <a:gd name="T6" fmla="*/ 2147483647 w 2209"/>
              <a:gd name="T7" fmla="*/ 2147483647 h 481"/>
              <a:gd name="T8" fmla="*/ 2147483647 w 2209"/>
              <a:gd name="T9" fmla="*/ 2147483647 h 481"/>
              <a:gd name="T10" fmla="*/ 2147483647 w 2209"/>
              <a:gd name="T11" fmla="*/ 0 h 481"/>
              <a:gd name="T12" fmla="*/ 2147483647 w 2209"/>
              <a:gd name="T13" fmla="*/ 2147483647 h 481"/>
              <a:gd name="T14" fmla="*/ 2147483647 w 2209"/>
              <a:gd name="T15" fmla="*/ 2147483647 h 481"/>
              <a:gd name="T16" fmla="*/ 2147483647 w 2209"/>
              <a:gd name="T17" fmla="*/ 2147483647 h 481"/>
              <a:gd name="T18" fmla="*/ 0 w 2209"/>
              <a:gd name="T19" fmla="*/ 0 h 481"/>
              <a:gd name="T20" fmla="*/ 0 w 2209"/>
              <a:gd name="T21" fmla="*/ 2147483647 h 4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9"/>
              <a:gd name="T34" fmla="*/ 0 h 481"/>
              <a:gd name="T35" fmla="*/ 2209 w 2209"/>
              <a:gd name="T36" fmla="*/ 481 h 4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9" h="481">
                <a:moveTo>
                  <a:pt x="0" y="480"/>
                </a:moveTo>
                <a:lnTo>
                  <a:pt x="2208" y="480"/>
                </a:lnTo>
                <a:lnTo>
                  <a:pt x="2208" y="336"/>
                </a:lnTo>
                <a:lnTo>
                  <a:pt x="2208" y="240"/>
                </a:lnTo>
                <a:lnTo>
                  <a:pt x="1848" y="144"/>
                </a:lnTo>
                <a:lnTo>
                  <a:pt x="1488" y="0"/>
                </a:lnTo>
                <a:lnTo>
                  <a:pt x="1488" y="336"/>
                </a:lnTo>
                <a:lnTo>
                  <a:pt x="952" y="272"/>
                </a:lnTo>
                <a:lnTo>
                  <a:pt x="464" y="176"/>
                </a:lnTo>
                <a:lnTo>
                  <a:pt x="0" y="0"/>
                </a:lnTo>
                <a:lnTo>
                  <a:pt x="0" y="480"/>
                </a:lnTo>
              </a:path>
            </a:pathLst>
          </a:custGeom>
          <a:solidFill>
            <a:srgbClr val="FF0033"/>
          </a:solidFill>
          <a:ln w="12700" cap="rnd">
            <a:solidFill>
              <a:schemeClr val="tx1"/>
            </a:solidFill>
            <a:round/>
            <a:headEnd type="none" w="sm" len="sm"/>
            <a:tailEnd type="none" w="sm" len="sm"/>
          </a:ln>
        </p:spPr>
        <p:txBody>
          <a:bodyPr/>
          <a:lstStyle/>
          <a:p>
            <a:pPr algn="ctr" eaLnBrk="0" hangingPunct="0"/>
            <a:endParaRPr lang="en-US"/>
          </a:p>
        </p:txBody>
      </p:sp>
      <p:grpSp>
        <p:nvGrpSpPr>
          <p:cNvPr id="11" name="Group 90"/>
          <p:cNvGrpSpPr>
            <a:grpSpLocks/>
          </p:cNvGrpSpPr>
          <p:nvPr/>
        </p:nvGrpSpPr>
        <p:grpSpPr bwMode="auto">
          <a:xfrm>
            <a:off x="6389688" y="3797300"/>
            <a:ext cx="754062" cy="220663"/>
            <a:chOff x="4025" y="2392"/>
            <a:chExt cx="475" cy="139"/>
          </a:xfrm>
        </p:grpSpPr>
        <p:sp>
          <p:nvSpPr>
            <p:cNvPr id="100402" name="Freeform 87"/>
            <p:cNvSpPr>
              <a:spLocks/>
            </p:cNvSpPr>
            <p:nvPr/>
          </p:nvSpPr>
          <p:spPr bwMode="auto">
            <a:xfrm>
              <a:off x="4135" y="2397"/>
              <a:ext cx="365" cy="121"/>
            </a:xfrm>
            <a:custGeom>
              <a:avLst/>
              <a:gdLst>
                <a:gd name="T0" fmla="*/ 0 w 365"/>
                <a:gd name="T1" fmla="*/ 63 h 121"/>
                <a:gd name="T2" fmla="*/ 69 w 365"/>
                <a:gd name="T3" fmla="*/ 0 h 121"/>
                <a:gd name="T4" fmla="*/ 315 w 365"/>
                <a:gd name="T5" fmla="*/ 0 h 121"/>
                <a:gd name="T6" fmla="*/ 352 w 365"/>
                <a:gd name="T7" fmla="*/ 21 h 121"/>
                <a:gd name="T8" fmla="*/ 364 w 365"/>
                <a:gd name="T9" fmla="*/ 51 h 121"/>
                <a:gd name="T10" fmla="*/ 364 w 365"/>
                <a:gd name="T11" fmla="*/ 67 h 121"/>
                <a:gd name="T12" fmla="*/ 355 w 365"/>
                <a:gd name="T13" fmla="*/ 94 h 121"/>
                <a:gd name="T14" fmla="*/ 318 w 365"/>
                <a:gd name="T15" fmla="*/ 120 h 121"/>
                <a:gd name="T16" fmla="*/ 70 w 365"/>
                <a:gd name="T17" fmla="*/ 120 h 121"/>
                <a:gd name="T18" fmla="*/ 0 w 365"/>
                <a:gd name="T19" fmla="*/ 63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121"/>
                <a:gd name="T32" fmla="*/ 365 w 36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121">
                  <a:moveTo>
                    <a:pt x="0" y="63"/>
                  </a:moveTo>
                  <a:lnTo>
                    <a:pt x="69" y="0"/>
                  </a:lnTo>
                  <a:lnTo>
                    <a:pt x="315" y="0"/>
                  </a:lnTo>
                  <a:lnTo>
                    <a:pt x="352" y="21"/>
                  </a:lnTo>
                  <a:lnTo>
                    <a:pt x="364" y="51"/>
                  </a:lnTo>
                  <a:lnTo>
                    <a:pt x="364" y="67"/>
                  </a:lnTo>
                  <a:lnTo>
                    <a:pt x="355" y="94"/>
                  </a:lnTo>
                  <a:lnTo>
                    <a:pt x="318" y="120"/>
                  </a:lnTo>
                  <a:lnTo>
                    <a:pt x="70" y="120"/>
                  </a:lnTo>
                  <a:lnTo>
                    <a:pt x="0" y="63"/>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403" name="Oval 88"/>
            <p:cNvSpPr>
              <a:spLocks noChangeArrowheads="1"/>
            </p:cNvSpPr>
            <p:nvPr/>
          </p:nvSpPr>
          <p:spPr bwMode="auto">
            <a:xfrm>
              <a:off x="4025" y="2392"/>
              <a:ext cx="136" cy="139"/>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404" name="Rectangle 89"/>
            <p:cNvSpPr>
              <a:spLocks noChangeArrowheads="1"/>
            </p:cNvSpPr>
            <p:nvPr/>
          </p:nvSpPr>
          <p:spPr bwMode="auto">
            <a:xfrm>
              <a:off x="4169" y="2440"/>
              <a:ext cx="280" cy="41"/>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0795" name="Freeform 91"/>
          <p:cNvSpPr>
            <a:spLocks/>
          </p:cNvSpPr>
          <p:nvPr/>
        </p:nvSpPr>
        <p:spPr bwMode="auto">
          <a:xfrm>
            <a:off x="6400800" y="2971800"/>
            <a:ext cx="763588" cy="687388"/>
          </a:xfrm>
          <a:custGeom>
            <a:avLst/>
            <a:gdLst>
              <a:gd name="T0" fmla="*/ 0 w 481"/>
              <a:gd name="T1" fmla="*/ 2147483647 h 433"/>
              <a:gd name="T2" fmla="*/ 0 w 481"/>
              <a:gd name="T3" fmla="*/ 0 h 433"/>
              <a:gd name="T4" fmla="*/ 2147483647 w 481"/>
              <a:gd name="T5" fmla="*/ 0 h 433"/>
              <a:gd name="T6" fmla="*/ 2147483647 w 481"/>
              <a:gd name="T7" fmla="*/ 2147483647 h 433"/>
              <a:gd name="T8" fmla="*/ 2147483647 w 481"/>
              <a:gd name="T9" fmla="*/ 2147483647 h 433"/>
              <a:gd name="T10" fmla="*/ 2147483647 w 481"/>
              <a:gd name="T11" fmla="*/ 2147483647 h 433"/>
              <a:gd name="T12" fmla="*/ 2147483647 w 481"/>
              <a:gd name="T13" fmla="*/ 2147483647 h 433"/>
              <a:gd name="T14" fmla="*/ 0 w 481"/>
              <a:gd name="T15" fmla="*/ 2147483647 h 433"/>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433"/>
              <a:gd name="T26" fmla="*/ 481 w 481"/>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433">
                <a:moveTo>
                  <a:pt x="0" y="432"/>
                </a:moveTo>
                <a:lnTo>
                  <a:pt x="0" y="0"/>
                </a:lnTo>
                <a:lnTo>
                  <a:pt x="240" y="0"/>
                </a:lnTo>
                <a:lnTo>
                  <a:pt x="296" y="136"/>
                </a:lnTo>
                <a:lnTo>
                  <a:pt x="352" y="240"/>
                </a:lnTo>
                <a:lnTo>
                  <a:pt x="424" y="344"/>
                </a:lnTo>
                <a:lnTo>
                  <a:pt x="480" y="432"/>
                </a:lnTo>
                <a:lnTo>
                  <a:pt x="0" y="432"/>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12" name="Group 107"/>
          <p:cNvGrpSpPr>
            <a:grpSpLocks/>
          </p:cNvGrpSpPr>
          <p:nvPr/>
        </p:nvGrpSpPr>
        <p:grpSpPr bwMode="auto">
          <a:xfrm>
            <a:off x="3419475" y="3657600"/>
            <a:ext cx="531813" cy="358775"/>
            <a:chOff x="2154" y="2304"/>
            <a:chExt cx="335" cy="226"/>
          </a:xfrm>
        </p:grpSpPr>
        <p:grpSp>
          <p:nvGrpSpPr>
            <p:cNvPr id="100387" name="Group 96"/>
            <p:cNvGrpSpPr>
              <a:grpSpLocks/>
            </p:cNvGrpSpPr>
            <p:nvPr/>
          </p:nvGrpSpPr>
          <p:grpSpPr bwMode="auto">
            <a:xfrm>
              <a:off x="2154" y="2304"/>
              <a:ext cx="62" cy="226"/>
              <a:chOff x="2154" y="2304"/>
              <a:chExt cx="62" cy="226"/>
            </a:xfrm>
          </p:grpSpPr>
          <p:sp>
            <p:nvSpPr>
              <p:cNvPr id="100398" name="Freeform 92"/>
              <p:cNvSpPr>
                <a:spLocks/>
              </p:cNvSpPr>
              <p:nvPr/>
            </p:nvSpPr>
            <p:spPr bwMode="auto">
              <a:xfrm>
                <a:off x="2162"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399" name="Freeform 93"/>
              <p:cNvSpPr>
                <a:spLocks/>
              </p:cNvSpPr>
              <p:nvPr/>
            </p:nvSpPr>
            <p:spPr bwMode="auto">
              <a:xfrm>
                <a:off x="2162"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400" name="Freeform 94"/>
              <p:cNvSpPr>
                <a:spLocks/>
              </p:cNvSpPr>
              <p:nvPr/>
            </p:nvSpPr>
            <p:spPr bwMode="auto">
              <a:xfrm>
                <a:off x="2154"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0401" name="Freeform 95"/>
              <p:cNvSpPr>
                <a:spLocks/>
              </p:cNvSpPr>
              <p:nvPr/>
            </p:nvSpPr>
            <p:spPr bwMode="auto">
              <a:xfrm>
                <a:off x="2189" y="2378"/>
                <a:ext cx="27" cy="76"/>
              </a:xfrm>
              <a:custGeom>
                <a:avLst/>
                <a:gdLst>
                  <a:gd name="T0" fmla="*/ 0 w 27"/>
                  <a:gd name="T1" fmla="*/ 0 h 76"/>
                  <a:gd name="T2" fmla="*/ 7 w 27"/>
                  <a:gd name="T3" fmla="*/ 4 h 76"/>
                  <a:gd name="T4" fmla="*/ 14 w 27"/>
                  <a:gd name="T5" fmla="*/ 10 h 76"/>
                  <a:gd name="T6" fmla="*/ 19 w 27"/>
                  <a:gd name="T7" fmla="*/ 16 h 76"/>
                  <a:gd name="T8" fmla="*/ 22 w 27"/>
                  <a:gd name="T9" fmla="*/ 23 h 76"/>
                  <a:gd name="T10" fmla="*/ 25 w 27"/>
                  <a:gd name="T11" fmla="*/ 30 h 76"/>
                  <a:gd name="T12" fmla="*/ 26 w 27"/>
                  <a:gd name="T13" fmla="*/ 37 h 76"/>
                  <a:gd name="T14" fmla="*/ 25 w 27"/>
                  <a:gd name="T15" fmla="*/ 44 h 76"/>
                  <a:gd name="T16" fmla="*/ 22 w 27"/>
                  <a:gd name="T17" fmla="*/ 52 h 76"/>
                  <a:gd name="T18" fmla="*/ 19 w 27"/>
                  <a:gd name="T19" fmla="*/ 58 h 76"/>
                  <a:gd name="T20" fmla="*/ 14 w 27"/>
                  <a:gd name="T21" fmla="*/ 65 h 76"/>
                  <a:gd name="T22" fmla="*/ 7 w 27"/>
                  <a:gd name="T23" fmla="*/ 70 h 76"/>
                  <a:gd name="T24" fmla="*/ 0 w 27"/>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0" y="0"/>
                    </a:moveTo>
                    <a:lnTo>
                      <a:pt x="7" y="4"/>
                    </a:lnTo>
                    <a:lnTo>
                      <a:pt x="14" y="10"/>
                    </a:lnTo>
                    <a:lnTo>
                      <a:pt x="19" y="16"/>
                    </a:lnTo>
                    <a:lnTo>
                      <a:pt x="22" y="23"/>
                    </a:lnTo>
                    <a:lnTo>
                      <a:pt x="25" y="30"/>
                    </a:lnTo>
                    <a:lnTo>
                      <a:pt x="26" y="37"/>
                    </a:lnTo>
                    <a:lnTo>
                      <a:pt x="25" y="44"/>
                    </a:lnTo>
                    <a:lnTo>
                      <a:pt x="22" y="52"/>
                    </a:lnTo>
                    <a:lnTo>
                      <a:pt x="19" y="58"/>
                    </a:lnTo>
                    <a:lnTo>
                      <a:pt x="14"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100388" name="Group 101"/>
            <p:cNvGrpSpPr>
              <a:grpSpLocks/>
            </p:cNvGrpSpPr>
            <p:nvPr/>
          </p:nvGrpSpPr>
          <p:grpSpPr bwMode="auto">
            <a:xfrm>
              <a:off x="2291" y="2304"/>
              <a:ext cx="62" cy="226"/>
              <a:chOff x="2291" y="2304"/>
              <a:chExt cx="62" cy="226"/>
            </a:xfrm>
          </p:grpSpPr>
          <p:sp>
            <p:nvSpPr>
              <p:cNvPr id="100394" name="Freeform 97"/>
              <p:cNvSpPr>
                <a:spLocks/>
              </p:cNvSpPr>
              <p:nvPr/>
            </p:nvSpPr>
            <p:spPr bwMode="auto">
              <a:xfrm>
                <a:off x="2299"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395" name="Freeform 98"/>
              <p:cNvSpPr>
                <a:spLocks/>
              </p:cNvSpPr>
              <p:nvPr/>
            </p:nvSpPr>
            <p:spPr bwMode="auto">
              <a:xfrm>
                <a:off x="2299"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396" name="Freeform 99"/>
              <p:cNvSpPr>
                <a:spLocks/>
              </p:cNvSpPr>
              <p:nvPr/>
            </p:nvSpPr>
            <p:spPr bwMode="auto">
              <a:xfrm>
                <a:off x="2291"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0397" name="Freeform 100"/>
              <p:cNvSpPr>
                <a:spLocks/>
              </p:cNvSpPr>
              <p:nvPr/>
            </p:nvSpPr>
            <p:spPr bwMode="auto">
              <a:xfrm>
                <a:off x="2326" y="2378"/>
                <a:ext cx="27" cy="76"/>
              </a:xfrm>
              <a:custGeom>
                <a:avLst/>
                <a:gdLst>
                  <a:gd name="T0" fmla="*/ 0 w 27"/>
                  <a:gd name="T1" fmla="*/ 0 h 76"/>
                  <a:gd name="T2" fmla="*/ 7 w 27"/>
                  <a:gd name="T3" fmla="*/ 4 h 76"/>
                  <a:gd name="T4" fmla="*/ 14 w 27"/>
                  <a:gd name="T5" fmla="*/ 10 h 76"/>
                  <a:gd name="T6" fmla="*/ 19 w 27"/>
                  <a:gd name="T7" fmla="*/ 16 h 76"/>
                  <a:gd name="T8" fmla="*/ 22 w 27"/>
                  <a:gd name="T9" fmla="*/ 23 h 76"/>
                  <a:gd name="T10" fmla="*/ 25 w 27"/>
                  <a:gd name="T11" fmla="*/ 30 h 76"/>
                  <a:gd name="T12" fmla="*/ 26 w 27"/>
                  <a:gd name="T13" fmla="*/ 37 h 76"/>
                  <a:gd name="T14" fmla="*/ 25 w 27"/>
                  <a:gd name="T15" fmla="*/ 44 h 76"/>
                  <a:gd name="T16" fmla="*/ 22 w 27"/>
                  <a:gd name="T17" fmla="*/ 52 h 76"/>
                  <a:gd name="T18" fmla="*/ 19 w 27"/>
                  <a:gd name="T19" fmla="*/ 58 h 76"/>
                  <a:gd name="T20" fmla="*/ 14 w 27"/>
                  <a:gd name="T21" fmla="*/ 65 h 76"/>
                  <a:gd name="T22" fmla="*/ 7 w 27"/>
                  <a:gd name="T23" fmla="*/ 70 h 76"/>
                  <a:gd name="T24" fmla="*/ 0 w 27"/>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0" y="0"/>
                    </a:moveTo>
                    <a:lnTo>
                      <a:pt x="7" y="4"/>
                    </a:lnTo>
                    <a:lnTo>
                      <a:pt x="14" y="10"/>
                    </a:lnTo>
                    <a:lnTo>
                      <a:pt x="19" y="16"/>
                    </a:lnTo>
                    <a:lnTo>
                      <a:pt x="22" y="23"/>
                    </a:lnTo>
                    <a:lnTo>
                      <a:pt x="25" y="30"/>
                    </a:lnTo>
                    <a:lnTo>
                      <a:pt x="26" y="37"/>
                    </a:lnTo>
                    <a:lnTo>
                      <a:pt x="25" y="44"/>
                    </a:lnTo>
                    <a:lnTo>
                      <a:pt x="22" y="52"/>
                    </a:lnTo>
                    <a:lnTo>
                      <a:pt x="19" y="58"/>
                    </a:lnTo>
                    <a:lnTo>
                      <a:pt x="14"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100389" name="Group 106"/>
            <p:cNvGrpSpPr>
              <a:grpSpLocks/>
            </p:cNvGrpSpPr>
            <p:nvPr/>
          </p:nvGrpSpPr>
          <p:grpSpPr bwMode="auto">
            <a:xfrm>
              <a:off x="2428" y="2304"/>
              <a:ext cx="61" cy="226"/>
              <a:chOff x="2428" y="2304"/>
              <a:chExt cx="61" cy="226"/>
            </a:xfrm>
          </p:grpSpPr>
          <p:sp>
            <p:nvSpPr>
              <p:cNvPr id="100390" name="Freeform 102"/>
              <p:cNvSpPr>
                <a:spLocks/>
              </p:cNvSpPr>
              <p:nvPr/>
            </p:nvSpPr>
            <p:spPr bwMode="auto">
              <a:xfrm>
                <a:off x="2436"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391" name="Freeform 103"/>
              <p:cNvSpPr>
                <a:spLocks/>
              </p:cNvSpPr>
              <p:nvPr/>
            </p:nvSpPr>
            <p:spPr bwMode="auto">
              <a:xfrm>
                <a:off x="2436"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0392" name="Freeform 104"/>
              <p:cNvSpPr>
                <a:spLocks/>
              </p:cNvSpPr>
              <p:nvPr/>
            </p:nvSpPr>
            <p:spPr bwMode="auto">
              <a:xfrm>
                <a:off x="2428"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0393" name="Freeform 105"/>
              <p:cNvSpPr>
                <a:spLocks/>
              </p:cNvSpPr>
              <p:nvPr/>
            </p:nvSpPr>
            <p:spPr bwMode="auto">
              <a:xfrm>
                <a:off x="2463" y="2378"/>
                <a:ext cx="26" cy="76"/>
              </a:xfrm>
              <a:custGeom>
                <a:avLst/>
                <a:gdLst>
                  <a:gd name="T0" fmla="*/ 0 w 26"/>
                  <a:gd name="T1" fmla="*/ 0 h 76"/>
                  <a:gd name="T2" fmla="*/ 7 w 26"/>
                  <a:gd name="T3" fmla="*/ 4 h 76"/>
                  <a:gd name="T4" fmla="*/ 13 w 26"/>
                  <a:gd name="T5" fmla="*/ 10 h 76"/>
                  <a:gd name="T6" fmla="*/ 18 w 26"/>
                  <a:gd name="T7" fmla="*/ 16 h 76"/>
                  <a:gd name="T8" fmla="*/ 21 w 26"/>
                  <a:gd name="T9" fmla="*/ 23 h 76"/>
                  <a:gd name="T10" fmla="*/ 24 w 26"/>
                  <a:gd name="T11" fmla="*/ 30 h 76"/>
                  <a:gd name="T12" fmla="*/ 25 w 26"/>
                  <a:gd name="T13" fmla="*/ 37 h 76"/>
                  <a:gd name="T14" fmla="*/ 24 w 26"/>
                  <a:gd name="T15" fmla="*/ 44 h 76"/>
                  <a:gd name="T16" fmla="*/ 21 w 26"/>
                  <a:gd name="T17" fmla="*/ 52 h 76"/>
                  <a:gd name="T18" fmla="*/ 18 w 26"/>
                  <a:gd name="T19" fmla="*/ 58 h 76"/>
                  <a:gd name="T20" fmla="*/ 13 w 26"/>
                  <a:gd name="T21" fmla="*/ 65 h 76"/>
                  <a:gd name="T22" fmla="*/ 7 w 26"/>
                  <a:gd name="T23" fmla="*/ 70 h 76"/>
                  <a:gd name="T24" fmla="*/ 0 w 26"/>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76"/>
                  <a:gd name="T41" fmla="*/ 26 w 2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76">
                    <a:moveTo>
                      <a:pt x="0" y="0"/>
                    </a:moveTo>
                    <a:lnTo>
                      <a:pt x="7" y="4"/>
                    </a:lnTo>
                    <a:lnTo>
                      <a:pt x="13" y="10"/>
                    </a:lnTo>
                    <a:lnTo>
                      <a:pt x="18" y="16"/>
                    </a:lnTo>
                    <a:lnTo>
                      <a:pt x="21" y="23"/>
                    </a:lnTo>
                    <a:lnTo>
                      <a:pt x="24" y="30"/>
                    </a:lnTo>
                    <a:lnTo>
                      <a:pt x="25" y="37"/>
                    </a:lnTo>
                    <a:lnTo>
                      <a:pt x="24" y="44"/>
                    </a:lnTo>
                    <a:lnTo>
                      <a:pt x="21" y="52"/>
                    </a:lnTo>
                    <a:lnTo>
                      <a:pt x="18" y="58"/>
                    </a:lnTo>
                    <a:lnTo>
                      <a:pt x="13"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sp>
        <p:nvSpPr>
          <p:cNvPr id="200812" name="Freeform 108"/>
          <p:cNvSpPr>
            <a:spLocks/>
          </p:cNvSpPr>
          <p:nvPr/>
        </p:nvSpPr>
        <p:spPr bwMode="auto">
          <a:xfrm>
            <a:off x="6400800" y="2971800"/>
            <a:ext cx="458788" cy="687388"/>
          </a:xfrm>
          <a:custGeom>
            <a:avLst/>
            <a:gdLst>
              <a:gd name="T0" fmla="*/ 0 w 289"/>
              <a:gd name="T1" fmla="*/ 2147483647 h 433"/>
              <a:gd name="T2" fmla="*/ 0 w 289"/>
              <a:gd name="T3" fmla="*/ 0 h 433"/>
              <a:gd name="T4" fmla="*/ 2147483647 w 289"/>
              <a:gd name="T5" fmla="*/ 0 h 433"/>
              <a:gd name="T6" fmla="*/ 2147483647 w 289"/>
              <a:gd name="T7" fmla="*/ 2147483647 h 433"/>
              <a:gd name="T8" fmla="*/ 2147483647 w 289"/>
              <a:gd name="T9" fmla="*/ 2147483647 h 433"/>
              <a:gd name="T10" fmla="*/ 2147483647 w 289"/>
              <a:gd name="T11" fmla="*/ 2147483647 h 433"/>
              <a:gd name="T12" fmla="*/ 2147483647 w 289"/>
              <a:gd name="T13" fmla="*/ 2147483647 h 433"/>
              <a:gd name="T14" fmla="*/ 0 w 289"/>
              <a:gd name="T15" fmla="*/ 2147483647 h 433"/>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433"/>
              <a:gd name="T26" fmla="*/ 289 w 289"/>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433">
                <a:moveTo>
                  <a:pt x="0" y="432"/>
                </a:moveTo>
                <a:lnTo>
                  <a:pt x="0" y="0"/>
                </a:lnTo>
                <a:lnTo>
                  <a:pt x="288" y="0"/>
                </a:lnTo>
                <a:lnTo>
                  <a:pt x="288" y="96"/>
                </a:lnTo>
                <a:lnTo>
                  <a:pt x="280" y="232"/>
                </a:lnTo>
                <a:lnTo>
                  <a:pt x="240" y="336"/>
                </a:lnTo>
                <a:lnTo>
                  <a:pt x="192" y="432"/>
                </a:lnTo>
                <a:lnTo>
                  <a:pt x="0" y="432"/>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16" name="Group 127"/>
          <p:cNvGrpSpPr>
            <a:grpSpLocks/>
          </p:cNvGrpSpPr>
          <p:nvPr/>
        </p:nvGrpSpPr>
        <p:grpSpPr bwMode="auto">
          <a:xfrm>
            <a:off x="119063" y="4121150"/>
            <a:ext cx="6961187" cy="2728913"/>
            <a:chOff x="75" y="2596"/>
            <a:chExt cx="4385" cy="1719"/>
          </a:xfrm>
        </p:grpSpPr>
        <p:sp>
          <p:nvSpPr>
            <p:cNvPr id="100369" name="Rectangle 109"/>
            <p:cNvSpPr>
              <a:spLocks noChangeArrowheads="1"/>
            </p:cNvSpPr>
            <p:nvPr/>
          </p:nvSpPr>
          <p:spPr bwMode="auto">
            <a:xfrm>
              <a:off x="340" y="3172"/>
              <a:ext cx="904" cy="904"/>
            </a:xfrm>
            <a:prstGeom prst="rect">
              <a:avLst/>
            </a:prstGeom>
            <a:solidFill>
              <a:srgbClr val="000000"/>
            </a:solidFill>
            <a:ln w="12700">
              <a:solidFill>
                <a:schemeClr val="tx1"/>
              </a:solidFill>
              <a:miter lim="800000"/>
              <a:headEnd/>
              <a:tailEnd/>
            </a:ln>
          </p:spPr>
          <p:txBody>
            <a:bodyPr wrap="none" anchor="ctr"/>
            <a:lstStyle/>
            <a:p>
              <a:pPr algn="ctr" eaLnBrk="0" hangingPunct="0"/>
              <a:endParaRPr lang="en-US"/>
            </a:p>
          </p:txBody>
        </p:sp>
        <p:grpSp>
          <p:nvGrpSpPr>
            <p:cNvPr id="100370" name="Group 113"/>
            <p:cNvGrpSpPr>
              <a:grpSpLocks/>
            </p:cNvGrpSpPr>
            <p:nvPr/>
          </p:nvGrpSpPr>
          <p:grpSpPr bwMode="auto">
            <a:xfrm>
              <a:off x="75" y="2600"/>
              <a:ext cx="139" cy="474"/>
              <a:chOff x="75" y="2600"/>
              <a:chExt cx="139" cy="474"/>
            </a:xfrm>
          </p:grpSpPr>
          <p:sp>
            <p:nvSpPr>
              <p:cNvPr id="100384" name="Freeform 110"/>
              <p:cNvSpPr>
                <a:spLocks/>
              </p:cNvSpPr>
              <p:nvPr/>
            </p:nvSpPr>
            <p:spPr bwMode="auto">
              <a:xfrm>
                <a:off x="80" y="2600"/>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385" name="Oval 111"/>
              <p:cNvSpPr>
                <a:spLocks noChangeArrowheads="1"/>
              </p:cNvSpPr>
              <p:nvPr/>
            </p:nvSpPr>
            <p:spPr bwMode="auto">
              <a:xfrm>
                <a:off x="75" y="2938"/>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386" name="Rectangle 112"/>
              <p:cNvSpPr>
                <a:spLocks noChangeArrowheads="1"/>
              </p:cNvSpPr>
              <p:nvPr/>
            </p:nvSpPr>
            <p:spPr bwMode="auto">
              <a:xfrm>
                <a:off x="123" y="2650"/>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grpSp>
          <p:nvGrpSpPr>
            <p:cNvPr id="100371" name="Group 117"/>
            <p:cNvGrpSpPr>
              <a:grpSpLocks/>
            </p:cNvGrpSpPr>
            <p:nvPr/>
          </p:nvGrpSpPr>
          <p:grpSpPr bwMode="auto">
            <a:xfrm>
              <a:off x="1418" y="2600"/>
              <a:ext cx="139" cy="474"/>
              <a:chOff x="1418" y="2600"/>
              <a:chExt cx="139" cy="474"/>
            </a:xfrm>
          </p:grpSpPr>
          <p:sp>
            <p:nvSpPr>
              <p:cNvPr id="100381" name="Freeform 114"/>
              <p:cNvSpPr>
                <a:spLocks/>
              </p:cNvSpPr>
              <p:nvPr/>
            </p:nvSpPr>
            <p:spPr bwMode="auto">
              <a:xfrm>
                <a:off x="1423" y="2600"/>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382" name="Oval 115"/>
              <p:cNvSpPr>
                <a:spLocks noChangeArrowheads="1"/>
              </p:cNvSpPr>
              <p:nvPr/>
            </p:nvSpPr>
            <p:spPr bwMode="auto">
              <a:xfrm>
                <a:off x="1418" y="2938"/>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383" name="Rectangle 116"/>
              <p:cNvSpPr>
                <a:spLocks noChangeArrowheads="1"/>
              </p:cNvSpPr>
              <p:nvPr/>
            </p:nvSpPr>
            <p:spPr bwMode="auto">
              <a:xfrm>
                <a:off x="1466" y="2650"/>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grpSp>
          <p:nvGrpSpPr>
            <p:cNvPr id="100372" name="Group 121"/>
            <p:cNvGrpSpPr>
              <a:grpSpLocks/>
            </p:cNvGrpSpPr>
            <p:nvPr/>
          </p:nvGrpSpPr>
          <p:grpSpPr bwMode="auto">
            <a:xfrm>
              <a:off x="3977" y="4176"/>
              <a:ext cx="475" cy="139"/>
              <a:chOff x="3977" y="4176"/>
              <a:chExt cx="475" cy="139"/>
            </a:xfrm>
          </p:grpSpPr>
          <p:sp>
            <p:nvSpPr>
              <p:cNvPr id="100378" name="Freeform 118"/>
              <p:cNvSpPr>
                <a:spLocks/>
              </p:cNvSpPr>
              <p:nvPr/>
            </p:nvSpPr>
            <p:spPr bwMode="auto">
              <a:xfrm>
                <a:off x="4087" y="4181"/>
                <a:ext cx="365" cy="121"/>
              </a:xfrm>
              <a:custGeom>
                <a:avLst/>
                <a:gdLst>
                  <a:gd name="T0" fmla="*/ 0 w 365"/>
                  <a:gd name="T1" fmla="*/ 63 h 121"/>
                  <a:gd name="T2" fmla="*/ 69 w 365"/>
                  <a:gd name="T3" fmla="*/ 0 h 121"/>
                  <a:gd name="T4" fmla="*/ 315 w 365"/>
                  <a:gd name="T5" fmla="*/ 0 h 121"/>
                  <a:gd name="T6" fmla="*/ 352 w 365"/>
                  <a:gd name="T7" fmla="*/ 21 h 121"/>
                  <a:gd name="T8" fmla="*/ 364 w 365"/>
                  <a:gd name="T9" fmla="*/ 51 h 121"/>
                  <a:gd name="T10" fmla="*/ 364 w 365"/>
                  <a:gd name="T11" fmla="*/ 67 h 121"/>
                  <a:gd name="T12" fmla="*/ 355 w 365"/>
                  <a:gd name="T13" fmla="*/ 94 h 121"/>
                  <a:gd name="T14" fmla="*/ 318 w 365"/>
                  <a:gd name="T15" fmla="*/ 120 h 121"/>
                  <a:gd name="T16" fmla="*/ 70 w 365"/>
                  <a:gd name="T17" fmla="*/ 120 h 121"/>
                  <a:gd name="T18" fmla="*/ 0 w 365"/>
                  <a:gd name="T19" fmla="*/ 63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121"/>
                  <a:gd name="T32" fmla="*/ 365 w 36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121">
                    <a:moveTo>
                      <a:pt x="0" y="63"/>
                    </a:moveTo>
                    <a:lnTo>
                      <a:pt x="69" y="0"/>
                    </a:lnTo>
                    <a:lnTo>
                      <a:pt x="315" y="0"/>
                    </a:lnTo>
                    <a:lnTo>
                      <a:pt x="352" y="21"/>
                    </a:lnTo>
                    <a:lnTo>
                      <a:pt x="364" y="51"/>
                    </a:lnTo>
                    <a:lnTo>
                      <a:pt x="364" y="67"/>
                    </a:lnTo>
                    <a:lnTo>
                      <a:pt x="355" y="94"/>
                    </a:lnTo>
                    <a:lnTo>
                      <a:pt x="318" y="120"/>
                    </a:lnTo>
                    <a:lnTo>
                      <a:pt x="70" y="120"/>
                    </a:lnTo>
                    <a:lnTo>
                      <a:pt x="0" y="63"/>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0379" name="Oval 119"/>
              <p:cNvSpPr>
                <a:spLocks noChangeArrowheads="1"/>
              </p:cNvSpPr>
              <p:nvPr/>
            </p:nvSpPr>
            <p:spPr bwMode="auto">
              <a:xfrm>
                <a:off x="3977" y="4176"/>
                <a:ext cx="136" cy="139"/>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0380" name="Rectangle 120"/>
              <p:cNvSpPr>
                <a:spLocks noChangeArrowheads="1"/>
              </p:cNvSpPr>
              <p:nvPr/>
            </p:nvSpPr>
            <p:spPr bwMode="auto">
              <a:xfrm>
                <a:off x="4121" y="4224"/>
                <a:ext cx="280" cy="41"/>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100373" name="Rectangle 122"/>
            <p:cNvSpPr>
              <a:spLocks noChangeArrowheads="1"/>
            </p:cNvSpPr>
            <p:nvPr/>
          </p:nvSpPr>
          <p:spPr bwMode="auto">
            <a:xfrm>
              <a:off x="340" y="2596"/>
              <a:ext cx="904" cy="472"/>
            </a:xfrm>
            <a:prstGeom prst="rect">
              <a:avLst/>
            </a:prstGeom>
            <a:solidFill>
              <a:srgbClr val="FF0033"/>
            </a:solidFill>
            <a:ln w="12700">
              <a:solidFill>
                <a:schemeClr val="tx1"/>
              </a:solidFill>
              <a:miter lim="800000"/>
              <a:headEnd/>
              <a:tailEnd/>
            </a:ln>
          </p:spPr>
          <p:txBody>
            <a:bodyPr wrap="none" anchor="ctr"/>
            <a:lstStyle/>
            <a:p>
              <a:pPr algn="ctr" eaLnBrk="0" hangingPunct="0"/>
              <a:endParaRPr lang="en-US"/>
            </a:p>
          </p:txBody>
        </p:sp>
        <p:sp>
          <p:nvSpPr>
            <p:cNvPr id="100374" name="Rectangle 123"/>
            <p:cNvSpPr>
              <a:spLocks noChangeArrowheads="1"/>
            </p:cNvSpPr>
            <p:nvPr/>
          </p:nvSpPr>
          <p:spPr bwMode="auto">
            <a:xfrm>
              <a:off x="1588" y="2596"/>
              <a:ext cx="2200" cy="472"/>
            </a:xfrm>
            <a:prstGeom prst="rect">
              <a:avLst/>
            </a:prstGeom>
            <a:solidFill>
              <a:srgbClr val="FF0033"/>
            </a:solidFill>
            <a:ln w="12700">
              <a:solidFill>
                <a:schemeClr val="tx1"/>
              </a:solidFill>
              <a:miter lim="800000"/>
              <a:headEnd/>
              <a:tailEnd/>
            </a:ln>
          </p:spPr>
          <p:txBody>
            <a:bodyPr wrap="none" anchor="ctr"/>
            <a:lstStyle/>
            <a:p>
              <a:pPr algn="ctr" eaLnBrk="0" hangingPunct="0"/>
              <a:endParaRPr lang="en-US"/>
            </a:p>
          </p:txBody>
        </p:sp>
        <p:sp>
          <p:nvSpPr>
            <p:cNvPr id="100375" name="Rectangle 124"/>
            <p:cNvSpPr>
              <a:spLocks noChangeArrowheads="1"/>
            </p:cNvSpPr>
            <p:nvPr/>
          </p:nvSpPr>
          <p:spPr bwMode="auto">
            <a:xfrm>
              <a:off x="3988" y="3220"/>
              <a:ext cx="472" cy="856"/>
            </a:xfrm>
            <a:prstGeom prst="rect">
              <a:avLst/>
            </a:prstGeom>
            <a:solidFill>
              <a:srgbClr val="FF0033"/>
            </a:solidFill>
            <a:ln w="12700">
              <a:solidFill>
                <a:schemeClr val="tx1"/>
              </a:solidFill>
              <a:miter lim="800000"/>
              <a:headEnd/>
              <a:tailEnd/>
            </a:ln>
          </p:spPr>
          <p:txBody>
            <a:bodyPr wrap="none" anchor="ctr"/>
            <a:lstStyle/>
            <a:p>
              <a:pPr algn="ctr" eaLnBrk="0" hangingPunct="0"/>
              <a:endParaRPr lang="en-US"/>
            </a:p>
          </p:txBody>
        </p:sp>
        <p:sp>
          <p:nvSpPr>
            <p:cNvPr id="100376" name="Rectangle 125"/>
            <p:cNvSpPr>
              <a:spLocks noChangeArrowheads="1"/>
            </p:cNvSpPr>
            <p:nvPr/>
          </p:nvSpPr>
          <p:spPr bwMode="auto">
            <a:xfrm>
              <a:off x="1588" y="3172"/>
              <a:ext cx="2200" cy="904"/>
            </a:xfrm>
            <a:prstGeom prst="rect">
              <a:avLst/>
            </a:prstGeom>
            <a:solidFill>
              <a:srgbClr val="000000"/>
            </a:solidFill>
            <a:ln w="12700">
              <a:solidFill>
                <a:schemeClr val="tx1"/>
              </a:solidFill>
              <a:miter lim="800000"/>
              <a:headEnd/>
              <a:tailEnd/>
            </a:ln>
          </p:spPr>
          <p:txBody>
            <a:bodyPr wrap="none" anchor="ctr"/>
            <a:lstStyle/>
            <a:p>
              <a:pPr algn="ctr" eaLnBrk="0" hangingPunct="0"/>
              <a:endParaRPr lang="en-US"/>
            </a:p>
          </p:txBody>
        </p:sp>
        <p:sp>
          <p:nvSpPr>
            <p:cNvPr id="100377" name="Rectangle 126"/>
            <p:cNvSpPr>
              <a:spLocks noChangeArrowheads="1"/>
            </p:cNvSpPr>
            <p:nvPr/>
          </p:nvSpPr>
          <p:spPr bwMode="auto">
            <a:xfrm>
              <a:off x="1864" y="3478"/>
              <a:ext cx="1220" cy="288"/>
            </a:xfrm>
            <a:prstGeom prst="rect">
              <a:avLst/>
            </a:prstGeom>
            <a:noFill/>
            <a:ln w="9525">
              <a:noFill/>
              <a:miter lim="800000"/>
              <a:headEnd/>
              <a:tailEnd/>
            </a:ln>
          </p:spPr>
          <p:txBody>
            <a:bodyPr wrap="none" lIns="92075" tIns="46038" rIns="92075" bIns="46038">
              <a:spAutoFit/>
            </a:bodyPr>
            <a:lstStyle/>
            <a:p>
              <a:pPr eaLnBrk="0" hangingPunct="0"/>
              <a:r>
                <a:rPr lang="ru-RU" sz="2400" b="1">
                  <a:solidFill>
                    <a:srgbClr val="66FFFF"/>
                  </a:solidFill>
                </a:rPr>
                <a:t>Ideal cooking</a:t>
              </a:r>
              <a:endParaRPr lang="ru-RU" sz="2400" b="1">
                <a:solidFill>
                  <a:srgbClr val="66FFFF"/>
                </a:solidFill>
                <a:latin typeface="Times New Roman Cyr"/>
              </a:endParaRPr>
            </a:p>
          </p:txBody>
        </p:sp>
      </p:grpSp>
      <p:sp>
        <p:nvSpPr>
          <p:cNvPr id="100368" name="Rectangle 127"/>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0707"/>
                                        </p:tgtEl>
                                        <p:attrNameLst>
                                          <p:attrName>style.visibility</p:attrName>
                                        </p:attrNameLst>
                                      </p:cBhvr>
                                      <p:to>
                                        <p:strVal val="visible"/>
                                      </p:to>
                                    </p:set>
                                    <p:animEffect transition="in" filter="box(out)">
                                      <p:cBhvr>
                                        <p:cTn id="7" dur="500"/>
                                        <p:tgtEl>
                                          <p:spTgt spid="2007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200785"/>
                                        </p:tgtEl>
                                        <p:attrNameLst>
                                          <p:attrName>style.visibility</p:attrName>
                                        </p:attrNameLst>
                                      </p:cBhvr>
                                      <p:to>
                                        <p:strVal val="visible"/>
                                      </p:to>
                                    </p:set>
                                    <p:animEffect transition="in" filter="wipe(down)">
                                      <p:cBhvr>
                                        <p:cTn id="26" dur="500"/>
                                        <p:tgtEl>
                                          <p:spTgt spid="200785"/>
                                        </p:tgtEl>
                                      </p:cBhvr>
                                    </p:animEffec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00790"/>
                                        </p:tgtEl>
                                        <p:attrNameLst>
                                          <p:attrName>style.visibility</p:attrName>
                                        </p:attrNameLst>
                                      </p:cBhvr>
                                      <p:to>
                                        <p:strVal val="visible"/>
                                      </p:to>
                                    </p:set>
                                    <p:animEffect transition="in" filter="wipe(down)">
                                      <p:cBhvr>
                                        <p:cTn id="33" dur="500"/>
                                        <p:tgtEl>
                                          <p:spTgt spid="200790"/>
                                        </p:tgtEl>
                                      </p:cBhvr>
                                    </p:animEffect>
                                  </p:childTnLst>
                                </p:cTn>
                              </p:par>
                            </p:childTnLst>
                          </p:cTn>
                        </p:par>
                        <p:par>
                          <p:cTn id="34" fill="hold">
                            <p:stCondLst>
                              <p:cond delay="4000"/>
                            </p:stCondLst>
                            <p:childTnLst>
                              <p:par>
                                <p:cTn id="35" presetID="1" presetClass="entr" presetSubtype="0" fill="hold" nodeType="afterEffect">
                                  <p:stCondLst>
                                    <p:cond delay="0"/>
                                  </p:stCondLst>
                                  <p:childTnLst>
                                    <p:set>
                                      <p:cBhvr>
                                        <p:cTn id="36" dur="1" fill="hold">
                                          <p:stCondLst>
                                            <p:cond delay="499"/>
                                          </p:stCondLst>
                                        </p:cTn>
                                        <p:tgtEl>
                                          <p:spTgt spid="11"/>
                                        </p:tgtEl>
                                        <p:attrNameLst>
                                          <p:attrName>style.visibility</p:attrName>
                                        </p:attrNameLst>
                                      </p:cBhvr>
                                      <p:to>
                                        <p:strVal val="visible"/>
                                      </p:to>
                                    </p:se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200795"/>
                                        </p:tgtEl>
                                        <p:attrNameLst>
                                          <p:attrName>style.visibility</p:attrName>
                                        </p:attrNameLst>
                                      </p:cBhvr>
                                      <p:to>
                                        <p:strVal val="visible"/>
                                      </p:to>
                                    </p:set>
                                    <p:animEffect transition="in" filter="wipe(left)">
                                      <p:cBhvr>
                                        <p:cTn id="40" dur="500"/>
                                        <p:tgtEl>
                                          <p:spTgt spid="200795"/>
                                        </p:tgtEl>
                                      </p:cBhvr>
                                    </p:animEffect>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200812"/>
                                        </p:tgtEl>
                                        <p:attrNameLst>
                                          <p:attrName>style.visibility</p:attrName>
                                        </p:attrNameLst>
                                      </p:cBhvr>
                                      <p:to>
                                        <p:strVal val="visible"/>
                                      </p:to>
                                    </p:set>
                                    <p:animEffect transition="in" filter="wipe(left)">
                                      <p:cBhvr>
                                        <p:cTn id="48" dur="500"/>
                                        <p:tgtEl>
                                          <p:spTgt spid="2008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autoUpdateAnimBg="0"/>
      <p:bldP spid="200785" grpId="0" animBg="1"/>
      <p:bldP spid="200790" grpId="0" animBg="1"/>
      <p:bldP spid="200795" grpId="0" animBg="1"/>
      <p:bldP spid="2008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2754" name="Rectangle 2"/>
          <p:cNvSpPr>
            <a:spLocks noGrp="1" noChangeArrowheads="1"/>
          </p:cNvSpPr>
          <p:nvPr>
            <p:ph type="title"/>
          </p:nvPr>
        </p:nvSpPr>
        <p:spPr>
          <a:xfrm>
            <a:off x="311150" y="101600"/>
            <a:ext cx="7302500" cy="1111250"/>
          </a:xfrm>
          <a:ln cap="flat"/>
        </p:spPr>
        <p:txBody>
          <a:bodyPr/>
          <a:lstStyle/>
          <a:p>
            <a:pPr algn="ctr">
              <a:spcBef>
                <a:spcPct val="48000"/>
              </a:spcBef>
              <a:spcAft>
                <a:spcPct val="96000"/>
              </a:spcAft>
              <a:defRPr/>
            </a:pPr>
            <a:r>
              <a:rPr lang="ru-RU" sz="3600" u="sng" smtClean="0">
                <a:latin typeface="Arial" pitchFamily="34" charset="0"/>
              </a:rPr>
              <a:t>Conceptual Direction 3.1</a:t>
            </a:r>
            <a:r>
              <a:rPr lang="ru-RU" sz="3600" smtClean="0">
                <a:latin typeface="Arial" pitchFamily="34" charset="0"/>
              </a:rPr>
              <a:t> </a:t>
            </a:r>
            <a:br>
              <a:rPr lang="ru-RU" sz="3600" smtClean="0">
                <a:latin typeface="Arial" pitchFamily="34" charset="0"/>
              </a:rPr>
            </a:br>
            <a:r>
              <a:rPr lang="ru-RU" sz="3600" smtClean="0"/>
              <a:t>Uniform Cooking </a:t>
            </a:r>
            <a:endParaRPr lang="ru-RU" sz="3600" smtClean="0">
              <a:latin typeface="Times New Roman Cyr" pitchFamily="18" charset="-52"/>
            </a:endParaRPr>
          </a:p>
        </p:txBody>
      </p:sp>
      <p:grpSp>
        <p:nvGrpSpPr>
          <p:cNvPr id="2" name="Group 22"/>
          <p:cNvGrpSpPr>
            <a:grpSpLocks/>
          </p:cNvGrpSpPr>
          <p:nvPr/>
        </p:nvGrpSpPr>
        <p:grpSpPr bwMode="auto">
          <a:xfrm>
            <a:off x="533400" y="5105400"/>
            <a:ext cx="5461000" cy="1397000"/>
            <a:chOff x="336" y="3216"/>
            <a:chExt cx="3440" cy="880"/>
          </a:xfrm>
        </p:grpSpPr>
        <p:sp>
          <p:nvSpPr>
            <p:cNvPr id="101601" name="Arc 3"/>
            <p:cNvSpPr>
              <a:spLocks/>
            </p:cNvSpPr>
            <p:nvPr/>
          </p:nvSpPr>
          <p:spPr bwMode="auto">
            <a:xfrm>
              <a:off x="416" y="3224"/>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02" name="Oval 4"/>
            <p:cNvSpPr>
              <a:spLocks noChangeArrowheads="1"/>
            </p:cNvSpPr>
            <p:nvPr/>
          </p:nvSpPr>
          <p:spPr bwMode="auto">
            <a:xfrm>
              <a:off x="336" y="3216"/>
              <a:ext cx="880" cy="880"/>
            </a:xfrm>
            <a:prstGeom prst="ellipse">
              <a:avLst/>
            </a:prstGeom>
            <a:noFill/>
            <a:ln w="50800">
              <a:solidFill>
                <a:srgbClr val="000000"/>
              </a:solidFill>
              <a:round/>
              <a:headEnd/>
              <a:tailEnd/>
            </a:ln>
          </p:spPr>
          <p:txBody>
            <a:bodyPr wrap="none" anchor="ctr"/>
            <a:lstStyle/>
            <a:p>
              <a:pPr algn="ctr" eaLnBrk="0" hangingPunct="0"/>
              <a:endParaRPr lang="en-US"/>
            </a:p>
          </p:txBody>
        </p:sp>
        <p:sp>
          <p:nvSpPr>
            <p:cNvPr id="101603" name="Line 5"/>
            <p:cNvSpPr>
              <a:spLocks noChangeShapeType="1"/>
            </p:cNvSpPr>
            <p:nvPr/>
          </p:nvSpPr>
          <p:spPr bwMode="auto">
            <a:xfrm>
              <a:off x="1472" y="3224"/>
              <a:ext cx="2304" cy="0"/>
            </a:xfrm>
            <a:prstGeom prst="line">
              <a:avLst/>
            </a:prstGeom>
            <a:noFill/>
            <a:ln w="50800">
              <a:solidFill>
                <a:srgbClr val="000000"/>
              </a:solidFill>
              <a:round/>
              <a:headEnd type="none" w="sm" len="sm"/>
              <a:tailEnd type="none" w="sm" len="sm"/>
            </a:ln>
          </p:spPr>
          <p:txBody>
            <a:bodyPr/>
            <a:lstStyle/>
            <a:p>
              <a:endParaRPr lang="en-US"/>
            </a:p>
          </p:txBody>
        </p:sp>
        <p:sp>
          <p:nvSpPr>
            <p:cNvPr id="101604" name="Line 6"/>
            <p:cNvSpPr>
              <a:spLocks noChangeShapeType="1"/>
            </p:cNvSpPr>
            <p:nvPr/>
          </p:nvSpPr>
          <p:spPr bwMode="auto">
            <a:xfrm>
              <a:off x="1472" y="4088"/>
              <a:ext cx="2256" cy="0"/>
            </a:xfrm>
            <a:prstGeom prst="line">
              <a:avLst/>
            </a:prstGeom>
            <a:noFill/>
            <a:ln w="50800">
              <a:solidFill>
                <a:srgbClr val="000000"/>
              </a:solidFill>
              <a:round/>
              <a:headEnd type="none" w="sm" len="sm"/>
              <a:tailEnd type="none" w="sm" len="sm"/>
            </a:ln>
          </p:spPr>
          <p:txBody>
            <a:bodyPr/>
            <a:lstStyle/>
            <a:p>
              <a:endParaRPr lang="en-US"/>
            </a:p>
          </p:txBody>
        </p:sp>
        <p:sp>
          <p:nvSpPr>
            <p:cNvPr id="101605" name="Oval 7"/>
            <p:cNvSpPr>
              <a:spLocks noChangeArrowheads="1"/>
            </p:cNvSpPr>
            <p:nvPr/>
          </p:nvSpPr>
          <p:spPr bwMode="auto">
            <a:xfrm>
              <a:off x="708" y="3612"/>
              <a:ext cx="88" cy="88"/>
            </a:xfrm>
            <a:prstGeom prst="ellipse">
              <a:avLst/>
            </a:prstGeom>
            <a:solidFill>
              <a:schemeClr val="accent1"/>
            </a:solidFill>
            <a:ln w="12700">
              <a:solidFill>
                <a:schemeClr val="tx1"/>
              </a:solidFill>
              <a:round/>
              <a:headEnd/>
              <a:tailEnd/>
            </a:ln>
          </p:spPr>
          <p:txBody>
            <a:bodyPr wrap="none" anchor="ctr"/>
            <a:lstStyle/>
            <a:p>
              <a:pPr algn="ctr" eaLnBrk="0" hangingPunct="0"/>
              <a:endParaRPr lang="en-US"/>
            </a:p>
          </p:txBody>
        </p:sp>
        <p:sp>
          <p:nvSpPr>
            <p:cNvPr id="101606" name="Arc 8"/>
            <p:cNvSpPr>
              <a:spLocks/>
            </p:cNvSpPr>
            <p:nvPr/>
          </p:nvSpPr>
          <p:spPr bwMode="auto">
            <a:xfrm rot="10800000">
              <a:off x="3392" y="3656"/>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07" name="Arc 9"/>
            <p:cNvSpPr>
              <a:spLocks/>
            </p:cNvSpPr>
            <p:nvPr/>
          </p:nvSpPr>
          <p:spPr bwMode="auto">
            <a:xfrm>
              <a:off x="3584"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08" name="Arc 10"/>
            <p:cNvSpPr>
              <a:spLocks/>
            </p:cNvSpPr>
            <p:nvPr/>
          </p:nvSpPr>
          <p:spPr bwMode="auto">
            <a:xfrm rot="10800000">
              <a:off x="2624" y="3656"/>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09" name="Arc 11"/>
            <p:cNvSpPr>
              <a:spLocks/>
            </p:cNvSpPr>
            <p:nvPr/>
          </p:nvSpPr>
          <p:spPr bwMode="auto">
            <a:xfrm>
              <a:off x="2816"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10" name="Arc 12"/>
            <p:cNvSpPr>
              <a:spLocks/>
            </p:cNvSpPr>
            <p:nvPr/>
          </p:nvSpPr>
          <p:spPr bwMode="auto">
            <a:xfrm>
              <a:off x="1472"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11" name="Arc 13"/>
            <p:cNvSpPr>
              <a:spLocks/>
            </p:cNvSpPr>
            <p:nvPr/>
          </p:nvSpPr>
          <p:spPr bwMode="auto">
            <a:xfrm rot="10800000">
              <a:off x="1664" y="3656"/>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12" name="Arc 14"/>
            <p:cNvSpPr>
              <a:spLocks/>
            </p:cNvSpPr>
            <p:nvPr/>
          </p:nvSpPr>
          <p:spPr bwMode="auto">
            <a:xfrm>
              <a:off x="2048"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13" name="Rectangle 15"/>
            <p:cNvSpPr>
              <a:spLocks noChangeArrowheads="1"/>
            </p:cNvSpPr>
            <p:nvPr/>
          </p:nvSpPr>
          <p:spPr bwMode="auto">
            <a:xfrm>
              <a:off x="1476" y="3612"/>
              <a:ext cx="2296" cy="88"/>
            </a:xfrm>
            <a:prstGeom prst="rect">
              <a:avLst/>
            </a:prstGeom>
            <a:solidFill>
              <a:schemeClr val="accent1"/>
            </a:solidFill>
            <a:ln w="12700">
              <a:solidFill>
                <a:srgbClr val="000000"/>
              </a:solidFill>
              <a:miter lim="800000"/>
              <a:headEnd/>
              <a:tailEnd/>
            </a:ln>
          </p:spPr>
          <p:txBody>
            <a:bodyPr wrap="none" anchor="ctr"/>
            <a:lstStyle/>
            <a:p>
              <a:pPr algn="ctr" eaLnBrk="0" hangingPunct="0"/>
              <a:endParaRPr lang="en-US"/>
            </a:p>
          </p:txBody>
        </p:sp>
        <p:sp>
          <p:nvSpPr>
            <p:cNvPr id="101614" name="Arc 16"/>
            <p:cNvSpPr>
              <a:spLocks/>
            </p:cNvSpPr>
            <p:nvPr/>
          </p:nvSpPr>
          <p:spPr bwMode="auto">
            <a:xfrm>
              <a:off x="2240"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15" name="Arc 17"/>
            <p:cNvSpPr>
              <a:spLocks/>
            </p:cNvSpPr>
            <p:nvPr/>
          </p:nvSpPr>
          <p:spPr bwMode="auto">
            <a:xfrm rot="10800000">
              <a:off x="2432" y="3656"/>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16" name="Arc 18"/>
            <p:cNvSpPr>
              <a:spLocks/>
            </p:cNvSpPr>
            <p:nvPr/>
          </p:nvSpPr>
          <p:spPr bwMode="auto">
            <a:xfrm>
              <a:off x="3008" y="3224"/>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17" name="Arc 19"/>
            <p:cNvSpPr>
              <a:spLocks/>
            </p:cNvSpPr>
            <p:nvPr/>
          </p:nvSpPr>
          <p:spPr bwMode="auto">
            <a:xfrm rot="10800000">
              <a:off x="3200" y="3656"/>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618" name="Arc 20"/>
            <p:cNvSpPr>
              <a:spLocks/>
            </p:cNvSpPr>
            <p:nvPr/>
          </p:nvSpPr>
          <p:spPr bwMode="auto">
            <a:xfrm rot="10800000">
              <a:off x="1856" y="3656"/>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619" name="Arc 21"/>
            <p:cNvSpPr>
              <a:spLocks/>
            </p:cNvSpPr>
            <p:nvPr/>
          </p:nvSpPr>
          <p:spPr bwMode="auto">
            <a:xfrm>
              <a:off x="752" y="3224"/>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grpSp>
      <p:sp>
        <p:nvSpPr>
          <p:cNvPr id="202775" name="Rectangle 23"/>
          <p:cNvSpPr>
            <a:spLocks noChangeArrowheads="1"/>
          </p:cNvSpPr>
          <p:nvPr/>
        </p:nvSpPr>
        <p:spPr bwMode="auto">
          <a:xfrm>
            <a:off x="6202363" y="4276725"/>
            <a:ext cx="2360612" cy="457200"/>
          </a:xfrm>
          <a:prstGeom prst="rect">
            <a:avLst/>
          </a:prstGeom>
          <a:noFill/>
          <a:ln w="9525">
            <a:noFill/>
            <a:miter lim="800000"/>
            <a:headEnd/>
            <a:tailEnd/>
          </a:ln>
        </p:spPr>
        <p:txBody>
          <a:bodyPr wrap="none" lIns="92075" tIns="46038" rIns="92075" bIns="46038">
            <a:spAutoFit/>
          </a:bodyPr>
          <a:lstStyle/>
          <a:p>
            <a:pPr eaLnBrk="0" hangingPunct="0"/>
            <a:r>
              <a:rPr lang="ru-RU" sz="2400" b="1">
                <a:solidFill>
                  <a:srgbClr val="66FFFF"/>
                </a:solidFill>
              </a:rPr>
              <a:t>First suggestions</a:t>
            </a:r>
            <a:endParaRPr lang="ru-RU" sz="2400" b="1">
              <a:solidFill>
                <a:srgbClr val="66FFFF"/>
              </a:solidFill>
              <a:latin typeface="Times New Roman Cyr"/>
            </a:endParaRPr>
          </a:p>
        </p:txBody>
      </p:sp>
      <p:grpSp>
        <p:nvGrpSpPr>
          <p:cNvPr id="3" name="Group 65"/>
          <p:cNvGrpSpPr>
            <a:grpSpLocks/>
          </p:cNvGrpSpPr>
          <p:nvPr/>
        </p:nvGrpSpPr>
        <p:grpSpPr bwMode="auto">
          <a:xfrm>
            <a:off x="1073150" y="6105525"/>
            <a:ext cx="5005388" cy="655638"/>
            <a:chOff x="676" y="3846"/>
            <a:chExt cx="3153" cy="413"/>
          </a:xfrm>
        </p:grpSpPr>
        <p:grpSp>
          <p:nvGrpSpPr>
            <p:cNvPr id="101560" name="Group 28"/>
            <p:cNvGrpSpPr>
              <a:grpSpLocks/>
            </p:cNvGrpSpPr>
            <p:nvPr/>
          </p:nvGrpSpPr>
          <p:grpSpPr bwMode="auto">
            <a:xfrm>
              <a:off x="3012" y="3847"/>
              <a:ext cx="273" cy="203"/>
              <a:chOff x="3012" y="3847"/>
              <a:chExt cx="273" cy="203"/>
            </a:xfrm>
          </p:grpSpPr>
          <p:sp>
            <p:nvSpPr>
              <p:cNvPr id="101597" name="Line 24"/>
              <p:cNvSpPr>
                <a:spLocks noChangeShapeType="1"/>
              </p:cNvSpPr>
              <p:nvPr/>
            </p:nvSpPr>
            <p:spPr bwMode="auto">
              <a:xfrm flipV="1">
                <a:off x="3145" y="3925"/>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98" name="Line 25"/>
              <p:cNvSpPr>
                <a:spLocks noChangeShapeType="1"/>
              </p:cNvSpPr>
              <p:nvPr/>
            </p:nvSpPr>
            <p:spPr bwMode="auto">
              <a:xfrm flipV="1">
                <a:off x="3168" y="3943"/>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99" name="Line 26"/>
              <p:cNvSpPr>
                <a:spLocks noChangeShapeType="1"/>
              </p:cNvSpPr>
              <p:nvPr/>
            </p:nvSpPr>
            <p:spPr bwMode="auto">
              <a:xfrm flipH="1" flipV="1">
                <a:off x="3073" y="3937"/>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600" name="Freeform 27"/>
              <p:cNvSpPr>
                <a:spLocks/>
              </p:cNvSpPr>
              <p:nvPr/>
            </p:nvSpPr>
            <p:spPr bwMode="auto">
              <a:xfrm>
                <a:off x="3012" y="3847"/>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1561" name="Group 33"/>
            <p:cNvGrpSpPr>
              <a:grpSpLocks/>
            </p:cNvGrpSpPr>
            <p:nvPr/>
          </p:nvGrpSpPr>
          <p:grpSpPr bwMode="auto">
            <a:xfrm>
              <a:off x="1533" y="3847"/>
              <a:ext cx="273" cy="203"/>
              <a:chOff x="1533" y="3847"/>
              <a:chExt cx="273" cy="203"/>
            </a:xfrm>
          </p:grpSpPr>
          <p:sp>
            <p:nvSpPr>
              <p:cNvPr id="101593" name="Line 29"/>
              <p:cNvSpPr>
                <a:spLocks noChangeShapeType="1"/>
              </p:cNvSpPr>
              <p:nvPr/>
            </p:nvSpPr>
            <p:spPr bwMode="auto">
              <a:xfrm flipV="1">
                <a:off x="1666" y="3925"/>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94" name="Line 30"/>
              <p:cNvSpPr>
                <a:spLocks noChangeShapeType="1"/>
              </p:cNvSpPr>
              <p:nvPr/>
            </p:nvSpPr>
            <p:spPr bwMode="auto">
              <a:xfrm flipV="1">
                <a:off x="1689" y="3943"/>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95" name="Line 31"/>
              <p:cNvSpPr>
                <a:spLocks noChangeShapeType="1"/>
              </p:cNvSpPr>
              <p:nvPr/>
            </p:nvSpPr>
            <p:spPr bwMode="auto">
              <a:xfrm flipH="1" flipV="1">
                <a:off x="1594" y="3937"/>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596" name="Freeform 32"/>
              <p:cNvSpPr>
                <a:spLocks/>
              </p:cNvSpPr>
              <p:nvPr/>
            </p:nvSpPr>
            <p:spPr bwMode="auto">
              <a:xfrm>
                <a:off x="1533" y="3847"/>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1562" name="Group 40"/>
            <p:cNvGrpSpPr>
              <a:grpSpLocks/>
            </p:cNvGrpSpPr>
            <p:nvPr/>
          </p:nvGrpSpPr>
          <p:grpSpPr bwMode="auto">
            <a:xfrm>
              <a:off x="676" y="3894"/>
              <a:ext cx="273" cy="365"/>
              <a:chOff x="676" y="3894"/>
              <a:chExt cx="273" cy="365"/>
            </a:xfrm>
          </p:grpSpPr>
          <p:grpSp>
            <p:nvGrpSpPr>
              <p:cNvPr id="101587" name="Group 38"/>
              <p:cNvGrpSpPr>
                <a:grpSpLocks/>
              </p:cNvGrpSpPr>
              <p:nvPr/>
            </p:nvGrpSpPr>
            <p:grpSpPr bwMode="auto">
              <a:xfrm>
                <a:off x="676" y="3894"/>
                <a:ext cx="273" cy="203"/>
                <a:chOff x="676" y="3894"/>
                <a:chExt cx="273" cy="203"/>
              </a:xfrm>
            </p:grpSpPr>
            <p:sp>
              <p:nvSpPr>
                <p:cNvPr id="101589" name="Line 34"/>
                <p:cNvSpPr>
                  <a:spLocks noChangeShapeType="1"/>
                </p:cNvSpPr>
                <p:nvPr/>
              </p:nvSpPr>
              <p:spPr bwMode="auto">
                <a:xfrm flipV="1">
                  <a:off x="809" y="3972"/>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90" name="Line 35"/>
                <p:cNvSpPr>
                  <a:spLocks noChangeShapeType="1"/>
                </p:cNvSpPr>
                <p:nvPr/>
              </p:nvSpPr>
              <p:spPr bwMode="auto">
                <a:xfrm flipV="1">
                  <a:off x="832" y="3990"/>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91" name="Line 36"/>
                <p:cNvSpPr>
                  <a:spLocks noChangeShapeType="1"/>
                </p:cNvSpPr>
                <p:nvPr/>
              </p:nvSpPr>
              <p:spPr bwMode="auto">
                <a:xfrm flipH="1" flipV="1">
                  <a:off x="737" y="3984"/>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592" name="Freeform 37"/>
                <p:cNvSpPr>
                  <a:spLocks/>
                </p:cNvSpPr>
                <p:nvPr/>
              </p:nvSpPr>
              <p:spPr bwMode="auto">
                <a:xfrm>
                  <a:off x="676" y="3894"/>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88" name="Line 39"/>
              <p:cNvSpPr>
                <a:spLocks noChangeShapeType="1"/>
              </p:cNvSpPr>
              <p:nvPr/>
            </p:nvSpPr>
            <p:spPr bwMode="auto">
              <a:xfrm>
                <a:off x="809" y="4119"/>
                <a:ext cx="0" cy="140"/>
              </a:xfrm>
              <a:prstGeom prst="line">
                <a:avLst/>
              </a:prstGeom>
              <a:noFill/>
              <a:ln w="101600">
                <a:solidFill>
                  <a:srgbClr val="66FFFF"/>
                </a:solidFill>
                <a:round/>
                <a:headEnd type="none" w="sm" len="sm"/>
                <a:tailEnd type="none" w="sm" len="sm"/>
              </a:ln>
            </p:spPr>
            <p:txBody>
              <a:bodyPr/>
              <a:lstStyle/>
              <a:p>
                <a:endParaRPr lang="en-US"/>
              </a:p>
            </p:txBody>
          </p:sp>
        </p:grpSp>
        <p:sp>
          <p:nvSpPr>
            <p:cNvPr id="101563" name="Line 41"/>
            <p:cNvSpPr>
              <a:spLocks noChangeShapeType="1"/>
            </p:cNvSpPr>
            <p:nvPr/>
          </p:nvSpPr>
          <p:spPr bwMode="auto">
            <a:xfrm flipH="1">
              <a:off x="1657" y="4079"/>
              <a:ext cx="4" cy="180"/>
            </a:xfrm>
            <a:prstGeom prst="line">
              <a:avLst/>
            </a:prstGeom>
            <a:noFill/>
            <a:ln w="101600">
              <a:solidFill>
                <a:srgbClr val="66FFFF"/>
              </a:solidFill>
              <a:round/>
              <a:headEnd type="none" w="sm" len="sm"/>
              <a:tailEnd type="none" w="sm" len="sm"/>
            </a:ln>
          </p:spPr>
          <p:txBody>
            <a:bodyPr/>
            <a:lstStyle/>
            <a:p>
              <a:endParaRPr lang="en-US"/>
            </a:p>
          </p:txBody>
        </p:sp>
        <p:sp>
          <p:nvSpPr>
            <p:cNvPr id="101564" name="Line 42"/>
            <p:cNvSpPr>
              <a:spLocks noChangeShapeType="1"/>
            </p:cNvSpPr>
            <p:nvPr/>
          </p:nvSpPr>
          <p:spPr bwMode="auto">
            <a:xfrm>
              <a:off x="1653" y="4243"/>
              <a:ext cx="2060" cy="4"/>
            </a:xfrm>
            <a:prstGeom prst="line">
              <a:avLst/>
            </a:prstGeom>
            <a:noFill/>
            <a:ln w="101600">
              <a:solidFill>
                <a:srgbClr val="66FFFF"/>
              </a:solidFill>
              <a:round/>
              <a:headEnd type="none" w="sm" len="sm"/>
              <a:tailEnd type="none" w="sm" len="sm"/>
            </a:ln>
          </p:spPr>
          <p:txBody>
            <a:bodyPr/>
            <a:lstStyle/>
            <a:p>
              <a:endParaRPr lang="en-US"/>
            </a:p>
          </p:txBody>
        </p:sp>
        <p:sp>
          <p:nvSpPr>
            <p:cNvPr id="101565" name="Line 43"/>
            <p:cNvSpPr>
              <a:spLocks noChangeShapeType="1"/>
            </p:cNvSpPr>
            <p:nvPr/>
          </p:nvSpPr>
          <p:spPr bwMode="auto">
            <a:xfrm>
              <a:off x="3137" y="4083"/>
              <a:ext cx="0" cy="164"/>
            </a:xfrm>
            <a:prstGeom prst="line">
              <a:avLst/>
            </a:prstGeom>
            <a:noFill/>
            <a:ln w="101600">
              <a:solidFill>
                <a:srgbClr val="66FFFF"/>
              </a:solidFill>
              <a:round/>
              <a:headEnd type="none" w="sm" len="sm"/>
              <a:tailEnd type="none" w="sm" len="sm"/>
            </a:ln>
          </p:spPr>
          <p:txBody>
            <a:bodyPr/>
            <a:lstStyle/>
            <a:p>
              <a:endParaRPr lang="en-US"/>
            </a:p>
          </p:txBody>
        </p:sp>
        <p:grpSp>
          <p:nvGrpSpPr>
            <p:cNvPr id="101566" name="Group 50"/>
            <p:cNvGrpSpPr>
              <a:grpSpLocks/>
            </p:cNvGrpSpPr>
            <p:nvPr/>
          </p:nvGrpSpPr>
          <p:grpSpPr bwMode="auto">
            <a:xfrm>
              <a:off x="2020" y="3846"/>
              <a:ext cx="273" cy="365"/>
              <a:chOff x="2020" y="3846"/>
              <a:chExt cx="273" cy="365"/>
            </a:xfrm>
          </p:grpSpPr>
          <p:grpSp>
            <p:nvGrpSpPr>
              <p:cNvPr id="101581" name="Group 48"/>
              <p:cNvGrpSpPr>
                <a:grpSpLocks/>
              </p:cNvGrpSpPr>
              <p:nvPr/>
            </p:nvGrpSpPr>
            <p:grpSpPr bwMode="auto">
              <a:xfrm>
                <a:off x="2020" y="3846"/>
                <a:ext cx="273" cy="203"/>
                <a:chOff x="2020" y="3846"/>
                <a:chExt cx="273" cy="203"/>
              </a:xfrm>
            </p:grpSpPr>
            <p:sp>
              <p:nvSpPr>
                <p:cNvPr id="101583" name="Line 44"/>
                <p:cNvSpPr>
                  <a:spLocks noChangeShapeType="1"/>
                </p:cNvSpPr>
                <p:nvPr/>
              </p:nvSpPr>
              <p:spPr bwMode="auto">
                <a:xfrm flipV="1">
                  <a:off x="2153" y="3924"/>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84" name="Line 45"/>
                <p:cNvSpPr>
                  <a:spLocks noChangeShapeType="1"/>
                </p:cNvSpPr>
                <p:nvPr/>
              </p:nvSpPr>
              <p:spPr bwMode="auto">
                <a:xfrm flipV="1">
                  <a:off x="2176" y="3942"/>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85" name="Line 46"/>
                <p:cNvSpPr>
                  <a:spLocks noChangeShapeType="1"/>
                </p:cNvSpPr>
                <p:nvPr/>
              </p:nvSpPr>
              <p:spPr bwMode="auto">
                <a:xfrm flipH="1" flipV="1">
                  <a:off x="2081" y="3936"/>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586" name="Freeform 47"/>
                <p:cNvSpPr>
                  <a:spLocks/>
                </p:cNvSpPr>
                <p:nvPr/>
              </p:nvSpPr>
              <p:spPr bwMode="auto">
                <a:xfrm>
                  <a:off x="2020" y="3846"/>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82" name="Line 49"/>
              <p:cNvSpPr>
                <a:spLocks noChangeShapeType="1"/>
              </p:cNvSpPr>
              <p:nvPr/>
            </p:nvSpPr>
            <p:spPr bwMode="auto">
              <a:xfrm>
                <a:off x="2153" y="4071"/>
                <a:ext cx="0" cy="140"/>
              </a:xfrm>
              <a:prstGeom prst="line">
                <a:avLst/>
              </a:prstGeom>
              <a:noFill/>
              <a:ln w="101600">
                <a:solidFill>
                  <a:srgbClr val="66FFFF"/>
                </a:solidFill>
                <a:round/>
                <a:headEnd type="none" w="sm" len="sm"/>
                <a:tailEnd type="none" w="sm" len="sm"/>
              </a:ln>
            </p:spPr>
            <p:txBody>
              <a:bodyPr/>
              <a:lstStyle/>
              <a:p>
                <a:endParaRPr lang="en-US"/>
              </a:p>
            </p:txBody>
          </p:sp>
        </p:grpSp>
        <p:grpSp>
          <p:nvGrpSpPr>
            <p:cNvPr id="101567" name="Group 57"/>
            <p:cNvGrpSpPr>
              <a:grpSpLocks/>
            </p:cNvGrpSpPr>
            <p:nvPr/>
          </p:nvGrpSpPr>
          <p:grpSpPr bwMode="auto">
            <a:xfrm>
              <a:off x="3556" y="3846"/>
              <a:ext cx="273" cy="365"/>
              <a:chOff x="3556" y="3846"/>
              <a:chExt cx="273" cy="365"/>
            </a:xfrm>
          </p:grpSpPr>
          <p:grpSp>
            <p:nvGrpSpPr>
              <p:cNvPr id="101575" name="Group 55"/>
              <p:cNvGrpSpPr>
                <a:grpSpLocks/>
              </p:cNvGrpSpPr>
              <p:nvPr/>
            </p:nvGrpSpPr>
            <p:grpSpPr bwMode="auto">
              <a:xfrm>
                <a:off x="3556" y="3846"/>
                <a:ext cx="273" cy="203"/>
                <a:chOff x="3556" y="3846"/>
                <a:chExt cx="273" cy="203"/>
              </a:xfrm>
            </p:grpSpPr>
            <p:sp>
              <p:nvSpPr>
                <p:cNvPr id="101577" name="Line 51"/>
                <p:cNvSpPr>
                  <a:spLocks noChangeShapeType="1"/>
                </p:cNvSpPr>
                <p:nvPr/>
              </p:nvSpPr>
              <p:spPr bwMode="auto">
                <a:xfrm flipV="1">
                  <a:off x="3689" y="3924"/>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78" name="Line 52"/>
                <p:cNvSpPr>
                  <a:spLocks noChangeShapeType="1"/>
                </p:cNvSpPr>
                <p:nvPr/>
              </p:nvSpPr>
              <p:spPr bwMode="auto">
                <a:xfrm flipV="1">
                  <a:off x="3712" y="3942"/>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79" name="Line 53"/>
                <p:cNvSpPr>
                  <a:spLocks noChangeShapeType="1"/>
                </p:cNvSpPr>
                <p:nvPr/>
              </p:nvSpPr>
              <p:spPr bwMode="auto">
                <a:xfrm flipH="1" flipV="1">
                  <a:off x="3617" y="3936"/>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580" name="Freeform 54"/>
                <p:cNvSpPr>
                  <a:spLocks/>
                </p:cNvSpPr>
                <p:nvPr/>
              </p:nvSpPr>
              <p:spPr bwMode="auto">
                <a:xfrm>
                  <a:off x="3556" y="3846"/>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76" name="Line 56"/>
              <p:cNvSpPr>
                <a:spLocks noChangeShapeType="1"/>
              </p:cNvSpPr>
              <p:nvPr/>
            </p:nvSpPr>
            <p:spPr bwMode="auto">
              <a:xfrm>
                <a:off x="3689" y="4071"/>
                <a:ext cx="0" cy="140"/>
              </a:xfrm>
              <a:prstGeom prst="line">
                <a:avLst/>
              </a:prstGeom>
              <a:noFill/>
              <a:ln w="101600">
                <a:solidFill>
                  <a:srgbClr val="66FFFF"/>
                </a:solidFill>
                <a:round/>
                <a:headEnd type="none" w="sm" len="sm"/>
                <a:tailEnd type="none" w="sm" len="sm"/>
              </a:ln>
            </p:spPr>
            <p:txBody>
              <a:bodyPr/>
              <a:lstStyle/>
              <a:p>
                <a:endParaRPr lang="en-US"/>
              </a:p>
            </p:txBody>
          </p:sp>
        </p:grpSp>
        <p:grpSp>
          <p:nvGrpSpPr>
            <p:cNvPr id="101568" name="Group 64"/>
            <p:cNvGrpSpPr>
              <a:grpSpLocks/>
            </p:cNvGrpSpPr>
            <p:nvPr/>
          </p:nvGrpSpPr>
          <p:grpSpPr bwMode="auto">
            <a:xfrm>
              <a:off x="2500" y="3846"/>
              <a:ext cx="273" cy="365"/>
              <a:chOff x="2500" y="3846"/>
              <a:chExt cx="273" cy="365"/>
            </a:xfrm>
          </p:grpSpPr>
          <p:grpSp>
            <p:nvGrpSpPr>
              <p:cNvPr id="101569" name="Group 62"/>
              <p:cNvGrpSpPr>
                <a:grpSpLocks/>
              </p:cNvGrpSpPr>
              <p:nvPr/>
            </p:nvGrpSpPr>
            <p:grpSpPr bwMode="auto">
              <a:xfrm>
                <a:off x="2500" y="3846"/>
                <a:ext cx="273" cy="203"/>
                <a:chOff x="2500" y="3846"/>
                <a:chExt cx="273" cy="203"/>
              </a:xfrm>
            </p:grpSpPr>
            <p:sp>
              <p:nvSpPr>
                <p:cNvPr id="101571" name="Line 58"/>
                <p:cNvSpPr>
                  <a:spLocks noChangeShapeType="1"/>
                </p:cNvSpPr>
                <p:nvPr/>
              </p:nvSpPr>
              <p:spPr bwMode="auto">
                <a:xfrm flipV="1">
                  <a:off x="2633" y="3924"/>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572" name="Line 59"/>
                <p:cNvSpPr>
                  <a:spLocks noChangeShapeType="1"/>
                </p:cNvSpPr>
                <p:nvPr/>
              </p:nvSpPr>
              <p:spPr bwMode="auto">
                <a:xfrm flipV="1">
                  <a:off x="2656" y="3942"/>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573" name="Line 60"/>
                <p:cNvSpPr>
                  <a:spLocks noChangeShapeType="1"/>
                </p:cNvSpPr>
                <p:nvPr/>
              </p:nvSpPr>
              <p:spPr bwMode="auto">
                <a:xfrm flipH="1" flipV="1">
                  <a:off x="2561" y="3936"/>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574" name="Freeform 61"/>
                <p:cNvSpPr>
                  <a:spLocks/>
                </p:cNvSpPr>
                <p:nvPr/>
              </p:nvSpPr>
              <p:spPr bwMode="auto">
                <a:xfrm>
                  <a:off x="2500" y="3846"/>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70" name="Line 63"/>
              <p:cNvSpPr>
                <a:spLocks noChangeShapeType="1"/>
              </p:cNvSpPr>
              <p:nvPr/>
            </p:nvSpPr>
            <p:spPr bwMode="auto">
              <a:xfrm>
                <a:off x="2633" y="4071"/>
                <a:ext cx="0" cy="140"/>
              </a:xfrm>
              <a:prstGeom prst="line">
                <a:avLst/>
              </a:prstGeom>
              <a:noFill/>
              <a:ln w="101600">
                <a:solidFill>
                  <a:srgbClr val="66FFFF"/>
                </a:solidFill>
                <a:round/>
                <a:headEnd type="none" w="sm" len="sm"/>
                <a:tailEnd type="none" w="sm" len="sm"/>
              </a:ln>
            </p:spPr>
            <p:txBody>
              <a:bodyPr/>
              <a:lstStyle/>
              <a:p>
                <a:endParaRPr lang="en-US"/>
              </a:p>
            </p:txBody>
          </p:sp>
        </p:grpSp>
      </p:grpSp>
      <p:grpSp>
        <p:nvGrpSpPr>
          <p:cNvPr id="14" name="Group 69"/>
          <p:cNvGrpSpPr>
            <a:grpSpLocks/>
          </p:cNvGrpSpPr>
          <p:nvPr/>
        </p:nvGrpSpPr>
        <p:grpSpPr bwMode="auto">
          <a:xfrm>
            <a:off x="2220913" y="4125913"/>
            <a:ext cx="220662" cy="752475"/>
            <a:chOff x="1399" y="2599"/>
            <a:chExt cx="139" cy="474"/>
          </a:xfrm>
        </p:grpSpPr>
        <p:sp>
          <p:nvSpPr>
            <p:cNvPr id="101557" name="Freeform 66"/>
            <p:cNvSpPr>
              <a:spLocks/>
            </p:cNvSpPr>
            <p:nvPr/>
          </p:nvSpPr>
          <p:spPr bwMode="auto">
            <a:xfrm>
              <a:off x="1404" y="2599"/>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558" name="Oval 67"/>
            <p:cNvSpPr>
              <a:spLocks noChangeArrowheads="1"/>
            </p:cNvSpPr>
            <p:nvPr/>
          </p:nvSpPr>
          <p:spPr bwMode="auto">
            <a:xfrm>
              <a:off x="1399" y="2937"/>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559" name="Rectangle 68"/>
            <p:cNvSpPr>
              <a:spLocks noChangeArrowheads="1"/>
            </p:cNvSpPr>
            <p:nvPr/>
          </p:nvSpPr>
          <p:spPr bwMode="auto">
            <a:xfrm>
              <a:off x="1447" y="2649"/>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2822" name="Freeform 70"/>
          <p:cNvSpPr>
            <a:spLocks/>
          </p:cNvSpPr>
          <p:nvPr/>
        </p:nvSpPr>
        <p:spPr bwMode="auto">
          <a:xfrm>
            <a:off x="2484438" y="4125913"/>
            <a:ext cx="3506787" cy="763587"/>
          </a:xfrm>
          <a:custGeom>
            <a:avLst/>
            <a:gdLst>
              <a:gd name="T0" fmla="*/ 0 w 2209"/>
              <a:gd name="T1" fmla="*/ 2147483647 h 481"/>
              <a:gd name="T2" fmla="*/ 2147483647 w 2209"/>
              <a:gd name="T3" fmla="*/ 2147483647 h 481"/>
              <a:gd name="T4" fmla="*/ 2147483647 w 2209"/>
              <a:gd name="T5" fmla="*/ 0 h 481"/>
              <a:gd name="T6" fmla="*/ 2147483647 w 2209"/>
              <a:gd name="T7" fmla="*/ 0 h 481"/>
              <a:gd name="T8" fmla="*/ 2147483647 w 2209"/>
              <a:gd name="T9" fmla="*/ 2147483647 h 481"/>
              <a:gd name="T10" fmla="*/ 2147483647 w 2209"/>
              <a:gd name="T11" fmla="*/ 0 h 481"/>
              <a:gd name="T12" fmla="*/ 2147483647 w 2209"/>
              <a:gd name="T13" fmla="*/ 2147483647 h 481"/>
              <a:gd name="T14" fmla="*/ 2147483647 w 2209"/>
              <a:gd name="T15" fmla="*/ 0 h 481"/>
              <a:gd name="T16" fmla="*/ 2147483647 w 2209"/>
              <a:gd name="T17" fmla="*/ 2147483647 h 481"/>
              <a:gd name="T18" fmla="*/ 2147483647 w 2209"/>
              <a:gd name="T19" fmla="*/ 0 h 481"/>
              <a:gd name="T20" fmla="*/ 2147483647 w 2209"/>
              <a:gd name="T21" fmla="*/ 2147483647 h 481"/>
              <a:gd name="T22" fmla="*/ 0 w 2209"/>
              <a:gd name="T23" fmla="*/ 0 h 481"/>
              <a:gd name="T24" fmla="*/ 0 w 2209"/>
              <a:gd name="T25" fmla="*/ 2147483647 h 4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9"/>
              <a:gd name="T40" fmla="*/ 0 h 481"/>
              <a:gd name="T41" fmla="*/ 2209 w 2209"/>
              <a:gd name="T42" fmla="*/ 481 h 4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9" h="481">
                <a:moveTo>
                  <a:pt x="0" y="480"/>
                </a:moveTo>
                <a:lnTo>
                  <a:pt x="2208" y="480"/>
                </a:lnTo>
                <a:lnTo>
                  <a:pt x="2208" y="0"/>
                </a:lnTo>
                <a:lnTo>
                  <a:pt x="2160" y="0"/>
                </a:lnTo>
                <a:lnTo>
                  <a:pt x="2160" y="144"/>
                </a:lnTo>
                <a:lnTo>
                  <a:pt x="1632" y="0"/>
                </a:lnTo>
                <a:lnTo>
                  <a:pt x="1632" y="144"/>
                </a:lnTo>
                <a:lnTo>
                  <a:pt x="1104" y="0"/>
                </a:lnTo>
                <a:lnTo>
                  <a:pt x="1104" y="96"/>
                </a:lnTo>
                <a:lnTo>
                  <a:pt x="624" y="0"/>
                </a:lnTo>
                <a:lnTo>
                  <a:pt x="624" y="96"/>
                </a:lnTo>
                <a:lnTo>
                  <a:pt x="0" y="0"/>
                </a:lnTo>
                <a:lnTo>
                  <a:pt x="0" y="480"/>
                </a:lnTo>
              </a:path>
            </a:pathLst>
          </a:custGeom>
          <a:solidFill>
            <a:srgbClr val="FF0033"/>
          </a:solidFill>
          <a:ln w="12700" cap="rnd">
            <a:solidFill>
              <a:schemeClr val="tx1"/>
            </a:solidFill>
            <a:round/>
            <a:headEnd type="none" w="sm" len="sm"/>
            <a:tailEnd type="none" w="sm" len="sm"/>
          </a:ln>
        </p:spPr>
        <p:txBody>
          <a:bodyPr/>
          <a:lstStyle/>
          <a:p>
            <a:pPr algn="ctr" eaLnBrk="0" hangingPunct="0"/>
            <a:endParaRPr lang="en-US"/>
          </a:p>
        </p:txBody>
      </p:sp>
      <p:grpSp>
        <p:nvGrpSpPr>
          <p:cNvPr id="15" name="Group 77"/>
          <p:cNvGrpSpPr>
            <a:grpSpLocks/>
          </p:cNvGrpSpPr>
          <p:nvPr/>
        </p:nvGrpSpPr>
        <p:grpSpPr bwMode="auto">
          <a:xfrm>
            <a:off x="1468438" y="5891213"/>
            <a:ext cx="522287" cy="517525"/>
            <a:chOff x="925" y="3711"/>
            <a:chExt cx="329" cy="326"/>
          </a:xfrm>
        </p:grpSpPr>
        <p:grpSp>
          <p:nvGrpSpPr>
            <p:cNvPr id="101551" name="Group 75"/>
            <p:cNvGrpSpPr>
              <a:grpSpLocks/>
            </p:cNvGrpSpPr>
            <p:nvPr/>
          </p:nvGrpSpPr>
          <p:grpSpPr bwMode="auto">
            <a:xfrm>
              <a:off x="925" y="3711"/>
              <a:ext cx="228" cy="225"/>
              <a:chOff x="925" y="3711"/>
              <a:chExt cx="228" cy="225"/>
            </a:xfrm>
          </p:grpSpPr>
          <p:sp>
            <p:nvSpPr>
              <p:cNvPr id="101553" name="Line 71"/>
              <p:cNvSpPr>
                <a:spLocks noChangeShapeType="1"/>
              </p:cNvSpPr>
              <p:nvPr/>
            </p:nvSpPr>
            <p:spPr bwMode="auto">
              <a:xfrm flipH="1" flipV="1">
                <a:off x="1047" y="3838"/>
                <a:ext cx="90" cy="87"/>
              </a:xfrm>
              <a:prstGeom prst="line">
                <a:avLst/>
              </a:prstGeom>
              <a:noFill/>
              <a:ln w="12700">
                <a:solidFill>
                  <a:srgbClr val="66FFFF"/>
                </a:solidFill>
                <a:round/>
                <a:headEnd type="none" w="sm" len="sm"/>
                <a:tailEnd type="none" w="sm" len="sm"/>
              </a:ln>
            </p:spPr>
            <p:txBody>
              <a:bodyPr/>
              <a:lstStyle/>
              <a:p>
                <a:endParaRPr lang="en-US"/>
              </a:p>
            </p:txBody>
          </p:sp>
          <p:sp>
            <p:nvSpPr>
              <p:cNvPr id="101554" name="Line 72"/>
              <p:cNvSpPr>
                <a:spLocks noChangeShapeType="1"/>
              </p:cNvSpPr>
              <p:nvPr/>
            </p:nvSpPr>
            <p:spPr bwMode="auto">
              <a:xfrm flipH="1" flipV="1">
                <a:off x="1109" y="3799"/>
                <a:ext cx="44" cy="109"/>
              </a:xfrm>
              <a:prstGeom prst="line">
                <a:avLst/>
              </a:prstGeom>
              <a:noFill/>
              <a:ln w="12700">
                <a:solidFill>
                  <a:srgbClr val="66FFFF"/>
                </a:solidFill>
                <a:round/>
                <a:headEnd type="none" w="sm" len="sm"/>
                <a:tailEnd type="none" w="sm" len="sm"/>
              </a:ln>
            </p:spPr>
            <p:txBody>
              <a:bodyPr/>
              <a:lstStyle/>
              <a:p>
                <a:endParaRPr lang="en-US"/>
              </a:p>
            </p:txBody>
          </p:sp>
          <p:sp>
            <p:nvSpPr>
              <p:cNvPr id="101555" name="Line 73"/>
              <p:cNvSpPr>
                <a:spLocks noChangeShapeType="1"/>
              </p:cNvSpPr>
              <p:nvPr/>
            </p:nvSpPr>
            <p:spPr bwMode="auto">
              <a:xfrm flipH="1" flipV="1">
                <a:off x="1006" y="3898"/>
                <a:ext cx="118" cy="38"/>
              </a:xfrm>
              <a:prstGeom prst="line">
                <a:avLst/>
              </a:prstGeom>
              <a:noFill/>
              <a:ln w="12700">
                <a:solidFill>
                  <a:srgbClr val="66FFFF"/>
                </a:solidFill>
                <a:round/>
                <a:headEnd type="none" w="sm" len="sm"/>
                <a:tailEnd type="none" w="sm" len="sm"/>
              </a:ln>
            </p:spPr>
            <p:txBody>
              <a:bodyPr/>
              <a:lstStyle/>
              <a:p>
                <a:endParaRPr lang="en-US"/>
              </a:p>
            </p:txBody>
          </p:sp>
          <p:sp>
            <p:nvSpPr>
              <p:cNvPr id="101556" name="Freeform 74"/>
              <p:cNvSpPr>
                <a:spLocks/>
              </p:cNvSpPr>
              <p:nvPr/>
            </p:nvSpPr>
            <p:spPr bwMode="auto">
              <a:xfrm>
                <a:off x="925" y="3711"/>
                <a:ext cx="211" cy="214"/>
              </a:xfrm>
              <a:custGeom>
                <a:avLst/>
                <a:gdLst>
                  <a:gd name="T0" fmla="*/ 51 w 211"/>
                  <a:gd name="T1" fmla="*/ 200 h 214"/>
                  <a:gd name="T2" fmla="*/ 30 w 211"/>
                  <a:gd name="T3" fmla="*/ 212 h 214"/>
                  <a:gd name="T4" fmla="*/ 16 w 211"/>
                  <a:gd name="T5" fmla="*/ 209 h 214"/>
                  <a:gd name="T6" fmla="*/ 9 w 211"/>
                  <a:gd name="T7" fmla="*/ 201 h 214"/>
                  <a:gd name="T8" fmla="*/ 2 w 211"/>
                  <a:gd name="T9" fmla="*/ 193 h 214"/>
                  <a:gd name="T10" fmla="*/ 3 w 211"/>
                  <a:gd name="T11" fmla="*/ 178 h 214"/>
                  <a:gd name="T12" fmla="*/ 9 w 211"/>
                  <a:gd name="T13" fmla="*/ 165 h 214"/>
                  <a:gd name="T14" fmla="*/ 16 w 211"/>
                  <a:gd name="T15" fmla="*/ 149 h 214"/>
                  <a:gd name="T16" fmla="*/ 20 w 211"/>
                  <a:gd name="T17" fmla="*/ 133 h 214"/>
                  <a:gd name="T18" fmla="*/ 22 w 211"/>
                  <a:gd name="T19" fmla="*/ 118 h 214"/>
                  <a:gd name="T20" fmla="*/ 42 w 211"/>
                  <a:gd name="T21" fmla="*/ 101 h 214"/>
                  <a:gd name="T22" fmla="*/ 56 w 211"/>
                  <a:gd name="T23" fmla="*/ 96 h 214"/>
                  <a:gd name="T24" fmla="*/ 68 w 211"/>
                  <a:gd name="T25" fmla="*/ 91 h 214"/>
                  <a:gd name="T26" fmla="*/ 78 w 211"/>
                  <a:gd name="T27" fmla="*/ 80 h 214"/>
                  <a:gd name="T28" fmla="*/ 94 w 211"/>
                  <a:gd name="T29" fmla="*/ 64 h 214"/>
                  <a:gd name="T30" fmla="*/ 103 w 211"/>
                  <a:gd name="T31" fmla="*/ 52 h 214"/>
                  <a:gd name="T32" fmla="*/ 111 w 211"/>
                  <a:gd name="T33" fmla="*/ 43 h 214"/>
                  <a:gd name="T34" fmla="*/ 123 w 211"/>
                  <a:gd name="T35" fmla="*/ 39 h 214"/>
                  <a:gd name="T36" fmla="*/ 133 w 211"/>
                  <a:gd name="T37" fmla="*/ 39 h 214"/>
                  <a:gd name="T38" fmla="*/ 151 w 211"/>
                  <a:gd name="T39" fmla="*/ 20 h 214"/>
                  <a:gd name="T40" fmla="*/ 160 w 211"/>
                  <a:gd name="T41" fmla="*/ 8 h 214"/>
                  <a:gd name="T42" fmla="*/ 169 w 211"/>
                  <a:gd name="T43" fmla="*/ 1 h 214"/>
                  <a:gd name="T44" fmla="*/ 184 w 211"/>
                  <a:gd name="T45" fmla="*/ 0 h 214"/>
                  <a:gd name="T46" fmla="*/ 196 w 211"/>
                  <a:gd name="T47" fmla="*/ 6 h 214"/>
                  <a:gd name="T48" fmla="*/ 204 w 211"/>
                  <a:gd name="T49" fmla="*/ 12 h 214"/>
                  <a:gd name="T50" fmla="*/ 208 w 211"/>
                  <a:gd name="T51" fmla="*/ 22 h 214"/>
                  <a:gd name="T52" fmla="*/ 208 w 211"/>
                  <a:gd name="T53" fmla="*/ 37 h 214"/>
                  <a:gd name="T54" fmla="*/ 199 w 211"/>
                  <a:gd name="T55" fmla="*/ 46 h 214"/>
                  <a:gd name="T56" fmla="*/ 185 w 211"/>
                  <a:gd name="T57" fmla="*/ 51 h 214"/>
                  <a:gd name="T58" fmla="*/ 169 w 211"/>
                  <a:gd name="T59" fmla="*/ 51 h 214"/>
                  <a:gd name="T60" fmla="*/ 160 w 211"/>
                  <a:gd name="T61" fmla="*/ 57 h 214"/>
                  <a:gd name="T62" fmla="*/ 145 w 211"/>
                  <a:gd name="T63" fmla="*/ 78 h 214"/>
                  <a:gd name="T64" fmla="*/ 141 w 211"/>
                  <a:gd name="T65" fmla="*/ 89 h 214"/>
                  <a:gd name="T66" fmla="*/ 137 w 211"/>
                  <a:gd name="T67" fmla="*/ 101 h 214"/>
                  <a:gd name="T68" fmla="*/ 129 w 211"/>
                  <a:gd name="T69" fmla="*/ 119 h 214"/>
                  <a:gd name="T70" fmla="*/ 114 w 211"/>
                  <a:gd name="T71" fmla="*/ 125 h 214"/>
                  <a:gd name="T72" fmla="*/ 100 w 211"/>
                  <a:gd name="T73" fmla="*/ 127 h 214"/>
                  <a:gd name="T74" fmla="*/ 90 w 211"/>
                  <a:gd name="T75" fmla="*/ 127 h 214"/>
                  <a:gd name="T76" fmla="*/ 82 w 211"/>
                  <a:gd name="T77" fmla="*/ 136 h 214"/>
                  <a:gd name="T78" fmla="*/ 77 w 211"/>
                  <a:gd name="T79" fmla="*/ 146 h 214"/>
                  <a:gd name="T80" fmla="*/ 72 w 211"/>
                  <a:gd name="T81" fmla="*/ 159 h 214"/>
                  <a:gd name="T82" fmla="*/ 72 w 211"/>
                  <a:gd name="T83" fmla="*/ 173 h 214"/>
                  <a:gd name="T84" fmla="*/ 66 w 211"/>
                  <a:gd name="T85" fmla="*/ 184 h 214"/>
                  <a:gd name="T86" fmla="*/ 59 w 211"/>
                  <a:gd name="T87" fmla="*/ 192 h 214"/>
                  <a:gd name="T88" fmla="*/ 48 w 211"/>
                  <a:gd name="T89" fmla="*/ 197 h 214"/>
                  <a:gd name="T90" fmla="*/ 38 w 211"/>
                  <a:gd name="T91" fmla="*/ 203 h 214"/>
                  <a:gd name="T92" fmla="*/ 38 w 211"/>
                  <a:gd name="T93" fmla="*/ 213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1"/>
                  <a:gd name="T142" fmla="*/ 0 h 214"/>
                  <a:gd name="T143" fmla="*/ 211 w 211"/>
                  <a:gd name="T144" fmla="*/ 214 h 2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1" h="214">
                    <a:moveTo>
                      <a:pt x="38" y="213"/>
                    </a:moveTo>
                    <a:lnTo>
                      <a:pt x="51" y="200"/>
                    </a:lnTo>
                    <a:lnTo>
                      <a:pt x="38" y="213"/>
                    </a:lnTo>
                    <a:lnTo>
                      <a:pt x="30" y="212"/>
                    </a:lnTo>
                    <a:lnTo>
                      <a:pt x="24" y="210"/>
                    </a:lnTo>
                    <a:lnTo>
                      <a:pt x="16" y="209"/>
                    </a:lnTo>
                    <a:lnTo>
                      <a:pt x="13" y="205"/>
                    </a:lnTo>
                    <a:lnTo>
                      <a:pt x="9" y="201"/>
                    </a:lnTo>
                    <a:lnTo>
                      <a:pt x="4" y="197"/>
                    </a:lnTo>
                    <a:lnTo>
                      <a:pt x="2" y="193"/>
                    </a:lnTo>
                    <a:lnTo>
                      <a:pt x="0" y="186"/>
                    </a:lnTo>
                    <a:lnTo>
                      <a:pt x="3" y="178"/>
                    </a:lnTo>
                    <a:lnTo>
                      <a:pt x="5" y="171"/>
                    </a:lnTo>
                    <a:lnTo>
                      <a:pt x="9" y="165"/>
                    </a:lnTo>
                    <a:lnTo>
                      <a:pt x="10" y="158"/>
                    </a:lnTo>
                    <a:lnTo>
                      <a:pt x="16" y="149"/>
                    </a:lnTo>
                    <a:lnTo>
                      <a:pt x="17" y="141"/>
                    </a:lnTo>
                    <a:lnTo>
                      <a:pt x="20" y="133"/>
                    </a:lnTo>
                    <a:lnTo>
                      <a:pt x="22" y="126"/>
                    </a:lnTo>
                    <a:lnTo>
                      <a:pt x="22" y="118"/>
                    </a:lnTo>
                    <a:lnTo>
                      <a:pt x="27" y="114"/>
                    </a:lnTo>
                    <a:lnTo>
                      <a:pt x="42" y="101"/>
                    </a:lnTo>
                    <a:lnTo>
                      <a:pt x="49" y="98"/>
                    </a:lnTo>
                    <a:lnTo>
                      <a:pt x="56" y="96"/>
                    </a:lnTo>
                    <a:lnTo>
                      <a:pt x="64" y="95"/>
                    </a:lnTo>
                    <a:lnTo>
                      <a:pt x="68" y="91"/>
                    </a:lnTo>
                    <a:lnTo>
                      <a:pt x="73" y="85"/>
                    </a:lnTo>
                    <a:lnTo>
                      <a:pt x="78" y="80"/>
                    </a:lnTo>
                    <a:lnTo>
                      <a:pt x="86" y="72"/>
                    </a:lnTo>
                    <a:lnTo>
                      <a:pt x="94" y="64"/>
                    </a:lnTo>
                    <a:lnTo>
                      <a:pt x="98" y="57"/>
                    </a:lnTo>
                    <a:lnTo>
                      <a:pt x="103" y="52"/>
                    </a:lnTo>
                    <a:lnTo>
                      <a:pt x="109" y="46"/>
                    </a:lnTo>
                    <a:lnTo>
                      <a:pt x="111" y="43"/>
                    </a:lnTo>
                    <a:lnTo>
                      <a:pt x="116" y="38"/>
                    </a:lnTo>
                    <a:lnTo>
                      <a:pt x="123" y="39"/>
                    </a:lnTo>
                    <a:lnTo>
                      <a:pt x="127" y="43"/>
                    </a:lnTo>
                    <a:lnTo>
                      <a:pt x="133" y="39"/>
                    </a:lnTo>
                    <a:lnTo>
                      <a:pt x="141" y="30"/>
                    </a:lnTo>
                    <a:lnTo>
                      <a:pt x="151" y="20"/>
                    </a:lnTo>
                    <a:lnTo>
                      <a:pt x="155" y="13"/>
                    </a:lnTo>
                    <a:lnTo>
                      <a:pt x="160" y="8"/>
                    </a:lnTo>
                    <a:lnTo>
                      <a:pt x="164" y="4"/>
                    </a:lnTo>
                    <a:lnTo>
                      <a:pt x="169" y="1"/>
                    </a:lnTo>
                    <a:lnTo>
                      <a:pt x="176" y="2"/>
                    </a:lnTo>
                    <a:lnTo>
                      <a:pt x="184" y="0"/>
                    </a:lnTo>
                    <a:lnTo>
                      <a:pt x="190" y="4"/>
                    </a:lnTo>
                    <a:lnTo>
                      <a:pt x="196" y="6"/>
                    </a:lnTo>
                    <a:lnTo>
                      <a:pt x="200" y="8"/>
                    </a:lnTo>
                    <a:lnTo>
                      <a:pt x="204" y="12"/>
                    </a:lnTo>
                    <a:lnTo>
                      <a:pt x="207" y="16"/>
                    </a:lnTo>
                    <a:lnTo>
                      <a:pt x="208" y="22"/>
                    </a:lnTo>
                    <a:lnTo>
                      <a:pt x="210" y="30"/>
                    </a:lnTo>
                    <a:lnTo>
                      <a:pt x="208" y="37"/>
                    </a:lnTo>
                    <a:lnTo>
                      <a:pt x="204" y="41"/>
                    </a:lnTo>
                    <a:lnTo>
                      <a:pt x="199" y="46"/>
                    </a:lnTo>
                    <a:lnTo>
                      <a:pt x="192" y="48"/>
                    </a:lnTo>
                    <a:lnTo>
                      <a:pt x="185" y="51"/>
                    </a:lnTo>
                    <a:lnTo>
                      <a:pt x="175" y="49"/>
                    </a:lnTo>
                    <a:lnTo>
                      <a:pt x="169" y="51"/>
                    </a:lnTo>
                    <a:lnTo>
                      <a:pt x="164" y="53"/>
                    </a:lnTo>
                    <a:lnTo>
                      <a:pt x="160" y="57"/>
                    </a:lnTo>
                    <a:lnTo>
                      <a:pt x="151" y="66"/>
                    </a:lnTo>
                    <a:lnTo>
                      <a:pt x="145" y="78"/>
                    </a:lnTo>
                    <a:lnTo>
                      <a:pt x="142" y="83"/>
                    </a:lnTo>
                    <a:lnTo>
                      <a:pt x="141" y="89"/>
                    </a:lnTo>
                    <a:lnTo>
                      <a:pt x="138" y="94"/>
                    </a:lnTo>
                    <a:lnTo>
                      <a:pt x="137" y="101"/>
                    </a:lnTo>
                    <a:lnTo>
                      <a:pt x="130" y="113"/>
                    </a:lnTo>
                    <a:lnTo>
                      <a:pt x="129" y="119"/>
                    </a:lnTo>
                    <a:lnTo>
                      <a:pt x="121" y="122"/>
                    </a:lnTo>
                    <a:lnTo>
                      <a:pt x="114" y="125"/>
                    </a:lnTo>
                    <a:lnTo>
                      <a:pt x="107" y="124"/>
                    </a:lnTo>
                    <a:lnTo>
                      <a:pt x="100" y="127"/>
                    </a:lnTo>
                    <a:lnTo>
                      <a:pt x="96" y="124"/>
                    </a:lnTo>
                    <a:lnTo>
                      <a:pt x="90" y="127"/>
                    </a:lnTo>
                    <a:lnTo>
                      <a:pt x="87" y="131"/>
                    </a:lnTo>
                    <a:lnTo>
                      <a:pt x="82" y="136"/>
                    </a:lnTo>
                    <a:lnTo>
                      <a:pt x="78" y="142"/>
                    </a:lnTo>
                    <a:lnTo>
                      <a:pt x="77" y="146"/>
                    </a:lnTo>
                    <a:lnTo>
                      <a:pt x="74" y="153"/>
                    </a:lnTo>
                    <a:lnTo>
                      <a:pt x="72" y="159"/>
                    </a:lnTo>
                    <a:lnTo>
                      <a:pt x="75" y="165"/>
                    </a:lnTo>
                    <a:lnTo>
                      <a:pt x="72" y="173"/>
                    </a:lnTo>
                    <a:lnTo>
                      <a:pt x="69" y="176"/>
                    </a:lnTo>
                    <a:lnTo>
                      <a:pt x="66" y="184"/>
                    </a:lnTo>
                    <a:lnTo>
                      <a:pt x="62" y="188"/>
                    </a:lnTo>
                    <a:lnTo>
                      <a:pt x="59" y="192"/>
                    </a:lnTo>
                    <a:lnTo>
                      <a:pt x="54" y="197"/>
                    </a:lnTo>
                    <a:lnTo>
                      <a:pt x="48" y="197"/>
                    </a:lnTo>
                    <a:lnTo>
                      <a:pt x="41" y="200"/>
                    </a:lnTo>
                    <a:lnTo>
                      <a:pt x="38" y="203"/>
                    </a:lnTo>
                    <a:lnTo>
                      <a:pt x="33" y="208"/>
                    </a:lnTo>
                    <a:lnTo>
                      <a:pt x="38" y="213"/>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52" name="Line 76"/>
            <p:cNvSpPr>
              <a:spLocks noChangeShapeType="1"/>
            </p:cNvSpPr>
            <p:nvPr/>
          </p:nvSpPr>
          <p:spPr bwMode="auto">
            <a:xfrm>
              <a:off x="1153" y="3940"/>
              <a:ext cx="101" cy="97"/>
            </a:xfrm>
            <a:prstGeom prst="line">
              <a:avLst/>
            </a:prstGeom>
            <a:noFill/>
            <a:ln w="101600">
              <a:solidFill>
                <a:srgbClr val="66FFFF"/>
              </a:solidFill>
              <a:round/>
              <a:headEnd type="none" w="sm" len="sm"/>
              <a:tailEnd type="none" w="sm" len="sm"/>
            </a:ln>
          </p:spPr>
          <p:txBody>
            <a:bodyPr/>
            <a:lstStyle/>
            <a:p>
              <a:endParaRPr lang="en-US"/>
            </a:p>
          </p:txBody>
        </p:sp>
      </p:grpSp>
      <p:grpSp>
        <p:nvGrpSpPr>
          <p:cNvPr id="17" name="Group 84"/>
          <p:cNvGrpSpPr>
            <a:grpSpLocks/>
          </p:cNvGrpSpPr>
          <p:nvPr/>
        </p:nvGrpSpPr>
        <p:grpSpPr bwMode="auto">
          <a:xfrm>
            <a:off x="428625" y="5884863"/>
            <a:ext cx="547688" cy="484187"/>
            <a:chOff x="270" y="3707"/>
            <a:chExt cx="345" cy="305"/>
          </a:xfrm>
        </p:grpSpPr>
        <p:grpSp>
          <p:nvGrpSpPr>
            <p:cNvPr id="101545" name="Group 82"/>
            <p:cNvGrpSpPr>
              <a:grpSpLocks/>
            </p:cNvGrpSpPr>
            <p:nvPr/>
          </p:nvGrpSpPr>
          <p:grpSpPr bwMode="auto">
            <a:xfrm>
              <a:off x="389" y="3707"/>
              <a:ext cx="226" cy="231"/>
              <a:chOff x="389" y="3707"/>
              <a:chExt cx="226" cy="231"/>
            </a:xfrm>
          </p:grpSpPr>
          <p:sp>
            <p:nvSpPr>
              <p:cNvPr id="101547" name="Line 78"/>
              <p:cNvSpPr>
                <a:spLocks noChangeShapeType="1"/>
              </p:cNvSpPr>
              <p:nvPr/>
            </p:nvSpPr>
            <p:spPr bwMode="auto">
              <a:xfrm flipV="1">
                <a:off x="398" y="3836"/>
                <a:ext cx="98" cy="77"/>
              </a:xfrm>
              <a:prstGeom prst="line">
                <a:avLst/>
              </a:prstGeom>
              <a:noFill/>
              <a:ln w="12700">
                <a:solidFill>
                  <a:srgbClr val="66FFFF"/>
                </a:solidFill>
                <a:round/>
                <a:headEnd type="none" w="sm" len="sm"/>
                <a:tailEnd type="none" w="sm" len="sm"/>
              </a:ln>
            </p:spPr>
            <p:txBody>
              <a:bodyPr/>
              <a:lstStyle/>
              <a:p>
                <a:endParaRPr lang="en-US"/>
              </a:p>
            </p:txBody>
          </p:sp>
          <p:sp>
            <p:nvSpPr>
              <p:cNvPr id="101548" name="Line 79"/>
              <p:cNvSpPr>
                <a:spLocks noChangeShapeType="1"/>
              </p:cNvSpPr>
              <p:nvPr/>
            </p:nvSpPr>
            <p:spPr bwMode="auto">
              <a:xfrm flipV="1">
                <a:off x="412" y="3903"/>
                <a:ext cx="114" cy="28"/>
              </a:xfrm>
              <a:prstGeom prst="line">
                <a:avLst/>
              </a:prstGeom>
              <a:noFill/>
              <a:ln w="12700">
                <a:solidFill>
                  <a:srgbClr val="66FFFF"/>
                </a:solidFill>
                <a:round/>
                <a:headEnd type="none" w="sm" len="sm"/>
                <a:tailEnd type="none" w="sm" len="sm"/>
              </a:ln>
            </p:spPr>
            <p:txBody>
              <a:bodyPr/>
              <a:lstStyle/>
              <a:p>
                <a:endParaRPr lang="en-US"/>
              </a:p>
            </p:txBody>
          </p:sp>
          <p:sp>
            <p:nvSpPr>
              <p:cNvPr id="101549" name="Line 80"/>
              <p:cNvSpPr>
                <a:spLocks noChangeShapeType="1"/>
              </p:cNvSpPr>
              <p:nvPr/>
            </p:nvSpPr>
            <p:spPr bwMode="auto">
              <a:xfrm flipV="1">
                <a:off x="389" y="3786"/>
                <a:ext cx="53" cy="112"/>
              </a:xfrm>
              <a:prstGeom prst="line">
                <a:avLst/>
              </a:prstGeom>
              <a:noFill/>
              <a:ln w="12700">
                <a:solidFill>
                  <a:srgbClr val="66FFFF"/>
                </a:solidFill>
                <a:round/>
                <a:headEnd type="none" w="sm" len="sm"/>
                <a:tailEnd type="none" w="sm" len="sm"/>
              </a:ln>
            </p:spPr>
            <p:txBody>
              <a:bodyPr/>
              <a:lstStyle/>
              <a:p>
                <a:endParaRPr lang="en-US"/>
              </a:p>
            </p:txBody>
          </p:sp>
          <p:sp>
            <p:nvSpPr>
              <p:cNvPr id="101550" name="Freeform 81"/>
              <p:cNvSpPr>
                <a:spLocks/>
              </p:cNvSpPr>
              <p:nvPr/>
            </p:nvSpPr>
            <p:spPr bwMode="auto">
              <a:xfrm>
                <a:off x="423" y="3707"/>
                <a:ext cx="192" cy="231"/>
              </a:xfrm>
              <a:custGeom>
                <a:avLst/>
                <a:gdLst>
                  <a:gd name="T0" fmla="*/ 11 w 192"/>
                  <a:gd name="T1" fmla="*/ 48 h 231"/>
                  <a:gd name="T2" fmla="*/ 2 w 192"/>
                  <a:gd name="T3" fmla="*/ 25 h 231"/>
                  <a:gd name="T4" fmla="*/ 7 w 192"/>
                  <a:gd name="T5" fmla="*/ 12 h 231"/>
                  <a:gd name="T6" fmla="*/ 15 w 192"/>
                  <a:gd name="T7" fmla="*/ 6 h 231"/>
                  <a:gd name="T8" fmla="*/ 24 w 192"/>
                  <a:gd name="T9" fmla="*/ 1 h 231"/>
                  <a:gd name="T10" fmla="*/ 39 w 192"/>
                  <a:gd name="T11" fmla="*/ 3 h 231"/>
                  <a:gd name="T12" fmla="*/ 51 w 192"/>
                  <a:gd name="T13" fmla="*/ 11 h 231"/>
                  <a:gd name="T14" fmla="*/ 66 w 192"/>
                  <a:gd name="T15" fmla="*/ 21 h 231"/>
                  <a:gd name="T16" fmla="*/ 81 w 192"/>
                  <a:gd name="T17" fmla="*/ 26 h 231"/>
                  <a:gd name="T18" fmla="*/ 95 w 192"/>
                  <a:gd name="T19" fmla="*/ 31 h 231"/>
                  <a:gd name="T20" fmla="*/ 110 w 192"/>
                  <a:gd name="T21" fmla="*/ 53 h 231"/>
                  <a:gd name="T22" fmla="*/ 113 w 192"/>
                  <a:gd name="T23" fmla="*/ 68 h 231"/>
                  <a:gd name="T24" fmla="*/ 116 w 192"/>
                  <a:gd name="T25" fmla="*/ 80 h 231"/>
                  <a:gd name="T26" fmla="*/ 125 w 192"/>
                  <a:gd name="T27" fmla="*/ 92 h 231"/>
                  <a:gd name="T28" fmla="*/ 139 w 192"/>
                  <a:gd name="T29" fmla="*/ 109 h 231"/>
                  <a:gd name="T30" fmla="*/ 150 w 192"/>
                  <a:gd name="T31" fmla="*/ 120 h 231"/>
                  <a:gd name="T32" fmla="*/ 157 w 192"/>
                  <a:gd name="T33" fmla="*/ 130 h 231"/>
                  <a:gd name="T34" fmla="*/ 160 w 192"/>
                  <a:gd name="T35" fmla="*/ 142 h 231"/>
                  <a:gd name="T36" fmla="*/ 159 w 192"/>
                  <a:gd name="T37" fmla="*/ 151 h 231"/>
                  <a:gd name="T38" fmla="*/ 175 w 192"/>
                  <a:gd name="T39" fmla="*/ 172 h 231"/>
                  <a:gd name="T40" fmla="*/ 186 w 192"/>
                  <a:gd name="T41" fmla="*/ 183 h 231"/>
                  <a:gd name="T42" fmla="*/ 191 w 192"/>
                  <a:gd name="T43" fmla="*/ 193 h 231"/>
                  <a:gd name="T44" fmla="*/ 190 w 192"/>
                  <a:gd name="T45" fmla="*/ 208 h 231"/>
                  <a:gd name="T46" fmla="*/ 183 w 192"/>
                  <a:gd name="T47" fmla="*/ 218 h 231"/>
                  <a:gd name="T48" fmla="*/ 176 w 192"/>
                  <a:gd name="T49" fmla="*/ 226 h 231"/>
                  <a:gd name="T50" fmla="*/ 165 w 192"/>
                  <a:gd name="T51" fmla="*/ 229 h 231"/>
                  <a:gd name="T52" fmla="*/ 150 w 192"/>
                  <a:gd name="T53" fmla="*/ 226 h 231"/>
                  <a:gd name="T54" fmla="*/ 143 w 192"/>
                  <a:gd name="T55" fmla="*/ 217 h 231"/>
                  <a:gd name="T56" fmla="*/ 140 w 192"/>
                  <a:gd name="T57" fmla="*/ 201 h 231"/>
                  <a:gd name="T58" fmla="*/ 142 w 192"/>
                  <a:gd name="T59" fmla="*/ 185 h 231"/>
                  <a:gd name="T60" fmla="*/ 137 w 192"/>
                  <a:gd name="T61" fmla="*/ 176 h 231"/>
                  <a:gd name="T62" fmla="*/ 119 w 192"/>
                  <a:gd name="T63" fmla="*/ 158 h 231"/>
                  <a:gd name="T64" fmla="*/ 108 w 192"/>
                  <a:gd name="T65" fmla="*/ 153 h 231"/>
                  <a:gd name="T66" fmla="*/ 97 w 192"/>
                  <a:gd name="T67" fmla="*/ 147 h 231"/>
                  <a:gd name="T68" fmla="*/ 80 w 192"/>
                  <a:gd name="T69" fmla="*/ 136 h 231"/>
                  <a:gd name="T70" fmla="*/ 77 w 192"/>
                  <a:gd name="T71" fmla="*/ 121 h 231"/>
                  <a:gd name="T72" fmla="*/ 77 w 192"/>
                  <a:gd name="T73" fmla="*/ 107 h 231"/>
                  <a:gd name="T74" fmla="*/ 78 w 192"/>
                  <a:gd name="T75" fmla="*/ 97 h 231"/>
                  <a:gd name="T76" fmla="*/ 70 w 192"/>
                  <a:gd name="T77" fmla="*/ 88 h 231"/>
                  <a:gd name="T78" fmla="*/ 61 w 192"/>
                  <a:gd name="T79" fmla="*/ 81 h 231"/>
                  <a:gd name="T80" fmla="*/ 49 w 192"/>
                  <a:gd name="T81" fmla="*/ 74 h 231"/>
                  <a:gd name="T82" fmla="*/ 35 w 192"/>
                  <a:gd name="T83" fmla="*/ 73 h 231"/>
                  <a:gd name="T84" fmla="*/ 24 w 192"/>
                  <a:gd name="T85" fmla="*/ 65 h 231"/>
                  <a:gd name="T86" fmla="*/ 18 w 192"/>
                  <a:gd name="T87" fmla="*/ 57 h 231"/>
                  <a:gd name="T88" fmla="*/ 14 w 192"/>
                  <a:gd name="T89" fmla="*/ 46 h 231"/>
                  <a:gd name="T90" fmla="*/ 9 w 192"/>
                  <a:gd name="T91" fmla="*/ 35 h 231"/>
                  <a:gd name="T92" fmla="*/ 0 w 192"/>
                  <a:gd name="T93" fmla="*/ 34 h 2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2"/>
                  <a:gd name="T142" fmla="*/ 0 h 231"/>
                  <a:gd name="T143" fmla="*/ 192 w 192"/>
                  <a:gd name="T144" fmla="*/ 231 h 2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2" h="231">
                    <a:moveTo>
                      <a:pt x="0" y="34"/>
                    </a:moveTo>
                    <a:lnTo>
                      <a:pt x="11" y="48"/>
                    </a:lnTo>
                    <a:lnTo>
                      <a:pt x="0" y="34"/>
                    </a:lnTo>
                    <a:lnTo>
                      <a:pt x="2" y="25"/>
                    </a:lnTo>
                    <a:lnTo>
                      <a:pt x="4" y="20"/>
                    </a:lnTo>
                    <a:lnTo>
                      <a:pt x="7" y="12"/>
                    </a:lnTo>
                    <a:lnTo>
                      <a:pt x="11" y="9"/>
                    </a:lnTo>
                    <a:lnTo>
                      <a:pt x="15" y="6"/>
                    </a:lnTo>
                    <a:lnTo>
                      <a:pt x="20" y="2"/>
                    </a:lnTo>
                    <a:lnTo>
                      <a:pt x="24" y="1"/>
                    </a:lnTo>
                    <a:lnTo>
                      <a:pt x="32" y="0"/>
                    </a:lnTo>
                    <a:lnTo>
                      <a:pt x="39" y="3"/>
                    </a:lnTo>
                    <a:lnTo>
                      <a:pt x="46" y="7"/>
                    </a:lnTo>
                    <a:lnTo>
                      <a:pt x="51" y="11"/>
                    </a:lnTo>
                    <a:lnTo>
                      <a:pt x="58" y="13"/>
                    </a:lnTo>
                    <a:lnTo>
                      <a:pt x="66" y="21"/>
                    </a:lnTo>
                    <a:lnTo>
                      <a:pt x="74" y="23"/>
                    </a:lnTo>
                    <a:lnTo>
                      <a:pt x="81" y="26"/>
                    </a:lnTo>
                    <a:lnTo>
                      <a:pt x="88" y="30"/>
                    </a:lnTo>
                    <a:lnTo>
                      <a:pt x="95" y="31"/>
                    </a:lnTo>
                    <a:lnTo>
                      <a:pt x="100" y="36"/>
                    </a:lnTo>
                    <a:lnTo>
                      <a:pt x="110" y="53"/>
                    </a:lnTo>
                    <a:lnTo>
                      <a:pt x="112" y="60"/>
                    </a:lnTo>
                    <a:lnTo>
                      <a:pt x="113" y="68"/>
                    </a:lnTo>
                    <a:lnTo>
                      <a:pt x="113" y="75"/>
                    </a:lnTo>
                    <a:lnTo>
                      <a:pt x="116" y="80"/>
                    </a:lnTo>
                    <a:lnTo>
                      <a:pt x="121" y="86"/>
                    </a:lnTo>
                    <a:lnTo>
                      <a:pt x="125" y="92"/>
                    </a:lnTo>
                    <a:lnTo>
                      <a:pt x="132" y="100"/>
                    </a:lnTo>
                    <a:lnTo>
                      <a:pt x="139" y="109"/>
                    </a:lnTo>
                    <a:lnTo>
                      <a:pt x="145" y="114"/>
                    </a:lnTo>
                    <a:lnTo>
                      <a:pt x="150" y="120"/>
                    </a:lnTo>
                    <a:lnTo>
                      <a:pt x="155" y="126"/>
                    </a:lnTo>
                    <a:lnTo>
                      <a:pt x="157" y="130"/>
                    </a:lnTo>
                    <a:lnTo>
                      <a:pt x="162" y="135"/>
                    </a:lnTo>
                    <a:lnTo>
                      <a:pt x="160" y="142"/>
                    </a:lnTo>
                    <a:lnTo>
                      <a:pt x="156" y="145"/>
                    </a:lnTo>
                    <a:lnTo>
                      <a:pt x="159" y="151"/>
                    </a:lnTo>
                    <a:lnTo>
                      <a:pt x="167" y="161"/>
                    </a:lnTo>
                    <a:lnTo>
                      <a:pt x="175" y="172"/>
                    </a:lnTo>
                    <a:lnTo>
                      <a:pt x="182" y="177"/>
                    </a:lnTo>
                    <a:lnTo>
                      <a:pt x="186" y="183"/>
                    </a:lnTo>
                    <a:lnTo>
                      <a:pt x="189" y="187"/>
                    </a:lnTo>
                    <a:lnTo>
                      <a:pt x="191" y="193"/>
                    </a:lnTo>
                    <a:lnTo>
                      <a:pt x="190" y="199"/>
                    </a:lnTo>
                    <a:lnTo>
                      <a:pt x="190" y="208"/>
                    </a:lnTo>
                    <a:lnTo>
                      <a:pt x="185" y="213"/>
                    </a:lnTo>
                    <a:lnTo>
                      <a:pt x="183" y="218"/>
                    </a:lnTo>
                    <a:lnTo>
                      <a:pt x="180" y="222"/>
                    </a:lnTo>
                    <a:lnTo>
                      <a:pt x="176" y="226"/>
                    </a:lnTo>
                    <a:lnTo>
                      <a:pt x="171" y="228"/>
                    </a:lnTo>
                    <a:lnTo>
                      <a:pt x="165" y="229"/>
                    </a:lnTo>
                    <a:lnTo>
                      <a:pt x="157" y="230"/>
                    </a:lnTo>
                    <a:lnTo>
                      <a:pt x="150" y="226"/>
                    </a:lnTo>
                    <a:lnTo>
                      <a:pt x="147" y="222"/>
                    </a:lnTo>
                    <a:lnTo>
                      <a:pt x="143" y="217"/>
                    </a:lnTo>
                    <a:lnTo>
                      <a:pt x="141" y="209"/>
                    </a:lnTo>
                    <a:lnTo>
                      <a:pt x="140" y="201"/>
                    </a:lnTo>
                    <a:lnTo>
                      <a:pt x="143" y="192"/>
                    </a:lnTo>
                    <a:lnTo>
                      <a:pt x="142" y="185"/>
                    </a:lnTo>
                    <a:lnTo>
                      <a:pt x="140" y="180"/>
                    </a:lnTo>
                    <a:lnTo>
                      <a:pt x="137" y="176"/>
                    </a:lnTo>
                    <a:lnTo>
                      <a:pt x="129" y="166"/>
                    </a:lnTo>
                    <a:lnTo>
                      <a:pt x="119" y="158"/>
                    </a:lnTo>
                    <a:lnTo>
                      <a:pt x="114" y="155"/>
                    </a:lnTo>
                    <a:lnTo>
                      <a:pt x="108" y="153"/>
                    </a:lnTo>
                    <a:lnTo>
                      <a:pt x="103" y="149"/>
                    </a:lnTo>
                    <a:lnTo>
                      <a:pt x="97" y="147"/>
                    </a:lnTo>
                    <a:lnTo>
                      <a:pt x="86" y="138"/>
                    </a:lnTo>
                    <a:lnTo>
                      <a:pt x="80" y="136"/>
                    </a:lnTo>
                    <a:lnTo>
                      <a:pt x="78" y="128"/>
                    </a:lnTo>
                    <a:lnTo>
                      <a:pt x="77" y="121"/>
                    </a:lnTo>
                    <a:lnTo>
                      <a:pt x="78" y="114"/>
                    </a:lnTo>
                    <a:lnTo>
                      <a:pt x="77" y="107"/>
                    </a:lnTo>
                    <a:lnTo>
                      <a:pt x="80" y="103"/>
                    </a:lnTo>
                    <a:lnTo>
                      <a:pt x="78" y="97"/>
                    </a:lnTo>
                    <a:lnTo>
                      <a:pt x="74" y="93"/>
                    </a:lnTo>
                    <a:lnTo>
                      <a:pt x="70" y="88"/>
                    </a:lnTo>
                    <a:lnTo>
                      <a:pt x="64" y="83"/>
                    </a:lnTo>
                    <a:lnTo>
                      <a:pt x="61" y="81"/>
                    </a:lnTo>
                    <a:lnTo>
                      <a:pt x="54" y="78"/>
                    </a:lnTo>
                    <a:lnTo>
                      <a:pt x="49" y="74"/>
                    </a:lnTo>
                    <a:lnTo>
                      <a:pt x="42" y="76"/>
                    </a:lnTo>
                    <a:lnTo>
                      <a:pt x="35" y="73"/>
                    </a:lnTo>
                    <a:lnTo>
                      <a:pt x="32" y="70"/>
                    </a:lnTo>
                    <a:lnTo>
                      <a:pt x="24" y="65"/>
                    </a:lnTo>
                    <a:lnTo>
                      <a:pt x="21" y="61"/>
                    </a:lnTo>
                    <a:lnTo>
                      <a:pt x="18" y="57"/>
                    </a:lnTo>
                    <a:lnTo>
                      <a:pt x="13" y="51"/>
                    </a:lnTo>
                    <a:lnTo>
                      <a:pt x="14" y="46"/>
                    </a:lnTo>
                    <a:lnTo>
                      <a:pt x="12" y="38"/>
                    </a:lnTo>
                    <a:lnTo>
                      <a:pt x="9" y="35"/>
                    </a:lnTo>
                    <a:lnTo>
                      <a:pt x="5" y="30"/>
                    </a:lnTo>
                    <a:lnTo>
                      <a:pt x="0" y="34"/>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546" name="Line 83"/>
            <p:cNvSpPr>
              <a:spLocks noChangeShapeType="1"/>
            </p:cNvSpPr>
            <p:nvPr/>
          </p:nvSpPr>
          <p:spPr bwMode="auto">
            <a:xfrm flipH="1">
              <a:off x="270" y="3926"/>
              <a:ext cx="110" cy="86"/>
            </a:xfrm>
            <a:prstGeom prst="line">
              <a:avLst/>
            </a:prstGeom>
            <a:noFill/>
            <a:ln w="101600">
              <a:solidFill>
                <a:srgbClr val="66FFFF"/>
              </a:solidFill>
              <a:round/>
              <a:headEnd type="none" w="sm" len="sm"/>
              <a:tailEnd type="none" w="sm" len="sm"/>
            </a:ln>
          </p:spPr>
          <p:txBody>
            <a:bodyPr/>
            <a:lstStyle/>
            <a:p>
              <a:endParaRPr lang="en-US"/>
            </a:p>
          </p:txBody>
        </p:sp>
      </p:grpSp>
      <p:grpSp>
        <p:nvGrpSpPr>
          <p:cNvPr id="19" name="Group 88"/>
          <p:cNvGrpSpPr>
            <a:grpSpLocks/>
          </p:cNvGrpSpPr>
          <p:nvPr/>
        </p:nvGrpSpPr>
        <p:grpSpPr bwMode="auto">
          <a:xfrm>
            <a:off x="88900" y="4125913"/>
            <a:ext cx="220663" cy="752475"/>
            <a:chOff x="56" y="2599"/>
            <a:chExt cx="139" cy="474"/>
          </a:xfrm>
        </p:grpSpPr>
        <p:sp>
          <p:nvSpPr>
            <p:cNvPr id="101542" name="Freeform 85"/>
            <p:cNvSpPr>
              <a:spLocks/>
            </p:cNvSpPr>
            <p:nvPr/>
          </p:nvSpPr>
          <p:spPr bwMode="auto">
            <a:xfrm>
              <a:off x="61" y="2599"/>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543" name="Oval 86"/>
            <p:cNvSpPr>
              <a:spLocks noChangeArrowheads="1"/>
            </p:cNvSpPr>
            <p:nvPr/>
          </p:nvSpPr>
          <p:spPr bwMode="auto">
            <a:xfrm>
              <a:off x="56" y="2937"/>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544" name="Rectangle 87"/>
            <p:cNvSpPr>
              <a:spLocks noChangeArrowheads="1"/>
            </p:cNvSpPr>
            <p:nvPr/>
          </p:nvSpPr>
          <p:spPr bwMode="auto">
            <a:xfrm>
              <a:off x="104" y="2649"/>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2841" name="Freeform 89"/>
          <p:cNvSpPr>
            <a:spLocks/>
          </p:cNvSpPr>
          <p:nvPr/>
        </p:nvSpPr>
        <p:spPr bwMode="auto">
          <a:xfrm>
            <a:off x="503238" y="4097338"/>
            <a:ext cx="1449387" cy="792162"/>
          </a:xfrm>
          <a:custGeom>
            <a:avLst/>
            <a:gdLst>
              <a:gd name="T0" fmla="*/ 2147483647 w 913"/>
              <a:gd name="T1" fmla="*/ 2147483647 h 499"/>
              <a:gd name="T2" fmla="*/ 0 w 913"/>
              <a:gd name="T3" fmla="*/ 2147483647 h 499"/>
              <a:gd name="T4" fmla="*/ 2147483647 w 913"/>
              <a:gd name="T5" fmla="*/ 2147483647 h 499"/>
              <a:gd name="T6" fmla="*/ 2147483647 w 913"/>
              <a:gd name="T7" fmla="*/ 2147483647 h 499"/>
              <a:gd name="T8" fmla="*/ 2147483647 w 913"/>
              <a:gd name="T9" fmla="*/ 2147483647 h 499"/>
              <a:gd name="T10" fmla="*/ 2147483647 w 913"/>
              <a:gd name="T11" fmla="*/ 2147483647 h 499"/>
              <a:gd name="T12" fmla="*/ 2147483647 w 913"/>
              <a:gd name="T13" fmla="*/ 2147483647 h 499"/>
              <a:gd name="T14" fmla="*/ 2147483647 w 913"/>
              <a:gd name="T15" fmla="*/ 2147483647 h 499"/>
              <a:gd name="T16" fmla="*/ 2147483647 w 913"/>
              <a:gd name="T17" fmla="*/ 2147483647 h 499"/>
              <a:gd name="T18" fmla="*/ 2147483647 w 913"/>
              <a:gd name="T19" fmla="*/ 2147483647 h 499"/>
              <a:gd name="T20" fmla="*/ 2147483647 w 913"/>
              <a:gd name="T21" fmla="*/ 0 h 499"/>
              <a:gd name="T22" fmla="*/ 2147483647 w 913"/>
              <a:gd name="T23" fmla="*/ 2147483647 h 499"/>
              <a:gd name="T24" fmla="*/ 2147483647 w 913"/>
              <a:gd name="T25" fmla="*/ 2147483647 h 499"/>
              <a:gd name="T26" fmla="*/ 2147483647 w 913"/>
              <a:gd name="T27" fmla="*/ 2147483647 h 499"/>
              <a:gd name="T28" fmla="*/ 2147483647 w 913"/>
              <a:gd name="T29" fmla="*/ 2147483647 h 499"/>
              <a:gd name="T30" fmla="*/ 2147483647 w 913"/>
              <a:gd name="T31" fmla="*/ 2147483647 h 499"/>
              <a:gd name="T32" fmla="*/ 2147483647 w 913"/>
              <a:gd name="T33" fmla="*/ 2147483647 h 499"/>
              <a:gd name="T34" fmla="*/ 2147483647 w 913"/>
              <a:gd name="T35" fmla="*/ 2147483647 h 499"/>
              <a:gd name="T36" fmla="*/ 2147483647 w 913"/>
              <a:gd name="T37" fmla="*/ 2147483647 h 499"/>
              <a:gd name="T38" fmla="*/ 2147483647 w 913"/>
              <a:gd name="T39" fmla="*/ 2147483647 h 4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3"/>
              <a:gd name="T61" fmla="*/ 0 h 499"/>
              <a:gd name="T62" fmla="*/ 913 w 913"/>
              <a:gd name="T63" fmla="*/ 499 h 4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3" h="499">
                <a:moveTo>
                  <a:pt x="912" y="498"/>
                </a:moveTo>
                <a:lnTo>
                  <a:pt x="0" y="498"/>
                </a:lnTo>
                <a:lnTo>
                  <a:pt x="42" y="228"/>
                </a:lnTo>
                <a:lnTo>
                  <a:pt x="66" y="138"/>
                </a:lnTo>
                <a:lnTo>
                  <a:pt x="114" y="84"/>
                </a:lnTo>
                <a:lnTo>
                  <a:pt x="150" y="66"/>
                </a:lnTo>
                <a:lnTo>
                  <a:pt x="191" y="90"/>
                </a:lnTo>
                <a:lnTo>
                  <a:pt x="240" y="114"/>
                </a:lnTo>
                <a:lnTo>
                  <a:pt x="305" y="102"/>
                </a:lnTo>
                <a:lnTo>
                  <a:pt x="401" y="24"/>
                </a:lnTo>
                <a:lnTo>
                  <a:pt x="456" y="0"/>
                </a:lnTo>
                <a:lnTo>
                  <a:pt x="522" y="24"/>
                </a:lnTo>
                <a:lnTo>
                  <a:pt x="575" y="96"/>
                </a:lnTo>
                <a:lnTo>
                  <a:pt x="624" y="114"/>
                </a:lnTo>
                <a:lnTo>
                  <a:pt x="678" y="120"/>
                </a:lnTo>
                <a:lnTo>
                  <a:pt x="731" y="102"/>
                </a:lnTo>
                <a:lnTo>
                  <a:pt x="792" y="90"/>
                </a:lnTo>
                <a:lnTo>
                  <a:pt x="834" y="120"/>
                </a:lnTo>
                <a:lnTo>
                  <a:pt x="864" y="210"/>
                </a:lnTo>
                <a:lnTo>
                  <a:pt x="912" y="498"/>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20" name="Group 92"/>
          <p:cNvGrpSpPr>
            <a:grpSpLocks/>
          </p:cNvGrpSpPr>
          <p:nvPr/>
        </p:nvGrpSpPr>
        <p:grpSpPr bwMode="auto">
          <a:xfrm>
            <a:off x="369888" y="5834063"/>
            <a:ext cx="5537200" cy="827087"/>
            <a:chOff x="233" y="3675"/>
            <a:chExt cx="3488" cy="521"/>
          </a:xfrm>
        </p:grpSpPr>
        <p:sp>
          <p:nvSpPr>
            <p:cNvPr id="101540" name="Freeform 90"/>
            <p:cNvSpPr>
              <a:spLocks/>
            </p:cNvSpPr>
            <p:nvPr/>
          </p:nvSpPr>
          <p:spPr bwMode="auto">
            <a:xfrm>
              <a:off x="233" y="3675"/>
              <a:ext cx="1073" cy="521"/>
            </a:xfrm>
            <a:custGeom>
              <a:avLst/>
              <a:gdLst>
                <a:gd name="T0" fmla="*/ 996 w 1073"/>
                <a:gd name="T1" fmla="*/ 0 h 521"/>
                <a:gd name="T2" fmla="*/ 980 w 1073"/>
                <a:gd name="T3" fmla="*/ 120 h 521"/>
                <a:gd name="T4" fmla="*/ 932 w 1073"/>
                <a:gd name="T5" fmla="*/ 220 h 521"/>
                <a:gd name="T6" fmla="*/ 856 w 1073"/>
                <a:gd name="T7" fmla="*/ 312 h 521"/>
                <a:gd name="T8" fmla="*/ 776 w 1073"/>
                <a:gd name="T9" fmla="*/ 368 h 521"/>
                <a:gd name="T10" fmla="*/ 700 w 1073"/>
                <a:gd name="T11" fmla="*/ 412 h 521"/>
                <a:gd name="T12" fmla="*/ 596 w 1073"/>
                <a:gd name="T13" fmla="*/ 432 h 521"/>
                <a:gd name="T14" fmla="*/ 508 w 1073"/>
                <a:gd name="T15" fmla="*/ 440 h 521"/>
                <a:gd name="T16" fmla="*/ 436 w 1073"/>
                <a:gd name="T17" fmla="*/ 428 h 521"/>
                <a:gd name="T18" fmla="*/ 364 w 1073"/>
                <a:gd name="T19" fmla="*/ 400 h 521"/>
                <a:gd name="T20" fmla="*/ 296 w 1073"/>
                <a:gd name="T21" fmla="*/ 372 h 521"/>
                <a:gd name="T22" fmla="*/ 236 w 1073"/>
                <a:gd name="T23" fmla="*/ 320 h 521"/>
                <a:gd name="T24" fmla="*/ 188 w 1073"/>
                <a:gd name="T25" fmla="*/ 260 h 521"/>
                <a:gd name="T26" fmla="*/ 144 w 1073"/>
                <a:gd name="T27" fmla="*/ 204 h 521"/>
                <a:gd name="T28" fmla="*/ 116 w 1073"/>
                <a:gd name="T29" fmla="*/ 140 h 521"/>
                <a:gd name="T30" fmla="*/ 88 w 1073"/>
                <a:gd name="T31" fmla="*/ 56 h 521"/>
                <a:gd name="T32" fmla="*/ 84 w 1073"/>
                <a:gd name="T33" fmla="*/ 12 h 521"/>
                <a:gd name="T34" fmla="*/ 0 w 1073"/>
                <a:gd name="T35" fmla="*/ 12 h 521"/>
                <a:gd name="T36" fmla="*/ 8 w 1073"/>
                <a:gd name="T37" fmla="*/ 80 h 521"/>
                <a:gd name="T38" fmla="*/ 32 w 1073"/>
                <a:gd name="T39" fmla="*/ 156 h 521"/>
                <a:gd name="T40" fmla="*/ 56 w 1073"/>
                <a:gd name="T41" fmla="*/ 212 h 521"/>
                <a:gd name="T42" fmla="*/ 88 w 1073"/>
                <a:gd name="T43" fmla="*/ 268 h 521"/>
                <a:gd name="T44" fmla="*/ 124 w 1073"/>
                <a:gd name="T45" fmla="*/ 316 h 521"/>
                <a:gd name="T46" fmla="*/ 172 w 1073"/>
                <a:gd name="T47" fmla="*/ 364 h 521"/>
                <a:gd name="T48" fmla="*/ 224 w 1073"/>
                <a:gd name="T49" fmla="*/ 416 h 521"/>
                <a:gd name="T50" fmla="*/ 296 w 1073"/>
                <a:gd name="T51" fmla="*/ 468 h 521"/>
                <a:gd name="T52" fmla="*/ 372 w 1073"/>
                <a:gd name="T53" fmla="*/ 496 h 521"/>
                <a:gd name="T54" fmla="*/ 460 w 1073"/>
                <a:gd name="T55" fmla="*/ 516 h 521"/>
                <a:gd name="T56" fmla="*/ 544 w 1073"/>
                <a:gd name="T57" fmla="*/ 520 h 521"/>
                <a:gd name="T58" fmla="*/ 628 w 1073"/>
                <a:gd name="T59" fmla="*/ 508 h 521"/>
                <a:gd name="T60" fmla="*/ 696 w 1073"/>
                <a:gd name="T61" fmla="*/ 492 h 521"/>
                <a:gd name="T62" fmla="*/ 796 w 1073"/>
                <a:gd name="T63" fmla="*/ 444 h 521"/>
                <a:gd name="T64" fmla="*/ 856 w 1073"/>
                <a:gd name="T65" fmla="*/ 400 h 521"/>
                <a:gd name="T66" fmla="*/ 904 w 1073"/>
                <a:gd name="T67" fmla="*/ 356 h 521"/>
                <a:gd name="T68" fmla="*/ 976 w 1073"/>
                <a:gd name="T69" fmla="*/ 280 h 521"/>
                <a:gd name="T70" fmla="*/ 1024 w 1073"/>
                <a:gd name="T71" fmla="*/ 196 h 521"/>
                <a:gd name="T72" fmla="*/ 1060 w 1073"/>
                <a:gd name="T73" fmla="*/ 108 h 521"/>
                <a:gd name="T74" fmla="*/ 1072 w 1073"/>
                <a:gd name="T75" fmla="*/ 8 h 521"/>
                <a:gd name="T76" fmla="*/ 996 w 1073"/>
                <a:gd name="T77" fmla="*/ 0 h 5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73"/>
                <a:gd name="T118" fmla="*/ 0 h 521"/>
                <a:gd name="T119" fmla="*/ 1073 w 1073"/>
                <a:gd name="T120" fmla="*/ 521 h 5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73" h="521">
                  <a:moveTo>
                    <a:pt x="996" y="0"/>
                  </a:moveTo>
                  <a:lnTo>
                    <a:pt x="980" y="120"/>
                  </a:lnTo>
                  <a:lnTo>
                    <a:pt x="932" y="220"/>
                  </a:lnTo>
                  <a:lnTo>
                    <a:pt x="856" y="312"/>
                  </a:lnTo>
                  <a:lnTo>
                    <a:pt x="776" y="368"/>
                  </a:lnTo>
                  <a:lnTo>
                    <a:pt x="700" y="412"/>
                  </a:lnTo>
                  <a:lnTo>
                    <a:pt x="596" y="432"/>
                  </a:lnTo>
                  <a:lnTo>
                    <a:pt x="508" y="440"/>
                  </a:lnTo>
                  <a:lnTo>
                    <a:pt x="436" y="428"/>
                  </a:lnTo>
                  <a:lnTo>
                    <a:pt x="364" y="400"/>
                  </a:lnTo>
                  <a:lnTo>
                    <a:pt x="296" y="372"/>
                  </a:lnTo>
                  <a:lnTo>
                    <a:pt x="236" y="320"/>
                  </a:lnTo>
                  <a:lnTo>
                    <a:pt x="188" y="260"/>
                  </a:lnTo>
                  <a:lnTo>
                    <a:pt x="144" y="204"/>
                  </a:lnTo>
                  <a:lnTo>
                    <a:pt x="116" y="140"/>
                  </a:lnTo>
                  <a:lnTo>
                    <a:pt x="88" y="56"/>
                  </a:lnTo>
                  <a:lnTo>
                    <a:pt x="84" y="12"/>
                  </a:lnTo>
                  <a:lnTo>
                    <a:pt x="0" y="12"/>
                  </a:lnTo>
                  <a:lnTo>
                    <a:pt x="8" y="80"/>
                  </a:lnTo>
                  <a:lnTo>
                    <a:pt x="32" y="156"/>
                  </a:lnTo>
                  <a:lnTo>
                    <a:pt x="56" y="212"/>
                  </a:lnTo>
                  <a:lnTo>
                    <a:pt x="88" y="268"/>
                  </a:lnTo>
                  <a:lnTo>
                    <a:pt x="124" y="316"/>
                  </a:lnTo>
                  <a:lnTo>
                    <a:pt x="172" y="364"/>
                  </a:lnTo>
                  <a:lnTo>
                    <a:pt x="224" y="416"/>
                  </a:lnTo>
                  <a:lnTo>
                    <a:pt x="296" y="468"/>
                  </a:lnTo>
                  <a:lnTo>
                    <a:pt x="372" y="496"/>
                  </a:lnTo>
                  <a:lnTo>
                    <a:pt x="460" y="516"/>
                  </a:lnTo>
                  <a:lnTo>
                    <a:pt x="544" y="520"/>
                  </a:lnTo>
                  <a:lnTo>
                    <a:pt x="628" y="508"/>
                  </a:lnTo>
                  <a:lnTo>
                    <a:pt x="696" y="492"/>
                  </a:lnTo>
                  <a:lnTo>
                    <a:pt x="796" y="444"/>
                  </a:lnTo>
                  <a:lnTo>
                    <a:pt x="856" y="400"/>
                  </a:lnTo>
                  <a:lnTo>
                    <a:pt x="904" y="356"/>
                  </a:lnTo>
                  <a:lnTo>
                    <a:pt x="976" y="280"/>
                  </a:lnTo>
                  <a:lnTo>
                    <a:pt x="1024" y="196"/>
                  </a:lnTo>
                  <a:lnTo>
                    <a:pt x="1060" y="108"/>
                  </a:lnTo>
                  <a:lnTo>
                    <a:pt x="1072" y="8"/>
                  </a:lnTo>
                  <a:lnTo>
                    <a:pt x="996" y="0"/>
                  </a:lnTo>
                </a:path>
              </a:pathLst>
            </a:custGeom>
            <a:pattFill prst="openDmnd">
              <a:fgClr>
                <a:schemeClr val="accent1"/>
              </a:fgClr>
              <a:bgClr>
                <a:schemeClr val="bg1"/>
              </a:bgClr>
            </a:pattFill>
            <a:ln w="12700" cap="rnd">
              <a:solidFill>
                <a:schemeClr val="tx1"/>
              </a:solidFill>
              <a:round/>
              <a:headEnd/>
              <a:tailEnd/>
            </a:ln>
          </p:spPr>
          <p:txBody>
            <a:bodyPr/>
            <a:lstStyle/>
            <a:p>
              <a:pPr algn="ctr" eaLnBrk="0" hangingPunct="0"/>
              <a:endParaRPr lang="en-US"/>
            </a:p>
          </p:txBody>
        </p:sp>
        <p:sp>
          <p:nvSpPr>
            <p:cNvPr id="101541" name="Rectangle 91"/>
            <p:cNvSpPr>
              <a:spLocks noChangeArrowheads="1"/>
            </p:cNvSpPr>
            <p:nvPr/>
          </p:nvSpPr>
          <p:spPr bwMode="auto">
            <a:xfrm>
              <a:off x="1461" y="4091"/>
              <a:ext cx="2260" cy="88"/>
            </a:xfrm>
            <a:prstGeom prst="rect">
              <a:avLst/>
            </a:prstGeom>
            <a:pattFill prst="openDmnd">
              <a:fgClr>
                <a:srgbClr val="FF9900"/>
              </a:fgClr>
              <a:bgClr>
                <a:schemeClr val="bg1"/>
              </a:bgClr>
            </a:pattFill>
            <a:ln w="12700">
              <a:solidFill>
                <a:schemeClr val="tx1"/>
              </a:solidFill>
              <a:miter lim="800000"/>
              <a:headEnd/>
              <a:tailEnd/>
            </a:ln>
          </p:spPr>
          <p:txBody>
            <a:bodyPr wrap="none" anchor="ctr"/>
            <a:lstStyle/>
            <a:p>
              <a:pPr algn="ctr" eaLnBrk="0" hangingPunct="0"/>
              <a:endParaRPr lang="en-US"/>
            </a:p>
          </p:txBody>
        </p:sp>
      </p:grpSp>
      <p:grpSp>
        <p:nvGrpSpPr>
          <p:cNvPr id="21" name="Group 96"/>
          <p:cNvGrpSpPr>
            <a:grpSpLocks/>
          </p:cNvGrpSpPr>
          <p:nvPr/>
        </p:nvGrpSpPr>
        <p:grpSpPr bwMode="auto">
          <a:xfrm>
            <a:off x="6283325" y="6627813"/>
            <a:ext cx="754063" cy="220662"/>
            <a:chOff x="3958" y="4175"/>
            <a:chExt cx="475" cy="139"/>
          </a:xfrm>
        </p:grpSpPr>
        <p:sp>
          <p:nvSpPr>
            <p:cNvPr id="101537" name="Freeform 93"/>
            <p:cNvSpPr>
              <a:spLocks/>
            </p:cNvSpPr>
            <p:nvPr/>
          </p:nvSpPr>
          <p:spPr bwMode="auto">
            <a:xfrm>
              <a:off x="4068" y="4180"/>
              <a:ext cx="365" cy="121"/>
            </a:xfrm>
            <a:custGeom>
              <a:avLst/>
              <a:gdLst>
                <a:gd name="T0" fmla="*/ 0 w 365"/>
                <a:gd name="T1" fmla="*/ 63 h 121"/>
                <a:gd name="T2" fmla="*/ 69 w 365"/>
                <a:gd name="T3" fmla="*/ 0 h 121"/>
                <a:gd name="T4" fmla="*/ 315 w 365"/>
                <a:gd name="T5" fmla="*/ 0 h 121"/>
                <a:gd name="T6" fmla="*/ 352 w 365"/>
                <a:gd name="T7" fmla="*/ 21 h 121"/>
                <a:gd name="T8" fmla="*/ 364 w 365"/>
                <a:gd name="T9" fmla="*/ 51 h 121"/>
                <a:gd name="T10" fmla="*/ 364 w 365"/>
                <a:gd name="T11" fmla="*/ 67 h 121"/>
                <a:gd name="T12" fmla="*/ 355 w 365"/>
                <a:gd name="T13" fmla="*/ 94 h 121"/>
                <a:gd name="T14" fmla="*/ 318 w 365"/>
                <a:gd name="T15" fmla="*/ 120 h 121"/>
                <a:gd name="T16" fmla="*/ 70 w 365"/>
                <a:gd name="T17" fmla="*/ 120 h 121"/>
                <a:gd name="T18" fmla="*/ 0 w 365"/>
                <a:gd name="T19" fmla="*/ 63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121"/>
                <a:gd name="T32" fmla="*/ 365 w 36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121">
                  <a:moveTo>
                    <a:pt x="0" y="63"/>
                  </a:moveTo>
                  <a:lnTo>
                    <a:pt x="69" y="0"/>
                  </a:lnTo>
                  <a:lnTo>
                    <a:pt x="315" y="0"/>
                  </a:lnTo>
                  <a:lnTo>
                    <a:pt x="352" y="21"/>
                  </a:lnTo>
                  <a:lnTo>
                    <a:pt x="364" y="51"/>
                  </a:lnTo>
                  <a:lnTo>
                    <a:pt x="364" y="67"/>
                  </a:lnTo>
                  <a:lnTo>
                    <a:pt x="355" y="94"/>
                  </a:lnTo>
                  <a:lnTo>
                    <a:pt x="318" y="120"/>
                  </a:lnTo>
                  <a:lnTo>
                    <a:pt x="70" y="120"/>
                  </a:lnTo>
                  <a:lnTo>
                    <a:pt x="0" y="63"/>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538" name="Oval 94"/>
            <p:cNvSpPr>
              <a:spLocks noChangeArrowheads="1"/>
            </p:cNvSpPr>
            <p:nvPr/>
          </p:nvSpPr>
          <p:spPr bwMode="auto">
            <a:xfrm>
              <a:off x="3958" y="4175"/>
              <a:ext cx="136" cy="139"/>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539" name="Rectangle 95"/>
            <p:cNvSpPr>
              <a:spLocks noChangeArrowheads="1"/>
            </p:cNvSpPr>
            <p:nvPr/>
          </p:nvSpPr>
          <p:spPr bwMode="auto">
            <a:xfrm>
              <a:off x="4102" y="4223"/>
              <a:ext cx="280" cy="41"/>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202849" name="Freeform 97"/>
          <p:cNvSpPr>
            <a:spLocks/>
          </p:cNvSpPr>
          <p:nvPr/>
        </p:nvSpPr>
        <p:spPr bwMode="auto">
          <a:xfrm>
            <a:off x="6294438" y="5800725"/>
            <a:ext cx="793750" cy="688975"/>
          </a:xfrm>
          <a:custGeom>
            <a:avLst/>
            <a:gdLst>
              <a:gd name="T0" fmla="*/ 0 w 500"/>
              <a:gd name="T1" fmla="*/ 2147483647 h 434"/>
              <a:gd name="T2" fmla="*/ 0 w 500"/>
              <a:gd name="T3" fmla="*/ 2147483647 h 434"/>
              <a:gd name="T4" fmla="*/ 2147483647 w 500"/>
              <a:gd name="T5" fmla="*/ 0 h 434"/>
              <a:gd name="T6" fmla="*/ 2147483647 w 500"/>
              <a:gd name="T7" fmla="*/ 2147483647 h 434"/>
              <a:gd name="T8" fmla="*/ 2147483647 w 500"/>
              <a:gd name="T9" fmla="*/ 2147483647 h 434"/>
              <a:gd name="T10" fmla="*/ 2147483647 w 500"/>
              <a:gd name="T11" fmla="*/ 2147483647 h 434"/>
              <a:gd name="T12" fmla="*/ 2147483647 w 500"/>
              <a:gd name="T13" fmla="*/ 2147483647 h 434"/>
              <a:gd name="T14" fmla="*/ 0 w 500"/>
              <a:gd name="T15" fmla="*/ 2147483647 h 434"/>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434"/>
              <a:gd name="T26" fmla="*/ 500 w 500"/>
              <a:gd name="T27" fmla="*/ 434 h 4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434">
                <a:moveTo>
                  <a:pt x="0" y="433"/>
                </a:moveTo>
                <a:lnTo>
                  <a:pt x="0" y="1"/>
                </a:lnTo>
                <a:lnTo>
                  <a:pt x="408" y="0"/>
                </a:lnTo>
                <a:lnTo>
                  <a:pt x="420" y="144"/>
                </a:lnTo>
                <a:lnTo>
                  <a:pt x="444" y="246"/>
                </a:lnTo>
                <a:lnTo>
                  <a:pt x="474" y="360"/>
                </a:lnTo>
                <a:lnTo>
                  <a:pt x="499" y="427"/>
                </a:lnTo>
                <a:lnTo>
                  <a:pt x="0" y="433"/>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22" name="Group 102"/>
          <p:cNvGrpSpPr>
            <a:grpSpLocks/>
          </p:cNvGrpSpPr>
          <p:nvPr/>
        </p:nvGrpSpPr>
        <p:grpSpPr bwMode="auto">
          <a:xfrm>
            <a:off x="3732213" y="6496050"/>
            <a:ext cx="98425" cy="358775"/>
            <a:chOff x="2351" y="4092"/>
            <a:chExt cx="62" cy="226"/>
          </a:xfrm>
        </p:grpSpPr>
        <p:sp>
          <p:nvSpPr>
            <p:cNvPr id="101533" name="Freeform 98"/>
            <p:cNvSpPr>
              <a:spLocks/>
            </p:cNvSpPr>
            <p:nvPr/>
          </p:nvSpPr>
          <p:spPr bwMode="auto">
            <a:xfrm>
              <a:off x="2359" y="4092"/>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534" name="Freeform 99"/>
            <p:cNvSpPr>
              <a:spLocks/>
            </p:cNvSpPr>
            <p:nvPr/>
          </p:nvSpPr>
          <p:spPr bwMode="auto">
            <a:xfrm>
              <a:off x="2359" y="4241"/>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535" name="Freeform 100"/>
            <p:cNvSpPr>
              <a:spLocks/>
            </p:cNvSpPr>
            <p:nvPr/>
          </p:nvSpPr>
          <p:spPr bwMode="auto">
            <a:xfrm>
              <a:off x="2351" y="4295"/>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1536" name="Freeform 101"/>
            <p:cNvSpPr>
              <a:spLocks/>
            </p:cNvSpPr>
            <p:nvPr/>
          </p:nvSpPr>
          <p:spPr bwMode="auto">
            <a:xfrm>
              <a:off x="2386" y="4166"/>
              <a:ext cx="27" cy="76"/>
            </a:xfrm>
            <a:custGeom>
              <a:avLst/>
              <a:gdLst>
                <a:gd name="T0" fmla="*/ 0 w 27"/>
                <a:gd name="T1" fmla="*/ 0 h 76"/>
                <a:gd name="T2" fmla="*/ 7 w 27"/>
                <a:gd name="T3" fmla="*/ 4 h 76"/>
                <a:gd name="T4" fmla="*/ 14 w 27"/>
                <a:gd name="T5" fmla="*/ 10 h 76"/>
                <a:gd name="T6" fmla="*/ 19 w 27"/>
                <a:gd name="T7" fmla="*/ 16 h 76"/>
                <a:gd name="T8" fmla="*/ 22 w 27"/>
                <a:gd name="T9" fmla="*/ 23 h 76"/>
                <a:gd name="T10" fmla="*/ 25 w 27"/>
                <a:gd name="T11" fmla="*/ 30 h 76"/>
                <a:gd name="T12" fmla="*/ 26 w 27"/>
                <a:gd name="T13" fmla="*/ 37 h 76"/>
                <a:gd name="T14" fmla="*/ 25 w 27"/>
                <a:gd name="T15" fmla="*/ 44 h 76"/>
                <a:gd name="T16" fmla="*/ 22 w 27"/>
                <a:gd name="T17" fmla="*/ 52 h 76"/>
                <a:gd name="T18" fmla="*/ 19 w 27"/>
                <a:gd name="T19" fmla="*/ 58 h 76"/>
                <a:gd name="T20" fmla="*/ 14 w 27"/>
                <a:gd name="T21" fmla="*/ 65 h 76"/>
                <a:gd name="T22" fmla="*/ 7 w 27"/>
                <a:gd name="T23" fmla="*/ 70 h 76"/>
                <a:gd name="T24" fmla="*/ 0 w 27"/>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0" y="0"/>
                  </a:moveTo>
                  <a:lnTo>
                    <a:pt x="7" y="4"/>
                  </a:lnTo>
                  <a:lnTo>
                    <a:pt x="14" y="10"/>
                  </a:lnTo>
                  <a:lnTo>
                    <a:pt x="19" y="16"/>
                  </a:lnTo>
                  <a:lnTo>
                    <a:pt x="22" y="23"/>
                  </a:lnTo>
                  <a:lnTo>
                    <a:pt x="25" y="30"/>
                  </a:lnTo>
                  <a:lnTo>
                    <a:pt x="26" y="37"/>
                  </a:lnTo>
                  <a:lnTo>
                    <a:pt x="25" y="44"/>
                  </a:lnTo>
                  <a:lnTo>
                    <a:pt x="22" y="52"/>
                  </a:lnTo>
                  <a:lnTo>
                    <a:pt x="19" y="58"/>
                  </a:lnTo>
                  <a:lnTo>
                    <a:pt x="14"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sp>
        <p:nvSpPr>
          <p:cNvPr id="202855" name="Freeform 103"/>
          <p:cNvSpPr>
            <a:spLocks/>
          </p:cNvSpPr>
          <p:nvPr/>
        </p:nvSpPr>
        <p:spPr bwMode="auto">
          <a:xfrm>
            <a:off x="6296025" y="5800725"/>
            <a:ext cx="725488" cy="687388"/>
          </a:xfrm>
          <a:custGeom>
            <a:avLst/>
            <a:gdLst>
              <a:gd name="T0" fmla="*/ 0 w 457"/>
              <a:gd name="T1" fmla="*/ 2147483647 h 433"/>
              <a:gd name="T2" fmla="*/ 0 w 457"/>
              <a:gd name="T3" fmla="*/ 0 h 433"/>
              <a:gd name="T4" fmla="*/ 2147483647 w 457"/>
              <a:gd name="T5" fmla="*/ 0 h 433"/>
              <a:gd name="T6" fmla="*/ 2147483647 w 457"/>
              <a:gd name="T7" fmla="*/ 2147483647 h 433"/>
              <a:gd name="T8" fmla="*/ 2147483647 w 457"/>
              <a:gd name="T9" fmla="*/ 2147483647 h 433"/>
              <a:gd name="T10" fmla="*/ 2147483647 w 457"/>
              <a:gd name="T11" fmla="*/ 2147483647 h 433"/>
              <a:gd name="T12" fmla="*/ 2147483647 w 457"/>
              <a:gd name="T13" fmla="*/ 2147483647 h 433"/>
              <a:gd name="T14" fmla="*/ 0 w 457"/>
              <a:gd name="T15" fmla="*/ 2147483647 h 433"/>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433"/>
              <a:gd name="T26" fmla="*/ 457 w 45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433">
                <a:moveTo>
                  <a:pt x="0" y="432"/>
                </a:moveTo>
                <a:lnTo>
                  <a:pt x="0" y="0"/>
                </a:lnTo>
                <a:lnTo>
                  <a:pt x="456" y="0"/>
                </a:lnTo>
                <a:lnTo>
                  <a:pt x="432" y="138"/>
                </a:lnTo>
                <a:lnTo>
                  <a:pt x="414" y="264"/>
                </a:lnTo>
                <a:lnTo>
                  <a:pt x="402" y="360"/>
                </a:lnTo>
                <a:lnTo>
                  <a:pt x="384" y="432"/>
                </a:lnTo>
                <a:lnTo>
                  <a:pt x="0" y="432"/>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23" name="Group 107"/>
          <p:cNvGrpSpPr>
            <a:grpSpLocks/>
          </p:cNvGrpSpPr>
          <p:nvPr/>
        </p:nvGrpSpPr>
        <p:grpSpPr bwMode="auto">
          <a:xfrm>
            <a:off x="6389688" y="3797300"/>
            <a:ext cx="754062" cy="220663"/>
            <a:chOff x="4025" y="2392"/>
            <a:chExt cx="475" cy="139"/>
          </a:xfrm>
        </p:grpSpPr>
        <p:sp>
          <p:nvSpPr>
            <p:cNvPr id="101530" name="Freeform 104"/>
            <p:cNvSpPr>
              <a:spLocks/>
            </p:cNvSpPr>
            <p:nvPr/>
          </p:nvSpPr>
          <p:spPr bwMode="auto">
            <a:xfrm>
              <a:off x="4135" y="2397"/>
              <a:ext cx="365" cy="121"/>
            </a:xfrm>
            <a:custGeom>
              <a:avLst/>
              <a:gdLst>
                <a:gd name="T0" fmla="*/ 0 w 365"/>
                <a:gd name="T1" fmla="*/ 63 h 121"/>
                <a:gd name="T2" fmla="*/ 69 w 365"/>
                <a:gd name="T3" fmla="*/ 0 h 121"/>
                <a:gd name="T4" fmla="*/ 315 w 365"/>
                <a:gd name="T5" fmla="*/ 0 h 121"/>
                <a:gd name="T6" fmla="*/ 352 w 365"/>
                <a:gd name="T7" fmla="*/ 21 h 121"/>
                <a:gd name="T8" fmla="*/ 364 w 365"/>
                <a:gd name="T9" fmla="*/ 51 h 121"/>
                <a:gd name="T10" fmla="*/ 364 w 365"/>
                <a:gd name="T11" fmla="*/ 67 h 121"/>
                <a:gd name="T12" fmla="*/ 355 w 365"/>
                <a:gd name="T13" fmla="*/ 94 h 121"/>
                <a:gd name="T14" fmla="*/ 318 w 365"/>
                <a:gd name="T15" fmla="*/ 120 h 121"/>
                <a:gd name="T16" fmla="*/ 70 w 365"/>
                <a:gd name="T17" fmla="*/ 120 h 121"/>
                <a:gd name="T18" fmla="*/ 0 w 365"/>
                <a:gd name="T19" fmla="*/ 63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121"/>
                <a:gd name="T32" fmla="*/ 365 w 36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121">
                  <a:moveTo>
                    <a:pt x="0" y="63"/>
                  </a:moveTo>
                  <a:lnTo>
                    <a:pt x="69" y="0"/>
                  </a:lnTo>
                  <a:lnTo>
                    <a:pt x="315" y="0"/>
                  </a:lnTo>
                  <a:lnTo>
                    <a:pt x="352" y="21"/>
                  </a:lnTo>
                  <a:lnTo>
                    <a:pt x="364" y="51"/>
                  </a:lnTo>
                  <a:lnTo>
                    <a:pt x="364" y="67"/>
                  </a:lnTo>
                  <a:lnTo>
                    <a:pt x="355" y="94"/>
                  </a:lnTo>
                  <a:lnTo>
                    <a:pt x="318" y="120"/>
                  </a:lnTo>
                  <a:lnTo>
                    <a:pt x="70" y="120"/>
                  </a:lnTo>
                  <a:lnTo>
                    <a:pt x="0" y="63"/>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531" name="Oval 105"/>
            <p:cNvSpPr>
              <a:spLocks noChangeArrowheads="1"/>
            </p:cNvSpPr>
            <p:nvPr/>
          </p:nvSpPr>
          <p:spPr bwMode="auto">
            <a:xfrm>
              <a:off x="4025" y="2392"/>
              <a:ext cx="136" cy="139"/>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532" name="Rectangle 106"/>
            <p:cNvSpPr>
              <a:spLocks noChangeArrowheads="1"/>
            </p:cNvSpPr>
            <p:nvPr/>
          </p:nvSpPr>
          <p:spPr bwMode="auto">
            <a:xfrm>
              <a:off x="4169" y="2440"/>
              <a:ext cx="280" cy="41"/>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grpSp>
        <p:nvGrpSpPr>
          <p:cNvPr id="101394" name="Group 210"/>
          <p:cNvGrpSpPr>
            <a:grpSpLocks/>
          </p:cNvGrpSpPr>
          <p:nvPr/>
        </p:nvGrpSpPr>
        <p:grpSpPr bwMode="auto">
          <a:xfrm>
            <a:off x="195263" y="1295400"/>
            <a:ext cx="8253412" cy="2720975"/>
            <a:chOff x="123" y="816"/>
            <a:chExt cx="5199" cy="1714"/>
          </a:xfrm>
        </p:grpSpPr>
        <p:sp>
          <p:nvSpPr>
            <p:cNvPr id="101428" name="Rectangle 108"/>
            <p:cNvSpPr>
              <a:spLocks noChangeArrowheads="1"/>
            </p:cNvSpPr>
            <p:nvPr/>
          </p:nvSpPr>
          <p:spPr bwMode="auto">
            <a:xfrm>
              <a:off x="3974" y="1344"/>
              <a:ext cx="1348" cy="288"/>
            </a:xfrm>
            <a:prstGeom prst="rect">
              <a:avLst/>
            </a:prstGeom>
            <a:noFill/>
            <a:ln w="9525">
              <a:noFill/>
              <a:miter lim="800000"/>
              <a:headEnd/>
              <a:tailEnd/>
            </a:ln>
          </p:spPr>
          <p:txBody>
            <a:bodyPr wrap="none" lIns="92075" tIns="46038" rIns="92075" bIns="46038">
              <a:spAutoFit/>
            </a:bodyPr>
            <a:lstStyle/>
            <a:p>
              <a:pPr eaLnBrk="0" hangingPunct="0"/>
              <a:r>
                <a:rPr lang="ru-RU" sz="2400" b="1">
                  <a:solidFill>
                    <a:srgbClr val="66FFFF"/>
                  </a:solidFill>
                </a:rPr>
                <a:t>Actual cooking</a:t>
              </a:r>
              <a:endParaRPr lang="ru-RU" sz="2400" b="1">
                <a:solidFill>
                  <a:srgbClr val="66FFFF"/>
                </a:solidFill>
                <a:latin typeface="Times New Roman Cyr"/>
              </a:endParaRPr>
            </a:p>
          </p:txBody>
        </p:sp>
        <p:grpSp>
          <p:nvGrpSpPr>
            <p:cNvPr id="101429" name="Group 128"/>
            <p:cNvGrpSpPr>
              <a:grpSpLocks/>
            </p:cNvGrpSpPr>
            <p:nvPr/>
          </p:nvGrpSpPr>
          <p:grpSpPr bwMode="auto">
            <a:xfrm>
              <a:off x="400" y="1432"/>
              <a:ext cx="3440" cy="880"/>
              <a:chOff x="400" y="1432"/>
              <a:chExt cx="3440" cy="880"/>
            </a:xfrm>
          </p:grpSpPr>
          <p:sp>
            <p:nvSpPr>
              <p:cNvPr id="101511" name="Arc 109"/>
              <p:cNvSpPr>
                <a:spLocks/>
              </p:cNvSpPr>
              <p:nvPr/>
            </p:nvSpPr>
            <p:spPr bwMode="auto">
              <a:xfrm>
                <a:off x="480"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12" name="Oval 110"/>
              <p:cNvSpPr>
                <a:spLocks noChangeArrowheads="1"/>
              </p:cNvSpPr>
              <p:nvPr/>
            </p:nvSpPr>
            <p:spPr bwMode="auto">
              <a:xfrm>
                <a:off x="400" y="1432"/>
                <a:ext cx="880" cy="880"/>
              </a:xfrm>
              <a:prstGeom prst="ellipse">
                <a:avLst/>
              </a:prstGeom>
              <a:noFill/>
              <a:ln w="50800">
                <a:solidFill>
                  <a:srgbClr val="000000"/>
                </a:solidFill>
                <a:round/>
                <a:headEnd/>
                <a:tailEnd/>
              </a:ln>
            </p:spPr>
            <p:txBody>
              <a:bodyPr wrap="none" anchor="ctr"/>
              <a:lstStyle/>
              <a:p>
                <a:pPr algn="ctr" eaLnBrk="0" hangingPunct="0"/>
                <a:endParaRPr lang="en-US"/>
              </a:p>
            </p:txBody>
          </p:sp>
          <p:sp>
            <p:nvSpPr>
              <p:cNvPr id="101513" name="Line 111"/>
              <p:cNvSpPr>
                <a:spLocks noChangeShapeType="1"/>
              </p:cNvSpPr>
              <p:nvPr/>
            </p:nvSpPr>
            <p:spPr bwMode="auto">
              <a:xfrm>
                <a:off x="1536" y="1440"/>
                <a:ext cx="2304" cy="0"/>
              </a:xfrm>
              <a:prstGeom prst="line">
                <a:avLst/>
              </a:prstGeom>
              <a:noFill/>
              <a:ln w="50800">
                <a:solidFill>
                  <a:srgbClr val="000000"/>
                </a:solidFill>
                <a:round/>
                <a:headEnd type="none" w="sm" len="sm"/>
                <a:tailEnd type="none" w="sm" len="sm"/>
              </a:ln>
            </p:spPr>
            <p:txBody>
              <a:bodyPr/>
              <a:lstStyle/>
              <a:p>
                <a:endParaRPr lang="en-US"/>
              </a:p>
            </p:txBody>
          </p:sp>
          <p:sp>
            <p:nvSpPr>
              <p:cNvPr id="101514" name="Line 112"/>
              <p:cNvSpPr>
                <a:spLocks noChangeShapeType="1"/>
              </p:cNvSpPr>
              <p:nvPr/>
            </p:nvSpPr>
            <p:spPr bwMode="auto">
              <a:xfrm>
                <a:off x="1536" y="2304"/>
                <a:ext cx="2256" cy="0"/>
              </a:xfrm>
              <a:prstGeom prst="line">
                <a:avLst/>
              </a:prstGeom>
              <a:noFill/>
              <a:ln w="50800">
                <a:solidFill>
                  <a:srgbClr val="000000"/>
                </a:solidFill>
                <a:round/>
                <a:headEnd type="none" w="sm" len="sm"/>
                <a:tailEnd type="none" w="sm" len="sm"/>
              </a:ln>
            </p:spPr>
            <p:txBody>
              <a:bodyPr/>
              <a:lstStyle/>
              <a:p>
                <a:endParaRPr lang="en-US"/>
              </a:p>
            </p:txBody>
          </p:sp>
          <p:sp>
            <p:nvSpPr>
              <p:cNvPr id="101515" name="Oval 113"/>
              <p:cNvSpPr>
                <a:spLocks noChangeArrowheads="1"/>
              </p:cNvSpPr>
              <p:nvPr/>
            </p:nvSpPr>
            <p:spPr bwMode="auto">
              <a:xfrm>
                <a:off x="772" y="1828"/>
                <a:ext cx="88" cy="88"/>
              </a:xfrm>
              <a:prstGeom prst="ellipse">
                <a:avLst/>
              </a:prstGeom>
              <a:solidFill>
                <a:schemeClr val="accent1"/>
              </a:solidFill>
              <a:ln w="12700">
                <a:solidFill>
                  <a:schemeClr val="tx1"/>
                </a:solidFill>
                <a:round/>
                <a:headEnd/>
                <a:tailEnd/>
              </a:ln>
            </p:spPr>
            <p:txBody>
              <a:bodyPr wrap="none" anchor="ctr"/>
              <a:lstStyle/>
              <a:p>
                <a:pPr algn="ctr" eaLnBrk="0" hangingPunct="0"/>
                <a:endParaRPr lang="en-US"/>
              </a:p>
            </p:txBody>
          </p:sp>
          <p:sp>
            <p:nvSpPr>
              <p:cNvPr id="101516" name="Arc 114"/>
              <p:cNvSpPr>
                <a:spLocks/>
              </p:cNvSpPr>
              <p:nvPr/>
            </p:nvSpPr>
            <p:spPr bwMode="auto">
              <a:xfrm rot="10800000">
                <a:off x="3456"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17" name="Arc 115"/>
              <p:cNvSpPr>
                <a:spLocks/>
              </p:cNvSpPr>
              <p:nvPr/>
            </p:nvSpPr>
            <p:spPr bwMode="auto">
              <a:xfrm>
                <a:off x="3648"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18" name="Arc 116"/>
              <p:cNvSpPr>
                <a:spLocks/>
              </p:cNvSpPr>
              <p:nvPr/>
            </p:nvSpPr>
            <p:spPr bwMode="auto">
              <a:xfrm rot="10800000">
                <a:off x="2688"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19" name="Arc 117"/>
              <p:cNvSpPr>
                <a:spLocks/>
              </p:cNvSpPr>
              <p:nvPr/>
            </p:nvSpPr>
            <p:spPr bwMode="auto">
              <a:xfrm>
                <a:off x="2880"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20" name="Arc 118"/>
              <p:cNvSpPr>
                <a:spLocks/>
              </p:cNvSpPr>
              <p:nvPr/>
            </p:nvSpPr>
            <p:spPr bwMode="auto">
              <a:xfrm>
                <a:off x="1536"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21" name="Arc 119"/>
              <p:cNvSpPr>
                <a:spLocks/>
              </p:cNvSpPr>
              <p:nvPr/>
            </p:nvSpPr>
            <p:spPr bwMode="auto">
              <a:xfrm rot="10800000">
                <a:off x="1728"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22" name="Arc 120"/>
              <p:cNvSpPr>
                <a:spLocks/>
              </p:cNvSpPr>
              <p:nvPr/>
            </p:nvSpPr>
            <p:spPr bwMode="auto">
              <a:xfrm>
                <a:off x="2112"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23" name="Rectangle 121"/>
              <p:cNvSpPr>
                <a:spLocks noChangeArrowheads="1"/>
              </p:cNvSpPr>
              <p:nvPr/>
            </p:nvSpPr>
            <p:spPr bwMode="auto">
              <a:xfrm>
                <a:off x="1540" y="1828"/>
                <a:ext cx="2296" cy="88"/>
              </a:xfrm>
              <a:prstGeom prst="rect">
                <a:avLst/>
              </a:prstGeom>
              <a:solidFill>
                <a:schemeClr val="accent1"/>
              </a:solidFill>
              <a:ln w="12700">
                <a:solidFill>
                  <a:srgbClr val="000000"/>
                </a:solidFill>
                <a:miter lim="800000"/>
                <a:headEnd/>
                <a:tailEnd/>
              </a:ln>
            </p:spPr>
            <p:txBody>
              <a:bodyPr wrap="none" anchor="ctr"/>
              <a:lstStyle/>
              <a:p>
                <a:pPr algn="ctr" eaLnBrk="0" hangingPunct="0"/>
                <a:endParaRPr lang="en-US"/>
              </a:p>
            </p:txBody>
          </p:sp>
          <p:sp>
            <p:nvSpPr>
              <p:cNvPr id="101524" name="Arc 122"/>
              <p:cNvSpPr>
                <a:spLocks/>
              </p:cNvSpPr>
              <p:nvPr/>
            </p:nvSpPr>
            <p:spPr bwMode="auto">
              <a:xfrm>
                <a:off x="2304"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25" name="Arc 123"/>
              <p:cNvSpPr>
                <a:spLocks/>
              </p:cNvSpPr>
              <p:nvPr/>
            </p:nvSpPr>
            <p:spPr bwMode="auto">
              <a:xfrm rot="10800000">
                <a:off x="2496"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26" name="Arc 124"/>
              <p:cNvSpPr>
                <a:spLocks/>
              </p:cNvSpPr>
              <p:nvPr/>
            </p:nvSpPr>
            <p:spPr bwMode="auto">
              <a:xfrm>
                <a:off x="3072" y="1440"/>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27" name="Arc 125"/>
              <p:cNvSpPr>
                <a:spLocks/>
              </p:cNvSpPr>
              <p:nvPr/>
            </p:nvSpPr>
            <p:spPr bwMode="auto">
              <a:xfrm rot="10800000">
                <a:off x="3264" y="1872"/>
                <a:ext cx="193" cy="432"/>
              </a:xfrm>
              <a:custGeom>
                <a:avLst/>
                <a:gdLst>
                  <a:gd name="T0" fmla="*/ 0 w 21712"/>
                  <a:gd name="T1" fmla="*/ 0 h 21600"/>
                  <a:gd name="T2" fmla="*/ 0 w 21712"/>
                  <a:gd name="T3" fmla="*/ 0 h 21600"/>
                  <a:gd name="T4" fmla="*/ 0 w 21712"/>
                  <a:gd name="T5" fmla="*/ 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gradFill rotWithShape="0">
                <a:gsLst>
                  <a:gs pos="0">
                    <a:srgbClr val="CBCBCB"/>
                  </a:gs>
                  <a:gs pos="100000">
                    <a:srgbClr val="B6B6B6"/>
                  </a:gs>
                </a:gsLst>
                <a:lin ang="0" scaled="1"/>
              </a:gradFill>
              <a:ln w="12700" cap="rnd">
                <a:solidFill>
                  <a:schemeClr val="tx1"/>
                </a:solidFill>
                <a:round/>
                <a:headEnd/>
                <a:tailEnd/>
              </a:ln>
            </p:spPr>
            <p:txBody>
              <a:bodyPr/>
              <a:lstStyle/>
              <a:p>
                <a:pPr algn="ctr" eaLnBrk="0" hangingPunct="0"/>
                <a:endParaRPr lang="en-US"/>
              </a:p>
            </p:txBody>
          </p:sp>
          <p:sp>
            <p:nvSpPr>
              <p:cNvPr id="101528" name="Arc 126"/>
              <p:cNvSpPr>
                <a:spLocks/>
              </p:cNvSpPr>
              <p:nvPr/>
            </p:nvSpPr>
            <p:spPr bwMode="auto">
              <a:xfrm rot="10800000">
                <a:off x="1920" y="1872"/>
                <a:ext cx="192"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sp>
            <p:nvSpPr>
              <p:cNvPr id="101529" name="Arc 127"/>
              <p:cNvSpPr>
                <a:spLocks/>
              </p:cNvSpPr>
              <p:nvPr/>
            </p:nvSpPr>
            <p:spPr bwMode="auto">
              <a:xfrm>
                <a:off x="816" y="1440"/>
                <a:ext cx="336"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B6B6B6"/>
                  </a:gs>
                  <a:gs pos="100000">
                    <a:srgbClr val="CBCBCB"/>
                  </a:gs>
                </a:gsLst>
                <a:lin ang="0" scaled="1"/>
              </a:gradFill>
              <a:ln w="12700" cap="rnd">
                <a:solidFill>
                  <a:schemeClr val="tx1"/>
                </a:solidFill>
                <a:round/>
                <a:headEnd/>
                <a:tailEnd/>
              </a:ln>
            </p:spPr>
            <p:txBody>
              <a:bodyPr/>
              <a:lstStyle/>
              <a:p>
                <a:pPr algn="ctr" eaLnBrk="0" hangingPunct="0"/>
                <a:endParaRPr lang="en-US"/>
              </a:p>
            </p:txBody>
          </p:sp>
        </p:grpSp>
        <p:grpSp>
          <p:nvGrpSpPr>
            <p:cNvPr id="101430" name="Group 160"/>
            <p:cNvGrpSpPr>
              <a:grpSpLocks/>
            </p:cNvGrpSpPr>
            <p:nvPr/>
          </p:nvGrpSpPr>
          <p:grpSpPr bwMode="auto">
            <a:xfrm>
              <a:off x="436" y="1972"/>
              <a:ext cx="3448" cy="328"/>
              <a:chOff x="436" y="1972"/>
              <a:chExt cx="3448" cy="328"/>
            </a:xfrm>
          </p:grpSpPr>
          <p:sp>
            <p:nvSpPr>
              <p:cNvPr id="101480" name="Rectangle 129"/>
              <p:cNvSpPr>
                <a:spLocks noChangeArrowheads="1"/>
              </p:cNvSpPr>
              <p:nvPr/>
            </p:nvSpPr>
            <p:spPr bwMode="auto">
              <a:xfrm>
                <a:off x="211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1" name="Rectangle 130"/>
              <p:cNvSpPr>
                <a:spLocks noChangeArrowheads="1"/>
              </p:cNvSpPr>
              <p:nvPr/>
            </p:nvSpPr>
            <p:spPr bwMode="auto">
              <a:xfrm>
                <a:off x="206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2" name="Rectangle 131"/>
              <p:cNvSpPr>
                <a:spLocks noChangeArrowheads="1"/>
              </p:cNvSpPr>
              <p:nvPr/>
            </p:nvSpPr>
            <p:spPr bwMode="auto">
              <a:xfrm rot="840000">
                <a:off x="2164" y="2163"/>
                <a:ext cx="184" cy="42"/>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3" name="Rectangle 132"/>
              <p:cNvSpPr>
                <a:spLocks noChangeArrowheads="1"/>
              </p:cNvSpPr>
              <p:nvPr/>
            </p:nvSpPr>
            <p:spPr bwMode="auto">
              <a:xfrm>
                <a:off x="235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4" name="Rectangle 133"/>
              <p:cNvSpPr>
                <a:spLocks noChangeArrowheads="1"/>
              </p:cNvSpPr>
              <p:nvPr/>
            </p:nvSpPr>
            <p:spPr bwMode="auto">
              <a:xfrm>
                <a:off x="230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5" name="Rectangle 134"/>
              <p:cNvSpPr>
                <a:spLocks noChangeArrowheads="1"/>
              </p:cNvSpPr>
              <p:nvPr/>
            </p:nvSpPr>
            <p:spPr bwMode="auto">
              <a:xfrm>
                <a:off x="2836"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6" name="Rectangle 135"/>
              <p:cNvSpPr>
                <a:spLocks noChangeArrowheads="1"/>
              </p:cNvSpPr>
              <p:nvPr/>
            </p:nvSpPr>
            <p:spPr bwMode="auto">
              <a:xfrm>
                <a:off x="2788"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7" name="Rectangle 136"/>
              <p:cNvSpPr>
                <a:spLocks noChangeArrowheads="1"/>
              </p:cNvSpPr>
              <p:nvPr/>
            </p:nvSpPr>
            <p:spPr bwMode="auto">
              <a:xfrm rot="1260000">
                <a:off x="2836"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8" name="Rectangle 137"/>
              <p:cNvSpPr>
                <a:spLocks noChangeArrowheads="1"/>
              </p:cNvSpPr>
              <p:nvPr/>
            </p:nvSpPr>
            <p:spPr bwMode="auto">
              <a:xfrm>
                <a:off x="3172"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89" name="Rectangle 138"/>
              <p:cNvSpPr>
                <a:spLocks noChangeArrowheads="1"/>
              </p:cNvSpPr>
              <p:nvPr/>
            </p:nvSpPr>
            <p:spPr bwMode="auto">
              <a:xfrm>
                <a:off x="1444"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0" name="Rectangle 139"/>
              <p:cNvSpPr>
                <a:spLocks noChangeArrowheads="1"/>
              </p:cNvSpPr>
              <p:nvPr/>
            </p:nvSpPr>
            <p:spPr bwMode="auto">
              <a:xfrm rot="960000">
                <a:off x="1444"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1" name="Rectangle 140"/>
              <p:cNvSpPr>
                <a:spLocks noChangeArrowheads="1"/>
              </p:cNvSpPr>
              <p:nvPr/>
            </p:nvSpPr>
            <p:spPr bwMode="auto">
              <a:xfrm>
                <a:off x="144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2" name="Rectangle 141"/>
              <p:cNvSpPr>
                <a:spLocks noChangeArrowheads="1"/>
              </p:cNvSpPr>
              <p:nvPr/>
            </p:nvSpPr>
            <p:spPr bwMode="auto">
              <a:xfrm>
                <a:off x="2116"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3" name="Rectangle 142"/>
              <p:cNvSpPr>
                <a:spLocks noChangeArrowheads="1"/>
              </p:cNvSpPr>
              <p:nvPr/>
            </p:nvSpPr>
            <p:spPr bwMode="auto">
              <a:xfrm>
                <a:off x="2260" y="211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4" name="Rectangle 143"/>
              <p:cNvSpPr>
                <a:spLocks noChangeArrowheads="1"/>
              </p:cNvSpPr>
              <p:nvPr/>
            </p:nvSpPr>
            <p:spPr bwMode="auto">
              <a:xfrm>
                <a:off x="288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5" name="Rectangle 144"/>
              <p:cNvSpPr>
                <a:spLocks noChangeArrowheads="1"/>
              </p:cNvSpPr>
              <p:nvPr/>
            </p:nvSpPr>
            <p:spPr bwMode="auto">
              <a:xfrm rot="-1500000">
                <a:off x="293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6" name="Rectangle 145"/>
              <p:cNvSpPr>
                <a:spLocks noChangeArrowheads="1"/>
              </p:cNvSpPr>
              <p:nvPr/>
            </p:nvSpPr>
            <p:spPr bwMode="auto">
              <a:xfrm rot="-1200000">
                <a:off x="2260"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7" name="Rectangle 146"/>
              <p:cNvSpPr>
                <a:spLocks noChangeArrowheads="1"/>
              </p:cNvSpPr>
              <p:nvPr/>
            </p:nvSpPr>
            <p:spPr bwMode="auto">
              <a:xfrm rot="-1200000">
                <a:off x="149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8" name="Rectangle 147"/>
              <p:cNvSpPr>
                <a:spLocks noChangeArrowheads="1"/>
              </p:cNvSpPr>
              <p:nvPr/>
            </p:nvSpPr>
            <p:spPr bwMode="auto">
              <a:xfrm rot="-2340000">
                <a:off x="964"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99" name="Rectangle 148"/>
              <p:cNvSpPr>
                <a:spLocks noChangeArrowheads="1"/>
              </p:cNvSpPr>
              <p:nvPr/>
            </p:nvSpPr>
            <p:spPr bwMode="auto">
              <a:xfrm rot="1560000">
                <a:off x="1012"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0" name="Rectangle 149"/>
              <p:cNvSpPr>
                <a:spLocks noChangeArrowheads="1"/>
              </p:cNvSpPr>
              <p:nvPr/>
            </p:nvSpPr>
            <p:spPr bwMode="auto">
              <a:xfrm>
                <a:off x="724"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1" name="Rectangle 150"/>
              <p:cNvSpPr>
                <a:spLocks noChangeArrowheads="1"/>
              </p:cNvSpPr>
              <p:nvPr/>
            </p:nvSpPr>
            <p:spPr bwMode="auto">
              <a:xfrm rot="1380000">
                <a:off x="532"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2" name="Rectangle 151"/>
              <p:cNvSpPr>
                <a:spLocks noChangeArrowheads="1"/>
              </p:cNvSpPr>
              <p:nvPr/>
            </p:nvSpPr>
            <p:spPr bwMode="auto">
              <a:xfrm rot="1680000">
                <a:off x="532"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3" name="Rectangle 152"/>
              <p:cNvSpPr>
                <a:spLocks noChangeArrowheads="1"/>
              </p:cNvSpPr>
              <p:nvPr/>
            </p:nvSpPr>
            <p:spPr bwMode="auto">
              <a:xfrm rot="1080000">
                <a:off x="916" y="202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4" name="Rectangle 153"/>
              <p:cNvSpPr>
                <a:spLocks noChangeArrowheads="1"/>
              </p:cNvSpPr>
              <p:nvPr/>
            </p:nvSpPr>
            <p:spPr bwMode="auto">
              <a:xfrm rot="-1260000">
                <a:off x="724"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5" name="Rectangle 154"/>
              <p:cNvSpPr>
                <a:spLocks noChangeArrowheads="1"/>
              </p:cNvSpPr>
              <p:nvPr/>
            </p:nvSpPr>
            <p:spPr bwMode="auto">
              <a:xfrm rot="1380000">
                <a:off x="436"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6" name="Rectangle 155"/>
              <p:cNvSpPr>
                <a:spLocks noChangeArrowheads="1"/>
              </p:cNvSpPr>
              <p:nvPr/>
            </p:nvSpPr>
            <p:spPr bwMode="auto">
              <a:xfrm>
                <a:off x="3652" y="226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7" name="Rectangle 156"/>
              <p:cNvSpPr>
                <a:spLocks noChangeArrowheads="1"/>
              </p:cNvSpPr>
              <p:nvPr/>
            </p:nvSpPr>
            <p:spPr bwMode="auto">
              <a:xfrm>
                <a:off x="3556" y="221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8" name="Rectangle 157"/>
              <p:cNvSpPr>
                <a:spLocks noChangeArrowheads="1"/>
              </p:cNvSpPr>
              <p:nvPr/>
            </p:nvSpPr>
            <p:spPr bwMode="auto">
              <a:xfrm rot="960000">
                <a:off x="3652" y="216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09" name="Rectangle 158"/>
              <p:cNvSpPr>
                <a:spLocks noChangeArrowheads="1"/>
              </p:cNvSpPr>
              <p:nvPr/>
            </p:nvSpPr>
            <p:spPr bwMode="auto">
              <a:xfrm>
                <a:off x="3652" y="206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510" name="Rectangle 159"/>
              <p:cNvSpPr>
                <a:spLocks noChangeArrowheads="1"/>
              </p:cNvSpPr>
              <p:nvPr/>
            </p:nvSpPr>
            <p:spPr bwMode="auto">
              <a:xfrm rot="-1200000">
                <a:off x="3700" y="197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grpSp>
        <p:grpSp>
          <p:nvGrpSpPr>
            <p:cNvPr id="101431" name="Group 181"/>
            <p:cNvGrpSpPr>
              <a:grpSpLocks/>
            </p:cNvGrpSpPr>
            <p:nvPr/>
          </p:nvGrpSpPr>
          <p:grpSpPr bwMode="auto">
            <a:xfrm>
              <a:off x="743" y="2064"/>
              <a:ext cx="3037" cy="412"/>
              <a:chOff x="743" y="2064"/>
              <a:chExt cx="3037" cy="412"/>
            </a:xfrm>
          </p:grpSpPr>
          <p:grpSp>
            <p:nvGrpSpPr>
              <p:cNvPr id="101460" name="Group 165"/>
              <p:cNvGrpSpPr>
                <a:grpSpLocks/>
              </p:cNvGrpSpPr>
              <p:nvPr/>
            </p:nvGrpSpPr>
            <p:grpSpPr bwMode="auto">
              <a:xfrm>
                <a:off x="743" y="2111"/>
                <a:ext cx="273" cy="203"/>
                <a:chOff x="743" y="2111"/>
                <a:chExt cx="273" cy="203"/>
              </a:xfrm>
            </p:grpSpPr>
            <p:sp>
              <p:nvSpPr>
                <p:cNvPr id="101476" name="Line 161"/>
                <p:cNvSpPr>
                  <a:spLocks noChangeShapeType="1"/>
                </p:cNvSpPr>
                <p:nvPr/>
              </p:nvSpPr>
              <p:spPr bwMode="auto">
                <a:xfrm flipV="1">
                  <a:off x="876" y="2189"/>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477" name="Line 162"/>
                <p:cNvSpPr>
                  <a:spLocks noChangeShapeType="1"/>
                </p:cNvSpPr>
                <p:nvPr/>
              </p:nvSpPr>
              <p:spPr bwMode="auto">
                <a:xfrm flipV="1">
                  <a:off x="899" y="2207"/>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478" name="Line 163"/>
                <p:cNvSpPr>
                  <a:spLocks noChangeShapeType="1"/>
                </p:cNvSpPr>
                <p:nvPr/>
              </p:nvSpPr>
              <p:spPr bwMode="auto">
                <a:xfrm flipH="1" flipV="1">
                  <a:off x="804" y="2201"/>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479" name="Freeform 164"/>
                <p:cNvSpPr>
                  <a:spLocks/>
                </p:cNvSpPr>
                <p:nvPr/>
              </p:nvSpPr>
              <p:spPr bwMode="auto">
                <a:xfrm>
                  <a:off x="743" y="2111"/>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1461" name="Group 170"/>
              <p:cNvGrpSpPr>
                <a:grpSpLocks/>
              </p:cNvGrpSpPr>
              <p:nvPr/>
            </p:nvGrpSpPr>
            <p:grpSpPr bwMode="auto">
              <a:xfrm>
                <a:off x="3031" y="2064"/>
                <a:ext cx="273" cy="203"/>
                <a:chOff x="3031" y="2064"/>
                <a:chExt cx="273" cy="203"/>
              </a:xfrm>
            </p:grpSpPr>
            <p:sp>
              <p:nvSpPr>
                <p:cNvPr id="101472" name="Line 166"/>
                <p:cNvSpPr>
                  <a:spLocks noChangeShapeType="1"/>
                </p:cNvSpPr>
                <p:nvPr/>
              </p:nvSpPr>
              <p:spPr bwMode="auto">
                <a:xfrm flipV="1">
                  <a:off x="3164" y="2142"/>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473" name="Line 167"/>
                <p:cNvSpPr>
                  <a:spLocks noChangeShapeType="1"/>
                </p:cNvSpPr>
                <p:nvPr/>
              </p:nvSpPr>
              <p:spPr bwMode="auto">
                <a:xfrm flipV="1">
                  <a:off x="3187" y="2160"/>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474" name="Line 168"/>
                <p:cNvSpPr>
                  <a:spLocks noChangeShapeType="1"/>
                </p:cNvSpPr>
                <p:nvPr/>
              </p:nvSpPr>
              <p:spPr bwMode="auto">
                <a:xfrm flipH="1" flipV="1">
                  <a:off x="3092" y="2154"/>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475" name="Freeform 169"/>
                <p:cNvSpPr>
                  <a:spLocks/>
                </p:cNvSpPr>
                <p:nvPr/>
              </p:nvSpPr>
              <p:spPr bwMode="auto">
                <a:xfrm>
                  <a:off x="3031" y="2064"/>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grpSp>
            <p:nvGrpSpPr>
              <p:cNvPr id="101462" name="Group 175"/>
              <p:cNvGrpSpPr>
                <a:grpSpLocks/>
              </p:cNvGrpSpPr>
              <p:nvPr/>
            </p:nvGrpSpPr>
            <p:grpSpPr bwMode="auto">
              <a:xfrm>
                <a:off x="1600" y="2064"/>
                <a:ext cx="273" cy="203"/>
                <a:chOff x="1600" y="2064"/>
                <a:chExt cx="273" cy="203"/>
              </a:xfrm>
            </p:grpSpPr>
            <p:sp>
              <p:nvSpPr>
                <p:cNvPr id="101468" name="Line 171"/>
                <p:cNvSpPr>
                  <a:spLocks noChangeShapeType="1"/>
                </p:cNvSpPr>
                <p:nvPr/>
              </p:nvSpPr>
              <p:spPr bwMode="auto">
                <a:xfrm flipV="1">
                  <a:off x="1733" y="2142"/>
                  <a:ext cx="0" cy="125"/>
                </a:xfrm>
                <a:prstGeom prst="line">
                  <a:avLst/>
                </a:prstGeom>
                <a:noFill/>
                <a:ln w="12700">
                  <a:solidFill>
                    <a:srgbClr val="66FFFF"/>
                  </a:solidFill>
                  <a:round/>
                  <a:headEnd type="none" w="sm" len="sm"/>
                  <a:tailEnd type="none" w="sm" len="sm"/>
                </a:ln>
              </p:spPr>
              <p:txBody>
                <a:bodyPr/>
                <a:lstStyle/>
                <a:p>
                  <a:endParaRPr lang="en-US"/>
                </a:p>
              </p:txBody>
            </p:sp>
            <p:sp>
              <p:nvSpPr>
                <p:cNvPr id="101469" name="Line 172"/>
                <p:cNvSpPr>
                  <a:spLocks noChangeShapeType="1"/>
                </p:cNvSpPr>
                <p:nvPr/>
              </p:nvSpPr>
              <p:spPr bwMode="auto">
                <a:xfrm flipV="1">
                  <a:off x="1756" y="2160"/>
                  <a:ext cx="48" cy="107"/>
                </a:xfrm>
                <a:prstGeom prst="line">
                  <a:avLst/>
                </a:prstGeom>
                <a:noFill/>
                <a:ln w="12700">
                  <a:solidFill>
                    <a:srgbClr val="66FFFF"/>
                  </a:solidFill>
                  <a:round/>
                  <a:headEnd type="none" w="sm" len="sm"/>
                  <a:tailEnd type="none" w="sm" len="sm"/>
                </a:ln>
              </p:spPr>
              <p:txBody>
                <a:bodyPr/>
                <a:lstStyle/>
                <a:p>
                  <a:endParaRPr lang="en-US"/>
                </a:p>
              </p:txBody>
            </p:sp>
            <p:sp>
              <p:nvSpPr>
                <p:cNvPr id="101470" name="Line 173"/>
                <p:cNvSpPr>
                  <a:spLocks noChangeShapeType="1"/>
                </p:cNvSpPr>
                <p:nvPr/>
              </p:nvSpPr>
              <p:spPr bwMode="auto">
                <a:xfrm flipH="1" flipV="1">
                  <a:off x="1661" y="2154"/>
                  <a:ext cx="55" cy="111"/>
                </a:xfrm>
                <a:prstGeom prst="line">
                  <a:avLst/>
                </a:prstGeom>
                <a:noFill/>
                <a:ln w="12700">
                  <a:solidFill>
                    <a:srgbClr val="66FFFF"/>
                  </a:solidFill>
                  <a:round/>
                  <a:headEnd type="none" w="sm" len="sm"/>
                  <a:tailEnd type="none" w="sm" len="sm"/>
                </a:ln>
              </p:spPr>
              <p:txBody>
                <a:bodyPr/>
                <a:lstStyle/>
                <a:p>
                  <a:endParaRPr lang="en-US"/>
                </a:p>
              </p:txBody>
            </p:sp>
            <p:sp>
              <p:nvSpPr>
                <p:cNvPr id="101471" name="Freeform 174"/>
                <p:cNvSpPr>
                  <a:spLocks/>
                </p:cNvSpPr>
                <p:nvPr/>
              </p:nvSpPr>
              <p:spPr bwMode="auto">
                <a:xfrm>
                  <a:off x="1600" y="2064"/>
                  <a:ext cx="273" cy="78"/>
                </a:xfrm>
                <a:custGeom>
                  <a:avLst/>
                  <a:gdLst>
                    <a:gd name="T0" fmla="*/ 30 w 273"/>
                    <a:gd name="T1" fmla="*/ 77 h 78"/>
                    <a:gd name="T2" fmla="*/ 6 w 273"/>
                    <a:gd name="T3" fmla="*/ 70 h 78"/>
                    <a:gd name="T4" fmla="*/ 0 w 273"/>
                    <a:gd name="T5" fmla="*/ 58 h 78"/>
                    <a:gd name="T6" fmla="*/ 0 w 273"/>
                    <a:gd name="T7" fmla="*/ 47 h 78"/>
                    <a:gd name="T8" fmla="*/ 1 w 273"/>
                    <a:gd name="T9" fmla="*/ 37 h 78"/>
                    <a:gd name="T10" fmla="*/ 12 w 273"/>
                    <a:gd name="T11" fmla="*/ 27 h 78"/>
                    <a:gd name="T12" fmla="*/ 26 w 273"/>
                    <a:gd name="T13" fmla="*/ 22 h 78"/>
                    <a:gd name="T14" fmla="*/ 42 w 273"/>
                    <a:gd name="T15" fmla="*/ 17 h 78"/>
                    <a:gd name="T16" fmla="*/ 56 w 273"/>
                    <a:gd name="T17" fmla="*/ 8 h 78"/>
                    <a:gd name="T18" fmla="*/ 69 w 273"/>
                    <a:gd name="T19" fmla="*/ 0 h 78"/>
                    <a:gd name="T20" fmla="*/ 95 w 273"/>
                    <a:gd name="T21" fmla="*/ 1 h 78"/>
                    <a:gd name="T22" fmla="*/ 109 w 273"/>
                    <a:gd name="T23" fmla="*/ 8 h 78"/>
                    <a:gd name="T24" fmla="*/ 120 w 273"/>
                    <a:gd name="T25" fmla="*/ 13 h 78"/>
                    <a:gd name="T26" fmla="*/ 135 w 273"/>
                    <a:gd name="T27" fmla="*/ 13 h 78"/>
                    <a:gd name="T28" fmla="*/ 157 w 273"/>
                    <a:gd name="T29" fmla="*/ 13 h 78"/>
                    <a:gd name="T30" fmla="*/ 172 w 273"/>
                    <a:gd name="T31" fmla="*/ 11 h 78"/>
                    <a:gd name="T32" fmla="*/ 185 w 273"/>
                    <a:gd name="T33" fmla="*/ 11 h 78"/>
                    <a:gd name="T34" fmla="*/ 196 w 273"/>
                    <a:gd name="T35" fmla="*/ 17 h 78"/>
                    <a:gd name="T36" fmla="*/ 202 w 273"/>
                    <a:gd name="T37" fmla="*/ 23 h 78"/>
                    <a:gd name="T38" fmla="*/ 229 w 273"/>
                    <a:gd name="T39" fmla="*/ 23 h 78"/>
                    <a:gd name="T40" fmla="*/ 244 w 273"/>
                    <a:gd name="T41" fmla="*/ 22 h 78"/>
                    <a:gd name="T42" fmla="*/ 255 w 273"/>
                    <a:gd name="T43" fmla="*/ 23 h 78"/>
                    <a:gd name="T44" fmla="*/ 266 w 273"/>
                    <a:gd name="T45" fmla="*/ 34 h 78"/>
                    <a:gd name="T46" fmla="*/ 270 w 273"/>
                    <a:gd name="T47" fmla="*/ 46 h 78"/>
                    <a:gd name="T48" fmla="*/ 272 w 273"/>
                    <a:gd name="T49" fmla="*/ 56 h 78"/>
                    <a:gd name="T50" fmla="*/ 267 w 273"/>
                    <a:gd name="T51" fmla="*/ 66 h 78"/>
                    <a:gd name="T52" fmla="*/ 256 w 273"/>
                    <a:gd name="T53" fmla="*/ 77 h 78"/>
                    <a:gd name="T54" fmla="*/ 244 w 273"/>
                    <a:gd name="T55" fmla="*/ 77 h 78"/>
                    <a:gd name="T56" fmla="*/ 230 w 273"/>
                    <a:gd name="T57" fmla="*/ 70 h 78"/>
                    <a:gd name="T58" fmla="*/ 219 w 273"/>
                    <a:gd name="T59" fmla="*/ 58 h 78"/>
                    <a:gd name="T60" fmla="*/ 208 w 273"/>
                    <a:gd name="T61" fmla="*/ 56 h 78"/>
                    <a:gd name="T62" fmla="*/ 183 w 273"/>
                    <a:gd name="T63" fmla="*/ 59 h 78"/>
                    <a:gd name="T64" fmla="*/ 172 w 273"/>
                    <a:gd name="T65" fmla="*/ 65 h 78"/>
                    <a:gd name="T66" fmla="*/ 161 w 273"/>
                    <a:gd name="T67" fmla="*/ 70 h 78"/>
                    <a:gd name="T68" fmla="*/ 142 w 273"/>
                    <a:gd name="T69" fmla="*/ 77 h 78"/>
                    <a:gd name="T70" fmla="*/ 128 w 273"/>
                    <a:gd name="T71" fmla="*/ 70 h 78"/>
                    <a:gd name="T72" fmla="*/ 117 w 273"/>
                    <a:gd name="T73" fmla="*/ 61 h 78"/>
                    <a:gd name="T74" fmla="*/ 110 w 273"/>
                    <a:gd name="T75" fmla="*/ 54 h 78"/>
                    <a:gd name="T76" fmla="*/ 98 w 273"/>
                    <a:gd name="T77" fmla="*/ 54 h 78"/>
                    <a:gd name="T78" fmla="*/ 86 w 273"/>
                    <a:gd name="T79" fmla="*/ 58 h 78"/>
                    <a:gd name="T80" fmla="*/ 74 w 273"/>
                    <a:gd name="T81" fmla="*/ 63 h 78"/>
                    <a:gd name="T82" fmla="*/ 64 w 273"/>
                    <a:gd name="T83" fmla="*/ 73 h 78"/>
                    <a:gd name="T84" fmla="*/ 52 w 273"/>
                    <a:gd name="T85" fmla="*/ 77 h 78"/>
                    <a:gd name="T86" fmla="*/ 41 w 273"/>
                    <a:gd name="T87" fmla="*/ 77 h 78"/>
                    <a:gd name="T88" fmla="*/ 30 w 273"/>
                    <a:gd name="T89" fmla="*/ 73 h 78"/>
                    <a:gd name="T90" fmla="*/ 19 w 273"/>
                    <a:gd name="T91" fmla="*/ 70 h 78"/>
                    <a:gd name="T92" fmla="*/ 12 w 273"/>
                    <a:gd name="T93" fmla="*/ 77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78"/>
                    <a:gd name="T143" fmla="*/ 273 w 273"/>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78">
                      <a:moveTo>
                        <a:pt x="12" y="77"/>
                      </a:moveTo>
                      <a:lnTo>
                        <a:pt x="30" y="77"/>
                      </a:lnTo>
                      <a:lnTo>
                        <a:pt x="12" y="77"/>
                      </a:lnTo>
                      <a:lnTo>
                        <a:pt x="6" y="70"/>
                      </a:lnTo>
                      <a:lnTo>
                        <a:pt x="4" y="65"/>
                      </a:lnTo>
                      <a:lnTo>
                        <a:pt x="0" y="58"/>
                      </a:lnTo>
                      <a:lnTo>
                        <a:pt x="0" y="53"/>
                      </a:lnTo>
                      <a:lnTo>
                        <a:pt x="0" y="47"/>
                      </a:lnTo>
                      <a:lnTo>
                        <a:pt x="0" y="41"/>
                      </a:lnTo>
                      <a:lnTo>
                        <a:pt x="1" y="37"/>
                      </a:lnTo>
                      <a:lnTo>
                        <a:pt x="5" y="30"/>
                      </a:lnTo>
                      <a:lnTo>
                        <a:pt x="12" y="27"/>
                      </a:lnTo>
                      <a:lnTo>
                        <a:pt x="19" y="23"/>
                      </a:lnTo>
                      <a:lnTo>
                        <a:pt x="26" y="22"/>
                      </a:lnTo>
                      <a:lnTo>
                        <a:pt x="31" y="18"/>
                      </a:lnTo>
                      <a:lnTo>
                        <a:pt x="42" y="17"/>
                      </a:lnTo>
                      <a:lnTo>
                        <a:pt x="49" y="11"/>
                      </a:lnTo>
                      <a:lnTo>
                        <a:pt x="56" y="8"/>
                      </a:lnTo>
                      <a:lnTo>
                        <a:pt x="63" y="5"/>
                      </a:lnTo>
                      <a:lnTo>
                        <a:pt x="69" y="0"/>
                      </a:lnTo>
                      <a:lnTo>
                        <a:pt x="75" y="0"/>
                      </a:lnTo>
                      <a:lnTo>
                        <a:pt x="95" y="1"/>
                      </a:lnTo>
                      <a:lnTo>
                        <a:pt x="102" y="5"/>
                      </a:lnTo>
                      <a:lnTo>
                        <a:pt x="109" y="8"/>
                      </a:lnTo>
                      <a:lnTo>
                        <a:pt x="114" y="13"/>
                      </a:lnTo>
                      <a:lnTo>
                        <a:pt x="120" y="13"/>
                      </a:lnTo>
                      <a:lnTo>
                        <a:pt x="128" y="13"/>
                      </a:lnTo>
                      <a:lnTo>
                        <a:pt x="135" y="13"/>
                      </a:lnTo>
                      <a:lnTo>
                        <a:pt x="146" y="13"/>
                      </a:lnTo>
                      <a:lnTo>
                        <a:pt x="157" y="13"/>
                      </a:lnTo>
                      <a:lnTo>
                        <a:pt x="165" y="11"/>
                      </a:lnTo>
                      <a:lnTo>
                        <a:pt x="172" y="11"/>
                      </a:lnTo>
                      <a:lnTo>
                        <a:pt x="180" y="11"/>
                      </a:lnTo>
                      <a:lnTo>
                        <a:pt x="185" y="11"/>
                      </a:lnTo>
                      <a:lnTo>
                        <a:pt x="191" y="11"/>
                      </a:lnTo>
                      <a:lnTo>
                        <a:pt x="196" y="17"/>
                      </a:lnTo>
                      <a:lnTo>
                        <a:pt x="196" y="22"/>
                      </a:lnTo>
                      <a:lnTo>
                        <a:pt x="202" y="23"/>
                      </a:lnTo>
                      <a:lnTo>
                        <a:pt x="215" y="23"/>
                      </a:lnTo>
                      <a:lnTo>
                        <a:pt x="229" y="23"/>
                      </a:lnTo>
                      <a:lnTo>
                        <a:pt x="237" y="22"/>
                      </a:lnTo>
                      <a:lnTo>
                        <a:pt x="244" y="22"/>
                      </a:lnTo>
                      <a:lnTo>
                        <a:pt x="249" y="22"/>
                      </a:lnTo>
                      <a:lnTo>
                        <a:pt x="255" y="23"/>
                      </a:lnTo>
                      <a:lnTo>
                        <a:pt x="259" y="29"/>
                      </a:lnTo>
                      <a:lnTo>
                        <a:pt x="266" y="34"/>
                      </a:lnTo>
                      <a:lnTo>
                        <a:pt x="267" y="41"/>
                      </a:lnTo>
                      <a:lnTo>
                        <a:pt x="270" y="46"/>
                      </a:lnTo>
                      <a:lnTo>
                        <a:pt x="272" y="51"/>
                      </a:lnTo>
                      <a:lnTo>
                        <a:pt x="272" y="56"/>
                      </a:lnTo>
                      <a:lnTo>
                        <a:pt x="270" y="61"/>
                      </a:lnTo>
                      <a:lnTo>
                        <a:pt x="267" y="66"/>
                      </a:lnTo>
                      <a:lnTo>
                        <a:pt x="263" y="73"/>
                      </a:lnTo>
                      <a:lnTo>
                        <a:pt x="256" y="77"/>
                      </a:lnTo>
                      <a:lnTo>
                        <a:pt x="251" y="77"/>
                      </a:lnTo>
                      <a:lnTo>
                        <a:pt x="244" y="77"/>
                      </a:lnTo>
                      <a:lnTo>
                        <a:pt x="237" y="73"/>
                      </a:lnTo>
                      <a:lnTo>
                        <a:pt x="230" y="70"/>
                      </a:lnTo>
                      <a:lnTo>
                        <a:pt x="225" y="61"/>
                      </a:lnTo>
                      <a:lnTo>
                        <a:pt x="219" y="58"/>
                      </a:lnTo>
                      <a:lnTo>
                        <a:pt x="214" y="56"/>
                      </a:lnTo>
                      <a:lnTo>
                        <a:pt x="208" y="56"/>
                      </a:lnTo>
                      <a:lnTo>
                        <a:pt x="196" y="56"/>
                      </a:lnTo>
                      <a:lnTo>
                        <a:pt x="183" y="59"/>
                      </a:lnTo>
                      <a:lnTo>
                        <a:pt x="178" y="61"/>
                      </a:lnTo>
                      <a:lnTo>
                        <a:pt x="172" y="65"/>
                      </a:lnTo>
                      <a:lnTo>
                        <a:pt x="167" y="66"/>
                      </a:lnTo>
                      <a:lnTo>
                        <a:pt x="161" y="70"/>
                      </a:lnTo>
                      <a:lnTo>
                        <a:pt x="147" y="73"/>
                      </a:lnTo>
                      <a:lnTo>
                        <a:pt x="142" y="77"/>
                      </a:lnTo>
                      <a:lnTo>
                        <a:pt x="135" y="73"/>
                      </a:lnTo>
                      <a:lnTo>
                        <a:pt x="128" y="70"/>
                      </a:lnTo>
                      <a:lnTo>
                        <a:pt x="124" y="65"/>
                      </a:lnTo>
                      <a:lnTo>
                        <a:pt x="117" y="61"/>
                      </a:lnTo>
                      <a:lnTo>
                        <a:pt x="115" y="56"/>
                      </a:lnTo>
                      <a:lnTo>
                        <a:pt x="110" y="54"/>
                      </a:lnTo>
                      <a:lnTo>
                        <a:pt x="104" y="54"/>
                      </a:lnTo>
                      <a:lnTo>
                        <a:pt x="98" y="54"/>
                      </a:lnTo>
                      <a:lnTo>
                        <a:pt x="91" y="56"/>
                      </a:lnTo>
                      <a:lnTo>
                        <a:pt x="86" y="58"/>
                      </a:lnTo>
                      <a:lnTo>
                        <a:pt x="80" y="61"/>
                      </a:lnTo>
                      <a:lnTo>
                        <a:pt x="74" y="63"/>
                      </a:lnTo>
                      <a:lnTo>
                        <a:pt x="71" y="70"/>
                      </a:lnTo>
                      <a:lnTo>
                        <a:pt x="64" y="73"/>
                      </a:lnTo>
                      <a:lnTo>
                        <a:pt x="60" y="73"/>
                      </a:lnTo>
                      <a:lnTo>
                        <a:pt x="52" y="77"/>
                      </a:lnTo>
                      <a:lnTo>
                        <a:pt x="46" y="77"/>
                      </a:lnTo>
                      <a:lnTo>
                        <a:pt x="41" y="77"/>
                      </a:lnTo>
                      <a:lnTo>
                        <a:pt x="34" y="77"/>
                      </a:lnTo>
                      <a:lnTo>
                        <a:pt x="30" y="73"/>
                      </a:lnTo>
                      <a:lnTo>
                        <a:pt x="23" y="70"/>
                      </a:lnTo>
                      <a:lnTo>
                        <a:pt x="19" y="70"/>
                      </a:lnTo>
                      <a:lnTo>
                        <a:pt x="12" y="70"/>
                      </a:lnTo>
                      <a:lnTo>
                        <a:pt x="12" y="77"/>
                      </a:lnTo>
                    </a:path>
                  </a:pathLst>
                </a:custGeom>
                <a:solidFill>
                  <a:schemeClr val="tx1"/>
                </a:solidFill>
                <a:ln w="12700" cap="rnd">
                  <a:solidFill>
                    <a:srgbClr val="66FFFF"/>
                  </a:solidFill>
                  <a:round/>
                  <a:headEnd/>
                  <a:tailEnd/>
                </a:ln>
              </p:spPr>
              <p:txBody>
                <a:bodyPr/>
                <a:lstStyle/>
                <a:p>
                  <a:pPr algn="ctr" eaLnBrk="0" hangingPunct="0"/>
                  <a:endParaRPr lang="en-US"/>
                </a:p>
              </p:txBody>
            </p:sp>
          </p:grpSp>
          <p:sp>
            <p:nvSpPr>
              <p:cNvPr id="101463" name="Line 176"/>
              <p:cNvSpPr>
                <a:spLocks noChangeShapeType="1"/>
              </p:cNvSpPr>
              <p:nvPr/>
            </p:nvSpPr>
            <p:spPr bwMode="auto">
              <a:xfrm>
                <a:off x="876" y="2336"/>
                <a:ext cx="0" cy="140"/>
              </a:xfrm>
              <a:prstGeom prst="line">
                <a:avLst/>
              </a:prstGeom>
              <a:noFill/>
              <a:ln w="101600">
                <a:solidFill>
                  <a:srgbClr val="66FFFF"/>
                </a:solidFill>
                <a:round/>
                <a:headEnd type="none" w="sm" len="sm"/>
                <a:tailEnd type="none" w="sm" len="sm"/>
              </a:ln>
            </p:spPr>
            <p:txBody>
              <a:bodyPr/>
              <a:lstStyle/>
              <a:p>
                <a:endParaRPr lang="en-US"/>
              </a:p>
            </p:txBody>
          </p:sp>
          <p:grpSp>
            <p:nvGrpSpPr>
              <p:cNvPr id="101464" name="Group 180"/>
              <p:cNvGrpSpPr>
                <a:grpSpLocks/>
              </p:cNvGrpSpPr>
              <p:nvPr/>
            </p:nvGrpSpPr>
            <p:grpSpPr bwMode="auto">
              <a:xfrm>
                <a:off x="1720" y="2296"/>
                <a:ext cx="2060" cy="180"/>
                <a:chOff x="1720" y="2296"/>
                <a:chExt cx="2060" cy="180"/>
              </a:xfrm>
            </p:grpSpPr>
            <p:sp>
              <p:nvSpPr>
                <p:cNvPr id="101465" name="Line 177"/>
                <p:cNvSpPr>
                  <a:spLocks noChangeShapeType="1"/>
                </p:cNvSpPr>
                <p:nvPr/>
              </p:nvSpPr>
              <p:spPr bwMode="auto">
                <a:xfrm flipH="1">
                  <a:off x="1724" y="2296"/>
                  <a:ext cx="4" cy="180"/>
                </a:xfrm>
                <a:prstGeom prst="line">
                  <a:avLst/>
                </a:prstGeom>
                <a:noFill/>
                <a:ln w="101600">
                  <a:solidFill>
                    <a:srgbClr val="66FFFF"/>
                  </a:solidFill>
                  <a:round/>
                  <a:headEnd type="none" w="sm" len="sm"/>
                  <a:tailEnd type="none" w="sm" len="sm"/>
                </a:ln>
              </p:spPr>
              <p:txBody>
                <a:bodyPr/>
                <a:lstStyle/>
                <a:p>
                  <a:endParaRPr lang="en-US"/>
                </a:p>
              </p:txBody>
            </p:sp>
            <p:sp>
              <p:nvSpPr>
                <p:cNvPr id="101466" name="Line 178"/>
                <p:cNvSpPr>
                  <a:spLocks noChangeShapeType="1"/>
                </p:cNvSpPr>
                <p:nvPr/>
              </p:nvSpPr>
              <p:spPr bwMode="auto">
                <a:xfrm>
                  <a:off x="1720" y="2460"/>
                  <a:ext cx="2060" cy="4"/>
                </a:xfrm>
                <a:prstGeom prst="line">
                  <a:avLst/>
                </a:prstGeom>
                <a:noFill/>
                <a:ln w="101600">
                  <a:solidFill>
                    <a:srgbClr val="66FFFF"/>
                  </a:solidFill>
                  <a:round/>
                  <a:headEnd type="none" w="sm" len="sm"/>
                  <a:tailEnd type="none" w="sm" len="sm"/>
                </a:ln>
              </p:spPr>
              <p:txBody>
                <a:bodyPr/>
                <a:lstStyle/>
                <a:p>
                  <a:endParaRPr lang="en-US"/>
                </a:p>
              </p:txBody>
            </p:sp>
            <p:sp>
              <p:nvSpPr>
                <p:cNvPr id="101467" name="Line 179"/>
                <p:cNvSpPr>
                  <a:spLocks noChangeShapeType="1"/>
                </p:cNvSpPr>
                <p:nvPr/>
              </p:nvSpPr>
              <p:spPr bwMode="auto">
                <a:xfrm>
                  <a:off x="3156" y="2300"/>
                  <a:ext cx="0" cy="164"/>
                </a:xfrm>
                <a:prstGeom prst="line">
                  <a:avLst/>
                </a:prstGeom>
                <a:noFill/>
                <a:ln w="101600">
                  <a:solidFill>
                    <a:srgbClr val="66FFFF"/>
                  </a:solidFill>
                  <a:round/>
                  <a:headEnd type="none" w="sm" len="sm"/>
                  <a:tailEnd type="none" w="sm" len="sm"/>
                </a:ln>
              </p:spPr>
              <p:txBody>
                <a:bodyPr/>
                <a:lstStyle/>
                <a:p>
                  <a:endParaRPr lang="en-US"/>
                </a:p>
              </p:txBody>
            </p:sp>
          </p:grpSp>
        </p:grpSp>
        <p:grpSp>
          <p:nvGrpSpPr>
            <p:cNvPr id="101432" name="Group 185"/>
            <p:cNvGrpSpPr>
              <a:grpSpLocks/>
            </p:cNvGrpSpPr>
            <p:nvPr/>
          </p:nvGrpSpPr>
          <p:grpSpPr bwMode="auto">
            <a:xfrm>
              <a:off x="123" y="816"/>
              <a:ext cx="139" cy="474"/>
              <a:chOff x="123" y="816"/>
              <a:chExt cx="139" cy="474"/>
            </a:xfrm>
          </p:grpSpPr>
          <p:sp>
            <p:nvSpPr>
              <p:cNvPr id="101457" name="Freeform 182"/>
              <p:cNvSpPr>
                <a:spLocks/>
              </p:cNvSpPr>
              <p:nvPr/>
            </p:nvSpPr>
            <p:spPr bwMode="auto">
              <a:xfrm>
                <a:off x="128" y="816"/>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458" name="Oval 183"/>
              <p:cNvSpPr>
                <a:spLocks noChangeArrowheads="1"/>
              </p:cNvSpPr>
              <p:nvPr/>
            </p:nvSpPr>
            <p:spPr bwMode="auto">
              <a:xfrm>
                <a:off x="123" y="1154"/>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459" name="Rectangle 184"/>
              <p:cNvSpPr>
                <a:spLocks noChangeArrowheads="1"/>
              </p:cNvSpPr>
              <p:nvPr/>
            </p:nvSpPr>
            <p:spPr bwMode="auto">
              <a:xfrm>
                <a:off x="171" y="866"/>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101433" name="Freeform 186"/>
            <p:cNvSpPr>
              <a:spLocks/>
            </p:cNvSpPr>
            <p:nvPr/>
          </p:nvSpPr>
          <p:spPr bwMode="auto">
            <a:xfrm>
              <a:off x="384" y="816"/>
              <a:ext cx="913" cy="481"/>
            </a:xfrm>
            <a:custGeom>
              <a:avLst/>
              <a:gdLst>
                <a:gd name="T0" fmla="*/ 912 w 913"/>
                <a:gd name="T1" fmla="*/ 480 h 481"/>
                <a:gd name="T2" fmla="*/ 0 w 913"/>
                <a:gd name="T3" fmla="*/ 480 h 481"/>
                <a:gd name="T4" fmla="*/ 65 w 913"/>
                <a:gd name="T5" fmla="*/ 240 h 481"/>
                <a:gd name="T6" fmla="*/ 195 w 913"/>
                <a:gd name="T7" fmla="*/ 96 h 481"/>
                <a:gd name="T8" fmla="*/ 456 w 913"/>
                <a:gd name="T9" fmla="*/ 0 h 481"/>
                <a:gd name="T10" fmla="*/ 716 w 913"/>
                <a:gd name="T11" fmla="*/ 96 h 481"/>
                <a:gd name="T12" fmla="*/ 846 w 913"/>
                <a:gd name="T13" fmla="*/ 240 h 481"/>
                <a:gd name="T14" fmla="*/ 912 w 913"/>
                <a:gd name="T15" fmla="*/ 480 h 481"/>
                <a:gd name="T16" fmla="*/ 0 60000 65536"/>
                <a:gd name="T17" fmla="*/ 0 60000 65536"/>
                <a:gd name="T18" fmla="*/ 0 60000 65536"/>
                <a:gd name="T19" fmla="*/ 0 60000 65536"/>
                <a:gd name="T20" fmla="*/ 0 60000 65536"/>
                <a:gd name="T21" fmla="*/ 0 60000 65536"/>
                <a:gd name="T22" fmla="*/ 0 60000 65536"/>
                <a:gd name="T23" fmla="*/ 0 60000 65536"/>
                <a:gd name="T24" fmla="*/ 0 w 913"/>
                <a:gd name="T25" fmla="*/ 0 h 481"/>
                <a:gd name="T26" fmla="*/ 913 w 9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3" h="481">
                  <a:moveTo>
                    <a:pt x="912" y="480"/>
                  </a:moveTo>
                  <a:lnTo>
                    <a:pt x="0" y="480"/>
                  </a:lnTo>
                  <a:lnTo>
                    <a:pt x="65" y="240"/>
                  </a:lnTo>
                  <a:lnTo>
                    <a:pt x="195" y="96"/>
                  </a:lnTo>
                  <a:lnTo>
                    <a:pt x="456" y="0"/>
                  </a:lnTo>
                  <a:lnTo>
                    <a:pt x="716" y="96"/>
                  </a:lnTo>
                  <a:lnTo>
                    <a:pt x="846" y="240"/>
                  </a:lnTo>
                  <a:lnTo>
                    <a:pt x="912" y="480"/>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101434" name="Group 190"/>
            <p:cNvGrpSpPr>
              <a:grpSpLocks/>
            </p:cNvGrpSpPr>
            <p:nvPr/>
          </p:nvGrpSpPr>
          <p:grpSpPr bwMode="auto">
            <a:xfrm>
              <a:off x="1466" y="816"/>
              <a:ext cx="139" cy="474"/>
              <a:chOff x="1466" y="816"/>
              <a:chExt cx="139" cy="474"/>
            </a:xfrm>
          </p:grpSpPr>
          <p:sp>
            <p:nvSpPr>
              <p:cNvPr id="101454" name="Freeform 187"/>
              <p:cNvSpPr>
                <a:spLocks/>
              </p:cNvSpPr>
              <p:nvPr/>
            </p:nvSpPr>
            <p:spPr bwMode="auto">
              <a:xfrm>
                <a:off x="1471" y="816"/>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1455" name="Oval 188"/>
              <p:cNvSpPr>
                <a:spLocks noChangeArrowheads="1"/>
              </p:cNvSpPr>
              <p:nvPr/>
            </p:nvSpPr>
            <p:spPr bwMode="auto">
              <a:xfrm>
                <a:off x="1466" y="1154"/>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1456" name="Rectangle 189"/>
              <p:cNvSpPr>
                <a:spLocks noChangeArrowheads="1"/>
              </p:cNvSpPr>
              <p:nvPr/>
            </p:nvSpPr>
            <p:spPr bwMode="auto">
              <a:xfrm>
                <a:off x="1514" y="866"/>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101435" name="Freeform 191"/>
            <p:cNvSpPr>
              <a:spLocks/>
            </p:cNvSpPr>
            <p:nvPr/>
          </p:nvSpPr>
          <p:spPr bwMode="auto">
            <a:xfrm>
              <a:off x="1632" y="816"/>
              <a:ext cx="2209" cy="481"/>
            </a:xfrm>
            <a:custGeom>
              <a:avLst/>
              <a:gdLst>
                <a:gd name="T0" fmla="*/ 0 w 2209"/>
                <a:gd name="T1" fmla="*/ 480 h 481"/>
                <a:gd name="T2" fmla="*/ 2208 w 2209"/>
                <a:gd name="T3" fmla="*/ 480 h 481"/>
                <a:gd name="T4" fmla="*/ 2208 w 2209"/>
                <a:gd name="T5" fmla="*/ 336 h 481"/>
                <a:gd name="T6" fmla="*/ 2208 w 2209"/>
                <a:gd name="T7" fmla="*/ 240 h 481"/>
                <a:gd name="T8" fmla="*/ 1848 w 2209"/>
                <a:gd name="T9" fmla="*/ 144 h 481"/>
                <a:gd name="T10" fmla="*/ 1488 w 2209"/>
                <a:gd name="T11" fmla="*/ 0 h 481"/>
                <a:gd name="T12" fmla="*/ 1488 w 2209"/>
                <a:gd name="T13" fmla="*/ 336 h 481"/>
                <a:gd name="T14" fmla="*/ 952 w 2209"/>
                <a:gd name="T15" fmla="*/ 272 h 481"/>
                <a:gd name="T16" fmla="*/ 464 w 2209"/>
                <a:gd name="T17" fmla="*/ 176 h 481"/>
                <a:gd name="T18" fmla="*/ 0 w 2209"/>
                <a:gd name="T19" fmla="*/ 0 h 481"/>
                <a:gd name="T20" fmla="*/ 0 w 2209"/>
                <a:gd name="T21" fmla="*/ 480 h 4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9"/>
                <a:gd name="T34" fmla="*/ 0 h 481"/>
                <a:gd name="T35" fmla="*/ 2209 w 2209"/>
                <a:gd name="T36" fmla="*/ 481 h 4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9" h="481">
                  <a:moveTo>
                    <a:pt x="0" y="480"/>
                  </a:moveTo>
                  <a:lnTo>
                    <a:pt x="2208" y="480"/>
                  </a:lnTo>
                  <a:lnTo>
                    <a:pt x="2208" y="336"/>
                  </a:lnTo>
                  <a:lnTo>
                    <a:pt x="2208" y="240"/>
                  </a:lnTo>
                  <a:lnTo>
                    <a:pt x="1848" y="144"/>
                  </a:lnTo>
                  <a:lnTo>
                    <a:pt x="1488" y="0"/>
                  </a:lnTo>
                  <a:lnTo>
                    <a:pt x="1488" y="336"/>
                  </a:lnTo>
                  <a:lnTo>
                    <a:pt x="952" y="272"/>
                  </a:lnTo>
                  <a:lnTo>
                    <a:pt x="464" y="176"/>
                  </a:lnTo>
                  <a:lnTo>
                    <a:pt x="0" y="0"/>
                  </a:lnTo>
                  <a:lnTo>
                    <a:pt x="0" y="480"/>
                  </a:lnTo>
                </a:path>
              </a:pathLst>
            </a:custGeom>
            <a:solidFill>
              <a:srgbClr val="FF0033"/>
            </a:solidFill>
            <a:ln w="12700" cap="rnd">
              <a:solidFill>
                <a:schemeClr val="tx1"/>
              </a:solidFill>
              <a:round/>
              <a:headEnd type="none" w="sm" len="sm"/>
              <a:tailEnd type="none" w="sm" len="sm"/>
            </a:ln>
          </p:spPr>
          <p:txBody>
            <a:bodyPr/>
            <a:lstStyle/>
            <a:p>
              <a:pPr algn="ctr" eaLnBrk="0" hangingPunct="0"/>
              <a:endParaRPr lang="en-US"/>
            </a:p>
          </p:txBody>
        </p:sp>
        <p:sp>
          <p:nvSpPr>
            <p:cNvPr id="101436" name="Freeform 192"/>
            <p:cNvSpPr>
              <a:spLocks/>
            </p:cNvSpPr>
            <p:nvPr/>
          </p:nvSpPr>
          <p:spPr bwMode="auto">
            <a:xfrm>
              <a:off x="4032" y="1872"/>
              <a:ext cx="481" cy="433"/>
            </a:xfrm>
            <a:custGeom>
              <a:avLst/>
              <a:gdLst>
                <a:gd name="T0" fmla="*/ 0 w 481"/>
                <a:gd name="T1" fmla="*/ 432 h 433"/>
                <a:gd name="T2" fmla="*/ 0 w 481"/>
                <a:gd name="T3" fmla="*/ 0 h 433"/>
                <a:gd name="T4" fmla="*/ 240 w 481"/>
                <a:gd name="T5" fmla="*/ 0 h 433"/>
                <a:gd name="T6" fmla="*/ 296 w 481"/>
                <a:gd name="T7" fmla="*/ 136 h 433"/>
                <a:gd name="T8" fmla="*/ 352 w 481"/>
                <a:gd name="T9" fmla="*/ 240 h 433"/>
                <a:gd name="T10" fmla="*/ 424 w 481"/>
                <a:gd name="T11" fmla="*/ 344 h 433"/>
                <a:gd name="T12" fmla="*/ 480 w 481"/>
                <a:gd name="T13" fmla="*/ 432 h 433"/>
                <a:gd name="T14" fmla="*/ 0 w 481"/>
                <a:gd name="T15" fmla="*/ 432 h 433"/>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433"/>
                <a:gd name="T26" fmla="*/ 481 w 481"/>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433">
                  <a:moveTo>
                    <a:pt x="0" y="432"/>
                  </a:moveTo>
                  <a:lnTo>
                    <a:pt x="0" y="0"/>
                  </a:lnTo>
                  <a:lnTo>
                    <a:pt x="240" y="0"/>
                  </a:lnTo>
                  <a:lnTo>
                    <a:pt x="296" y="136"/>
                  </a:lnTo>
                  <a:lnTo>
                    <a:pt x="352" y="240"/>
                  </a:lnTo>
                  <a:lnTo>
                    <a:pt x="424" y="344"/>
                  </a:lnTo>
                  <a:lnTo>
                    <a:pt x="480" y="432"/>
                  </a:lnTo>
                  <a:lnTo>
                    <a:pt x="0" y="432"/>
                  </a:lnTo>
                </a:path>
              </a:pathLst>
            </a:custGeom>
            <a:solidFill>
              <a:srgbClr val="FF0033"/>
            </a:solidFill>
            <a:ln w="12700" cap="rnd">
              <a:solidFill>
                <a:schemeClr val="tx1"/>
              </a:solidFill>
              <a:round/>
              <a:headEnd/>
              <a:tailEnd/>
            </a:ln>
          </p:spPr>
          <p:txBody>
            <a:bodyPr/>
            <a:lstStyle/>
            <a:p>
              <a:pPr algn="ctr" eaLnBrk="0" hangingPunct="0"/>
              <a:endParaRPr lang="en-US"/>
            </a:p>
          </p:txBody>
        </p:sp>
        <p:grpSp>
          <p:nvGrpSpPr>
            <p:cNvPr id="101437" name="Group 208"/>
            <p:cNvGrpSpPr>
              <a:grpSpLocks/>
            </p:cNvGrpSpPr>
            <p:nvPr/>
          </p:nvGrpSpPr>
          <p:grpSpPr bwMode="auto">
            <a:xfrm>
              <a:off x="2154" y="2304"/>
              <a:ext cx="335" cy="226"/>
              <a:chOff x="2154" y="2304"/>
              <a:chExt cx="335" cy="226"/>
            </a:xfrm>
          </p:grpSpPr>
          <p:grpSp>
            <p:nvGrpSpPr>
              <p:cNvPr id="101439" name="Group 197"/>
              <p:cNvGrpSpPr>
                <a:grpSpLocks/>
              </p:cNvGrpSpPr>
              <p:nvPr/>
            </p:nvGrpSpPr>
            <p:grpSpPr bwMode="auto">
              <a:xfrm>
                <a:off x="2154" y="2304"/>
                <a:ext cx="62" cy="226"/>
                <a:chOff x="2154" y="2304"/>
                <a:chExt cx="62" cy="226"/>
              </a:xfrm>
            </p:grpSpPr>
            <p:sp>
              <p:nvSpPr>
                <p:cNvPr id="101450" name="Freeform 193"/>
                <p:cNvSpPr>
                  <a:spLocks/>
                </p:cNvSpPr>
                <p:nvPr/>
              </p:nvSpPr>
              <p:spPr bwMode="auto">
                <a:xfrm>
                  <a:off x="2162"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51" name="Freeform 194"/>
                <p:cNvSpPr>
                  <a:spLocks/>
                </p:cNvSpPr>
                <p:nvPr/>
              </p:nvSpPr>
              <p:spPr bwMode="auto">
                <a:xfrm>
                  <a:off x="2162"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52" name="Freeform 195"/>
                <p:cNvSpPr>
                  <a:spLocks/>
                </p:cNvSpPr>
                <p:nvPr/>
              </p:nvSpPr>
              <p:spPr bwMode="auto">
                <a:xfrm>
                  <a:off x="2154"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1453" name="Freeform 196"/>
                <p:cNvSpPr>
                  <a:spLocks/>
                </p:cNvSpPr>
                <p:nvPr/>
              </p:nvSpPr>
              <p:spPr bwMode="auto">
                <a:xfrm>
                  <a:off x="2189" y="2378"/>
                  <a:ext cx="27" cy="76"/>
                </a:xfrm>
                <a:custGeom>
                  <a:avLst/>
                  <a:gdLst>
                    <a:gd name="T0" fmla="*/ 0 w 27"/>
                    <a:gd name="T1" fmla="*/ 0 h 76"/>
                    <a:gd name="T2" fmla="*/ 7 w 27"/>
                    <a:gd name="T3" fmla="*/ 4 h 76"/>
                    <a:gd name="T4" fmla="*/ 14 w 27"/>
                    <a:gd name="T5" fmla="*/ 10 h 76"/>
                    <a:gd name="T6" fmla="*/ 19 w 27"/>
                    <a:gd name="T7" fmla="*/ 16 h 76"/>
                    <a:gd name="T8" fmla="*/ 22 w 27"/>
                    <a:gd name="T9" fmla="*/ 23 h 76"/>
                    <a:gd name="T10" fmla="*/ 25 w 27"/>
                    <a:gd name="T11" fmla="*/ 30 h 76"/>
                    <a:gd name="T12" fmla="*/ 26 w 27"/>
                    <a:gd name="T13" fmla="*/ 37 h 76"/>
                    <a:gd name="T14" fmla="*/ 25 w 27"/>
                    <a:gd name="T15" fmla="*/ 44 h 76"/>
                    <a:gd name="T16" fmla="*/ 22 w 27"/>
                    <a:gd name="T17" fmla="*/ 52 h 76"/>
                    <a:gd name="T18" fmla="*/ 19 w 27"/>
                    <a:gd name="T19" fmla="*/ 58 h 76"/>
                    <a:gd name="T20" fmla="*/ 14 w 27"/>
                    <a:gd name="T21" fmla="*/ 65 h 76"/>
                    <a:gd name="T22" fmla="*/ 7 w 27"/>
                    <a:gd name="T23" fmla="*/ 70 h 76"/>
                    <a:gd name="T24" fmla="*/ 0 w 27"/>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0" y="0"/>
                      </a:moveTo>
                      <a:lnTo>
                        <a:pt x="7" y="4"/>
                      </a:lnTo>
                      <a:lnTo>
                        <a:pt x="14" y="10"/>
                      </a:lnTo>
                      <a:lnTo>
                        <a:pt x="19" y="16"/>
                      </a:lnTo>
                      <a:lnTo>
                        <a:pt x="22" y="23"/>
                      </a:lnTo>
                      <a:lnTo>
                        <a:pt x="25" y="30"/>
                      </a:lnTo>
                      <a:lnTo>
                        <a:pt x="26" y="37"/>
                      </a:lnTo>
                      <a:lnTo>
                        <a:pt x="25" y="44"/>
                      </a:lnTo>
                      <a:lnTo>
                        <a:pt x="22" y="52"/>
                      </a:lnTo>
                      <a:lnTo>
                        <a:pt x="19" y="58"/>
                      </a:lnTo>
                      <a:lnTo>
                        <a:pt x="14"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101440" name="Group 202"/>
              <p:cNvGrpSpPr>
                <a:grpSpLocks/>
              </p:cNvGrpSpPr>
              <p:nvPr/>
            </p:nvGrpSpPr>
            <p:grpSpPr bwMode="auto">
              <a:xfrm>
                <a:off x="2291" y="2304"/>
                <a:ext cx="62" cy="226"/>
                <a:chOff x="2291" y="2304"/>
                <a:chExt cx="62" cy="226"/>
              </a:xfrm>
            </p:grpSpPr>
            <p:sp>
              <p:nvSpPr>
                <p:cNvPr id="101446" name="Freeform 198"/>
                <p:cNvSpPr>
                  <a:spLocks/>
                </p:cNvSpPr>
                <p:nvPr/>
              </p:nvSpPr>
              <p:spPr bwMode="auto">
                <a:xfrm>
                  <a:off x="2299"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47" name="Freeform 199"/>
                <p:cNvSpPr>
                  <a:spLocks/>
                </p:cNvSpPr>
                <p:nvPr/>
              </p:nvSpPr>
              <p:spPr bwMode="auto">
                <a:xfrm>
                  <a:off x="2299"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48" name="Freeform 200"/>
                <p:cNvSpPr>
                  <a:spLocks/>
                </p:cNvSpPr>
                <p:nvPr/>
              </p:nvSpPr>
              <p:spPr bwMode="auto">
                <a:xfrm>
                  <a:off x="2291"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1449" name="Freeform 201"/>
                <p:cNvSpPr>
                  <a:spLocks/>
                </p:cNvSpPr>
                <p:nvPr/>
              </p:nvSpPr>
              <p:spPr bwMode="auto">
                <a:xfrm>
                  <a:off x="2326" y="2378"/>
                  <a:ext cx="27" cy="76"/>
                </a:xfrm>
                <a:custGeom>
                  <a:avLst/>
                  <a:gdLst>
                    <a:gd name="T0" fmla="*/ 0 w 27"/>
                    <a:gd name="T1" fmla="*/ 0 h 76"/>
                    <a:gd name="T2" fmla="*/ 7 w 27"/>
                    <a:gd name="T3" fmla="*/ 4 h 76"/>
                    <a:gd name="T4" fmla="*/ 14 w 27"/>
                    <a:gd name="T5" fmla="*/ 10 h 76"/>
                    <a:gd name="T6" fmla="*/ 19 w 27"/>
                    <a:gd name="T7" fmla="*/ 16 h 76"/>
                    <a:gd name="T8" fmla="*/ 22 w 27"/>
                    <a:gd name="T9" fmla="*/ 23 h 76"/>
                    <a:gd name="T10" fmla="*/ 25 w 27"/>
                    <a:gd name="T11" fmla="*/ 30 h 76"/>
                    <a:gd name="T12" fmla="*/ 26 w 27"/>
                    <a:gd name="T13" fmla="*/ 37 h 76"/>
                    <a:gd name="T14" fmla="*/ 25 w 27"/>
                    <a:gd name="T15" fmla="*/ 44 h 76"/>
                    <a:gd name="T16" fmla="*/ 22 w 27"/>
                    <a:gd name="T17" fmla="*/ 52 h 76"/>
                    <a:gd name="T18" fmla="*/ 19 w 27"/>
                    <a:gd name="T19" fmla="*/ 58 h 76"/>
                    <a:gd name="T20" fmla="*/ 14 w 27"/>
                    <a:gd name="T21" fmla="*/ 65 h 76"/>
                    <a:gd name="T22" fmla="*/ 7 w 27"/>
                    <a:gd name="T23" fmla="*/ 70 h 76"/>
                    <a:gd name="T24" fmla="*/ 0 w 27"/>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0" y="0"/>
                      </a:moveTo>
                      <a:lnTo>
                        <a:pt x="7" y="4"/>
                      </a:lnTo>
                      <a:lnTo>
                        <a:pt x="14" y="10"/>
                      </a:lnTo>
                      <a:lnTo>
                        <a:pt x="19" y="16"/>
                      </a:lnTo>
                      <a:lnTo>
                        <a:pt x="22" y="23"/>
                      </a:lnTo>
                      <a:lnTo>
                        <a:pt x="25" y="30"/>
                      </a:lnTo>
                      <a:lnTo>
                        <a:pt x="26" y="37"/>
                      </a:lnTo>
                      <a:lnTo>
                        <a:pt x="25" y="44"/>
                      </a:lnTo>
                      <a:lnTo>
                        <a:pt x="22" y="52"/>
                      </a:lnTo>
                      <a:lnTo>
                        <a:pt x="19" y="58"/>
                      </a:lnTo>
                      <a:lnTo>
                        <a:pt x="14"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nvGrpSpPr>
              <p:cNvPr id="101441" name="Group 207"/>
              <p:cNvGrpSpPr>
                <a:grpSpLocks/>
              </p:cNvGrpSpPr>
              <p:nvPr/>
            </p:nvGrpSpPr>
            <p:grpSpPr bwMode="auto">
              <a:xfrm>
                <a:off x="2428" y="2304"/>
                <a:ext cx="61" cy="226"/>
                <a:chOff x="2428" y="2304"/>
                <a:chExt cx="61" cy="226"/>
              </a:xfrm>
            </p:grpSpPr>
            <p:sp>
              <p:nvSpPr>
                <p:cNvPr id="101442" name="Freeform 203"/>
                <p:cNvSpPr>
                  <a:spLocks/>
                </p:cNvSpPr>
                <p:nvPr/>
              </p:nvSpPr>
              <p:spPr bwMode="auto">
                <a:xfrm>
                  <a:off x="2436" y="2304"/>
                  <a:ext cx="28" cy="76"/>
                </a:xfrm>
                <a:custGeom>
                  <a:avLst/>
                  <a:gdLst>
                    <a:gd name="T0" fmla="*/ 27 w 28"/>
                    <a:gd name="T1" fmla="*/ 0 h 76"/>
                    <a:gd name="T2" fmla="*/ 19 w 28"/>
                    <a:gd name="T3" fmla="*/ 5 h 76"/>
                    <a:gd name="T4" fmla="*/ 11 w 28"/>
                    <a:gd name="T5" fmla="*/ 10 h 76"/>
                    <a:gd name="T6" fmla="*/ 6 w 28"/>
                    <a:gd name="T7" fmla="*/ 16 h 76"/>
                    <a:gd name="T8" fmla="*/ 2 w 28"/>
                    <a:gd name="T9" fmla="*/ 23 h 76"/>
                    <a:gd name="T10" fmla="*/ 0 w 28"/>
                    <a:gd name="T11" fmla="*/ 30 h 76"/>
                    <a:gd name="T12" fmla="*/ 0 w 28"/>
                    <a:gd name="T13" fmla="*/ 37 h 76"/>
                    <a:gd name="T14" fmla="*/ 0 w 28"/>
                    <a:gd name="T15" fmla="*/ 44 h 76"/>
                    <a:gd name="T16" fmla="*/ 2 w 28"/>
                    <a:gd name="T17" fmla="*/ 51 h 76"/>
                    <a:gd name="T18" fmla="*/ 6 w 28"/>
                    <a:gd name="T19" fmla="*/ 58 h 76"/>
                    <a:gd name="T20" fmla="*/ 11 w 28"/>
                    <a:gd name="T21" fmla="*/ 64 h 76"/>
                    <a:gd name="T22" fmla="*/ 19 w 28"/>
                    <a:gd name="T23" fmla="*/ 70 h 76"/>
                    <a:gd name="T24" fmla="*/ 27 w 28"/>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6"/>
                    <a:gd name="T41" fmla="*/ 28 w 28"/>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6">
                      <a:moveTo>
                        <a:pt x="27" y="0"/>
                      </a:moveTo>
                      <a:lnTo>
                        <a:pt x="19" y="5"/>
                      </a:lnTo>
                      <a:lnTo>
                        <a:pt x="11" y="10"/>
                      </a:lnTo>
                      <a:lnTo>
                        <a:pt x="6" y="16"/>
                      </a:lnTo>
                      <a:lnTo>
                        <a:pt x="2" y="23"/>
                      </a:lnTo>
                      <a:lnTo>
                        <a:pt x="0" y="30"/>
                      </a:lnTo>
                      <a:lnTo>
                        <a:pt x="0" y="37"/>
                      </a:lnTo>
                      <a:lnTo>
                        <a:pt x="0" y="44"/>
                      </a:lnTo>
                      <a:lnTo>
                        <a:pt x="2" y="51"/>
                      </a:lnTo>
                      <a:lnTo>
                        <a:pt x="6" y="58"/>
                      </a:lnTo>
                      <a:lnTo>
                        <a:pt x="11" y="64"/>
                      </a:lnTo>
                      <a:lnTo>
                        <a:pt x="19" y="70"/>
                      </a:lnTo>
                      <a:lnTo>
                        <a:pt x="27"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43" name="Freeform 204"/>
                <p:cNvSpPr>
                  <a:spLocks/>
                </p:cNvSpPr>
                <p:nvPr/>
              </p:nvSpPr>
              <p:spPr bwMode="auto">
                <a:xfrm>
                  <a:off x="2436" y="2453"/>
                  <a:ext cx="28" cy="63"/>
                </a:xfrm>
                <a:custGeom>
                  <a:avLst/>
                  <a:gdLst>
                    <a:gd name="T0" fmla="*/ 27 w 28"/>
                    <a:gd name="T1" fmla="*/ 0 h 63"/>
                    <a:gd name="T2" fmla="*/ 19 w 28"/>
                    <a:gd name="T3" fmla="*/ 5 h 63"/>
                    <a:gd name="T4" fmla="*/ 11 w 28"/>
                    <a:gd name="T5" fmla="*/ 10 h 63"/>
                    <a:gd name="T6" fmla="*/ 6 w 28"/>
                    <a:gd name="T7" fmla="*/ 16 h 63"/>
                    <a:gd name="T8" fmla="*/ 2 w 28"/>
                    <a:gd name="T9" fmla="*/ 23 h 63"/>
                    <a:gd name="T10" fmla="*/ 0 w 28"/>
                    <a:gd name="T11" fmla="*/ 30 h 63"/>
                    <a:gd name="T12" fmla="*/ 0 w 28"/>
                    <a:gd name="T13" fmla="*/ 37 h 63"/>
                    <a:gd name="T14" fmla="*/ 0 w 28"/>
                    <a:gd name="T15" fmla="*/ 45 h 63"/>
                    <a:gd name="T16" fmla="*/ 2 w 28"/>
                    <a:gd name="T17" fmla="*/ 52 h 63"/>
                    <a:gd name="T18" fmla="*/ 2 w 28"/>
                    <a:gd name="T19" fmla="*/ 54 h 63"/>
                    <a:gd name="T20" fmla="*/ 10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27" y="0"/>
                      </a:moveTo>
                      <a:lnTo>
                        <a:pt x="19" y="5"/>
                      </a:lnTo>
                      <a:lnTo>
                        <a:pt x="11" y="10"/>
                      </a:lnTo>
                      <a:lnTo>
                        <a:pt x="6" y="16"/>
                      </a:lnTo>
                      <a:lnTo>
                        <a:pt x="2" y="23"/>
                      </a:lnTo>
                      <a:lnTo>
                        <a:pt x="0" y="30"/>
                      </a:lnTo>
                      <a:lnTo>
                        <a:pt x="0" y="37"/>
                      </a:lnTo>
                      <a:lnTo>
                        <a:pt x="0" y="45"/>
                      </a:lnTo>
                      <a:lnTo>
                        <a:pt x="2" y="52"/>
                      </a:lnTo>
                      <a:lnTo>
                        <a:pt x="2" y="54"/>
                      </a:lnTo>
                      <a:lnTo>
                        <a:pt x="10" y="62"/>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sp>
              <p:nvSpPr>
                <p:cNvPr id="101444" name="Freeform 205"/>
                <p:cNvSpPr>
                  <a:spLocks/>
                </p:cNvSpPr>
                <p:nvPr/>
              </p:nvSpPr>
              <p:spPr bwMode="auto">
                <a:xfrm>
                  <a:off x="2428" y="2507"/>
                  <a:ext cx="27" cy="23"/>
                </a:xfrm>
                <a:custGeom>
                  <a:avLst/>
                  <a:gdLst>
                    <a:gd name="T0" fmla="*/ 0 w 27"/>
                    <a:gd name="T1" fmla="*/ 6 h 23"/>
                    <a:gd name="T2" fmla="*/ 14 w 27"/>
                    <a:gd name="T3" fmla="*/ 6 h 23"/>
                    <a:gd name="T4" fmla="*/ 26 w 27"/>
                    <a:gd name="T5" fmla="*/ 0 h 23"/>
                    <a:gd name="T6" fmla="*/ 25 w 27"/>
                    <a:gd name="T7" fmla="*/ 22 h 23"/>
                    <a:gd name="T8" fmla="*/ 0 w 27"/>
                    <a:gd name="T9" fmla="*/ 6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6"/>
                      </a:moveTo>
                      <a:lnTo>
                        <a:pt x="14" y="6"/>
                      </a:lnTo>
                      <a:lnTo>
                        <a:pt x="26" y="0"/>
                      </a:lnTo>
                      <a:lnTo>
                        <a:pt x="25" y="22"/>
                      </a:lnTo>
                      <a:lnTo>
                        <a:pt x="0" y="6"/>
                      </a:lnTo>
                    </a:path>
                  </a:pathLst>
                </a:custGeom>
                <a:solidFill>
                  <a:srgbClr val="FF0033"/>
                </a:solidFill>
                <a:ln w="25400" cap="rnd">
                  <a:solidFill>
                    <a:srgbClr val="FF0033"/>
                  </a:solidFill>
                  <a:round/>
                  <a:headEnd/>
                  <a:tailEnd/>
                </a:ln>
              </p:spPr>
              <p:txBody>
                <a:bodyPr/>
                <a:lstStyle/>
                <a:p>
                  <a:pPr algn="ctr" eaLnBrk="0" hangingPunct="0"/>
                  <a:endParaRPr lang="en-US"/>
                </a:p>
              </p:txBody>
            </p:sp>
            <p:sp>
              <p:nvSpPr>
                <p:cNvPr id="101445" name="Freeform 206"/>
                <p:cNvSpPr>
                  <a:spLocks/>
                </p:cNvSpPr>
                <p:nvPr/>
              </p:nvSpPr>
              <p:spPr bwMode="auto">
                <a:xfrm>
                  <a:off x="2463" y="2378"/>
                  <a:ext cx="26" cy="76"/>
                </a:xfrm>
                <a:custGeom>
                  <a:avLst/>
                  <a:gdLst>
                    <a:gd name="T0" fmla="*/ 0 w 26"/>
                    <a:gd name="T1" fmla="*/ 0 h 76"/>
                    <a:gd name="T2" fmla="*/ 7 w 26"/>
                    <a:gd name="T3" fmla="*/ 4 h 76"/>
                    <a:gd name="T4" fmla="*/ 13 w 26"/>
                    <a:gd name="T5" fmla="*/ 10 h 76"/>
                    <a:gd name="T6" fmla="*/ 18 w 26"/>
                    <a:gd name="T7" fmla="*/ 16 h 76"/>
                    <a:gd name="T8" fmla="*/ 21 w 26"/>
                    <a:gd name="T9" fmla="*/ 23 h 76"/>
                    <a:gd name="T10" fmla="*/ 24 w 26"/>
                    <a:gd name="T11" fmla="*/ 30 h 76"/>
                    <a:gd name="T12" fmla="*/ 25 w 26"/>
                    <a:gd name="T13" fmla="*/ 37 h 76"/>
                    <a:gd name="T14" fmla="*/ 24 w 26"/>
                    <a:gd name="T15" fmla="*/ 44 h 76"/>
                    <a:gd name="T16" fmla="*/ 21 w 26"/>
                    <a:gd name="T17" fmla="*/ 52 h 76"/>
                    <a:gd name="T18" fmla="*/ 18 w 26"/>
                    <a:gd name="T19" fmla="*/ 58 h 76"/>
                    <a:gd name="T20" fmla="*/ 13 w 26"/>
                    <a:gd name="T21" fmla="*/ 65 h 76"/>
                    <a:gd name="T22" fmla="*/ 7 w 26"/>
                    <a:gd name="T23" fmla="*/ 70 h 76"/>
                    <a:gd name="T24" fmla="*/ 0 w 26"/>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76"/>
                    <a:gd name="T41" fmla="*/ 26 w 26"/>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76">
                      <a:moveTo>
                        <a:pt x="0" y="0"/>
                      </a:moveTo>
                      <a:lnTo>
                        <a:pt x="7" y="4"/>
                      </a:lnTo>
                      <a:lnTo>
                        <a:pt x="13" y="10"/>
                      </a:lnTo>
                      <a:lnTo>
                        <a:pt x="18" y="16"/>
                      </a:lnTo>
                      <a:lnTo>
                        <a:pt x="21" y="23"/>
                      </a:lnTo>
                      <a:lnTo>
                        <a:pt x="24" y="30"/>
                      </a:lnTo>
                      <a:lnTo>
                        <a:pt x="25" y="37"/>
                      </a:lnTo>
                      <a:lnTo>
                        <a:pt x="24" y="44"/>
                      </a:lnTo>
                      <a:lnTo>
                        <a:pt x="21" y="52"/>
                      </a:lnTo>
                      <a:lnTo>
                        <a:pt x="18" y="58"/>
                      </a:lnTo>
                      <a:lnTo>
                        <a:pt x="13" y="65"/>
                      </a:lnTo>
                      <a:lnTo>
                        <a:pt x="7" y="70"/>
                      </a:lnTo>
                      <a:lnTo>
                        <a:pt x="0" y="75"/>
                      </a:lnTo>
                    </a:path>
                  </a:pathLst>
                </a:custGeom>
                <a:solidFill>
                  <a:schemeClr val="bg1"/>
                </a:solidFill>
                <a:ln w="25400" cap="rnd">
                  <a:solidFill>
                    <a:srgbClr val="FF0033"/>
                  </a:solidFill>
                  <a:round/>
                  <a:headEnd type="none" w="sm" len="sm"/>
                  <a:tailEnd type="none" w="sm" len="sm"/>
                </a:ln>
              </p:spPr>
              <p:txBody>
                <a:bodyPr/>
                <a:lstStyle/>
                <a:p>
                  <a:pPr algn="ctr" eaLnBrk="0" hangingPunct="0"/>
                  <a:endParaRPr lang="en-US"/>
                </a:p>
              </p:txBody>
            </p:sp>
          </p:grpSp>
        </p:grpSp>
        <p:sp>
          <p:nvSpPr>
            <p:cNvPr id="101438" name="Freeform 209"/>
            <p:cNvSpPr>
              <a:spLocks/>
            </p:cNvSpPr>
            <p:nvPr/>
          </p:nvSpPr>
          <p:spPr bwMode="auto">
            <a:xfrm>
              <a:off x="4032" y="1872"/>
              <a:ext cx="289" cy="433"/>
            </a:xfrm>
            <a:custGeom>
              <a:avLst/>
              <a:gdLst>
                <a:gd name="T0" fmla="*/ 0 w 289"/>
                <a:gd name="T1" fmla="*/ 432 h 433"/>
                <a:gd name="T2" fmla="*/ 0 w 289"/>
                <a:gd name="T3" fmla="*/ 0 h 433"/>
                <a:gd name="T4" fmla="*/ 288 w 289"/>
                <a:gd name="T5" fmla="*/ 0 h 433"/>
                <a:gd name="T6" fmla="*/ 288 w 289"/>
                <a:gd name="T7" fmla="*/ 96 h 433"/>
                <a:gd name="T8" fmla="*/ 280 w 289"/>
                <a:gd name="T9" fmla="*/ 232 h 433"/>
                <a:gd name="T10" fmla="*/ 240 w 289"/>
                <a:gd name="T11" fmla="*/ 336 h 433"/>
                <a:gd name="T12" fmla="*/ 192 w 289"/>
                <a:gd name="T13" fmla="*/ 432 h 433"/>
                <a:gd name="T14" fmla="*/ 0 w 289"/>
                <a:gd name="T15" fmla="*/ 432 h 433"/>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433"/>
                <a:gd name="T26" fmla="*/ 289 w 289"/>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433">
                  <a:moveTo>
                    <a:pt x="0" y="432"/>
                  </a:moveTo>
                  <a:lnTo>
                    <a:pt x="0" y="0"/>
                  </a:lnTo>
                  <a:lnTo>
                    <a:pt x="288" y="0"/>
                  </a:lnTo>
                  <a:lnTo>
                    <a:pt x="288" y="96"/>
                  </a:lnTo>
                  <a:lnTo>
                    <a:pt x="280" y="232"/>
                  </a:lnTo>
                  <a:lnTo>
                    <a:pt x="240" y="336"/>
                  </a:lnTo>
                  <a:lnTo>
                    <a:pt x="192" y="432"/>
                  </a:lnTo>
                  <a:lnTo>
                    <a:pt x="0" y="432"/>
                  </a:lnTo>
                </a:path>
              </a:pathLst>
            </a:custGeom>
            <a:solidFill>
              <a:srgbClr val="FF0033"/>
            </a:solidFill>
            <a:ln w="12700" cap="rnd">
              <a:solidFill>
                <a:schemeClr val="tx1"/>
              </a:solidFill>
              <a:round/>
              <a:headEnd/>
              <a:tailEnd/>
            </a:ln>
          </p:spPr>
          <p:txBody>
            <a:bodyPr/>
            <a:lstStyle/>
            <a:p>
              <a:pPr algn="ctr" eaLnBrk="0" hangingPunct="0"/>
              <a:endParaRPr lang="en-US"/>
            </a:p>
          </p:txBody>
        </p:sp>
      </p:grpSp>
      <p:grpSp>
        <p:nvGrpSpPr>
          <p:cNvPr id="101621" name="Group 242"/>
          <p:cNvGrpSpPr>
            <a:grpSpLocks/>
          </p:cNvGrpSpPr>
          <p:nvPr/>
        </p:nvGrpSpPr>
        <p:grpSpPr bwMode="auto">
          <a:xfrm>
            <a:off x="590550" y="5962650"/>
            <a:ext cx="5473700" cy="520700"/>
            <a:chOff x="372" y="3756"/>
            <a:chExt cx="3448" cy="328"/>
          </a:xfrm>
        </p:grpSpPr>
        <p:sp>
          <p:nvSpPr>
            <p:cNvPr id="101397" name="Rectangle 211"/>
            <p:cNvSpPr>
              <a:spLocks noChangeArrowheads="1"/>
            </p:cNvSpPr>
            <p:nvPr/>
          </p:nvSpPr>
          <p:spPr bwMode="auto">
            <a:xfrm>
              <a:off x="2052" y="404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398" name="Rectangle 212"/>
            <p:cNvSpPr>
              <a:spLocks noChangeArrowheads="1"/>
            </p:cNvSpPr>
            <p:nvPr/>
          </p:nvSpPr>
          <p:spPr bwMode="auto">
            <a:xfrm>
              <a:off x="2004" y="399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399" name="Rectangle 213"/>
            <p:cNvSpPr>
              <a:spLocks noChangeArrowheads="1"/>
            </p:cNvSpPr>
            <p:nvPr/>
          </p:nvSpPr>
          <p:spPr bwMode="auto">
            <a:xfrm rot="840000">
              <a:off x="2100" y="3947"/>
              <a:ext cx="184" cy="42"/>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0" name="Rectangle 214"/>
            <p:cNvSpPr>
              <a:spLocks noChangeArrowheads="1"/>
            </p:cNvSpPr>
            <p:nvPr/>
          </p:nvSpPr>
          <p:spPr bwMode="auto">
            <a:xfrm>
              <a:off x="2292" y="404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1" name="Rectangle 215"/>
            <p:cNvSpPr>
              <a:spLocks noChangeArrowheads="1"/>
            </p:cNvSpPr>
            <p:nvPr/>
          </p:nvSpPr>
          <p:spPr bwMode="auto">
            <a:xfrm>
              <a:off x="2244" y="399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2" name="Rectangle 216"/>
            <p:cNvSpPr>
              <a:spLocks noChangeArrowheads="1"/>
            </p:cNvSpPr>
            <p:nvPr/>
          </p:nvSpPr>
          <p:spPr bwMode="auto">
            <a:xfrm>
              <a:off x="2772" y="404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3" name="Rectangle 217"/>
            <p:cNvSpPr>
              <a:spLocks noChangeArrowheads="1"/>
            </p:cNvSpPr>
            <p:nvPr/>
          </p:nvSpPr>
          <p:spPr bwMode="auto">
            <a:xfrm>
              <a:off x="2724" y="399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4" name="Rectangle 218"/>
            <p:cNvSpPr>
              <a:spLocks noChangeArrowheads="1"/>
            </p:cNvSpPr>
            <p:nvPr/>
          </p:nvSpPr>
          <p:spPr bwMode="auto">
            <a:xfrm rot="1260000">
              <a:off x="2772" y="394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5" name="Rectangle 219"/>
            <p:cNvSpPr>
              <a:spLocks noChangeArrowheads="1"/>
            </p:cNvSpPr>
            <p:nvPr/>
          </p:nvSpPr>
          <p:spPr bwMode="auto">
            <a:xfrm>
              <a:off x="3108" y="399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6" name="Rectangle 220"/>
            <p:cNvSpPr>
              <a:spLocks noChangeArrowheads="1"/>
            </p:cNvSpPr>
            <p:nvPr/>
          </p:nvSpPr>
          <p:spPr bwMode="auto">
            <a:xfrm>
              <a:off x="1380" y="404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7" name="Rectangle 221"/>
            <p:cNvSpPr>
              <a:spLocks noChangeArrowheads="1"/>
            </p:cNvSpPr>
            <p:nvPr/>
          </p:nvSpPr>
          <p:spPr bwMode="auto">
            <a:xfrm rot="960000">
              <a:off x="1380" y="394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8" name="Rectangle 222"/>
            <p:cNvSpPr>
              <a:spLocks noChangeArrowheads="1"/>
            </p:cNvSpPr>
            <p:nvPr/>
          </p:nvSpPr>
          <p:spPr bwMode="auto">
            <a:xfrm>
              <a:off x="1380"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09" name="Rectangle 223"/>
            <p:cNvSpPr>
              <a:spLocks noChangeArrowheads="1"/>
            </p:cNvSpPr>
            <p:nvPr/>
          </p:nvSpPr>
          <p:spPr bwMode="auto">
            <a:xfrm>
              <a:off x="2052"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0" name="Rectangle 224"/>
            <p:cNvSpPr>
              <a:spLocks noChangeArrowheads="1"/>
            </p:cNvSpPr>
            <p:nvPr/>
          </p:nvSpPr>
          <p:spPr bwMode="auto">
            <a:xfrm>
              <a:off x="2196" y="390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1" name="Rectangle 225"/>
            <p:cNvSpPr>
              <a:spLocks noChangeArrowheads="1"/>
            </p:cNvSpPr>
            <p:nvPr/>
          </p:nvSpPr>
          <p:spPr bwMode="auto">
            <a:xfrm>
              <a:off x="2820"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2" name="Rectangle 226"/>
            <p:cNvSpPr>
              <a:spLocks noChangeArrowheads="1"/>
            </p:cNvSpPr>
            <p:nvPr/>
          </p:nvSpPr>
          <p:spPr bwMode="auto">
            <a:xfrm rot="-1500000">
              <a:off x="2868"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3" name="Rectangle 227"/>
            <p:cNvSpPr>
              <a:spLocks noChangeArrowheads="1"/>
            </p:cNvSpPr>
            <p:nvPr/>
          </p:nvSpPr>
          <p:spPr bwMode="auto">
            <a:xfrm rot="-1200000">
              <a:off x="2196"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4" name="Rectangle 228"/>
            <p:cNvSpPr>
              <a:spLocks noChangeArrowheads="1"/>
            </p:cNvSpPr>
            <p:nvPr/>
          </p:nvSpPr>
          <p:spPr bwMode="auto">
            <a:xfrm rot="-1200000">
              <a:off x="1428"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5" name="Rectangle 229"/>
            <p:cNvSpPr>
              <a:spLocks noChangeArrowheads="1"/>
            </p:cNvSpPr>
            <p:nvPr/>
          </p:nvSpPr>
          <p:spPr bwMode="auto">
            <a:xfrm rot="-2340000">
              <a:off x="900" y="394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6" name="Rectangle 230"/>
            <p:cNvSpPr>
              <a:spLocks noChangeArrowheads="1"/>
            </p:cNvSpPr>
            <p:nvPr/>
          </p:nvSpPr>
          <p:spPr bwMode="auto">
            <a:xfrm rot="1560000">
              <a:off x="948"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7" name="Rectangle 231"/>
            <p:cNvSpPr>
              <a:spLocks noChangeArrowheads="1"/>
            </p:cNvSpPr>
            <p:nvPr/>
          </p:nvSpPr>
          <p:spPr bwMode="auto">
            <a:xfrm>
              <a:off x="660"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8" name="Rectangle 232"/>
            <p:cNvSpPr>
              <a:spLocks noChangeArrowheads="1"/>
            </p:cNvSpPr>
            <p:nvPr/>
          </p:nvSpPr>
          <p:spPr bwMode="auto">
            <a:xfrm rot="1380000">
              <a:off x="468"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19" name="Rectangle 233"/>
            <p:cNvSpPr>
              <a:spLocks noChangeArrowheads="1"/>
            </p:cNvSpPr>
            <p:nvPr/>
          </p:nvSpPr>
          <p:spPr bwMode="auto">
            <a:xfrm rot="1680000">
              <a:off x="468" y="394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0" name="Rectangle 234"/>
            <p:cNvSpPr>
              <a:spLocks noChangeArrowheads="1"/>
            </p:cNvSpPr>
            <p:nvPr/>
          </p:nvSpPr>
          <p:spPr bwMode="auto">
            <a:xfrm rot="1080000">
              <a:off x="852" y="380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1" name="Rectangle 235"/>
            <p:cNvSpPr>
              <a:spLocks noChangeArrowheads="1"/>
            </p:cNvSpPr>
            <p:nvPr/>
          </p:nvSpPr>
          <p:spPr bwMode="auto">
            <a:xfrm rot="-1260000">
              <a:off x="660"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2" name="Rectangle 236"/>
            <p:cNvSpPr>
              <a:spLocks noChangeArrowheads="1"/>
            </p:cNvSpPr>
            <p:nvPr/>
          </p:nvSpPr>
          <p:spPr bwMode="auto">
            <a:xfrm rot="1380000">
              <a:off x="372"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3" name="Rectangle 237"/>
            <p:cNvSpPr>
              <a:spLocks noChangeArrowheads="1"/>
            </p:cNvSpPr>
            <p:nvPr/>
          </p:nvSpPr>
          <p:spPr bwMode="auto">
            <a:xfrm>
              <a:off x="3588" y="4044"/>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4" name="Rectangle 238"/>
            <p:cNvSpPr>
              <a:spLocks noChangeArrowheads="1"/>
            </p:cNvSpPr>
            <p:nvPr/>
          </p:nvSpPr>
          <p:spPr bwMode="auto">
            <a:xfrm>
              <a:off x="3492" y="399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5" name="Rectangle 239"/>
            <p:cNvSpPr>
              <a:spLocks noChangeArrowheads="1"/>
            </p:cNvSpPr>
            <p:nvPr/>
          </p:nvSpPr>
          <p:spPr bwMode="auto">
            <a:xfrm rot="960000">
              <a:off x="3588" y="394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6" name="Rectangle 240"/>
            <p:cNvSpPr>
              <a:spLocks noChangeArrowheads="1"/>
            </p:cNvSpPr>
            <p:nvPr/>
          </p:nvSpPr>
          <p:spPr bwMode="auto">
            <a:xfrm>
              <a:off x="3588" y="385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1427" name="Rectangle 241"/>
            <p:cNvSpPr>
              <a:spLocks noChangeArrowheads="1"/>
            </p:cNvSpPr>
            <p:nvPr/>
          </p:nvSpPr>
          <p:spPr bwMode="auto">
            <a:xfrm rot="-1200000">
              <a:off x="3636" y="375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grpSp>
      <p:sp>
        <p:nvSpPr>
          <p:cNvPr id="101396" name="Rectangle 242"/>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2775"/>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4"/>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02822"/>
                                        </p:tgtEl>
                                        <p:attrNameLst>
                                          <p:attrName>style.visibility</p:attrName>
                                        </p:attrNameLst>
                                      </p:cBhvr>
                                      <p:to>
                                        <p:strVal val="visible"/>
                                      </p:to>
                                    </p:set>
                                    <p:animEffect transition="in" filter="wipe(down)">
                                      <p:cBhvr>
                                        <p:cTn id="21" dur="500"/>
                                        <p:tgtEl>
                                          <p:spTgt spid="202822"/>
                                        </p:tgtEl>
                                      </p:cBhvr>
                                    </p:animEffec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499"/>
                                          </p:stCondLst>
                                        </p:cTn>
                                        <p:tgtEl>
                                          <p:spTgt spid="1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499"/>
                                          </p:stCondLst>
                                        </p:cTn>
                                        <p:tgtEl>
                                          <p:spTgt spid="17"/>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202841"/>
                                        </p:tgtEl>
                                        <p:attrNameLst>
                                          <p:attrName>style.visibility</p:attrName>
                                        </p:attrNameLst>
                                      </p:cBhvr>
                                      <p:to>
                                        <p:strVal val="visible"/>
                                      </p:to>
                                    </p:set>
                                    <p:animEffect transition="in" filter="wipe(down)">
                                      <p:cBhvr>
                                        <p:cTn id="34" dur="500"/>
                                        <p:tgtEl>
                                          <p:spTgt spid="202841"/>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par>
                          <p:cTn id="39" fill="hold">
                            <p:stCondLst>
                              <p:cond delay="5000"/>
                            </p:stCondLst>
                            <p:childTnLst>
                              <p:par>
                                <p:cTn id="40" presetID="1" presetClass="entr" presetSubtype="0" fill="hold" nodeType="afterEffect">
                                  <p:stCondLst>
                                    <p:cond delay="0"/>
                                  </p:stCondLst>
                                  <p:childTnLst>
                                    <p:set>
                                      <p:cBhvr>
                                        <p:cTn id="41" dur="1" fill="hold">
                                          <p:stCondLst>
                                            <p:cond delay="499"/>
                                          </p:stCondLst>
                                        </p:cTn>
                                        <p:tgtEl>
                                          <p:spTgt spid="21"/>
                                        </p:tgtEl>
                                        <p:attrNameLst>
                                          <p:attrName>style.visibility</p:attrName>
                                        </p:attrNameLst>
                                      </p:cBhvr>
                                      <p:to>
                                        <p:strVal val="visible"/>
                                      </p:to>
                                    </p:se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202849"/>
                                        </p:tgtEl>
                                        <p:attrNameLst>
                                          <p:attrName>style.visibility</p:attrName>
                                        </p:attrNameLst>
                                      </p:cBhvr>
                                      <p:to>
                                        <p:strVal val="visible"/>
                                      </p:to>
                                    </p:set>
                                    <p:animEffect transition="in" filter="wipe(left)">
                                      <p:cBhvr>
                                        <p:cTn id="45" dur="500"/>
                                        <p:tgtEl>
                                          <p:spTgt spid="202849"/>
                                        </p:tgtEl>
                                      </p:cBhvr>
                                    </p:animEffect>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202855"/>
                                        </p:tgtEl>
                                        <p:attrNameLst>
                                          <p:attrName>style.visibility</p:attrName>
                                        </p:attrNameLst>
                                      </p:cBhvr>
                                      <p:to>
                                        <p:strVal val="visible"/>
                                      </p:to>
                                    </p:set>
                                    <p:animEffect transition="in" filter="wipe(left)">
                                      <p:cBhvr>
                                        <p:cTn id="53" dur="500"/>
                                        <p:tgtEl>
                                          <p:spTgt spid="202855"/>
                                        </p:tgtEl>
                                      </p:cBhvr>
                                    </p:animEffect>
                                  </p:childTnLst>
                                </p:cTn>
                              </p:par>
                            </p:childTnLst>
                          </p:cTn>
                        </p:par>
                        <p:par>
                          <p:cTn id="54" fill="hold">
                            <p:stCondLst>
                              <p:cond delay="7000"/>
                            </p:stCondLst>
                            <p:childTnLst>
                              <p:par>
                                <p:cTn id="55" presetID="1" presetClass="entr" presetSubtype="0" fill="hold" nodeType="afterEffect">
                                  <p:stCondLst>
                                    <p:cond delay="0"/>
                                  </p:stCondLst>
                                  <p:childTnLst>
                                    <p:set>
                                      <p:cBhvr>
                                        <p:cTn id="56" dur="1" fill="hold">
                                          <p:stCondLst>
                                            <p:cond delay="499"/>
                                          </p:stCondLst>
                                        </p:cTn>
                                        <p:tgtEl>
                                          <p:spTgt spid="23"/>
                                        </p:tgtEl>
                                        <p:attrNameLst>
                                          <p:attrName>style.visibility</p:attrName>
                                        </p:attrNameLst>
                                      </p:cBhvr>
                                      <p:to>
                                        <p:strVal val="visible"/>
                                      </p:to>
                                    </p:set>
                                  </p:childTnLst>
                                </p:cTn>
                              </p:par>
                            </p:childTnLst>
                          </p:cTn>
                        </p:par>
                        <p:par>
                          <p:cTn id="57" fill="hold">
                            <p:stCondLst>
                              <p:cond delay="7500"/>
                            </p:stCondLst>
                            <p:childTnLst>
                              <p:par>
                                <p:cTn id="58" presetID="22" presetClass="entr" presetSubtype="8" fill="hold" nodeType="afterEffect">
                                  <p:stCondLst>
                                    <p:cond delay="0"/>
                                  </p:stCondLst>
                                  <p:childTnLst>
                                    <p:set>
                                      <p:cBhvr>
                                        <p:cTn id="59" dur="1" fill="hold">
                                          <p:stCondLst>
                                            <p:cond delay="0"/>
                                          </p:stCondLst>
                                        </p:cTn>
                                        <p:tgtEl>
                                          <p:spTgt spid="101621"/>
                                        </p:tgtEl>
                                        <p:attrNameLst>
                                          <p:attrName>style.visibility</p:attrName>
                                        </p:attrNameLst>
                                      </p:cBhvr>
                                      <p:to>
                                        <p:strVal val="visible"/>
                                      </p:to>
                                    </p:set>
                                    <p:animEffect transition="in" filter="wipe(left)">
                                      <p:cBhvr>
                                        <p:cTn id="60" dur="500"/>
                                        <p:tgtEl>
                                          <p:spTgt spid="10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5" grpId="0" autoUpdateAnimBg="0"/>
      <p:bldP spid="202822" grpId="0" animBg="1"/>
      <p:bldP spid="202841" grpId="0" animBg="1"/>
      <p:bldP spid="202849" grpId="0" animBg="1"/>
      <p:bldP spid="202855"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204802" name="Rectangle 2"/>
          <p:cNvSpPr>
            <a:spLocks noGrp="1" noChangeArrowheads="1"/>
          </p:cNvSpPr>
          <p:nvPr>
            <p:ph type="title"/>
          </p:nvPr>
        </p:nvSpPr>
        <p:spPr>
          <a:ln cap="flat"/>
        </p:spPr>
        <p:txBody>
          <a:bodyPr/>
          <a:lstStyle/>
          <a:p>
            <a:pPr algn="ctr">
              <a:defRPr/>
            </a:pPr>
            <a:r>
              <a:rPr lang="ru-RU" sz="3600" u="sng" smtClean="0">
                <a:latin typeface="Arial" pitchFamily="34" charset="0"/>
              </a:rPr>
              <a:t>Conceptual Direction 3.1</a:t>
            </a:r>
            <a:r>
              <a:rPr lang="ru-RU" sz="3600" smtClean="0">
                <a:latin typeface="Arial" pitchFamily="34" charset="0"/>
              </a:rPr>
              <a:t> </a:t>
            </a:r>
            <a:br>
              <a:rPr lang="ru-RU" sz="3600" smtClean="0">
                <a:latin typeface="Arial" pitchFamily="34" charset="0"/>
              </a:rPr>
            </a:br>
            <a:r>
              <a:rPr lang="ru-RU" sz="3600" smtClean="0"/>
              <a:t>Uniform Cooking</a:t>
            </a:r>
            <a:endParaRPr lang="ru-RU" sz="3600" smtClean="0">
              <a:latin typeface="Times New Roman Cyr" pitchFamily="18" charset="-52"/>
            </a:endParaRPr>
          </a:p>
        </p:txBody>
      </p:sp>
      <p:grpSp>
        <p:nvGrpSpPr>
          <p:cNvPr id="2" name="Group 26"/>
          <p:cNvGrpSpPr>
            <a:grpSpLocks/>
          </p:cNvGrpSpPr>
          <p:nvPr/>
        </p:nvGrpSpPr>
        <p:grpSpPr bwMode="auto">
          <a:xfrm>
            <a:off x="152400" y="2216150"/>
            <a:ext cx="3963988" cy="3956050"/>
            <a:chOff x="96" y="1396"/>
            <a:chExt cx="2497" cy="2492"/>
          </a:xfrm>
        </p:grpSpPr>
        <p:sp>
          <p:nvSpPr>
            <p:cNvPr id="102759" name="Freeform 3"/>
            <p:cNvSpPr>
              <a:spLocks/>
            </p:cNvSpPr>
            <p:nvPr/>
          </p:nvSpPr>
          <p:spPr bwMode="auto">
            <a:xfrm>
              <a:off x="96" y="1536"/>
              <a:ext cx="2497" cy="1825"/>
            </a:xfrm>
            <a:custGeom>
              <a:avLst/>
              <a:gdLst>
                <a:gd name="T0" fmla="*/ 528 w 2497"/>
                <a:gd name="T1" fmla="*/ 1824 h 1825"/>
                <a:gd name="T2" fmla="*/ 2496 w 2497"/>
                <a:gd name="T3" fmla="*/ 1824 h 1825"/>
                <a:gd name="T4" fmla="*/ 2496 w 2497"/>
                <a:gd name="T5" fmla="*/ 0 h 1825"/>
                <a:gd name="T6" fmla="*/ 0 w 2497"/>
                <a:gd name="T7" fmla="*/ 0 h 1825"/>
                <a:gd name="T8" fmla="*/ 0 w 2497"/>
                <a:gd name="T9" fmla="*/ 384 h 1825"/>
                <a:gd name="T10" fmla="*/ 528 w 2497"/>
                <a:gd name="T11" fmla="*/ 384 h 1825"/>
                <a:gd name="T12" fmla="*/ 528 w 2497"/>
                <a:gd name="T13" fmla="*/ 1824 h 1825"/>
                <a:gd name="T14" fmla="*/ 0 60000 65536"/>
                <a:gd name="T15" fmla="*/ 0 60000 65536"/>
                <a:gd name="T16" fmla="*/ 0 60000 65536"/>
                <a:gd name="T17" fmla="*/ 0 60000 65536"/>
                <a:gd name="T18" fmla="*/ 0 60000 65536"/>
                <a:gd name="T19" fmla="*/ 0 60000 65536"/>
                <a:gd name="T20" fmla="*/ 0 60000 65536"/>
                <a:gd name="T21" fmla="*/ 0 w 2497"/>
                <a:gd name="T22" fmla="*/ 0 h 1825"/>
                <a:gd name="T23" fmla="*/ 2497 w 2497"/>
                <a:gd name="T24" fmla="*/ 1825 h 1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7" h="1825">
                  <a:moveTo>
                    <a:pt x="528" y="1824"/>
                  </a:moveTo>
                  <a:lnTo>
                    <a:pt x="2496" y="1824"/>
                  </a:lnTo>
                  <a:lnTo>
                    <a:pt x="2496" y="0"/>
                  </a:lnTo>
                  <a:lnTo>
                    <a:pt x="0" y="0"/>
                  </a:lnTo>
                  <a:lnTo>
                    <a:pt x="0" y="384"/>
                  </a:lnTo>
                  <a:lnTo>
                    <a:pt x="528" y="384"/>
                  </a:lnTo>
                  <a:lnTo>
                    <a:pt x="528" y="1824"/>
                  </a:lnTo>
                </a:path>
              </a:pathLst>
            </a:custGeom>
            <a:gradFill rotWithShape="0">
              <a:gsLst>
                <a:gs pos="0">
                  <a:srgbClr val="66FFFF"/>
                </a:gs>
                <a:gs pos="50000">
                  <a:srgbClr val="5CE5E5"/>
                </a:gs>
                <a:gs pos="100000">
                  <a:srgbClr val="66FFFF"/>
                </a:gs>
              </a:gsLst>
              <a:lin ang="5400000" scaled="1"/>
            </a:gradFill>
            <a:ln w="12700" cap="rnd">
              <a:solidFill>
                <a:schemeClr val="tx1"/>
              </a:solidFill>
              <a:round/>
              <a:headEnd/>
              <a:tailEnd/>
            </a:ln>
          </p:spPr>
          <p:txBody>
            <a:bodyPr/>
            <a:lstStyle/>
            <a:p>
              <a:pPr algn="ctr" eaLnBrk="0" hangingPunct="0"/>
              <a:endParaRPr lang="en-US"/>
            </a:p>
          </p:txBody>
        </p:sp>
        <p:sp>
          <p:nvSpPr>
            <p:cNvPr id="102760" name="Freeform 4"/>
            <p:cNvSpPr>
              <a:spLocks/>
            </p:cNvSpPr>
            <p:nvPr/>
          </p:nvSpPr>
          <p:spPr bwMode="auto">
            <a:xfrm>
              <a:off x="96" y="1920"/>
              <a:ext cx="2497" cy="1921"/>
            </a:xfrm>
            <a:custGeom>
              <a:avLst/>
              <a:gdLst>
                <a:gd name="T0" fmla="*/ 528 w 2497"/>
                <a:gd name="T1" fmla="*/ 0 h 1921"/>
                <a:gd name="T2" fmla="*/ 528 w 2497"/>
                <a:gd name="T3" fmla="*/ 1440 h 1921"/>
                <a:gd name="T4" fmla="*/ 2496 w 2497"/>
                <a:gd name="T5" fmla="*/ 1440 h 1921"/>
                <a:gd name="T6" fmla="*/ 2496 w 2497"/>
                <a:gd name="T7" fmla="*/ 1920 h 1921"/>
                <a:gd name="T8" fmla="*/ 0 w 2497"/>
                <a:gd name="T9" fmla="*/ 1920 h 1921"/>
                <a:gd name="T10" fmla="*/ 0 w 2497"/>
                <a:gd name="T11" fmla="*/ 0 h 1921"/>
                <a:gd name="T12" fmla="*/ 528 w 2497"/>
                <a:gd name="T13" fmla="*/ 0 h 1921"/>
                <a:gd name="T14" fmla="*/ 0 60000 65536"/>
                <a:gd name="T15" fmla="*/ 0 60000 65536"/>
                <a:gd name="T16" fmla="*/ 0 60000 65536"/>
                <a:gd name="T17" fmla="*/ 0 60000 65536"/>
                <a:gd name="T18" fmla="*/ 0 60000 65536"/>
                <a:gd name="T19" fmla="*/ 0 60000 65536"/>
                <a:gd name="T20" fmla="*/ 0 60000 65536"/>
                <a:gd name="T21" fmla="*/ 0 w 2497"/>
                <a:gd name="T22" fmla="*/ 0 h 1921"/>
                <a:gd name="T23" fmla="*/ 2497 w 2497"/>
                <a:gd name="T24" fmla="*/ 1921 h 19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7" h="1921">
                  <a:moveTo>
                    <a:pt x="528" y="0"/>
                  </a:moveTo>
                  <a:lnTo>
                    <a:pt x="528" y="1440"/>
                  </a:lnTo>
                  <a:lnTo>
                    <a:pt x="2496" y="1440"/>
                  </a:lnTo>
                  <a:lnTo>
                    <a:pt x="2496" y="1920"/>
                  </a:lnTo>
                  <a:lnTo>
                    <a:pt x="0" y="1920"/>
                  </a:lnTo>
                  <a:lnTo>
                    <a:pt x="0" y="0"/>
                  </a:lnTo>
                  <a:lnTo>
                    <a:pt x="528" y="0"/>
                  </a:lnTo>
                </a:path>
              </a:pathLst>
            </a:custGeom>
            <a:gradFill rotWithShape="0">
              <a:gsLst>
                <a:gs pos="0">
                  <a:srgbClr val="66FFFF"/>
                </a:gs>
                <a:gs pos="50000">
                  <a:srgbClr val="5CE5E5"/>
                </a:gs>
                <a:gs pos="100000">
                  <a:srgbClr val="66FFFF"/>
                </a:gs>
              </a:gsLst>
              <a:lin ang="5400000" scaled="1"/>
            </a:gradFill>
            <a:ln w="12700" cap="rnd">
              <a:solidFill>
                <a:schemeClr val="tx1"/>
              </a:solidFill>
              <a:round/>
              <a:headEnd/>
              <a:tailEnd/>
            </a:ln>
          </p:spPr>
          <p:txBody>
            <a:bodyPr/>
            <a:lstStyle/>
            <a:p>
              <a:pPr algn="ctr" eaLnBrk="0" hangingPunct="0"/>
              <a:endParaRPr lang="en-US"/>
            </a:p>
          </p:txBody>
        </p:sp>
        <p:grpSp>
          <p:nvGrpSpPr>
            <p:cNvPr id="102761" name="Group 25"/>
            <p:cNvGrpSpPr>
              <a:grpSpLocks/>
            </p:cNvGrpSpPr>
            <p:nvPr/>
          </p:nvGrpSpPr>
          <p:grpSpPr bwMode="auto">
            <a:xfrm>
              <a:off x="96" y="1396"/>
              <a:ext cx="2496" cy="2492"/>
              <a:chOff x="96" y="1396"/>
              <a:chExt cx="2496" cy="2492"/>
            </a:xfrm>
          </p:grpSpPr>
          <p:grpSp>
            <p:nvGrpSpPr>
              <p:cNvPr id="102762" name="Group 18"/>
              <p:cNvGrpSpPr>
                <a:grpSpLocks/>
              </p:cNvGrpSpPr>
              <p:nvPr/>
            </p:nvGrpSpPr>
            <p:grpSpPr bwMode="auto">
              <a:xfrm>
                <a:off x="100" y="1396"/>
                <a:ext cx="2488" cy="232"/>
                <a:chOff x="100" y="1396"/>
                <a:chExt cx="2488" cy="232"/>
              </a:xfrm>
            </p:grpSpPr>
            <p:sp>
              <p:nvSpPr>
                <p:cNvPr id="102769" name="Oval 5"/>
                <p:cNvSpPr>
                  <a:spLocks noChangeArrowheads="1"/>
                </p:cNvSpPr>
                <p:nvPr/>
              </p:nvSpPr>
              <p:spPr bwMode="auto">
                <a:xfrm>
                  <a:off x="100"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0" name="Oval 6"/>
                <p:cNvSpPr>
                  <a:spLocks noChangeArrowheads="1"/>
                </p:cNvSpPr>
                <p:nvPr/>
              </p:nvSpPr>
              <p:spPr bwMode="auto">
                <a:xfrm>
                  <a:off x="292"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1" name="Oval 7"/>
                <p:cNvSpPr>
                  <a:spLocks noChangeArrowheads="1"/>
                </p:cNvSpPr>
                <p:nvPr/>
              </p:nvSpPr>
              <p:spPr bwMode="auto">
                <a:xfrm>
                  <a:off x="484"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2" name="Oval 8"/>
                <p:cNvSpPr>
                  <a:spLocks noChangeArrowheads="1"/>
                </p:cNvSpPr>
                <p:nvPr/>
              </p:nvSpPr>
              <p:spPr bwMode="auto">
                <a:xfrm>
                  <a:off x="676"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3" name="Oval 9"/>
                <p:cNvSpPr>
                  <a:spLocks noChangeArrowheads="1"/>
                </p:cNvSpPr>
                <p:nvPr/>
              </p:nvSpPr>
              <p:spPr bwMode="auto">
                <a:xfrm>
                  <a:off x="868"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4" name="Oval 10"/>
                <p:cNvSpPr>
                  <a:spLocks noChangeArrowheads="1"/>
                </p:cNvSpPr>
                <p:nvPr/>
              </p:nvSpPr>
              <p:spPr bwMode="auto">
                <a:xfrm>
                  <a:off x="1060"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5" name="Oval 11"/>
                <p:cNvSpPr>
                  <a:spLocks noChangeArrowheads="1"/>
                </p:cNvSpPr>
                <p:nvPr/>
              </p:nvSpPr>
              <p:spPr bwMode="auto">
                <a:xfrm>
                  <a:off x="1252"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6" name="Oval 12"/>
                <p:cNvSpPr>
                  <a:spLocks noChangeArrowheads="1"/>
                </p:cNvSpPr>
                <p:nvPr/>
              </p:nvSpPr>
              <p:spPr bwMode="auto">
                <a:xfrm>
                  <a:off x="1444"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7" name="Oval 13"/>
                <p:cNvSpPr>
                  <a:spLocks noChangeArrowheads="1"/>
                </p:cNvSpPr>
                <p:nvPr/>
              </p:nvSpPr>
              <p:spPr bwMode="auto">
                <a:xfrm>
                  <a:off x="1636"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8" name="Oval 14"/>
                <p:cNvSpPr>
                  <a:spLocks noChangeArrowheads="1"/>
                </p:cNvSpPr>
                <p:nvPr/>
              </p:nvSpPr>
              <p:spPr bwMode="auto">
                <a:xfrm>
                  <a:off x="1828"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79" name="Oval 15"/>
                <p:cNvSpPr>
                  <a:spLocks noChangeArrowheads="1"/>
                </p:cNvSpPr>
                <p:nvPr/>
              </p:nvSpPr>
              <p:spPr bwMode="auto">
                <a:xfrm>
                  <a:off x="2020"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80" name="Oval 16"/>
                <p:cNvSpPr>
                  <a:spLocks noChangeArrowheads="1"/>
                </p:cNvSpPr>
                <p:nvPr/>
              </p:nvSpPr>
              <p:spPr bwMode="auto">
                <a:xfrm>
                  <a:off x="2212"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sp>
              <p:nvSpPr>
                <p:cNvPr id="102781" name="Oval 17"/>
                <p:cNvSpPr>
                  <a:spLocks noChangeArrowheads="1"/>
                </p:cNvSpPr>
                <p:nvPr/>
              </p:nvSpPr>
              <p:spPr bwMode="auto">
                <a:xfrm>
                  <a:off x="2404" y="1396"/>
                  <a:ext cx="184" cy="232"/>
                </a:xfrm>
                <a:prstGeom prst="ellipse">
                  <a:avLst/>
                </a:prstGeom>
                <a:solidFill>
                  <a:schemeClr val="bg1"/>
                </a:solidFill>
                <a:ln w="12700">
                  <a:solidFill>
                    <a:schemeClr val="bg1"/>
                  </a:solidFill>
                  <a:round/>
                  <a:headEnd/>
                  <a:tailEnd/>
                </a:ln>
              </p:spPr>
              <p:txBody>
                <a:bodyPr wrap="none" anchor="ctr"/>
                <a:lstStyle/>
                <a:p>
                  <a:pPr algn="ctr" eaLnBrk="0" hangingPunct="0"/>
                  <a:endParaRPr lang="en-US"/>
                </a:p>
              </p:txBody>
            </p:sp>
          </p:grpSp>
          <p:sp>
            <p:nvSpPr>
              <p:cNvPr id="102763" name="Line 19"/>
              <p:cNvSpPr>
                <a:spLocks noChangeShapeType="1"/>
              </p:cNvSpPr>
              <p:nvPr/>
            </p:nvSpPr>
            <p:spPr bwMode="auto">
              <a:xfrm>
                <a:off x="96" y="1920"/>
                <a:ext cx="528" cy="0"/>
              </a:xfrm>
              <a:prstGeom prst="line">
                <a:avLst/>
              </a:prstGeom>
              <a:noFill/>
              <a:ln w="50800">
                <a:solidFill>
                  <a:srgbClr val="000000"/>
                </a:solidFill>
                <a:prstDash val="sysDot"/>
                <a:round/>
                <a:headEnd type="none" w="sm" len="sm"/>
                <a:tailEnd type="none" w="sm" len="sm"/>
              </a:ln>
            </p:spPr>
            <p:txBody>
              <a:bodyPr/>
              <a:lstStyle/>
              <a:p>
                <a:endParaRPr lang="en-US"/>
              </a:p>
            </p:txBody>
          </p:sp>
          <p:sp>
            <p:nvSpPr>
              <p:cNvPr id="102764" name="Line 20"/>
              <p:cNvSpPr>
                <a:spLocks noChangeShapeType="1"/>
              </p:cNvSpPr>
              <p:nvPr/>
            </p:nvSpPr>
            <p:spPr bwMode="auto">
              <a:xfrm>
                <a:off x="624" y="3360"/>
                <a:ext cx="1968" cy="0"/>
              </a:xfrm>
              <a:prstGeom prst="line">
                <a:avLst/>
              </a:prstGeom>
              <a:noFill/>
              <a:ln w="50800">
                <a:solidFill>
                  <a:srgbClr val="000000"/>
                </a:solidFill>
                <a:prstDash val="sysDot"/>
                <a:round/>
                <a:headEnd type="none" w="sm" len="sm"/>
                <a:tailEnd type="none" w="sm" len="sm"/>
              </a:ln>
            </p:spPr>
            <p:txBody>
              <a:bodyPr/>
              <a:lstStyle/>
              <a:p>
                <a:endParaRPr lang="en-US"/>
              </a:p>
            </p:txBody>
          </p:sp>
          <p:sp>
            <p:nvSpPr>
              <p:cNvPr id="102765" name="Line 21"/>
              <p:cNvSpPr>
                <a:spLocks noChangeShapeType="1"/>
              </p:cNvSpPr>
              <p:nvPr/>
            </p:nvSpPr>
            <p:spPr bwMode="auto">
              <a:xfrm>
                <a:off x="624" y="1920"/>
                <a:ext cx="0" cy="1440"/>
              </a:xfrm>
              <a:prstGeom prst="line">
                <a:avLst/>
              </a:prstGeom>
              <a:noFill/>
              <a:ln w="50800">
                <a:solidFill>
                  <a:srgbClr val="000000"/>
                </a:solidFill>
                <a:round/>
                <a:headEnd type="none" w="sm" len="sm"/>
                <a:tailEnd type="none" w="sm" len="sm"/>
              </a:ln>
            </p:spPr>
            <p:txBody>
              <a:bodyPr/>
              <a:lstStyle/>
              <a:p>
                <a:endParaRPr lang="en-US"/>
              </a:p>
            </p:txBody>
          </p:sp>
          <p:sp>
            <p:nvSpPr>
              <p:cNvPr id="102766" name="Line 22"/>
              <p:cNvSpPr>
                <a:spLocks noChangeShapeType="1"/>
              </p:cNvSpPr>
              <p:nvPr/>
            </p:nvSpPr>
            <p:spPr bwMode="auto">
              <a:xfrm flipH="1">
                <a:off x="96" y="3840"/>
                <a:ext cx="2496" cy="0"/>
              </a:xfrm>
              <a:prstGeom prst="line">
                <a:avLst/>
              </a:prstGeom>
              <a:noFill/>
              <a:ln w="50800">
                <a:solidFill>
                  <a:srgbClr val="000000"/>
                </a:solidFill>
                <a:round/>
                <a:headEnd type="none" w="sm" len="sm"/>
                <a:tailEnd type="none" w="sm" len="sm"/>
              </a:ln>
            </p:spPr>
            <p:txBody>
              <a:bodyPr/>
              <a:lstStyle/>
              <a:p>
                <a:endParaRPr lang="en-US"/>
              </a:p>
            </p:txBody>
          </p:sp>
          <p:sp>
            <p:nvSpPr>
              <p:cNvPr id="102767" name="Line 23"/>
              <p:cNvSpPr>
                <a:spLocks noChangeShapeType="1"/>
              </p:cNvSpPr>
              <p:nvPr/>
            </p:nvSpPr>
            <p:spPr bwMode="auto">
              <a:xfrm flipV="1">
                <a:off x="96" y="1440"/>
                <a:ext cx="0" cy="2400"/>
              </a:xfrm>
              <a:prstGeom prst="line">
                <a:avLst/>
              </a:prstGeom>
              <a:noFill/>
              <a:ln w="50800">
                <a:solidFill>
                  <a:srgbClr val="000000"/>
                </a:solidFill>
                <a:round/>
                <a:headEnd type="none" w="sm" len="sm"/>
                <a:tailEnd type="none" w="sm" len="sm"/>
              </a:ln>
            </p:spPr>
            <p:txBody>
              <a:bodyPr/>
              <a:lstStyle/>
              <a:p>
                <a:endParaRPr lang="en-US"/>
              </a:p>
            </p:txBody>
          </p:sp>
          <p:sp>
            <p:nvSpPr>
              <p:cNvPr id="102768" name="Line 24"/>
              <p:cNvSpPr>
                <a:spLocks noChangeShapeType="1"/>
              </p:cNvSpPr>
              <p:nvPr/>
            </p:nvSpPr>
            <p:spPr bwMode="auto">
              <a:xfrm flipV="1">
                <a:off x="2592" y="1488"/>
                <a:ext cx="0" cy="2400"/>
              </a:xfrm>
              <a:prstGeom prst="line">
                <a:avLst/>
              </a:prstGeom>
              <a:noFill/>
              <a:ln w="50800">
                <a:solidFill>
                  <a:srgbClr val="000000"/>
                </a:solidFill>
                <a:round/>
                <a:headEnd type="none" w="sm" len="sm"/>
                <a:tailEnd type="none" w="sm" len="sm"/>
              </a:ln>
            </p:spPr>
            <p:txBody>
              <a:bodyPr/>
              <a:lstStyle/>
              <a:p>
                <a:endParaRPr lang="en-US"/>
              </a:p>
            </p:txBody>
          </p:sp>
        </p:grpSp>
      </p:grpSp>
      <p:grpSp>
        <p:nvGrpSpPr>
          <p:cNvPr id="5" name="Group 31"/>
          <p:cNvGrpSpPr>
            <a:grpSpLocks/>
          </p:cNvGrpSpPr>
          <p:nvPr/>
        </p:nvGrpSpPr>
        <p:grpSpPr bwMode="auto">
          <a:xfrm>
            <a:off x="2743200" y="1771650"/>
            <a:ext cx="1416050" cy="1885950"/>
            <a:chOff x="1728" y="1116"/>
            <a:chExt cx="892" cy="1188"/>
          </a:xfrm>
        </p:grpSpPr>
        <p:sp>
          <p:nvSpPr>
            <p:cNvPr id="102755" name="Arc 27"/>
            <p:cNvSpPr>
              <a:spLocks/>
            </p:cNvSpPr>
            <p:nvPr/>
          </p:nvSpPr>
          <p:spPr bwMode="auto">
            <a:xfrm>
              <a:off x="1728" y="1200"/>
              <a:ext cx="432"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102756" name="Arc 28"/>
            <p:cNvSpPr>
              <a:spLocks/>
            </p:cNvSpPr>
            <p:nvPr/>
          </p:nvSpPr>
          <p:spPr bwMode="auto">
            <a:xfrm>
              <a:off x="2160" y="1200"/>
              <a:ext cx="384" cy="1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102757" name="Rectangle 29"/>
            <p:cNvSpPr>
              <a:spLocks noChangeArrowheads="1"/>
            </p:cNvSpPr>
            <p:nvPr/>
          </p:nvSpPr>
          <p:spPr bwMode="auto">
            <a:xfrm>
              <a:off x="2100" y="111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8" name="Rectangle 30"/>
            <p:cNvSpPr>
              <a:spLocks noChangeArrowheads="1"/>
            </p:cNvSpPr>
            <p:nvPr/>
          </p:nvSpPr>
          <p:spPr bwMode="auto">
            <a:xfrm>
              <a:off x="2436" y="1116"/>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grpSp>
      <p:grpSp>
        <p:nvGrpSpPr>
          <p:cNvPr id="6" name="Group 40"/>
          <p:cNvGrpSpPr>
            <a:grpSpLocks/>
          </p:cNvGrpSpPr>
          <p:nvPr/>
        </p:nvGrpSpPr>
        <p:grpSpPr bwMode="auto">
          <a:xfrm>
            <a:off x="1598613" y="3143250"/>
            <a:ext cx="2008187" cy="1892300"/>
            <a:chOff x="1007" y="1980"/>
            <a:chExt cx="1265" cy="1192"/>
          </a:xfrm>
        </p:grpSpPr>
        <p:sp>
          <p:nvSpPr>
            <p:cNvPr id="102747" name="Rectangle 32"/>
            <p:cNvSpPr>
              <a:spLocks noChangeArrowheads="1"/>
            </p:cNvSpPr>
            <p:nvPr/>
          </p:nvSpPr>
          <p:spPr bwMode="auto">
            <a:xfrm rot="6300000">
              <a:off x="935" y="2567"/>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48" name="Rectangle 33"/>
            <p:cNvSpPr>
              <a:spLocks noChangeArrowheads="1"/>
            </p:cNvSpPr>
            <p:nvPr/>
          </p:nvSpPr>
          <p:spPr bwMode="auto">
            <a:xfrm rot="-2340000">
              <a:off x="1716" y="313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49" name="Rectangle 34"/>
            <p:cNvSpPr>
              <a:spLocks noChangeArrowheads="1"/>
            </p:cNvSpPr>
            <p:nvPr/>
          </p:nvSpPr>
          <p:spPr bwMode="auto">
            <a:xfrm rot="1560000">
              <a:off x="1620" y="198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0" name="Rectangle 35"/>
            <p:cNvSpPr>
              <a:spLocks noChangeArrowheads="1"/>
            </p:cNvSpPr>
            <p:nvPr/>
          </p:nvSpPr>
          <p:spPr bwMode="auto">
            <a:xfrm rot="-1440000">
              <a:off x="2088" y="2838"/>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1" name="Rectangle 36"/>
            <p:cNvSpPr>
              <a:spLocks noChangeArrowheads="1"/>
            </p:cNvSpPr>
            <p:nvPr/>
          </p:nvSpPr>
          <p:spPr bwMode="auto">
            <a:xfrm rot="1680000">
              <a:off x="1222" y="3032"/>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2" name="Rectangle 37"/>
            <p:cNvSpPr>
              <a:spLocks noChangeArrowheads="1"/>
            </p:cNvSpPr>
            <p:nvPr/>
          </p:nvSpPr>
          <p:spPr bwMode="auto">
            <a:xfrm rot="1080000">
              <a:off x="1140" y="222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3" name="Rectangle 38"/>
            <p:cNvSpPr>
              <a:spLocks noChangeArrowheads="1"/>
            </p:cNvSpPr>
            <p:nvPr/>
          </p:nvSpPr>
          <p:spPr bwMode="auto">
            <a:xfrm rot="-1260000">
              <a:off x="2076" y="2310"/>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sp>
          <p:nvSpPr>
            <p:cNvPr id="102754" name="Rectangle 39"/>
            <p:cNvSpPr>
              <a:spLocks noChangeArrowheads="1"/>
            </p:cNvSpPr>
            <p:nvPr/>
          </p:nvSpPr>
          <p:spPr bwMode="auto">
            <a:xfrm rot="-6660000">
              <a:off x="1415" y="2711"/>
              <a:ext cx="184" cy="40"/>
            </a:xfrm>
            <a:prstGeom prst="rect">
              <a:avLst/>
            </a:prstGeom>
            <a:solidFill>
              <a:schemeClr val="tx2"/>
            </a:solidFill>
            <a:ln w="12700">
              <a:solidFill>
                <a:schemeClr val="tx1"/>
              </a:solidFill>
              <a:miter lim="800000"/>
              <a:headEnd/>
              <a:tailEnd/>
            </a:ln>
          </p:spPr>
          <p:txBody>
            <a:bodyPr wrap="none" anchor="ctr"/>
            <a:lstStyle/>
            <a:p>
              <a:pPr algn="ctr" eaLnBrk="0" hangingPunct="0"/>
              <a:endParaRPr lang="en-US"/>
            </a:p>
          </p:txBody>
        </p:sp>
      </p:grpSp>
      <p:grpSp>
        <p:nvGrpSpPr>
          <p:cNvPr id="7" name="Group 47"/>
          <p:cNvGrpSpPr>
            <a:grpSpLocks/>
          </p:cNvGrpSpPr>
          <p:nvPr/>
        </p:nvGrpSpPr>
        <p:grpSpPr bwMode="auto">
          <a:xfrm>
            <a:off x="230188" y="2444750"/>
            <a:ext cx="625475" cy="973138"/>
            <a:chOff x="145" y="1540"/>
            <a:chExt cx="394" cy="613"/>
          </a:xfrm>
        </p:grpSpPr>
        <p:sp>
          <p:nvSpPr>
            <p:cNvPr id="102741" name="Line 41"/>
            <p:cNvSpPr>
              <a:spLocks noChangeShapeType="1"/>
            </p:cNvSpPr>
            <p:nvPr/>
          </p:nvSpPr>
          <p:spPr bwMode="auto">
            <a:xfrm flipV="1">
              <a:off x="342" y="1540"/>
              <a:ext cx="2" cy="484"/>
            </a:xfrm>
            <a:prstGeom prst="line">
              <a:avLst/>
            </a:prstGeom>
            <a:noFill/>
            <a:ln w="50800">
              <a:solidFill>
                <a:srgbClr val="969696"/>
              </a:solidFill>
              <a:round/>
              <a:headEnd type="none" w="sm" len="sm"/>
              <a:tailEnd type="none" w="sm" len="sm"/>
            </a:ln>
          </p:spPr>
          <p:txBody>
            <a:bodyPr/>
            <a:lstStyle/>
            <a:p>
              <a:endParaRPr lang="en-US"/>
            </a:p>
          </p:txBody>
        </p:sp>
        <p:grpSp>
          <p:nvGrpSpPr>
            <p:cNvPr id="102742" name="Group 46"/>
            <p:cNvGrpSpPr>
              <a:grpSpLocks/>
            </p:cNvGrpSpPr>
            <p:nvPr/>
          </p:nvGrpSpPr>
          <p:grpSpPr bwMode="auto">
            <a:xfrm>
              <a:off x="145" y="2005"/>
              <a:ext cx="394" cy="148"/>
              <a:chOff x="145" y="2005"/>
              <a:chExt cx="394" cy="148"/>
            </a:xfrm>
          </p:grpSpPr>
          <p:sp>
            <p:nvSpPr>
              <p:cNvPr id="102743" name="Freeform 42"/>
              <p:cNvSpPr>
                <a:spLocks/>
              </p:cNvSpPr>
              <p:nvPr/>
            </p:nvSpPr>
            <p:spPr bwMode="auto">
              <a:xfrm>
                <a:off x="309" y="2024"/>
                <a:ext cx="66" cy="106"/>
              </a:xfrm>
              <a:custGeom>
                <a:avLst/>
                <a:gdLst>
                  <a:gd name="T0" fmla="*/ 15 w 66"/>
                  <a:gd name="T1" fmla="*/ 0 h 106"/>
                  <a:gd name="T2" fmla="*/ 47 w 66"/>
                  <a:gd name="T3" fmla="*/ 0 h 106"/>
                  <a:gd name="T4" fmla="*/ 65 w 66"/>
                  <a:gd name="T5" fmla="*/ 18 h 106"/>
                  <a:gd name="T6" fmla="*/ 65 w 66"/>
                  <a:gd name="T7" fmla="*/ 79 h 106"/>
                  <a:gd name="T8" fmla="*/ 33 w 66"/>
                  <a:gd name="T9" fmla="*/ 105 h 106"/>
                  <a:gd name="T10" fmla="*/ 0 w 66"/>
                  <a:gd name="T11" fmla="*/ 79 h 106"/>
                  <a:gd name="T12" fmla="*/ 0 w 66"/>
                  <a:gd name="T13" fmla="*/ 18 h 106"/>
                  <a:gd name="T14" fmla="*/ 15 w 66"/>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06"/>
                  <a:gd name="T26" fmla="*/ 66 w 66"/>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06">
                    <a:moveTo>
                      <a:pt x="15" y="0"/>
                    </a:moveTo>
                    <a:lnTo>
                      <a:pt x="47" y="0"/>
                    </a:lnTo>
                    <a:lnTo>
                      <a:pt x="65" y="18"/>
                    </a:lnTo>
                    <a:lnTo>
                      <a:pt x="65" y="79"/>
                    </a:lnTo>
                    <a:lnTo>
                      <a:pt x="33" y="105"/>
                    </a:lnTo>
                    <a:lnTo>
                      <a:pt x="0" y="79"/>
                    </a:lnTo>
                    <a:lnTo>
                      <a:pt x="0" y="18"/>
                    </a:lnTo>
                    <a:lnTo>
                      <a:pt x="15" y="0"/>
                    </a:lnTo>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744" name="Freeform 43"/>
              <p:cNvSpPr>
                <a:spLocks/>
              </p:cNvSpPr>
              <p:nvPr/>
            </p:nvSpPr>
            <p:spPr bwMode="auto">
              <a:xfrm>
                <a:off x="145" y="2025"/>
                <a:ext cx="167" cy="100"/>
              </a:xfrm>
              <a:custGeom>
                <a:avLst/>
                <a:gdLst>
                  <a:gd name="T0" fmla="*/ 166 w 167"/>
                  <a:gd name="T1" fmla="*/ 39 h 100"/>
                  <a:gd name="T2" fmla="*/ 24 w 167"/>
                  <a:gd name="T3" fmla="*/ 0 h 100"/>
                  <a:gd name="T4" fmla="*/ 10 w 167"/>
                  <a:gd name="T5" fmla="*/ 5 h 100"/>
                  <a:gd name="T6" fmla="*/ 4 w 167"/>
                  <a:gd name="T7" fmla="*/ 23 h 100"/>
                  <a:gd name="T8" fmla="*/ 0 w 167"/>
                  <a:gd name="T9" fmla="*/ 47 h 100"/>
                  <a:gd name="T10" fmla="*/ 3 w 167"/>
                  <a:gd name="T11" fmla="*/ 63 h 100"/>
                  <a:gd name="T12" fmla="*/ 6 w 167"/>
                  <a:gd name="T13" fmla="*/ 81 h 100"/>
                  <a:gd name="T14" fmla="*/ 12 w 167"/>
                  <a:gd name="T15" fmla="*/ 90 h 100"/>
                  <a:gd name="T16" fmla="*/ 18 w 167"/>
                  <a:gd name="T17" fmla="*/ 98 h 100"/>
                  <a:gd name="T18" fmla="*/ 27 w 167"/>
                  <a:gd name="T19" fmla="*/ 99 h 100"/>
                  <a:gd name="T20" fmla="*/ 166 w 167"/>
                  <a:gd name="T21" fmla="*/ 57 h 100"/>
                  <a:gd name="T22" fmla="*/ 166 w 167"/>
                  <a:gd name="T23" fmla="*/ 39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00"/>
                  <a:gd name="T38" fmla="*/ 167 w 167"/>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00">
                    <a:moveTo>
                      <a:pt x="166" y="39"/>
                    </a:moveTo>
                    <a:lnTo>
                      <a:pt x="24" y="0"/>
                    </a:lnTo>
                    <a:lnTo>
                      <a:pt x="10" y="5"/>
                    </a:lnTo>
                    <a:lnTo>
                      <a:pt x="4" y="23"/>
                    </a:lnTo>
                    <a:lnTo>
                      <a:pt x="0" y="47"/>
                    </a:lnTo>
                    <a:lnTo>
                      <a:pt x="3" y="63"/>
                    </a:lnTo>
                    <a:lnTo>
                      <a:pt x="6" y="81"/>
                    </a:lnTo>
                    <a:lnTo>
                      <a:pt x="12" y="90"/>
                    </a:lnTo>
                    <a:lnTo>
                      <a:pt x="18" y="98"/>
                    </a:lnTo>
                    <a:lnTo>
                      <a:pt x="27" y="99"/>
                    </a:lnTo>
                    <a:lnTo>
                      <a:pt x="166" y="57"/>
                    </a:lnTo>
                    <a:lnTo>
                      <a:pt x="166" y="39"/>
                    </a:lnTo>
                  </a:path>
                </a:pathLst>
              </a:custGeom>
              <a:gradFill rotWithShape="0">
                <a:gsLst>
                  <a:gs pos="0">
                    <a:srgbClr val="7A7A7A"/>
                  </a:gs>
                  <a:gs pos="100000">
                    <a:srgbClr val="CBCBCB"/>
                  </a:gs>
                </a:gsLst>
                <a:lin ang="5400000" scaled="1"/>
              </a:gradFill>
              <a:ln w="12700" cap="rnd">
                <a:solidFill>
                  <a:srgbClr val="000000"/>
                </a:solidFill>
                <a:round/>
                <a:headEnd/>
                <a:tailEnd/>
              </a:ln>
            </p:spPr>
            <p:txBody>
              <a:bodyPr/>
              <a:lstStyle/>
              <a:p>
                <a:pPr algn="ctr" eaLnBrk="0" hangingPunct="0"/>
                <a:endParaRPr lang="en-US"/>
              </a:p>
            </p:txBody>
          </p:sp>
          <p:sp>
            <p:nvSpPr>
              <p:cNvPr id="102745" name="Freeform 44"/>
              <p:cNvSpPr>
                <a:spLocks/>
              </p:cNvSpPr>
              <p:nvPr/>
            </p:nvSpPr>
            <p:spPr bwMode="auto">
              <a:xfrm>
                <a:off x="372" y="2029"/>
                <a:ext cx="167" cy="100"/>
              </a:xfrm>
              <a:custGeom>
                <a:avLst/>
                <a:gdLst>
                  <a:gd name="T0" fmla="*/ 0 w 167"/>
                  <a:gd name="T1" fmla="*/ 39 h 100"/>
                  <a:gd name="T2" fmla="*/ 142 w 167"/>
                  <a:gd name="T3" fmla="*/ 0 h 100"/>
                  <a:gd name="T4" fmla="*/ 156 w 167"/>
                  <a:gd name="T5" fmla="*/ 5 h 100"/>
                  <a:gd name="T6" fmla="*/ 162 w 167"/>
                  <a:gd name="T7" fmla="*/ 23 h 100"/>
                  <a:gd name="T8" fmla="*/ 166 w 167"/>
                  <a:gd name="T9" fmla="*/ 47 h 100"/>
                  <a:gd name="T10" fmla="*/ 163 w 167"/>
                  <a:gd name="T11" fmla="*/ 63 h 100"/>
                  <a:gd name="T12" fmla="*/ 160 w 167"/>
                  <a:gd name="T13" fmla="*/ 81 h 100"/>
                  <a:gd name="T14" fmla="*/ 154 w 167"/>
                  <a:gd name="T15" fmla="*/ 90 h 100"/>
                  <a:gd name="T16" fmla="*/ 148 w 167"/>
                  <a:gd name="T17" fmla="*/ 98 h 100"/>
                  <a:gd name="T18" fmla="*/ 139 w 167"/>
                  <a:gd name="T19" fmla="*/ 99 h 100"/>
                  <a:gd name="T20" fmla="*/ 0 w 167"/>
                  <a:gd name="T21" fmla="*/ 57 h 100"/>
                  <a:gd name="T22" fmla="*/ 0 w 167"/>
                  <a:gd name="T23" fmla="*/ 39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00"/>
                  <a:gd name="T38" fmla="*/ 167 w 167"/>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00">
                    <a:moveTo>
                      <a:pt x="0" y="39"/>
                    </a:moveTo>
                    <a:lnTo>
                      <a:pt x="142" y="0"/>
                    </a:lnTo>
                    <a:lnTo>
                      <a:pt x="156" y="5"/>
                    </a:lnTo>
                    <a:lnTo>
                      <a:pt x="162" y="23"/>
                    </a:lnTo>
                    <a:lnTo>
                      <a:pt x="166" y="47"/>
                    </a:lnTo>
                    <a:lnTo>
                      <a:pt x="163" y="63"/>
                    </a:lnTo>
                    <a:lnTo>
                      <a:pt x="160" y="81"/>
                    </a:lnTo>
                    <a:lnTo>
                      <a:pt x="154" y="90"/>
                    </a:lnTo>
                    <a:lnTo>
                      <a:pt x="148" y="98"/>
                    </a:lnTo>
                    <a:lnTo>
                      <a:pt x="139" y="99"/>
                    </a:lnTo>
                    <a:lnTo>
                      <a:pt x="0" y="57"/>
                    </a:lnTo>
                    <a:lnTo>
                      <a:pt x="0" y="39"/>
                    </a:lnTo>
                  </a:path>
                </a:pathLst>
              </a:custGeom>
              <a:gradFill rotWithShape="0">
                <a:gsLst>
                  <a:gs pos="0">
                    <a:srgbClr val="CBCBCB"/>
                  </a:gs>
                  <a:gs pos="100000">
                    <a:srgbClr val="A2A2A2"/>
                  </a:gs>
                </a:gsLst>
                <a:lin ang="5400000" scaled="1"/>
              </a:gradFill>
              <a:ln w="12700" cap="rnd">
                <a:solidFill>
                  <a:srgbClr val="000000"/>
                </a:solidFill>
                <a:round/>
                <a:headEnd/>
                <a:tailEnd/>
              </a:ln>
            </p:spPr>
            <p:txBody>
              <a:bodyPr/>
              <a:lstStyle/>
              <a:p>
                <a:pPr algn="ctr" eaLnBrk="0" hangingPunct="0"/>
                <a:endParaRPr lang="en-US"/>
              </a:p>
            </p:txBody>
          </p:sp>
          <p:sp>
            <p:nvSpPr>
              <p:cNvPr id="102746" name="Arc 45"/>
              <p:cNvSpPr>
                <a:spLocks/>
              </p:cNvSpPr>
              <p:nvPr/>
            </p:nvSpPr>
            <p:spPr bwMode="auto">
              <a:xfrm rot="1380000">
                <a:off x="332" y="2005"/>
                <a:ext cx="40" cy="148"/>
              </a:xfrm>
              <a:custGeom>
                <a:avLst/>
                <a:gdLst>
                  <a:gd name="T0" fmla="*/ 0 w 21600"/>
                  <a:gd name="T1" fmla="*/ 0 h 21540"/>
                  <a:gd name="T2" fmla="*/ 0 w 21600"/>
                  <a:gd name="T3" fmla="*/ 0 h 21540"/>
                  <a:gd name="T4" fmla="*/ 0 w 21600"/>
                  <a:gd name="T5" fmla="*/ 0 h 21540"/>
                  <a:gd name="T6" fmla="*/ 0 60000 65536"/>
                  <a:gd name="T7" fmla="*/ 0 60000 65536"/>
                  <a:gd name="T8" fmla="*/ 0 60000 65536"/>
                  <a:gd name="T9" fmla="*/ 0 w 21600"/>
                  <a:gd name="T10" fmla="*/ 0 h 21540"/>
                  <a:gd name="T11" fmla="*/ 21600 w 21600"/>
                  <a:gd name="T12" fmla="*/ 21540 h 21540"/>
                </a:gdLst>
                <a:ahLst/>
                <a:cxnLst>
                  <a:cxn ang="T6">
                    <a:pos x="T0" y="T1"/>
                  </a:cxn>
                  <a:cxn ang="T7">
                    <a:pos x="T2" y="T3"/>
                  </a:cxn>
                  <a:cxn ang="T8">
                    <a:pos x="T4" y="T5"/>
                  </a:cxn>
                </a:cxnLst>
                <a:rect l="T9" t="T10" r="T11" b="T12"/>
                <a:pathLst>
                  <a:path w="21600" h="21540" fill="none" extrusionOk="0">
                    <a:moveTo>
                      <a:pt x="0" y="21540"/>
                    </a:moveTo>
                    <a:cubicBezTo>
                      <a:pt x="0" y="10237"/>
                      <a:pt x="8713" y="845"/>
                      <a:pt x="19985" y="0"/>
                    </a:cubicBezTo>
                  </a:path>
                  <a:path w="21600" h="21540" stroke="0" extrusionOk="0">
                    <a:moveTo>
                      <a:pt x="0" y="21540"/>
                    </a:moveTo>
                    <a:cubicBezTo>
                      <a:pt x="0" y="10237"/>
                      <a:pt x="8713" y="845"/>
                      <a:pt x="19985" y="0"/>
                    </a:cubicBezTo>
                    <a:lnTo>
                      <a:pt x="21600" y="2154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grpSp>
      <p:sp>
        <p:nvSpPr>
          <p:cNvPr id="204848" name="Line 48"/>
          <p:cNvSpPr>
            <a:spLocks noChangeShapeType="1"/>
          </p:cNvSpPr>
          <p:nvPr/>
        </p:nvSpPr>
        <p:spPr bwMode="auto">
          <a:xfrm>
            <a:off x="552450" y="3817938"/>
            <a:ext cx="0" cy="838200"/>
          </a:xfrm>
          <a:prstGeom prst="line">
            <a:avLst/>
          </a:prstGeom>
          <a:noFill/>
          <a:ln w="76200">
            <a:solidFill>
              <a:schemeClr val="accent2"/>
            </a:solidFill>
            <a:round/>
            <a:headEnd type="none" w="sm" len="sm"/>
            <a:tailEnd type="stealth" w="med" len="med"/>
          </a:ln>
        </p:spPr>
        <p:txBody>
          <a:bodyPr/>
          <a:lstStyle/>
          <a:p>
            <a:endParaRPr lang="en-US"/>
          </a:p>
        </p:txBody>
      </p:sp>
      <p:sp>
        <p:nvSpPr>
          <p:cNvPr id="204849" name="Arc 49"/>
          <p:cNvSpPr>
            <a:spLocks/>
          </p:cNvSpPr>
          <p:nvPr/>
        </p:nvSpPr>
        <p:spPr bwMode="auto">
          <a:xfrm rot="-9840000">
            <a:off x="1179513" y="5343525"/>
            <a:ext cx="654050" cy="7477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38" y="28"/>
                  <a:pt x="21548" y="0"/>
                </a:cubicBezTo>
              </a:path>
              <a:path w="21600" h="21600" stroke="0" extrusionOk="0">
                <a:moveTo>
                  <a:pt x="0" y="21600"/>
                </a:moveTo>
                <a:cubicBezTo>
                  <a:pt x="0" y="9690"/>
                  <a:pt x="9638" y="28"/>
                  <a:pt x="21548" y="0"/>
                </a:cubicBezTo>
                <a:lnTo>
                  <a:pt x="21600" y="21600"/>
                </a:lnTo>
                <a:close/>
              </a:path>
            </a:pathLst>
          </a:custGeom>
          <a:noFill/>
          <a:ln w="76200" cap="rnd">
            <a:solidFill>
              <a:schemeClr val="accent2"/>
            </a:solidFill>
            <a:round/>
            <a:headEnd type="stealth" w="med" len="med"/>
            <a:tailEnd type="none" w="sm" len="sm"/>
          </a:ln>
        </p:spPr>
        <p:txBody>
          <a:bodyPr/>
          <a:lstStyle/>
          <a:p>
            <a:pPr algn="ctr" eaLnBrk="0" hangingPunct="0"/>
            <a:endParaRPr lang="en-US"/>
          </a:p>
        </p:txBody>
      </p:sp>
      <p:sp>
        <p:nvSpPr>
          <p:cNvPr id="204850" name="Arc 50"/>
          <p:cNvSpPr>
            <a:spLocks/>
          </p:cNvSpPr>
          <p:nvPr/>
        </p:nvSpPr>
        <p:spPr bwMode="auto">
          <a:xfrm rot="-9840000">
            <a:off x="2322513" y="5343525"/>
            <a:ext cx="654050" cy="7477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38" y="28"/>
                  <a:pt x="21548" y="0"/>
                </a:cubicBezTo>
              </a:path>
              <a:path w="21600" h="21600" stroke="0" extrusionOk="0">
                <a:moveTo>
                  <a:pt x="0" y="21600"/>
                </a:moveTo>
                <a:cubicBezTo>
                  <a:pt x="0" y="9690"/>
                  <a:pt x="9638" y="28"/>
                  <a:pt x="21548" y="0"/>
                </a:cubicBezTo>
                <a:lnTo>
                  <a:pt x="21600" y="21600"/>
                </a:lnTo>
                <a:close/>
              </a:path>
            </a:pathLst>
          </a:custGeom>
          <a:noFill/>
          <a:ln w="76200" cap="rnd">
            <a:solidFill>
              <a:schemeClr val="accent2"/>
            </a:solidFill>
            <a:round/>
            <a:headEnd type="stealth" w="med" len="med"/>
            <a:tailEnd type="none" w="sm" len="sm"/>
          </a:ln>
        </p:spPr>
        <p:txBody>
          <a:bodyPr/>
          <a:lstStyle/>
          <a:p>
            <a:pPr algn="ctr" eaLnBrk="0" hangingPunct="0"/>
            <a:endParaRPr lang="en-US"/>
          </a:p>
        </p:txBody>
      </p:sp>
      <p:grpSp>
        <p:nvGrpSpPr>
          <p:cNvPr id="9" name="Group 57"/>
          <p:cNvGrpSpPr>
            <a:grpSpLocks/>
          </p:cNvGrpSpPr>
          <p:nvPr/>
        </p:nvGrpSpPr>
        <p:grpSpPr bwMode="auto">
          <a:xfrm>
            <a:off x="1457325" y="3892550"/>
            <a:ext cx="1955800" cy="838200"/>
            <a:chOff x="918" y="2452"/>
            <a:chExt cx="1232" cy="528"/>
          </a:xfrm>
        </p:grpSpPr>
        <p:sp>
          <p:nvSpPr>
            <p:cNvPr id="102735" name="Line 51"/>
            <p:cNvSpPr>
              <a:spLocks noChangeShapeType="1"/>
            </p:cNvSpPr>
            <p:nvPr/>
          </p:nvSpPr>
          <p:spPr bwMode="auto">
            <a:xfrm flipV="1">
              <a:off x="918" y="2452"/>
              <a:ext cx="0" cy="528"/>
            </a:xfrm>
            <a:prstGeom prst="line">
              <a:avLst/>
            </a:prstGeom>
            <a:noFill/>
            <a:ln w="76200">
              <a:solidFill>
                <a:schemeClr val="accent2"/>
              </a:solidFill>
              <a:round/>
              <a:headEnd type="none" w="sm" len="sm"/>
              <a:tailEnd type="stealth" w="med" len="med"/>
            </a:ln>
          </p:spPr>
          <p:txBody>
            <a:bodyPr/>
            <a:lstStyle/>
            <a:p>
              <a:endParaRPr lang="en-US"/>
            </a:p>
          </p:txBody>
        </p:sp>
        <p:sp>
          <p:nvSpPr>
            <p:cNvPr id="102736" name="Line 52"/>
            <p:cNvSpPr>
              <a:spLocks noChangeShapeType="1"/>
            </p:cNvSpPr>
            <p:nvPr/>
          </p:nvSpPr>
          <p:spPr bwMode="auto">
            <a:xfrm flipV="1">
              <a:off x="1172" y="2452"/>
              <a:ext cx="0" cy="528"/>
            </a:xfrm>
            <a:prstGeom prst="line">
              <a:avLst/>
            </a:prstGeom>
            <a:noFill/>
            <a:ln w="76200">
              <a:solidFill>
                <a:schemeClr val="accent2"/>
              </a:solidFill>
              <a:round/>
              <a:headEnd type="none" w="sm" len="sm"/>
              <a:tailEnd type="stealth" w="med" len="med"/>
            </a:ln>
          </p:spPr>
          <p:txBody>
            <a:bodyPr/>
            <a:lstStyle/>
            <a:p>
              <a:endParaRPr lang="en-US"/>
            </a:p>
          </p:txBody>
        </p:sp>
        <p:sp>
          <p:nvSpPr>
            <p:cNvPr id="102737" name="Line 53"/>
            <p:cNvSpPr>
              <a:spLocks noChangeShapeType="1"/>
            </p:cNvSpPr>
            <p:nvPr/>
          </p:nvSpPr>
          <p:spPr bwMode="auto">
            <a:xfrm flipV="1">
              <a:off x="1407" y="2452"/>
              <a:ext cx="0" cy="528"/>
            </a:xfrm>
            <a:prstGeom prst="line">
              <a:avLst/>
            </a:prstGeom>
            <a:noFill/>
            <a:ln w="76200">
              <a:solidFill>
                <a:schemeClr val="accent2"/>
              </a:solidFill>
              <a:round/>
              <a:headEnd type="none" w="sm" len="sm"/>
              <a:tailEnd type="stealth" w="med" len="med"/>
            </a:ln>
          </p:spPr>
          <p:txBody>
            <a:bodyPr/>
            <a:lstStyle/>
            <a:p>
              <a:endParaRPr lang="en-US"/>
            </a:p>
          </p:txBody>
        </p:sp>
        <p:sp>
          <p:nvSpPr>
            <p:cNvPr id="102738" name="Line 54"/>
            <p:cNvSpPr>
              <a:spLocks noChangeShapeType="1"/>
            </p:cNvSpPr>
            <p:nvPr/>
          </p:nvSpPr>
          <p:spPr bwMode="auto">
            <a:xfrm flipV="1">
              <a:off x="1643" y="2452"/>
              <a:ext cx="0" cy="528"/>
            </a:xfrm>
            <a:prstGeom prst="line">
              <a:avLst/>
            </a:prstGeom>
            <a:noFill/>
            <a:ln w="76200">
              <a:solidFill>
                <a:schemeClr val="accent2"/>
              </a:solidFill>
              <a:round/>
              <a:headEnd type="none" w="sm" len="sm"/>
              <a:tailEnd type="stealth" w="med" len="med"/>
            </a:ln>
          </p:spPr>
          <p:txBody>
            <a:bodyPr/>
            <a:lstStyle/>
            <a:p>
              <a:endParaRPr lang="en-US"/>
            </a:p>
          </p:txBody>
        </p:sp>
        <p:sp>
          <p:nvSpPr>
            <p:cNvPr id="102739" name="Line 55"/>
            <p:cNvSpPr>
              <a:spLocks noChangeShapeType="1"/>
            </p:cNvSpPr>
            <p:nvPr/>
          </p:nvSpPr>
          <p:spPr bwMode="auto">
            <a:xfrm flipV="1">
              <a:off x="1879" y="2452"/>
              <a:ext cx="0" cy="528"/>
            </a:xfrm>
            <a:prstGeom prst="line">
              <a:avLst/>
            </a:prstGeom>
            <a:noFill/>
            <a:ln w="76200">
              <a:solidFill>
                <a:schemeClr val="accent2"/>
              </a:solidFill>
              <a:round/>
              <a:headEnd type="none" w="sm" len="sm"/>
              <a:tailEnd type="stealth" w="med" len="med"/>
            </a:ln>
          </p:spPr>
          <p:txBody>
            <a:bodyPr/>
            <a:lstStyle/>
            <a:p>
              <a:endParaRPr lang="en-US"/>
            </a:p>
          </p:txBody>
        </p:sp>
        <p:sp>
          <p:nvSpPr>
            <p:cNvPr id="102740" name="Line 56"/>
            <p:cNvSpPr>
              <a:spLocks noChangeShapeType="1"/>
            </p:cNvSpPr>
            <p:nvPr/>
          </p:nvSpPr>
          <p:spPr bwMode="auto">
            <a:xfrm flipV="1">
              <a:off x="2150" y="2452"/>
              <a:ext cx="0" cy="528"/>
            </a:xfrm>
            <a:prstGeom prst="line">
              <a:avLst/>
            </a:prstGeom>
            <a:noFill/>
            <a:ln w="76200">
              <a:solidFill>
                <a:schemeClr val="accent2"/>
              </a:solidFill>
              <a:round/>
              <a:headEnd type="none" w="sm" len="sm"/>
              <a:tailEnd type="stealth" w="med" len="med"/>
            </a:ln>
          </p:spPr>
          <p:txBody>
            <a:bodyPr/>
            <a:lstStyle/>
            <a:p>
              <a:endParaRPr lang="en-US"/>
            </a:p>
          </p:txBody>
        </p:sp>
      </p:grpSp>
      <p:sp>
        <p:nvSpPr>
          <p:cNvPr id="204858" name="Arc 58"/>
          <p:cNvSpPr>
            <a:spLocks/>
          </p:cNvSpPr>
          <p:nvPr/>
        </p:nvSpPr>
        <p:spPr bwMode="auto">
          <a:xfrm rot="4260000">
            <a:off x="1090613" y="2678113"/>
            <a:ext cx="608012" cy="7350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76200" cap="rnd">
            <a:solidFill>
              <a:schemeClr val="accent2"/>
            </a:solidFill>
            <a:round/>
            <a:headEnd type="stealth" w="med" len="med"/>
            <a:tailEnd type="none" w="sm" len="sm"/>
          </a:ln>
        </p:spPr>
        <p:txBody>
          <a:bodyPr/>
          <a:lstStyle/>
          <a:p>
            <a:pPr algn="ctr" eaLnBrk="0" hangingPunct="0"/>
            <a:endParaRPr lang="en-US"/>
          </a:p>
        </p:txBody>
      </p:sp>
      <p:grpSp>
        <p:nvGrpSpPr>
          <p:cNvPr id="10" name="Group 61"/>
          <p:cNvGrpSpPr>
            <a:grpSpLocks/>
          </p:cNvGrpSpPr>
          <p:nvPr/>
        </p:nvGrpSpPr>
        <p:grpSpPr bwMode="auto">
          <a:xfrm>
            <a:off x="2095500" y="2779713"/>
            <a:ext cx="1352550" cy="1274762"/>
            <a:chOff x="1320" y="1751"/>
            <a:chExt cx="852" cy="803"/>
          </a:xfrm>
        </p:grpSpPr>
        <p:sp>
          <p:nvSpPr>
            <p:cNvPr id="102733" name="Freeform 59"/>
            <p:cNvSpPr>
              <a:spLocks/>
            </p:cNvSpPr>
            <p:nvPr/>
          </p:nvSpPr>
          <p:spPr bwMode="auto">
            <a:xfrm>
              <a:off x="1847" y="2227"/>
              <a:ext cx="325" cy="327"/>
            </a:xfrm>
            <a:custGeom>
              <a:avLst/>
              <a:gdLst>
                <a:gd name="T0" fmla="*/ 215 w 325"/>
                <a:gd name="T1" fmla="*/ 11 h 327"/>
                <a:gd name="T2" fmla="*/ 193 w 325"/>
                <a:gd name="T3" fmla="*/ 4 h 327"/>
                <a:gd name="T4" fmla="*/ 170 w 325"/>
                <a:gd name="T5" fmla="*/ 0 h 327"/>
                <a:gd name="T6" fmla="*/ 146 w 325"/>
                <a:gd name="T7" fmla="*/ 2 h 327"/>
                <a:gd name="T8" fmla="*/ 124 w 325"/>
                <a:gd name="T9" fmla="*/ 6 h 327"/>
                <a:gd name="T10" fmla="*/ 102 w 325"/>
                <a:gd name="T11" fmla="*/ 13 h 327"/>
                <a:gd name="T12" fmla="*/ 81 w 325"/>
                <a:gd name="T13" fmla="*/ 22 h 327"/>
                <a:gd name="T14" fmla="*/ 62 w 325"/>
                <a:gd name="T15" fmla="*/ 35 h 327"/>
                <a:gd name="T16" fmla="*/ 46 w 325"/>
                <a:gd name="T17" fmla="*/ 51 h 327"/>
                <a:gd name="T18" fmla="*/ 30 w 325"/>
                <a:gd name="T19" fmla="*/ 68 h 327"/>
                <a:gd name="T20" fmla="*/ 19 w 325"/>
                <a:gd name="T21" fmla="*/ 89 h 327"/>
                <a:gd name="T22" fmla="*/ 9 w 325"/>
                <a:gd name="T23" fmla="*/ 109 h 327"/>
                <a:gd name="T24" fmla="*/ 3 w 325"/>
                <a:gd name="T25" fmla="*/ 132 h 327"/>
                <a:gd name="T26" fmla="*/ 0 w 325"/>
                <a:gd name="T27" fmla="*/ 154 h 327"/>
                <a:gd name="T28" fmla="*/ 0 w 325"/>
                <a:gd name="T29" fmla="*/ 178 h 327"/>
                <a:gd name="T30" fmla="*/ 5 w 325"/>
                <a:gd name="T31" fmla="*/ 200 h 327"/>
                <a:gd name="T32" fmla="*/ 10 w 325"/>
                <a:gd name="T33" fmla="*/ 222 h 327"/>
                <a:gd name="T34" fmla="*/ 21 w 325"/>
                <a:gd name="T35" fmla="*/ 244 h 327"/>
                <a:gd name="T36" fmla="*/ 32 w 325"/>
                <a:gd name="T37" fmla="*/ 262 h 327"/>
                <a:gd name="T38" fmla="*/ 49 w 325"/>
                <a:gd name="T39" fmla="*/ 280 h 327"/>
                <a:gd name="T40" fmla="*/ 66 w 325"/>
                <a:gd name="T41" fmla="*/ 295 h 327"/>
                <a:gd name="T42" fmla="*/ 85 w 325"/>
                <a:gd name="T43" fmla="*/ 306 h 327"/>
                <a:gd name="T44" fmla="*/ 106 w 325"/>
                <a:gd name="T45" fmla="*/ 316 h 327"/>
                <a:gd name="T46" fmla="*/ 128 w 325"/>
                <a:gd name="T47" fmla="*/ 322 h 327"/>
                <a:gd name="T48" fmla="*/ 151 w 325"/>
                <a:gd name="T49" fmla="*/ 325 h 327"/>
                <a:gd name="T50" fmla="*/ 174 w 325"/>
                <a:gd name="T51" fmla="*/ 326 h 327"/>
                <a:gd name="T52" fmla="*/ 197 w 325"/>
                <a:gd name="T53" fmla="*/ 322 h 327"/>
                <a:gd name="T54" fmla="*/ 218 w 325"/>
                <a:gd name="T55" fmla="*/ 316 h 327"/>
                <a:gd name="T56" fmla="*/ 239 w 325"/>
                <a:gd name="T57" fmla="*/ 307 h 327"/>
                <a:gd name="T58" fmla="*/ 260 w 325"/>
                <a:gd name="T59" fmla="*/ 294 h 327"/>
                <a:gd name="T60" fmla="*/ 277 w 325"/>
                <a:gd name="T61" fmla="*/ 279 h 327"/>
                <a:gd name="T62" fmla="*/ 292 w 325"/>
                <a:gd name="T63" fmla="*/ 261 h 327"/>
                <a:gd name="T64" fmla="*/ 305 w 325"/>
                <a:gd name="T65" fmla="*/ 242 h 327"/>
                <a:gd name="T66" fmla="*/ 313 w 325"/>
                <a:gd name="T67" fmla="*/ 220 h 327"/>
                <a:gd name="T68" fmla="*/ 321 w 325"/>
                <a:gd name="T69" fmla="*/ 199 h 327"/>
                <a:gd name="T70" fmla="*/ 324 w 325"/>
                <a:gd name="T71" fmla="*/ 176 h 327"/>
                <a:gd name="T72" fmla="*/ 324 w 325"/>
                <a:gd name="T73" fmla="*/ 153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327"/>
                <a:gd name="T113" fmla="*/ 325 w 325"/>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327">
                  <a:moveTo>
                    <a:pt x="215" y="11"/>
                  </a:moveTo>
                  <a:lnTo>
                    <a:pt x="193" y="4"/>
                  </a:lnTo>
                  <a:lnTo>
                    <a:pt x="170" y="0"/>
                  </a:lnTo>
                  <a:lnTo>
                    <a:pt x="146" y="2"/>
                  </a:lnTo>
                  <a:lnTo>
                    <a:pt x="124" y="6"/>
                  </a:lnTo>
                  <a:lnTo>
                    <a:pt x="102" y="13"/>
                  </a:lnTo>
                  <a:lnTo>
                    <a:pt x="81" y="22"/>
                  </a:lnTo>
                  <a:lnTo>
                    <a:pt x="62" y="35"/>
                  </a:lnTo>
                  <a:lnTo>
                    <a:pt x="46" y="51"/>
                  </a:lnTo>
                  <a:lnTo>
                    <a:pt x="30" y="68"/>
                  </a:lnTo>
                  <a:lnTo>
                    <a:pt x="19" y="89"/>
                  </a:lnTo>
                  <a:lnTo>
                    <a:pt x="9" y="109"/>
                  </a:lnTo>
                  <a:lnTo>
                    <a:pt x="3" y="132"/>
                  </a:lnTo>
                  <a:lnTo>
                    <a:pt x="0" y="154"/>
                  </a:lnTo>
                  <a:lnTo>
                    <a:pt x="0" y="178"/>
                  </a:lnTo>
                  <a:lnTo>
                    <a:pt x="5" y="200"/>
                  </a:lnTo>
                  <a:lnTo>
                    <a:pt x="10" y="222"/>
                  </a:lnTo>
                  <a:lnTo>
                    <a:pt x="21" y="244"/>
                  </a:lnTo>
                  <a:lnTo>
                    <a:pt x="32" y="262"/>
                  </a:lnTo>
                  <a:lnTo>
                    <a:pt x="49" y="280"/>
                  </a:lnTo>
                  <a:lnTo>
                    <a:pt x="66" y="295"/>
                  </a:lnTo>
                  <a:lnTo>
                    <a:pt x="85" y="306"/>
                  </a:lnTo>
                  <a:lnTo>
                    <a:pt x="106" y="316"/>
                  </a:lnTo>
                  <a:lnTo>
                    <a:pt x="128" y="322"/>
                  </a:lnTo>
                  <a:lnTo>
                    <a:pt x="151" y="325"/>
                  </a:lnTo>
                  <a:lnTo>
                    <a:pt x="174" y="326"/>
                  </a:lnTo>
                  <a:lnTo>
                    <a:pt x="197" y="322"/>
                  </a:lnTo>
                  <a:lnTo>
                    <a:pt x="218" y="316"/>
                  </a:lnTo>
                  <a:lnTo>
                    <a:pt x="239" y="307"/>
                  </a:lnTo>
                  <a:lnTo>
                    <a:pt x="260" y="294"/>
                  </a:lnTo>
                  <a:lnTo>
                    <a:pt x="277" y="279"/>
                  </a:lnTo>
                  <a:lnTo>
                    <a:pt x="292" y="261"/>
                  </a:lnTo>
                  <a:lnTo>
                    <a:pt x="305" y="242"/>
                  </a:lnTo>
                  <a:lnTo>
                    <a:pt x="313" y="220"/>
                  </a:lnTo>
                  <a:lnTo>
                    <a:pt x="321" y="199"/>
                  </a:lnTo>
                  <a:lnTo>
                    <a:pt x="324" y="176"/>
                  </a:lnTo>
                  <a:lnTo>
                    <a:pt x="324" y="153"/>
                  </a:lnTo>
                </a:path>
              </a:pathLst>
            </a:custGeom>
            <a:noFill/>
            <a:ln w="50800" cap="rnd">
              <a:solidFill>
                <a:schemeClr val="tx2"/>
              </a:solidFill>
              <a:round/>
              <a:headEnd type="none" w="sm" len="sm"/>
              <a:tailEnd type="stealth" w="med" len="med"/>
            </a:ln>
          </p:spPr>
          <p:txBody>
            <a:bodyPr/>
            <a:lstStyle/>
            <a:p>
              <a:pPr algn="ctr" eaLnBrk="0" hangingPunct="0"/>
              <a:endParaRPr lang="en-US"/>
            </a:p>
          </p:txBody>
        </p:sp>
        <p:sp>
          <p:nvSpPr>
            <p:cNvPr id="102734" name="Freeform 60"/>
            <p:cNvSpPr>
              <a:spLocks/>
            </p:cNvSpPr>
            <p:nvPr/>
          </p:nvSpPr>
          <p:spPr bwMode="auto">
            <a:xfrm>
              <a:off x="1320" y="1751"/>
              <a:ext cx="307" cy="326"/>
            </a:xfrm>
            <a:custGeom>
              <a:avLst/>
              <a:gdLst>
                <a:gd name="T0" fmla="*/ 306 w 307"/>
                <a:gd name="T1" fmla="*/ 89 h 326"/>
                <a:gd name="T2" fmla="*/ 295 w 307"/>
                <a:gd name="T3" fmla="*/ 69 h 326"/>
                <a:gd name="T4" fmla="*/ 280 w 307"/>
                <a:gd name="T5" fmla="*/ 51 h 326"/>
                <a:gd name="T6" fmla="*/ 262 w 307"/>
                <a:gd name="T7" fmla="*/ 35 h 326"/>
                <a:gd name="T8" fmla="*/ 244 w 307"/>
                <a:gd name="T9" fmla="*/ 22 h 326"/>
                <a:gd name="T10" fmla="*/ 223 w 307"/>
                <a:gd name="T11" fmla="*/ 13 h 326"/>
                <a:gd name="T12" fmla="*/ 202 w 307"/>
                <a:gd name="T13" fmla="*/ 4 h 326"/>
                <a:gd name="T14" fmla="*/ 179 w 307"/>
                <a:gd name="T15" fmla="*/ 0 h 326"/>
                <a:gd name="T16" fmla="*/ 156 w 307"/>
                <a:gd name="T17" fmla="*/ 1 h 326"/>
                <a:gd name="T18" fmla="*/ 133 w 307"/>
                <a:gd name="T19" fmla="*/ 2 h 326"/>
                <a:gd name="T20" fmla="*/ 111 w 307"/>
                <a:gd name="T21" fmla="*/ 8 h 326"/>
                <a:gd name="T22" fmla="*/ 89 w 307"/>
                <a:gd name="T23" fmla="*/ 17 h 326"/>
                <a:gd name="T24" fmla="*/ 69 w 307"/>
                <a:gd name="T25" fmla="*/ 28 h 326"/>
                <a:gd name="T26" fmla="*/ 52 w 307"/>
                <a:gd name="T27" fmla="*/ 43 h 326"/>
                <a:gd name="T28" fmla="*/ 36 w 307"/>
                <a:gd name="T29" fmla="*/ 60 h 326"/>
                <a:gd name="T30" fmla="*/ 23 w 307"/>
                <a:gd name="T31" fmla="*/ 79 h 326"/>
                <a:gd name="T32" fmla="*/ 12 w 307"/>
                <a:gd name="T33" fmla="*/ 99 h 326"/>
                <a:gd name="T34" fmla="*/ 5 w 307"/>
                <a:gd name="T35" fmla="*/ 122 h 326"/>
                <a:gd name="T36" fmla="*/ 0 w 307"/>
                <a:gd name="T37" fmla="*/ 143 h 326"/>
                <a:gd name="T38" fmla="*/ 0 w 307"/>
                <a:gd name="T39" fmla="*/ 167 h 326"/>
                <a:gd name="T40" fmla="*/ 1 w 307"/>
                <a:gd name="T41" fmla="*/ 190 h 326"/>
                <a:gd name="T42" fmla="*/ 7 w 307"/>
                <a:gd name="T43" fmla="*/ 211 h 326"/>
                <a:gd name="T44" fmla="*/ 15 w 307"/>
                <a:gd name="T45" fmla="*/ 233 h 326"/>
                <a:gd name="T46" fmla="*/ 27 w 307"/>
                <a:gd name="T47" fmla="*/ 253 h 326"/>
                <a:gd name="T48" fmla="*/ 42 w 307"/>
                <a:gd name="T49" fmla="*/ 271 h 326"/>
                <a:gd name="T50" fmla="*/ 57 w 307"/>
                <a:gd name="T51" fmla="*/ 287 h 326"/>
                <a:gd name="T52" fmla="*/ 77 w 307"/>
                <a:gd name="T53" fmla="*/ 300 h 326"/>
                <a:gd name="T54" fmla="*/ 96 w 307"/>
                <a:gd name="T55" fmla="*/ 311 h 326"/>
                <a:gd name="T56" fmla="*/ 118 w 307"/>
                <a:gd name="T57" fmla="*/ 318 h 326"/>
                <a:gd name="T58" fmla="*/ 141 w 307"/>
                <a:gd name="T59" fmla="*/ 324 h 326"/>
                <a:gd name="T60" fmla="*/ 164 w 307"/>
                <a:gd name="T61" fmla="*/ 325 h 326"/>
                <a:gd name="T62" fmla="*/ 188 w 307"/>
                <a:gd name="T63" fmla="*/ 322 h 326"/>
                <a:gd name="T64" fmla="*/ 210 w 307"/>
                <a:gd name="T65" fmla="*/ 318 h 326"/>
                <a:gd name="T66" fmla="*/ 231 w 307"/>
                <a:gd name="T67" fmla="*/ 308 h 326"/>
                <a:gd name="T68" fmla="*/ 251 w 307"/>
                <a:gd name="T69" fmla="*/ 298 h 326"/>
                <a:gd name="T70" fmla="*/ 269 w 307"/>
                <a:gd name="T71" fmla="*/ 283 h 326"/>
                <a:gd name="T72" fmla="*/ 285 w 307"/>
                <a:gd name="T73" fmla="*/ 267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326"/>
                <a:gd name="T113" fmla="*/ 307 w 307"/>
                <a:gd name="T114" fmla="*/ 326 h 3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326">
                  <a:moveTo>
                    <a:pt x="306" y="89"/>
                  </a:moveTo>
                  <a:lnTo>
                    <a:pt x="295" y="69"/>
                  </a:lnTo>
                  <a:lnTo>
                    <a:pt x="280" y="51"/>
                  </a:lnTo>
                  <a:lnTo>
                    <a:pt x="262" y="35"/>
                  </a:lnTo>
                  <a:lnTo>
                    <a:pt x="244" y="22"/>
                  </a:lnTo>
                  <a:lnTo>
                    <a:pt x="223" y="13"/>
                  </a:lnTo>
                  <a:lnTo>
                    <a:pt x="202" y="4"/>
                  </a:lnTo>
                  <a:lnTo>
                    <a:pt x="179" y="0"/>
                  </a:lnTo>
                  <a:lnTo>
                    <a:pt x="156" y="1"/>
                  </a:lnTo>
                  <a:lnTo>
                    <a:pt x="133" y="2"/>
                  </a:lnTo>
                  <a:lnTo>
                    <a:pt x="111" y="8"/>
                  </a:lnTo>
                  <a:lnTo>
                    <a:pt x="89" y="17"/>
                  </a:lnTo>
                  <a:lnTo>
                    <a:pt x="69" y="28"/>
                  </a:lnTo>
                  <a:lnTo>
                    <a:pt x="52" y="43"/>
                  </a:lnTo>
                  <a:lnTo>
                    <a:pt x="36" y="60"/>
                  </a:lnTo>
                  <a:lnTo>
                    <a:pt x="23" y="79"/>
                  </a:lnTo>
                  <a:lnTo>
                    <a:pt x="12" y="99"/>
                  </a:lnTo>
                  <a:lnTo>
                    <a:pt x="5" y="122"/>
                  </a:lnTo>
                  <a:lnTo>
                    <a:pt x="0" y="143"/>
                  </a:lnTo>
                  <a:lnTo>
                    <a:pt x="0" y="167"/>
                  </a:lnTo>
                  <a:lnTo>
                    <a:pt x="1" y="190"/>
                  </a:lnTo>
                  <a:lnTo>
                    <a:pt x="7" y="211"/>
                  </a:lnTo>
                  <a:lnTo>
                    <a:pt x="15" y="233"/>
                  </a:lnTo>
                  <a:lnTo>
                    <a:pt x="27" y="253"/>
                  </a:lnTo>
                  <a:lnTo>
                    <a:pt x="42" y="271"/>
                  </a:lnTo>
                  <a:lnTo>
                    <a:pt x="57" y="287"/>
                  </a:lnTo>
                  <a:lnTo>
                    <a:pt x="77" y="300"/>
                  </a:lnTo>
                  <a:lnTo>
                    <a:pt x="96" y="311"/>
                  </a:lnTo>
                  <a:lnTo>
                    <a:pt x="118" y="318"/>
                  </a:lnTo>
                  <a:lnTo>
                    <a:pt x="141" y="324"/>
                  </a:lnTo>
                  <a:lnTo>
                    <a:pt x="164" y="325"/>
                  </a:lnTo>
                  <a:lnTo>
                    <a:pt x="188" y="322"/>
                  </a:lnTo>
                  <a:lnTo>
                    <a:pt x="210" y="318"/>
                  </a:lnTo>
                  <a:lnTo>
                    <a:pt x="231" y="308"/>
                  </a:lnTo>
                  <a:lnTo>
                    <a:pt x="251" y="298"/>
                  </a:lnTo>
                  <a:lnTo>
                    <a:pt x="269" y="283"/>
                  </a:lnTo>
                  <a:lnTo>
                    <a:pt x="285" y="267"/>
                  </a:lnTo>
                </a:path>
              </a:pathLst>
            </a:custGeom>
            <a:noFill/>
            <a:ln w="50800" cap="rnd">
              <a:solidFill>
                <a:schemeClr val="tx2"/>
              </a:solidFill>
              <a:round/>
              <a:headEnd type="none" w="sm" len="sm"/>
              <a:tailEnd type="stealth" w="med" len="med"/>
            </a:ln>
          </p:spPr>
          <p:txBody>
            <a:bodyPr/>
            <a:lstStyle/>
            <a:p>
              <a:pPr algn="ctr" eaLnBrk="0" hangingPunct="0"/>
              <a:endParaRPr lang="en-US"/>
            </a:p>
          </p:txBody>
        </p:sp>
      </p:grpSp>
      <p:grpSp>
        <p:nvGrpSpPr>
          <p:cNvPr id="11" name="Group 77"/>
          <p:cNvGrpSpPr>
            <a:grpSpLocks/>
          </p:cNvGrpSpPr>
          <p:nvPr/>
        </p:nvGrpSpPr>
        <p:grpSpPr bwMode="auto">
          <a:xfrm>
            <a:off x="466725" y="6194425"/>
            <a:ext cx="2768600" cy="485775"/>
            <a:chOff x="294" y="3902"/>
            <a:chExt cx="1744" cy="306"/>
          </a:xfrm>
        </p:grpSpPr>
        <p:grpSp>
          <p:nvGrpSpPr>
            <p:cNvPr id="102718" name="Group 66"/>
            <p:cNvGrpSpPr>
              <a:grpSpLocks/>
            </p:cNvGrpSpPr>
            <p:nvPr/>
          </p:nvGrpSpPr>
          <p:grpSpPr bwMode="auto">
            <a:xfrm>
              <a:off x="294" y="3923"/>
              <a:ext cx="433" cy="285"/>
              <a:chOff x="294" y="3923"/>
              <a:chExt cx="433" cy="285"/>
            </a:xfrm>
          </p:grpSpPr>
          <p:sp>
            <p:nvSpPr>
              <p:cNvPr id="102729" name="Freeform 62"/>
              <p:cNvSpPr>
                <a:spLocks/>
              </p:cNvSpPr>
              <p:nvPr/>
            </p:nvSpPr>
            <p:spPr bwMode="auto">
              <a:xfrm>
                <a:off x="294" y="3923"/>
                <a:ext cx="433" cy="285"/>
              </a:xfrm>
              <a:custGeom>
                <a:avLst/>
                <a:gdLst>
                  <a:gd name="T0" fmla="*/ 62 w 433"/>
                  <a:gd name="T1" fmla="*/ 284 h 285"/>
                  <a:gd name="T2" fmla="*/ 20 w 433"/>
                  <a:gd name="T3" fmla="*/ 279 h 285"/>
                  <a:gd name="T4" fmla="*/ 10 w 433"/>
                  <a:gd name="T5" fmla="*/ 255 h 285"/>
                  <a:gd name="T6" fmla="*/ 10 w 433"/>
                  <a:gd name="T7" fmla="*/ 231 h 285"/>
                  <a:gd name="T8" fmla="*/ 16 w 433"/>
                  <a:gd name="T9" fmla="*/ 205 h 285"/>
                  <a:gd name="T10" fmla="*/ 20 w 433"/>
                  <a:gd name="T11" fmla="*/ 179 h 285"/>
                  <a:gd name="T12" fmla="*/ 18 w 433"/>
                  <a:gd name="T13" fmla="*/ 127 h 285"/>
                  <a:gd name="T14" fmla="*/ 8 w 433"/>
                  <a:gd name="T15" fmla="*/ 89 h 285"/>
                  <a:gd name="T16" fmla="*/ 2 w 433"/>
                  <a:gd name="T17" fmla="*/ 68 h 285"/>
                  <a:gd name="T18" fmla="*/ 16 w 433"/>
                  <a:gd name="T19" fmla="*/ 75 h 285"/>
                  <a:gd name="T20" fmla="*/ 54 w 433"/>
                  <a:gd name="T21" fmla="*/ 87 h 285"/>
                  <a:gd name="T22" fmla="*/ 98 w 433"/>
                  <a:gd name="T23" fmla="*/ 108 h 285"/>
                  <a:gd name="T24" fmla="*/ 110 w 433"/>
                  <a:gd name="T25" fmla="*/ 137 h 285"/>
                  <a:gd name="T26" fmla="*/ 121 w 433"/>
                  <a:gd name="T27" fmla="*/ 163 h 285"/>
                  <a:gd name="T28" fmla="*/ 137 w 433"/>
                  <a:gd name="T29" fmla="*/ 175 h 285"/>
                  <a:gd name="T30" fmla="*/ 148 w 433"/>
                  <a:gd name="T31" fmla="*/ 158 h 285"/>
                  <a:gd name="T32" fmla="*/ 169 w 433"/>
                  <a:gd name="T33" fmla="*/ 146 h 285"/>
                  <a:gd name="T34" fmla="*/ 189 w 433"/>
                  <a:gd name="T35" fmla="*/ 123 h 285"/>
                  <a:gd name="T36" fmla="*/ 200 w 433"/>
                  <a:gd name="T37" fmla="*/ 99 h 285"/>
                  <a:gd name="T38" fmla="*/ 206 w 433"/>
                  <a:gd name="T39" fmla="*/ 52 h 285"/>
                  <a:gd name="T40" fmla="*/ 219 w 433"/>
                  <a:gd name="T41" fmla="*/ 35 h 285"/>
                  <a:gd name="T42" fmla="*/ 233 w 433"/>
                  <a:gd name="T43" fmla="*/ 26 h 285"/>
                  <a:gd name="T44" fmla="*/ 237 w 433"/>
                  <a:gd name="T45" fmla="*/ 21 h 285"/>
                  <a:gd name="T46" fmla="*/ 246 w 433"/>
                  <a:gd name="T47" fmla="*/ 56 h 285"/>
                  <a:gd name="T48" fmla="*/ 267 w 433"/>
                  <a:gd name="T49" fmla="*/ 85 h 285"/>
                  <a:gd name="T50" fmla="*/ 275 w 433"/>
                  <a:gd name="T51" fmla="*/ 118 h 285"/>
                  <a:gd name="T52" fmla="*/ 281 w 433"/>
                  <a:gd name="T53" fmla="*/ 142 h 285"/>
                  <a:gd name="T54" fmla="*/ 285 w 433"/>
                  <a:gd name="T55" fmla="*/ 165 h 285"/>
                  <a:gd name="T56" fmla="*/ 292 w 433"/>
                  <a:gd name="T57" fmla="*/ 182 h 285"/>
                  <a:gd name="T58" fmla="*/ 315 w 433"/>
                  <a:gd name="T59" fmla="*/ 172 h 285"/>
                  <a:gd name="T60" fmla="*/ 333 w 433"/>
                  <a:gd name="T61" fmla="*/ 172 h 285"/>
                  <a:gd name="T62" fmla="*/ 352 w 433"/>
                  <a:gd name="T63" fmla="*/ 158 h 285"/>
                  <a:gd name="T64" fmla="*/ 361 w 433"/>
                  <a:gd name="T65" fmla="*/ 125 h 285"/>
                  <a:gd name="T66" fmla="*/ 361 w 433"/>
                  <a:gd name="T67" fmla="*/ 78 h 285"/>
                  <a:gd name="T68" fmla="*/ 354 w 433"/>
                  <a:gd name="T69" fmla="*/ 37 h 285"/>
                  <a:gd name="T70" fmla="*/ 367 w 433"/>
                  <a:gd name="T71" fmla="*/ 26 h 285"/>
                  <a:gd name="T72" fmla="*/ 388 w 433"/>
                  <a:gd name="T73" fmla="*/ 21 h 285"/>
                  <a:gd name="T74" fmla="*/ 396 w 433"/>
                  <a:gd name="T75" fmla="*/ 0 h 285"/>
                  <a:gd name="T76" fmla="*/ 392 w 433"/>
                  <a:gd name="T77" fmla="*/ 28 h 285"/>
                  <a:gd name="T78" fmla="*/ 398 w 433"/>
                  <a:gd name="T79" fmla="*/ 56 h 285"/>
                  <a:gd name="T80" fmla="*/ 415 w 433"/>
                  <a:gd name="T81" fmla="*/ 82 h 285"/>
                  <a:gd name="T82" fmla="*/ 423 w 433"/>
                  <a:gd name="T83" fmla="*/ 139 h 285"/>
                  <a:gd name="T84" fmla="*/ 432 w 433"/>
                  <a:gd name="T85" fmla="*/ 175 h 285"/>
                  <a:gd name="T86" fmla="*/ 427 w 433"/>
                  <a:gd name="T87" fmla="*/ 196 h 285"/>
                  <a:gd name="T88" fmla="*/ 413 w 433"/>
                  <a:gd name="T89" fmla="*/ 236 h 285"/>
                  <a:gd name="T90" fmla="*/ 388 w 433"/>
                  <a:gd name="T91" fmla="*/ 243 h 285"/>
                  <a:gd name="T92" fmla="*/ 342 w 433"/>
                  <a:gd name="T93" fmla="*/ 243 h 285"/>
                  <a:gd name="T94" fmla="*/ 300 w 433"/>
                  <a:gd name="T95" fmla="*/ 241 h 285"/>
                  <a:gd name="T96" fmla="*/ 258 w 433"/>
                  <a:gd name="T97" fmla="*/ 243 h 285"/>
                  <a:gd name="T98" fmla="*/ 240 w 433"/>
                  <a:gd name="T99" fmla="*/ 262 h 285"/>
                  <a:gd name="T100" fmla="*/ 221 w 433"/>
                  <a:gd name="T101" fmla="*/ 276 h 285"/>
                  <a:gd name="T102" fmla="*/ 202 w 433"/>
                  <a:gd name="T103" fmla="*/ 279 h 285"/>
                  <a:gd name="T104" fmla="*/ 179 w 433"/>
                  <a:gd name="T105" fmla="*/ 269 h 285"/>
                  <a:gd name="T106" fmla="*/ 158 w 433"/>
                  <a:gd name="T107" fmla="*/ 262 h 285"/>
                  <a:gd name="T108" fmla="*/ 137 w 433"/>
                  <a:gd name="T109" fmla="*/ 253 h 285"/>
                  <a:gd name="T110" fmla="*/ 118 w 433"/>
                  <a:gd name="T111" fmla="*/ 253 h 285"/>
                  <a:gd name="T112" fmla="*/ 100 w 433"/>
                  <a:gd name="T113" fmla="*/ 255 h 285"/>
                  <a:gd name="T114" fmla="*/ 91 w 433"/>
                  <a:gd name="T115" fmla="*/ 274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285"/>
                  <a:gd name="T176" fmla="*/ 433 w 433"/>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285">
                    <a:moveTo>
                      <a:pt x="91" y="274"/>
                    </a:moveTo>
                    <a:lnTo>
                      <a:pt x="75" y="284"/>
                    </a:lnTo>
                    <a:lnTo>
                      <a:pt x="62" y="284"/>
                    </a:lnTo>
                    <a:lnTo>
                      <a:pt x="50" y="284"/>
                    </a:lnTo>
                    <a:lnTo>
                      <a:pt x="35" y="284"/>
                    </a:lnTo>
                    <a:lnTo>
                      <a:pt x="20" y="279"/>
                    </a:lnTo>
                    <a:lnTo>
                      <a:pt x="14" y="269"/>
                    </a:lnTo>
                    <a:lnTo>
                      <a:pt x="12" y="262"/>
                    </a:lnTo>
                    <a:lnTo>
                      <a:pt x="10" y="255"/>
                    </a:lnTo>
                    <a:lnTo>
                      <a:pt x="10" y="246"/>
                    </a:lnTo>
                    <a:lnTo>
                      <a:pt x="10" y="239"/>
                    </a:lnTo>
                    <a:lnTo>
                      <a:pt x="10" y="231"/>
                    </a:lnTo>
                    <a:lnTo>
                      <a:pt x="12" y="224"/>
                    </a:lnTo>
                    <a:lnTo>
                      <a:pt x="14" y="215"/>
                    </a:lnTo>
                    <a:lnTo>
                      <a:pt x="16" y="205"/>
                    </a:lnTo>
                    <a:lnTo>
                      <a:pt x="18" y="196"/>
                    </a:lnTo>
                    <a:lnTo>
                      <a:pt x="20" y="189"/>
                    </a:lnTo>
                    <a:lnTo>
                      <a:pt x="20" y="179"/>
                    </a:lnTo>
                    <a:lnTo>
                      <a:pt x="20" y="160"/>
                    </a:lnTo>
                    <a:lnTo>
                      <a:pt x="20" y="142"/>
                    </a:lnTo>
                    <a:lnTo>
                      <a:pt x="18" y="127"/>
                    </a:lnTo>
                    <a:lnTo>
                      <a:pt x="14" y="113"/>
                    </a:lnTo>
                    <a:lnTo>
                      <a:pt x="12" y="99"/>
                    </a:lnTo>
                    <a:lnTo>
                      <a:pt x="8" y="89"/>
                    </a:lnTo>
                    <a:lnTo>
                      <a:pt x="4" y="82"/>
                    </a:lnTo>
                    <a:lnTo>
                      <a:pt x="2" y="75"/>
                    </a:lnTo>
                    <a:lnTo>
                      <a:pt x="2" y="68"/>
                    </a:lnTo>
                    <a:lnTo>
                      <a:pt x="0" y="61"/>
                    </a:lnTo>
                    <a:lnTo>
                      <a:pt x="8" y="71"/>
                    </a:lnTo>
                    <a:lnTo>
                      <a:pt x="16" y="75"/>
                    </a:lnTo>
                    <a:lnTo>
                      <a:pt x="31" y="80"/>
                    </a:lnTo>
                    <a:lnTo>
                      <a:pt x="37" y="82"/>
                    </a:lnTo>
                    <a:lnTo>
                      <a:pt x="54" y="87"/>
                    </a:lnTo>
                    <a:lnTo>
                      <a:pt x="70" y="94"/>
                    </a:lnTo>
                    <a:lnTo>
                      <a:pt x="83" y="99"/>
                    </a:lnTo>
                    <a:lnTo>
                      <a:pt x="98" y="108"/>
                    </a:lnTo>
                    <a:lnTo>
                      <a:pt x="102" y="115"/>
                    </a:lnTo>
                    <a:lnTo>
                      <a:pt x="106" y="130"/>
                    </a:lnTo>
                    <a:lnTo>
                      <a:pt x="110" y="137"/>
                    </a:lnTo>
                    <a:lnTo>
                      <a:pt x="114" y="146"/>
                    </a:lnTo>
                    <a:lnTo>
                      <a:pt x="116" y="156"/>
                    </a:lnTo>
                    <a:lnTo>
                      <a:pt x="121" y="163"/>
                    </a:lnTo>
                    <a:lnTo>
                      <a:pt x="125" y="170"/>
                    </a:lnTo>
                    <a:lnTo>
                      <a:pt x="131" y="175"/>
                    </a:lnTo>
                    <a:lnTo>
                      <a:pt x="137" y="175"/>
                    </a:lnTo>
                    <a:lnTo>
                      <a:pt x="139" y="168"/>
                    </a:lnTo>
                    <a:lnTo>
                      <a:pt x="141" y="160"/>
                    </a:lnTo>
                    <a:lnTo>
                      <a:pt x="148" y="158"/>
                    </a:lnTo>
                    <a:lnTo>
                      <a:pt x="154" y="153"/>
                    </a:lnTo>
                    <a:lnTo>
                      <a:pt x="160" y="151"/>
                    </a:lnTo>
                    <a:lnTo>
                      <a:pt x="169" y="146"/>
                    </a:lnTo>
                    <a:lnTo>
                      <a:pt x="177" y="139"/>
                    </a:lnTo>
                    <a:lnTo>
                      <a:pt x="183" y="132"/>
                    </a:lnTo>
                    <a:lnTo>
                      <a:pt x="189" y="123"/>
                    </a:lnTo>
                    <a:lnTo>
                      <a:pt x="196" y="113"/>
                    </a:lnTo>
                    <a:lnTo>
                      <a:pt x="200" y="106"/>
                    </a:lnTo>
                    <a:lnTo>
                      <a:pt x="200" y="99"/>
                    </a:lnTo>
                    <a:lnTo>
                      <a:pt x="204" y="89"/>
                    </a:lnTo>
                    <a:lnTo>
                      <a:pt x="206" y="71"/>
                    </a:lnTo>
                    <a:lnTo>
                      <a:pt x="206" y="52"/>
                    </a:lnTo>
                    <a:lnTo>
                      <a:pt x="206" y="44"/>
                    </a:lnTo>
                    <a:lnTo>
                      <a:pt x="212" y="37"/>
                    </a:lnTo>
                    <a:lnTo>
                      <a:pt x="219" y="35"/>
                    </a:lnTo>
                    <a:lnTo>
                      <a:pt x="225" y="35"/>
                    </a:lnTo>
                    <a:lnTo>
                      <a:pt x="231" y="33"/>
                    </a:lnTo>
                    <a:lnTo>
                      <a:pt x="233" y="26"/>
                    </a:lnTo>
                    <a:lnTo>
                      <a:pt x="235" y="18"/>
                    </a:lnTo>
                    <a:lnTo>
                      <a:pt x="237" y="11"/>
                    </a:lnTo>
                    <a:lnTo>
                      <a:pt x="237" y="21"/>
                    </a:lnTo>
                    <a:lnTo>
                      <a:pt x="237" y="40"/>
                    </a:lnTo>
                    <a:lnTo>
                      <a:pt x="242" y="49"/>
                    </a:lnTo>
                    <a:lnTo>
                      <a:pt x="246" y="56"/>
                    </a:lnTo>
                    <a:lnTo>
                      <a:pt x="254" y="66"/>
                    </a:lnTo>
                    <a:lnTo>
                      <a:pt x="260" y="75"/>
                    </a:lnTo>
                    <a:lnTo>
                      <a:pt x="267" y="85"/>
                    </a:lnTo>
                    <a:lnTo>
                      <a:pt x="269" y="92"/>
                    </a:lnTo>
                    <a:lnTo>
                      <a:pt x="273" y="108"/>
                    </a:lnTo>
                    <a:lnTo>
                      <a:pt x="275" y="118"/>
                    </a:lnTo>
                    <a:lnTo>
                      <a:pt x="277" y="127"/>
                    </a:lnTo>
                    <a:lnTo>
                      <a:pt x="281" y="134"/>
                    </a:lnTo>
                    <a:lnTo>
                      <a:pt x="281" y="142"/>
                    </a:lnTo>
                    <a:lnTo>
                      <a:pt x="283" y="151"/>
                    </a:lnTo>
                    <a:lnTo>
                      <a:pt x="285" y="158"/>
                    </a:lnTo>
                    <a:lnTo>
                      <a:pt x="285" y="165"/>
                    </a:lnTo>
                    <a:lnTo>
                      <a:pt x="288" y="172"/>
                    </a:lnTo>
                    <a:lnTo>
                      <a:pt x="285" y="179"/>
                    </a:lnTo>
                    <a:lnTo>
                      <a:pt x="292" y="182"/>
                    </a:lnTo>
                    <a:lnTo>
                      <a:pt x="300" y="177"/>
                    </a:lnTo>
                    <a:lnTo>
                      <a:pt x="306" y="175"/>
                    </a:lnTo>
                    <a:lnTo>
                      <a:pt x="315" y="172"/>
                    </a:lnTo>
                    <a:lnTo>
                      <a:pt x="321" y="172"/>
                    </a:lnTo>
                    <a:lnTo>
                      <a:pt x="327" y="172"/>
                    </a:lnTo>
                    <a:lnTo>
                      <a:pt x="333" y="172"/>
                    </a:lnTo>
                    <a:lnTo>
                      <a:pt x="340" y="172"/>
                    </a:lnTo>
                    <a:lnTo>
                      <a:pt x="348" y="165"/>
                    </a:lnTo>
                    <a:lnTo>
                      <a:pt x="352" y="158"/>
                    </a:lnTo>
                    <a:lnTo>
                      <a:pt x="356" y="149"/>
                    </a:lnTo>
                    <a:lnTo>
                      <a:pt x="358" y="134"/>
                    </a:lnTo>
                    <a:lnTo>
                      <a:pt x="361" y="125"/>
                    </a:lnTo>
                    <a:lnTo>
                      <a:pt x="361" y="106"/>
                    </a:lnTo>
                    <a:lnTo>
                      <a:pt x="361" y="92"/>
                    </a:lnTo>
                    <a:lnTo>
                      <a:pt x="361" y="78"/>
                    </a:lnTo>
                    <a:lnTo>
                      <a:pt x="358" y="59"/>
                    </a:lnTo>
                    <a:lnTo>
                      <a:pt x="356" y="44"/>
                    </a:lnTo>
                    <a:lnTo>
                      <a:pt x="354" y="37"/>
                    </a:lnTo>
                    <a:lnTo>
                      <a:pt x="354" y="30"/>
                    </a:lnTo>
                    <a:lnTo>
                      <a:pt x="361" y="28"/>
                    </a:lnTo>
                    <a:lnTo>
                      <a:pt x="367" y="26"/>
                    </a:lnTo>
                    <a:lnTo>
                      <a:pt x="373" y="26"/>
                    </a:lnTo>
                    <a:lnTo>
                      <a:pt x="381" y="23"/>
                    </a:lnTo>
                    <a:lnTo>
                      <a:pt x="388" y="21"/>
                    </a:lnTo>
                    <a:lnTo>
                      <a:pt x="394" y="14"/>
                    </a:lnTo>
                    <a:lnTo>
                      <a:pt x="394" y="7"/>
                    </a:lnTo>
                    <a:lnTo>
                      <a:pt x="396" y="0"/>
                    </a:lnTo>
                    <a:lnTo>
                      <a:pt x="394" y="7"/>
                    </a:lnTo>
                    <a:lnTo>
                      <a:pt x="392" y="14"/>
                    </a:lnTo>
                    <a:lnTo>
                      <a:pt x="392" y="28"/>
                    </a:lnTo>
                    <a:lnTo>
                      <a:pt x="392" y="37"/>
                    </a:lnTo>
                    <a:lnTo>
                      <a:pt x="394" y="47"/>
                    </a:lnTo>
                    <a:lnTo>
                      <a:pt x="398" y="56"/>
                    </a:lnTo>
                    <a:lnTo>
                      <a:pt x="406" y="66"/>
                    </a:lnTo>
                    <a:lnTo>
                      <a:pt x="411" y="75"/>
                    </a:lnTo>
                    <a:lnTo>
                      <a:pt x="415" y="82"/>
                    </a:lnTo>
                    <a:lnTo>
                      <a:pt x="419" y="101"/>
                    </a:lnTo>
                    <a:lnTo>
                      <a:pt x="421" y="115"/>
                    </a:lnTo>
                    <a:lnTo>
                      <a:pt x="423" y="139"/>
                    </a:lnTo>
                    <a:lnTo>
                      <a:pt x="425" y="153"/>
                    </a:lnTo>
                    <a:lnTo>
                      <a:pt x="427" y="168"/>
                    </a:lnTo>
                    <a:lnTo>
                      <a:pt x="432" y="175"/>
                    </a:lnTo>
                    <a:lnTo>
                      <a:pt x="432" y="182"/>
                    </a:lnTo>
                    <a:lnTo>
                      <a:pt x="432" y="189"/>
                    </a:lnTo>
                    <a:lnTo>
                      <a:pt x="427" y="196"/>
                    </a:lnTo>
                    <a:lnTo>
                      <a:pt x="423" y="215"/>
                    </a:lnTo>
                    <a:lnTo>
                      <a:pt x="419" y="229"/>
                    </a:lnTo>
                    <a:lnTo>
                      <a:pt x="413" y="236"/>
                    </a:lnTo>
                    <a:lnTo>
                      <a:pt x="404" y="243"/>
                    </a:lnTo>
                    <a:lnTo>
                      <a:pt x="396" y="243"/>
                    </a:lnTo>
                    <a:lnTo>
                      <a:pt x="388" y="243"/>
                    </a:lnTo>
                    <a:lnTo>
                      <a:pt x="367" y="243"/>
                    </a:lnTo>
                    <a:lnTo>
                      <a:pt x="354" y="243"/>
                    </a:lnTo>
                    <a:lnTo>
                      <a:pt x="342" y="243"/>
                    </a:lnTo>
                    <a:lnTo>
                      <a:pt x="333" y="241"/>
                    </a:lnTo>
                    <a:lnTo>
                      <a:pt x="313" y="241"/>
                    </a:lnTo>
                    <a:lnTo>
                      <a:pt x="300" y="241"/>
                    </a:lnTo>
                    <a:lnTo>
                      <a:pt x="283" y="241"/>
                    </a:lnTo>
                    <a:lnTo>
                      <a:pt x="267" y="241"/>
                    </a:lnTo>
                    <a:lnTo>
                      <a:pt x="258" y="243"/>
                    </a:lnTo>
                    <a:lnTo>
                      <a:pt x="252" y="248"/>
                    </a:lnTo>
                    <a:lnTo>
                      <a:pt x="246" y="255"/>
                    </a:lnTo>
                    <a:lnTo>
                      <a:pt x="240" y="262"/>
                    </a:lnTo>
                    <a:lnTo>
                      <a:pt x="233" y="269"/>
                    </a:lnTo>
                    <a:lnTo>
                      <a:pt x="227" y="274"/>
                    </a:lnTo>
                    <a:lnTo>
                      <a:pt x="221" y="276"/>
                    </a:lnTo>
                    <a:lnTo>
                      <a:pt x="214" y="279"/>
                    </a:lnTo>
                    <a:lnTo>
                      <a:pt x="208" y="279"/>
                    </a:lnTo>
                    <a:lnTo>
                      <a:pt x="202" y="279"/>
                    </a:lnTo>
                    <a:lnTo>
                      <a:pt x="194" y="276"/>
                    </a:lnTo>
                    <a:lnTo>
                      <a:pt x="185" y="272"/>
                    </a:lnTo>
                    <a:lnTo>
                      <a:pt x="179" y="269"/>
                    </a:lnTo>
                    <a:lnTo>
                      <a:pt x="173" y="267"/>
                    </a:lnTo>
                    <a:lnTo>
                      <a:pt x="166" y="265"/>
                    </a:lnTo>
                    <a:lnTo>
                      <a:pt x="158" y="262"/>
                    </a:lnTo>
                    <a:lnTo>
                      <a:pt x="150" y="257"/>
                    </a:lnTo>
                    <a:lnTo>
                      <a:pt x="144" y="255"/>
                    </a:lnTo>
                    <a:lnTo>
                      <a:pt x="137" y="253"/>
                    </a:lnTo>
                    <a:lnTo>
                      <a:pt x="131" y="253"/>
                    </a:lnTo>
                    <a:lnTo>
                      <a:pt x="125" y="253"/>
                    </a:lnTo>
                    <a:lnTo>
                      <a:pt x="118" y="253"/>
                    </a:lnTo>
                    <a:lnTo>
                      <a:pt x="112" y="253"/>
                    </a:lnTo>
                    <a:lnTo>
                      <a:pt x="106" y="253"/>
                    </a:lnTo>
                    <a:lnTo>
                      <a:pt x="100" y="255"/>
                    </a:lnTo>
                    <a:lnTo>
                      <a:pt x="93" y="257"/>
                    </a:lnTo>
                    <a:lnTo>
                      <a:pt x="87" y="262"/>
                    </a:lnTo>
                    <a:lnTo>
                      <a:pt x="91" y="274"/>
                    </a:lnTo>
                    <a:lnTo>
                      <a:pt x="83" y="269"/>
                    </a:lnTo>
                    <a:lnTo>
                      <a:pt x="91" y="274"/>
                    </a:lnTo>
                  </a:path>
                </a:pathLst>
              </a:custGeom>
              <a:solidFill>
                <a:srgbClr val="FF0033"/>
              </a:solidFill>
              <a:ln w="12700" cap="rnd">
                <a:solidFill>
                  <a:schemeClr val="tx1"/>
                </a:solidFill>
                <a:round/>
                <a:headEnd/>
                <a:tailEnd/>
              </a:ln>
            </p:spPr>
            <p:txBody>
              <a:bodyPr/>
              <a:lstStyle/>
              <a:p>
                <a:pPr algn="ctr" eaLnBrk="0" hangingPunct="0"/>
                <a:endParaRPr lang="en-US"/>
              </a:p>
            </p:txBody>
          </p:sp>
          <p:sp>
            <p:nvSpPr>
              <p:cNvPr id="102730" name="Freeform 63"/>
              <p:cNvSpPr>
                <a:spLocks/>
              </p:cNvSpPr>
              <p:nvPr/>
            </p:nvSpPr>
            <p:spPr bwMode="auto">
              <a:xfrm>
                <a:off x="343" y="4073"/>
                <a:ext cx="50" cy="91"/>
              </a:xfrm>
              <a:custGeom>
                <a:avLst/>
                <a:gdLst>
                  <a:gd name="T0" fmla="*/ 43 w 50"/>
                  <a:gd name="T1" fmla="*/ 86 h 91"/>
                  <a:gd name="T2" fmla="*/ 36 w 50"/>
                  <a:gd name="T3" fmla="*/ 80 h 91"/>
                  <a:gd name="T4" fmla="*/ 28 w 50"/>
                  <a:gd name="T5" fmla="*/ 83 h 91"/>
                  <a:gd name="T6" fmla="*/ 18 w 50"/>
                  <a:gd name="T7" fmla="*/ 88 h 91"/>
                  <a:gd name="T8" fmla="*/ 14 w 50"/>
                  <a:gd name="T9" fmla="*/ 90 h 91"/>
                  <a:gd name="T10" fmla="*/ 9 w 50"/>
                  <a:gd name="T11" fmla="*/ 90 h 91"/>
                  <a:gd name="T12" fmla="*/ 5 w 50"/>
                  <a:gd name="T13" fmla="*/ 90 h 91"/>
                  <a:gd name="T14" fmla="*/ 2 w 50"/>
                  <a:gd name="T15" fmla="*/ 85 h 91"/>
                  <a:gd name="T16" fmla="*/ 1 w 50"/>
                  <a:gd name="T17" fmla="*/ 80 h 91"/>
                  <a:gd name="T18" fmla="*/ 0 w 50"/>
                  <a:gd name="T19" fmla="*/ 75 h 91"/>
                  <a:gd name="T20" fmla="*/ 0 w 50"/>
                  <a:gd name="T21" fmla="*/ 70 h 91"/>
                  <a:gd name="T22" fmla="*/ 0 w 50"/>
                  <a:gd name="T23" fmla="*/ 65 h 91"/>
                  <a:gd name="T24" fmla="*/ 0 w 50"/>
                  <a:gd name="T25" fmla="*/ 60 h 91"/>
                  <a:gd name="T26" fmla="*/ 2 w 50"/>
                  <a:gd name="T27" fmla="*/ 55 h 91"/>
                  <a:gd name="T28" fmla="*/ 4 w 50"/>
                  <a:gd name="T29" fmla="*/ 50 h 91"/>
                  <a:gd name="T30" fmla="*/ 8 w 50"/>
                  <a:gd name="T31" fmla="*/ 45 h 91"/>
                  <a:gd name="T32" fmla="*/ 11 w 50"/>
                  <a:gd name="T33" fmla="*/ 40 h 91"/>
                  <a:gd name="T34" fmla="*/ 15 w 50"/>
                  <a:gd name="T35" fmla="*/ 37 h 91"/>
                  <a:gd name="T36" fmla="*/ 18 w 50"/>
                  <a:gd name="T37" fmla="*/ 32 h 91"/>
                  <a:gd name="T38" fmla="*/ 21 w 50"/>
                  <a:gd name="T39" fmla="*/ 26 h 91"/>
                  <a:gd name="T40" fmla="*/ 21 w 50"/>
                  <a:gd name="T41" fmla="*/ 21 h 91"/>
                  <a:gd name="T42" fmla="*/ 21 w 50"/>
                  <a:gd name="T43" fmla="*/ 16 h 91"/>
                  <a:gd name="T44" fmla="*/ 21 w 50"/>
                  <a:gd name="T45" fmla="*/ 9 h 91"/>
                  <a:gd name="T46" fmla="*/ 21 w 50"/>
                  <a:gd name="T47" fmla="*/ 4 h 91"/>
                  <a:gd name="T48" fmla="*/ 19 w 50"/>
                  <a:gd name="T49" fmla="*/ 0 h 91"/>
                  <a:gd name="T50" fmla="*/ 23 w 50"/>
                  <a:gd name="T51" fmla="*/ 3 h 91"/>
                  <a:gd name="T52" fmla="*/ 26 w 50"/>
                  <a:gd name="T53" fmla="*/ 8 h 91"/>
                  <a:gd name="T54" fmla="*/ 30 w 50"/>
                  <a:gd name="T55" fmla="*/ 11 h 91"/>
                  <a:gd name="T56" fmla="*/ 33 w 50"/>
                  <a:gd name="T57" fmla="*/ 16 h 91"/>
                  <a:gd name="T58" fmla="*/ 37 w 50"/>
                  <a:gd name="T59" fmla="*/ 19 h 91"/>
                  <a:gd name="T60" fmla="*/ 40 w 50"/>
                  <a:gd name="T61" fmla="*/ 24 h 91"/>
                  <a:gd name="T62" fmla="*/ 43 w 50"/>
                  <a:gd name="T63" fmla="*/ 31 h 91"/>
                  <a:gd name="T64" fmla="*/ 46 w 50"/>
                  <a:gd name="T65" fmla="*/ 36 h 91"/>
                  <a:gd name="T66" fmla="*/ 46 w 50"/>
                  <a:gd name="T67" fmla="*/ 40 h 91"/>
                  <a:gd name="T68" fmla="*/ 49 w 50"/>
                  <a:gd name="T69" fmla="*/ 45 h 91"/>
                  <a:gd name="T70" fmla="*/ 49 w 50"/>
                  <a:gd name="T71" fmla="*/ 50 h 91"/>
                  <a:gd name="T72" fmla="*/ 49 w 50"/>
                  <a:gd name="T73" fmla="*/ 55 h 91"/>
                  <a:gd name="T74" fmla="*/ 49 w 50"/>
                  <a:gd name="T75" fmla="*/ 60 h 91"/>
                  <a:gd name="T76" fmla="*/ 49 w 50"/>
                  <a:gd name="T77" fmla="*/ 65 h 91"/>
                  <a:gd name="T78" fmla="*/ 49 w 50"/>
                  <a:gd name="T79" fmla="*/ 70 h 91"/>
                  <a:gd name="T80" fmla="*/ 47 w 50"/>
                  <a:gd name="T81" fmla="*/ 75 h 91"/>
                  <a:gd name="T82" fmla="*/ 44 w 50"/>
                  <a:gd name="T83" fmla="*/ 80 h 91"/>
                  <a:gd name="T84" fmla="*/ 43 w 50"/>
                  <a:gd name="T85" fmla="*/ 86 h 91"/>
                  <a:gd name="T86" fmla="*/ 43 w 50"/>
                  <a:gd name="T87" fmla="*/ 86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91"/>
                  <a:gd name="T134" fmla="*/ 50 w 50"/>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91">
                    <a:moveTo>
                      <a:pt x="43" y="86"/>
                    </a:moveTo>
                    <a:lnTo>
                      <a:pt x="36" y="80"/>
                    </a:lnTo>
                    <a:lnTo>
                      <a:pt x="28" y="83"/>
                    </a:lnTo>
                    <a:lnTo>
                      <a:pt x="18" y="88"/>
                    </a:lnTo>
                    <a:lnTo>
                      <a:pt x="14" y="90"/>
                    </a:lnTo>
                    <a:lnTo>
                      <a:pt x="9" y="90"/>
                    </a:lnTo>
                    <a:lnTo>
                      <a:pt x="5" y="90"/>
                    </a:lnTo>
                    <a:lnTo>
                      <a:pt x="2" y="85"/>
                    </a:lnTo>
                    <a:lnTo>
                      <a:pt x="1" y="80"/>
                    </a:lnTo>
                    <a:lnTo>
                      <a:pt x="0" y="75"/>
                    </a:lnTo>
                    <a:lnTo>
                      <a:pt x="0" y="70"/>
                    </a:lnTo>
                    <a:lnTo>
                      <a:pt x="0" y="65"/>
                    </a:lnTo>
                    <a:lnTo>
                      <a:pt x="0" y="60"/>
                    </a:lnTo>
                    <a:lnTo>
                      <a:pt x="2" y="55"/>
                    </a:lnTo>
                    <a:lnTo>
                      <a:pt x="4" y="50"/>
                    </a:lnTo>
                    <a:lnTo>
                      <a:pt x="8" y="45"/>
                    </a:lnTo>
                    <a:lnTo>
                      <a:pt x="11" y="40"/>
                    </a:lnTo>
                    <a:lnTo>
                      <a:pt x="15" y="37"/>
                    </a:lnTo>
                    <a:lnTo>
                      <a:pt x="18" y="32"/>
                    </a:lnTo>
                    <a:lnTo>
                      <a:pt x="21" y="26"/>
                    </a:lnTo>
                    <a:lnTo>
                      <a:pt x="21" y="21"/>
                    </a:lnTo>
                    <a:lnTo>
                      <a:pt x="21" y="16"/>
                    </a:lnTo>
                    <a:lnTo>
                      <a:pt x="21" y="9"/>
                    </a:lnTo>
                    <a:lnTo>
                      <a:pt x="21" y="4"/>
                    </a:lnTo>
                    <a:lnTo>
                      <a:pt x="19" y="0"/>
                    </a:lnTo>
                    <a:lnTo>
                      <a:pt x="23" y="3"/>
                    </a:lnTo>
                    <a:lnTo>
                      <a:pt x="26" y="8"/>
                    </a:lnTo>
                    <a:lnTo>
                      <a:pt x="30" y="11"/>
                    </a:lnTo>
                    <a:lnTo>
                      <a:pt x="33" y="16"/>
                    </a:lnTo>
                    <a:lnTo>
                      <a:pt x="37" y="19"/>
                    </a:lnTo>
                    <a:lnTo>
                      <a:pt x="40" y="24"/>
                    </a:lnTo>
                    <a:lnTo>
                      <a:pt x="43" y="31"/>
                    </a:lnTo>
                    <a:lnTo>
                      <a:pt x="46" y="36"/>
                    </a:lnTo>
                    <a:lnTo>
                      <a:pt x="46" y="40"/>
                    </a:lnTo>
                    <a:lnTo>
                      <a:pt x="49" y="45"/>
                    </a:lnTo>
                    <a:lnTo>
                      <a:pt x="49" y="50"/>
                    </a:lnTo>
                    <a:lnTo>
                      <a:pt x="49" y="55"/>
                    </a:lnTo>
                    <a:lnTo>
                      <a:pt x="49" y="60"/>
                    </a:lnTo>
                    <a:lnTo>
                      <a:pt x="49" y="65"/>
                    </a:lnTo>
                    <a:lnTo>
                      <a:pt x="49" y="70"/>
                    </a:lnTo>
                    <a:lnTo>
                      <a:pt x="47" y="75"/>
                    </a:lnTo>
                    <a:lnTo>
                      <a:pt x="44" y="80"/>
                    </a:lnTo>
                    <a:lnTo>
                      <a:pt x="43" y="86"/>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31" name="Freeform 64"/>
              <p:cNvSpPr>
                <a:spLocks/>
              </p:cNvSpPr>
              <p:nvPr/>
            </p:nvSpPr>
            <p:spPr bwMode="auto">
              <a:xfrm>
                <a:off x="460" y="4050"/>
                <a:ext cx="70" cy="111"/>
              </a:xfrm>
              <a:custGeom>
                <a:avLst/>
                <a:gdLst>
                  <a:gd name="T0" fmla="*/ 26 w 70"/>
                  <a:gd name="T1" fmla="*/ 110 h 111"/>
                  <a:gd name="T2" fmla="*/ 20 w 70"/>
                  <a:gd name="T3" fmla="*/ 105 h 111"/>
                  <a:gd name="T4" fmla="*/ 12 w 70"/>
                  <a:gd name="T5" fmla="*/ 102 h 111"/>
                  <a:gd name="T6" fmla="*/ 8 w 70"/>
                  <a:gd name="T7" fmla="*/ 100 h 111"/>
                  <a:gd name="T8" fmla="*/ 6 w 70"/>
                  <a:gd name="T9" fmla="*/ 95 h 111"/>
                  <a:gd name="T10" fmla="*/ 2 w 70"/>
                  <a:gd name="T11" fmla="*/ 92 h 111"/>
                  <a:gd name="T12" fmla="*/ 1 w 70"/>
                  <a:gd name="T13" fmla="*/ 87 h 111"/>
                  <a:gd name="T14" fmla="*/ 0 w 70"/>
                  <a:gd name="T15" fmla="*/ 82 h 111"/>
                  <a:gd name="T16" fmla="*/ 0 w 70"/>
                  <a:gd name="T17" fmla="*/ 78 h 111"/>
                  <a:gd name="T18" fmla="*/ 2 w 70"/>
                  <a:gd name="T19" fmla="*/ 73 h 111"/>
                  <a:gd name="T20" fmla="*/ 5 w 70"/>
                  <a:gd name="T21" fmla="*/ 68 h 111"/>
                  <a:gd name="T22" fmla="*/ 11 w 70"/>
                  <a:gd name="T23" fmla="*/ 65 h 111"/>
                  <a:gd name="T24" fmla="*/ 20 w 70"/>
                  <a:gd name="T25" fmla="*/ 62 h 111"/>
                  <a:gd name="T26" fmla="*/ 24 w 70"/>
                  <a:gd name="T27" fmla="*/ 58 h 111"/>
                  <a:gd name="T28" fmla="*/ 28 w 70"/>
                  <a:gd name="T29" fmla="*/ 55 h 111"/>
                  <a:gd name="T30" fmla="*/ 33 w 70"/>
                  <a:gd name="T31" fmla="*/ 54 h 111"/>
                  <a:gd name="T32" fmla="*/ 38 w 70"/>
                  <a:gd name="T33" fmla="*/ 49 h 111"/>
                  <a:gd name="T34" fmla="*/ 44 w 70"/>
                  <a:gd name="T35" fmla="*/ 46 h 111"/>
                  <a:gd name="T36" fmla="*/ 48 w 70"/>
                  <a:gd name="T37" fmla="*/ 39 h 111"/>
                  <a:gd name="T38" fmla="*/ 52 w 70"/>
                  <a:gd name="T39" fmla="*/ 33 h 111"/>
                  <a:gd name="T40" fmla="*/ 55 w 70"/>
                  <a:gd name="T41" fmla="*/ 20 h 111"/>
                  <a:gd name="T42" fmla="*/ 57 w 70"/>
                  <a:gd name="T43" fmla="*/ 11 h 111"/>
                  <a:gd name="T44" fmla="*/ 59 w 70"/>
                  <a:gd name="T45" fmla="*/ 4 h 111"/>
                  <a:gd name="T46" fmla="*/ 60 w 70"/>
                  <a:gd name="T47" fmla="*/ 0 h 111"/>
                  <a:gd name="T48" fmla="*/ 64 w 70"/>
                  <a:gd name="T49" fmla="*/ 6 h 111"/>
                  <a:gd name="T50" fmla="*/ 66 w 70"/>
                  <a:gd name="T51" fmla="*/ 12 h 111"/>
                  <a:gd name="T52" fmla="*/ 66 w 70"/>
                  <a:gd name="T53" fmla="*/ 17 h 111"/>
                  <a:gd name="T54" fmla="*/ 67 w 70"/>
                  <a:gd name="T55" fmla="*/ 23 h 111"/>
                  <a:gd name="T56" fmla="*/ 67 w 70"/>
                  <a:gd name="T57" fmla="*/ 35 h 111"/>
                  <a:gd name="T58" fmla="*/ 69 w 70"/>
                  <a:gd name="T59" fmla="*/ 41 h 111"/>
                  <a:gd name="T60" fmla="*/ 69 w 70"/>
                  <a:gd name="T61" fmla="*/ 46 h 111"/>
                  <a:gd name="T62" fmla="*/ 69 w 70"/>
                  <a:gd name="T63" fmla="*/ 58 h 111"/>
                  <a:gd name="T64" fmla="*/ 67 w 70"/>
                  <a:gd name="T65" fmla="*/ 63 h 111"/>
                  <a:gd name="T66" fmla="*/ 66 w 70"/>
                  <a:gd name="T67" fmla="*/ 68 h 111"/>
                  <a:gd name="T68" fmla="*/ 66 w 70"/>
                  <a:gd name="T69" fmla="*/ 78 h 111"/>
                  <a:gd name="T70" fmla="*/ 62 w 70"/>
                  <a:gd name="T71" fmla="*/ 82 h 111"/>
                  <a:gd name="T72" fmla="*/ 60 w 70"/>
                  <a:gd name="T73" fmla="*/ 87 h 111"/>
                  <a:gd name="T74" fmla="*/ 55 w 70"/>
                  <a:gd name="T75" fmla="*/ 90 h 111"/>
                  <a:gd name="T76" fmla="*/ 51 w 70"/>
                  <a:gd name="T77" fmla="*/ 95 h 111"/>
                  <a:gd name="T78" fmla="*/ 46 w 70"/>
                  <a:gd name="T79" fmla="*/ 97 h 111"/>
                  <a:gd name="T80" fmla="*/ 42 w 70"/>
                  <a:gd name="T81" fmla="*/ 98 h 111"/>
                  <a:gd name="T82" fmla="*/ 38 w 70"/>
                  <a:gd name="T83" fmla="*/ 98 h 111"/>
                  <a:gd name="T84" fmla="*/ 34 w 70"/>
                  <a:gd name="T85" fmla="*/ 102 h 111"/>
                  <a:gd name="T86" fmla="*/ 28 w 70"/>
                  <a:gd name="T87" fmla="*/ 103 h 111"/>
                  <a:gd name="T88" fmla="*/ 26 w 70"/>
                  <a:gd name="T89" fmla="*/ 110 h 111"/>
                  <a:gd name="T90" fmla="*/ 26 w 70"/>
                  <a:gd name="T91" fmla="*/ 11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111"/>
                  <a:gd name="T140" fmla="*/ 70 w 70"/>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111">
                    <a:moveTo>
                      <a:pt x="26" y="110"/>
                    </a:moveTo>
                    <a:lnTo>
                      <a:pt x="20" y="105"/>
                    </a:lnTo>
                    <a:lnTo>
                      <a:pt x="12" y="102"/>
                    </a:lnTo>
                    <a:lnTo>
                      <a:pt x="8" y="100"/>
                    </a:lnTo>
                    <a:lnTo>
                      <a:pt x="6" y="95"/>
                    </a:lnTo>
                    <a:lnTo>
                      <a:pt x="2" y="92"/>
                    </a:lnTo>
                    <a:lnTo>
                      <a:pt x="1" y="87"/>
                    </a:lnTo>
                    <a:lnTo>
                      <a:pt x="0" y="82"/>
                    </a:lnTo>
                    <a:lnTo>
                      <a:pt x="0" y="78"/>
                    </a:lnTo>
                    <a:lnTo>
                      <a:pt x="2" y="73"/>
                    </a:lnTo>
                    <a:lnTo>
                      <a:pt x="5" y="68"/>
                    </a:lnTo>
                    <a:lnTo>
                      <a:pt x="11" y="65"/>
                    </a:lnTo>
                    <a:lnTo>
                      <a:pt x="20" y="62"/>
                    </a:lnTo>
                    <a:lnTo>
                      <a:pt x="24" y="58"/>
                    </a:lnTo>
                    <a:lnTo>
                      <a:pt x="28" y="55"/>
                    </a:lnTo>
                    <a:lnTo>
                      <a:pt x="33" y="54"/>
                    </a:lnTo>
                    <a:lnTo>
                      <a:pt x="38" y="49"/>
                    </a:lnTo>
                    <a:lnTo>
                      <a:pt x="44" y="46"/>
                    </a:lnTo>
                    <a:lnTo>
                      <a:pt x="48" y="39"/>
                    </a:lnTo>
                    <a:lnTo>
                      <a:pt x="52" y="33"/>
                    </a:lnTo>
                    <a:lnTo>
                      <a:pt x="55" y="20"/>
                    </a:lnTo>
                    <a:lnTo>
                      <a:pt x="57" y="11"/>
                    </a:lnTo>
                    <a:lnTo>
                      <a:pt x="59" y="4"/>
                    </a:lnTo>
                    <a:lnTo>
                      <a:pt x="60" y="0"/>
                    </a:lnTo>
                    <a:lnTo>
                      <a:pt x="64" y="6"/>
                    </a:lnTo>
                    <a:lnTo>
                      <a:pt x="66" y="12"/>
                    </a:lnTo>
                    <a:lnTo>
                      <a:pt x="66" y="17"/>
                    </a:lnTo>
                    <a:lnTo>
                      <a:pt x="67" y="23"/>
                    </a:lnTo>
                    <a:lnTo>
                      <a:pt x="67" y="35"/>
                    </a:lnTo>
                    <a:lnTo>
                      <a:pt x="69" y="41"/>
                    </a:lnTo>
                    <a:lnTo>
                      <a:pt x="69" y="46"/>
                    </a:lnTo>
                    <a:lnTo>
                      <a:pt x="69" y="58"/>
                    </a:lnTo>
                    <a:lnTo>
                      <a:pt x="67" y="63"/>
                    </a:lnTo>
                    <a:lnTo>
                      <a:pt x="66" y="68"/>
                    </a:lnTo>
                    <a:lnTo>
                      <a:pt x="66" y="78"/>
                    </a:lnTo>
                    <a:lnTo>
                      <a:pt x="62" y="82"/>
                    </a:lnTo>
                    <a:lnTo>
                      <a:pt x="60" y="87"/>
                    </a:lnTo>
                    <a:lnTo>
                      <a:pt x="55" y="90"/>
                    </a:lnTo>
                    <a:lnTo>
                      <a:pt x="51" y="95"/>
                    </a:lnTo>
                    <a:lnTo>
                      <a:pt x="46" y="97"/>
                    </a:lnTo>
                    <a:lnTo>
                      <a:pt x="42" y="98"/>
                    </a:lnTo>
                    <a:lnTo>
                      <a:pt x="38" y="98"/>
                    </a:lnTo>
                    <a:lnTo>
                      <a:pt x="34" y="102"/>
                    </a:lnTo>
                    <a:lnTo>
                      <a:pt x="28" y="103"/>
                    </a:lnTo>
                    <a:lnTo>
                      <a:pt x="26" y="110"/>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32" name="Freeform 65"/>
              <p:cNvSpPr>
                <a:spLocks/>
              </p:cNvSpPr>
              <p:nvPr/>
            </p:nvSpPr>
            <p:spPr bwMode="auto">
              <a:xfrm>
                <a:off x="647" y="4062"/>
                <a:ext cx="40" cy="72"/>
              </a:xfrm>
              <a:custGeom>
                <a:avLst/>
                <a:gdLst>
                  <a:gd name="T0" fmla="*/ 6 w 40"/>
                  <a:gd name="T1" fmla="*/ 61 h 72"/>
                  <a:gd name="T2" fmla="*/ 0 w 40"/>
                  <a:gd name="T3" fmla="*/ 71 h 72"/>
                  <a:gd name="T4" fmla="*/ 6 w 40"/>
                  <a:gd name="T5" fmla="*/ 61 h 72"/>
                  <a:gd name="T6" fmla="*/ 8 w 40"/>
                  <a:gd name="T7" fmla="*/ 54 h 72"/>
                  <a:gd name="T8" fmla="*/ 16 w 40"/>
                  <a:gd name="T9" fmla="*/ 44 h 72"/>
                  <a:gd name="T10" fmla="*/ 18 w 40"/>
                  <a:gd name="T11" fmla="*/ 37 h 72"/>
                  <a:gd name="T12" fmla="*/ 22 w 40"/>
                  <a:gd name="T13" fmla="*/ 34 h 72"/>
                  <a:gd name="T14" fmla="*/ 22 w 40"/>
                  <a:gd name="T15" fmla="*/ 29 h 72"/>
                  <a:gd name="T16" fmla="*/ 24 w 40"/>
                  <a:gd name="T17" fmla="*/ 23 h 72"/>
                  <a:gd name="T18" fmla="*/ 25 w 40"/>
                  <a:gd name="T19" fmla="*/ 18 h 72"/>
                  <a:gd name="T20" fmla="*/ 26 w 40"/>
                  <a:gd name="T21" fmla="*/ 13 h 72"/>
                  <a:gd name="T22" fmla="*/ 28 w 40"/>
                  <a:gd name="T23" fmla="*/ 8 h 72"/>
                  <a:gd name="T24" fmla="*/ 28 w 40"/>
                  <a:gd name="T25" fmla="*/ 3 h 72"/>
                  <a:gd name="T26" fmla="*/ 32 w 40"/>
                  <a:gd name="T27" fmla="*/ 0 h 72"/>
                  <a:gd name="T28" fmla="*/ 34 w 40"/>
                  <a:gd name="T29" fmla="*/ 6 h 72"/>
                  <a:gd name="T30" fmla="*/ 37 w 40"/>
                  <a:gd name="T31" fmla="*/ 11 h 72"/>
                  <a:gd name="T32" fmla="*/ 37 w 40"/>
                  <a:gd name="T33" fmla="*/ 16 h 72"/>
                  <a:gd name="T34" fmla="*/ 39 w 40"/>
                  <a:gd name="T35" fmla="*/ 23 h 72"/>
                  <a:gd name="T36" fmla="*/ 39 w 40"/>
                  <a:gd name="T37" fmla="*/ 29 h 72"/>
                  <a:gd name="T38" fmla="*/ 39 w 40"/>
                  <a:gd name="T39" fmla="*/ 34 h 72"/>
                  <a:gd name="T40" fmla="*/ 39 w 40"/>
                  <a:gd name="T41" fmla="*/ 39 h 72"/>
                  <a:gd name="T42" fmla="*/ 39 w 40"/>
                  <a:gd name="T43" fmla="*/ 44 h 72"/>
                  <a:gd name="T44" fmla="*/ 36 w 40"/>
                  <a:gd name="T45" fmla="*/ 51 h 72"/>
                  <a:gd name="T46" fmla="*/ 34 w 40"/>
                  <a:gd name="T47" fmla="*/ 56 h 72"/>
                  <a:gd name="T48" fmla="*/ 30 w 40"/>
                  <a:gd name="T49" fmla="*/ 59 h 72"/>
                  <a:gd name="T50" fmla="*/ 25 w 40"/>
                  <a:gd name="T51" fmla="*/ 64 h 72"/>
                  <a:gd name="T52" fmla="*/ 21 w 40"/>
                  <a:gd name="T53" fmla="*/ 66 h 72"/>
                  <a:gd name="T54" fmla="*/ 17 w 40"/>
                  <a:gd name="T55" fmla="*/ 67 h 72"/>
                  <a:gd name="T56" fmla="*/ 13 w 40"/>
                  <a:gd name="T57" fmla="*/ 67 h 72"/>
                  <a:gd name="T58" fmla="*/ 9 w 40"/>
                  <a:gd name="T59" fmla="*/ 67 h 72"/>
                  <a:gd name="T60" fmla="*/ 5 w 40"/>
                  <a:gd name="T61" fmla="*/ 67 h 72"/>
                  <a:gd name="T62" fmla="*/ 1 w 40"/>
                  <a:gd name="T63" fmla="*/ 67 h 72"/>
                  <a:gd name="T64" fmla="*/ 6 w 40"/>
                  <a:gd name="T65" fmla="*/ 61 h 72"/>
                  <a:gd name="T66" fmla="*/ 6 w 40"/>
                  <a:gd name="T67" fmla="*/ 61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72"/>
                  <a:gd name="T104" fmla="*/ 40 w 40"/>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72">
                    <a:moveTo>
                      <a:pt x="6" y="61"/>
                    </a:moveTo>
                    <a:lnTo>
                      <a:pt x="0" y="71"/>
                    </a:lnTo>
                    <a:lnTo>
                      <a:pt x="6" y="61"/>
                    </a:lnTo>
                    <a:lnTo>
                      <a:pt x="8" y="54"/>
                    </a:lnTo>
                    <a:lnTo>
                      <a:pt x="16" y="44"/>
                    </a:lnTo>
                    <a:lnTo>
                      <a:pt x="18" y="37"/>
                    </a:lnTo>
                    <a:lnTo>
                      <a:pt x="22" y="34"/>
                    </a:lnTo>
                    <a:lnTo>
                      <a:pt x="22" y="29"/>
                    </a:lnTo>
                    <a:lnTo>
                      <a:pt x="24" y="23"/>
                    </a:lnTo>
                    <a:lnTo>
                      <a:pt x="25" y="18"/>
                    </a:lnTo>
                    <a:lnTo>
                      <a:pt x="26" y="13"/>
                    </a:lnTo>
                    <a:lnTo>
                      <a:pt x="28" y="8"/>
                    </a:lnTo>
                    <a:lnTo>
                      <a:pt x="28" y="3"/>
                    </a:lnTo>
                    <a:lnTo>
                      <a:pt x="32" y="0"/>
                    </a:lnTo>
                    <a:lnTo>
                      <a:pt x="34" y="6"/>
                    </a:lnTo>
                    <a:lnTo>
                      <a:pt x="37" y="11"/>
                    </a:lnTo>
                    <a:lnTo>
                      <a:pt x="37" y="16"/>
                    </a:lnTo>
                    <a:lnTo>
                      <a:pt x="39" y="23"/>
                    </a:lnTo>
                    <a:lnTo>
                      <a:pt x="39" y="29"/>
                    </a:lnTo>
                    <a:lnTo>
                      <a:pt x="39" y="34"/>
                    </a:lnTo>
                    <a:lnTo>
                      <a:pt x="39" y="39"/>
                    </a:lnTo>
                    <a:lnTo>
                      <a:pt x="39" y="44"/>
                    </a:lnTo>
                    <a:lnTo>
                      <a:pt x="36" y="51"/>
                    </a:lnTo>
                    <a:lnTo>
                      <a:pt x="34" y="56"/>
                    </a:lnTo>
                    <a:lnTo>
                      <a:pt x="30" y="59"/>
                    </a:lnTo>
                    <a:lnTo>
                      <a:pt x="25" y="64"/>
                    </a:lnTo>
                    <a:lnTo>
                      <a:pt x="21" y="66"/>
                    </a:lnTo>
                    <a:lnTo>
                      <a:pt x="17" y="67"/>
                    </a:lnTo>
                    <a:lnTo>
                      <a:pt x="13" y="67"/>
                    </a:lnTo>
                    <a:lnTo>
                      <a:pt x="9" y="67"/>
                    </a:lnTo>
                    <a:lnTo>
                      <a:pt x="5" y="67"/>
                    </a:lnTo>
                    <a:lnTo>
                      <a:pt x="1" y="67"/>
                    </a:lnTo>
                    <a:lnTo>
                      <a:pt x="6" y="61"/>
                    </a:lnTo>
                  </a:path>
                </a:pathLst>
              </a:custGeom>
              <a:solidFill>
                <a:schemeClr val="accent1"/>
              </a:solidFill>
              <a:ln w="12700" cap="rnd">
                <a:solidFill>
                  <a:schemeClr val="tx1"/>
                </a:solidFill>
                <a:round/>
                <a:headEnd/>
                <a:tailEnd/>
              </a:ln>
            </p:spPr>
            <p:txBody>
              <a:bodyPr/>
              <a:lstStyle/>
              <a:p>
                <a:pPr algn="ctr" eaLnBrk="0" hangingPunct="0"/>
                <a:endParaRPr lang="en-US"/>
              </a:p>
            </p:txBody>
          </p:sp>
        </p:grpSp>
        <p:grpSp>
          <p:nvGrpSpPr>
            <p:cNvPr id="102719" name="Group 71"/>
            <p:cNvGrpSpPr>
              <a:grpSpLocks/>
            </p:cNvGrpSpPr>
            <p:nvPr/>
          </p:nvGrpSpPr>
          <p:grpSpPr bwMode="auto">
            <a:xfrm>
              <a:off x="997" y="3941"/>
              <a:ext cx="433" cy="250"/>
              <a:chOff x="997" y="3941"/>
              <a:chExt cx="433" cy="250"/>
            </a:xfrm>
          </p:grpSpPr>
          <p:sp>
            <p:nvSpPr>
              <p:cNvPr id="102725" name="Freeform 67"/>
              <p:cNvSpPr>
                <a:spLocks/>
              </p:cNvSpPr>
              <p:nvPr/>
            </p:nvSpPr>
            <p:spPr bwMode="auto">
              <a:xfrm>
                <a:off x="997" y="3941"/>
                <a:ext cx="433" cy="250"/>
              </a:xfrm>
              <a:custGeom>
                <a:avLst/>
                <a:gdLst>
                  <a:gd name="T0" fmla="*/ 62 w 433"/>
                  <a:gd name="T1" fmla="*/ 249 h 250"/>
                  <a:gd name="T2" fmla="*/ 20 w 433"/>
                  <a:gd name="T3" fmla="*/ 244 h 250"/>
                  <a:gd name="T4" fmla="*/ 10 w 433"/>
                  <a:gd name="T5" fmla="*/ 224 h 250"/>
                  <a:gd name="T6" fmla="*/ 10 w 433"/>
                  <a:gd name="T7" fmla="*/ 203 h 250"/>
                  <a:gd name="T8" fmla="*/ 16 w 433"/>
                  <a:gd name="T9" fmla="*/ 180 h 250"/>
                  <a:gd name="T10" fmla="*/ 20 w 433"/>
                  <a:gd name="T11" fmla="*/ 157 h 250"/>
                  <a:gd name="T12" fmla="*/ 18 w 433"/>
                  <a:gd name="T13" fmla="*/ 112 h 250"/>
                  <a:gd name="T14" fmla="*/ 8 w 433"/>
                  <a:gd name="T15" fmla="*/ 78 h 250"/>
                  <a:gd name="T16" fmla="*/ 2 w 433"/>
                  <a:gd name="T17" fmla="*/ 60 h 250"/>
                  <a:gd name="T18" fmla="*/ 16 w 433"/>
                  <a:gd name="T19" fmla="*/ 66 h 250"/>
                  <a:gd name="T20" fmla="*/ 54 w 433"/>
                  <a:gd name="T21" fmla="*/ 76 h 250"/>
                  <a:gd name="T22" fmla="*/ 98 w 433"/>
                  <a:gd name="T23" fmla="*/ 95 h 250"/>
                  <a:gd name="T24" fmla="*/ 110 w 433"/>
                  <a:gd name="T25" fmla="*/ 120 h 250"/>
                  <a:gd name="T26" fmla="*/ 121 w 433"/>
                  <a:gd name="T27" fmla="*/ 143 h 250"/>
                  <a:gd name="T28" fmla="*/ 137 w 433"/>
                  <a:gd name="T29" fmla="*/ 153 h 250"/>
                  <a:gd name="T30" fmla="*/ 148 w 433"/>
                  <a:gd name="T31" fmla="*/ 139 h 250"/>
                  <a:gd name="T32" fmla="*/ 169 w 433"/>
                  <a:gd name="T33" fmla="*/ 128 h 250"/>
                  <a:gd name="T34" fmla="*/ 189 w 433"/>
                  <a:gd name="T35" fmla="*/ 107 h 250"/>
                  <a:gd name="T36" fmla="*/ 200 w 433"/>
                  <a:gd name="T37" fmla="*/ 87 h 250"/>
                  <a:gd name="T38" fmla="*/ 206 w 433"/>
                  <a:gd name="T39" fmla="*/ 45 h 250"/>
                  <a:gd name="T40" fmla="*/ 219 w 433"/>
                  <a:gd name="T41" fmla="*/ 31 h 250"/>
                  <a:gd name="T42" fmla="*/ 233 w 433"/>
                  <a:gd name="T43" fmla="*/ 22 h 250"/>
                  <a:gd name="T44" fmla="*/ 237 w 433"/>
                  <a:gd name="T45" fmla="*/ 18 h 250"/>
                  <a:gd name="T46" fmla="*/ 246 w 433"/>
                  <a:gd name="T47" fmla="*/ 49 h 250"/>
                  <a:gd name="T48" fmla="*/ 267 w 433"/>
                  <a:gd name="T49" fmla="*/ 74 h 250"/>
                  <a:gd name="T50" fmla="*/ 275 w 433"/>
                  <a:gd name="T51" fmla="*/ 103 h 250"/>
                  <a:gd name="T52" fmla="*/ 281 w 433"/>
                  <a:gd name="T53" fmla="*/ 124 h 250"/>
                  <a:gd name="T54" fmla="*/ 285 w 433"/>
                  <a:gd name="T55" fmla="*/ 145 h 250"/>
                  <a:gd name="T56" fmla="*/ 292 w 433"/>
                  <a:gd name="T57" fmla="*/ 159 h 250"/>
                  <a:gd name="T58" fmla="*/ 315 w 433"/>
                  <a:gd name="T59" fmla="*/ 151 h 250"/>
                  <a:gd name="T60" fmla="*/ 333 w 433"/>
                  <a:gd name="T61" fmla="*/ 151 h 250"/>
                  <a:gd name="T62" fmla="*/ 352 w 433"/>
                  <a:gd name="T63" fmla="*/ 139 h 250"/>
                  <a:gd name="T64" fmla="*/ 361 w 433"/>
                  <a:gd name="T65" fmla="*/ 109 h 250"/>
                  <a:gd name="T66" fmla="*/ 361 w 433"/>
                  <a:gd name="T67" fmla="*/ 68 h 250"/>
                  <a:gd name="T68" fmla="*/ 354 w 433"/>
                  <a:gd name="T69" fmla="*/ 33 h 250"/>
                  <a:gd name="T70" fmla="*/ 367 w 433"/>
                  <a:gd name="T71" fmla="*/ 22 h 250"/>
                  <a:gd name="T72" fmla="*/ 388 w 433"/>
                  <a:gd name="T73" fmla="*/ 18 h 250"/>
                  <a:gd name="T74" fmla="*/ 396 w 433"/>
                  <a:gd name="T75" fmla="*/ 0 h 250"/>
                  <a:gd name="T76" fmla="*/ 392 w 433"/>
                  <a:gd name="T77" fmla="*/ 24 h 250"/>
                  <a:gd name="T78" fmla="*/ 398 w 433"/>
                  <a:gd name="T79" fmla="*/ 49 h 250"/>
                  <a:gd name="T80" fmla="*/ 415 w 433"/>
                  <a:gd name="T81" fmla="*/ 72 h 250"/>
                  <a:gd name="T82" fmla="*/ 423 w 433"/>
                  <a:gd name="T83" fmla="*/ 122 h 250"/>
                  <a:gd name="T84" fmla="*/ 432 w 433"/>
                  <a:gd name="T85" fmla="*/ 153 h 250"/>
                  <a:gd name="T86" fmla="*/ 427 w 433"/>
                  <a:gd name="T87" fmla="*/ 172 h 250"/>
                  <a:gd name="T88" fmla="*/ 413 w 433"/>
                  <a:gd name="T89" fmla="*/ 207 h 250"/>
                  <a:gd name="T90" fmla="*/ 388 w 433"/>
                  <a:gd name="T91" fmla="*/ 213 h 250"/>
                  <a:gd name="T92" fmla="*/ 342 w 433"/>
                  <a:gd name="T93" fmla="*/ 213 h 250"/>
                  <a:gd name="T94" fmla="*/ 300 w 433"/>
                  <a:gd name="T95" fmla="*/ 211 h 250"/>
                  <a:gd name="T96" fmla="*/ 258 w 433"/>
                  <a:gd name="T97" fmla="*/ 213 h 250"/>
                  <a:gd name="T98" fmla="*/ 240 w 433"/>
                  <a:gd name="T99" fmla="*/ 230 h 250"/>
                  <a:gd name="T100" fmla="*/ 221 w 433"/>
                  <a:gd name="T101" fmla="*/ 242 h 250"/>
                  <a:gd name="T102" fmla="*/ 202 w 433"/>
                  <a:gd name="T103" fmla="*/ 244 h 250"/>
                  <a:gd name="T104" fmla="*/ 179 w 433"/>
                  <a:gd name="T105" fmla="*/ 236 h 250"/>
                  <a:gd name="T106" fmla="*/ 158 w 433"/>
                  <a:gd name="T107" fmla="*/ 230 h 250"/>
                  <a:gd name="T108" fmla="*/ 137 w 433"/>
                  <a:gd name="T109" fmla="*/ 222 h 250"/>
                  <a:gd name="T110" fmla="*/ 118 w 433"/>
                  <a:gd name="T111" fmla="*/ 222 h 250"/>
                  <a:gd name="T112" fmla="*/ 100 w 433"/>
                  <a:gd name="T113" fmla="*/ 224 h 250"/>
                  <a:gd name="T114" fmla="*/ 91 w 433"/>
                  <a:gd name="T115" fmla="*/ 240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250"/>
                  <a:gd name="T176" fmla="*/ 433 w 433"/>
                  <a:gd name="T177" fmla="*/ 250 h 2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250">
                    <a:moveTo>
                      <a:pt x="91" y="240"/>
                    </a:moveTo>
                    <a:lnTo>
                      <a:pt x="75" y="249"/>
                    </a:lnTo>
                    <a:lnTo>
                      <a:pt x="62" y="249"/>
                    </a:lnTo>
                    <a:lnTo>
                      <a:pt x="50" y="249"/>
                    </a:lnTo>
                    <a:lnTo>
                      <a:pt x="35" y="249"/>
                    </a:lnTo>
                    <a:lnTo>
                      <a:pt x="20" y="244"/>
                    </a:lnTo>
                    <a:lnTo>
                      <a:pt x="14" y="236"/>
                    </a:lnTo>
                    <a:lnTo>
                      <a:pt x="12" y="230"/>
                    </a:lnTo>
                    <a:lnTo>
                      <a:pt x="10" y="224"/>
                    </a:lnTo>
                    <a:lnTo>
                      <a:pt x="10" y="215"/>
                    </a:lnTo>
                    <a:lnTo>
                      <a:pt x="10" y="209"/>
                    </a:lnTo>
                    <a:lnTo>
                      <a:pt x="10" y="203"/>
                    </a:lnTo>
                    <a:lnTo>
                      <a:pt x="12" y="197"/>
                    </a:lnTo>
                    <a:lnTo>
                      <a:pt x="14" y="188"/>
                    </a:lnTo>
                    <a:lnTo>
                      <a:pt x="16" y="180"/>
                    </a:lnTo>
                    <a:lnTo>
                      <a:pt x="18" y="172"/>
                    </a:lnTo>
                    <a:lnTo>
                      <a:pt x="20" y="166"/>
                    </a:lnTo>
                    <a:lnTo>
                      <a:pt x="20" y="157"/>
                    </a:lnTo>
                    <a:lnTo>
                      <a:pt x="20" y="141"/>
                    </a:lnTo>
                    <a:lnTo>
                      <a:pt x="20" y="124"/>
                    </a:lnTo>
                    <a:lnTo>
                      <a:pt x="18" y="112"/>
                    </a:lnTo>
                    <a:lnTo>
                      <a:pt x="14" y="99"/>
                    </a:lnTo>
                    <a:lnTo>
                      <a:pt x="12" y="87"/>
                    </a:lnTo>
                    <a:lnTo>
                      <a:pt x="8" y="78"/>
                    </a:lnTo>
                    <a:lnTo>
                      <a:pt x="4" y="72"/>
                    </a:lnTo>
                    <a:lnTo>
                      <a:pt x="2" y="66"/>
                    </a:lnTo>
                    <a:lnTo>
                      <a:pt x="2" y="60"/>
                    </a:lnTo>
                    <a:lnTo>
                      <a:pt x="0" y="53"/>
                    </a:lnTo>
                    <a:lnTo>
                      <a:pt x="8" y="62"/>
                    </a:lnTo>
                    <a:lnTo>
                      <a:pt x="16" y="66"/>
                    </a:lnTo>
                    <a:lnTo>
                      <a:pt x="31" y="70"/>
                    </a:lnTo>
                    <a:lnTo>
                      <a:pt x="37" y="72"/>
                    </a:lnTo>
                    <a:lnTo>
                      <a:pt x="54" y="76"/>
                    </a:lnTo>
                    <a:lnTo>
                      <a:pt x="70" y="83"/>
                    </a:lnTo>
                    <a:lnTo>
                      <a:pt x="83" y="87"/>
                    </a:lnTo>
                    <a:lnTo>
                      <a:pt x="98" y="95"/>
                    </a:lnTo>
                    <a:lnTo>
                      <a:pt x="102" y="101"/>
                    </a:lnTo>
                    <a:lnTo>
                      <a:pt x="106" y="114"/>
                    </a:lnTo>
                    <a:lnTo>
                      <a:pt x="110" y="120"/>
                    </a:lnTo>
                    <a:lnTo>
                      <a:pt x="114" y="128"/>
                    </a:lnTo>
                    <a:lnTo>
                      <a:pt x="116" y="136"/>
                    </a:lnTo>
                    <a:lnTo>
                      <a:pt x="121" y="143"/>
                    </a:lnTo>
                    <a:lnTo>
                      <a:pt x="125" y="149"/>
                    </a:lnTo>
                    <a:lnTo>
                      <a:pt x="131" y="153"/>
                    </a:lnTo>
                    <a:lnTo>
                      <a:pt x="137" y="153"/>
                    </a:lnTo>
                    <a:lnTo>
                      <a:pt x="139" y="147"/>
                    </a:lnTo>
                    <a:lnTo>
                      <a:pt x="141" y="141"/>
                    </a:lnTo>
                    <a:lnTo>
                      <a:pt x="148" y="139"/>
                    </a:lnTo>
                    <a:lnTo>
                      <a:pt x="154" y="134"/>
                    </a:lnTo>
                    <a:lnTo>
                      <a:pt x="160" y="132"/>
                    </a:lnTo>
                    <a:lnTo>
                      <a:pt x="169" y="128"/>
                    </a:lnTo>
                    <a:lnTo>
                      <a:pt x="177" y="122"/>
                    </a:lnTo>
                    <a:lnTo>
                      <a:pt x="183" y="116"/>
                    </a:lnTo>
                    <a:lnTo>
                      <a:pt x="189" y="107"/>
                    </a:lnTo>
                    <a:lnTo>
                      <a:pt x="196" y="99"/>
                    </a:lnTo>
                    <a:lnTo>
                      <a:pt x="200" y="93"/>
                    </a:lnTo>
                    <a:lnTo>
                      <a:pt x="200" y="87"/>
                    </a:lnTo>
                    <a:lnTo>
                      <a:pt x="204" y="78"/>
                    </a:lnTo>
                    <a:lnTo>
                      <a:pt x="206" y="62"/>
                    </a:lnTo>
                    <a:lnTo>
                      <a:pt x="206" y="45"/>
                    </a:lnTo>
                    <a:lnTo>
                      <a:pt x="206" y="39"/>
                    </a:lnTo>
                    <a:lnTo>
                      <a:pt x="212" y="33"/>
                    </a:lnTo>
                    <a:lnTo>
                      <a:pt x="219" y="31"/>
                    </a:lnTo>
                    <a:lnTo>
                      <a:pt x="225" y="31"/>
                    </a:lnTo>
                    <a:lnTo>
                      <a:pt x="231" y="29"/>
                    </a:lnTo>
                    <a:lnTo>
                      <a:pt x="233" y="22"/>
                    </a:lnTo>
                    <a:lnTo>
                      <a:pt x="235" y="16"/>
                    </a:lnTo>
                    <a:lnTo>
                      <a:pt x="237" y="10"/>
                    </a:lnTo>
                    <a:lnTo>
                      <a:pt x="237" y="18"/>
                    </a:lnTo>
                    <a:lnTo>
                      <a:pt x="237" y="35"/>
                    </a:lnTo>
                    <a:lnTo>
                      <a:pt x="242" y="43"/>
                    </a:lnTo>
                    <a:lnTo>
                      <a:pt x="246" y="49"/>
                    </a:lnTo>
                    <a:lnTo>
                      <a:pt x="254" y="58"/>
                    </a:lnTo>
                    <a:lnTo>
                      <a:pt x="260" y="66"/>
                    </a:lnTo>
                    <a:lnTo>
                      <a:pt x="267" y="74"/>
                    </a:lnTo>
                    <a:lnTo>
                      <a:pt x="269" y="80"/>
                    </a:lnTo>
                    <a:lnTo>
                      <a:pt x="273" y="95"/>
                    </a:lnTo>
                    <a:lnTo>
                      <a:pt x="275" y="103"/>
                    </a:lnTo>
                    <a:lnTo>
                      <a:pt x="277" y="112"/>
                    </a:lnTo>
                    <a:lnTo>
                      <a:pt x="281" y="118"/>
                    </a:lnTo>
                    <a:lnTo>
                      <a:pt x="281" y="124"/>
                    </a:lnTo>
                    <a:lnTo>
                      <a:pt x="283" y="132"/>
                    </a:lnTo>
                    <a:lnTo>
                      <a:pt x="285" y="139"/>
                    </a:lnTo>
                    <a:lnTo>
                      <a:pt x="285" y="145"/>
                    </a:lnTo>
                    <a:lnTo>
                      <a:pt x="288" y="151"/>
                    </a:lnTo>
                    <a:lnTo>
                      <a:pt x="285" y="157"/>
                    </a:lnTo>
                    <a:lnTo>
                      <a:pt x="292" y="159"/>
                    </a:lnTo>
                    <a:lnTo>
                      <a:pt x="300" y="155"/>
                    </a:lnTo>
                    <a:lnTo>
                      <a:pt x="306" y="153"/>
                    </a:lnTo>
                    <a:lnTo>
                      <a:pt x="315" y="151"/>
                    </a:lnTo>
                    <a:lnTo>
                      <a:pt x="321" y="151"/>
                    </a:lnTo>
                    <a:lnTo>
                      <a:pt x="327" y="151"/>
                    </a:lnTo>
                    <a:lnTo>
                      <a:pt x="333" y="151"/>
                    </a:lnTo>
                    <a:lnTo>
                      <a:pt x="340" y="151"/>
                    </a:lnTo>
                    <a:lnTo>
                      <a:pt x="348" y="145"/>
                    </a:lnTo>
                    <a:lnTo>
                      <a:pt x="352" y="139"/>
                    </a:lnTo>
                    <a:lnTo>
                      <a:pt x="356" y="130"/>
                    </a:lnTo>
                    <a:lnTo>
                      <a:pt x="358" y="118"/>
                    </a:lnTo>
                    <a:lnTo>
                      <a:pt x="361" y="109"/>
                    </a:lnTo>
                    <a:lnTo>
                      <a:pt x="361" y="93"/>
                    </a:lnTo>
                    <a:lnTo>
                      <a:pt x="361" y="80"/>
                    </a:lnTo>
                    <a:lnTo>
                      <a:pt x="361" y="68"/>
                    </a:lnTo>
                    <a:lnTo>
                      <a:pt x="358" y="51"/>
                    </a:lnTo>
                    <a:lnTo>
                      <a:pt x="356" y="39"/>
                    </a:lnTo>
                    <a:lnTo>
                      <a:pt x="354" y="33"/>
                    </a:lnTo>
                    <a:lnTo>
                      <a:pt x="354" y="26"/>
                    </a:lnTo>
                    <a:lnTo>
                      <a:pt x="361" y="24"/>
                    </a:lnTo>
                    <a:lnTo>
                      <a:pt x="367" y="22"/>
                    </a:lnTo>
                    <a:lnTo>
                      <a:pt x="373" y="22"/>
                    </a:lnTo>
                    <a:lnTo>
                      <a:pt x="381" y="20"/>
                    </a:lnTo>
                    <a:lnTo>
                      <a:pt x="388" y="18"/>
                    </a:lnTo>
                    <a:lnTo>
                      <a:pt x="394" y="12"/>
                    </a:lnTo>
                    <a:lnTo>
                      <a:pt x="394" y="6"/>
                    </a:lnTo>
                    <a:lnTo>
                      <a:pt x="396" y="0"/>
                    </a:lnTo>
                    <a:lnTo>
                      <a:pt x="394" y="6"/>
                    </a:lnTo>
                    <a:lnTo>
                      <a:pt x="392" y="12"/>
                    </a:lnTo>
                    <a:lnTo>
                      <a:pt x="392" y="24"/>
                    </a:lnTo>
                    <a:lnTo>
                      <a:pt x="392" y="33"/>
                    </a:lnTo>
                    <a:lnTo>
                      <a:pt x="394" y="41"/>
                    </a:lnTo>
                    <a:lnTo>
                      <a:pt x="398" y="49"/>
                    </a:lnTo>
                    <a:lnTo>
                      <a:pt x="406" y="58"/>
                    </a:lnTo>
                    <a:lnTo>
                      <a:pt x="411" y="66"/>
                    </a:lnTo>
                    <a:lnTo>
                      <a:pt x="415" y="72"/>
                    </a:lnTo>
                    <a:lnTo>
                      <a:pt x="419" y="89"/>
                    </a:lnTo>
                    <a:lnTo>
                      <a:pt x="421" y="101"/>
                    </a:lnTo>
                    <a:lnTo>
                      <a:pt x="423" y="122"/>
                    </a:lnTo>
                    <a:lnTo>
                      <a:pt x="425" y="134"/>
                    </a:lnTo>
                    <a:lnTo>
                      <a:pt x="427" y="147"/>
                    </a:lnTo>
                    <a:lnTo>
                      <a:pt x="432" y="153"/>
                    </a:lnTo>
                    <a:lnTo>
                      <a:pt x="432" y="159"/>
                    </a:lnTo>
                    <a:lnTo>
                      <a:pt x="432" y="166"/>
                    </a:lnTo>
                    <a:lnTo>
                      <a:pt x="427" y="172"/>
                    </a:lnTo>
                    <a:lnTo>
                      <a:pt x="423" y="188"/>
                    </a:lnTo>
                    <a:lnTo>
                      <a:pt x="419" y="201"/>
                    </a:lnTo>
                    <a:lnTo>
                      <a:pt x="413" y="207"/>
                    </a:lnTo>
                    <a:lnTo>
                      <a:pt x="404" y="213"/>
                    </a:lnTo>
                    <a:lnTo>
                      <a:pt x="396" y="213"/>
                    </a:lnTo>
                    <a:lnTo>
                      <a:pt x="388" y="213"/>
                    </a:lnTo>
                    <a:lnTo>
                      <a:pt x="367" y="213"/>
                    </a:lnTo>
                    <a:lnTo>
                      <a:pt x="354" y="213"/>
                    </a:lnTo>
                    <a:lnTo>
                      <a:pt x="342" y="213"/>
                    </a:lnTo>
                    <a:lnTo>
                      <a:pt x="333" y="211"/>
                    </a:lnTo>
                    <a:lnTo>
                      <a:pt x="313" y="211"/>
                    </a:lnTo>
                    <a:lnTo>
                      <a:pt x="300" y="211"/>
                    </a:lnTo>
                    <a:lnTo>
                      <a:pt x="283" y="211"/>
                    </a:lnTo>
                    <a:lnTo>
                      <a:pt x="267" y="211"/>
                    </a:lnTo>
                    <a:lnTo>
                      <a:pt x="258" y="213"/>
                    </a:lnTo>
                    <a:lnTo>
                      <a:pt x="252" y="217"/>
                    </a:lnTo>
                    <a:lnTo>
                      <a:pt x="246" y="224"/>
                    </a:lnTo>
                    <a:lnTo>
                      <a:pt x="240" y="230"/>
                    </a:lnTo>
                    <a:lnTo>
                      <a:pt x="233" y="236"/>
                    </a:lnTo>
                    <a:lnTo>
                      <a:pt x="227" y="240"/>
                    </a:lnTo>
                    <a:lnTo>
                      <a:pt x="221" y="242"/>
                    </a:lnTo>
                    <a:lnTo>
                      <a:pt x="214" y="244"/>
                    </a:lnTo>
                    <a:lnTo>
                      <a:pt x="208" y="244"/>
                    </a:lnTo>
                    <a:lnTo>
                      <a:pt x="202" y="244"/>
                    </a:lnTo>
                    <a:lnTo>
                      <a:pt x="194" y="242"/>
                    </a:lnTo>
                    <a:lnTo>
                      <a:pt x="185" y="238"/>
                    </a:lnTo>
                    <a:lnTo>
                      <a:pt x="179" y="236"/>
                    </a:lnTo>
                    <a:lnTo>
                      <a:pt x="173" y="234"/>
                    </a:lnTo>
                    <a:lnTo>
                      <a:pt x="166" y="232"/>
                    </a:lnTo>
                    <a:lnTo>
                      <a:pt x="158" y="230"/>
                    </a:lnTo>
                    <a:lnTo>
                      <a:pt x="150" y="226"/>
                    </a:lnTo>
                    <a:lnTo>
                      <a:pt x="144" y="224"/>
                    </a:lnTo>
                    <a:lnTo>
                      <a:pt x="137" y="222"/>
                    </a:lnTo>
                    <a:lnTo>
                      <a:pt x="131" y="222"/>
                    </a:lnTo>
                    <a:lnTo>
                      <a:pt x="125" y="222"/>
                    </a:lnTo>
                    <a:lnTo>
                      <a:pt x="118" y="222"/>
                    </a:lnTo>
                    <a:lnTo>
                      <a:pt x="112" y="222"/>
                    </a:lnTo>
                    <a:lnTo>
                      <a:pt x="106" y="222"/>
                    </a:lnTo>
                    <a:lnTo>
                      <a:pt x="100" y="224"/>
                    </a:lnTo>
                    <a:lnTo>
                      <a:pt x="93" y="226"/>
                    </a:lnTo>
                    <a:lnTo>
                      <a:pt x="87" y="230"/>
                    </a:lnTo>
                    <a:lnTo>
                      <a:pt x="91" y="240"/>
                    </a:lnTo>
                    <a:lnTo>
                      <a:pt x="83" y="236"/>
                    </a:lnTo>
                    <a:lnTo>
                      <a:pt x="91" y="240"/>
                    </a:lnTo>
                  </a:path>
                </a:pathLst>
              </a:custGeom>
              <a:solidFill>
                <a:srgbClr val="FF0033"/>
              </a:solidFill>
              <a:ln w="12700" cap="rnd">
                <a:solidFill>
                  <a:schemeClr val="tx1"/>
                </a:solidFill>
                <a:round/>
                <a:headEnd/>
                <a:tailEnd/>
              </a:ln>
            </p:spPr>
            <p:txBody>
              <a:bodyPr/>
              <a:lstStyle/>
              <a:p>
                <a:pPr algn="ctr" eaLnBrk="0" hangingPunct="0"/>
                <a:endParaRPr lang="en-US"/>
              </a:p>
            </p:txBody>
          </p:sp>
          <p:sp>
            <p:nvSpPr>
              <p:cNvPr id="102726" name="Freeform 68"/>
              <p:cNvSpPr>
                <a:spLocks/>
              </p:cNvSpPr>
              <p:nvPr/>
            </p:nvSpPr>
            <p:spPr bwMode="auto">
              <a:xfrm>
                <a:off x="1046" y="4073"/>
                <a:ext cx="50" cy="79"/>
              </a:xfrm>
              <a:custGeom>
                <a:avLst/>
                <a:gdLst>
                  <a:gd name="T0" fmla="*/ 43 w 50"/>
                  <a:gd name="T1" fmla="*/ 75 h 79"/>
                  <a:gd name="T2" fmla="*/ 36 w 50"/>
                  <a:gd name="T3" fmla="*/ 69 h 79"/>
                  <a:gd name="T4" fmla="*/ 28 w 50"/>
                  <a:gd name="T5" fmla="*/ 72 h 79"/>
                  <a:gd name="T6" fmla="*/ 18 w 50"/>
                  <a:gd name="T7" fmla="*/ 76 h 79"/>
                  <a:gd name="T8" fmla="*/ 14 w 50"/>
                  <a:gd name="T9" fmla="*/ 78 h 79"/>
                  <a:gd name="T10" fmla="*/ 9 w 50"/>
                  <a:gd name="T11" fmla="*/ 78 h 79"/>
                  <a:gd name="T12" fmla="*/ 5 w 50"/>
                  <a:gd name="T13" fmla="*/ 78 h 79"/>
                  <a:gd name="T14" fmla="*/ 2 w 50"/>
                  <a:gd name="T15" fmla="*/ 73 h 79"/>
                  <a:gd name="T16" fmla="*/ 1 w 50"/>
                  <a:gd name="T17" fmla="*/ 69 h 79"/>
                  <a:gd name="T18" fmla="*/ 0 w 50"/>
                  <a:gd name="T19" fmla="*/ 65 h 79"/>
                  <a:gd name="T20" fmla="*/ 0 w 50"/>
                  <a:gd name="T21" fmla="*/ 60 h 79"/>
                  <a:gd name="T22" fmla="*/ 0 w 50"/>
                  <a:gd name="T23" fmla="*/ 56 h 79"/>
                  <a:gd name="T24" fmla="*/ 0 w 50"/>
                  <a:gd name="T25" fmla="*/ 52 h 79"/>
                  <a:gd name="T26" fmla="*/ 2 w 50"/>
                  <a:gd name="T27" fmla="*/ 48 h 79"/>
                  <a:gd name="T28" fmla="*/ 4 w 50"/>
                  <a:gd name="T29" fmla="*/ 43 h 79"/>
                  <a:gd name="T30" fmla="*/ 8 w 50"/>
                  <a:gd name="T31" fmla="*/ 39 h 79"/>
                  <a:gd name="T32" fmla="*/ 11 w 50"/>
                  <a:gd name="T33" fmla="*/ 35 h 79"/>
                  <a:gd name="T34" fmla="*/ 15 w 50"/>
                  <a:gd name="T35" fmla="*/ 32 h 79"/>
                  <a:gd name="T36" fmla="*/ 18 w 50"/>
                  <a:gd name="T37" fmla="*/ 28 h 79"/>
                  <a:gd name="T38" fmla="*/ 21 w 50"/>
                  <a:gd name="T39" fmla="*/ 22 h 79"/>
                  <a:gd name="T40" fmla="*/ 21 w 50"/>
                  <a:gd name="T41" fmla="*/ 18 h 79"/>
                  <a:gd name="T42" fmla="*/ 21 w 50"/>
                  <a:gd name="T43" fmla="*/ 14 h 79"/>
                  <a:gd name="T44" fmla="*/ 21 w 50"/>
                  <a:gd name="T45" fmla="*/ 8 h 79"/>
                  <a:gd name="T46" fmla="*/ 21 w 50"/>
                  <a:gd name="T47" fmla="*/ 4 h 79"/>
                  <a:gd name="T48" fmla="*/ 19 w 50"/>
                  <a:gd name="T49" fmla="*/ 0 h 79"/>
                  <a:gd name="T50" fmla="*/ 23 w 50"/>
                  <a:gd name="T51" fmla="*/ 2 h 79"/>
                  <a:gd name="T52" fmla="*/ 26 w 50"/>
                  <a:gd name="T53" fmla="*/ 7 h 79"/>
                  <a:gd name="T54" fmla="*/ 30 w 50"/>
                  <a:gd name="T55" fmla="*/ 9 h 79"/>
                  <a:gd name="T56" fmla="*/ 33 w 50"/>
                  <a:gd name="T57" fmla="*/ 14 h 79"/>
                  <a:gd name="T58" fmla="*/ 37 w 50"/>
                  <a:gd name="T59" fmla="*/ 17 h 79"/>
                  <a:gd name="T60" fmla="*/ 40 w 50"/>
                  <a:gd name="T61" fmla="*/ 21 h 79"/>
                  <a:gd name="T62" fmla="*/ 43 w 50"/>
                  <a:gd name="T63" fmla="*/ 26 h 79"/>
                  <a:gd name="T64" fmla="*/ 46 w 50"/>
                  <a:gd name="T65" fmla="*/ 31 h 79"/>
                  <a:gd name="T66" fmla="*/ 46 w 50"/>
                  <a:gd name="T67" fmla="*/ 35 h 79"/>
                  <a:gd name="T68" fmla="*/ 49 w 50"/>
                  <a:gd name="T69" fmla="*/ 39 h 79"/>
                  <a:gd name="T70" fmla="*/ 49 w 50"/>
                  <a:gd name="T71" fmla="*/ 43 h 79"/>
                  <a:gd name="T72" fmla="*/ 49 w 50"/>
                  <a:gd name="T73" fmla="*/ 48 h 79"/>
                  <a:gd name="T74" fmla="*/ 49 w 50"/>
                  <a:gd name="T75" fmla="*/ 52 h 79"/>
                  <a:gd name="T76" fmla="*/ 49 w 50"/>
                  <a:gd name="T77" fmla="*/ 56 h 79"/>
                  <a:gd name="T78" fmla="*/ 49 w 50"/>
                  <a:gd name="T79" fmla="*/ 60 h 79"/>
                  <a:gd name="T80" fmla="*/ 47 w 50"/>
                  <a:gd name="T81" fmla="*/ 65 h 79"/>
                  <a:gd name="T82" fmla="*/ 44 w 50"/>
                  <a:gd name="T83" fmla="*/ 69 h 79"/>
                  <a:gd name="T84" fmla="*/ 43 w 50"/>
                  <a:gd name="T85" fmla="*/ 75 h 79"/>
                  <a:gd name="T86" fmla="*/ 43 w 50"/>
                  <a:gd name="T87" fmla="*/ 75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79"/>
                  <a:gd name="T134" fmla="*/ 50 w 5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79">
                    <a:moveTo>
                      <a:pt x="43" y="75"/>
                    </a:moveTo>
                    <a:lnTo>
                      <a:pt x="36" y="69"/>
                    </a:lnTo>
                    <a:lnTo>
                      <a:pt x="28" y="72"/>
                    </a:lnTo>
                    <a:lnTo>
                      <a:pt x="18" y="76"/>
                    </a:lnTo>
                    <a:lnTo>
                      <a:pt x="14" y="78"/>
                    </a:lnTo>
                    <a:lnTo>
                      <a:pt x="9" y="78"/>
                    </a:lnTo>
                    <a:lnTo>
                      <a:pt x="5" y="78"/>
                    </a:lnTo>
                    <a:lnTo>
                      <a:pt x="2" y="73"/>
                    </a:lnTo>
                    <a:lnTo>
                      <a:pt x="1" y="69"/>
                    </a:lnTo>
                    <a:lnTo>
                      <a:pt x="0" y="65"/>
                    </a:lnTo>
                    <a:lnTo>
                      <a:pt x="0" y="60"/>
                    </a:lnTo>
                    <a:lnTo>
                      <a:pt x="0" y="56"/>
                    </a:lnTo>
                    <a:lnTo>
                      <a:pt x="0" y="52"/>
                    </a:lnTo>
                    <a:lnTo>
                      <a:pt x="2" y="48"/>
                    </a:lnTo>
                    <a:lnTo>
                      <a:pt x="4" y="43"/>
                    </a:lnTo>
                    <a:lnTo>
                      <a:pt x="8" y="39"/>
                    </a:lnTo>
                    <a:lnTo>
                      <a:pt x="11" y="35"/>
                    </a:lnTo>
                    <a:lnTo>
                      <a:pt x="15" y="32"/>
                    </a:lnTo>
                    <a:lnTo>
                      <a:pt x="18" y="28"/>
                    </a:lnTo>
                    <a:lnTo>
                      <a:pt x="21" y="22"/>
                    </a:lnTo>
                    <a:lnTo>
                      <a:pt x="21" y="18"/>
                    </a:lnTo>
                    <a:lnTo>
                      <a:pt x="21" y="14"/>
                    </a:lnTo>
                    <a:lnTo>
                      <a:pt x="21" y="8"/>
                    </a:lnTo>
                    <a:lnTo>
                      <a:pt x="21" y="4"/>
                    </a:lnTo>
                    <a:lnTo>
                      <a:pt x="19" y="0"/>
                    </a:lnTo>
                    <a:lnTo>
                      <a:pt x="23" y="2"/>
                    </a:lnTo>
                    <a:lnTo>
                      <a:pt x="26" y="7"/>
                    </a:lnTo>
                    <a:lnTo>
                      <a:pt x="30" y="9"/>
                    </a:lnTo>
                    <a:lnTo>
                      <a:pt x="33" y="14"/>
                    </a:lnTo>
                    <a:lnTo>
                      <a:pt x="37" y="17"/>
                    </a:lnTo>
                    <a:lnTo>
                      <a:pt x="40" y="21"/>
                    </a:lnTo>
                    <a:lnTo>
                      <a:pt x="43" y="26"/>
                    </a:lnTo>
                    <a:lnTo>
                      <a:pt x="46" y="31"/>
                    </a:lnTo>
                    <a:lnTo>
                      <a:pt x="46" y="35"/>
                    </a:lnTo>
                    <a:lnTo>
                      <a:pt x="49" y="39"/>
                    </a:lnTo>
                    <a:lnTo>
                      <a:pt x="49" y="43"/>
                    </a:lnTo>
                    <a:lnTo>
                      <a:pt x="49" y="48"/>
                    </a:lnTo>
                    <a:lnTo>
                      <a:pt x="49" y="52"/>
                    </a:lnTo>
                    <a:lnTo>
                      <a:pt x="49" y="56"/>
                    </a:lnTo>
                    <a:lnTo>
                      <a:pt x="49" y="60"/>
                    </a:lnTo>
                    <a:lnTo>
                      <a:pt x="47" y="65"/>
                    </a:lnTo>
                    <a:lnTo>
                      <a:pt x="44" y="69"/>
                    </a:lnTo>
                    <a:lnTo>
                      <a:pt x="43" y="75"/>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27" name="Freeform 69"/>
              <p:cNvSpPr>
                <a:spLocks/>
              </p:cNvSpPr>
              <p:nvPr/>
            </p:nvSpPr>
            <p:spPr bwMode="auto">
              <a:xfrm>
                <a:off x="1163" y="4052"/>
                <a:ext cx="70" cy="98"/>
              </a:xfrm>
              <a:custGeom>
                <a:avLst/>
                <a:gdLst>
                  <a:gd name="T0" fmla="*/ 26 w 70"/>
                  <a:gd name="T1" fmla="*/ 97 h 98"/>
                  <a:gd name="T2" fmla="*/ 20 w 70"/>
                  <a:gd name="T3" fmla="*/ 92 h 98"/>
                  <a:gd name="T4" fmla="*/ 12 w 70"/>
                  <a:gd name="T5" fmla="*/ 89 h 98"/>
                  <a:gd name="T6" fmla="*/ 8 w 70"/>
                  <a:gd name="T7" fmla="*/ 88 h 98"/>
                  <a:gd name="T8" fmla="*/ 6 w 70"/>
                  <a:gd name="T9" fmla="*/ 84 h 98"/>
                  <a:gd name="T10" fmla="*/ 2 w 70"/>
                  <a:gd name="T11" fmla="*/ 81 h 98"/>
                  <a:gd name="T12" fmla="*/ 1 w 70"/>
                  <a:gd name="T13" fmla="*/ 77 h 98"/>
                  <a:gd name="T14" fmla="*/ 0 w 70"/>
                  <a:gd name="T15" fmla="*/ 73 h 98"/>
                  <a:gd name="T16" fmla="*/ 0 w 70"/>
                  <a:gd name="T17" fmla="*/ 68 h 98"/>
                  <a:gd name="T18" fmla="*/ 2 w 70"/>
                  <a:gd name="T19" fmla="*/ 64 h 98"/>
                  <a:gd name="T20" fmla="*/ 5 w 70"/>
                  <a:gd name="T21" fmla="*/ 60 h 98"/>
                  <a:gd name="T22" fmla="*/ 11 w 70"/>
                  <a:gd name="T23" fmla="*/ 57 h 98"/>
                  <a:gd name="T24" fmla="*/ 20 w 70"/>
                  <a:gd name="T25" fmla="*/ 54 h 98"/>
                  <a:gd name="T26" fmla="*/ 24 w 70"/>
                  <a:gd name="T27" fmla="*/ 52 h 98"/>
                  <a:gd name="T28" fmla="*/ 28 w 70"/>
                  <a:gd name="T29" fmla="*/ 49 h 98"/>
                  <a:gd name="T30" fmla="*/ 33 w 70"/>
                  <a:gd name="T31" fmla="*/ 47 h 98"/>
                  <a:gd name="T32" fmla="*/ 38 w 70"/>
                  <a:gd name="T33" fmla="*/ 43 h 98"/>
                  <a:gd name="T34" fmla="*/ 44 w 70"/>
                  <a:gd name="T35" fmla="*/ 40 h 98"/>
                  <a:gd name="T36" fmla="*/ 48 w 70"/>
                  <a:gd name="T37" fmla="*/ 35 h 98"/>
                  <a:gd name="T38" fmla="*/ 52 w 70"/>
                  <a:gd name="T39" fmla="*/ 29 h 98"/>
                  <a:gd name="T40" fmla="*/ 55 w 70"/>
                  <a:gd name="T41" fmla="*/ 18 h 98"/>
                  <a:gd name="T42" fmla="*/ 57 w 70"/>
                  <a:gd name="T43" fmla="*/ 9 h 98"/>
                  <a:gd name="T44" fmla="*/ 59 w 70"/>
                  <a:gd name="T45" fmla="*/ 4 h 98"/>
                  <a:gd name="T46" fmla="*/ 60 w 70"/>
                  <a:gd name="T47" fmla="*/ 0 h 98"/>
                  <a:gd name="T48" fmla="*/ 64 w 70"/>
                  <a:gd name="T49" fmla="*/ 5 h 98"/>
                  <a:gd name="T50" fmla="*/ 66 w 70"/>
                  <a:gd name="T51" fmla="*/ 11 h 98"/>
                  <a:gd name="T52" fmla="*/ 66 w 70"/>
                  <a:gd name="T53" fmla="*/ 15 h 98"/>
                  <a:gd name="T54" fmla="*/ 67 w 70"/>
                  <a:gd name="T55" fmla="*/ 21 h 98"/>
                  <a:gd name="T56" fmla="*/ 67 w 70"/>
                  <a:gd name="T57" fmla="*/ 30 h 98"/>
                  <a:gd name="T58" fmla="*/ 69 w 70"/>
                  <a:gd name="T59" fmla="*/ 36 h 98"/>
                  <a:gd name="T60" fmla="*/ 69 w 70"/>
                  <a:gd name="T61" fmla="*/ 40 h 98"/>
                  <a:gd name="T62" fmla="*/ 69 w 70"/>
                  <a:gd name="T63" fmla="*/ 52 h 98"/>
                  <a:gd name="T64" fmla="*/ 67 w 70"/>
                  <a:gd name="T65" fmla="*/ 56 h 98"/>
                  <a:gd name="T66" fmla="*/ 66 w 70"/>
                  <a:gd name="T67" fmla="*/ 60 h 98"/>
                  <a:gd name="T68" fmla="*/ 66 w 70"/>
                  <a:gd name="T69" fmla="*/ 68 h 98"/>
                  <a:gd name="T70" fmla="*/ 62 w 70"/>
                  <a:gd name="T71" fmla="*/ 73 h 98"/>
                  <a:gd name="T72" fmla="*/ 60 w 70"/>
                  <a:gd name="T73" fmla="*/ 77 h 98"/>
                  <a:gd name="T74" fmla="*/ 55 w 70"/>
                  <a:gd name="T75" fmla="*/ 80 h 98"/>
                  <a:gd name="T76" fmla="*/ 51 w 70"/>
                  <a:gd name="T77" fmla="*/ 84 h 98"/>
                  <a:gd name="T78" fmla="*/ 46 w 70"/>
                  <a:gd name="T79" fmla="*/ 85 h 98"/>
                  <a:gd name="T80" fmla="*/ 42 w 70"/>
                  <a:gd name="T81" fmla="*/ 87 h 98"/>
                  <a:gd name="T82" fmla="*/ 38 w 70"/>
                  <a:gd name="T83" fmla="*/ 87 h 98"/>
                  <a:gd name="T84" fmla="*/ 34 w 70"/>
                  <a:gd name="T85" fmla="*/ 89 h 98"/>
                  <a:gd name="T86" fmla="*/ 28 w 70"/>
                  <a:gd name="T87" fmla="*/ 91 h 98"/>
                  <a:gd name="T88" fmla="*/ 26 w 70"/>
                  <a:gd name="T89" fmla="*/ 97 h 98"/>
                  <a:gd name="T90" fmla="*/ 26 w 70"/>
                  <a:gd name="T91" fmla="*/ 9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98"/>
                  <a:gd name="T140" fmla="*/ 70 w 70"/>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98">
                    <a:moveTo>
                      <a:pt x="26" y="97"/>
                    </a:moveTo>
                    <a:lnTo>
                      <a:pt x="20" y="92"/>
                    </a:lnTo>
                    <a:lnTo>
                      <a:pt x="12" y="89"/>
                    </a:lnTo>
                    <a:lnTo>
                      <a:pt x="8" y="88"/>
                    </a:lnTo>
                    <a:lnTo>
                      <a:pt x="6" y="84"/>
                    </a:lnTo>
                    <a:lnTo>
                      <a:pt x="2" y="81"/>
                    </a:lnTo>
                    <a:lnTo>
                      <a:pt x="1" y="77"/>
                    </a:lnTo>
                    <a:lnTo>
                      <a:pt x="0" y="73"/>
                    </a:lnTo>
                    <a:lnTo>
                      <a:pt x="0" y="68"/>
                    </a:lnTo>
                    <a:lnTo>
                      <a:pt x="2" y="64"/>
                    </a:lnTo>
                    <a:lnTo>
                      <a:pt x="5" y="60"/>
                    </a:lnTo>
                    <a:lnTo>
                      <a:pt x="11" y="57"/>
                    </a:lnTo>
                    <a:lnTo>
                      <a:pt x="20" y="54"/>
                    </a:lnTo>
                    <a:lnTo>
                      <a:pt x="24" y="52"/>
                    </a:lnTo>
                    <a:lnTo>
                      <a:pt x="28" y="49"/>
                    </a:lnTo>
                    <a:lnTo>
                      <a:pt x="33" y="47"/>
                    </a:lnTo>
                    <a:lnTo>
                      <a:pt x="38" y="43"/>
                    </a:lnTo>
                    <a:lnTo>
                      <a:pt x="44" y="40"/>
                    </a:lnTo>
                    <a:lnTo>
                      <a:pt x="48" y="35"/>
                    </a:lnTo>
                    <a:lnTo>
                      <a:pt x="52" y="29"/>
                    </a:lnTo>
                    <a:lnTo>
                      <a:pt x="55" y="18"/>
                    </a:lnTo>
                    <a:lnTo>
                      <a:pt x="57" y="9"/>
                    </a:lnTo>
                    <a:lnTo>
                      <a:pt x="59" y="4"/>
                    </a:lnTo>
                    <a:lnTo>
                      <a:pt x="60" y="0"/>
                    </a:lnTo>
                    <a:lnTo>
                      <a:pt x="64" y="5"/>
                    </a:lnTo>
                    <a:lnTo>
                      <a:pt x="66" y="11"/>
                    </a:lnTo>
                    <a:lnTo>
                      <a:pt x="66" y="15"/>
                    </a:lnTo>
                    <a:lnTo>
                      <a:pt x="67" y="21"/>
                    </a:lnTo>
                    <a:lnTo>
                      <a:pt x="67" y="30"/>
                    </a:lnTo>
                    <a:lnTo>
                      <a:pt x="69" y="36"/>
                    </a:lnTo>
                    <a:lnTo>
                      <a:pt x="69" y="40"/>
                    </a:lnTo>
                    <a:lnTo>
                      <a:pt x="69" y="52"/>
                    </a:lnTo>
                    <a:lnTo>
                      <a:pt x="67" y="56"/>
                    </a:lnTo>
                    <a:lnTo>
                      <a:pt x="66" y="60"/>
                    </a:lnTo>
                    <a:lnTo>
                      <a:pt x="66" y="68"/>
                    </a:lnTo>
                    <a:lnTo>
                      <a:pt x="62" y="73"/>
                    </a:lnTo>
                    <a:lnTo>
                      <a:pt x="60" y="77"/>
                    </a:lnTo>
                    <a:lnTo>
                      <a:pt x="55" y="80"/>
                    </a:lnTo>
                    <a:lnTo>
                      <a:pt x="51" y="84"/>
                    </a:lnTo>
                    <a:lnTo>
                      <a:pt x="46" y="85"/>
                    </a:lnTo>
                    <a:lnTo>
                      <a:pt x="42" y="87"/>
                    </a:lnTo>
                    <a:lnTo>
                      <a:pt x="38" y="87"/>
                    </a:lnTo>
                    <a:lnTo>
                      <a:pt x="34" y="89"/>
                    </a:lnTo>
                    <a:lnTo>
                      <a:pt x="28" y="91"/>
                    </a:lnTo>
                    <a:lnTo>
                      <a:pt x="26" y="97"/>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28" name="Freeform 70"/>
              <p:cNvSpPr>
                <a:spLocks/>
              </p:cNvSpPr>
              <p:nvPr/>
            </p:nvSpPr>
            <p:spPr bwMode="auto">
              <a:xfrm>
                <a:off x="1350" y="4063"/>
                <a:ext cx="40" cy="63"/>
              </a:xfrm>
              <a:custGeom>
                <a:avLst/>
                <a:gdLst>
                  <a:gd name="T0" fmla="*/ 6 w 40"/>
                  <a:gd name="T1" fmla="*/ 53 h 63"/>
                  <a:gd name="T2" fmla="*/ 0 w 40"/>
                  <a:gd name="T3" fmla="*/ 62 h 63"/>
                  <a:gd name="T4" fmla="*/ 6 w 40"/>
                  <a:gd name="T5" fmla="*/ 53 h 63"/>
                  <a:gd name="T6" fmla="*/ 8 w 40"/>
                  <a:gd name="T7" fmla="*/ 47 h 63"/>
                  <a:gd name="T8" fmla="*/ 16 w 40"/>
                  <a:gd name="T9" fmla="*/ 38 h 63"/>
                  <a:gd name="T10" fmla="*/ 18 w 40"/>
                  <a:gd name="T11" fmla="*/ 33 h 63"/>
                  <a:gd name="T12" fmla="*/ 22 w 40"/>
                  <a:gd name="T13" fmla="*/ 30 h 63"/>
                  <a:gd name="T14" fmla="*/ 22 w 40"/>
                  <a:gd name="T15" fmla="*/ 25 h 63"/>
                  <a:gd name="T16" fmla="*/ 24 w 40"/>
                  <a:gd name="T17" fmla="*/ 20 h 63"/>
                  <a:gd name="T18" fmla="*/ 25 w 40"/>
                  <a:gd name="T19" fmla="*/ 15 h 63"/>
                  <a:gd name="T20" fmla="*/ 26 w 40"/>
                  <a:gd name="T21" fmla="*/ 11 h 63"/>
                  <a:gd name="T22" fmla="*/ 28 w 40"/>
                  <a:gd name="T23" fmla="*/ 7 h 63"/>
                  <a:gd name="T24" fmla="*/ 28 w 40"/>
                  <a:gd name="T25" fmla="*/ 2 h 63"/>
                  <a:gd name="T26" fmla="*/ 32 w 40"/>
                  <a:gd name="T27" fmla="*/ 0 h 63"/>
                  <a:gd name="T28" fmla="*/ 34 w 40"/>
                  <a:gd name="T29" fmla="*/ 5 h 63"/>
                  <a:gd name="T30" fmla="*/ 37 w 40"/>
                  <a:gd name="T31" fmla="*/ 10 h 63"/>
                  <a:gd name="T32" fmla="*/ 37 w 40"/>
                  <a:gd name="T33" fmla="*/ 14 h 63"/>
                  <a:gd name="T34" fmla="*/ 39 w 40"/>
                  <a:gd name="T35" fmla="*/ 20 h 63"/>
                  <a:gd name="T36" fmla="*/ 39 w 40"/>
                  <a:gd name="T37" fmla="*/ 25 h 63"/>
                  <a:gd name="T38" fmla="*/ 39 w 40"/>
                  <a:gd name="T39" fmla="*/ 30 h 63"/>
                  <a:gd name="T40" fmla="*/ 39 w 40"/>
                  <a:gd name="T41" fmla="*/ 34 h 63"/>
                  <a:gd name="T42" fmla="*/ 39 w 40"/>
                  <a:gd name="T43" fmla="*/ 38 h 63"/>
                  <a:gd name="T44" fmla="*/ 36 w 40"/>
                  <a:gd name="T45" fmla="*/ 44 h 63"/>
                  <a:gd name="T46" fmla="*/ 34 w 40"/>
                  <a:gd name="T47" fmla="*/ 49 h 63"/>
                  <a:gd name="T48" fmla="*/ 30 w 40"/>
                  <a:gd name="T49" fmla="*/ 51 h 63"/>
                  <a:gd name="T50" fmla="*/ 25 w 40"/>
                  <a:gd name="T51" fmla="*/ 56 h 63"/>
                  <a:gd name="T52" fmla="*/ 21 w 40"/>
                  <a:gd name="T53" fmla="*/ 57 h 63"/>
                  <a:gd name="T54" fmla="*/ 17 w 40"/>
                  <a:gd name="T55" fmla="*/ 59 h 63"/>
                  <a:gd name="T56" fmla="*/ 13 w 40"/>
                  <a:gd name="T57" fmla="*/ 59 h 63"/>
                  <a:gd name="T58" fmla="*/ 9 w 40"/>
                  <a:gd name="T59" fmla="*/ 59 h 63"/>
                  <a:gd name="T60" fmla="*/ 5 w 40"/>
                  <a:gd name="T61" fmla="*/ 59 h 63"/>
                  <a:gd name="T62" fmla="*/ 1 w 40"/>
                  <a:gd name="T63" fmla="*/ 59 h 63"/>
                  <a:gd name="T64" fmla="*/ 6 w 40"/>
                  <a:gd name="T65" fmla="*/ 53 h 63"/>
                  <a:gd name="T66" fmla="*/ 6 w 40"/>
                  <a:gd name="T67" fmla="*/ 53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3"/>
                  <a:gd name="T104" fmla="*/ 40 w 40"/>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3">
                    <a:moveTo>
                      <a:pt x="6" y="53"/>
                    </a:moveTo>
                    <a:lnTo>
                      <a:pt x="0" y="62"/>
                    </a:lnTo>
                    <a:lnTo>
                      <a:pt x="6" y="53"/>
                    </a:lnTo>
                    <a:lnTo>
                      <a:pt x="8" y="47"/>
                    </a:lnTo>
                    <a:lnTo>
                      <a:pt x="16" y="38"/>
                    </a:lnTo>
                    <a:lnTo>
                      <a:pt x="18" y="33"/>
                    </a:lnTo>
                    <a:lnTo>
                      <a:pt x="22" y="30"/>
                    </a:lnTo>
                    <a:lnTo>
                      <a:pt x="22" y="25"/>
                    </a:lnTo>
                    <a:lnTo>
                      <a:pt x="24" y="20"/>
                    </a:lnTo>
                    <a:lnTo>
                      <a:pt x="25" y="15"/>
                    </a:lnTo>
                    <a:lnTo>
                      <a:pt x="26" y="11"/>
                    </a:lnTo>
                    <a:lnTo>
                      <a:pt x="28" y="7"/>
                    </a:lnTo>
                    <a:lnTo>
                      <a:pt x="28" y="2"/>
                    </a:lnTo>
                    <a:lnTo>
                      <a:pt x="32" y="0"/>
                    </a:lnTo>
                    <a:lnTo>
                      <a:pt x="34" y="5"/>
                    </a:lnTo>
                    <a:lnTo>
                      <a:pt x="37" y="10"/>
                    </a:lnTo>
                    <a:lnTo>
                      <a:pt x="37" y="14"/>
                    </a:lnTo>
                    <a:lnTo>
                      <a:pt x="39" y="20"/>
                    </a:lnTo>
                    <a:lnTo>
                      <a:pt x="39" y="25"/>
                    </a:lnTo>
                    <a:lnTo>
                      <a:pt x="39" y="30"/>
                    </a:lnTo>
                    <a:lnTo>
                      <a:pt x="39" y="34"/>
                    </a:lnTo>
                    <a:lnTo>
                      <a:pt x="39" y="38"/>
                    </a:lnTo>
                    <a:lnTo>
                      <a:pt x="36" y="44"/>
                    </a:lnTo>
                    <a:lnTo>
                      <a:pt x="34" y="49"/>
                    </a:lnTo>
                    <a:lnTo>
                      <a:pt x="30" y="51"/>
                    </a:lnTo>
                    <a:lnTo>
                      <a:pt x="25" y="56"/>
                    </a:lnTo>
                    <a:lnTo>
                      <a:pt x="21" y="57"/>
                    </a:lnTo>
                    <a:lnTo>
                      <a:pt x="17" y="59"/>
                    </a:lnTo>
                    <a:lnTo>
                      <a:pt x="13" y="59"/>
                    </a:lnTo>
                    <a:lnTo>
                      <a:pt x="9" y="59"/>
                    </a:lnTo>
                    <a:lnTo>
                      <a:pt x="5" y="59"/>
                    </a:lnTo>
                    <a:lnTo>
                      <a:pt x="1" y="59"/>
                    </a:lnTo>
                    <a:lnTo>
                      <a:pt x="6" y="53"/>
                    </a:lnTo>
                  </a:path>
                </a:pathLst>
              </a:custGeom>
              <a:solidFill>
                <a:schemeClr val="accent1"/>
              </a:solidFill>
              <a:ln w="12700" cap="rnd">
                <a:solidFill>
                  <a:schemeClr val="tx1"/>
                </a:solidFill>
                <a:round/>
                <a:headEnd/>
                <a:tailEnd/>
              </a:ln>
            </p:spPr>
            <p:txBody>
              <a:bodyPr/>
              <a:lstStyle/>
              <a:p>
                <a:pPr algn="ctr" eaLnBrk="0" hangingPunct="0"/>
                <a:endParaRPr lang="en-US"/>
              </a:p>
            </p:txBody>
          </p:sp>
        </p:grpSp>
        <p:grpSp>
          <p:nvGrpSpPr>
            <p:cNvPr id="102720" name="Group 76"/>
            <p:cNvGrpSpPr>
              <a:grpSpLocks/>
            </p:cNvGrpSpPr>
            <p:nvPr/>
          </p:nvGrpSpPr>
          <p:grpSpPr bwMode="auto">
            <a:xfrm>
              <a:off x="1605" y="3902"/>
              <a:ext cx="433" cy="300"/>
              <a:chOff x="1605" y="3902"/>
              <a:chExt cx="433" cy="300"/>
            </a:xfrm>
          </p:grpSpPr>
          <p:sp>
            <p:nvSpPr>
              <p:cNvPr id="102721" name="Freeform 72"/>
              <p:cNvSpPr>
                <a:spLocks/>
              </p:cNvSpPr>
              <p:nvPr/>
            </p:nvSpPr>
            <p:spPr bwMode="auto">
              <a:xfrm>
                <a:off x="1605" y="3902"/>
                <a:ext cx="433" cy="300"/>
              </a:xfrm>
              <a:custGeom>
                <a:avLst/>
                <a:gdLst>
                  <a:gd name="T0" fmla="*/ 62 w 433"/>
                  <a:gd name="T1" fmla="*/ 299 h 300"/>
                  <a:gd name="T2" fmla="*/ 20 w 433"/>
                  <a:gd name="T3" fmla="*/ 294 h 300"/>
                  <a:gd name="T4" fmla="*/ 10 w 433"/>
                  <a:gd name="T5" fmla="*/ 269 h 300"/>
                  <a:gd name="T6" fmla="*/ 10 w 433"/>
                  <a:gd name="T7" fmla="*/ 244 h 300"/>
                  <a:gd name="T8" fmla="*/ 16 w 433"/>
                  <a:gd name="T9" fmla="*/ 216 h 300"/>
                  <a:gd name="T10" fmla="*/ 20 w 433"/>
                  <a:gd name="T11" fmla="*/ 189 h 300"/>
                  <a:gd name="T12" fmla="*/ 18 w 433"/>
                  <a:gd name="T13" fmla="*/ 134 h 300"/>
                  <a:gd name="T14" fmla="*/ 8 w 433"/>
                  <a:gd name="T15" fmla="*/ 94 h 300"/>
                  <a:gd name="T16" fmla="*/ 2 w 433"/>
                  <a:gd name="T17" fmla="*/ 72 h 300"/>
                  <a:gd name="T18" fmla="*/ 16 w 433"/>
                  <a:gd name="T19" fmla="*/ 79 h 300"/>
                  <a:gd name="T20" fmla="*/ 54 w 433"/>
                  <a:gd name="T21" fmla="*/ 92 h 300"/>
                  <a:gd name="T22" fmla="*/ 98 w 433"/>
                  <a:gd name="T23" fmla="*/ 114 h 300"/>
                  <a:gd name="T24" fmla="*/ 110 w 433"/>
                  <a:gd name="T25" fmla="*/ 144 h 300"/>
                  <a:gd name="T26" fmla="*/ 121 w 433"/>
                  <a:gd name="T27" fmla="*/ 171 h 300"/>
                  <a:gd name="T28" fmla="*/ 137 w 433"/>
                  <a:gd name="T29" fmla="*/ 184 h 300"/>
                  <a:gd name="T30" fmla="*/ 148 w 433"/>
                  <a:gd name="T31" fmla="*/ 166 h 300"/>
                  <a:gd name="T32" fmla="*/ 169 w 433"/>
                  <a:gd name="T33" fmla="*/ 154 h 300"/>
                  <a:gd name="T34" fmla="*/ 189 w 433"/>
                  <a:gd name="T35" fmla="*/ 129 h 300"/>
                  <a:gd name="T36" fmla="*/ 200 w 433"/>
                  <a:gd name="T37" fmla="*/ 104 h 300"/>
                  <a:gd name="T38" fmla="*/ 206 w 433"/>
                  <a:gd name="T39" fmla="*/ 54 h 300"/>
                  <a:gd name="T40" fmla="*/ 219 w 433"/>
                  <a:gd name="T41" fmla="*/ 37 h 300"/>
                  <a:gd name="T42" fmla="*/ 233 w 433"/>
                  <a:gd name="T43" fmla="*/ 27 h 300"/>
                  <a:gd name="T44" fmla="*/ 237 w 433"/>
                  <a:gd name="T45" fmla="*/ 22 h 300"/>
                  <a:gd name="T46" fmla="*/ 246 w 433"/>
                  <a:gd name="T47" fmla="*/ 59 h 300"/>
                  <a:gd name="T48" fmla="*/ 267 w 433"/>
                  <a:gd name="T49" fmla="*/ 89 h 300"/>
                  <a:gd name="T50" fmla="*/ 275 w 433"/>
                  <a:gd name="T51" fmla="*/ 124 h 300"/>
                  <a:gd name="T52" fmla="*/ 281 w 433"/>
                  <a:gd name="T53" fmla="*/ 149 h 300"/>
                  <a:gd name="T54" fmla="*/ 285 w 433"/>
                  <a:gd name="T55" fmla="*/ 174 h 300"/>
                  <a:gd name="T56" fmla="*/ 292 w 433"/>
                  <a:gd name="T57" fmla="*/ 191 h 300"/>
                  <a:gd name="T58" fmla="*/ 315 w 433"/>
                  <a:gd name="T59" fmla="*/ 181 h 300"/>
                  <a:gd name="T60" fmla="*/ 333 w 433"/>
                  <a:gd name="T61" fmla="*/ 181 h 300"/>
                  <a:gd name="T62" fmla="*/ 352 w 433"/>
                  <a:gd name="T63" fmla="*/ 166 h 300"/>
                  <a:gd name="T64" fmla="*/ 361 w 433"/>
                  <a:gd name="T65" fmla="*/ 132 h 300"/>
                  <a:gd name="T66" fmla="*/ 361 w 433"/>
                  <a:gd name="T67" fmla="*/ 82 h 300"/>
                  <a:gd name="T68" fmla="*/ 354 w 433"/>
                  <a:gd name="T69" fmla="*/ 39 h 300"/>
                  <a:gd name="T70" fmla="*/ 367 w 433"/>
                  <a:gd name="T71" fmla="*/ 27 h 300"/>
                  <a:gd name="T72" fmla="*/ 388 w 433"/>
                  <a:gd name="T73" fmla="*/ 22 h 300"/>
                  <a:gd name="T74" fmla="*/ 396 w 433"/>
                  <a:gd name="T75" fmla="*/ 0 h 300"/>
                  <a:gd name="T76" fmla="*/ 392 w 433"/>
                  <a:gd name="T77" fmla="*/ 29 h 300"/>
                  <a:gd name="T78" fmla="*/ 398 w 433"/>
                  <a:gd name="T79" fmla="*/ 59 h 300"/>
                  <a:gd name="T80" fmla="*/ 415 w 433"/>
                  <a:gd name="T81" fmla="*/ 87 h 300"/>
                  <a:gd name="T82" fmla="*/ 423 w 433"/>
                  <a:gd name="T83" fmla="*/ 147 h 300"/>
                  <a:gd name="T84" fmla="*/ 432 w 433"/>
                  <a:gd name="T85" fmla="*/ 184 h 300"/>
                  <a:gd name="T86" fmla="*/ 427 w 433"/>
                  <a:gd name="T87" fmla="*/ 206 h 300"/>
                  <a:gd name="T88" fmla="*/ 413 w 433"/>
                  <a:gd name="T89" fmla="*/ 249 h 300"/>
                  <a:gd name="T90" fmla="*/ 388 w 433"/>
                  <a:gd name="T91" fmla="*/ 256 h 300"/>
                  <a:gd name="T92" fmla="*/ 342 w 433"/>
                  <a:gd name="T93" fmla="*/ 256 h 300"/>
                  <a:gd name="T94" fmla="*/ 300 w 433"/>
                  <a:gd name="T95" fmla="*/ 254 h 300"/>
                  <a:gd name="T96" fmla="*/ 258 w 433"/>
                  <a:gd name="T97" fmla="*/ 256 h 300"/>
                  <a:gd name="T98" fmla="*/ 240 w 433"/>
                  <a:gd name="T99" fmla="*/ 276 h 300"/>
                  <a:gd name="T100" fmla="*/ 221 w 433"/>
                  <a:gd name="T101" fmla="*/ 291 h 300"/>
                  <a:gd name="T102" fmla="*/ 202 w 433"/>
                  <a:gd name="T103" fmla="*/ 294 h 300"/>
                  <a:gd name="T104" fmla="*/ 179 w 433"/>
                  <a:gd name="T105" fmla="*/ 284 h 300"/>
                  <a:gd name="T106" fmla="*/ 158 w 433"/>
                  <a:gd name="T107" fmla="*/ 276 h 300"/>
                  <a:gd name="T108" fmla="*/ 137 w 433"/>
                  <a:gd name="T109" fmla="*/ 266 h 300"/>
                  <a:gd name="T110" fmla="*/ 118 w 433"/>
                  <a:gd name="T111" fmla="*/ 266 h 300"/>
                  <a:gd name="T112" fmla="*/ 100 w 433"/>
                  <a:gd name="T113" fmla="*/ 269 h 300"/>
                  <a:gd name="T114" fmla="*/ 91 w 433"/>
                  <a:gd name="T115" fmla="*/ 289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300"/>
                  <a:gd name="T176" fmla="*/ 433 w 433"/>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300">
                    <a:moveTo>
                      <a:pt x="91" y="289"/>
                    </a:moveTo>
                    <a:lnTo>
                      <a:pt x="75" y="299"/>
                    </a:lnTo>
                    <a:lnTo>
                      <a:pt x="62" y="299"/>
                    </a:lnTo>
                    <a:lnTo>
                      <a:pt x="50" y="299"/>
                    </a:lnTo>
                    <a:lnTo>
                      <a:pt x="35" y="299"/>
                    </a:lnTo>
                    <a:lnTo>
                      <a:pt x="20" y="294"/>
                    </a:lnTo>
                    <a:lnTo>
                      <a:pt x="14" y="284"/>
                    </a:lnTo>
                    <a:lnTo>
                      <a:pt x="12" y="276"/>
                    </a:lnTo>
                    <a:lnTo>
                      <a:pt x="10" y="269"/>
                    </a:lnTo>
                    <a:lnTo>
                      <a:pt x="10" y="259"/>
                    </a:lnTo>
                    <a:lnTo>
                      <a:pt x="10" y="251"/>
                    </a:lnTo>
                    <a:lnTo>
                      <a:pt x="10" y="244"/>
                    </a:lnTo>
                    <a:lnTo>
                      <a:pt x="12" y="236"/>
                    </a:lnTo>
                    <a:lnTo>
                      <a:pt x="14" y="226"/>
                    </a:lnTo>
                    <a:lnTo>
                      <a:pt x="16" y="216"/>
                    </a:lnTo>
                    <a:lnTo>
                      <a:pt x="18" y="206"/>
                    </a:lnTo>
                    <a:lnTo>
                      <a:pt x="20" y="199"/>
                    </a:lnTo>
                    <a:lnTo>
                      <a:pt x="20" y="189"/>
                    </a:lnTo>
                    <a:lnTo>
                      <a:pt x="20" y="169"/>
                    </a:lnTo>
                    <a:lnTo>
                      <a:pt x="20" y="149"/>
                    </a:lnTo>
                    <a:lnTo>
                      <a:pt x="18" y="134"/>
                    </a:lnTo>
                    <a:lnTo>
                      <a:pt x="14" y="119"/>
                    </a:lnTo>
                    <a:lnTo>
                      <a:pt x="12" y="104"/>
                    </a:lnTo>
                    <a:lnTo>
                      <a:pt x="8" y="94"/>
                    </a:lnTo>
                    <a:lnTo>
                      <a:pt x="4" y="87"/>
                    </a:lnTo>
                    <a:lnTo>
                      <a:pt x="2" y="79"/>
                    </a:lnTo>
                    <a:lnTo>
                      <a:pt x="2" y="72"/>
                    </a:lnTo>
                    <a:lnTo>
                      <a:pt x="0" y="64"/>
                    </a:lnTo>
                    <a:lnTo>
                      <a:pt x="8" y="74"/>
                    </a:lnTo>
                    <a:lnTo>
                      <a:pt x="16" y="79"/>
                    </a:lnTo>
                    <a:lnTo>
                      <a:pt x="31" y="84"/>
                    </a:lnTo>
                    <a:lnTo>
                      <a:pt x="37" y="87"/>
                    </a:lnTo>
                    <a:lnTo>
                      <a:pt x="54" y="92"/>
                    </a:lnTo>
                    <a:lnTo>
                      <a:pt x="70" y="99"/>
                    </a:lnTo>
                    <a:lnTo>
                      <a:pt x="83" y="104"/>
                    </a:lnTo>
                    <a:lnTo>
                      <a:pt x="98" y="114"/>
                    </a:lnTo>
                    <a:lnTo>
                      <a:pt x="102" y="122"/>
                    </a:lnTo>
                    <a:lnTo>
                      <a:pt x="106" y="137"/>
                    </a:lnTo>
                    <a:lnTo>
                      <a:pt x="110" y="144"/>
                    </a:lnTo>
                    <a:lnTo>
                      <a:pt x="114" y="154"/>
                    </a:lnTo>
                    <a:lnTo>
                      <a:pt x="116" y="164"/>
                    </a:lnTo>
                    <a:lnTo>
                      <a:pt x="121" y="171"/>
                    </a:lnTo>
                    <a:lnTo>
                      <a:pt x="125" y="179"/>
                    </a:lnTo>
                    <a:lnTo>
                      <a:pt x="131" y="184"/>
                    </a:lnTo>
                    <a:lnTo>
                      <a:pt x="137" y="184"/>
                    </a:lnTo>
                    <a:lnTo>
                      <a:pt x="139" y="176"/>
                    </a:lnTo>
                    <a:lnTo>
                      <a:pt x="141" y="169"/>
                    </a:lnTo>
                    <a:lnTo>
                      <a:pt x="148" y="166"/>
                    </a:lnTo>
                    <a:lnTo>
                      <a:pt x="154" y="161"/>
                    </a:lnTo>
                    <a:lnTo>
                      <a:pt x="160" y="159"/>
                    </a:lnTo>
                    <a:lnTo>
                      <a:pt x="169" y="154"/>
                    </a:lnTo>
                    <a:lnTo>
                      <a:pt x="177" y="147"/>
                    </a:lnTo>
                    <a:lnTo>
                      <a:pt x="183" y="139"/>
                    </a:lnTo>
                    <a:lnTo>
                      <a:pt x="189" y="129"/>
                    </a:lnTo>
                    <a:lnTo>
                      <a:pt x="196" y="119"/>
                    </a:lnTo>
                    <a:lnTo>
                      <a:pt x="200" y="112"/>
                    </a:lnTo>
                    <a:lnTo>
                      <a:pt x="200" y="104"/>
                    </a:lnTo>
                    <a:lnTo>
                      <a:pt x="204" y="94"/>
                    </a:lnTo>
                    <a:lnTo>
                      <a:pt x="206" y="74"/>
                    </a:lnTo>
                    <a:lnTo>
                      <a:pt x="206" y="54"/>
                    </a:lnTo>
                    <a:lnTo>
                      <a:pt x="206" y="47"/>
                    </a:lnTo>
                    <a:lnTo>
                      <a:pt x="212" y="39"/>
                    </a:lnTo>
                    <a:lnTo>
                      <a:pt x="219" y="37"/>
                    </a:lnTo>
                    <a:lnTo>
                      <a:pt x="225" y="37"/>
                    </a:lnTo>
                    <a:lnTo>
                      <a:pt x="231" y="34"/>
                    </a:lnTo>
                    <a:lnTo>
                      <a:pt x="233" y="27"/>
                    </a:lnTo>
                    <a:lnTo>
                      <a:pt x="235" y="19"/>
                    </a:lnTo>
                    <a:lnTo>
                      <a:pt x="237" y="12"/>
                    </a:lnTo>
                    <a:lnTo>
                      <a:pt x="237" y="22"/>
                    </a:lnTo>
                    <a:lnTo>
                      <a:pt x="237" y="42"/>
                    </a:lnTo>
                    <a:lnTo>
                      <a:pt x="242" y="52"/>
                    </a:lnTo>
                    <a:lnTo>
                      <a:pt x="246" y="59"/>
                    </a:lnTo>
                    <a:lnTo>
                      <a:pt x="254" y="69"/>
                    </a:lnTo>
                    <a:lnTo>
                      <a:pt x="260" y="79"/>
                    </a:lnTo>
                    <a:lnTo>
                      <a:pt x="267" y="89"/>
                    </a:lnTo>
                    <a:lnTo>
                      <a:pt x="269" y="97"/>
                    </a:lnTo>
                    <a:lnTo>
                      <a:pt x="273" y="114"/>
                    </a:lnTo>
                    <a:lnTo>
                      <a:pt x="275" y="124"/>
                    </a:lnTo>
                    <a:lnTo>
                      <a:pt x="277" y="134"/>
                    </a:lnTo>
                    <a:lnTo>
                      <a:pt x="281" y="142"/>
                    </a:lnTo>
                    <a:lnTo>
                      <a:pt x="281" y="149"/>
                    </a:lnTo>
                    <a:lnTo>
                      <a:pt x="283" y="159"/>
                    </a:lnTo>
                    <a:lnTo>
                      <a:pt x="285" y="166"/>
                    </a:lnTo>
                    <a:lnTo>
                      <a:pt x="285" y="174"/>
                    </a:lnTo>
                    <a:lnTo>
                      <a:pt x="288" y="181"/>
                    </a:lnTo>
                    <a:lnTo>
                      <a:pt x="285" y="189"/>
                    </a:lnTo>
                    <a:lnTo>
                      <a:pt x="292" y="191"/>
                    </a:lnTo>
                    <a:lnTo>
                      <a:pt x="300" y="186"/>
                    </a:lnTo>
                    <a:lnTo>
                      <a:pt x="306" y="184"/>
                    </a:lnTo>
                    <a:lnTo>
                      <a:pt x="315" y="181"/>
                    </a:lnTo>
                    <a:lnTo>
                      <a:pt x="321" y="181"/>
                    </a:lnTo>
                    <a:lnTo>
                      <a:pt x="327" y="181"/>
                    </a:lnTo>
                    <a:lnTo>
                      <a:pt x="333" y="181"/>
                    </a:lnTo>
                    <a:lnTo>
                      <a:pt x="340" y="181"/>
                    </a:lnTo>
                    <a:lnTo>
                      <a:pt x="348" y="174"/>
                    </a:lnTo>
                    <a:lnTo>
                      <a:pt x="352" y="166"/>
                    </a:lnTo>
                    <a:lnTo>
                      <a:pt x="356" y="156"/>
                    </a:lnTo>
                    <a:lnTo>
                      <a:pt x="358" y="142"/>
                    </a:lnTo>
                    <a:lnTo>
                      <a:pt x="361" y="132"/>
                    </a:lnTo>
                    <a:lnTo>
                      <a:pt x="361" y="112"/>
                    </a:lnTo>
                    <a:lnTo>
                      <a:pt x="361" y="97"/>
                    </a:lnTo>
                    <a:lnTo>
                      <a:pt x="361" y="82"/>
                    </a:lnTo>
                    <a:lnTo>
                      <a:pt x="358" y="62"/>
                    </a:lnTo>
                    <a:lnTo>
                      <a:pt x="356" y="47"/>
                    </a:lnTo>
                    <a:lnTo>
                      <a:pt x="354" y="39"/>
                    </a:lnTo>
                    <a:lnTo>
                      <a:pt x="354" y="32"/>
                    </a:lnTo>
                    <a:lnTo>
                      <a:pt x="361" y="29"/>
                    </a:lnTo>
                    <a:lnTo>
                      <a:pt x="367" y="27"/>
                    </a:lnTo>
                    <a:lnTo>
                      <a:pt x="373" y="27"/>
                    </a:lnTo>
                    <a:lnTo>
                      <a:pt x="381" y="24"/>
                    </a:lnTo>
                    <a:lnTo>
                      <a:pt x="388" y="22"/>
                    </a:lnTo>
                    <a:lnTo>
                      <a:pt x="394" y="14"/>
                    </a:lnTo>
                    <a:lnTo>
                      <a:pt x="394" y="7"/>
                    </a:lnTo>
                    <a:lnTo>
                      <a:pt x="396" y="0"/>
                    </a:lnTo>
                    <a:lnTo>
                      <a:pt x="394" y="7"/>
                    </a:lnTo>
                    <a:lnTo>
                      <a:pt x="392" y="14"/>
                    </a:lnTo>
                    <a:lnTo>
                      <a:pt x="392" y="29"/>
                    </a:lnTo>
                    <a:lnTo>
                      <a:pt x="392" y="39"/>
                    </a:lnTo>
                    <a:lnTo>
                      <a:pt x="394" y="49"/>
                    </a:lnTo>
                    <a:lnTo>
                      <a:pt x="398" y="59"/>
                    </a:lnTo>
                    <a:lnTo>
                      <a:pt x="406" y="69"/>
                    </a:lnTo>
                    <a:lnTo>
                      <a:pt x="411" y="79"/>
                    </a:lnTo>
                    <a:lnTo>
                      <a:pt x="415" y="87"/>
                    </a:lnTo>
                    <a:lnTo>
                      <a:pt x="419" y="107"/>
                    </a:lnTo>
                    <a:lnTo>
                      <a:pt x="421" y="122"/>
                    </a:lnTo>
                    <a:lnTo>
                      <a:pt x="423" y="147"/>
                    </a:lnTo>
                    <a:lnTo>
                      <a:pt x="425" y="161"/>
                    </a:lnTo>
                    <a:lnTo>
                      <a:pt x="427" y="176"/>
                    </a:lnTo>
                    <a:lnTo>
                      <a:pt x="432" y="184"/>
                    </a:lnTo>
                    <a:lnTo>
                      <a:pt x="432" y="191"/>
                    </a:lnTo>
                    <a:lnTo>
                      <a:pt x="432" y="199"/>
                    </a:lnTo>
                    <a:lnTo>
                      <a:pt x="427" y="206"/>
                    </a:lnTo>
                    <a:lnTo>
                      <a:pt x="423" y="226"/>
                    </a:lnTo>
                    <a:lnTo>
                      <a:pt x="419" y="241"/>
                    </a:lnTo>
                    <a:lnTo>
                      <a:pt x="413" y="249"/>
                    </a:lnTo>
                    <a:lnTo>
                      <a:pt x="404" y="256"/>
                    </a:lnTo>
                    <a:lnTo>
                      <a:pt x="396" y="256"/>
                    </a:lnTo>
                    <a:lnTo>
                      <a:pt x="388" y="256"/>
                    </a:lnTo>
                    <a:lnTo>
                      <a:pt x="367" y="256"/>
                    </a:lnTo>
                    <a:lnTo>
                      <a:pt x="354" y="256"/>
                    </a:lnTo>
                    <a:lnTo>
                      <a:pt x="342" y="256"/>
                    </a:lnTo>
                    <a:lnTo>
                      <a:pt x="333" y="254"/>
                    </a:lnTo>
                    <a:lnTo>
                      <a:pt x="313" y="254"/>
                    </a:lnTo>
                    <a:lnTo>
                      <a:pt x="300" y="254"/>
                    </a:lnTo>
                    <a:lnTo>
                      <a:pt x="283" y="254"/>
                    </a:lnTo>
                    <a:lnTo>
                      <a:pt x="267" y="254"/>
                    </a:lnTo>
                    <a:lnTo>
                      <a:pt x="258" y="256"/>
                    </a:lnTo>
                    <a:lnTo>
                      <a:pt x="252" y="261"/>
                    </a:lnTo>
                    <a:lnTo>
                      <a:pt x="246" y="269"/>
                    </a:lnTo>
                    <a:lnTo>
                      <a:pt x="240" y="276"/>
                    </a:lnTo>
                    <a:lnTo>
                      <a:pt x="233" y="284"/>
                    </a:lnTo>
                    <a:lnTo>
                      <a:pt x="227" y="289"/>
                    </a:lnTo>
                    <a:lnTo>
                      <a:pt x="221" y="291"/>
                    </a:lnTo>
                    <a:lnTo>
                      <a:pt x="214" y="294"/>
                    </a:lnTo>
                    <a:lnTo>
                      <a:pt x="208" y="294"/>
                    </a:lnTo>
                    <a:lnTo>
                      <a:pt x="202" y="294"/>
                    </a:lnTo>
                    <a:lnTo>
                      <a:pt x="194" y="291"/>
                    </a:lnTo>
                    <a:lnTo>
                      <a:pt x="185" y="286"/>
                    </a:lnTo>
                    <a:lnTo>
                      <a:pt x="179" y="284"/>
                    </a:lnTo>
                    <a:lnTo>
                      <a:pt x="173" y="281"/>
                    </a:lnTo>
                    <a:lnTo>
                      <a:pt x="166" y="279"/>
                    </a:lnTo>
                    <a:lnTo>
                      <a:pt x="158" y="276"/>
                    </a:lnTo>
                    <a:lnTo>
                      <a:pt x="150" y="271"/>
                    </a:lnTo>
                    <a:lnTo>
                      <a:pt x="144" y="269"/>
                    </a:lnTo>
                    <a:lnTo>
                      <a:pt x="137" y="266"/>
                    </a:lnTo>
                    <a:lnTo>
                      <a:pt x="131" y="266"/>
                    </a:lnTo>
                    <a:lnTo>
                      <a:pt x="125" y="266"/>
                    </a:lnTo>
                    <a:lnTo>
                      <a:pt x="118" y="266"/>
                    </a:lnTo>
                    <a:lnTo>
                      <a:pt x="112" y="266"/>
                    </a:lnTo>
                    <a:lnTo>
                      <a:pt x="106" y="266"/>
                    </a:lnTo>
                    <a:lnTo>
                      <a:pt x="100" y="269"/>
                    </a:lnTo>
                    <a:lnTo>
                      <a:pt x="93" y="271"/>
                    </a:lnTo>
                    <a:lnTo>
                      <a:pt x="87" y="276"/>
                    </a:lnTo>
                    <a:lnTo>
                      <a:pt x="91" y="289"/>
                    </a:lnTo>
                    <a:lnTo>
                      <a:pt x="83" y="284"/>
                    </a:lnTo>
                    <a:lnTo>
                      <a:pt x="91" y="289"/>
                    </a:lnTo>
                  </a:path>
                </a:pathLst>
              </a:custGeom>
              <a:solidFill>
                <a:srgbClr val="FF0033"/>
              </a:solidFill>
              <a:ln w="12700" cap="rnd">
                <a:solidFill>
                  <a:schemeClr val="tx1"/>
                </a:solidFill>
                <a:round/>
                <a:headEnd/>
                <a:tailEnd/>
              </a:ln>
            </p:spPr>
            <p:txBody>
              <a:bodyPr/>
              <a:lstStyle/>
              <a:p>
                <a:pPr algn="ctr" eaLnBrk="0" hangingPunct="0"/>
                <a:endParaRPr lang="en-US"/>
              </a:p>
            </p:txBody>
          </p:sp>
          <p:sp>
            <p:nvSpPr>
              <p:cNvPr id="102722" name="Freeform 73"/>
              <p:cNvSpPr>
                <a:spLocks/>
              </p:cNvSpPr>
              <p:nvPr/>
            </p:nvSpPr>
            <p:spPr bwMode="auto">
              <a:xfrm>
                <a:off x="1654" y="4060"/>
                <a:ext cx="50" cy="96"/>
              </a:xfrm>
              <a:custGeom>
                <a:avLst/>
                <a:gdLst>
                  <a:gd name="T0" fmla="*/ 43 w 50"/>
                  <a:gd name="T1" fmla="*/ 91 h 96"/>
                  <a:gd name="T2" fmla="*/ 36 w 50"/>
                  <a:gd name="T3" fmla="*/ 84 h 96"/>
                  <a:gd name="T4" fmla="*/ 28 w 50"/>
                  <a:gd name="T5" fmla="*/ 88 h 96"/>
                  <a:gd name="T6" fmla="*/ 18 w 50"/>
                  <a:gd name="T7" fmla="*/ 93 h 96"/>
                  <a:gd name="T8" fmla="*/ 14 w 50"/>
                  <a:gd name="T9" fmla="*/ 95 h 96"/>
                  <a:gd name="T10" fmla="*/ 9 w 50"/>
                  <a:gd name="T11" fmla="*/ 95 h 96"/>
                  <a:gd name="T12" fmla="*/ 5 w 50"/>
                  <a:gd name="T13" fmla="*/ 95 h 96"/>
                  <a:gd name="T14" fmla="*/ 2 w 50"/>
                  <a:gd name="T15" fmla="*/ 89 h 96"/>
                  <a:gd name="T16" fmla="*/ 1 w 50"/>
                  <a:gd name="T17" fmla="*/ 84 h 96"/>
                  <a:gd name="T18" fmla="*/ 0 w 50"/>
                  <a:gd name="T19" fmla="*/ 79 h 96"/>
                  <a:gd name="T20" fmla="*/ 0 w 50"/>
                  <a:gd name="T21" fmla="*/ 74 h 96"/>
                  <a:gd name="T22" fmla="*/ 0 w 50"/>
                  <a:gd name="T23" fmla="*/ 69 h 96"/>
                  <a:gd name="T24" fmla="*/ 0 w 50"/>
                  <a:gd name="T25" fmla="*/ 63 h 96"/>
                  <a:gd name="T26" fmla="*/ 2 w 50"/>
                  <a:gd name="T27" fmla="*/ 58 h 96"/>
                  <a:gd name="T28" fmla="*/ 4 w 50"/>
                  <a:gd name="T29" fmla="*/ 53 h 96"/>
                  <a:gd name="T30" fmla="*/ 8 w 50"/>
                  <a:gd name="T31" fmla="*/ 48 h 96"/>
                  <a:gd name="T32" fmla="*/ 11 w 50"/>
                  <a:gd name="T33" fmla="*/ 43 h 96"/>
                  <a:gd name="T34" fmla="*/ 15 w 50"/>
                  <a:gd name="T35" fmla="*/ 39 h 96"/>
                  <a:gd name="T36" fmla="*/ 18 w 50"/>
                  <a:gd name="T37" fmla="*/ 34 h 96"/>
                  <a:gd name="T38" fmla="*/ 21 w 50"/>
                  <a:gd name="T39" fmla="*/ 27 h 96"/>
                  <a:gd name="T40" fmla="*/ 21 w 50"/>
                  <a:gd name="T41" fmla="*/ 22 h 96"/>
                  <a:gd name="T42" fmla="*/ 21 w 50"/>
                  <a:gd name="T43" fmla="*/ 17 h 96"/>
                  <a:gd name="T44" fmla="*/ 21 w 50"/>
                  <a:gd name="T45" fmla="*/ 10 h 96"/>
                  <a:gd name="T46" fmla="*/ 21 w 50"/>
                  <a:gd name="T47" fmla="*/ 5 h 96"/>
                  <a:gd name="T48" fmla="*/ 19 w 50"/>
                  <a:gd name="T49" fmla="*/ 0 h 96"/>
                  <a:gd name="T50" fmla="*/ 23 w 50"/>
                  <a:gd name="T51" fmla="*/ 3 h 96"/>
                  <a:gd name="T52" fmla="*/ 26 w 50"/>
                  <a:gd name="T53" fmla="*/ 8 h 96"/>
                  <a:gd name="T54" fmla="*/ 30 w 50"/>
                  <a:gd name="T55" fmla="*/ 12 h 96"/>
                  <a:gd name="T56" fmla="*/ 33 w 50"/>
                  <a:gd name="T57" fmla="*/ 17 h 96"/>
                  <a:gd name="T58" fmla="*/ 37 w 50"/>
                  <a:gd name="T59" fmla="*/ 20 h 96"/>
                  <a:gd name="T60" fmla="*/ 40 w 50"/>
                  <a:gd name="T61" fmla="*/ 25 h 96"/>
                  <a:gd name="T62" fmla="*/ 43 w 50"/>
                  <a:gd name="T63" fmla="*/ 32 h 96"/>
                  <a:gd name="T64" fmla="*/ 46 w 50"/>
                  <a:gd name="T65" fmla="*/ 38 h 96"/>
                  <a:gd name="T66" fmla="*/ 46 w 50"/>
                  <a:gd name="T67" fmla="*/ 43 h 96"/>
                  <a:gd name="T68" fmla="*/ 49 w 50"/>
                  <a:gd name="T69" fmla="*/ 48 h 96"/>
                  <a:gd name="T70" fmla="*/ 49 w 50"/>
                  <a:gd name="T71" fmla="*/ 53 h 96"/>
                  <a:gd name="T72" fmla="*/ 49 w 50"/>
                  <a:gd name="T73" fmla="*/ 58 h 96"/>
                  <a:gd name="T74" fmla="*/ 49 w 50"/>
                  <a:gd name="T75" fmla="*/ 63 h 96"/>
                  <a:gd name="T76" fmla="*/ 49 w 50"/>
                  <a:gd name="T77" fmla="*/ 69 h 96"/>
                  <a:gd name="T78" fmla="*/ 49 w 50"/>
                  <a:gd name="T79" fmla="*/ 74 h 96"/>
                  <a:gd name="T80" fmla="*/ 47 w 50"/>
                  <a:gd name="T81" fmla="*/ 79 h 96"/>
                  <a:gd name="T82" fmla="*/ 44 w 50"/>
                  <a:gd name="T83" fmla="*/ 84 h 96"/>
                  <a:gd name="T84" fmla="*/ 43 w 50"/>
                  <a:gd name="T85" fmla="*/ 91 h 96"/>
                  <a:gd name="T86" fmla="*/ 43 w 50"/>
                  <a:gd name="T87" fmla="*/ 91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96"/>
                  <a:gd name="T134" fmla="*/ 50 w 50"/>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96">
                    <a:moveTo>
                      <a:pt x="43" y="91"/>
                    </a:moveTo>
                    <a:lnTo>
                      <a:pt x="36" y="84"/>
                    </a:lnTo>
                    <a:lnTo>
                      <a:pt x="28" y="88"/>
                    </a:lnTo>
                    <a:lnTo>
                      <a:pt x="18" y="93"/>
                    </a:lnTo>
                    <a:lnTo>
                      <a:pt x="14" y="95"/>
                    </a:lnTo>
                    <a:lnTo>
                      <a:pt x="9" y="95"/>
                    </a:lnTo>
                    <a:lnTo>
                      <a:pt x="5" y="95"/>
                    </a:lnTo>
                    <a:lnTo>
                      <a:pt x="2" y="89"/>
                    </a:lnTo>
                    <a:lnTo>
                      <a:pt x="1" y="84"/>
                    </a:lnTo>
                    <a:lnTo>
                      <a:pt x="0" y="79"/>
                    </a:lnTo>
                    <a:lnTo>
                      <a:pt x="0" y="74"/>
                    </a:lnTo>
                    <a:lnTo>
                      <a:pt x="0" y="69"/>
                    </a:lnTo>
                    <a:lnTo>
                      <a:pt x="0" y="63"/>
                    </a:lnTo>
                    <a:lnTo>
                      <a:pt x="2" y="58"/>
                    </a:lnTo>
                    <a:lnTo>
                      <a:pt x="4" y="53"/>
                    </a:lnTo>
                    <a:lnTo>
                      <a:pt x="8" y="48"/>
                    </a:lnTo>
                    <a:lnTo>
                      <a:pt x="11" y="43"/>
                    </a:lnTo>
                    <a:lnTo>
                      <a:pt x="15" y="39"/>
                    </a:lnTo>
                    <a:lnTo>
                      <a:pt x="18" y="34"/>
                    </a:lnTo>
                    <a:lnTo>
                      <a:pt x="21" y="27"/>
                    </a:lnTo>
                    <a:lnTo>
                      <a:pt x="21" y="22"/>
                    </a:lnTo>
                    <a:lnTo>
                      <a:pt x="21" y="17"/>
                    </a:lnTo>
                    <a:lnTo>
                      <a:pt x="21" y="10"/>
                    </a:lnTo>
                    <a:lnTo>
                      <a:pt x="21" y="5"/>
                    </a:lnTo>
                    <a:lnTo>
                      <a:pt x="19" y="0"/>
                    </a:lnTo>
                    <a:lnTo>
                      <a:pt x="23" y="3"/>
                    </a:lnTo>
                    <a:lnTo>
                      <a:pt x="26" y="8"/>
                    </a:lnTo>
                    <a:lnTo>
                      <a:pt x="30" y="12"/>
                    </a:lnTo>
                    <a:lnTo>
                      <a:pt x="33" y="17"/>
                    </a:lnTo>
                    <a:lnTo>
                      <a:pt x="37" y="20"/>
                    </a:lnTo>
                    <a:lnTo>
                      <a:pt x="40" y="25"/>
                    </a:lnTo>
                    <a:lnTo>
                      <a:pt x="43" y="32"/>
                    </a:lnTo>
                    <a:lnTo>
                      <a:pt x="46" y="38"/>
                    </a:lnTo>
                    <a:lnTo>
                      <a:pt x="46" y="43"/>
                    </a:lnTo>
                    <a:lnTo>
                      <a:pt x="49" y="48"/>
                    </a:lnTo>
                    <a:lnTo>
                      <a:pt x="49" y="53"/>
                    </a:lnTo>
                    <a:lnTo>
                      <a:pt x="49" y="58"/>
                    </a:lnTo>
                    <a:lnTo>
                      <a:pt x="49" y="63"/>
                    </a:lnTo>
                    <a:lnTo>
                      <a:pt x="49" y="69"/>
                    </a:lnTo>
                    <a:lnTo>
                      <a:pt x="49" y="74"/>
                    </a:lnTo>
                    <a:lnTo>
                      <a:pt x="47" y="79"/>
                    </a:lnTo>
                    <a:lnTo>
                      <a:pt x="44" y="84"/>
                    </a:lnTo>
                    <a:lnTo>
                      <a:pt x="43" y="91"/>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23" name="Freeform 74"/>
              <p:cNvSpPr>
                <a:spLocks/>
              </p:cNvSpPr>
              <p:nvPr/>
            </p:nvSpPr>
            <p:spPr bwMode="auto">
              <a:xfrm>
                <a:off x="1771" y="4036"/>
                <a:ext cx="70" cy="117"/>
              </a:xfrm>
              <a:custGeom>
                <a:avLst/>
                <a:gdLst>
                  <a:gd name="T0" fmla="*/ 26 w 70"/>
                  <a:gd name="T1" fmla="*/ 116 h 117"/>
                  <a:gd name="T2" fmla="*/ 20 w 70"/>
                  <a:gd name="T3" fmla="*/ 110 h 117"/>
                  <a:gd name="T4" fmla="*/ 12 w 70"/>
                  <a:gd name="T5" fmla="*/ 107 h 117"/>
                  <a:gd name="T6" fmla="*/ 8 w 70"/>
                  <a:gd name="T7" fmla="*/ 105 h 117"/>
                  <a:gd name="T8" fmla="*/ 6 w 70"/>
                  <a:gd name="T9" fmla="*/ 100 h 117"/>
                  <a:gd name="T10" fmla="*/ 2 w 70"/>
                  <a:gd name="T11" fmla="*/ 97 h 117"/>
                  <a:gd name="T12" fmla="*/ 1 w 70"/>
                  <a:gd name="T13" fmla="*/ 92 h 117"/>
                  <a:gd name="T14" fmla="*/ 0 w 70"/>
                  <a:gd name="T15" fmla="*/ 87 h 117"/>
                  <a:gd name="T16" fmla="*/ 0 w 70"/>
                  <a:gd name="T17" fmla="*/ 82 h 117"/>
                  <a:gd name="T18" fmla="*/ 2 w 70"/>
                  <a:gd name="T19" fmla="*/ 77 h 117"/>
                  <a:gd name="T20" fmla="*/ 5 w 70"/>
                  <a:gd name="T21" fmla="*/ 72 h 117"/>
                  <a:gd name="T22" fmla="*/ 11 w 70"/>
                  <a:gd name="T23" fmla="*/ 68 h 117"/>
                  <a:gd name="T24" fmla="*/ 20 w 70"/>
                  <a:gd name="T25" fmla="*/ 65 h 117"/>
                  <a:gd name="T26" fmla="*/ 24 w 70"/>
                  <a:gd name="T27" fmla="*/ 62 h 117"/>
                  <a:gd name="T28" fmla="*/ 28 w 70"/>
                  <a:gd name="T29" fmla="*/ 58 h 117"/>
                  <a:gd name="T30" fmla="*/ 33 w 70"/>
                  <a:gd name="T31" fmla="*/ 57 h 117"/>
                  <a:gd name="T32" fmla="*/ 38 w 70"/>
                  <a:gd name="T33" fmla="*/ 52 h 117"/>
                  <a:gd name="T34" fmla="*/ 44 w 70"/>
                  <a:gd name="T35" fmla="*/ 48 h 117"/>
                  <a:gd name="T36" fmla="*/ 48 w 70"/>
                  <a:gd name="T37" fmla="*/ 42 h 117"/>
                  <a:gd name="T38" fmla="*/ 52 w 70"/>
                  <a:gd name="T39" fmla="*/ 35 h 117"/>
                  <a:gd name="T40" fmla="*/ 55 w 70"/>
                  <a:gd name="T41" fmla="*/ 21 h 117"/>
                  <a:gd name="T42" fmla="*/ 57 w 70"/>
                  <a:gd name="T43" fmla="*/ 11 h 117"/>
                  <a:gd name="T44" fmla="*/ 59 w 70"/>
                  <a:gd name="T45" fmla="*/ 5 h 117"/>
                  <a:gd name="T46" fmla="*/ 60 w 70"/>
                  <a:gd name="T47" fmla="*/ 0 h 117"/>
                  <a:gd name="T48" fmla="*/ 64 w 70"/>
                  <a:gd name="T49" fmla="*/ 6 h 117"/>
                  <a:gd name="T50" fmla="*/ 66 w 70"/>
                  <a:gd name="T51" fmla="*/ 13 h 117"/>
                  <a:gd name="T52" fmla="*/ 66 w 70"/>
                  <a:gd name="T53" fmla="*/ 18 h 117"/>
                  <a:gd name="T54" fmla="*/ 67 w 70"/>
                  <a:gd name="T55" fmla="*/ 25 h 117"/>
                  <a:gd name="T56" fmla="*/ 67 w 70"/>
                  <a:gd name="T57" fmla="*/ 36 h 117"/>
                  <a:gd name="T58" fmla="*/ 69 w 70"/>
                  <a:gd name="T59" fmla="*/ 43 h 117"/>
                  <a:gd name="T60" fmla="*/ 69 w 70"/>
                  <a:gd name="T61" fmla="*/ 48 h 117"/>
                  <a:gd name="T62" fmla="*/ 69 w 70"/>
                  <a:gd name="T63" fmla="*/ 62 h 117"/>
                  <a:gd name="T64" fmla="*/ 67 w 70"/>
                  <a:gd name="T65" fmla="*/ 67 h 117"/>
                  <a:gd name="T66" fmla="*/ 66 w 70"/>
                  <a:gd name="T67" fmla="*/ 72 h 117"/>
                  <a:gd name="T68" fmla="*/ 66 w 70"/>
                  <a:gd name="T69" fmla="*/ 82 h 117"/>
                  <a:gd name="T70" fmla="*/ 62 w 70"/>
                  <a:gd name="T71" fmla="*/ 87 h 117"/>
                  <a:gd name="T72" fmla="*/ 60 w 70"/>
                  <a:gd name="T73" fmla="*/ 92 h 117"/>
                  <a:gd name="T74" fmla="*/ 55 w 70"/>
                  <a:gd name="T75" fmla="*/ 95 h 117"/>
                  <a:gd name="T76" fmla="*/ 51 w 70"/>
                  <a:gd name="T77" fmla="*/ 100 h 117"/>
                  <a:gd name="T78" fmla="*/ 46 w 70"/>
                  <a:gd name="T79" fmla="*/ 102 h 117"/>
                  <a:gd name="T80" fmla="*/ 42 w 70"/>
                  <a:gd name="T81" fmla="*/ 104 h 117"/>
                  <a:gd name="T82" fmla="*/ 38 w 70"/>
                  <a:gd name="T83" fmla="*/ 104 h 117"/>
                  <a:gd name="T84" fmla="*/ 34 w 70"/>
                  <a:gd name="T85" fmla="*/ 107 h 117"/>
                  <a:gd name="T86" fmla="*/ 28 w 70"/>
                  <a:gd name="T87" fmla="*/ 109 h 117"/>
                  <a:gd name="T88" fmla="*/ 26 w 70"/>
                  <a:gd name="T89" fmla="*/ 116 h 117"/>
                  <a:gd name="T90" fmla="*/ 26 w 70"/>
                  <a:gd name="T91" fmla="*/ 116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117"/>
                  <a:gd name="T140" fmla="*/ 70 w 70"/>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117">
                    <a:moveTo>
                      <a:pt x="26" y="116"/>
                    </a:moveTo>
                    <a:lnTo>
                      <a:pt x="20" y="110"/>
                    </a:lnTo>
                    <a:lnTo>
                      <a:pt x="12" y="107"/>
                    </a:lnTo>
                    <a:lnTo>
                      <a:pt x="8" y="105"/>
                    </a:lnTo>
                    <a:lnTo>
                      <a:pt x="6" y="100"/>
                    </a:lnTo>
                    <a:lnTo>
                      <a:pt x="2" y="97"/>
                    </a:lnTo>
                    <a:lnTo>
                      <a:pt x="1" y="92"/>
                    </a:lnTo>
                    <a:lnTo>
                      <a:pt x="0" y="87"/>
                    </a:lnTo>
                    <a:lnTo>
                      <a:pt x="0" y="82"/>
                    </a:lnTo>
                    <a:lnTo>
                      <a:pt x="2" y="77"/>
                    </a:lnTo>
                    <a:lnTo>
                      <a:pt x="5" y="72"/>
                    </a:lnTo>
                    <a:lnTo>
                      <a:pt x="11" y="68"/>
                    </a:lnTo>
                    <a:lnTo>
                      <a:pt x="20" y="65"/>
                    </a:lnTo>
                    <a:lnTo>
                      <a:pt x="24" y="62"/>
                    </a:lnTo>
                    <a:lnTo>
                      <a:pt x="28" y="58"/>
                    </a:lnTo>
                    <a:lnTo>
                      <a:pt x="33" y="57"/>
                    </a:lnTo>
                    <a:lnTo>
                      <a:pt x="38" y="52"/>
                    </a:lnTo>
                    <a:lnTo>
                      <a:pt x="44" y="48"/>
                    </a:lnTo>
                    <a:lnTo>
                      <a:pt x="48" y="42"/>
                    </a:lnTo>
                    <a:lnTo>
                      <a:pt x="52" y="35"/>
                    </a:lnTo>
                    <a:lnTo>
                      <a:pt x="55" y="21"/>
                    </a:lnTo>
                    <a:lnTo>
                      <a:pt x="57" y="11"/>
                    </a:lnTo>
                    <a:lnTo>
                      <a:pt x="59" y="5"/>
                    </a:lnTo>
                    <a:lnTo>
                      <a:pt x="60" y="0"/>
                    </a:lnTo>
                    <a:lnTo>
                      <a:pt x="64" y="6"/>
                    </a:lnTo>
                    <a:lnTo>
                      <a:pt x="66" y="13"/>
                    </a:lnTo>
                    <a:lnTo>
                      <a:pt x="66" y="18"/>
                    </a:lnTo>
                    <a:lnTo>
                      <a:pt x="67" y="25"/>
                    </a:lnTo>
                    <a:lnTo>
                      <a:pt x="67" y="36"/>
                    </a:lnTo>
                    <a:lnTo>
                      <a:pt x="69" y="43"/>
                    </a:lnTo>
                    <a:lnTo>
                      <a:pt x="69" y="48"/>
                    </a:lnTo>
                    <a:lnTo>
                      <a:pt x="69" y="62"/>
                    </a:lnTo>
                    <a:lnTo>
                      <a:pt x="67" y="67"/>
                    </a:lnTo>
                    <a:lnTo>
                      <a:pt x="66" y="72"/>
                    </a:lnTo>
                    <a:lnTo>
                      <a:pt x="66" y="82"/>
                    </a:lnTo>
                    <a:lnTo>
                      <a:pt x="62" y="87"/>
                    </a:lnTo>
                    <a:lnTo>
                      <a:pt x="60" y="92"/>
                    </a:lnTo>
                    <a:lnTo>
                      <a:pt x="55" y="95"/>
                    </a:lnTo>
                    <a:lnTo>
                      <a:pt x="51" y="100"/>
                    </a:lnTo>
                    <a:lnTo>
                      <a:pt x="46" y="102"/>
                    </a:lnTo>
                    <a:lnTo>
                      <a:pt x="42" y="104"/>
                    </a:lnTo>
                    <a:lnTo>
                      <a:pt x="38" y="104"/>
                    </a:lnTo>
                    <a:lnTo>
                      <a:pt x="34" y="107"/>
                    </a:lnTo>
                    <a:lnTo>
                      <a:pt x="28" y="109"/>
                    </a:lnTo>
                    <a:lnTo>
                      <a:pt x="26" y="116"/>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724" name="Freeform 75"/>
              <p:cNvSpPr>
                <a:spLocks/>
              </p:cNvSpPr>
              <p:nvPr/>
            </p:nvSpPr>
            <p:spPr bwMode="auto">
              <a:xfrm>
                <a:off x="1958" y="4049"/>
                <a:ext cx="40" cy="75"/>
              </a:xfrm>
              <a:custGeom>
                <a:avLst/>
                <a:gdLst>
                  <a:gd name="T0" fmla="*/ 6 w 40"/>
                  <a:gd name="T1" fmla="*/ 63 h 75"/>
                  <a:gd name="T2" fmla="*/ 0 w 40"/>
                  <a:gd name="T3" fmla="*/ 74 h 75"/>
                  <a:gd name="T4" fmla="*/ 6 w 40"/>
                  <a:gd name="T5" fmla="*/ 63 h 75"/>
                  <a:gd name="T6" fmla="*/ 8 w 40"/>
                  <a:gd name="T7" fmla="*/ 56 h 75"/>
                  <a:gd name="T8" fmla="*/ 16 w 40"/>
                  <a:gd name="T9" fmla="*/ 46 h 75"/>
                  <a:gd name="T10" fmla="*/ 18 w 40"/>
                  <a:gd name="T11" fmla="*/ 39 h 75"/>
                  <a:gd name="T12" fmla="*/ 22 w 40"/>
                  <a:gd name="T13" fmla="*/ 36 h 75"/>
                  <a:gd name="T14" fmla="*/ 22 w 40"/>
                  <a:gd name="T15" fmla="*/ 30 h 75"/>
                  <a:gd name="T16" fmla="*/ 24 w 40"/>
                  <a:gd name="T17" fmla="*/ 24 h 75"/>
                  <a:gd name="T18" fmla="*/ 25 w 40"/>
                  <a:gd name="T19" fmla="*/ 18 h 75"/>
                  <a:gd name="T20" fmla="*/ 26 w 40"/>
                  <a:gd name="T21" fmla="*/ 13 h 75"/>
                  <a:gd name="T22" fmla="*/ 28 w 40"/>
                  <a:gd name="T23" fmla="*/ 8 h 75"/>
                  <a:gd name="T24" fmla="*/ 28 w 40"/>
                  <a:gd name="T25" fmla="*/ 3 h 75"/>
                  <a:gd name="T26" fmla="*/ 32 w 40"/>
                  <a:gd name="T27" fmla="*/ 0 h 75"/>
                  <a:gd name="T28" fmla="*/ 34 w 40"/>
                  <a:gd name="T29" fmla="*/ 6 h 75"/>
                  <a:gd name="T30" fmla="*/ 37 w 40"/>
                  <a:gd name="T31" fmla="*/ 12 h 75"/>
                  <a:gd name="T32" fmla="*/ 37 w 40"/>
                  <a:gd name="T33" fmla="*/ 17 h 75"/>
                  <a:gd name="T34" fmla="*/ 39 w 40"/>
                  <a:gd name="T35" fmla="*/ 24 h 75"/>
                  <a:gd name="T36" fmla="*/ 39 w 40"/>
                  <a:gd name="T37" fmla="*/ 30 h 75"/>
                  <a:gd name="T38" fmla="*/ 39 w 40"/>
                  <a:gd name="T39" fmla="*/ 36 h 75"/>
                  <a:gd name="T40" fmla="*/ 39 w 40"/>
                  <a:gd name="T41" fmla="*/ 41 h 75"/>
                  <a:gd name="T42" fmla="*/ 39 w 40"/>
                  <a:gd name="T43" fmla="*/ 46 h 75"/>
                  <a:gd name="T44" fmla="*/ 36 w 40"/>
                  <a:gd name="T45" fmla="*/ 53 h 75"/>
                  <a:gd name="T46" fmla="*/ 34 w 40"/>
                  <a:gd name="T47" fmla="*/ 58 h 75"/>
                  <a:gd name="T48" fmla="*/ 30 w 40"/>
                  <a:gd name="T49" fmla="*/ 61 h 75"/>
                  <a:gd name="T50" fmla="*/ 25 w 40"/>
                  <a:gd name="T51" fmla="*/ 67 h 75"/>
                  <a:gd name="T52" fmla="*/ 21 w 40"/>
                  <a:gd name="T53" fmla="*/ 68 h 75"/>
                  <a:gd name="T54" fmla="*/ 17 w 40"/>
                  <a:gd name="T55" fmla="*/ 70 h 75"/>
                  <a:gd name="T56" fmla="*/ 13 w 40"/>
                  <a:gd name="T57" fmla="*/ 70 h 75"/>
                  <a:gd name="T58" fmla="*/ 9 w 40"/>
                  <a:gd name="T59" fmla="*/ 70 h 75"/>
                  <a:gd name="T60" fmla="*/ 5 w 40"/>
                  <a:gd name="T61" fmla="*/ 70 h 75"/>
                  <a:gd name="T62" fmla="*/ 1 w 40"/>
                  <a:gd name="T63" fmla="*/ 70 h 75"/>
                  <a:gd name="T64" fmla="*/ 6 w 40"/>
                  <a:gd name="T65" fmla="*/ 63 h 75"/>
                  <a:gd name="T66" fmla="*/ 6 w 40"/>
                  <a:gd name="T67" fmla="*/ 63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75"/>
                  <a:gd name="T104" fmla="*/ 40 w 40"/>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75">
                    <a:moveTo>
                      <a:pt x="6" y="63"/>
                    </a:moveTo>
                    <a:lnTo>
                      <a:pt x="0" y="74"/>
                    </a:lnTo>
                    <a:lnTo>
                      <a:pt x="6" y="63"/>
                    </a:lnTo>
                    <a:lnTo>
                      <a:pt x="8" y="56"/>
                    </a:lnTo>
                    <a:lnTo>
                      <a:pt x="16" y="46"/>
                    </a:lnTo>
                    <a:lnTo>
                      <a:pt x="18" y="39"/>
                    </a:lnTo>
                    <a:lnTo>
                      <a:pt x="22" y="36"/>
                    </a:lnTo>
                    <a:lnTo>
                      <a:pt x="22" y="30"/>
                    </a:lnTo>
                    <a:lnTo>
                      <a:pt x="24" y="24"/>
                    </a:lnTo>
                    <a:lnTo>
                      <a:pt x="25" y="18"/>
                    </a:lnTo>
                    <a:lnTo>
                      <a:pt x="26" y="13"/>
                    </a:lnTo>
                    <a:lnTo>
                      <a:pt x="28" y="8"/>
                    </a:lnTo>
                    <a:lnTo>
                      <a:pt x="28" y="3"/>
                    </a:lnTo>
                    <a:lnTo>
                      <a:pt x="32" y="0"/>
                    </a:lnTo>
                    <a:lnTo>
                      <a:pt x="34" y="6"/>
                    </a:lnTo>
                    <a:lnTo>
                      <a:pt x="37" y="12"/>
                    </a:lnTo>
                    <a:lnTo>
                      <a:pt x="37" y="17"/>
                    </a:lnTo>
                    <a:lnTo>
                      <a:pt x="39" y="24"/>
                    </a:lnTo>
                    <a:lnTo>
                      <a:pt x="39" y="30"/>
                    </a:lnTo>
                    <a:lnTo>
                      <a:pt x="39" y="36"/>
                    </a:lnTo>
                    <a:lnTo>
                      <a:pt x="39" y="41"/>
                    </a:lnTo>
                    <a:lnTo>
                      <a:pt x="39" y="46"/>
                    </a:lnTo>
                    <a:lnTo>
                      <a:pt x="36" y="53"/>
                    </a:lnTo>
                    <a:lnTo>
                      <a:pt x="34" y="58"/>
                    </a:lnTo>
                    <a:lnTo>
                      <a:pt x="30" y="61"/>
                    </a:lnTo>
                    <a:lnTo>
                      <a:pt x="25" y="67"/>
                    </a:lnTo>
                    <a:lnTo>
                      <a:pt x="21" y="68"/>
                    </a:lnTo>
                    <a:lnTo>
                      <a:pt x="17" y="70"/>
                    </a:lnTo>
                    <a:lnTo>
                      <a:pt x="13" y="70"/>
                    </a:lnTo>
                    <a:lnTo>
                      <a:pt x="9" y="70"/>
                    </a:lnTo>
                    <a:lnTo>
                      <a:pt x="5" y="70"/>
                    </a:lnTo>
                    <a:lnTo>
                      <a:pt x="1" y="70"/>
                    </a:lnTo>
                    <a:lnTo>
                      <a:pt x="6" y="63"/>
                    </a:lnTo>
                  </a:path>
                </a:pathLst>
              </a:custGeom>
              <a:solidFill>
                <a:schemeClr val="accent1"/>
              </a:solidFill>
              <a:ln w="12700" cap="rnd">
                <a:solidFill>
                  <a:schemeClr val="tx1"/>
                </a:solidFill>
                <a:round/>
                <a:headEnd/>
                <a:tailEnd/>
              </a:ln>
            </p:spPr>
            <p:txBody>
              <a:bodyPr/>
              <a:lstStyle/>
              <a:p>
                <a:pPr algn="ctr" eaLnBrk="0" hangingPunct="0"/>
                <a:endParaRPr lang="en-US"/>
              </a:p>
            </p:txBody>
          </p:sp>
        </p:grpSp>
      </p:grpSp>
      <p:sp>
        <p:nvSpPr>
          <p:cNvPr id="204878" name="Arc 78"/>
          <p:cNvSpPr>
            <a:spLocks/>
          </p:cNvSpPr>
          <p:nvPr/>
        </p:nvSpPr>
        <p:spPr bwMode="auto">
          <a:xfrm rot="-9840000">
            <a:off x="1179513" y="5345113"/>
            <a:ext cx="654050" cy="7477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38" y="28"/>
                  <a:pt x="21548" y="0"/>
                </a:cubicBezTo>
              </a:path>
              <a:path w="21600" h="21600" stroke="0" extrusionOk="0">
                <a:moveTo>
                  <a:pt x="0" y="21600"/>
                </a:moveTo>
                <a:cubicBezTo>
                  <a:pt x="0" y="9690"/>
                  <a:pt x="9638" y="28"/>
                  <a:pt x="21548" y="0"/>
                </a:cubicBezTo>
                <a:lnTo>
                  <a:pt x="21600" y="21600"/>
                </a:lnTo>
                <a:close/>
              </a:path>
            </a:pathLst>
          </a:custGeom>
          <a:noFill/>
          <a:ln w="76200" cap="rnd">
            <a:solidFill>
              <a:srgbClr val="FF0033"/>
            </a:solidFill>
            <a:round/>
            <a:headEnd type="stealth" w="med" len="med"/>
            <a:tailEnd type="none" w="sm" len="sm"/>
          </a:ln>
        </p:spPr>
        <p:txBody>
          <a:bodyPr/>
          <a:lstStyle/>
          <a:p>
            <a:pPr algn="ctr" eaLnBrk="0" hangingPunct="0"/>
            <a:endParaRPr lang="en-US"/>
          </a:p>
        </p:txBody>
      </p:sp>
      <p:sp>
        <p:nvSpPr>
          <p:cNvPr id="204879" name="Arc 79"/>
          <p:cNvSpPr>
            <a:spLocks/>
          </p:cNvSpPr>
          <p:nvPr/>
        </p:nvSpPr>
        <p:spPr bwMode="auto">
          <a:xfrm rot="-9840000">
            <a:off x="2322513" y="5345113"/>
            <a:ext cx="654050" cy="7477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38" y="28"/>
                  <a:pt x="21548" y="0"/>
                </a:cubicBezTo>
              </a:path>
              <a:path w="21600" h="21600" stroke="0" extrusionOk="0">
                <a:moveTo>
                  <a:pt x="0" y="21600"/>
                </a:moveTo>
                <a:cubicBezTo>
                  <a:pt x="0" y="9690"/>
                  <a:pt x="9638" y="28"/>
                  <a:pt x="21548" y="0"/>
                </a:cubicBezTo>
                <a:lnTo>
                  <a:pt x="21600" y="21600"/>
                </a:lnTo>
                <a:close/>
              </a:path>
            </a:pathLst>
          </a:custGeom>
          <a:noFill/>
          <a:ln w="76200" cap="rnd">
            <a:solidFill>
              <a:srgbClr val="FF0033"/>
            </a:solidFill>
            <a:round/>
            <a:headEnd type="stealth" w="med" len="med"/>
            <a:tailEnd type="none" w="sm" len="sm"/>
          </a:ln>
        </p:spPr>
        <p:txBody>
          <a:bodyPr/>
          <a:lstStyle/>
          <a:p>
            <a:pPr algn="ctr" eaLnBrk="0" hangingPunct="0"/>
            <a:endParaRPr lang="en-US"/>
          </a:p>
        </p:txBody>
      </p:sp>
      <p:grpSp>
        <p:nvGrpSpPr>
          <p:cNvPr id="15" name="Group 86"/>
          <p:cNvGrpSpPr>
            <a:grpSpLocks/>
          </p:cNvGrpSpPr>
          <p:nvPr/>
        </p:nvGrpSpPr>
        <p:grpSpPr bwMode="auto">
          <a:xfrm>
            <a:off x="1457325" y="3894138"/>
            <a:ext cx="1955800" cy="838200"/>
            <a:chOff x="918" y="2453"/>
            <a:chExt cx="1232" cy="528"/>
          </a:xfrm>
        </p:grpSpPr>
        <p:sp>
          <p:nvSpPr>
            <p:cNvPr id="102712" name="Line 80"/>
            <p:cNvSpPr>
              <a:spLocks noChangeShapeType="1"/>
            </p:cNvSpPr>
            <p:nvPr/>
          </p:nvSpPr>
          <p:spPr bwMode="auto">
            <a:xfrm flipV="1">
              <a:off x="918" y="2453"/>
              <a:ext cx="0" cy="528"/>
            </a:xfrm>
            <a:prstGeom prst="line">
              <a:avLst/>
            </a:prstGeom>
            <a:noFill/>
            <a:ln w="76200">
              <a:solidFill>
                <a:srgbClr val="FF0033"/>
              </a:solidFill>
              <a:round/>
              <a:headEnd type="none" w="sm" len="sm"/>
              <a:tailEnd type="stealth" w="med" len="med"/>
            </a:ln>
          </p:spPr>
          <p:txBody>
            <a:bodyPr/>
            <a:lstStyle/>
            <a:p>
              <a:endParaRPr lang="en-US"/>
            </a:p>
          </p:txBody>
        </p:sp>
        <p:sp>
          <p:nvSpPr>
            <p:cNvPr id="102713" name="Line 81"/>
            <p:cNvSpPr>
              <a:spLocks noChangeShapeType="1"/>
            </p:cNvSpPr>
            <p:nvPr/>
          </p:nvSpPr>
          <p:spPr bwMode="auto">
            <a:xfrm flipV="1">
              <a:off x="1172" y="2453"/>
              <a:ext cx="0" cy="528"/>
            </a:xfrm>
            <a:prstGeom prst="line">
              <a:avLst/>
            </a:prstGeom>
            <a:noFill/>
            <a:ln w="76200">
              <a:solidFill>
                <a:srgbClr val="FF0033"/>
              </a:solidFill>
              <a:round/>
              <a:headEnd type="none" w="sm" len="sm"/>
              <a:tailEnd type="stealth" w="med" len="med"/>
            </a:ln>
          </p:spPr>
          <p:txBody>
            <a:bodyPr/>
            <a:lstStyle/>
            <a:p>
              <a:endParaRPr lang="en-US"/>
            </a:p>
          </p:txBody>
        </p:sp>
        <p:sp>
          <p:nvSpPr>
            <p:cNvPr id="102714" name="Line 82"/>
            <p:cNvSpPr>
              <a:spLocks noChangeShapeType="1"/>
            </p:cNvSpPr>
            <p:nvPr/>
          </p:nvSpPr>
          <p:spPr bwMode="auto">
            <a:xfrm flipV="1">
              <a:off x="1407" y="2453"/>
              <a:ext cx="0" cy="528"/>
            </a:xfrm>
            <a:prstGeom prst="line">
              <a:avLst/>
            </a:prstGeom>
            <a:noFill/>
            <a:ln w="76200">
              <a:solidFill>
                <a:srgbClr val="FF0033"/>
              </a:solidFill>
              <a:round/>
              <a:headEnd type="none" w="sm" len="sm"/>
              <a:tailEnd type="stealth" w="med" len="med"/>
            </a:ln>
          </p:spPr>
          <p:txBody>
            <a:bodyPr/>
            <a:lstStyle/>
            <a:p>
              <a:endParaRPr lang="en-US"/>
            </a:p>
          </p:txBody>
        </p:sp>
        <p:sp>
          <p:nvSpPr>
            <p:cNvPr id="102715" name="Line 83"/>
            <p:cNvSpPr>
              <a:spLocks noChangeShapeType="1"/>
            </p:cNvSpPr>
            <p:nvPr/>
          </p:nvSpPr>
          <p:spPr bwMode="auto">
            <a:xfrm flipV="1">
              <a:off x="1643" y="2453"/>
              <a:ext cx="0" cy="528"/>
            </a:xfrm>
            <a:prstGeom prst="line">
              <a:avLst/>
            </a:prstGeom>
            <a:noFill/>
            <a:ln w="76200">
              <a:solidFill>
                <a:srgbClr val="FF0033"/>
              </a:solidFill>
              <a:round/>
              <a:headEnd type="none" w="sm" len="sm"/>
              <a:tailEnd type="stealth" w="med" len="med"/>
            </a:ln>
          </p:spPr>
          <p:txBody>
            <a:bodyPr/>
            <a:lstStyle/>
            <a:p>
              <a:endParaRPr lang="en-US"/>
            </a:p>
          </p:txBody>
        </p:sp>
        <p:sp>
          <p:nvSpPr>
            <p:cNvPr id="102716" name="Line 84"/>
            <p:cNvSpPr>
              <a:spLocks noChangeShapeType="1"/>
            </p:cNvSpPr>
            <p:nvPr/>
          </p:nvSpPr>
          <p:spPr bwMode="auto">
            <a:xfrm flipV="1">
              <a:off x="1879" y="2453"/>
              <a:ext cx="0" cy="528"/>
            </a:xfrm>
            <a:prstGeom prst="line">
              <a:avLst/>
            </a:prstGeom>
            <a:noFill/>
            <a:ln w="76200">
              <a:solidFill>
                <a:srgbClr val="FF0033"/>
              </a:solidFill>
              <a:round/>
              <a:headEnd type="none" w="sm" len="sm"/>
              <a:tailEnd type="stealth" w="med" len="med"/>
            </a:ln>
          </p:spPr>
          <p:txBody>
            <a:bodyPr/>
            <a:lstStyle/>
            <a:p>
              <a:endParaRPr lang="en-US"/>
            </a:p>
          </p:txBody>
        </p:sp>
        <p:sp>
          <p:nvSpPr>
            <p:cNvPr id="102717" name="Line 85"/>
            <p:cNvSpPr>
              <a:spLocks noChangeShapeType="1"/>
            </p:cNvSpPr>
            <p:nvPr/>
          </p:nvSpPr>
          <p:spPr bwMode="auto">
            <a:xfrm flipV="1">
              <a:off x="2150" y="2453"/>
              <a:ext cx="0" cy="528"/>
            </a:xfrm>
            <a:prstGeom prst="line">
              <a:avLst/>
            </a:prstGeom>
            <a:noFill/>
            <a:ln w="76200">
              <a:solidFill>
                <a:srgbClr val="FF0033"/>
              </a:solidFill>
              <a:round/>
              <a:headEnd type="none" w="sm" len="sm"/>
              <a:tailEnd type="stealth" w="med" len="med"/>
            </a:ln>
          </p:spPr>
          <p:txBody>
            <a:bodyPr/>
            <a:lstStyle/>
            <a:p>
              <a:endParaRPr lang="en-US"/>
            </a:p>
          </p:txBody>
        </p:sp>
      </p:grpSp>
      <p:sp>
        <p:nvSpPr>
          <p:cNvPr id="204887" name="Arc 87"/>
          <p:cNvSpPr>
            <a:spLocks/>
          </p:cNvSpPr>
          <p:nvPr/>
        </p:nvSpPr>
        <p:spPr bwMode="auto">
          <a:xfrm rot="4260000">
            <a:off x="1090612" y="2679701"/>
            <a:ext cx="608013" cy="7350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76200" cap="rnd">
            <a:solidFill>
              <a:srgbClr val="FF0033"/>
            </a:solidFill>
            <a:round/>
            <a:headEnd type="stealth" w="med" len="med"/>
            <a:tailEnd type="none" w="sm" len="sm"/>
          </a:ln>
        </p:spPr>
        <p:txBody>
          <a:bodyPr/>
          <a:lstStyle/>
          <a:p>
            <a:pPr algn="ctr" eaLnBrk="0" hangingPunct="0"/>
            <a:endParaRPr lang="en-US"/>
          </a:p>
        </p:txBody>
      </p:sp>
      <p:sp>
        <p:nvSpPr>
          <p:cNvPr id="204888" name="Line 88"/>
          <p:cNvSpPr>
            <a:spLocks noChangeShapeType="1"/>
          </p:cNvSpPr>
          <p:nvPr/>
        </p:nvSpPr>
        <p:spPr bwMode="auto">
          <a:xfrm>
            <a:off x="552450" y="3819525"/>
            <a:ext cx="0" cy="838200"/>
          </a:xfrm>
          <a:prstGeom prst="line">
            <a:avLst/>
          </a:prstGeom>
          <a:noFill/>
          <a:ln w="76200">
            <a:solidFill>
              <a:srgbClr val="FF0033"/>
            </a:solidFill>
            <a:round/>
            <a:headEnd type="none" w="sm" len="sm"/>
            <a:tailEnd type="stealth" w="med" len="med"/>
          </a:ln>
        </p:spPr>
        <p:txBody>
          <a:bodyPr/>
          <a:lstStyle/>
          <a:p>
            <a:endParaRPr lang="en-US"/>
          </a:p>
        </p:txBody>
      </p:sp>
      <p:grpSp>
        <p:nvGrpSpPr>
          <p:cNvPr id="16" name="Group 94"/>
          <p:cNvGrpSpPr>
            <a:grpSpLocks/>
          </p:cNvGrpSpPr>
          <p:nvPr/>
        </p:nvGrpSpPr>
        <p:grpSpPr bwMode="auto">
          <a:xfrm>
            <a:off x="2819400" y="1917700"/>
            <a:ext cx="1909763" cy="1284288"/>
            <a:chOff x="1776" y="1208"/>
            <a:chExt cx="1203" cy="809"/>
          </a:xfrm>
        </p:grpSpPr>
        <p:grpSp>
          <p:nvGrpSpPr>
            <p:cNvPr id="102707" name="Group 92"/>
            <p:cNvGrpSpPr>
              <a:grpSpLocks/>
            </p:cNvGrpSpPr>
            <p:nvPr/>
          </p:nvGrpSpPr>
          <p:grpSpPr bwMode="auto">
            <a:xfrm>
              <a:off x="2840" y="1208"/>
              <a:ext cx="139" cy="474"/>
              <a:chOff x="2840" y="1208"/>
              <a:chExt cx="139" cy="474"/>
            </a:xfrm>
          </p:grpSpPr>
          <p:sp>
            <p:nvSpPr>
              <p:cNvPr id="102709" name="Freeform 89"/>
              <p:cNvSpPr>
                <a:spLocks/>
              </p:cNvSpPr>
              <p:nvPr/>
            </p:nvSpPr>
            <p:spPr bwMode="auto">
              <a:xfrm>
                <a:off x="2845" y="1208"/>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2710" name="Oval 90"/>
              <p:cNvSpPr>
                <a:spLocks noChangeArrowheads="1"/>
              </p:cNvSpPr>
              <p:nvPr/>
            </p:nvSpPr>
            <p:spPr bwMode="auto">
              <a:xfrm>
                <a:off x="2840" y="1546"/>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2711" name="Rectangle 91"/>
              <p:cNvSpPr>
                <a:spLocks noChangeArrowheads="1"/>
              </p:cNvSpPr>
              <p:nvPr/>
            </p:nvSpPr>
            <p:spPr bwMode="auto">
              <a:xfrm>
                <a:off x="2888" y="1258"/>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102708" name="Line 93"/>
            <p:cNvSpPr>
              <a:spLocks noChangeShapeType="1"/>
            </p:cNvSpPr>
            <p:nvPr/>
          </p:nvSpPr>
          <p:spPr bwMode="auto">
            <a:xfrm flipV="1">
              <a:off x="1776" y="1681"/>
              <a:ext cx="1008" cy="336"/>
            </a:xfrm>
            <a:prstGeom prst="line">
              <a:avLst/>
            </a:prstGeom>
            <a:noFill/>
            <a:ln w="12700">
              <a:solidFill>
                <a:srgbClr val="FF0033"/>
              </a:solidFill>
              <a:round/>
              <a:headEnd type="none" w="sm" len="sm"/>
              <a:tailEnd type="stealth" w="med" len="med"/>
            </a:ln>
          </p:spPr>
          <p:txBody>
            <a:bodyPr/>
            <a:lstStyle/>
            <a:p>
              <a:endParaRPr lang="en-US"/>
            </a:p>
          </p:txBody>
        </p:sp>
      </p:grpSp>
      <p:grpSp>
        <p:nvGrpSpPr>
          <p:cNvPr id="18" name="Group 100"/>
          <p:cNvGrpSpPr>
            <a:grpSpLocks/>
          </p:cNvGrpSpPr>
          <p:nvPr/>
        </p:nvGrpSpPr>
        <p:grpSpPr bwMode="auto">
          <a:xfrm>
            <a:off x="3581400" y="1917700"/>
            <a:ext cx="1833563" cy="1741488"/>
            <a:chOff x="2256" y="1208"/>
            <a:chExt cx="1155" cy="1097"/>
          </a:xfrm>
        </p:grpSpPr>
        <p:grpSp>
          <p:nvGrpSpPr>
            <p:cNvPr id="102702" name="Group 98"/>
            <p:cNvGrpSpPr>
              <a:grpSpLocks/>
            </p:cNvGrpSpPr>
            <p:nvPr/>
          </p:nvGrpSpPr>
          <p:grpSpPr bwMode="auto">
            <a:xfrm>
              <a:off x="3272" y="1208"/>
              <a:ext cx="139" cy="474"/>
              <a:chOff x="3272" y="1208"/>
              <a:chExt cx="139" cy="474"/>
            </a:xfrm>
          </p:grpSpPr>
          <p:sp>
            <p:nvSpPr>
              <p:cNvPr id="102704" name="Freeform 95"/>
              <p:cNvSpPr>
                <a:spLocks/>
              </p:cNvSpPr>
              <p:nvPr/>
            </p:nvSpPr>
            <p:spPr bwMode="auto">
              <a:xfrm>
                <a:off x="3277" y="1208"/>
                <a:ext cx="121" cy="365"/>
              </a:xfrm>
              <a:custGeom>
                <a:avLst/>
                <a:gdLst>
                  <a:gd name="T0" fmla="*/ 63 w 121"/>
                  <a:gd name="T1" fmla="*/ 364 h 365"/>
                  <a:gd name="T2" fmla="*/ 0 w 121"/>
                  <a:gd name="T3" fmla="*/ 295 h 365"/>
                  <a:gd name="T4" fmla="*/ 0 w 121"/>
                  <a:gd name="T5" fmla="*/ 49 h 365"/>
                  <a:gd name="T6" fmla="*/ 21 w 121"/>
                  <a:gd name="T7" fmla="*/ 12 h 365"/>
                  <a:gd name="T8" fmla="*/ 51 w 121"/>
                  <a:gd name="T9" fmla="*/ 0 h 365"/>
                  <a:gd name="T10" fmla="*/ 67 w 121"/>
                  <a:gd name="T11" fmla="*/ 0 h 365"/>
                  <a:gd name="T12" fmla="*/ 94 w 121"/>
                  <a:gd name="T13" fmla="*/ 9 h 365"/>
                  <a:gd name="T14" fmla="*/ 120 w 121"/>
                  <a:gd name="T15" fmla="*/ 46 h 365"/>
                  <a:gd name="T16" fmla="*/ 120 w 121"/>
                  <a:gd name="T17" fmla="*/ 294 h 365"/>
                  <a:gd name="T18" fmla="*/ 63 w 121"/>
                  <a:gd name="T19" fmla="*/ 364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365"/>
                  <a:gd name="T32" fmla="*/ 121 w 121"/>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365">
                    <a:moveTo>
                      <a:pt x="63" y="364"/>
                    </a:moveTo>
                    <a:lnTo>
                      <a:pt x="0" y="295"/>
                    </a:lnTo>
                    <a:lnTo>
                      <a:pt x="0" y="49"/>
                    </a:lnTo>
                    <a:lnTo>
                      <a:pt x="21" y="12"/>
                    </a:lnTo>
                    <a:lnTo>
                      <a:pt x="51" y="0"/>
                    </a:lnTo>
                    <a:lnTo>
                      <a:pt x="67" y="0"/>
                    </a:lnTo>
                    <a:lnTo>
                      <a:pt x="94" y="9"/>
                    </a:lnTo>
                    <a:lnTo>
                      <a:pt x="120" y="46"/>
                    </a:lnTo>
                    <a:lnTo>
                      <a:pt x="120" y="294"/>
                    </a:lnTo>
                    <a:lnTo>
                      <a:pt x="63" y="364"/>
                    </a:lnTo>
                  </a:path>
                </a:pathLst>
              </a:custGeom>
              <a:solidFill>
                <a:schemeClr val="tx1"/>
              </a:solidFill>
              <a:ln w="12700" cap="rnd">
                <a:solidFill>
                  <a:schemeClr val="tx1"/>
                </a:solidFill>
                <a:round/>
                <a:headEnd/>
                <a:tailEnd/>
              </a:ln>
            </p:spPr>
            <p:txBody>
              <a:bodyPr/>
              <a:lstStyle/>
              <a:p>
                <a:pPr algn="ctr" eaLnBrk="0" hangingPunct="0"/>
                <a:endParaRPr lang="en-US"/>
              </a:p>
            </p:txBody>
          </p:sp>
          <p:sp>
            <p:nvSpPr>
              <p:cNvPr id="102705" name="Oval 96"/>
              <p:cNvSpPr>
                <a:spLocks noChangeArrowheads="1"/>
              </p:cNvSpPr>
              <p:nvPr/>
            </p:nvSpPr>
            <p:spPr bwMode="auto">
              <a:xfrm>
                <a:off x="3272" y="1546"/>
                <a:ext cx="139" cy="136"/>
              </a:xfrm>
              <a:prstGeom prst="ellipse">
                <a:avLst/>
              </a:prstGeom>
              <a:solidFill>
                <a:srgbClr val="FF0033"/>
              </a:solidFill>
              <a:ln w="12700">
                <a:solidFill>
                  <a:srgbClr val="000000"/>
                </a:solidFill>
                <a:round/>
                <a:headEnd/>
                <a:tailEnd/>
              </a:ln>
            </p:spPr>
            <p:txBody>
              <a:bodyPr wrap="none" anchor="ctr"/>
              <a:lstStyle/>
              <a:p>
                <a:pPr algn="ctr" eaLnBrk="0" hangingPunct="0"/>
                <a:endParaRPr lang="en-US"/>
              </a:p>
            </p:txBody>
          </p:sp>
          <p:sp>
            <p:nvSpPr>
              <p:cNvPr id="102706" name="Rectangle 97"/>
              <p:cNvSpPr>
                <a:spLocks noChangeArrowheads="1"/>
              </p:cNvSpPr>
              <p:nvPr/>
            </p:nvSpPr>
            <p:spPr bwMode="auto">
              <a:xfrm>
                <a:off x="3320" y="1258"/>
                <a:ext cx="41" cy="280"/>
              </a:xfrm>
              <a:prstGeom prst="rect">
                <a:avLst/>
              </a:prstGeom>
              <a:solidFill>
                <a:srgbClr val="FF0033"/>
              </a:solidFill>
              <a:ln w="12700">
                <a:solidFill>
                  <a:srgbClr val="000000"/>
                </a:solidFill>
                <a:miter lim="800000"/>
                <a:headEnd/>
                <a:tailEnd/>
              </a:ln>
            </p:spPr>
            <p:txBody>
              <a:bodyPr wrap="none" anchor="ctr"/>
              <a:lstStyle/>
              <a:p>
                <a:pPr algn="ctr" eaLnBrk="0" hangingPunct="0"/>
                <a:endParaRPr lang="en-US"/>
              </a:p>
            </p:txBody>
          </p:sp>
        </p:grpSp>
        <p:sp>
          <p:nvSpPr>
            <p:cNvPr id="102703" name="Line 99"/>
            <p:cNvSpPr>
              <a:spLocks noChangeShapeType="1"/>
            </p:cNvSpPr>
            <p:nvPr/>
          </p:nvSpPr>
          <p:spPr bwMode="auto">
            <a:xfrm flipV="1">
              <a:off x="2256" y="1681"/>
              <a:ext cx="1008" cy="624"/>
            </a:xfrm>
            <a:prstGeom prst="line">
              <a:avLst/>
            </a:prstGeom>
            <a:noFill/>
            <a:ln w="12700">
              <a:solidFill>
                <a:srgbClr val="FF0033"/>
              </a:solidFill>
              <a:round/>
              <a:headEnd type="none" w="sm" len="sm"/>
              <a:tailEnd type="stealth" w="med" len="med"/>
            </a:ln>
          </p:spPr>
          <p:txBody>
            <a:bodyPr/>
            <a:lstStyle/>
            <a:p>
              <a:endParaRPr lang="en-US"/>
            </a:p>
          </p:txBody>
        </p:sp>
      </p:grpSp>
      <p:grpSp>
        <p:nvGrpSpPr>
          <p:cNvPr id="20" name="Group 103"/>
          <p:cNvGrpSpPr>
            <a:grpSpLocks/>
          </p:cNvGrpSpPr>
          <p:nvPr/>
        </p:nvGrpSpPr>
        <p:grpSpPr bwMode="auto">
          <a:xfrm>
            <a:off x="4876800" y="2211388"/>
            <a:ext cx="228600" cy="152400"/>
            <a:chOff x="3072" y="1393"/>
            <a:chExt cx="144" cy="96"/>
          </a:xfrm>
        </p:grpSpPr>
        <p:sp>
          <p:nvSpPr>
            <p:cNvPr id="102700" name="Line 101"/>
            <p:cNvSpPr>
              <a:spLocks noChangeShapeType="1"/>
            </p:cNvSpPr>
            <p:nvPr/>
          </p:nvSpPr>
          <p:spPr bwMode="auto">
            <a:xfrm>
              <a:off x="3072" y="1393"/>
              <a:ext cx="144" cy="0"/>
            </a:xfrm>
            <a:prstGeom prst="line">
              <a:avLst/>
            </a:prstGeom>
            <a:noFill/>
            <a:ln w="50800">
              <a:solidFill>
                <a:srgbClr val="FF0033"/>
              </a:solidFill>
              <a:round/>
              <a:headEnd type="none" w="sm" len="sm"/>
              <a:tailEnd type="none" w="sm" len="sm"/>
            </a:ln>
          </p:spPr>
          <p:txBody>
            <a:bodyPr/>
            <a:lstStyle/>
            <a:p>
              <a:endParaRPr lang="en-US"/>
            </a:p>
          </p:txBody>
        </p:sp>
        <p:sp>
          <p:nvSpPr>
            <p:cNvPr id="102701" name="Line 102"/>
            <p:cNvSpPr>
              <a:spLocks noChangeShapeType="1"/>
            </p:cNvSpPr>
            <p:nvPr/>
          </p:nvSpPr>
          <p:spPr bwMode="auto">
            <a:xfrm>
              <a:off x="3072" y="1489"/>
              <a:ext cx="144" cy="0"/>
            </a:xfrm>
            <a:prstGeom prst="line">
              <a:avLst/>
            </a:prstGeom>
            <a:noFill/>
            <a:ln w="50800">
              <a:solidFill>
                <a:srgbClr val="FF0033"/>
              </a:solidFill>
              <a:round/>
              <a:headEnd type="none" w="sm" len="sm"/>
              <a:tailEnd type="none" w="sm" len="sm"/>
            </a:ln>
          </p:spPr>
          <p:txBody>
            <a:bodyPr/>
            <a:lstStyle/>
            <a:p>
              <a:endParaRPr lang="en-US"/>
            </a:p>
          </p:txBody>
        </p:sp>
      </p:grpSp>
      <p:grpSp>
        <p:nvGrpSpPr>
          <p:cNvPr id="21" name="Group 161"/>
          <p:cNvGrpSpPr>
            <a:grpSpLocks/>
          </p:cNvGrpSpPr>
          <p:nvPr/>
        </p:nvGrpSpPr>
        <p:grpSpPr bwMode="auto">
          <a:xfrm>
            <a:off x="2714625" y="3184525"/>
            <a:ext cx="1701800" cy="2741613"/>
            <a:chOff x="1710" y="2006"/>
            <a:chExt cx="1072" cy="1727"/>
          </a:xfrm>
        </p:grpSpPr>
        <p:grpSp>
          <p:nvGrpSpPr>
            <p:cNvPr id="102643" name="Group 145"/>
            <p:cNvGrpSpPr>
              <a:grpSpLocks/>
            </p:cNvGrpSpPr>
            <p:nvPr/>
          </p:nvGrpSpPr>
          <p:grpSpPr bwMode="auto">
            <a:xfrm>
              <a:off x="1741" y="2060"/>
              <a:ext cx="1041" cy="1673"/>
              <a:chOff x="1741" y="2060"/>
              <a:chExt cx="1041" cy="1673"/>
            </a:xfrm>
          </p:grpSpPr>
          <p:grpSp>
            <p:nvGrpSpPr>
              <p:cNvPr id="102659" name="Group 108"/>
              <p:cNvGrpSpPr>
                <a:grpSpLocks/>
              </p:cNvGrpSpPr>
              <p:nvPr/>
            </p:nvGrpSpPr>
            <p:grpSpPr bwMode="auto">
              <a:xfrm>
                <a:off x="1741" y="2060"/>
                <a:ext cx="826" cy="886"/>
                <a:chOff x="1741" y="2060"/>
                <a:chExt cx="826" cy="886"/>
              </a:xfrm>
            </p:grpSpPr>
            <p:sp>
              <p:nvSpPr>
                <p:cNvPr id="102696" name="Oval 104"/>
                <p:cNvSpPr>
                  <a:spLocks noChangeArrowheads="1"/>
                </p:cNvSpPr>
                <p:nvPr/>
              </p:nvSpPr>
              <p:spPr bwMode="auto">
                <a:xfrm>
                  <a:off x="1741" y="2060"/>
                  <a:ext cx="826" cy="886"/>
                </a:xfrm>
                <a:prstGeom prst="ellipse">
                  <a:avLst/>
                </a:prstGeom>
                <a:gradFill rotWithShape="0">
                  <a:gsLst>
                    <a:gs pos="0">
                      <a:srgbClr val="5CE5E5"/>
                    </a:gs>
                    <a:gs pos="50000">
                      <a:srgbClr val="66FFFF"/>
                    </a:gs>
                    <a:gs pos="100000">
                      <a:srgbClr val="5CE5E5"/>
                    </a:gs>
                  </a:gsLst>
                  <a:lin ang="5400000" scaled="1"/>
                </a:gradFill>
                <a:ln w="12700">
                  <a:solidFill>
                    <a:schemeClr val="tx1"/>
                  </a:solidFill>
                  <a:round/>
                  <a:headEnd/>
                  <a:tailEnd/>
                </a:ln>
              </p:spPr>
              <p:txBody>
                <a:bodyPr wrap="none" anchor="ctr"/>
                <a:lstStyle/>
                <a:p>
                  <a:pPr algn="ctr" eaLnBrk="0" hangingPunct="0"/>
                  <a:endParaRPr lang="en-US"/>
                </a:p>
              </p:txBody>
            </p:sp>
            <p:grpSp>
              <p:nvGrpSpPr>
                <p:cNvPr id="102697" name="Group 107"/>
                <p:cNvGrpSpPr>
                  <a:grpSpLocks/>
                </p:cNvGrpSpPr>
                <p:nvPr/>
              </p:nvGrpSpPr>
              <p:grpSpPr bwMode="auto">
                <a:xfrm>
                  <a:off x="1749" y="2269"/>
                  <a:ext cx="704" cy="430"/>
                  <a:chOff x="1749" y="2269"/>
                  <a:chExt cx="704" cy="430"/>
                </a:xfrm>
              </p:grpSpPr>
              <p:sp>
                <p:nvSpPr>
                  <p:cNvPr id="102698" name="Oval 105"/>
                  <p:cNvSpPr>
                    <a:spLocks noChangeArrowheads="1"/>
                  </p:cNvSpPr>
                  <p:nvPr/>
                </p:nvSpPr>
                <p:spPr bwMode="auto">
                  <a:xfrm rot="-1620000">
                    <a:off x="1749" y="2297"/>
                    <a:ext cx="698" cy="255"/>
                  </a:xfrm>
                  <a:prstGeom prst="ellipse">
                    <a:avLst/>
                  </a:prstGeom>
                  <a:gradFill rotWithShape="0">
                    <a:gsLst>
                      <a:gs pos="0">
                        <a:srgbClr val="FF9900"/>
                      </a:gs>
                      <a:gs pos="100000">
                        <a:schemeClr val="tx2"/>
                      </a:gs>
                    </a:gsLst>
                    <a:lin ang="18900000" scaled="1"/>
                  </a:gradFill>
                  <a:ln w="12700">
                    <a:solidFill>
                      <a:srgbClr val="FF9900"/>
                    </a:solidFill>
                    <a:round/>
                    <a:headEnd/>
                    <a:tailEnd/>
                  </a:ln>
                </p:spPr>
                <p:txBody>
                  <a:bodyPr wrap="none" anchor="ctr"/>
                  <a:lstStyle/>
                  <a:p>
                    <a:pPr algn="ctr" eaLnBrk="0" hangingPunct="0"/>
                    <a:endParaRPr lang="en-US"/>
                  </a:p>
                </p:txBody>
              </p:sp>
              <p:sp>
                <p:nvSpPr>
                  <p:cNvPr id="102699" name="Freeform 106"/>
                  <p:cNvSpPr>
                    <a:spLocks/>
                  </p:cNvSpPr>
                  <p:nvPr/>
                </p:nvSpPr>
                <p:spPr bwMode="auto">
                  <a:xfrm>
                    <a:off x="1785" y="2269"/>
                    <a:ext cx="668" cy="430"/>
                  </a:xfrm>
                  <a:custGeom>
                    <a:avLst/>
                    <a:gdLst>
                      <a:gd name="T0" fmla="*/ 622 w 668"/>
                      <a:gd name="T1" fmla="*/ 0 h 430"/>
                      <a:gd name="T2" fmla="*/ 627 w 668"/>
                      <a:gd name="T3" fmla="*/ 18 h 430"/>
                      <a:gd name="T4" fmla="*/ 625 w 668"/>
                      <a:gd name="T5" fmla="*/ 33 h 430"/>
                      <a:gd name="T6" fmla="*/ 622 w 668"/>
                      <a:gd name="T7" fmla="*/ 47 h 430"/>
                      <a:gd name="T8" fmla="*/ 615 w 668"/>
                      <a:gd name="T9" fmla="*/ 63 h 430"/>
                      <a:gd name="T10" fmla="*/ 606 w 668"/>
                      <a:gd name="T11" fmla="*/ 78 h 430"/>
                      <a:gd name="T12" fmla="*/ 591 w 668"/>
                      <a:gd name="T13" fmla="*/ 101 h 430"/>
                      <a:gd name="T14" fmla="*/ 570 w 668"/>
                      <a:gd name="T15" fmla="*/ 123 h 430"/>
                      <a:gd name="T16" fmla="*/ 552 w 668"/>
                      <a:gd name="T17" fmla="*/ 143 h 430"/>
                      <a:gd name="T18" fmla="*/ 528 w 668"/>
                      <a:gd name="T19" fmla="*/ 164 h 430"/>
                      <a:gd name="T20" fmla="*/ 495 w 668"/>
                      <a:gd name="T21" fmla="*/ 191 h 430"/>
                      <a:gd name="T22" fmla="*/ 438 w 668"/>
                      <a:gd name="T23" fmla="*/ 231 h 430"/>
                      <a:gd name="T24" fmla="*/ 394 w 668"/>
                      <a:gd name="T25" fmla="*/ 254 h 430"/>
                      <a:gd name="T26" fmla="*/ 351 w 668"/>
                      <a:gd name="T27" fmla="*/ 278 h 430"/>
                      <a:gd name="T28" fmla="*/ 295 w 668"/>
                      <a:gd name="T29" fmla="*/ 300 h 430"/>
                      <a:gd name="T30" fmla="*/ 259 w 668"/>
                      <a:gd name="T31" fmla="*/ 314 h 430"/>
                      <a:gd name="T32" fmla="*/ 255 w 668"/>
                      <a:gd name="T33" fmla="*/ 317 h 430"/>
                      <a:gd name="T34" fmla="*/ 213 w 668"/>
                      <a:gd name="T35" fmla="*/ 330 h 430"/>
                      <a:gd name="T36" fmla="*/ 165 w 668"/>
                      <a:gd name="T37" fmla="*/ 341 h 430"/>
                      <a:gd name="T38" fmla="*/ 129 w 668"/>
                      <a:gd name="T39" fmla="*/ 348 h 430"/>
                      <a:gd name="T40" fmla="*/ 90 w 668"/>
                      <a:gd name="T41" fmla="*/ 350 h 430"/>
                      <a:gd name="T42" fmla="*/ 63 w 668"/>
                      <a:gd name="T43" fmla="*/ 347 h 430"/>
                      <a:gd name="T44" fmla="*/ 39 w 668"/>
                      <a:gd name="T45" fmla="*/ 339 h 430"/>
                      <a:gd name="T46" fmla="*/ 18 w 668"/>
                      <a:gd name="T47" fmla="*/ 330 h 430"/>
                      <a:gd name="T48" fmla="*/ 0 w 668"/>
                      <a:gd name="T49" fmla="*/ 311 h 430"/>
                      <a:gd name="T50" fmla="*/ 40 w 668"/>
                      <a:gd name="T51" fmla="*/ 396 h 430"/>
                      <a:gd name="T52" fmla="*/ 57 w 668"/>
                      <a:gd name="T53" fmla="*/ 413 h 430"/>
                      <a:gd name="T54" fmla="*/ 78 w 668"/>
                      <a:gd name="T55" fmla="*/ 422 h 430"/>
                      <a:gd name="T56" fmla="*/ 96 w 668"/>
                      <a:gd name="T57" fmla="*/ 428 h 430"/>
                      <a:gd name="T58" fmla="*/ 126 w 668"/>
                      <a:gd name="T59" fmla="*/ 429 h 430"/>
                      <a:gd name="T60" fmla="*/ 163 w 668"/>
                      <a:gd name="T61" fmla="*/ 429 h 430"/>
                      <a:gd name="T62" fmla="*/ 205 w 668"/>
                      <a:gd name="T63" fmla="*/ 420 h 430"/>
                      <a:gd name="T64" fmla="*/ 252 w 668"/>
                      <a:gd name="T65" fmla="*/ 410 h 430"/>
                      <a:gd name="T66" fmla="*/ 297 w 668"/>
                      <a:gd name="T67" fmla="*/ 396 h 430"/>
                      <a:gd name="T68" fmla="*/ 346 w 668"/>
                      <a:gd name="T69" fmla="*/ 377 h 430"/>
                      <a:gd name="T70" fmla="*/ 400 w 668"/>
                      <a:gd name="T71" fmla="*/ 354 h 430"/>
                      <a:gd name="T72" fmla="*/ 441 w 668"/>
                      <a:gd name="T73" fmla="*/ 330 h 430"/>
                      <a:gd name="T74" fmla="*/ 487 w 668"/>
                      <a:gd name="T75" fmla="*/ 303 h 430"/>
                      <a:gd name="T76" fmla="*/ 531 w 668"/>
                      <a:gd name="T77" fmla="*/ 273 h 430"/>
                      <a:gd name="T78" fmla="*/ 571 w 668"/>
                      <a:gd name="T79" fmla="*/ 242 h 430"/>
                      <a:gd name="T80" fmla="*/ 606 w 668"/>
                      <a:gd name="T81" fmla="*/ 209 h 430"/>
                      <a:gd name="T82" fmla="*/ 640 w 668"/>
                      <a:gd name="T83" fmla="*/ 165 h 430"/>
                      <a:gd name="T84" fmla="*/ 655 w 668"/>
                      <a:gd name="T85" fmla="*/ 141 h 430"/>
                      <a:gd name="T86" fmla="*/ 663 w 668"/>
                      <a:gd name="T87" fmla="*/ 123 h 430"/>
                      <a:gd name="T88" fmla="*/ 667 w 668"/>
                      <a:gd name="T89" fmla="*/ 107 h 430"/>
                      <a:gd name="T90" fmla="*/ 667 w 668"/>
                      <a:gd name="T91" fmla="*/ 93 h 430"/>
                      <a:gd name="T92" fmla="*/ 661 w 668"/>
                      <a:gd name="T93" fmla="*/ 77 h 430"/>
                      <a:gd name="T94" fmla="*/ 622 w 668"/>
                      <a:gd name="T95" fmla="*/ 0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8"/>
                      <a:gd name="T145" fmla="*/ 0 h 430"/>
                      <a:gd name="T146" fmla="*/ 668 w 668"/>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8" h="430">
                        <a:moveTo>
                          <a:pt x="622" y="0"/>
                        </a:moveTo>
                        <a:lnTo>
                          <a:pt x="627" y="18"/>
                        </a:lnTo>
                        <a:lnTo>
                          <a:pt x="625" y="33"/>
                        </a:lnTo>
                        <a:lnTo>
                          <a:pt x="622" y="47"/>
                        </a:lnTo>
                        <a:lnTo>
                          <a:pt x="615" y="63"/>
                        </a:lnTo>
                        <a:lnTo>
                          <a:pt x="606" y="78"/>
                        </a:lnTo>
                        <a:lnTo>
                          <a:pt x="591" y="101"/>
                        </a:lnTo>
                        <a:lnTo>
                          <a:pt x="570" y="123"/>
                        </a:lnTo>
                        <a:lnTo>
                          <a:pt x="552" y="143"/>
                        </a:lnTo>
                        <a:lnTo>
                          <a:pt x="528" y="164"/>
                        </a:lnTo>
                        <a:lnTo>
                          <a:pt x="495" y="191"/>
                        </a:lnTo>
                        <a:lnTo>
                          <a:pt x="438" y="231"/>
                        </a:lnTo>
                        <a:lnTo>
                          <a:pt x="394" y="254"/>
                        </a:lnTo>
                        <a:lnTo>
                          <a:pt x="351" y="278"/>
                        </a:lnTo>
                        <a:lnTo>
                          <a:pt x="295" y="300"/>
                        </a:lnTo>
                        <a:lnTo>
                          <a:pt x="259" y="314"/>
                        </a:lnTo>
                        <a:lnTo>
                          <a:pt x="255" y="317"/>
                        </a:lnTo>
                        <a:lnTo>
                          <a:pt x="213" y="330"/>
                        </a:lnTo>
                        <a:lnTo>
                          <a:pt x="165" y="341"/>
                        </a:lnTo>
                        <a:lnTo>
                          <a:pt x="129" y="348"/>
                        </a:lnTo>
                        <a:lnTo>
                          <a:pt x="90" y="350"/>
                        </a:lnTo>
                        <a:lnTo>
                          <a:pt x="63" y="347"/>
                        </a:lnTo>
                        <a:lnTo>
                          <a:pt x="39" y="339"/>
                        </a:lnTo>
                        <a:lnTo>
                          <a:pt x="18" y="330"/>
                        </a:lnTo>
                        <a:lnTo>
                          <a:pt x="0" y="311"/>
                        </a:lnTo>
                        <a:lnTo>
                          <a:pt x="40" y="396"/>
                        </a:lnTo>
                        <a:lnTo>
                          <a:pt x="57" y="413"/>
                        </a:lnTo>
                        <a:lnTo>
                          <a:pt x="78" y="422"/>
                        </a:lnTo>
                        <a:lnTo>
                          <a:pt x="96" y="428"/>
                        </a:lnTo>
                        <a:lnTo>
                          <a:pt x="126" y="429"/>
                        </a:lnTo>
                        <a:lnTo>
                          <a:pt x="163" y="429"/>
                        </a:lnTo>
                        <a:lnTo>
                          <a:pt x="205" y="420"/>
                        </a:lnTo>
                        <a:lnTo>
                          <a:pt x="252" y="410"/>
                        </a:lnTo>
                        <a:lnTo>
                          <a:pt x="297" y="396"/>
                        </a:lnTo>
                        <a:lnTo>
                          <a:pt x="346" y="377"/>
                        </a:lnTo>
                        <a:lnTo>
                          <a:pt x="400" y="354"/>
                        </a:lnTo>
                        <a:lnTo>
                          <a:pt x="441" y="330"/>
                        </a:lnTo>
                        <a:lnTo>
                          <a:pt x="487" y="303"/>
                        </a:lnTo>
                        <a:lnTo>
                          <a:pt x="531" y="273"/>
                        </a:lnTo>
                        <a:lnTo>
                          <a:pt x="571" y="242"/>
                        </a:lnTo>
                        <a:lnTo>
                          <a:pt x="606" y="209"/>
                        </a:lnTo>
                        <a:lnTo>
                          <a:pt x="640" y="165"/>
                        </a:lnTo>
                        <a:lnTo>
                          <a:pt x="655" y="141"/>
                        </a:lnTo>
                        <a:lnTo>
                          <a:pt x="663" y="123"/>
                        </a:lnTo>
                        <a:lnTo>
                          <a:pt x="667" y="107"/>
                        </a:lnTo>
                        <a:lnTo>
                          <a:pt x="667" y="93"/>
                        </a:lnTo>
                        <a:lnTo>
                          <a:pt x="661" y="77"/>
                        </a:lnTo>
                        <a:lnTo>
                          <a:pt x="622" y="0"/>
                        </a:lnTo>
                      </a:path>
                    </a:pathLst>
                  </a:custGeom>
                  <a:gradFill rotWithShape="0">
                    <a:gsLst>
                      <a:gs pos="0">
                        <a:srgbClr val="FF9900"/>
                      </a:gs>
                      <a:gs pos="100000">
                        <a:schemeClr val="tx2"/>
                      </a:gs>
                    </a:gsLst>
                    <a:lin ang="18900000" scaled="1"/>
                  </a:gradFill>
                  <a:ln w="12700" cap="rnd">
                    <a:solidFill>
                      <a:srgbClr val="FF9900"/>
                    </a:solidFill>
                    <a:round/>
                    <a:headEnd/>
                    <a:tailEnd/>
                  </a:ln>
                </p:spPr>
                <p:txBody>
                  <a:bodyPr/>
                  <a:lstStyle/>
                  <a:p>
                    <a:pPr algn="ctr" eaLnBrk="0" hangingPunct="0"/>
                    <a:endParaRPr lang="en-US"/>
                  </a:p>
                </p:txBody>
              </p:sp>
            </p:grpSp>
          </p:grpSp>
          <p:grpSp>
            <p:nvGrpSpPr>
              <p:cNvPr id="102660" name="Group 144"/>
              <p:cNvGrpSpPr>
                <a:grpSpLocks/>
              </p:cNvGrpSpPr>
              <p:nvPr/>
            </p:nvGrpSpPr>
            <p:grpSpPr bwMode="auto">
              <a:xfrm>
                <a:off x="2331" y="2917"/>
                <a:ext cx="451" cy="816"/>
                <a:chOff x="2331" y="2917"/>
                <a:chExt cx="451" cy="816"/>
              </a:xfrm>
            </p:grpSpPr>
            <p:sp>
              <p:nvSpPr>
                <p:cNvPr id="102661" name="Freeform 109"/>
                <p:cNvSpPr>
                  <a:spLocks/>
                </p:cNvSpPr>
                <p:nvPr/>
              </p:nvSpPr>
              <p:spPr bwMode="auto">
                <a:xfrm>
                  <a:off x="2338" y="2962"/>
                  <a:ext cx="429" cy="712"/>
                </a:xfrm>
                <a:custGeom>
                  <a:avLst/>
                  <a:gdLst>
                    <a:gd name="T0" fmla="*/ 0 w 429"/>
                    <a:gd name="T1" fmla="*/ 52 h 712"/>
                    <a:gd name="T2" fmla="*/ 303 w 429"/>
                    <a:gd name="T3" fmla="*/ 711 h 712"/>
                    <a:gd name="T4" fmla="*/ 428 w 429"/>
                    <a:gd name="T5" fmla="*/ 638 h 712"/>
                    <a:gd name="T6" fmla="*/ 123 w 429"/>
                    <a:gd name="T7" fmla="*/ 0 h 712"/>
                    <a:gd name="T8" fmla="*/ 0 w 429"/>
                    <a:gd name="T9" fmla="*/ 52 h 712"/>
                    <a:gd name="T10" fmla="*/ 0 60000 65536"/>
                    <a:gd name="T11" fmla="*/ 0 60000 65536"/>
                    <a:gd name="T12" fmla="*/ 0 60000 65536"/>
                    <a:gd name="T13" fmla="*/ 0 60000 65536"/>
                    <a:gd name="T14" fmla="*/ 0 60000 65536"/>
                    <a:gd name="T15" fmla="*/ 0 w 429"/>
                    <a:gd name="T16" fmla="*/ 0 h 712"/>
                    <a:gd name="T17" fmla="*/ 429 w 429"/>
                    <a:gd name="T18" fmla="*/ 712 h 712"/>
                  </a:gdLst>
                  <a:ahLst/>
                  <a:cxnLst>
                    <a:cxn ang="T10">
                      <a:pos x="T0" y="T1"/>
                    </a:cxn>
                    <a:cxn ang="T11">
                      <a:pos x="T2" y="T3"/>
                    </a:cxn>
                    <a:cxn ang="T12">
                      <a:pos x="T4" y="T5"/>
                    </a:cxn>
                    <a:cxn ang="T13">
                      <a:pos x="T6" y="T7"/>
                    </a:cxn>
                    <a:cxn ang="T14">
                      <a:pos x="T8" y="T9"/>
                    </a:cxn>
                  </a:cxnLst>
                  <a:rect l="T15" t="T16" r="T17" b="T18"/>
                  <a:pathLst>
                    <a:path w="429" h="712">
                      <a:moveTo>
                        <a:pt x="0" y="52"/>
                      </a:moveTo>
                      <a:lnTo>
                        <a:pt x="303" y="711"/>
                      </a:lnTo>
                      <a:lnTo>
                        <a:pt x="428" y="638"/>
                      </a:lnTo>
                      <a:lnTo>
                        <a:pt x="123" y="0"/>
                      </a:lnTo>
                      <a:lnTo>
                        <a:pt x="0" y="52"/>
                      </a:lnTo>
                    </a:path>
                  </a:pathLst>
                </a:custGeom>
                <a:solidFill>
                  <a:srgbClr val="5F3F1F"/>
                </a:solidFill>
                <a:ln w="9525" cap="rnd">
                  <a:noFill/>
                  <a:round/>
                  <a:headEnd/>
                  <a:tailEnd/>
                </a:ln>
              </p:spPr>
              <p:txBody>
                <a:bodyPr/>
                <a:lstStyle/>
                <a:p>
                  <a:pPr algn="ctr" eaLnBrk="0" hangingPunct="0"/>
                  <a:endParaRPr lang="en-US"/>
                </a:p>
              </p:txBody>
            </p:sp>
            <p:sp>
              <p:nvSpPr>
                <p:cNvPr id="102662" name="Arc 110"/>
                <p:cNvSpPr>
                  <a:spLocks/>
                </p:cNvSpPr>
                <p:nvPr/>
              </p:nvSpPr>
              <p:spPr bwMode="auto">
                <a:xfrm>
                  <a:off x="2332" y="2917"/>
                  <a:ext cx="135" cy="96"/>
                </a:xfrm>
                <a:custGeom>
                  <a:avLst/>
                  <a:gdLst>
                    <a:gd name="T0" fmla="*/ 0 w 42051"/>
                    <a:gd name="T1" fmla="*/ 0 h 27588"/>
                    <a:gd name="T2" fmla="*/ 0 w 42051"/>
                    <a:gd name="T3" fmla="*/ 0 h 27588"/>
                    <a:gd name="T4" fmla="*/ 0 w 42051"/>
                    <a:gd name="T5" fmla="*/ 0 h 27588"/>
                    <a:gd name="T6" fmla="*/ 0 60000 65536"/>
                    <a:gd name="T7" fmla="*/ 0 60000 65536"/>
                    <a:gd name="T8" fmla="*/ 0 60000 65536"/>
                    <a:gd name="T9" fmla="*/ 0 w 42051"/>
                    <a:gd name="T10" fmla="*/ 0 h 27588"/>
                    <a:gd name="T11" fmla="*/ 42051 w 42051"/>
                    <a:gd name="T12" fmla="*/ 27588 h 27588"/>
                  </a:gdLst>
                  <a:ahLst/>
                  <a:cxnLst>
                    <a:cxn ang="T6">
                      <a:pos x="T0" y="T1"/>
                    </a:cxn>
                    <a:cxn ang="T7">
                      <a:pos x="T2" y="T3"/>
                    </a:cxn>
                    <a:cxn ang="T8">
                      <a:pos x="T4" y="T5"/>
                    </a:cxn>
                  </a:cxnLst>
                  <a:rect l="T9" t="T10" r="T11" b="T12"/>
                  <a:pathLst>
                    <a:path w="42051" h="27588" fill="none" extrusionOk="0">
                      <a:moveTo>
                        <a:pt x="846" y="27588"/>
                      </a:moveTo>
                      <a:cubicBezTo>
                        <a:pt x="285" y="25641"/>
                        <a:pt x="0" y="23625"/>
                        <a:pt x="0" y="21600"/>
                      </a:cubicBezTo>
                      <a:cubicBezTo>
                        <a:pt x="0" y="9670"/>
                        <a:pt x="9670" y="0"/>
                        <a:pt x="21600" y="0"/>
                      </a:cubicBezTo>
                      <a:cubicBezTo>
                        <a:pt x="30850" y="-1"/>
                        <a:pt x="39074" y="5890"/>
                        <a:pt x="42051" y="14648"/>
                      </a:cubicBezTo>
                    </a:path>
                    <a:path w="42051" h="27588" stroke="0" extrusionOk="0">
                      <a:moveTo>
                        <a:pt x="846" y="27588"/>
                      </a:moveTo>
                      <a:cubicBezTo>
                        <a:pt x="285" y="25641"/>
                        <a:pt x="0" y="23625"/>
                        <a:pt x="0" y="21600"/>
                      </a:cubicBezTo>
                      <a:cubicBezTo>
                        <a:pt x="0" y="9670"/>
                        <a:pt x="9670" y="0"/>
                        <a:pt x="21600" y="0"/>
                      </a:cubicBezTo>
                      <a:cubicBezTo>
                        <a:pt x="30850" y="-1"/>
                        <a:pt x="39074" y="5890"/>
                        <a:pt x="42051" y="14648"/>
                      </a:cubicBezTo>
                      <a:lnTo>
                        <a:pt x="21600" y="21600"/>
                      </a:lnTo>
                      <a:close/>
                    </a:path>
                  </a:pathLst>
                </a:custGeom>
                <a:solidFill>
                  <a:srgbClr val="5F3F1F"/>
                </a:solidFill>
                <a:ln w="12700" cap="rnd">
                  <a:solidFill>
                    <a:srgbClr val="000000"/>
                  </a:solidFill>
                  <a:round/>
                  <a:headEnd/>
                  <a:tailEnd/>
                </a:ln>
              </p:spPr>
              <p:txBody>
                <a:bodyPr/>
                <a:lstStyle/>
                <a:p>
                  <a:pPr algn="ctr" eaLnBrk="0" hangingPunct="0"/>
                  <a:endParaRPr lang="en-US"/>
                </a:p>
              </p:txBody>
            </p:sp>
            <p:sp>
              <p:nvSpPr>
                <p:cNvPr id="102663" name="Arc 111"/>
                <p:cNvSpPr>
                  <a:spLocks/>
                </p:cNvSpPr>
                <p:nvPr/>
              </p:nvSpPr>
              <p:spPr bwMode="auto">
                <a:xfrm>
                  <a:off x="2340" y="2930"/>
                  <a:ext cx="129" cy="87"/>
                </a:xfrm>
                <a:custGeom>
                  <a:avLst/>
                  <a:gdLst>
                    <a:gd name="T0" fmla="*/ 0 w 41954"/>
                    <a:gd name="T1" fmla="*/ 0 h 24042"/>
                    <a:gd name="T2" fmla="*/ 0 w 41954"/>
                    <a:gd name="T3" fmla="*/ 0 h 24042"/>
                    <a:gd name="T4" fmla="*/ 0 w 41954"/>
                    <a:gd name="T5" fmla="*/ 0 h 24042"/>
                    <a:gd name="T6" fmla="*/ 0 60000 65536"/>
                    <a:gd name="T7" fmla="*/ 0 60000 65536"/>
                    <a:gd name="T8" fmla="*/ 0 60000 65536"/>
                    <a:gd name="T9" fmla="*/ 0 w 41954"/>
                    <a:gd name="T10" fmla="*/ 0 h 24042"/>
                    <a:gd name="T11" fmla="*/ 41954 w 41954"/>
                    <a:gd name="T12" fmla="*/ 24042 h 24042"/>
                  </a:gdLst>
                  <a:ahLst/>
                  <a:cxnLst>
                    <a:cxn ang="T6">
                      <a:pos x="T0" y="T1"/>
                    </a:cxn>
                    <a:cxn ang="T7">
                      <a:pos x="T2" y="T3"/>
                    </a:cxn>
                    <a:cxn ang="T8">
                      <a:pos x="T4" y="T5"/>
                    </a:cxn>
                  </a:cxnLst>
                  <a:rect l="T9" t="T10" r="T11" b="T12"/>
                  <a:pathLst>
                    <a:path w="41954" h="24042" fill="none" extrusionOk="0">
                      <a:moveTo>
                        <a:pt x="138" y="24042"/>
                      </a:moveTo>
                      <a:cubicBezTo>
                        <a:pt x="46" y="23231"/>
                        <a:pt x="0" y="22415"/>
                        <a:pt x="0" y="21600"/>
                      </a:cubicBezTo>
                      <a:cubicBezTo>
                        <a:pt x="0" y="9670"/>
                        <a:pt x="9670" y="0"/>
                        <a:pt x="21600" y="0"/>
                      </a:cubicBezTo>
                      <a:cubicBezTo>
                        <a:pt x="30741" y="-1"/>
                        <a:pt x="38893" y="5754"/>
                        <a:pt x="41953" y="14369"/>
                      </a:cubicBezTo>
                    </a:path>
                    <a:path w="41954" h="24042" stroke="0" extrusionOk="0">
                      <a:moveTo>
                        <a:pt x="138" y="24042"/>
                      </a:moveTo>
                      <a:cubicBezTo>
                        <a:pt x="46" y="23231"/>
                        <a:pt x="0" y="22415"/>
                        <a:pt x="0" y="21600"/>
                      </a:cubicBezTo>
                      <a:cubicBezTo>
                        <a:pt x="0" y="9670"/>
                        <a:pt x="9670" y="0"/>
                        <a:pt x="21600" y="0"/>
                      </a:cubicBezTo>
                      <a:cubicBezTo>
                        <a:pt x="30741" y="-1"/>
                        <a:pt x="38893" y="5754"/>
                        <a:pt x="41953" y="1436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102664" name="Freeform 112"/>
                <p:cNvSpPr>
                  <a:spLocks/>
                </p:cNvSpPr>
                <p:nvPr/>
              </p:nvSpPr>
              <p:spPr bwMode="auto">
                <a:xfrm>
                  <a:off x="2334" y="2932"/>
                  <a:ext cx="83" cy="182"/>
                </a:xfrm>
                <a:custGeom>
                  <a:avLst/>
                  <a:gdLst>
                    <a:gd name="T0" fmla="*/ 2 w 83"/>
                    <a:gd name="T1" fmla="*/ 83 h 182"/>
                    <a:gd name="T2" fmla="*/ 0 w 83"/>
                    <a:gd name="T3" fmla="*/ 71 h 182"/>
                    <a:gd name="T4" fmla="*/ 0 w 83"/>
                    <a:gd name="T5" fmla="*/ 60 h 182"/>
                    <a:gd name="T6" fmla="*/ 2 w 83"/>
                    <a:gd name="T7" fmla="*/ 51 h 182"/>
                    <a:gd name="T8" fmla="*/ 5 w 83"/>
                    <a:gd name="T9" fmla="*/ 37 h 182"/>
                    <a:gd name="T10" fmla="*/ 9 w 83"/>
                    <a:gd name="T11" fmla="*/ 25 h 182"/>
                    <a:gd name="T12" fmla="*/ 16 w 83"/>
                    <a:gd name="T13" fmla="*/ 15 h 182"/>
                    <a:gd name="T14" fmla="*/ 24 w 83"/>
                    <a:gd name="T15" fmla="*/ 6 h 182"/>
                    <a:gd name="T16" fmla="*/ 32 w 83"/>
                    <a:gd name="T17" fmla="*/ 0 h 182"/>
                    <a:gd name="T18" fmla="*/ 82 w 83"/>
                    <a:gd name="T19" fmla="*/ 97 h 182"/>
                    <a:gd name="T20" fmla="*/ 73 w 83"/>
                    <a:gd name="T21" fmla="*/ 104 h 182"/>
                    <a:gd name="T22" fmla="*/ 67 w 83"/>
                    <a:gd name="T23" fmla="*/ 111 h 182"/>
                    <a:gd name="T24" fmla="*/ 61 w 83"/>
                    <a:gd name="T25" fmla="*/ 118 h 182"/>
                    <a:gd name="T26" fmla="*/ 56 w 83"/>
                    <a:gd name="T27" fmla="*/ 127 h 182"/>
                    <a:gd name="T28" fmla="*/ 51 w 83"/>
                    <a:gd name="T29" fmla="*/ 142 h 182"/>
                    <a:gd name="T30" fmla="*/ 47 w 83"/>
                    <a:gd name="T31" fmla="*/ 163 h 182"/>
                    <a:gd name="T32" fmla="*/ 47 w 83"/>
                    <a:gd name="T33" fmla="*/ 181 h 182"/>
                    <a:gd name="T34" fmla="*/ 2 w 83"/>
                    <a:gd name="T35" fmla="*/ 83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82"/>
                    <a:gd name="T56" fmla="*/ 83 w 83"/>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82">
                      <a:moveTo>
                        <a:pt x="2" y="83"/>
                      </a:moveTo>
                      <a:lnTo>
                        <a:pt x="0" y="71"/>
                      </a:lnTo>
                      <a:lnTo>
                        <a:pt x="0" y="60"/>
                      </a:lnTo>
                      <a:lnTo>
                        <a:pt x="2" y="51"/>
                      </a:lnTo>
                      <a:lnTo>
                        <a:pt x="5" y="37"/>
                      </a:lnTo>
                      <a:lnTo>
                        <a:pt x="9" y="25"/>
                      </a:lnTo>
                      <a:lnTo>
                        <a:pt x="16" y="15"/>
                      </a:lnTo>
                      <a:lnTo>
                        <a:pt x="24" y="6"/>
                      </a:lnTo>
                      <a:lnTo>
                        <a:pt x="32" y="0"/>
                      </a:lnTo>
                      <a:lnTo>
                        <a:pt x="82" y="97"/>
                      </a:lnTo>
                      <a:lnTo>
                        <a:pt x="73" y="104"/>
                      </a:lnTo>
                      <a:lnTo>
                        <a:pt x="67" y="111"/>
                      </a:lnTo>
                      <a:lnTo>
                        <a:pt x="61" y="118"/>
                      </a:lnTo>
                      <a:lnTo>
                        <a:pt x="56" y="127"/>
                      </a:lnTo>
                      <a:lnTo>
                        <a:pt x="51" y="142"/>
                      </a:lnTo>
                      <a:lnTo>
                        <a:pt x="47" y="163"/>
                      </a:lnTo>
                      <a:lnTo>
                        <a:pt x="47" y="181"/>
                      </a:lnTo>
                      <a:lnTo>
                        <a:pt x="2" y="83"/>
                      </a:lnTo>
                    </a:path>
                  </a:pathLst>
                </a:custGeom>
                <a:solidFill>
                  <a:srgbClr val="3F1F00"/>
                </a:solidFill>
                <a:ln w="9525" cap="rnd">
                  <a:noFill/>
                  <a:round/>
                  <a:headEnd/>
                  <a:tailEnd/>
                </a:ln>
              </p:spPr>
              <p:txBody>
                <a:bodyPr/>
                <a:lstStyle/>
                <a:p>
                  <a:pPr algn="ctr" eaLnBrk="0" hangingPunct="0"/>
                  <a:endParaRPr lang="en-US"/>
                </a:p>
              </p:txBody>
            </p:sp>
            <p:sp>
              <p:nvSpPr>
                <p:cNvPr id="102665" name="Arc 113"/>
                <p:cNvSpPr>
                  <a:spLocks/>
                </p:cNvSpPr>
                <p:nvPr/>
              </p:nvSpPr>
              <p:spPr bwMode="auto">
                <a:xfrm>
                  <a:off x="2331" y="2921"/>
                  <a:ext cx="70" cy="90"/>
                </a:xfrm>
                <a:custGeom>
                  <a:avLst/>
                  <a:gdLst>
                    <a:gd name="T0" fmla="*/ 0 w 21600"/>
                    <a:gd name="T1" fmla="*/ 0 h 25855"/>
                    <a:gd name="T2" fmla="*/ 0 w 21600"/>
                    <a:gd name="T3" fmla="*/ 0 h 25855"/>
                    <a:gd name="T4" fmla="*/ 0 w 21600"/>
                    <a:gd name="T5" fmla="*/ 0 h 25855"/>
                    <a:gd name="T6" fmla="*/ 0 60000 65536"/>
                    <a:gd name="T7" fmla="*/ 0 60000 65536"/>
                    <a:gd name="T8" fmla="*/ 0 60000 65536"/>
                    <a:gd name="T9" fmla="*/ 0 w 21600"/>
                    <a:gd name="T10" fmla="*/ 0 h 25855"/>
                    <a:gd name="T11" fmla="*/ 21600 w 21600"/>
                    <a:gd name="T12" fmla="*/ 25855 h 25855"/>
                  </a:gdLst>
                  <a:ahLst/>
                  <a:cxnLst>
                    <a:cxn ang="T6">
                      <a:pos x="T0" y="T1"/>
                    </a:cxn>
                    <a:cxn ang="T7">
                      <a:pos x="T2" y="T3"/>
                    </a:cxn>
                    <a:cxn ang="T8">
                      <a:pos x="T4" y="T5"/>
                    </a:cxn>
                  </a:cxnLst>
                  <a:rect l="T9" t="T10" r="T11" b="T12"/>
                  <a:pathLst>
                    <a:path w="21600" h="25855" fill="none" extrusionOk="0">
                      <a:moveTo>
                        <a:pt x="750" y="25855"/>
                      </a:moveTo>
                      <a:cubicBezTo>
                        <a:pt x="252" y="24014"/>
                        <a:pt x="0" y="22116"/>
                        <a:pt x="0" y="20210"/>
                      </a:cubicBezTo>
                      <a:cubicBezTo>
                        <a:pt x="-1" y="11221"/>
                        <a:pt x="5566" y="3172"/>
                        <a:pt x="13976" y="-1"/>
                      </a:cubicBezTo>
                    </a:path>
                    <a:path w="21600" h="25855" stroke="0" extrusionOk="0">
                      <a:moveTo>
                        <a:pt x="750" y="25855"/>
                      </a:moveTo>
                      <a:cubicBezTo>
                        <a:pt x="252" y="24014"/>
                        <a:pt x="0" y="22116"/>
                        <a:pt x="0" y="20210"/>
                      </a:cubicBezTo>
                      <a:cubicBezTo>
                        <a:pt x="-1" y="11221"/>
                        <a:pt x="5566" y="3172"/>
                        <a:pt x="13976" y="-1"/>
                      </a:cubicBezTo>
                      <a:lnTo>
                        <a:pt x="21600" y="2021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666" name="Arc 114"/>
                <p:cNvSpPr>
                  <a:spLocks/>
                </p:cNvSpPr>
                <p:nvPr/>
              </p:nvSpPr>
              <p:spPr bwMode="auto">
                <a:xfrm>
                  <a:off x="2380" y="3017"/>
                  <a:ext cx="136" cy="93"/>
                </a:xfrm>
                <a:custGeom>
                  <a:avLst/>
                  <a:gdLst>
                    <a:gd name="T0" fmla="*/ 0 w 42250"/>
                    <a:gd name="T1" fmla="*/ 0 h 26714"/>
                    <a:gd name="T2" fmla="*/ 0 w 42250"/>
                    <a:gd name="T3" fmla="*/ 0 h 26714"/>
                    <a:gd name="T4" fmla="*/ 0 w 42250"/>
                    <a:gd name="T5" fmla="*/ 0 h 26714"/>
                    <a:gd name="T6" fmla="*/ 0 60000 65536"/>
                    <a:gd name="T7" fmla="*/ 0 60000 65536"/>
                    <a:gd name="T8" fmla="*/ 0 60000 65536"/>
                    <a:gd name="T9" fmla="*/ 0 w 42250"/>
                    <a:gd name="T10" fmla="*/ 0 h 26714"/>
                    <a:gd name="T11" fmla="*/ 42250 w 42250"/>
                    <a:gd name="T12" fmla="*/ 26714 h 26714"/>
                  </a:gdLst>
                  <a:ahLst/>
                  <a:cxnLst>
                    <a:cxn ang="T6">
                      <a:pos x="T0" y="T1"/>
                    </a:cxn>
                    <a:cxn ang="T7">
                      <a:pos x="T2" y="T3"/>
                    </a:cxn>
                    <a:cxn ang="T8">
                      <a:pos x="T4" y="T5"/>
                    </a:cxn>
                  </a:cxnLst>
                  <a:rect l="T9" t="T10" r="T11" b="T12"/>
                  <a:pathLst>
                    <a:path w="42250" h="26714" fill="none" extrusionOk="0">
                      <a:moveTo>
                        <a:pt x="614" y="26713"/>
                      </a:moveTo>
                      <a:cubicBezTo>
                        <a:pt x="206" y="25039"/>
                        <a:pt x="0" y="23323"/>
                        <a:pt x="0" y="21600"/>
                      </a:cubicBezTo>
                      <a:cubicBezTo>
                        <a:pt x="0" y="9670"/>
                        <a:pt x="9670" y="0"/>
                        <a:pt x="21600" y="0"/>
                      </a:cubicBezTo>
                      <a:cubicBezTo>
                        <a:pt x="31088" y="-1"/>
                        <a:pt x="39466" y="6192"/>
                        <a:pt x="42249" y="15264"/>
                      </a:cubicBezTo>
                    </a:path>
                    <a:path w="42250" h="26714" stroke="0" extrusionOk="0">
                      <a:moveTo>
                        <a:pt x="614" y="26713"/>
                      </a:moveTo>
                      <a:cubicBezTo>
                        <a:pt x="206" y="25039"/>
                        <a:pt x="0" y="23323"/>
                        <a:pt x="0" y="21600"/>
                      </a:cubicBezTo>
                      <a:cubicBezTo>
                        <a:pt x="0" y="9670"/>
                        <a:pt x="9670" y="0"/>
                        <a:pt x="21600" y="0"/>
                      </a:cubicBezTo>
                      <a:cubicBezTo>
                        <a:pt x="31088" y="-1"/>
                        <a:pt x="39466" y="6192"/>
                        <a:pt x="42249" y="1526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nvGrpSpPr>
                <p:cNvPr id="102667" name="Group 120"/>
                <p:cNvGrpSpPr>
                  <a:grpSpLocks/>
                </p:cNvGrpSpPr>
                <p:nvPr/>
              </p:nvGrpSpPr>
              <p:grpSpPr bwMode="auto">
                <a:xfrm>
                  <a:off x="2386" y="3031"/>
                  <a:ext cx="142" cy="108"/>
                  <a:chOff x="2386" y="3031"/>
                  <a:chExt cx="142" cy="108"/>
                </a:xfrm>
              </p:grpSpPr>
              <p:grpSp>
                <p:nvGrpSpPr>
                  <p:cNvPr id="102691" name="Group 118"/>
                  <p:cNvGrpSpPr>
                    <a:grpSpLocks/>
                  </p:cNvGrpSpPr>
                  <p:nvPr/>
                </p:nvGrpSpPr>
                <p:grpSpPr bwMode="auto">
                  <a:xfrm>
                    <a:off x="2386" y="3031"/>
                    <a:ext cx="135" cy="92"/>
                    <a:chOff x="2386" y="3031"/>
                    <a:chExt cx="135" cy="92"/>
                  </a:xfrm>
                </p:grpSpPr>
                <p:sp>
                  <p:nvSpPr>
                    <p:cNvPr id="102693" name="Arc 115"/>
                    <p:cNvSpPr>
                      <a:spLocks/>
                    </p:cNvSpPr>
                    <p:nvPr/>
                  </p:nvSpPr>
                  <p:spPr bwMode="auto">
                    <a:xfrm>
                      <a:off x="2388" y="3034"/>
                      <a:ext cx="130" cy="86"/>
                    </a:xfrm>
                    <a:custGeom>
                      <a:avLst/>
                      <a:gdLst>
                        <a:gd name="T0" fmla="*/ 0 w 42429"/>
                        <a:gd name="T1" fmla="*/ 0 h 25756"/>
                        <a:gd name="T2" fmla="*/ 0 w 42429"/>
                        <a:gd name="T3" fmla="*/ 0 h 25756"/>
                        <a:gd name="T4" fmla="*/ 0 w 42429"/>
                        <a:gd name="T5" fmla="*/ 0 h 25756"/>
                        <a:gd name="T6" fmla="*/ 0 60000 65536"/>
                        <a:gd name="T7" fmla="*/ 0 60000 65536"/>
                        <a:gd name="T8" fmla="*/ 0 60000 65536"/>
                        <a:gd name="T9" fmla="*/ 0 w 42429"/>
                        <a:gd name="T10" fmla="*/ 0 h 25756"/>
                        <a:gd name="T11" fmla="*/ 42429 w 42429"/>
                        <a:gd name="T12" fmla="*/ 25756 h 25756"/>
                      </a:gdLst>
                      <a:ahLst/>
                      <a:cxnLst>
                        <a:cxn ang="T6">
                          <a:pos x="T0" y="T1"/>
                        </a:cxn>
                        <a:cxn ang="T7">
                          <a:pos x="T2" y="T3"/>
                        </a:cxn>
                        <a:cxn ang="T8">
                          <a:pos x="T4" y="T5"/>
                        </a:cxn>
                      </a:cxnLst>
                      <a:rect l="T9" t="T10" r="T11" b="T12"/>
                      <a:pathLst>
                        <a:path w="42429" h="25756" fill="none" extrusionOk="0">
                          <a:moveTo>
                            <a:pt x="403" y="25756"/>
                          </a:moveTo>
                          <a:cubicBezTo>
                            <a:pt x="135" y="24387"/>
                            <a:pt x="0" y="22995"/>
                            <a:pt x="0" y="21600"/>
                          </a:cubicBezTo>
                          <a:cubicBezTo>
                            <a:pt x="0" y="9670"/>
                            <a:pt x="9670" y="0"/>
                            <a:pt x="21600" y="0"/>
                          </a:cubicBezTo>
                          <a:cubicBezTo>
                            <a:pt x="31326" y="-1"/>
                            <a:pt x="39853" y="6501"/>
                            <a:pt x="42429" y="15880"/>
                          </a:cubicBezTo>
                        </a:path>
                        <a:path w="42429" h="25756" stroke="0" extrusionOk="0">
                          <a:moveTo>
                            <a:pt x="403" y="25756"/>
                          </a:moveTo>
                          <a:cubicBezTo>
                            <a:pt x="135" y="24387"/>
                            <a:pt x="0" y="22995"/>
                            <a:pt x="0" y="21600"/>
                          </a:cubicBezTo>
                          <a:cubicBezTo>
                            <a:pt x="0" y="9670"/>
                            <a:pt x="9670" y="0"/>
                            <a:pt x="21600" y="0"/>
                          </a:cubicBezTo>
                          <a:cubicBezTo>
                            <a:pt x="31326" y="-1"/>
                            <a:pt x="39853" y="6501"/>
                            <a:pt x="42429" y="15880"/>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102694" name="Arc 116"/>
                    <p:cNvSpPr>
                      <a:spLocks/>
                    </p:cNvSpPr>
                    <p:nvPr/>
                  </p:nvSpPr>
                  <p:spPr bwMode="auto">
                    <a:xfrm>
                      <a:off x="2388" y="3044"/>
                      <a:ext cx="66" cy="78"/>
                    </a:xfrm>
                    <a:custGeom>
                      <a:avLst/>
                      <a:gdLst>
                        <a:gd name="T0" fmla="*/ 0 w 21600"/>
                        <a:gd name="T1" fmla="*/ 0 h 23433"/>
                        <a:gd name="T2" fmla="*/ 0 w 21600"/>
                        <a:gd name="T3" fmla="*/ 0 h 23433"/>
                        <a:gd name="T4" fmla="*/ 0 w 21600"/>
                        <a:gd name="T5" fmla="*/ 0 h 23433"/>
                        <a:gd name="T6" fmla="*/ 0 60000 65536"/>
                        <a:gd name="T7" fmla="*/ 0 60000 65536"/>
                        <a:gd name="T8" fmla="*/ 0 60000 65536"/>
                        <a:gd name="T9" fmla="*/ 0 w 21600"/>
                        <a:gd name="T10" fmla="*/ 0 h 23433"/>
                        <a:gd name="T11" fmla="*/ 21600 w 21600"/>
                        <a:gd name="T12" fmla="*/ 23433 h 23433"/>
                      </a:gdLst>
                      <a:ahLst/>
                      <a:cxnLst>
                        <a:cxn ang="T6">
                          <a:pos x="T0" y="T1"/>
                        </a:cxn>
                        <a:cxn ang="T7">
                          <a:pos x="T2" y="T3"/>
                        </a:cxn>
                        <a:cxn ang="T8">
                          <a:pos x="T4" y="T5"/>
                        </a:cxn>
                      </a:cxnLst>
                      <a:rect l="T9" t="T10" r="T11" b="T12"/>
                      <a:pathLst>
                        <a:path w="21600" h="23433" fill="none" extrusionOk="0">
                          <a:moveTo>
                            <a:pt x="467" y="23433"/>
                          </a:moveTo>
                          <a:cubicBezTo>
                            <a:pt x="156" y="21963"/>
                            <a:pt x="0" y="20465"/>
                            <a:pt x="0" y="18963"/>
                          </a:cubicBezTo>
                          <a:cubicBezTo>
                            <a:pt x="-1" y="11058"/>
                            <a:pt x="4317" y="3785"/>
                            <a:pt x="11257" y="0"/>
                          </a:cubicBezTo>
                        </a:path>
                        <a:path w="21600" h="23433" stroke="0" extrusionOk="0">
                          <a:moveTo>
                            <a:pt x="467" y="23433"/>
                          </a:moveTo>
                          <a:cubicBezTo>
                            <a:pt x="156" y="21963"/>
                            <a:pt x="0" y="20465"/>
                            <a:pt x="0" y="18963"/>
                          </a:cubicBezTo>
                          <a:cubicBezTo>
                            <a:pt x="-1" y="11058"/>
                            <a:pt x="4317" y="3785"/>
                            <a:pt x="11257" y="0"/>
                          </a:cubicBezTo>
                          <a:lnTo>
                            <a:pt x="21600" y="18963"/>
                          </a:lnTo>
                          <a:close/>
                        </a:path>
                      </a:pathLst>
                    </a:custGeom>
                    <a:solidFill>
                      <a:srgbClr val="3F1F00"/>
                    </a:solidFill>
                    <a:ln w="9525" cap="rnd">
                      <a:noFill/>
                      <a:round/>
                      <a:headEnd/>
                      <a:tailEnd/>
                    </a:ln>
                  </p:spPr>
                  <p:txBody>
                    <a:bodyPr/>
                    <a:lstStyle/>
                    <a:p>
                      <a:pPr algn="ctr" eaLnBrk="0" hangingPunct="0"/>
                      <a:endParaRPr lang="en-US"/>
                    </a:p>
                  </p:txBody>
                </p:sp>
                <p:sp>
                  <p:nvSpPr>
                    <p:cNvPr id="102695" name="Arc 117"/>
                    <p:cNvSpPr>
                      <a:spLocks/>
                    </p:cNvSpPr>
                    <p:nvPr/>
                  </p:nvSpPr>
                  <p:spPr bwMode="auto">
                    <a:xfrm>
                      <a:off x="2386" y="3031"/>
                      <a:ext cx="135" cy="92"/>
                    </a:xfrm>
                    <a:custGeom>
                      <a:avLst/>
                      <a:gdLst>
                        <a:gd name="T0" fmla="*/ 0 w 42341"/>
                        <a:gd name="T1" fmla="*/ 0 h 26411"/>
                        <a:gd name="T2" fmla="*/ 0 w 42341"/>
                        <a:gd name="T3" fmla="*/ 0 h 26411"/>
                        <a:gd name="T4" fmla="*/ 0 w 42341"/>
                        <a:gd name="T5" fmla="*/ 0 h 26411"/>
                        <a:gd name="T6" fmla="*/ 0 60000 65536"/>
                        <a:gd name="T7" fmla="*/ 0 60000 65536"/>
                        <a:gd name="T8" fmla="*/ 0 60000 65536"/>
                        <a:gd name="T9" fmla="*/ 0 w 42341"/>
                        <a:gd name="T10" fmla="*/ 0 h 26411"/>
                        <a:gd name="T11" fmla="*/ 42341 w 42341"/>
                        <a:gd name="T12" fmla="*/ 26411 h 26411"/>
                      </a:gdLst>
                      <a:ahLst/>
                      <a:cxnLst>
                        <a:cxn ang="T6">
                          <a:pos x="T0" y="T1"/>
                        </a:cxn>
                        <a:cxn ang="T7">
                          <a:pos x="T2" y="T3"/>
                        </a:cxn>
                        <a:cxn ang="T8">
                          <a:pos x="T4" y="T5"/>
                        </a:cxn>
                      </a:cxnLst>
                      <a:rect l="T9" t="T10" r="T11" b="T12"/>
                      <a:pathLst>
                        <a:path w="42341" h="26411" fill="none" extrusionOk="0">
                          <a:moveTo>
                            <a:pt x="542" y="26411"/>
                          </a:moveTo>
                          <a:cubicBezTo>
                            <a:pt x="182" y="24832"/>
                            <a:pt x="0" y="23218"/>
                            <a:pt x="0" y="21600"/>
                          </a:cubicBezTo>
                          <a:cubicBezTo>
                            <a:pt x="0" y="9670"/>
                            <a:pt x="9670" y="0"/>
                            <a:pt x="21600" y="0"/>
                          </a:cubicBezTo>
                          <a:cubicBezTo>
                            <a:pt x="31206" y="-1"/>
                            <a:pt x="39658" y="6344"/>
                            <a:pt x="42340" y="15569"/>
                          </a:cubicBezTo>
                        </a:path>
                        <a:path w="42341" h="26411" stroke="0" extrusionOk="0">
                          <a:moveTo>
                            <a:pt x="542" y="26411"/>
                          </a:moveTo>
                          <a:cubicBezTo>
                            <a:pt x="182" y="24832"/>
                            <a:pt x="0" y="23218"/>
                            <a:pt x="0" y="21600"/>
                          </a:cubicBezTo>
                          <a:cubicBezTo>
                            <a:pt x="0" y="9670"/>
                            <a:pt x="9670" y="0"/>
                            <a:pt x="21600" y="0"/>
                          </a:cubicBezTo>
                          <a:cubicBezTo>
                            <a:pt x="31206" y="-1"/>
                            <a:pt x="39658" y="6344"/>
                            <a:pt x="42340" y="15569"/>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102692" name="Arc 119"/>
                  <p:cNvSpPr>
                    <a:spLocks/>
                  </p:cNvSpPr>
                  <p:nvPr/>
                </p:nvSpPr>
                <p:spPr bwMode="auto">
                  <a:xfrm>
                    <a:off x="2392" y="3047"/>
                    <a:ext cx="136" cy="92"/>
                  </a:xfrm>
                  <a:custGeom>
                    <a:avLst/>
                    <a:gdLst>
                      <a:gd name="T0" fmla="*/ 0 w 42406"/>
                      <a:gd name="T1" fmla="*/ 0 h 26444"/>
                      <a:gd name="T2" fmla="*/ 0 w 42406"/>
                      <a:gd name="T3" fmla="*/ 0 h 26444"/>
                      <a:gd name="T4" fmla="*/ 0 w 42406"/>
                      <a:gd name="T5" fmla="*/ 0 h 26444"/>
                      <a:gd name="T6" fmla="*/ 0 60000 65536"/>
                      <a:gd name="T7" fmla="*/ 0 60000 65536"/>
                      <a:gd name="T8" fmla="*/ 0 60000 65536"/>
                      <a:gd name="T9" fmla="*/ 0 w 42406"/>
                      <a:gd name="T10" fmla="*/ 0 h 26444"/>
                      <a:gd name="T11" fmla="*/ 42406 w 42406"/>
                      <a:gd name="T12" fmla="*/ 26444 h 26444"/>
                    </a:gdLst>
                    <a:ahLst/>
                    <a:cxnLst>
                      <a:cxn ang="T6">
                        <a:pos x="T0" y="T1"/>
                      </a:cxn>
                      <a:cxn ang="T7">
                        <a:pos x="T2" y="T3"/>
                      </a:cxn>
                      <a:cxn ang="T8">
                        <a:pos x="T4" y="T5"/>
                      </a:cxn>
                    </a:cxnLst>
                    <a:rect l="T9" t="T10" r="T11" b="T12"/>
                    <a:pathLst>
                      <a:path w="42406" h="26444" fill="none" extrusionOk="0">
                        <a:moveTo>
                          <a:pt x="550" y="26443"/>
                        </a:moveTo>
                        <a:cubicBezTo>
                          <a:pt x="184" y="24855"/>
                          <a:pt x="0" y="23230"/>
                          <a:pt x="0" y="21600"/>
                        </a:cubicBezTo>
                        <a:cubicBezTo>
                          <a:pt x="0" y="9670"/>
                          <a:pt x="9670" y="0"/>
                          <a:pt x="21600" y="0"/>
                        </a:cubicBezTo>
                        <a:cubicBezTo>
                          <a:pt x="31294" y="-1"/>
                          <a:pt x="39800" y="6458"/>
                          <a:pt x="42405" y="15796"/>
                        </a:cubicBezTo>
                      </a:path>
                      <a:path w="42406" h="26444" stroke="0" extrusionOk="0">
                        <a:moveTo>
                          <a:pt x="550" y="26443"/>
                        </a:moveTo>
                        <a:cubicBezTo>
                          <a:pt x="184" y="24855"/>
                          <a:pt x="0" y="23230"/>
                          <a:pt x="0" y="21600"/>
                        </a:cubicBezTo>
                        <a:cubicBezTo>
                          <a:pt x="0" y="9670"/>
                          <a:pt x="9670" y="0"/>
                          <a:pt x="21600" y="0"/>
                        </a:cubicBezTo>
                        <a:cubicBezTo>
                          <a:pt x="31294" y="-1"/>
                          <a:pt x="39800" y="6458"/>
                          <a:pt x="42405" y="15796"/>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102668" name="Group 126"/>
                <p:cNvGrpSpPr>
                  <a:grpSpLocks/>
                </p:cNvGrpSpPr>
                <p:nvPr/>
              </p:nvGrpSpPr>
              <p:grpSpPr bwMode="auto">
                <a:xfrm>
                  <a:off x="2398" y="3060"/>
                  <a:ext cx="143" cy="108"/>
                  <a:chOff x="2398" y="3060"/>
                  <a:chExt cx="143" cy="108"/>
                </a:xfrm>
              </p:grpSpPr>
              <p:grpSp>
                <p:nvGrpSpPr>
                  <p:cNvPr id="102686" name="Group 124"/>
                  <p:cNvGrpSpPr>
                    <a:grpSpLocks/>
                  </p:cNvGrpSpPr>
                  <p:nvPr/>
                </p:nvGrpSpPr>
                <p:grpSpPr bwMode="auto">
                  <a:xfrm>
                    <a:off x="2398" y="3060"/>
                    <a:ext cx="136" cy="92"/>
                    <a:chOff x="2398" y="3060"/>
                    <a:chExt cx="136" cy="92"/>
                  </a:xfrm>
                </p:grpSpPr>
                <p:sp>
                  <p:nvSpPr>
                    <p:cNvPr id="102688" name="Arc 121"/>
                    <p:cNvSpPr>
                      <a:spLocks/>
                    </p:cNvSpPr>
                    <p:nvPr/>
                  </p:nvSpPr>
                  <p:spPr bwMode="auto">
                    <a:xfrm>
                      <a:off x="2400" y="3063"/>
                      <a:ext cx="131" cy="87"/>
                    </a:xfrm>
                    <a:custGeom>
                      <a:avLst/>
                      <a:gdLst>
                        <a:gd name="T0" fmla="*/ 0 w 42515"/>
                        <a:gd name="T1" fmla="*/ 0 h 26008"/>
                        <a:gd name="T2" fmla="*/ 0 w 42515"/>
                        <a:gd name="T3" fmla="*/ 0 h 26008"/>
                        <a:gd name="T4" fmla="*/ 0 w 42515"/>
                        <a:gd name="T5" fmla="*/ 0 h 26008"/>
                        <a:gd name="T6" fmla="*/ 0 60000 65536"/>
                        <a:gd name="T7" fmla="*/ 0 60000 65536"/>
                        <a:gd name="T8" fmla="*/ 0 60000 65536"/>
                        <a:gd name="T9" fmla="*/ 0 w 42515"/>
                        <a:gd name="T10" fmla="*/ 0 h 26008"/>
                        <a:gd name="T11" fmla="*/ 42515 w 42515"/>
                        <a:gd name="T12" fmla="*/ 26008 h 26008"/>
                      </a:gdLst>
                      <a:ahLst/>
                      <a:cxnLst>
                        <a:cxn ang="T6">
                          <a:pos x="T0" y="T1"/>
                        </a:cxn>
                        <a:cxn ang="T7">
                          <a:pos x="T2" y="T3"/>
                        </a:cxn>
                        <a:cxn ang="T8">
                          <a:pos x="T4" y="T5"/>
                        </a:cxn>
                      </a:cxnLst>
                      <a:rect l="T9" t="T10" r="T11" b="T12"/>
                      <a:pathLst>
                        <a:path w="42515" h="26008" fill="none" extrusionOk="0">
                          <a:moveTo>
                            <a:pt x="454" y="26008"/>
                          </a:moveTo>
                          <a:cubicBezTo>
                            <a:pt x="152" y="24558"/>
                            <a:pt x="0" y="23081"/>
                            <a:pt x="0" y="21600"/>
                          </a:cubicBezTo>
                          <a:cubicBezTo>
                            <a:pt x="0" y="9670"/>
                            <a:pt x="9670" y="0"/>
                            <a:pt x="21600" y="0"/>
                          </a:cubicBezTo>
                          <a:cubicBezTo>
                            <a:pt x="31451" y="-1"/>
                            <a:pt x="40054" y="6665"/>
                            <a:pt x="42515" y="16203"/>
                          </a:cubicBezTo>
                        </a:path>
                        <a:path w="42515" h="26008" stroke="0" extrusionOk="0">
                          <a:moveTo>
                            <a:pt x="454" y="26008"/>
                          </a:moveTo>
                          <a:cubicBezTo>
                            <a:pt x="152" y="24558"/>
                            <a:pt x="0" y="23081"/>
                            <a:pt x="0" y="21600"/>
                          </a:cubicBezTo>
                          <a:cubicBezTo>
                            <a:pt x="0" y="9670"/>
                            <a:pt x="9670" y="0"/>
                            <a:pt x="21600" y="0"/>
                          </a:cubicBezTo>
                          <a:cubicBezTo>
                            <a:pt x="31451" y="-1"/>
                            <a:pt x="40054" y="6665"/>
                            <a:pt x="42515" y="16203"/>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102689" name="Arc 122"/>
                    <p:cNvSpPr>
                      <a:spLocks/>
                    </p:cNvSpPr>
                    <p:nvPr/>
                  </p:nvSpPr>
                  <p:spPr bwMode="auto">
                    <a:xfrm>
                      <a:off x="2399" y="3072"/>
                      <a:ext cx="67" cy="78"/>
                    </a:xfrm>
                    <a:custGeom>
                      <a:avLst/>
                      <a:gdLst>
                        <a:gd name="T0" fmla="*/ 0 w 21600"/>
                        <a:gd name="T1" fmla="*/ 0 h 23297"/>
                        <a:gd name="T2" fmla="*/ 0 w 21600"/>
                        <a:gd name="T3" fmla="*/ 0 h 23297"/>
                        <a:gd name="T4" fmla="*/ 0 w 21600"/>
                        <a:gd name="T5" fmla="*/ 0 h 23297"/>
                        <a:gd name="T6" fmla="*/ 0 60000 65536"/>
                        <a:gd name="T7" fmla="*/ 0 60000 65536"/>
                        <a:gd name="T8" fmla="*/ 0 60000 65536"/>
                        <a:gd name="T9" fmla="*/ 0 w 21600"/>
                        <a:gd name="T10" fmla="*/ 0 h 23297"/>
                        <a:gd name="T11" fmla="*/ 21600 w 21600"/>
                        <a:gd name="T12" fmla="*/ 23297 h 23297"/>
                      </a:gdLst>
                      <a:ahLst/>
                      <a:cxnLst>
                        <a:cxn ang="T6">
                          <a:pos x="T0" y="T1"/>
                        </a:cxn>
                        <a:cxn ang="T7">
                          <a:pos x="T2" y="T3"/>
                        </a:cxn>
                        <a:cxn ang="T8">
                          <a:pos x="T4" y="T5"/>
                        </a:cxn>
                      </a:cxnLst>
                      <a:rect l="T9" t="T10" r="T11" b="T12"/>
                      <a:pathLst>
                        <a:path w="21600" h="23297" fill="none" extrusionOk="0">
                          <a:moveTo>
                            <a:pt x="460" y="23297"/>
                          </a:moveTo>
                          <a:cubicBezTo>
                            <a:pt x="154" y="21837"/>
                            <a:pt x="0" y="20350"/>
                            <a:pt x="0" y="18860"/>
                          </a:cubicBezTo>
                          <a:cubicBezTo>
                            <a:pt x="-1" y="11031"/>
                            <a:pt x="4235" y="3815"/>
                            <a:pt x="11070" y="-1"/>
                          </a:cubicBezTo>
                        </a:path>
                        <a:path w="21600" h="23297" stroke="0" extrusionOk="0">
                          <a:moveTo>
                            <a:pt x="460" y="23297"/>
                          </a:moveTo>
                          <a:cubicBezTo>
                            <a:pt x="154" y="21837"/>
                            <a:pt x="0" y="20350"/>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sp>
                  <p:nvSpPr>
                    <p:cNvPr id="102690" name="Arc 123"/>
                    <p:cNvSpPr>
                      <a:spLocks/>
                    </p:cNvSpPr>
                    <p:nvPr/>
                  </p:nvSpPr>
                  <p:spPr bwMode="auto">
                    <a:xfrm>
                      <a:off x="2398" y="3060"/>
                      <a:ext cx="136" cy="92"/>
                    </a:xfrm>
                    <a:custGeom>
                      <a:avLst/>
                      <a:gdLst>
                        <a:gd name="T0" fmla="*/ 0 w 42498"/>
                        <a:gd name="T1" fmla="*/ 0 h 26112"/>
                        <a:gd name="T2" fmla="*/ 0 w 42498"/>
                        <a:gd name="T3" fmla="*/ 0 h 26112"/>
                        <a:gd name="T4" fmla="*/ 0 w 42498"/>
                        <a:gd name="T5" fmla="*/ 0 h 26112"/>
                        <a:gd name="T6" fmla="*/ 0 60000 65536"/>
                        <a:gd name="T7" fmla="*/ 0 60000 65536"/>
                        <a:gd name="T8" fmla="*/ 0 60000 65536"/>
                        <a:gd name="T9" fmla="*/ 0 w 42498"/>
                        <a:gd name="T10" fmla="*/ 0 h 26112"/>
                        <a:gd name="T11" fmla="*/ 42498 w 42498"/>
                        <a:gd name="T12" fmla="*/ 26112 h 26112"/>
                      </a:gdLst>
                      <a:ahLst/>
                      <a:cxnLst>
                        <a:cxn ang="T6">
                          <a:pos x="T0" y="T1"/>
                        </a:cxn>
                        <a:cxn ang="T7">
                          <a:pos x="T2" y="T3"/>
                        </a:cxn>
                        <a:cxn ang="T8">
                          <a:pos x="T4" y="T5"/>
                        </a:cxn>
                      </a:cxnLst>
                      <a:rect l="T9" t="T10" r="T11" b="T12"/>
                      <a:pathLst>
                        <a:path w="42498" h="26112" fill="none" extrusionOk="0">
                          <a:moveTo>
                            <a:pt x="476" y="26112"/>
                          </a:moveTo>
                          <a:cubicBezTo>
                            <a:pt x="159" y="24628"/>
                            <a:pt x="0" y="23116"/>
                            <a:pt x="0" y="21600"/>
                          </a:cubicBezTo>
                          <a:cubicBezTo>
                            <a:pt x="0" y="9670"/>
                            <a:pt x="9670" y="0"/>
                            <a:pt x="21600" y="0"/>
                          </a:cubicBezTo>
                          <a:cubicBezTo>
                            <a:pt x="31425" y="-1"/>
                            <a:pt x="40013" y="6631"/>
                            <a:pt x="42498" y="16137"/>
                          </a:cubicBezTo>
                        </a:path>
                        <a:path w="42498" h="26112" stroke="0" extrusionOk="0">
                          <a:moveTo>
                            <a:pt x="476" y="26112"/>
                          </a:moveTo>
                          <a:cubicBezTo>
                            <a:pt x="159" y="24628"/>
                            <a:pt x="0" y="23116"/>
                            <a:pt x="0" y="21600"/>
                          </a:cubicBezTo>
                          <a:cubicBezTo>
                            <a:pt x="0" y="9670"/>
                            <a:pt x="9670" y="0"/>
                            <a:pt x="21600" y="0"/>
                          </a:cubicBezTo>
                          <a:cubicBezTo>
                            <a:pt x="31425" y="-1"/>
                            <a:pt x="40013" y="6631"/>
                            <a:pt x="42498" y="16137"/>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grpSp>
              <p:sp>
                <p:nvSpPr>
                  <p:cNvPr id="102687" name="Arc 125"/>
                  <p:cNvSpPr>
                    <a:spLocks/>
                  </p:cNvSpPr>
                  <p:nvPr/>
                </p:nvSpPr>
                <p:spPr bwMode="auto">
                  <a:xfrm>
                    <a:off x="2406" y="3077"/>
                    <a:ext cx="135" cy="91"/>
                  </a:xfrm>
                  <a:custGeom>
                    <a:avLst/>
                    <a:gdLst>
                      <a:gd name="T0" fmla="*/ 0 w 42416"/>
                      <a:gd name="T1" fmla="*/ 0 h 26141"/>
                      <a:gd name="T2" fmla="*/ 0 w 42416"/>
                      <a:gd name="T3" fmla="*/ 0 h 26141"/>
                      <a:gd name="T4" fmla="*/ 0 w 42416"/>
                      <a:gd name="T5" fmla="*/ 0 h 26141"/>
                      <a:gd name="T6" fmla="*/ 0 60000 65536"/>
                      <a:gd name="T7" fmla="*/ 0 60000 65536"/>
                      <a:gd name="T8" fmla="*/ 0 60000 65536"/>
                      <a:gd name="T9" fmla="*/ 0 w 42416"/>
                      <a:gd name="T10" fmla="*/ 0 h 26141"/>
                      <a:gd name="T11" fmla="*/ 42416 w 42416"/>
                      <a:gd name="T12" fmla="*/ 26141 h 26141"/>
                    </a:gdLst>
                    <a:ahLst/>
                    <a:cxnLst>
                      <a:cxn ang="T6">
                        <a:pos x="T0" y="T1"/>
                      </a:cxn>
                      <a:cxn ang="T7">
                        <a:pos x="T2" y="T3"/>
                      </a:cxn>
                      <a:cxn ang="T8">
                        <a:pos x="T4" y="T5"/>
                      </a:cxn>
                    </a:cxnLst>
                    <a:rect l="T9" t="T10" r="T11" b="T12"/>
                    <a:pathLst>
                      <a:path w="42416" h="26141" fill="none" extrusionOk="0">
                        <a:moveTo>
                          <a:pt x="482" y="26141"/>
                        </a:moveTo>
                        <a:cubicBezTo>
                          <a:pt x="161" y="24648"/>
                          <a:pt x="0" y="23126"/>
                          <a:pt x="0" y="21600"/>
                        </a:cubicBezTo>
                        <a:cubicBezTo>
                          <a:pt x="0" y="9670"/>
                          <a:pt x="9670" y="0"/>
                          <a:pt x="21600" y="0"/>
                        </a:cubicBezTo>
                        <a:cubicBezTo>
                          <a:pt x="31309" y="-1"/>
                          <a:pt x="39825" y="6478"/>
                          <a:pt x="42416" y="15834"/>
                        </a:cubicBezTo>
                      </a:path>
                      <a:path w="42416" h="26141" stroke="0" extrusionOk="0">
                        <a:moveTo>
                          <a:pt x="482" y="26141"/>
                        </a:moveTo>
                        <a:cubicBezTo>
                          <a:pt x="161" y="24648"/>
                          <a:pt x="0" y="23126"/>
                          <a:pt x="0" y="21600"/>
                        </a:cubicBezTo>
                        <a:cubicBezTo>
                          <a:pt x="0" y="9670"/>
                          <a:pt x="9670" y="0"/>
                          <a:pt x="21600" y="0"/>
                        </a:cubicBezTo>
                        <a:cubicBezTo>
                          <a:pt x="31309" y="-1"/>
                          <a:pt x="39825" y="6478"/>
                          <a:pt x="42416" y="15834"/>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102669" name="Group 129"/>
                <p:cNvGrpSpPr>
                  <a:grpSpLocks/>
                </p:cNvGrpSpPr>
                <p:nvPr/>
              </p:nvGrpSpPr>
              <p:grpSpPr bwMode="auto">
                <a:xfrm>
                  <a:off x="2413" y="3092"/>
                  <a:ext cx="131" cy="86"/>
                  <a:chOff x="2413" y="3092"/>
                  <a:chExt cx="131" cy="86"/>
                </a:xfrm>
              </p:grpSpPr>
              <p:sp>
                <p:nvSpPr>
                  <p:cNvPr id="102684" name="Arc 127"/>
                  <p:cNvSpPr>
                    <a:spLocks/>
                  </p:cNvSpPr>
                  <p:nvPr/>
                </p:nvSpPr>
                <p:spPr bwMode="auto">
                  <a:xfrm>
                    <a:off x="2413" y="3092"/>
                    <a:ext cx="131" cy="86"/>
                  </a:xfrm>
                  <a:custGeom>
                    <a:avLst/>
                    <a:gdLst>
                      <a:gd name="T0" fmla="*/ 0 w 42646"/>
                      <a:gd name="T1" fmla="*/ 0 h 25753"/>
                      <a:gd name="T2" fmla="*/ 0 w 42646"/>
                      <a:gd name="T3" fmla="*/ 0 h 25753"/>
                      <a:gd name="T4" fmla="*/ 0 w 42646"/>
                      <a:gd name="T5" fmla="*/ 0 h 25753"/>
                      <a:gd name="T6" fmla="*/ 0 60000 65536"/>
                      <a:gd name="T7" fmla="*/ 0 60000 65536"/>
                      <a:gd name="T8" fmla="*/ 0 60000 65536"/>
                      <a:gd name="T9" fmla="*/ 0 w 42646"/>
                      <a:gd name="T10" fmla="*/ 0 h 25753"/>
                      <a:gd name="T11" fmla="*/ 42646 w 42646"/>
                      <a:gd name="T12" fmla="*/ 25753 h 25753"/>
                    </a:gdLst>
                    <a:ahLst/>
                    <a:cxnLst>
                      <a:cxn ang="T6">
                        <a:pos x="T0" y="T1"/>
                      </a:cxn>
                      <a:cxn ang="T7">
                        <a:pos x="T2" y="T3"/>
                      </a:cxn>
                      <a:cxn ang="T8">
                        <a:pos x="T4" y="T5"/>
                      </a:cxn>
                    </a:cxnLst>
                    <a:rect l="T9" t="T10" r="T11" b="T12"/>
                    <a:pathLst>
                      <a:path w="42646" h="25753" fill="none" extrusionOk="0">
                        <a:moveTo>
                          <a:pt x="403" y="25752"/>
                        </a:moveTo>
                        <a:cubicBezTo>
                          <a:pt x="134" y="24384"/>
                          <a:pt x="0" y="22994"/>
                          <a:pt x="0" y="21600"/>
                        </a:cubicBezTo>
                        <a:cubicBezTo>
                          <a:pt x="0" y="9670"/>
                          <a:pt x="9670" y="0"/>
                          <a:pt x="21600" y="0"/>
                        </a:cubicBezTo>
                        <a:cubicBezTo>
                          <a:pt x="31656" y="-1"/>
                          <a:pt x="40383" y="6940"/>
                          <a:pt x="42646" y="16739"/>
                        </a:cubicBezTo>
                      </a:path>
                      <a:path w="42646" h="25753" stroke="0" extrusionOk="0">
                        <a:moveTo>
                          <a:pt x="403" y="25752"/>
                        </a:moveTo>
                        <a:cubicBezTo>
                          <a:pt x="134" y="24384"/>
                          <a:pt x="0" y="22994"/>
                          <a:pt x="0" y="21600"/>
                        </a:cubicBezTo>
                        <a:cubicBezTo>
                          <a:pt x="0" y="9670"/>
                          <a:pt x="9670" y="0"/>
                          <a:pt x="21600" y="0"/>
                        </a:cubicBezTo>
                        <a:cubicBezTo>
                          <a:pt x="31656" y="-1"/>
                          <a:pt x="40383" y="6940"/>
                          <a:pt x="42646" y="16739"/>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102685" name="Arc 128"/>
                  <p:cNvSpPr>
                    <a:spLocks/>
                  </p:cNvSpPr>
                  <p:nvPr/>
                </p:nvSpPr>
                <p:spPr bwMode="auto">
                  <a:xfrm>
                    <a:off x="2413" y="3101"/>
                    <a:ext cx="67" cy="77"/>
                  </a:xfrm>
                  <a:custGeom>
                    <a:avLst/>
                    <a:gdLst>
                      <a:gd name="T0" fmla="*/ 0 w 21600"/>
                      <a:gd name="T1" fmla="*/ 0 h 23013"/>
                      <a:gd name="T2" fmla="*/ 0 w 21600"/>
                      <a:gd name="T3" fmla="*/ 0 h 23013"/>
                      <a:gd name="T4" fmla="*/ 0 w 21600"/>
                      <a:gd name="T5" fmla="*/ 0 h 23013"/>
                      <a:gd name="T6" fmla="*/ 0 60000 65536"/>
                      <a:gd name="T7" fmla="*/ 0 60000 65536"/>
                      <a:gd name="T8" fmla="*/ 0 60000 65536"/>
                      <a:gd name="T9" fmla="*/ 0 w 21600"/>
                      <a:gd name="T10" fmla="*/ 0 h 23013"/>
                      <a:gd name="T11" fmla="*/ 21600 w 21600"/>
                      <a:gd name="T12" fmla="*/ 23013 h 23013"/>
                    </a:gdLst>
                    <a:ahLst/>
                    <a:cxnLst>
                      <a:cxn ang="T6">
                        <a:pos x="T0" y="T1"/>
                      </a:cxn>
                      <a:cxn ang="T7">
                        <a:pos x="T2" y="T3"/>
                      </a:cxn>
                      <a:cxn ang="T8">
                        <a:pos x="T4" y="T5"/>
                      </a:cxn>
                    </a:cxnLst>
                    <a:rect l="T9" t="T10" r="T11" b="T12"/>
                    <a:pathLst>
                      <a:path w="21600" h="23013" fill="none" extrusionOk="0">
                        <a:moveTo>
                          <a:pt x="403" y="23012"/>
                        </a:moveTo>
                        <a:cubicBezTo>
                          <a:pt x="134" y="21644"/>
                          <a:pt x="0" y="20254"/>
                          <a:pt x="0" y="18860"/>
                        </a:cubicBezTo>
                        <a:cubicBezTo>
                          <a:pt x="-1" y="11031"/>
                          <a:pt x="4235" y="3815"/>
                          <a:pt x="11070" y="-1"/>
                        </a:cubicBezTo>
                      </a:path>
                      <a:path w="21600" h="23013" stroke="0" extrusionOk="0">
                        <a:moveTo>
                          <a:pt x="403" y="23012"/>
                        </a:moveTo>
                        <a:cubicBezTo>
                          <a:pt x="134" y="21644"/>
                          <a:pt x="0" y="20254"/>
                          <a:pt x="0" y="18860"/>
                        </a:cubicBezTo>
                        <a:cubicBezTo>
                          <a:pt x="-1" y="11031"/>
                          <a:pt x="4235" y="3815"/>
                          <a:pt x="11070" y="-1"/>
                        </a:cubicBezTo>
                        <a:lnTo>
                          <a:pt x="21600" y="18860"/>
                        </a:lnTo>
                        <a:close/>
                      </a:path>
                    </a:pathLst>
                  </a:custGeom>
                  <a:solidFill>
                    <a:srgbClr val="3F1F00"/>
                  </a:solidFill>
                  <a:ln w="9525" cap="rnd">
                    <a:noFill/>
                    <a:round/>
                    <a:headEnd/>
                    <a:tailEnd/>
                  </a:ln>
                </p:spPr>
                <p:txBody>
                  <a:bodyPr/>
                  <a:lstStyle/>
                  <a:p>
                    <a:pPr algn="ctr" eaLnBrk="0" hangingPunct="0"/>
                    <a:endParaRPr lang="en-US"/>
                  </a:p>
                </p:txBody>
              </p:sp>
            </p:grpSp>
            <p:grpSp>
              <p:nvGrpSpPr>
                <p:cNvPr id="102670" name="Group 132"/>
                <p:cNvGrpSpPr>
                  <a:grpSpLocks/>
                </p:cNvGrpSpPr>
                <p:nvPr/>
              </p:nvGrpSpPr>
              <p:grpSpPr bwMode="auto">
                <a:xfrm>
                  <a:off x="2412" y="3089"/>
                  <a:ext cx="143" cy="106"/>
                  <a:chOff x="2412" y="3089"/>
                  <a:chExt cx="143" cy="106"/>
                </a:xfrm>
              </p:grpSpPr>
              <p:sp>
                <p:nvSpPr>
                  <p:cNvPr id="102682" name="Arc 130"/>
                  <p:cNvSpPr>
                    <a:spLocks/>
                  </p:cNvSpPr>
                  <p:nvPr/>
                </p:nvSpPr>
                <p:spPr bwMode="auto">
                  <a:xfrm>
                    <a:off x="2412" y="3089"/>
                    <a:ext cx="137" cy="91"/>
                  </a:xfrm>
                  <a:custGeom>
                    <a:avLst/>
                    <a:gdLst>
                      <a:gd name="T0" fmla="*/ 0 w 42568"/>
                      <a:gd name="T1" fmla="*/ 0 h 26109"/>
                      <a:gd name="T2" fmla="*/ 0 w 42568"/>
                      <a:gd name="T3" fmla="*/ 0 h 26109"/>
                      <a:gd name="T4" fmla="*/ 0 w 42568"/>
                      <a:gd name="T5" fmla="*/ 0 h 26109"/>
                      <a:gd name="T6" fmla="*/ 0 60000 65536"/>
                      <a:gd name="T7" fmla="*/ 0 60000 65536"/>
                      <a:gd name="T8" fmla="*/ 0 60000 65536"/>
                      <a:gd name="T9" fmla="*/ 0 w 42568"/>
                      <a:gd name="T10" fmla="*/ 0 h 26109"/>
                      <a:gd name="T11" fmla="*/ 42568 w 42568"/>
                      <a:gd name="T12" fmla="*/ 26109 h 26109"/>
                    </a:gdLst>
                    <a:ahLst/>
                    <a:cxnLst>
                      <a:cxn ang="T6">
                        <a:pos x="T0" y="T1"/>
                      </a:cxn>
                      <a:cxn ang="T7">
                        <a:pos x="T2" y="T3"/>
                      </a:cxn>
                      <a:cxn ang="T8">
                        <a:pos x="T4" y="T5"/>
                      </a:cxn>
                    </a:cxnLst>
                    <a:rect l="T9" t="T10" r="T11" b="T12"/>
                    <a:pathLst>
                      <a:path w="42568" h="26109" fill="none" extrusionOk="0">
                        <a:moveTo>
                          <a:pt x="475" y="26109"/>
                        </a:moveTo>
                        <a:cubicBezTo>
                          <a:pt x="159" y="24626"/>
                          <a:pt x="0" y="23115"/>
                          <a:pt x="0" y="21600"/>
                        </a:cubicBezTo>
                        <a:cubicBezTo>
                          <a:pt x="0" y="9670"/>
                          <a:pt x="9670" y="0"/>
                          <a:pt x="21600" y="0"/>
                        </a:cubicBezTo>
                        <a:cubicBezTo>
                          <a:pt x="31531" y="-1"/>
                          <a:pt x="40183" y="6772"/>
                          <a:pt x="42568" y="16413"/>
                        </a:cubicBezTo>
                      </a:path>
                      <a:path w="42568" h="26109" stroke="0" extrusionOk="0">
                        <a:moveTo>
                          <a:pt x="475" y="26109"/>
                        </a:moveTo>
                        <a:cubicBezTo>
                          <a:pt x="159" y="24626"/>
                          <a:pt x="0" y="23115"/>
                          <a:pt x="0" y="21600"/>
                        </a:cubicBezTo>
                        <a:cubicBezTo>
                          <a:pt x="0" y="9670"/>
                          <a:pt x="9670" y="0"/>
                          <a:pt x="21600" y="0"/>
                        </a:cubicBezTo>
                        <a:cubicBezTo>
                          <a:pt x="31531" y="-1"/>
                          <a:pt x="40183" y="6772"/>
                          <a:pt x="42568" y="16413"/>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683" name="Arc 131"/>
                  <p:cNvSpPr>
                    <a:spLocks/>
                  </p:cNvSpPr>
                  <p:nvPr/>
                </p:nvSpPr>
                <p:spPr bwMode="auto">
                  <a:xfrm>
                    <a:off x="2419" y="3105"/>
                    <a:ext cx="136" cy="90"/>
                  </a:xfrm>
                  <a:custGeom>
                    <a:avLst/>
                    <a:gdLst>
                      <a:gd name="T0" fmla="*/ 0 w 42480"/>
                      <a:gd name="T1" fmla="*/ 0 h 25896"/>
                      <a:gd name="T2" fmla="*/ 0 w 42480"/>
                      <a:gd name="T3" fmla="*/ 0 h 25896"/>
                      <a:gd name="T4" fmla="*/ 0 w 42480"/>
                      <a:gd name="T5" fmla="*/ 0 h 25896"/>
                      <a:gd name="T6" fmla="*/ 0 60000 65536"/>
                      <a:gd name="T7" fmla="*/ 0 60000 65536"/>
                      <a:gd name="T8" fmla="*/ 0 60000 65536"/>
                      <a:gd name="T9" fmla="*/ 0 w 42480"/>
                      <a:gd name="T10" fmla="*/ 0 h 25896"/>
                      <a:gd name="T11" fmla="*/ 42480 w 42480"/>
                      <a:gd name="T12" fmla="*/ 25896 h 25896"/>
                    </a:gdLst>
                    <a:ahLst/>
                    <a:cxnLst>
                      <a:cxn ang="T6">
                        <a:pos x="T0" y="T1"/>
                      </a:cxn>
                      <a:cxn ang="T7">
                        <a:pos x="T2" y="T3"/>
                      </a:cxn>
                      <a:cxn ang="T8">
                        <a:pos x="T4" y="T5"/>
                      </a:cxn>
                    </a:cxnLst>
                    <a:rect l="T9" t="T10" r="T11" b="T12"/>
                    <a:pathLst>
                      <a:path w="42480" h="25896" fill="none" extrusionOk="0">
                        <a:moveTo>
                          <a:pt x="431" y="25896"/>
                        </a:moveTo>
                        <a:cubicBezTo>
                          <a:pt x="144" y="24482"/>
                          <a:pt x="0" y="23042"/>
                          <a:pt x="0" y="21600"/>
                        </a:cubicBezTo>
                        <a:cubicBezTo>
                          <a:pt x="0" y="9670"/>
                          <a:pt x="9670" y="0"/>
                          <a:pt x="21600" y="0"/>
                        </a:cubicBezTo>
                        <a:cubicBezTo>
                          <a:pt x="31399" y="-1"/>
                          <a:pt x="39971" y="6597"/>
                          <a:pt x="42480" y="16069"/>
                        </a:cubicBezTo>
                      </a:path>
                      <a:path w="42480" h="25896" stroke="0" extrusionOk="0">
                        <a:moveTo>
                          <a:pt x="431" y="25896"/>
                        </a:moveTo>
                        <a:cubicBezTo>
                          <a:pt x="144" y="24482"/>
                          <a:pt x="0" y="23042"/>
                          <a:pt x="0" y="21600"/>
                        </a:cubicBezTo>
                        <a:cubicBezTo>
                          <a:pt x="0" y="9670"/>
                          <a:pt x="9670" y="0"/>
                          <a:pt x="21600" y="0"/>
                        </a:cubicBezTo>
                        <a:cubicBezTo>
                          <a:pt x="31399" y="-1"/>
                          <a:pt x="39971" y="6597"/>
                          <a:pt x="42480" y="16069"/>
                        </a:cubicBezTo>
                        <a:lnTo>
                          <a:pt x="21600" y="21600"/>
                        </a:lnTo>
                        <a:close/>
                      </a:path>
                    </a:pathLst>
                  </a:custGeom>
                  <a:solidFill>
                    <a:srgbClr val="7F3F00"/>
                  </a:solidFill>
                  <a:ln w="12700" cap="rnd">
                    <a:solidFill>
                      <a:srgbClr val="000000"/>
                    </a:solidFill>
                    <a:round/>
                    <a:headEnd/>
                    <a:tailEnd/>
                  </a:ln>
                </p:spPr>
                <p:txBody>
                  <a:bodyPr/>
                  <a:lstStyle/>
                  <a:p>
                    <a:pPr algn="ctr" eaLnBrk="0" hangingPunct="0"/>
                    <a:endParaRPr lang="en-US"/>
                  </a:p>
                </p:txBody>
              </p:sp>
            </p:grpSp>
            <p:grpSp>
              <p:nvGrpSpPr>
                <p:cNvPr id="102671" name="Group 135"/>
                <p:cNvGrpSpPr>
                  <a:grpSpLocks/>
                </p:cNvGrpSpPr>
                <p:nvPr/>
              </p:nvGrpSpPr>
              <p:grpSpPr bwMode="auto">
                <a:xfrm>
                  <a:off x="2340" y="2965"/>
                  <a:ext cx="427" cy="713"/>
                  <a:chOff x="2340" y="2965"/>
                  <a:chExt cx="427" cy="713"/>
                </a:xfrm>
              </p:grpSpPr>
              <p:sp>
                <p:nvSpPr>
                  <p:cNvPr id="102680" name="Line 133"/>
                  <p:cNvSpPr>
                    <a:spLocks noChangeShapeType="1"/>
                  </p:cNvSpPr>
                  <p:nvPr/>
                </p:nvSpPr>
                <p:spPr bwMode="auto">
                  <a:xfrm>
                    <a:off x="2464" y="2965"/>
                    <a:ext cx="303" cy="635"/>
                  </a:xfrm>
                  <a:prstGeom prst="line">
                    <a:avLst/>
                  </a:prstGeom>
                  <a:noFill/>
                  <a:ln w="12700">
                    <a:solidFill>
                      <a:srgbClr val="000000"/>
                    </a:solidFill>
                    <a:round/>
                    <a:headEnd type="none" w="sm" len="sm"/>
                    <a:tailEnd type="none" w="sm" len="sm"/>
                  </a:ln>
                </p:spPr>
                <p:txBody>
                  <a:bodyPr/>
                  <a:lstStyle/>
                  <a:p>
                    <a:endParaRPr lang="en-US"/>
                  </a:p>
                </p:txBody>
              </p:sp>
              <p:sp>
                <p:nvSpPr>
                  <p:cNvPr id="102681" name="Line 134"/>
                  <p:cNvSpPr>
                    <a:spLocks noChangeShapeType="1"/>
                  </p:cNvSpPr>
                  <p:nvPr/>
                </p:nvSpPr>
                <p:spPr bwMode="auto">
                  <a:xfrm>
                    <a:off x="2340" y="3016"/>
                    <a:ext cx="304" cy="662"/>
                  </a:xfrm>
                  <a:prstGeom prst="line">
                    <a:avLst/>
                  </a:prstGeom>
                  <a:noFill/>
                  <a:ln w="12700">
                    <a:solidFill>
                      <a:srgbClr val="000000"/>
                    </a:solidFill>
                    <a:round/>
                    <a:headEnd type="none" w="sm" len="sm"/>
                    <a:tailEnd type="none" w="sm" len="sm"/>
                  </a:ln>
                </p:spPr>
                <p:txBody>
                  <a:bodyPr/>
                  <a:lstStyle/>
                  <a:p>
                    <a:endParaRPr lang="en-US"/>
                  </a:p>
                </p:txBody>
              </p:sp>
            </p:grpSp>
            <p:grpSp>
              <p:nvGrpSpPr>
                <p:cNvPr id="102672" name="Group 141"/>
                <p:cNvGrpSpPr>
                  <a:grpSpLocks/>
                </p:cNvGrpSpPr>
                <p:nvPr/>
              </p:nvGrpSpPr>
              <p:grpSpPr bwMode="auto">
                <a:xfrm>
                  <a:off x="2425" y="3117"/>
                  <a:ext cx="141" cy="104"/>
                  <a:chOff x="2425" y="3117"/>
                  <a:chExt cx="141" cy="104"/>
                </a:xfrm>
              </p:grpSpPr>
              <p:grpSp>
                <p:nvGrpSpPr>
                  <p:cNvPr id="102675" name="Group 138"/>
                  <p:cNvGrpSpPr>
                    <a:grpSpLocks/>
                  </p:cNvGrpSpPr>
                  <p:nvPr/>
                </p:nvGrpSpPr>
                <p:grpSpPr bwMode="auto">
                  <a:xfrm>
                    <a:off x="2426" y="3121"/>
                    <a:ext cx="133" cy="84"/>
                    <a:chOff x="2426" y="3121"/>
                    <a:chExt cx="133" cy="84"/>
                  </a:xfrm>
                </p:grpSpPr>
                <p:sp>
                  <p:nvSpPr>
                    <p:cNvPr id="102678" name="Arc 136"/>
                    <p:cNvSpPr>
                      <a:spLocks/>
                    </p:cNvSpPr>
                    <p:nvPr/>
                  </p:nvSpPr>
                  <p:spPr bwMode="auto">
                    <a:xfrm>
                      <a:off x="2427" y="3121"/>
                      <a:ext cx="132" cy="84"/>
                    </a:xfrm>
                    <a:custGeom>
                      <a:avLst/>
                      <a:gdLst>
                        <a:gd name="T0" fmla="*/ 0 w 42647"/>
                        <a:gd name="T1" fmla="*/ 0 h 25228"/>
                        <a:gd name="T2" fmla="*/ 0 w 42647"/>
                        <a:gd name="T3" fmla="*/ 0 h 25228"/>
                        <a:gd name="T4" fmla="*/ 0 w 42647"/>
                        <a:gd name="T5" fmla="*/ 0 h 25228"/>
                        <a:gd name="T6" fmla="*/ 0 60000 65536"/>
                        <a:gd name="T7" fmla="*/ 0 60000 65536"/>
                        <a:gd name="T8" fmla="*/ 0 60000 65536"/>
                        <a:gd name="T9" fmla="*/ 0 w 42647"/>
                        <a:gd name="T10" fmla="*/ 0 h 25228"/>
                        <a:gd name="T11" fmla="*/ 42647 w 42647"/>
                        <a:gd name="T12" fmla="*/ 25228 h 25228"/>
                      </a:gdLst>
                      <a:ahLst/>
                      <a:cxnLst>
                        <a:cxn ang="T6">
                          <a:pos x="T0" y="T1"/>
                        </a:cxn>
                        <a:cxn ang="T7">
                          <a:pos x="T2" y="T3"/>
                        </a:cxn>
                        <a:cxn ang="T8">
                          <a:pos x="T4" y="T5"/>
                        </a:cxn>
                      </a:cxnLst>
                      <a:rect l="T9" t="T10" r="T11" b="T12"/>
                      <a:pathLst>
                        <a:path w="42647" h="25228" fill="none" extrusionOk="0">
                          <a:moveTo>
                            <a:pt x="306" y="25228"/>
                          </a:moveTo>
                          <a:cubicBezTo>
                            <a:pt x="102" y="24029"/>
                            <a:pt x="0" y="22815"/>
                            <a:pt x="0" y="21600"/>
                          </a:cubicBezTo>
                          <a:cubicBezTo>
                            <a:pt x="0" y="9670"/>
                            <a:pt x="9670" y="0"/>
                            <a:pt x="21600" y="0"/>
                          </a:cubicBezTo>
                          <a:cubicBezTo>
                            <a:pt x="31658" y="-1"/>
                            <a:pt x="40386" y="6943"/>
                            <a:pt x="42647" y="16744"/>
                          </a:cubicBezTo>
                        </a:path>
                        <a:path w="42647" h="25228" stroke="0" extrusionOk="0">
                          <a:moveTo>
                            <a:pt x="306" y="25228"/>
                          </a:moveTo>
                          <a:cubicBezTo>
                            <a:pt x="102" y="24029"/>
                            <a:pt x="0" y="22815"/>
                            <a:pt x="0" y="21600"/>
                          </a:cubicBezTo>
                          <a:cubicBezTo>
                            <a:pt x="0" y="9670"/>
                            <a:pt x="9670" y="0"/>
                            <a:pt x="21600" y="0"/>
                          </a:cubicBezTo>
                          <a:cubicBezTo>
                            <a:pt x="31658" y="-1"/>
                            <a:pt x="40386" y="6943"/>
                            <a:pt x="42647" y="16744"/>
                          </a:cubicBezTo>
                          <a:lnTo>
                            <a:pt x="21600" y="21600"/>
                          </a:lnTo>
                          <a:close/>
                        </a:path>
                      </a:pathLst>
                    </a:custGeom>
                    <a:solidFill>
                      <a:srgbClr val="5F3F1F"/>
                    </a:solidFill>
                    <a:ln w="9525" cap="rnd">
                      <a:noFill/>
                      <a:round/>
                      <a:headEnd/>
                      <a:tailEnd/>
                    </a:ln>
                  </p:spPr>
                  <p:txBody>
                    <a:bodyPr/>
                    <a:lstStyle/>
                    <a:p>
                      <a:pPr algn="ctr" eaLnBrk="0" hangingPunct="0"/>
                      <a:endParaRPr lang="en-US"/>
                    </a:p>
                  </p:txBody>
                </p:sp>
                <p:sp>
                  <p:nvSpPr>
                    <p:cNvPr id="102679" name="Arc 137"/>
                    <p:cNvSpPr>
                      <a:spLocks/>
                    </p:cNvSpPr>
                    <p:nvPr/>
                  </p:nvSpPr>
                  <p:spPr bwMode="auto">
                    <a:xfrm>
                      <a:off x="2426" y="3130"/>
                      <a:ext cx="67" cy="75"/>
                    </a:xfrm>
                    <a:custGeom>
                      <a:avLst/>
                      <a:gdLst>
                        <a:gd name="T0" fmla="*/ 0 w 21600"/>
                        <a:gd name="T1" fmla="*/ 0 h 22552"/>
                        <a:gd name="T2" fmla="*/ 0 w 21600"/>
                        <a:gd name="T3" fmla="*/ 0 h 22552"/>
                        <a:gd name="T4" fmla="*/ 0 w 21600"/>
                        <a:gd name="T5" fmla="*/ 0 h 22552"/>
                        <a:gd name="T6" fmla="*/ 0 60000 65536"/>
                        <a:gd name="T7" fmla="*/ 0 60000 65536"/>
                        <a:gd name="T8" fmla="*/ 0 60000 65536"/>
                        <a:gd name="T9" fmla="*/ 0 w 21600"/>
                        <a:gd name="T10" fmla="*/ 0 h 22552"/>
                        <a:gd name="T11" fmla="*/ 21600 w 21600"/>
                        <a:gd name="T12" fmla="*/ 22552 h 22552"/>
                      </a:gdLst>
                      <a:ahLst/>
                      <a:cxnLst>
                        <a:cxn ang="T6">
                          <a:pos x="T0" y="T1"/>
                        </a:cxn>
                        <a:cxn ang="T7">
                          <a:pos x="T2" y="T3"/>
                        </a:cxn>
                        <a:cxn ang="T8">
                          <a:pos x="T4" y="T5"/>
                        </a:cxn>
                      </a:cxnLst>
                      <a:rect l="T9" t="T10" r="T11" b="T12"/>
                      <a:pathLst>
                        <a:path w="21600" h="22552" fill="none" extrusionOk="0">
                          <a:moveTo>
                            <a:pt x="306" y="22552"/>
                          </a:moveTo>
                          <a:cubicBezTo>
                            <a:pt x="102" y="21353"/>
                            <a:pt x="0" y="20139"/>
                            <a:pt x="0" y="18924"/>
                          </a:cubicBezTo>
                          <a:cubicBezTo>
                            <a:pt x="-1" y="11048"/>
                            <a:pt x="4286" y="3796"/>
                            <a:pt x="11186" y="-1"/>
                          </a:cubicBezTo>
                        </a:path>
                        <a:path w="21600" h="22552" stroke="0" extrusionOk="0">
                          <a:moveTo>
                            <a:pt x="306" y="22552"/>
                          </a:moveTo>
                          <a:cubicBezTo>
                            <a:pt x="102" y="21353"/>
                            <a:pt x="0" y="20139"/>
                            <a:pt x="0" y="18924"/>
                          </a:cubicBezTo>
                          <a:cubicBezTo>
                            <a:pt x="-1" y="11048"/>
                            <a:pt x="4286" y="3796"/>
                            <a:pt x="11186" y="-1"/>
                          </a:cubicBezTo>
                          <a:lnTo>
                            <a:pt x="21600" y="18924"/>
                          </a:lnTo>
                          <a:close/>
                        </a:path>
                      </a:pathLst>
                    </a:custGeom>
                    <a:solidFill>
                      <a:srgbClr val="3F1F00"/>
                    </a:solidFill>
                    <a:ln w="9525" cap="rnd">
                      <a:noFill/>
                      <a:round/>
                      <a:headEnd/>
                      <a:tailEnd/>
                    </a:ln>
                  </p:spPr>
                  <p:txBody>
                    <a:bodyPr/>
                    <a:lstStyle/>
                    <a:p>
                      <a:pPr algn="ctr" eaLnBrk="0" hangingPunct="0"/>
                      <a:endParaRPr lang="en-US"/>
                    </a:p>
                  </p:txBody>
                </p:sp>
              </p:grpSp>
              <p:sp>
                <p:nvSpPr>
                  <p:cNvPr id="102676" name="Arc 139"/>
                  <p:cNvSpPr>
                    <a:spLocks/>
                  </p:cNvSpPr>
                  <p:nvPr/>
                </p:nvSpPr>
                <p:spPr bwMode="auto">
                  <a:xfrm>
                    <a:off x="2425" y="3117"/>
                    <a:ext cx="138" cy="89"/>
                  </a:xfrm>
                  <a:custGeom>
                    <a:avLst/>
                    <a:gdLst>
                      <a:gd name="T0" fmla="*/ 0 w 42577"/>
                      <a:gd name="T1" fmla="*/ 0 h 25593"/>
                      <a:gd name="T2" fmla="*/ 0 w 42577"/>
                      <a:gd name="T3" fmla="*/ 0 h 25593"/>
                      <a:gd name="T4" fmla="*/ 0 w 42577"/>
                      <a:gd name="T5" fmla="*/ 0 h 25593"/>
                      <a:gd name="T6" fmla="*/ 0 60000 65536"/>
                      <a:gd name="T7" fmla="*/ 0 60000 65536"/>
                      <a:gd name="T8" fmla="*/ 0 60000 65536"/>
                      <a:gd name="T9" fmla="*/ 0 w 42577"/>
                      <a:gd name="T10" fmla="*/ 0 h 25593"/>
                      <a:gd name="T11" fmla="*/ 42577 w 42577"/>
                      <a:gd name="T12" fmla="*/ 25593 h 25593"/>
                    </a:gdLst>
                    <a:ahLst/>
                    <a:cxnLst>
                      <a:cxn ang="T6">
                        <a:pos x="T0" y="T1"/>
                      </a:cxn>
                      <a:cxn ang="T7">
                        <a:pos x="T2" y="T3"/>
                      </a:cxn>
                      <a:cxn ang="T8">
                        <a:pos x="T4" y="T5"/>
                      </a:cxn>
                    </a:cxnLst>
                    <a:rect l="T9" t="T10" r="T11" b="T12"/>
                    <a:pathLst>
                      <a:path w="42577" h="25593" fill="none" extrusionOk="0">
                        <a:moveTo>
                          <a:pt x="372" y="25592"/>
                        </a:moveTo>
                        <a:cubicBezTo>
                          <a:pt x="124" y="24276"/>
                          <a:pt x="0" y="22939"/>
                          <a:pt x="0" y="21600"/>
                        </a:cubicBezTo>
                        <a:cubicBezTo>
                          <a:pt x="0" y="9670"/>
                          <a:pt x="9670" y="0"/>
                          <a:pt x="21600" y="0"/>
                        </a:cubicBezTo>
                        <a:cubicBezTo>
                          <a:pt x="31546" y="-1"/>
                          <a:pt x="40206" y="6792"/>
                          <a:pt x="42577" y="16451"/>
                        </a:cubicBezTo>
                      </a:path>
                      <a:path w="42577" h="25593" stroke="0" extrusionOk="0">
                        <a:moveTo>
                          <a:pt x="372" y="25592"/>
                        </a:moveTo>
                        <a:cubicBezTo>
                          <a:pt x="124" y="24276"/>
                          <a:pt x="0" y="22939"/>
                          <a:pt x="0" y="21600"/>
                        </a:cubicBezTo>
                        <a:cubicBezTo>
                          <a:pt x="0" y="9670"/>
                          <a:pt x="9670" y="0"/>
                          <a:pt x="21600" y="0"/>
                        </a:cubicBezTo>
                        <a:cubicBezTo>
                          <a:pt x="31546" y="-1"/>
                          <a:pt x="40206" y="6792"/>
                          <a:pt x="42577" y="16451"/>
                        </a:cubicBezTo>
                        <a:lnTo>
                          <a:pt x="21600" y="21600"/>
                        </a:lnTo>
                        <a:close/>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677" name="Arc 140"/>
                  <p:cNvSpPr>
                    <a:spLocks/>
                  </p:cNvSpPr>
                  <p:nvPr/>
                </p:nvSpPr>
                <p:spPr bwMode="auto">
                  <a:xfrm>
                    <a:off x="2435" y="3133"/>
                    <a:ext cx="131" cy="88"/>
                  </a:xfrm>
                  <a:custGeom>
                    <a:avLst/>
                    <a:gdLst>
                      <a:gd name="T0" fmla="*/ 0 w 42418"/>
                      <a:gd name="T1" fmla="*/ 0 h 26288"/>
                      <a:gd name="T2" fmla="*/ 0 w 42418"/>
                      <a:gd name="T3" fmla="*/ 0 h 26288"/>
                      <a:gd name="T4" fmla="*/ 0 w 42418"/>
                      <a:gd name="T5" fmla="*/ 0 h 26288"/>
                      <a:gd name="T6" fmla="*/ 0 60000 65536"/>
                      <a:gd name="T7" fmla="*/ 0 60000 65536"/>
                      <a:gd name="T8" fmla="*/ 0 60000 65536"/>
                      <a:gd name="T9" fmla="*/ 0 w 42418"/>
                      <a:gd name="T10" fmla="*/ 0 h 26288"/>
                      <a:gd name="T11" fmla="*/ 42418 w 42418"/>
                      <a:gd name="T12" fmla="*/ 26288 h 26288"/>
                    </a:gdLst>
                    <a:ahLst/>
                    <a:cxnLst>
                      <a:cxn ang="T6">
                        <a:pos x="T0" y="T1"/>
                      </a:cxn>
                      <a:cxn ang="T7">
                        <a:pos x="T2" y="T3"/>
                      </a:cxn>
                      <a:cxn ang="T8">
                        <a:pos x="T4" y="T5"/>
                      </a:cxn>
                    </a:cxnLst>
                    <a:rect l="T9" t="T10" r="T11" b="T12"/>
                    <a:pathLst>
                      <a:path w="42418" h="26288" fill="none" extrusionOk="0">
                        <a:moveTo>
                          <a:pt x="514" y="26288"/>
                        </a:moveTo>
                        <a:cubicBezTo>
                          <a:pt x="172" y="24748"/>
                          <a:pt x="0" y="23176"/>
                          <a:pt x="0" y="21600"/>
                        </a:cubicBezTo>
                        <a:cubicBezTo>
                          <a:pt x="0" y="9670"/>
                          <a:pt x="9670" y="0"/>
                          <a:pt x="21600" y="0"/>
                        </a:cubicBezTo>
                        <a:cubicBezTo>
                          <a:pt x="31311" y="-1"/>
                          <a:pt x="39828" y="6481"/>
                          <a:pt x="42418" y="15840"/>
                        </a:cubicBezTo>
                      </a:path>
                      <a:path w="42418" h="26288" stroke="0" extrusionOk="0">
                        <a:moveTo>
                          <a:pt x="514" y="26288"/>
                        </a:moveTo>
                        <a:cubicBezTo>
                          <a:pt x="172" y="24748"/>
                          <a:pt x="0" y="23176"/>
                          <a:pt x="0" y="21600"/>
                        </a:cubicBezTo>
                        <a:cubicBezTo>
                          <a:pt x="0" y="9670"/>
                          <a:pt x="9670" y="0"/>
                          <a:pt x="21600" y="0"/>
                        </a:cubicBezTo>
                        <a:cubicBezTo>
                          <a:pt x="31311" y="-1"/>
                          <a:pt x="39828" y="6481"/>
                          <a:pt x="42418" y="15840"/>
                        </a:cubicBezTo>
                        <a:lnTo>
                          <a:pt x="21600" y="21600"/>
                        </a:lnTo>
                        <a:close/>
                      </a:path>
                    </a:pathLst>
                  </a:custGeom>
                  <a:solidFill>
                    <a:srgbClr val="5F3F1F"/>
                  </a:solidFill>
                  <a:ln w="9525" cap="rnd">
                    <a:noFill/>
                    <a:round/>
                    <a:headEnd/>
                    <a:tailEnd/>
                  </a:ln>
                </p:spPr>
                <p:txBody>
                  <a:bodyPr/>
                  <a:lstStyle/>
                  <a:p>
                    <a:pPr algn="ctr" eaLnBrk="0" hangingPunct="0"/>
                    <a:endParaRPr lang="en-US"/>
                  </a:p>
                </p:txBody>
              </p:sp>
            </p:grpSp>
            <p:sp>
              <p:nvSpPr>
                <p:cNvPr id="102673" name="Freeform 142"/>
                <p:cNvSpPr>
                  <a:spLocks/>
                </p:cNvSpPr>
                <p:nvPr/>
              </p:nvSpPr>
              <p:spPr bwMode="auto">
                <a:xfrm>
                  <a:off x="2431" y="3138"/>
                  <a:ext cx="265" cy="525"/>
                </a:xfrm>
                <a:custGeom>
                  <a:avLst/>
                  <a:gdLst>
                    <a:gd name="T0" fmla="*/ 33 w 265"/>
                    <a:gd name="T1" fmla="*/ 0 h 525"/>
                    <a:gd name="T2" fmla="*/ 23 w 265"/>
                    <a:gd name="T3" fmla="*/ 7 h 525"/>
                    <a:gd name="T4" fmla="*/ 16 w 265"/>
                    <a:gd name="T5" fmla="*/ 14 h 525"/>
                    <a:gd name="T6" fmla="*/ 9 w 265"/>
                    <a:gd name="T7" fmla="*/ 23 h 525"/>
                    <a:gd name="T8" fmla="*/ 6 w 265"/>
                    <a:gd name="T9" fmla="*/ 31 h 525"/>
                    <a:gd name="T10" fmla="*/ 3 w 265"/>
                    <a:gd name="T11" fmla="*/ 41 h 525"/>
                    <a:gd name="T12" fmla="*/ 0 w 265"/>
                    <a:gd name="T13" fmla="*/ 51 h 525"/>
                    <a:gd name="T14" fmla="*/ 0 w 265"/>
                    <a:gd name="T15" fmla="*/ 62 h 525"/>
                    <a:gd name="T16" fmla="*/ 0 w 265"/>
                    <a:gd name="T17" fmla="*/ 76 h 525"/>
                    <a:gd name="T18" fmla="*/ 204 w 265"/>
                    <a:gd name="T19" fmla="*/ 524 h 525"/>
                    <a:gd name="T20" fmla="*/ 264 w 265"/>
                    <a:gd name="T21" fmla="*/ 477 h 525"/>
                    <a:gd name="T22" fmla="*/ 33 w 265"/>
                    <a:gd name="T23" fmla="*/ 0 h 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25"/>
                    <a:gd name="T38" fmla="*/ 265 w 265"/>
                    <a:gd name="T39" fmla="*/ 525 h 5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25">
                      <a:moveTo>
                        <a:pt x="33" y="0"/>
                      </a:moveTo>
                      <a:lnTo>
                        <a:pt x="23" y="7"/>
                      </a:lnTo>
                      <a:lnTo>
                        <a:pt x="16" y="14"/>
                      </a:lnTo>
                      <a:lnTo>
                        <a:pt x="9" y="23"/>
                      </a:lnTo>
                      <a:lnTo>
                        <a:pt x="6" y="31"/>
                      </a:lnTo>
                      <a:lnTo>
                        <a:pt x="3" y="41"/>
                      </a:lnTo>
                      <a:lnTo>
                        <a:pt x="0" y="51"/>
                      </a:lnTo>
                      <a:lnTo>
                        <a:pt x="0" y="62"/>
                      </a:lnTo>
                      <a:lnTo>
                        <a:pt x="0" y="76"/>
                      </a:lnTo>
                      <a:lnTo>
                        <a:pt x="204" y="524"/>
                      </a:lnTo>
                      <a:lnTo>
                        <a:pt x="264" y="477"/>
                      </a:lnTo>
                      <a:lnTo>
                        <a:pt x="33" y="0"/>
                      </a:lnTo>
                    </a:path>
                  </a:pathLst>
                </a:custGeom>
                <a:solidFill>
                  <a:srgbClr val="3F1F00"/>
                </a:solidFill>
                <a:ln w="9525" cap="rnd">
                  <a:noFill/>
                  <a:round/>
                  <a:headEnd/>
                  <a:tailEnd/>
                </a:ln>
              </p:spPr>
              <p:txBody>
                <a:bodyPr/>
                <a:lstStyle/>
                <a:p>
                  <a:pPr algn="ctr" eaLnBrk="0" hangingPunct="0"/>
                  <a:endParaRPr lang="en-US"/>
                </a:p>
              </p:txBody>
            </p:sp>
            <p:sp>
              <p:nvSpPr>
                <p:cNvPr id="102674" name="Oval 143"/>
                <p:cNvSpPr>
                  <a:spLocks noChangeArrowheads="1"/>
                </p:cNvSpPr>
                <p:nvPr/>
              </p:nvSpPr>
              <p:spPr bwMode="auto">
                <a:xfrm>
                  <a:off x="2640" y="3573"/>
                  <a:ext cx="142" cy="160"/>
                </a:xfrm>
                <a:prstGeom prst="ellipse">
                  <a:avLst/>
                </a:prstGeom>
                <a:solidFill>
                  <a:srgbClr val="7F5F3F"/>
                </a:solidFill>
                <a:ln w="12700">
                  <a:solidFill>
                    <a:srgbClr val="000000"/>
                  </a:solidFill>
                  <a:round/>
                  <a:headEnd/>
                  <a:tailEnd/>
                </a:ln>
              </p:spPr>
              <p:txBody>
                <a:bodyPr wrap="none" anchor="ctr"/>
                <a:lstStyle/>
                <a:p>
                  <a:pPr algn="ctr" eaLnBrk="0" hangingPunct="0"/>
                  <a:endParaRPr lang="en-US"/>
                </a:p>
              </p:txBody>
            </p:sp>
          </p:grpSp>
        </p:grpSp>
        <p:grpSp>
          <p:nvGrpSpPr>
            <p:cNvPr id="102644" name="Group 160"/>
            <p:cNvGrpSpPr>
              <a:grpSpLocks/>
            </p:cNvGrpSpPr>
            <p:nvPr/>
          </p:nvGrpSpPr>
          <p:grpSpPr bwMode="auto">
            <a:xfrm>
              <a:off x="1710" y="2006"/>
              <a:ext cx="909" cy="1049"/>
              <a:chOff x="1710" y="2006"/>
              <a:chExt cx="909" cy="1049"/>
            </a:xfrm>
          </p:grpSpPr>
          <p:grpSp>
            <p:nvGrpSpPr>
              <p:cNvPr id="102645" name="Group 154"/>
              <p:cNvGrpSpPr>
                <a:grpSpLocks/>
              </p:cNvGrpSpPr>
              <p:nvPr/>
            </p:nvGrpSpPr>
            <p:grpSpPr bwMode="auto">
              <a:xfrm>
                <a:off x="1724" y="2018"/>
                <a:ext cx="895" cy="1037"/>
                <a:chOff x="1724" y="2018"/>
                <a:chExt cx="895" cy="1037"/>
              </a:xfrm>
            </p:grpSpPr>
            <p:grpSp>
              <p:nvGrpSpPr>
                <p:cNvPr id="102651" name="Group 148"/>
                <p:cNvGrpSpPr>
                  <a:grpSpLocks/>
                </p:cNvGrpSpPr>
                <p:nvPr/>
              </p:nvGrpSpPr>
              <p:grpSpPr bwMode="auto">
                <a:xfrm>
                  <a:off x="1724" y="2018"/>
                  <a:ext cx="895" cy="1037"/>
                  <a:chOff x="1724" y="2018"/>
                  <a:chExt cx="895" cy="1037"/>
                </a:xfrm>
              </p:grpSpPr>
              <p:sp>
                <p:nvSpPr>
                  <p:cNvPr id="102657" name="Freeform 146"/>
                  <p:cNvSpPr>
                    <a:spLocks/>
                  </p:cNvSpPr>
                  <p:nvPr/>
                </p:nvSpPr>
                <p:spPr bwMode="auto">
                  <a:xfrm>
                    <a:off x="1724" y="2018"/>
                    <a:ext cx="762" cy="603"/>
                  </a:xfrm>
                  <a:custGeom>
                    <a:avLst/>
                    <a:gdLst>
                      <a:gd name="T0" fmla="*/ 16 w 762"/>
                      <a:gd name="T1" fmla="*/ 602 h 603"/>
                      <a:gd name="T2" fmla="*/ 5 w 762"/>
                      <a:gd name="T3" fmla="*/ 530 h 603"/>
                      <a:gd name="T4" fmla="*/ 0 w 762"/>
                      <a:gd name="T5" fmla="*/ 462 h 603"/>
                      <a:gd name="T6" fmla="*/ 3 w 762"/>
                      <a:gd name="T7" fmla="*/ 415 h 603"/>
                      <a:gd name="T8" fmla="*/ 10 w 762"/>
                      <a:gd name="T9" fmla="*/ 372 h 603"/>
                      <a:gd name="T10" fmla="*/ 21 w 762"/>
                      <a:gd name="T11" fmla="*/ 324 h 603"/>
                      <a:gd name="T12" fmla="*/ 39 w 762"/>
                      <a:gd name="T13" fmla="*/ 277 h 603"/>
                      <a:gd name="T14" fmla="*/ 62 w 762"/>
                      <a:gd name="T15" fmla="*/ 227 h 603"/>
                      <a:gd name="T16" fmla="*/ 85 w 762"/>
                      <a:gd name="T17" fmla="*/ 187 h 603"/>
                      <a:gd name="T18" fmla="*/ 112 w 762"/>
                      <a:gd name="T19" fmla="*/ 148 h 603"/>
                      <a:gd name="T20" fmla="*/ 144 w 762"/>
                      <a:gd name="T21" fmla="*/ 113 h 603"/>
                      <a:gd name="T22" fmla="*/ 176 w 762"/>
                      <a:gd name="T23" fmla="*/ 84 h 603"/>
                      <a:gd name="T24" fmla="*/ 210 w 762"/>
                      <a:gd name="T25" fmla="*/ 61 h 603"/>
                      <a:gd name="T26" fmla="*/ 251 w 762"/>
                      <a:gd name="T27" fmla="*/ 39 h 603"/>
                      <a:gd name="T28" fmla="*/ 299 w 762"/>
                      <a:gd name="T29" fmla="*/ 21 h 603"/>
                      <a:gd name="T30" fmla="*/ 341 w 762"/>
                      <a:gd name="T31" fmla="*/ 8 h 603"/>
                      <a:gd name="T32" fmla="*/ 390 w 762"/>
                      <a:gd name="T33" fmla="*/ 0 h 603"/>
                      <a:gd name="T34" fmla="*/ 454 w 762"/>
                      <a:gd name="T35" fmla="*/ 0 h 603"/>
                      <a:gd name="T36" fmla="*/ 502 w 762"/>
                      <a:gd name="T37" fmla="*/ 11 h 603"/>
                      <a:gd name="T38" fmla="*/ 559 w 762"/>
                      <a:gd name="T39" fmla="*/ 26 h 603"/>
                      <a:gd name="T40" fmla="*/ 616 w 762"/>
                      <a:gd name="T41" fmla="*/ 56 h 603"/>
                      <a:gd name="T42" fmla="*/ 666 w 762"/>
                      <a:gd name="T43" fmla="*/ 90 h 603"/>
                      <a:gd name="T44" fmla="*/ 700 w 762"/>
                      <a:gd name="T45" fmla="*/ 124 h 603"/>
                      <a:gd name="T46" fmla="*/ 734 w 762"/>
                      <a:gd name="T47" fmla="*/ 163 h 603"/>
                      <a:gd name="T48" fmla="*/ 761 w 762"/>
                      <a:gd name="T49" fmla="*/ 203 h 603"/>
                      <a:gd name="T50" fmla="*/ 689 w 762"/>
                      <a:gd name="T51" fmla="*/ 140 h 603"/>
                      <a:gd name="T52" fmla="*/ 650 w 762"/>
                      <a:gd name="T53" fmla="*/ 113 h 603"/>
                      <a:gd name="T54" fmla="*/ 609 w 762"/>
                      <a:gd name="T55" fmla="*/ 95 h 603"/>
                      <a:gd name="T56" fmla="*/ 557 w 762"/>
                      <a:gd name="T57" fmla="*/ 76 h 603"/>
                      <a:gd name="T58" fmla="*/ 506 w 762"/>
                      <a:gd name="T59" fmla="*/ 68 h 603"/>
                      <a:gd name="T60" fmla="*/ 452 w 762"/>
                      <a:gd name="T61" fmla="*/ 66 h 603"/>
                      <a:gd name="T62" fmla="*/ 411 w 762"/>
                      <a:gd name="T63" fmla="*/ 68 h 603"/>
                      <a:gd name="T64" fmla="*/ 368 w 762"/>
                      <a:gd name="T65" fmla="*/ 76 h 603"/>
                      <a:gd name="T66" fmla="*/ 324 w 762"/>
                      <a:gd name="T67" fmla="*/ 90 h 603"/>
                      <a:gd name="T68" fmla="*/ 283 w 762"/>
                      <a:gd name="T69" fmla="*/ 106 h 603"/>
                      <a:gd name="T70" fmla="*/ 238 w 762"/>
                      <a:gd name="T71" fmla="*/ 132 h 603"/>
                      <a:gd name="T72" fmla="*/ 203 w 762"/>
                      <a:gd name="T73" fmla="*/ 155 h 603"/>
                      <a:gd name="T74" fmla="*/ 173 w 762"/>
                      <a:gd name="T75" fmla="*/ 185 h 603"/>
                      <a:gd name="T76" fmla="*/ 139 w 762"/>
                      <a:gd name="T77" fmla="*/ 216 h 603"/>
                      <a:gd name="T78" fmla="*/ 112 w 762"/>
                      <a:gd name="T79" fmla="*/ 250 h 603"/>
                      <a:gd name="T80" fmla="*/ 85 w 762"/>
                      <a:gd name="T81" fmla="*/ 298 h 603"/>
                      <a:gd name="T82" fmla="*/ 59 w 762"/>
                      <a:gd name="T83" fmla="*/ 348 h 603"/>
                      <a:gd name="T84" fmla="*/ 44 w 762"/>
                      <a:gd name="T85" fmla="*/ 395 h 603"/>
                      <a:gd name="T86" fmla="*/ 30 w 762"/>
                      <a:gd name="T87" fmla="*/ 451 h 603"/>
                      <a:gd name="T88" fmla="*/ 21 w 762"/>
                      <a:gd name="T89" fmla="*/ 520 h 603"/>
                      <a:gd name="T90" fmla="*/ 16 w 762"/>
                      <a:gd name="T91" fmla="*/ 602 h 6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2"/>
                      <a:gd name="T139" fmla="*/ 0 h 603"/>
                      <a:gd name="T140" fmla="*/ 762 w 762"/>
                      <a:gd name="T141" fmla="*/ 603 h 6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2" h="603">
                        <a:moveTo>
                          <a:pt x="16" y="602"/>
                        </a:moveTo>
                        <a:lnTo>
                          <a:pt x="5" y="530"/>
                        </a:lnTo>
                        <a:lnTo>
                          <a:pt x="0" y="462"/>
                        </a:lnTo>
                        <a:lnTo>
                          <a:pt x="3" y="415"/>
                        </a:lnTo>
                        <a:lnTo>
                          <a:pt x="10" y="372"/>
                        </a:lnTo>
                        <a:lnTo>
                          <a:pt x="21" y="324"/>
                        </a:lnTo>
                        <a:lnTo>
                          <a:pt x="39" y="277"/>
                        </a:lnTo>
                        <a:lnTo>
                          <a:pt x="62" y="227"/>
                        </a:lnTo>
                        <a:lnTo>
                          <a:pt x="85" y="187"/>
                        </a:lnTo>
                        <a:lnTo>
                          <a:pt x="112" y="148"/>
                        </a:lnTo>
                        <a:lnTo>
                          <a:pt x="144" y="113"/>
                        </a:lnTo>
                        <a:lnTo>
                          <a:pt x="176" y="84"/>
                        </a:lnTo>
                        <a:lnTo>
                          <a:pt x="210" y="61"/>
                        </a:lnTo>
                        <a:lnTo>
                          <a:pt x="251" y="39"/>
                        </a:lnTo>
                        <a:lnTo>
                          <a:pt x="299" y="21"/>
                        </a:lnTo>
                        <a:lnTo>
                          <a:pt x="341" y="8"/>
                        </a:lnTo>
                        <a:lnTo>
                          <a:pt x="390" y="0"/>
                        </a:lnTo>
                        <a:lnTo>
                          <a:pt x="454" y="0"/>
                        </a:lnTo>
                        <a:lnTo>
                          <a:pt x="502" y="11"/>
                        </a:lnTo>
                        <a:lnTo>
                          <a:pt x="559" y="26"/>
                        </a:lnTo>
                        <a:lnTo>
                          <a:pt x="616" y="56"/>
                        </a:lnTo>
                        <a:lnTo>
                          <a:pt x="666" y="90"/>
                        </a:lnTo>
                        <a:lnTo>
                          <a:pt x="700" y="124"/>
                        </a:lnTo>
                        <a:lnTo>
                          <a:pt x="734" y="163"/>
                        </a:lnTo>
                        <a:lnTo>
                          <a:pt x="761" y="203"/>
                        </a:lnTo>
                        <a:lnTo>
                          <a:pt x="689" y="140"/>
                        </a:lnTo>
                        <a:lnTo>
                          <a:pt x="650" y="113"/>
                        </a:lnTo>
                        <a:lnTo>
                          <a:pt x="609" y="95"/>
                        </a:lnTo>
                        <a:lnTo>
                          <a:pt x="557" y="76"/>
                        </a:lnTo>
                        <a:lnTo>
                          <a:pt x="506" y="68"/>
                        </a:lnTo>
                        <a:lnTo>
                          <a:pt x="452" y="66"/>
                        </a:lnTo>
                        <a:lnTo>
                          <a:pt x="411" y="68"/>
                        </a:lnTo>
                        <a:lnTo>
                          <a:pt x="368" y="76"/>
                        </a:lnTo>
                        <a:lnTo>
                          <a:pt x="324" y="90"/>
                        </a:lnTo>
                        <a:lnTo>
                          <a:pt x="283" y="106"/>
                        </a:lnTo>
                        <a:lnTo>
                          <a:pt x="238" y="132"/>
                        </a:lnTo>
                        <a:lnTo>
                          <a:pt x="203" y="155"/>
                        </a:lnTo>
                        <a:lnTo>
                          <a:pt x="173" y="185"/>
                        </a:lnTo>
                        <a:lnTo>
                          <a:pt x="139" y="216"/>
                        </a:lnTo>
                        <a:lnTo>
                          <a:pt x="112" y="250"/>
                        </a:lnTo>
                        <a:lnTo>
                          <a:pt x="85" y="298"/>
                        </a:lnTo>
                        <a:lnTo>
                          <a:pt x="59" y="348"/>
                        </a:lnTo>
                        <a:lnTo>
                          <a:pt x="44" y="395"/>
                        </a:lnTo>
                        <a:lnTo>
                          <a:pt x="30" y="451"/>
                        </a:lnTo>
                        <a:lnTo>
                          <a:pt x="21" y="520"/>
                        </a:lnTo>
                        <a:lnTo>
                          <a:pt x="16" y="602"/>
                        </a:lnTo>
                      </a:path>
                    </a:pathLst>
                  </a:custGeom>
                  <a:solidFill>
                    <a:srgbClr val="C0C0C0"/>
                  </a:solidFill>
                  <a:ln w="9525" cap="rnd">
                    <a:noFill/>
                    <a:round/>
                    <a:headEnd/>
                    <a:tailEnd/>
                  </a:ln>
                </p:spPr>
                <p:txBody>
                  <a:bodyPr/>
                  <a:lstStyle/>
                  <a:p>
                    <a:pPr algn="ctr" eaLnBrk="0" hangingPunct="0"/>
                    <a:endParaRPr lang="en-US"/>
                  </a:p>
                </p:txBody>
              </p:sp>
              <p:sp>
                <p:nvSpPr>
                  <p:cNvPr id="102658" name="Freeform 147"/>
                  <p:cNvSpPr>
                    <a:spLocks/>
                  </p:cNvSpPr>
                  <p:nvPr/>
                </p:nvSpPr>
                <p:spPr bwMode="auto">
                  <a:xfrm>
                    <a:off x="1781" y="2315"/>
                    <a:ext cx="838" cy="740"/>
                  </a:xfrm>
                  <a:custGeom>
                    <a:avLst/>
                    <a:gdLst>
                      <a:gd name="T0" fmla="*/ 0 w 838"/>
                      <a:gd name="T1" fmla="*/ 449 h 740"/>
                      <a:gd name="T2" fmla="*/ 48 w 838"/>
                      <a:gd name="T3" fmla="*/ 512 h 740"/>
                      <a:gd name="T4" fmla="*/ 101 w 838"/>
                      <a:gd name="T5" fmla="*/ 568 h 740"/>
                      <a:gd name="T6" fmla="*/ 148 w 838"/>
                      <a:gd name="T7" fmla="*/ 599 h 740"/>
                      <a:gd name="T8" fmla="*/ 217 w 838"/>
                      <a:gd name="T9" fmla="*/ 634 h 740"/>
                      <a:gd name="T10" fmla="*/ 271 w 838"/>
                      <a:gd name="T11" fmla="*/ 652 h 740"/>
                      <a:gd name="T12" fmla="*/ 322 w 838"/>
                      <a:gd name="T13" fmla="*/ 660 h 740"/>
                      <a:gd name="T14" fmla="*/ 380 w 838"/>
                      <a:gd name="T15" fmla="*/ 660 h 740"/>
                      <a:gd name="T16" fmla="*/ 424 w 838"/>
                      <a:gd name="T17" fmla="*/ 655 h 740"/>
                      <a:gd name="T18" fmla="*/ 476 w 838"/>
                      <a:gd name="T19" fmla="*/ 644 h 740"/>
                      <a:gd name="T20" fmla="*/ 528 w 838"/>
                      <a:gd name="T21" fmla="*/ 626 h 740"/>
                      <a:gd name="T22" fmla="*/ 571 w 838"/>
                      <a:gd name="T23" fmla="*/ 599 h 740"/>
                      <a:gd name="T24" fmla="*/ 612 w 838"/>
                      <a:gd name="T25" fmla="*/ 570 h 740"/>
                      <a:gd name="T26" fmla="*/ 648 w 838"/>
                      <a:gd name="T27" fmla="*/ 542 h 740"/>
                      <a:gd name="T28" fmla="*/ 684 w 838"/>
                      <a:gd name="T29" fmla="*/ 499 h 740"/>
                      <a:gd name="T30" fmla="*/ 721 w 838"/>
                      <a:gd name="T31" fmla="*/ 452 h 740"/>
                      <a:gd name="T32" fmla="*/ 749 w 838"/>
                      <a:gd name="T33" fmla="*/ 407 h 740"/>
                      <a:gd name="T34" fmla="*/ 765 w 838"/>
                      <a:gd name="T35" fmla="*/ 362 h 740"/>
                      <a:gd name="T36" fmla="*/ 785 w 838"/>
                      <a:gd name="T37" fmla="*/ 291 h 740"/>
                      <a:gd name="T38" fmla="*/ 799 w 838"/>
                      <a:gd name="T39" fmla="*/ 217 h 740"/>
                      <a:gd name="T40" fmla="*/ 801 w 838"/>
                      <a:gd name="T41" fmla="*/ 151 h 740"/>
                      <a:gd name="T42" fmla="*/ 792 w 838"/>
                      <a:gd name="T43" fmla="*/ 79 h 740"/>
                      <a:gd name="T44" fmla="*/ 771 w 838"/>
                      <a:gd name="T45" fmla="*/ 0 h 740"/>
                      <a:gd name="T46" fmla="*/ 792 w 838"/>
                      <a:gd name="T47" fmla="*/ 42 h 740"/>
                      <a:gd name="T48" fmla="*/ 815 w 838"/>
                      <a:gd name="T49" fmla="*/ 103 h 740"/>
                      <a:gd name="T50" fmla="*/ 826 w 838"/>
                      <a:gd name="T51" fmla="*/ 159 h 740"/>
                      <a:gd name="T52" fmla="*/ 837 w 838"/>
                      <a:gd name="T53" fmla="*/ 212 h 740"/>
                      <a:gd name="T54" fmla="*/ 835 w 838"/>
                      <a:gd name="T55" fmla="*/ 257 h 740"/>
                      <a:gd name="T56" fmla="*/ 833 w 838"/>
                      <a:gd name="T57" fmla="*/ 318 h 740"/>
                      <a:gd name="T58" fmla="*/ 805 w 838"/>
                      <a:gd name="T59" fmla="*/ 433 h 740"/>
                      <a:gd name="T60" fmla="*/ 778 w 838"/>
                      <a:gd name="T61" fmla="*/ 497 h 740"/>
                      <a:gd name="T62" fmla="*/ 744 w 838"/>
                      <a:gd name="T63" fmla="*/ 552 h 740"/>
                      <a:gd name="T64" fmla="*/ 707 w 838"/>
                      <a:gd name="T65" fmla="*/ 599 h 740"/>
                      <a:gd name="T66" fmla="*/ 671 w 838"/>
                      <a:gd name="T67" fmla="*/ 634 h 740"/>
                      <a:gd name="T68" fmla="*/ 621 w 838"/>
                      <a:gd name="T69" fmla="*/ 673 h 740"/>
                      <a:gd name="T70" fmla="*/ 571 w 838"/>
                      <a:gd name="T71" fmla="*/ 699 h 740"/>
                      <a:gd name="T72" fmla="*/ 523 w 838"/>
                      <a:gd name="T73" fmla="*/ 718 h 740"/>
                      <a:gd name="T74" fmla="*/ 462 w 838"/>
                      <a:gd name="T75" fmla="*/ 736 h 740"/>
                      <a:gd name="T76" fmla="*/ 417 w 838"/>
                      <a:gd name="T77" fmla="*/ 739 h 740"/>
                      <a:gd name="T78" fmla="*/ 367 w 838"/>
                      <a:gd name="T79" fmla="*/ 739 h 740"/>
                      <a:gd name="T80" fmla="*/ 317 w 838"/>
                      <a:gd name="T81" fmla="*/ 728 h 740"/>
                      <a:gd name="T82" fmla="*/ 262 w 838"/>
                      <a:gd name="T83" fmla="*/ 715 h 740"/>
                      <a:gd name="T84" fmla="*/ 226 w 838"/>
                      <a:gd name="T85" fmla="*/ 699 h 740"/>
                      <a:gd name="T86" fmla="*/ 177 w 838"/>
                      <a:gd name="T87" fmla="*/ 671 h 740"/>
                      <a:gd name="T88" fmla="*/ 136 w 838"/>
                      <a:gd name="T89" fmla="*/ 644 h 740"/>
                      <a:gd name="T90" fmla="*/ 98 w 838"/>
                      <a:gd name="T91" fmla="*/ 607 h 740"/>
                      <a:gd name="T92" fmla="*/ 57 w 838"/>
                      <a:gd name="T93" fmla="*/ 557 h 740"/>
                      <a:gd name="T94" fmla="*/ 19 w 838"/>
                      <a:gd name="T95" fmla="*/ 494 h 740"/>
                      <a:gd name="T96" fmla="*/ 0 w 838"/>
                      <a:gd name="T97" fmla="*/ 449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8"/>
                      <a:gd name="T148" fmla="*/ 0 h 740"/>
                      <a:gd name="T149" fmla="*/ 838 w 838"/>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8" h="740">
                        <a:moveTo>
                          <a:pt x="0" y="449"/>
                        </a:moveTo>
                        <a:lnTo>
                          <a:pt x="48" y="512"/>
                        </a:lnTo>
                        <a:lnTo>
                          <a:pt x="101" y="568"/>
                        </a:lnTo>
                        <a:lnTo>
                          <a:pt x="148" y="599"/>
                        </a:lnTo>
                        <a:lnTo>
                          <a:pt x="217" y="634"/>
                        </a:lnTo>
                        <a:lnTo>
                          <a:pt x="271" y="652"/>
                        </a:lnTo>
                        <a:lnTo>
                          <a:pt x="322" y="660"/>
                        </a:lnTo>
                        <a:lnTo>
                          <a:pt x="380" y="660"/>
                        </a:lnTo>
                        <a:lnTo>
                          <a:pt x="424" y="655"/>
                        </a:lnTo>
                        <a:lnTo>
                          <a:pt x="476" y="644"/>
                        </a:lnTo>
                        <a:lnTo>
                          <a:pt x="528" y="626"/>
                        </a:lnTo>
                        <a:lnTo>
                          <a:pt x="571" y="599"/>
                        </a:lnTo>
                        <a:lnTo>
                          <a:pt x="612" y="570"/>
                        </a:lnTo>
                        <a:lnTo>
                          <a:pt x="648" y="542"/>
                        </a:lnTo>
                        <a:lnTo>
                          <a:pt x="684" y="499"/>
                        </a:lnTo>
                        <a:lnTo>
                          <a:pt x="721" y="452"/>
                        </a:lnTo>
                        <a:lnTo>
                          <a:pt x="749" y="407"/>
                        </a:lnTo>
                        <a:lnTo>
                          <a:pt x="765" y="362"/>
                        </a:lnTo>
                        <a:lnTo>
                          <a:pt x="785" y="291"/>
                        </a:lnTo>
                        <a:lnTo>
                          <a:pt x="799" y="217"/>
                        </a:lnTo>
                        <a:lnTo>
                          <a:pt x="801" y="151"/>
                        </a:lnTo>
                        <a:lnTo>
                          <a:pt x="792" y="79"/>
                        </a:lnTo>
                        <a:lnTo>
                          <a:pt x="771" y="0"/>
                        </a:lnTo>
                        <a:lnTo>
                          <a:pt x="792" y="42"/>
                        </a:lnTo>
                        <a:lnTo>
                          <a:pt x="815" y="103"/>
                        </a:lnTo>
                        <a:lnTo>
                          <a:pt x="826" y="159"/>
                        </a:lnTo>
                        <a:lnTo>
                          <a:pt x="837" y="212"/>
                        </a:lnTo>
                        <a:lnTo>
                          <a:pt x="835" y="257"/>
                        </a:lnTo>
                        <a:lnTo>
                          <a:pt x="833" y="318"/>
                        </a:lnTo>
                        <a:lnTo>
                          <a:pt x="805" y="433"/>
                        </a:lnTo>
                        <a:lnTo>
                          <a:pt x="778" y="497"/>
                        </a:lnTo>
                        <a:lnTo>
                          <a:pt x="744" y="552"/>
                        </a:lnTo>
                        <a:lnTo>
                          <a:pt x="707" y="599"/>
                        </a:lnTo>
                        <a:lnTo>
                          <a:pt x="671" y="634"/>
                        </a:lnTo>
                        <a:lnTo>
                          <a:pt x="621" y="673"/>
                        </a:lnTo>
                        <a:lnTo>
                          <a:pt x="571" y="699"/>
                        </a:lnTo>
                        <a:lnTo>
                          <a:pt x="523" y="718"/>
                        </a:lnTo>
                        <a:lnTo>
                          <a:pt x="462" y="736"/>
                        </a:lnTo>
                        <a:lnTo>
                          <a:pt x="417" y="739"/>
                        </a:lnTo>
                        <a:lnTo>
                          <a:pt x="367" y="739"/>
                        </a:lnTo>
                        <a:lnTo>
                          <a:pt x="317" y="728"/>
                        </a:lnTo>
                        <a:lnTo>
                          <a:pt x="262" y="715"/>
                        </a:lnTo>
                        <a:lnTo>
                          <a:pt x="226" y="699"/>
                        </a:lnTo>
                        <a:lnTo>
                          <a:pt x="177" y="671"/>
                        </a:lnTo>
                        <a:lnTo>
                          <a:pt x="136" y="644"/>
                        </a:lnTo>
                        <a:lnTo>
                          <a:pt x="98" y="607"/>
                        </a:lnTo>
                        <a:lnTo>
                          <a:pt x="57" y="557"/>
                        </a:lnTo>
                        <a:lnTo>
                          <a:pt x="19" y="494"/>
                        </a:lnTo>
                        <a:lnTo>
                          <a:pt x="0" y="449"/>
                        </a:lnTo>
                      </a:path>
                    </a:pathLst>
                  </a:custGeom>
                  <a:solidFill>
                    <a:srgbClr val="C0C0C0"/>
                  </a:solidFill>
                  <a:ln w="9525" cap="rnd">
                    <a:noFill/>
                    <a:round/>
                    <a:headEnd/>
                    <a:tailEnd/>
                  </a:ln>
                </p:spPr>
                <p:txBody>
                  <a:bodyPr/>
                  <a:lstStyle/>
                  <a:p>
                    <a:pPr algn="ctr" eaLnBrk="0" hangingPunct="0"/>
                    <a:endParaRPr lang="en-US"/>
                  </a:p>
                </p:txBody>
              </p:sp>
            </p:grpSp>
            <p:grpSp>
              <p:nvGrpSpPr>
                <p:cNvPr id="102652" name="Group 153"/>
                <p:cNvGrpSpPr>
                  <a:grpSpLocks/>
                </p:cNvGrpSpPr>
                <p:nvPr/>
              </p:nvGrpSpPr>
              <p:grpSpPr bwMode="auto">
                <a:xfrm>
                  <a:off x="1729" y="2031"/>
                  <a:ext cx="890" cy="979"/>
                  <a:chOff x="1729" y="2031"/>
                  <a:chExt cx="890" cy="979"/>
                </a:xfrm>
              </p:grpSpPr>
              <p:sp>
                <p:nvSpPr>
                  <p:cNvPr id="102653" name="Freeform 149"/>
                  <p:cNvSpPr>
                    <a:spLocks/>
                  </p:cNvSpPr>
                  <p:nvPr/>
                </p:nvSpPr>
                <p:spPr bwMode="auto">
                  <a:xfrm>
                    <a:off x="1781" y="2765"/>
                    <a:ext cx="217" cy="245"/>
                  </a:xfrm>
                  <a:custGeom>
                    <a:avLst/>
                    <a:gdLst>
                      <a:gd name="T0" fmla="*/ 0 w 217"/>
                      <a:gd name="T1" fmla="*/ 0 h 245"/>
                      <a:gd name="T2" fmla="*/ 22 w 217"/>
                      <a:gd name="T3" fmla="*/ 50 h 245"/>
                      <a:gd name="T4" fmla="*/ 44 w 217"/>
                      <a:gd name="T5" fmla="*/ 87 h 245"/>
                      <a:gd name="T6" fmla="*/ 68 w 217"/>
                      <a:gd name="T7" fmla="*/ 121 h 245"/>
                      <a:gd name="T8" fmla="*/ 104 w 217"/>
                      <a:gd name="T9" fmla="*/ 163 h 245"/>
                      <a:gd name="T10" fmla="*/ 131 w 217"/>
                      <a:gd name="T11" fmla="*/ 189 h 245"/>
                      <a:gd name="T12" fmla="*/ 165 w 217"/>
                      <a:gd name="T13" fmla="*/ 215 h 245"/>
                      <a:gd name="T14" fmla="*/ 216 w 217"/>
                      <a:gd name="T15" fmla="*/ 244 h 245"/>
                      <a:gd name="T16" fmla="*/ 160 w 217"/>
                      <a:gd name="T17" fmla="*/ 155 h 245"/>
                      <a:gd name="T18" fmla="*/ 128 w 217"/>
                      <a:gd name="T19" fmla="*/ 134 h 245"/>
                      <a:gd name="T20" fmla="*/ 105 w 217"/>
                      <a:gd name="T21" fmla="*/ 115 h 245"/>
                      <a:gd name="T22" fmla="*/ 72 w 217"/>
                      <a:gd name="T23" fmla="*/ 89 h 245"/>
                      <a:gd name="T24" fmla="*/ 47 w 217"/>
                      <a:gd name="T25" fmla="*/ 61 h 245"/>
                      <a:gd name="T26" fmla="*/ 26 w 217"/>
                      <a:gd name="T27" fmla="*/ 37 h 245"/>
                      <a:gd name="T28" fmla="*/ 0 w 217"/>
                      <a:gd name="T29" fmla="*/ 0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245"/>
                      <a:gd name="T47" fmla="*/ 217 w 21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245">
                        <a:moveTo>
                          <a:pt x="0" y="0"/>
                        </a:moveTo>
                        <a:lnTo>
                          <a:pt x="22" y="50"/>
                        </a:lnTo>
                        <a:lnTo>
                          <a:pt x="44" y="87"/>
                        </a:lnTo>
                        <a:lnTo>
                          <a:pt x="68" y="121"/>
                        </a:lnTo>
                        <a:lnTo>
                          <a:pt x="104" y="163"/>
                        </a:lnTo>
                        <a:lnTo>
                          <a:pt x="131" y="189"/>
                        </a:lnTo>
                        <a:lnTo>
                          <a:pt x="165" y="215"/>
                        </a:lnTo>
                        <a:lnTo>
                          <a:pt x="216" y="244"/>
                        </a:lnTo>
                        <a:lnTo>
                          <a:pt x="160" y="155"/>
                        </a:lnTo>
                        <a:lnTo>
                          <a:pt x="128" y="134"/>
                        </a:lnTo>
                        <a:lnTo>
                          <a:pt x="105" y="115"/>
                        </a:lnTo>
                        <a:lnTo>
                          <a:pt x="72" y="89"/>
                        </a:lnTo>
                        <a:lnTo>
                          <a:pt x="47" y="61"/>
                        </a:lnTo>
                        <a:lnTo>
                          <a:pt x="26" y="37"/>
                        </a:lnTo>
                        <a:lnTo>
                          <a:pt x="0" y="0"/>
                        </a:lnTo>
                      </a:path>
                    </a:pathLst>
                  </a:custGeom>
                  <a:solidFill>
                    <a:srgbClr val="808080"/>
                  </a:solidFill>
                  <a:ln w="9525" cap="rnd">
                    <a:noFill/>
                    <a:round/>
                    <a:headEnd/>
                    <a:tailEnd/>
                  </a:ln>
                </p:spPr>
                <p:txBody>
                  <a:bodyPr/>
                  <a:lstStyle/>
                  <a:p>
                    <a:pPr algn="ctr" eaLnBrk="0" hangingPunct="0"/>
                    <a:endParaRPr lang="en-US"/>
                  </a:p>
                </p:txBody>
              </p:sp>
              <p:sp>
                <p:nvSpPr>
                  <p:cNvPr id="102654" name="Freeform 150"/>
                  <p:cNvSpPr>
                    <a:spLocks/>
                  </p:cNvSpPr>
                  <p:nvPr/>
                </p:nvSpPr>
                <p:spPr bwMode="auto">
                  <a:xfrm>
                    <a:off x="2540" y="2310"/>
                    <a:ext cx="79" cy="482"/>
                  </a:xfrm>
                  <a:custGeom>
                    <a:avLst/>
                    <a:gdLst>
                      <a:gd name="T0" fmla="*/ 14 w 79"/>
                      <a:gd name="T1" fmla="*/ 0 h 482"/>
                      <a:gd name="T2" fmla="*/ 29 w 79"/>
                      <a:gd name="T3" fmla="*/ 32 h 482"/>
                      <a:gd name="T4" fmla="*/ 39 w 79"/>
                      <a:gd name="T5" fmla="*/ 60 h 482"/>
                      <a:gd name="T6" fmla="*/ 49 w 79"/>
                      <a:gd name="T7" fmla="*/ 89 h 482"/>
                      <a:gd name="T8" fmla="*/ 57 w 79"/>
                      <a:gd name="T9" fmla="*/ 117 h 482"/>
                      <a:gd name="T10" fmla="*/ 63 w 79"/>
                      <a:gd name="T11" fmla="*/ 144 h 482"/>
                      <a:gd name="T12" fmla="*/ 75 w 79"/>
                      <a:gd name="T13" fmla="*/ 191 h 482"/>
                      <a:gd name="T14" fmla="*/ 78 w 79"/>
                      <a:gd name="T15" fmla="*/ 237 h 482"/>
                      <a:gd name="T16" fmla="*/ 75 w 79"/>
                      <a:gd name="T17" fmla="*/ 307 h 482"/>
                      <a:gd name="T18" fmla="*/ 70 w 79"/>
                      <a:gd name="T19" fmla="*/ 355 h 482"/>
                      <a:gd name="T20" fmla="*/ 62 w 79"/>
                      <a:gd name="T21" fmla="*/ 393 h 482"/>
                      <a:gd name="T22" fmla="*/ 49 w 79"/>
                      <a:gd name="T23" fmla="*/ 434 h 482"/>
                      <a:gd name="T24" fmla="*/ 31 w 79"/>
                      <a:gd name="T25" fmla="*/ 481 h 482"/>
                      <a:gd name="T26" fmla="*/ 0 w 79"/>
                      <a:gd name="T27" fmla="*/ 389 h 482"/>
                      <a:gd name="T28" fmla="*/ 14 w 79"/>
                      <a:gd name="T29" fmla="*/ 350 h 482"/>
                      <a:gd name="T30" fmla="*/ 21 w 79"/>
                      <a:gd name="T31" fmla="*/ 329 h 482"/>
                      <a:gd name="T32" fmla="*/ 29 w 79"/>
                      <a:gd name="T33" fmla="*/ 302 h 482"/>
                      <a:gd name="T34" fmla="*/ 34 w 79"/>
                      <a:gd name="T35" fmla="*/ 273 h 482"/>
                      <a:gd name="T36" fmla="*/ 39 w 79"/>
                      <a:gd name="T37" fmla="*/ 231 h 482"/>
                      <a:gd name="T38" fmla="*/ 41 w 79"/>
                      <a:gd name="T39" fmla="*/ 194 h 482"/>
                      <a:gd name="T40" fmla="*/ 41 w 79"/>
                      <a:gd name="T41" fmla="*/ 141 h 482"/>
                      <a:gd name="T42" fmla="*/ 34 w 79"/>
                      <a:gd name="T43" fmla="*/ 92 h 482"/>
                      <a:gd name="T44" fmla="*/ 27 w 79"/>
                      <a:gd name="T45" fmla="*/ 52 h 482"/>
                      <a:gd name="T46" fmla="*/ 22 w 79"/>
                      <a:gd name="T47" fmla="*/ 32 h 482"/>
                      <a:gd name="T48" fmla="*/ 14 w 79"/>
                      <a:gd name="T49" fmla="*/ 0 h 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82"/>
                      <a:gd name="T77" fmla="*/ 79 w 79"/>
                      <a:gd name="T78" fmla="*/ 482 h 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82">
                        <a:moveTo>
                          <a:pt x="14" y="0"/>
                        </a:moveTo>
                        <a:lnTo>
                          <a:pt x="29" y="32"/>
                        </a:lnTo>
                        <a:lnTo>
                          <a:pt x="39" y="60"/>
                        </a:lnTo>
                        <a:lnTo>
                          <a:pt x="49" y="89"/>
                        </a:lnTo>
                        <a:lnTo>
                          <a:pt x="57" y="117"/>
                        </a:lnTo>
                        <a:lnTo>
                          <a:pt x="63" y="144"/>
                        </a:lnTo>
                        <a:lnTo>
                          <a:pt x="75" y="191"/>
                        </a:lnTo>
                        <a:lnTo>
                          <a:pt x="78" y="237"/>
                        </a:lnTo>
                        <a:lnTo>
                          <a:pt x="75" y="307"/>
                        </a:lnTo>
                        <a:lnTo>
                          <a:pt x="70" y="355"/>
                        </a:lnTo>
                        <a:lnTo>
                          <a:pt x="62" y="393"/>
                        </a:lnTo>
                        <a:lnTo>
                          <a:pt x="49" y="434"/>
                        </a:lnTo>
                        <a:lnTo>
                          <a:pt x="31" y="481"/>
                        </a:lnTo>
                        <a:lnTo>
                          <a:pt x="0" y="389"/>
                        </a:lnTo>
                        <a:lnTo>
                          <a:pt x="14" y="350"/>
                        </a:lnTo>
                        <a:lnTo>
                          <a:pt x="21" y="329"/>
                        </a:lnTo>
                        <a:lnTo>
                          <a:pt x="29" y="302"/>
                        </a:lnTo>
                        <a:lnTo>
                          <a:pt x="34" y="273"/>
                        </a:lnTo>
                        <a:lnTo>
                          <a:pt x="39" y="231"/>
                        </a:lnTo>
                        <a:lnTo>
                          <a:pt x="41" y="194"/>
                        </a:lnTo>
                        <a:lnTo>
                          <a:pt x="41" y="141"/>
                        </a:lnTo>
                        <a:lnTo>
                          <a:pt x="34" y="92"/>
                        </a:lnTo>
                        <a:lnTo>
                          <a:pt x="27" y="52"/>
                        </a:lnTo>
                        <a:lnTo>
                          <a:pt x="22" y="32"/>
                        </a:lnTo>
                        <a:lnTo>
                          <a:pt x="14" y="0"/>
                        </a:lnTo>
                      </a:path>
                    </a:pathLst>
                  </a:custGeom>
                  <a:solidFill>
                    <a:srgbClr val="808080"/>
                  </a:solidFill>
                  <a:ln w="9525" cap="rnd">
                    <a:noFill/>
                    <a:round/>
                    <a:headEnd/>
                    <a:tailEnd/>
                  </a:ln>
                </p:spPr>
                <p:txBody>
                  <a:bodyPr/>
                  <a:lstStyle/>
                  <a:p>
                    <a:pPr algn="ctr" eaLnBrk="0" hangingPunct="0"/>
                    <a:endParaRPr lang="en-US"/>
                  </a:p>
                </p:txBody>
              </p:sp>
              <p:sp>
                <p:nvSpPr>
                  <p:cNvPr id="102655" name="Freeform 151"/>
                  <p:cNvSpPr>
                    <a:spLocks/>
                  </p:cNvSpPr>
                  <p:nvPr/>
                </p:nvSpPr>
                <p:spPr bwMode="auto">
                  <a:xfrm>
                    <a:off x="2132" y="2031"/>
                    <a:ext cx="310" cy="147"/>
                  </a:xfrm>
                  <a:custGeom>
                    <a:avLst/>
                    <a:gdLst>
                      <a:gd name="T0" fmla="*/ 0 w 310"/>
                      <a:gd name="T1" fmla="*/ 0 h 147"/>
                      <a:gd name="T2" fmla="*/ 23 w 310"/>
                      <a:gd name="T3" fmla="*/ 53 h 147"/>
                      <a:gd name="T4" fmla="*/ 60 w 310"/>
                      <a:gd name="T5" fmla="*/ 51 h 147"/>
                      <a:gd name="T6" fmla="*/ 93 w 310"/>
                      <a:gd name="T7" fmla="*/ 53 h 147"/>
                      <a:gd name="T8" fmla="*/ 124 w 310"/>
                      <a:gd name="T9" fmla="*/ 59 h 147"/>
                      <a:gd name="T10" fmla="*/ 153 w 310"/>
                      <a:gd name="T11" fmla="*/ 65 h 147"/>
                      <a:gd name="T12" fmla="*/ 182 w 310"/>
                      <a:gd name="T13" fmla="*/ 74 h 147"/>
                      <a:gd name="T14" fmla="*/ 202 w 310"/>
                      <a:gd name="T15" fmla="*/ 81 h 147"/>
                      <a:gd name="T16" fmla="*/ 227 w 310"/>
                      <a:gd name="T17" fmla="*/ 93 h 147"/>
                      <a:gd name="T18" fmla="*/ 257 w 310"/>
                      <a:gd name="T19" fmla="*/ 110 h 147"/>
                      <a:gd name="T20" fmla="*/ 309 w 310"/>
                      <a:gd name="T21" fmla="*/ 146 h 147"/>
                      <a:gd name="T22" fmla="*/ 279 w 310"/>
                      <a:gd name="T23" fmla="*/ 109 h 147"/>
                      <a:gd name="T24" fmla="*/ 258 w 310"/>
                      <a:gd name="T25" fmla="*/ 90 h 147"/>
                      <a:gd name="T26" fmla="*/ 230 w 310"/>
                      <a:gd name="T27" fmla="*/ 69 h 147"/>
                      <a:gd name="T28" fmla="*/ 212 w 310"/>
                      <a:gd name="T29" fmla="*/ 57 h 147"/>
                      <a:gd name="T30" fmla="*/ 173 w 310"/>
                      <a:gd name="T31" fmla="*/ 36 h 147"/>
                      <a:gd name="T32" fmla="*/ 149 w 310"/>
                      <a:gd name="T33" fmla="*/ 25 h 147"/>
                      <a:gd name="T34" fmla="*/ 128 w 310"/>
                      <a:gd name="T35" fmla="*/ 17 h 147"/>
                      <a:gd name="T36" fmla="*/ 109 w 310"/>
                      <a:gd name="T37" fmla="*/ 12 h 147"/>
                      <a:gd name="T38" fmla="*/ 80 w 310"/>
                      <a:gd name="T39" fmla="*/ 6 h 147"/>
                      <a:gd name="T40" fmla="*/ 49 w 310"/>
                      <a:gd name="T41" fmla="*/ 1 h 147"/>
                      <a:gd name="T42" fmla="*/ 13 w 310"/>
                      <a:gd name="T43" fmla="*/ 0 h 147"/>
                      <a:gd name="T44" fmla="*/ 0 w 310"/>
                      <a:gd name="T45" fmla="*/ 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147"/>
                      <a:gd name="T71" fmla="*/ 310 w 310"/>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147">
                        <a:moveTo>
                          <a:pt x="0" y="0"/>
                        </a:moveTo>
                        <a:lnTo>
                          <a:pt x="23" y="53"/>
                        </a:lnTo>
                        <a:lnTo>
                          <a:pt x="60" y="51"/>
                        </a:lnTo>
                        <a:lnTo>
                          <a:pt x="93" y="53"/>
                        </a:lnTo>
                        <a:lnTo>
                          <a:pt x="124" y="59"/>
                        </a:lnTo>
                        <a:lnTo>
                          <a:pt x="153" y="65"/>
                        </a:lnTo>
                        <a:lnTo>
                          <a:pt x="182" y="74"/>
                        </a:lnTo>
                        <a:lnTo>
                          <a:pt x="202" y="81"/>
                        </a:lnTo>
                        <a:lnTo>
                          <a:pt x="227" y="93"/>
                        </a:lnTo>
                        <a:lnTo>
                          <a:pt x="257" y="110"/>
                        </a:lnTo>
                        <a:lnTo>
                          <a:pt x="309" y="146"/>
                        </a:lnTo>
                        <a:lnTo>
                          <a:pt x="279" y="109"/>
                        </a:lnTo>
                        <a:lnTo>
                          <a:pt x="258" y="90"/>
                        </a:lnTo>
                        <a:lnTo>
                          <a:pt x="230" y="69"/>
                        </a:lnTo>
                        <a:lnTo>
                          <a:pt x="212" y="57"/>
                        </a:lnTo>
                        <a:lnTo>
                          <a:pt x="173" y="36"/>
                        </a:lnTo>
                        <a:lnTo>
                          <a:pt x="149" y="25"/>
                        </a:lnTo>
                        <a:lnTo>
                          <a:pt x="128" y="17"/>
                        </a:lnTo>
                        <a:lnTo>
                          <a:pt x="109" y="12"/>
                        </a:lnTo>
                        <a:lnTo>
                          <a:pt x="80" y="6"/>
                        </a:lnTo>
                        <a:lnTo>
                          <a:pt x="49" y="1"/>
                        </a:lnTo>
                        <a:lnTo>
                          <a:pt x="13" y="0"/>
                        </a:lnTo>
                        <a:lnTo>
                          <a:pt x="0" y="0"/>
                        </a:lnTo>
                      </a:path>
                    </a:pathLst>
                  </a:custGeom>
                  <a:solidFill>
                    <a:srgbClr val="808080"/>
                  </a:solidFill>
                  <a:ln w="9525" cap="rnd">
                    <a:noFill/>
                    <a:round/>
                    <a:headEnd/>
                    <a:tailEnd/>
                  </a:ln>
                </p:spPr>
                <p:txBody>
                  <a:bodyPr/>
                  <a:lstStyle/>
                  <a:p>
                    <a:pPr algn="ctr" eaLnBrk="0" hangingPunct="0"/>
                    <a:endParaRPr lang="en-US"/>
                  </a:p>
                </p:txBody>
              </p:sp>
              <p:sp>
                <p:nvSpPr>
                  <p:cNvPr id="102656" name="Freeform 152"/>
                  <p:cNvSpPr>
                    <a:spLocks/>
                  </p:cNvSpPr>
                  <p:nvPr/>
                </p:nvSpPr>
                <p:spPr bwMode="auto">
                  <a:xfrm>
                    <a:off x="1729" y="2235"/>
                    <a:ext cx="101" cy="342"/>
                  </a:xfrm>
                  <a:custGeom>
                    <a:avLst/>
                    <a:gdLst>
                      <a:gd name="T0" fmla="*/ 0 w 101"/>
                      <a:gd name="T1" fmla="*/ 261 h 342"/>
                      <a:gd name="T2" fmla="*/ 2 w 101"/>
                      <a:gd name="T3" fmla="*/ 235 h 342"/>
                      <a:gd name="T4" fmla="*/ 4 w 101"/>
                      <a:gd name="T5" fmla="*/ 206 h 342"/>
                      <a:gd name="T6" fmla="*/ 10 w 101"/>
                      <a:gd name="T7" fmla="*/ 159 h 342"/>
                      <a:gd name="T8" fmla="*/ 18 w 101"/>
                      <a:gd name="T9" fmla="*/ 122 h 342"/>
                      <a:gd name="T10" fmla="*/ 29 w 101"/>
                      <a:gd name="T11" fmla="*/ 88 h 342"/>
                      <a:gd name="T12" fmla="*/ 43 w 101"/>
                      <a:gd name="T13" fmla="*/ 54 h 342"/>
                      <a:gd name="T14" fmla="*/ 55 w 101"/>
                      <a:gd name="T15" fmla="*/ 28 h 342"/>
                      <a:gd name="T16" fmla="*/ 70 w 101"/>
                      <a:gd name="T17" fmla="*/ 0 h 342"/>
                      <a:gd name="T18" fmla="*/ 100 w 101"/>
                      <a:gd name="T19" fmla="*/ 43 h 342"/>
                      <a:gd name="T20" fmla="*/ 83 w 101"/>
                      <a:gd name="T21" fmla="*/ 70 h 342"/>
                      <a:gd name="T22" fmla="*/ 70 w 101"/>
                      <a:gd name="T23" fmla="*/ 93 h 342"/>
                      <a:gd name="T24" fmla="*/ 61 w 101"/>
                      <a:gd name="T25" fmla="*/ 116 h 342"/>
                      <a:gd name="T26" fmla="*/ 46 w 101"/>
                      <a:gd name="T27" fmla="*/ 147 h 342"/>
                      <a:gd name="T28" fmla="*/ 37 w 101"/>
                      <a:gd name="T29" fmla="*/ 174 h 342"/>
                      <a:gd name="T30" fmla="*/ 31 w 101"/>
                      <a:gd name="T31" fmla="*/ 200 h 342"/>
                      <a:gd name="T32" fmla="*/ 24 w 101"/>
                      <a:gd name="T33" fmla="*/ 227 h 342"/>
                      <a:gd name="T34" fmla="*/ 20 w 101"/>
                      <a:gd name="T35" fmla="*/ 256 h 342"/>
                      <a:gd name="T36" fmla="*/ 16 w 101"/>
                      <a:gd name="T37" fmla="*/ 291 h 342"/>
                      <a:gd name="T38" fmla="*/ 13 w 101"/>
                      <a:gd name="T39" fmla="*/ 326 h 342"/>
                      <a:gd name="T40" fmla="*/ 7 w 101"/>
                      <a:gd name="T41" fmla="*/ 341 h 342"/>
                      <a:gd name="T42" fmla="*/ 0 w 101"/>
                      <a:gd name="T43" fmla="*/ 261 h 3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342"/>
                      <a:gd name="T68" fmla="*/ 101 w 101"/>
                      <a:gd name="T69" fmla="*/ 342 h 3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342">
                        <a:moveTo>
                          <a:pt x="0" y="261"/>
                        </a:moveTo>
                        <a:lnTo>
                          <a:pt x="2" y="235"/>
                        </a:lnTo>
                        <a:lnTo>
                          <a:pt x="4" y="206"/>
                        </a:lnTo>
                        <a:lnTo>
                          <a:pt x="10" y="159"/>
                        </a:lnTo>
                        <a:lnTo>
                          <a:pt x="18" y="122"/>
                        </a:lnTo>
                        <a:lnTo>
                          <a:pt x="29" y="88"/>
                        </a:lnTo>
                        <a:lnTo>
                          <a:pt x="43" y="54"/>
                        </a:lnTo>
                        <a:lnTo>
                          <a:pt x="55" y="28"/>
                        </a:lnTo>
                        <a:lnTo>
                          <a:pt x="70" y="0"/>
                        </a:lnTo>
                        <a:lnTo>
                          <a:pt x="100" y="43"/>
                        </a:lnTo>
                        <a:lnTo>
                          <a:pt x="83" y="70"/>
                        </a:lnTo>
                        <a:lnTo>
                          <a:pt x="70" y="93"/>
                        </a:lnTo>
                        <a:lnTo>
                          <a:pt x="61" y="116"/>
                        </a:lnTo>
                        <a:lnTo>
                          <a:pt x="46" y="147"/>
                        </a:lnTo>
                        <a:lnTo>
                          <a:pt x="37" y="174"/>
                        </a:lnTo>
                        <a:lnTo>
                          <a:pt x="31" y="200"/>
                        </a:lnTo>
                        <a:lnTo>
                          <a:pt x="24" y="227"/>
                        </a:lnTo>
                        <a:lnTo>
                          <a:pt x="20" y="256"/>
                        </a:lnTo>
                        <a:lnTo>
                          <a:pt x="16" y="291"/>
                        </a:lnTo>
                        <a:lnTo>
                          <a:pt x="13" y="326"/>
                        </a:lnTo>
                        <a:lnTo>
                          <a:pt x="7" y="341"/>
                        </a:lnTo>
                        <a:lnTo>
                          <a:pt x="0" y="261"/>
                        </a:lnTo>
                      </a:path>
                    </a:pathLst>
                  </a:custGeom>
                  <a:solidFill>
                    <a:srgbClr val="808080"/>
                  </a:solidFill>
                  <a:ln w="9525" cap="rnd">
                    <a:noFill/>
                    <a:round/>
                    <a:headEnd/>
                    <a:tailEnd/>
                  </a:ln>
                </p:spPr>
                <p:txBody>
                  <a:bodyPr/>
                  <a:lstStyle/>
                  <a:p>
                    <a:pPr algn="ctr" eaLnBrk="0" hangingPunct="0"/>
                    <a:endParaRPr lang="en-US"/>
                  </a:p>
                </p:txBody>
              </p:sp>
            </p:grpSp>
          </p:grpSp>
          <p:sp>
            <p:nvSpPr>
              <p:cNvPr id="102646" name="Oval 155"/>
              <p:cNvSpPr>
                <a:spLocks noChangeArrowheads="1"/>
              </p:cNvSpPr>
              <p:nvPr/>
            </p:nvSpPr>
            <p:spPr bwMode="auto">
              <a:xfrm>
                <a:off x="1746" y="2084"/>
                <a:ext cx="870" cy="971"/>
              </a:xfrm>
              <a:prstGeom prst="ellipse">
                <a:avLst/>
              </a:prstGeom>
              <a:noFill/>
              <a:ln w="25400">
                <a:solidFill>
                  <a:srgbClr val="000000"/>
                </a:solidFill>
                <a:round/>
                <a:headEnd/>
                <a:tailEnd/>
              </a:ln>
            </p:spPr>
            <p:txBody>
              <a:bodyPr wrap="none" anchor="ctr"/>
              <a:lstStyle/>
              <a:p>
                <a:pPr algn="ctr" eaLnBrk="0" hangingPunct="0"/>
                <a:endParaRPr lang="en-US"/>
              </a:p>
            </p:txBody>
          </p:sp>
          <p:grpSp>
            <p:nvGrpSpPr>
              <p:cNvPr id="102647" name="Group 159"/>
              <p:cNvGrpSpPr>
                <a:grpSpLocks/>
              </p:cNvGrpSpPr>
              <p:nvPr/>
            </p:nvGrpSpPr>
            <p:grpSpPr bwMode="auto">
              <a:xfrm>
                <a:off x="1710" y="2006"/>
                <a:ext cx="871" cy="970"/>
                <a:chOff x="1710" y="2006"/>
                <a:chExt cx="871" cy="970"/>
              </a:xfrm>
            </p:grpSpPr>
            <p:sp>
              <p:nvSpPr>
                <p:cNvPr id="102648" name="Oval 156"/>
                <p:cNvSpPr>
                  <a:spLocks noChangeArrowheads="1"/>
                </p:cNvSpPr>
                <p:nvPr/>
              </p:nvSpPr>
              <p:spPr bwMode="auto">
                <a:xfrm>
                  <a:off x="1727" y="2024"/>
                  <a:ext cx="836" cy="936"/>
                </a:xfrm>
                <a:prstGeom prst="ellipse">
                  <a:avLst/>
                </a:prstGeom>
                <a:noFill/>
                <a:ln w="76200">
                  <a:solidFill>
                    <a:srgbClr val="9F9F9F"/>
                  </a:solidFill>
                  <a:round/>
                  <a:headEnd/>
                  <a:tailEnd/>
                </a:ln>
              </p:spPr>
              <p:txBody>
                <a:bodyPr wrap="none" anchor="ctr"/>
                <a:lstStyle/>
                <a:p>
                  <a:pPr algn="ctr" eaLnBrk="0" hangingPunct="0"/>
                  <a:endParaRPr lang="en-US"/>
                </a:p>
              </p:txBody>
            </p:sp>
            <p:sp>
              <p:nvSpPr>
                <p:cNvPr id="102649" name="Oval 157"/>
                <p:cNvSpPr>
                  <a:spLocks noChangeArrowheads="1"/>
                </p:cNvSpPr>
                <p:nvPr/>
              </p:nvSpPr>
              <p:spPr bwMode="auto">
                <a:xfrm>
                  <a:off x="1710" y="2006"/>
                  <a:ext cx="871" cy="970"/>
                </a:xfrm>
                <a:prstGeom prst="ellipse">
                  <a:avLst/>
                </a:prstGeom>
                <a:noFill/>
                <a:ln w="25400">
                  <a:solidFill>
                    <a:srgbClr val="000000"/>
                  </a:solidFill>
                  <a:round/>
                  <a:headEnd/>
                  <a:tailEnd/>
                </a:ln>
              </p:spPr>
              <p:txBody>
                <a:bodyPr wrap="none" anchor="ctr"/>
                <a:lstStyle/>
                <a:p>
                  <a:pPr algn="ctr" eaLnBrk="0" hangingPunct="0"/>
                  <a:endParaRPr lang="en-US"/>
                </a:p>
              </p:txBody>
            </p:sp>
            <p:sp>
              <p:nvSpPr>
                <p:cNvPr id="102650" name="Oval 158"/>
                <p:cNvSpPr>
                  <a:spLocks noChangeArrowheads="1"/>
                </p:cNvSpPr>
                <p:nvPr/>
              </p:nvSpPr>
              <p:spPr bwMode="auto">
                <a:xfrm>
                  <a:off x="1733" y="2032"/>
                  <a:ext cx="824" cy="918"/>
                </a:xfrm>
                <a:prstGeom prst="ellipse">
                  <a:avLst/>
                </a:prstGeom>
                <a:noFill/>
                <a:ln w="12700">
                  <a:solidFill>
                    <a:srgbClr val="000000"/>
                  </a:solidFill>
                  <a:round/>
                  <a:headEnd/>
                  <a:tailEnd/>
                </a:ln>
              </p:spPr>
              <p:txBody>
                <a:bodyPr wrap="none" anchor="ctr"/>
                <a:lstStyle/>
                <a:p>
                  <a:pPr algn="ctr" eaLnBrk="0" hangingPunct="0"/>
                  <a:endParaRPr lang="en-US"/>
                </a:p>
              </p:txBody>
            </p:sp>
          </p:grpSp>
        </p:grpSp>
      </p:grpSp>
      <p:sp>
        <p:nvSpPr>
          <p:cNvPr id="204962" name="Freeform 162"/>
          <p:cNvSpPr>
            <a:spLocks/>
          </p:cNvSpPr>
          <p:nvPr/>
        </p:nvSpPr>
        <p:spPr bwMode="auto">
          <a:xfrm>
            <a:off x="2974975" y="4354513"/>
            <a:ext cx="377825" cy="265112"/>
          </a:xfrm>
          <a:custGeom>
            <a:avLst/>
            <a:gdLst>
              <a:gd name="T0" fmla="*/ 0 w 238"/>
              <a:gd name="T1" fmla="*/ 0 h 167"/>
              <a:gd name="T2" fmla="*/ 2147483647 w 238"/>
              <a:gd name="T3" fmla="*/ 2147483647 h 167"/>
              <a:gd name="T4" fmla="*/ 2147483647 w 238"/>
              <a:gd name="T5" fmla="*/ 2147483647 h 167"/>
              <a:gd name="T6" fmla="*/ 2147483647 w 238"/>
              <a:gd name="T7" fmla="*/ 2147483647 h 167"/>
              <a:gd name="T8" fmla="*/ 2147483647 w 238"/>
              <a:gd name="T9" fmla="*/ 2147483647 h 167"/>
              <a:gd name="T10" fmla="*/ 2147483647 w 238"/>
              <a:gd name="T11" fmla="*/ 2147483647 h 167"/>
              <a:gd name="T12" fmla="*/ 2147483647 w 238"/>
              <a:gd name="T13" fmla="*/ 2147483647 h 167"/>
              <a:gd name="T14" fmla="*/ 2147483647 w 238"/>
              <a:gd name="T15" fmla="*/ 2147483647 h 167"/>
              <a:gd name="T16" fmla="*/ 2147483647 w 238"/>
              <a:gd name="T17" fmla="*/ 2147483647 h 167"/>
              <a:gd name="T18" fmla="*/ 2147483647 w 238"/>
              <a:gd name="T19" fmla="*/ 2147483647 h 167"/>
              <a:gd name="T20" fmla="*/ 2147483647 w 238"/>
              <a:gd name="T21" fmla="*/ 2147483647 h 167"/>
              <a:gd name="T22" fmla="*/ 2147483647 w 238"/>
              <a:gd name="T23" fmla="*/ 2147483647 h 167"/>
              <a:gd name="T24" fmla="*/ 2147483647 w 238"/>
              <a:gd name="T25" fmla="*/ 2147483647 h 167"/>
              <a:gd name="T26" fmla="*/ 2147483647 w 238"/>
              <a:gd name="T27" fmla="*/ 2147483647 h 167"/>
              <a:gd name="T28" fmla="*/ 2147483647 w 238"/>
              <a:gd name="T29" fmla="*/ 2147483647 h 167"/>
              <a:gd name="T30" fmla="*/ 2147483647 w 238"/>
              <a:gd name="T31" fmla="*/ 2147483647 h 167"/>
              <a:gd name="T32" fmla="*/ 2147483647 w 238"/>
              <a:gd name="T33" fmla="*/ 2147483647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
              <a:gd name="T52" fmla="*/ 0 h 167"/>
              <a:gd name="T53" fmla="*/ 238 w 238"/>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 h="167">
                <a:moveTo>
                  <a:pt x="0" y="0"/>
                </a:moveTo>
                <a:lnTo>
                  <a:pt x="37" y="10"/>
                </a:lnTo>
                <a:lnTo>
                  <a:pt x="71" y="19"/>
                </a:lnTo>
                <a:lnTo>
                  <a:pt x="99" y="29"/>
                </a:lnTo>
                <a:lnTo>
                  <a:pt x="126" y="36"/>
                </a:lnTo>
                <a:lnTo>
                  <a:pt x="149" y="44"/>
                </a:lnTo>
                <a:lnTo>
                  <a:pt x="166" y="51"/>
                </a:lnTo>
                <a:lnTo>
                  <a:pt x="181" y="57"/>
                </a:lnTo>
                <a:lnTo>
                  <a:pt x="193" y="63"/>
                </a:lnTo>
                <a:lnTo>
                  <a:pt x="202" y="67"/>
                </a:lnTo>
                <a:lnTo>
                  <a:pt x="208" y="72"/>
                </a:lnTo>
                <a:lnTo>
                  <a:pt x="216" y="82"/>
                </a:lnTo>
                <a:lnTo>
                  <a:pt x="221" y="93"/>
                </a:lnTo>
                <a:lnTo>
                  <a:pt x="227" y="109"/>
                </a:lnTo>
                <a:lnTo>
                  <a:pt x="231" y="124"/>
                </a:lnTo>
                <a:lnTo>
                  <a:pt x="235" y="143"/>
                </a:lnTo>
                <a:lnTo>
                  <a:pt x="237" y="166"/>
                </a:lnTo>
              </a:path>
            </a:pathLst>
          </a:custGeom>
          <a:noFill/>
          <a:ln w="12700" cap="rnd">
            <a:solidFill>
              <a:srgbClr val="FF0033"/>
            </a:solidFill>
            <a:round/>
            <a:headEnd type="stealth" w="med" len="med"/>
            <a:tailEnd type="none" w="sm" len="sm"/>
          </a:ln>
        </p:spPr>
        <p:txBody>
          <a:bodyPr/>
          <a:lstStyle/>
          <a:p>
            <a:pPr algn="ctr" eaLnBrk="0" hangingPunct="0"/>
            <a:endParaRPr lang="en-US"/>
          </a:p>
        </p:txBody>
      </p:sp>
      <p:sp>
        <p:nvSpPr>
          <p:cNvPr id="204963" name="Freeform 163"/>
          <p:cNvSpPr>
            <a:spLocks/>
          </p:cNvSpPr>
          <p:nvPr/>
        </p:nvSpPr>
        <p:spPr bwMode="auto">
          <a:xfrm>
            <a:off x="3575050" y="3856038"/>
            <a:ext cx="409575" cy="730250"/>
          </a:xfrm>
          <a:custGeom>
            <a:avLst/>
            <a:gdLst>
              <a:gd name="T0" fmla="*/ 0 w 258"/>
              <a:gd name="T1" fmla="*/ 2147483647 h 460"/>
              <a:gd name="T2" fmla="*/ 2147483647 w 258"/>
              <a:gd name="T3" fmla="*/ 2147483647 h 460"/>
              <a:gd name="T4" fmla="*/ 2147483647 w 258"/>
              <a:gd name="T5" fmla="*/ 2147483647 h 460"/>
              <a:gd name="T6" fmla="*/ 2147483647 w 258"/>
              <a:gd name="T7" fmla="*/ 2147483647 h 460"/>
              <a:gd name="T8" fmla="*/ 2147483647 w 258"/>
              <a:gd name="T9" fmla="*/ 2147483647 h 460"/>
              <a:gd name="T10" fmla="*/ 2147483647 w 258"/>
              <a:gd name="T11" fmla="*/ 2147483647 h 460"/>
              <a:gd name="T12" fmla="*/ 2147483647 w 258"/>
              <a:gd name="T13" fmla="*/ 2147483647 h 460"/>
              <a:gd name="T14" fmla="*/ 2147483647 w 258"/>
              <a:gd name="T15" fmla="*/ 2147483647 h 460"/>
              <a:gd name="T16" fmla="*/ 2147483647 w 258"/>
              <a:gd name="T17" fmla="*/ 2147483647 h 460"/>
              <a:gd name="T18" fmla="*/ 2147483647 w 258"/>
              <a:gd name="T19" fmla="*/ 2147483647 h 460"/>
              <a:gd name="T20" fmla="*/ 2147483647 w 258"/>
              <a:gd name="T21" fmla="*/ 2147483647 h 460"/>
              <a:gd name="T22" fmla="*/ 2147483647 w 258"/>
              <a:gd name="T23" fmla="*/ 2147483647 h 460"/>
              <a:gd name="T24" fmla="*/ 2147483647 w 258"/>
              <a:gd name="T25" fmla="*/ 2147483647 h 460"/>
              <a:gd name="T26" fmla="*/ 2147483647 w 258"/>
              <a:gd name="T27" fmla="*/ 2147483647 h 460"/>
              <a:gd name="T28" fmla="*/ 2147483647 w 258"/>
              <a:gd name="T29" fmla="*/ 2147483647 h 460"/>
              <a:gd name="T30" fmla="*/ 2147483647 w 258"/>
              <a:gd name="T31" fmla="*/ 2147483647 h 460"/>
              <a:gd name="T32" fmla="*/ 2147483647 w 258"/>
              <a:gd name="T33" fmla="*/ 2147483647 h 460"/>
              <a:gd name="T34" fmla="*/ 2147483647 w 258"/>
              <a:gd name="T35" fmla="*/ 2147483647 h 460"/>
              <a:gd name="T36" fmla="*/ 2147483647 w 258"/>
              <a:gd name="T37" fmla="*/ 2147483647 h 460"/>
              <a:gd name="T38" fmla="*/ 2147483647 w 258"/>
              <a:gd name="T39" fmla="*/ 2147483647 h 460"/>
              <a:gd name="T40" fmla="*/ 2147483647 w 258"/>
              <a:gd name="T41" fmla="*/ 2147483647 h 460"/>
              <a:gd name="T42" fmla="*/ 2147483647 w 258"/>
              <a:gd name="T43" fmla="*/ 2147483647 h 460"/>
              <a:gd name="T44" fmla="*/ 2147483647 w 258"/>
              <a:gd name="T45" fmla="*/ 2147483647 h 460"/>
              <a:gd name="T46" fmla="*/ 2147483647 w 258"/>
              <a:gd name="T47" fmla="*/ 2147483647 h 460"/>
              <a:gd name="T48" fmla="*/ 2147483647 w 258"/>
              <a:gd name="T49" fmla="*/ 2147483647 h 460"/>
              <a:gd name="T50" fmla="*/ 2147483647 w 258"/>
              <a:gd name="T51" fmla="*/ 2147483647 h 460"/>
              <a:gd name="T52" fmla="*/ 2147483647 w 258"/>
              <a:gd name="T53" fmla="*/ 2147483647 h 460"/>
              <a:gd name="T54" fmla="*/ 2147483647 w 258"/>
              <a:gd name="T55" fmla="*/ 2147483647 h 460"/>
              <a:gd name="T56" fmla="*/ 2147483647 w 258"/>
              <a:gd name="T57" fmla="*/ 0 h 4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8"/>
              <a:gd name="T88" fmla="*/ 0 h 460"/>
              <a:gd name="T89" fmla="*/ 258 w 258"/>
              <a:gd name="T90" fmla="*/ 460 h 4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8" h="460">
                <a:moveTo>
                  <a:pt x="0" y="459"/>
                </a:moveTo>
                <a:lnTo>
                  <a:pt x="2" y="430"/>
                </a:lnTo>
                <a:lnTo>
                  <a:pt x="4" y="404"/>
                </a:lnTo>
                <a:lnTo>
                  <a:pt x="7" y="379"/>
                </a:lnTo>
                <a:lnTo>
                  <a:pt x="13" y="356"/>
                </a:lnTo>
                <a:lnTo>
                  <a:pt x="21" y="335"/>
                </a:lnTo>
                <a:lnTo>
                  <a:pt x="28" y="316"/>
                </a:lnTo>
                <a:lnTo>
                  <a:pt x="36" y="299"/>
                </a:lnTo>
                <a:lnTo>
                  <a:pt x="47" y="284"/>
                </a:lnTo>
                <a:lnTo>
                  <a:pt x="59" y="270"/>
                </a:lnTo>
                <a:lnTo>
                  <a:pt x="70" y="259"/>
                </a:lnTo>
                <a:lnTo>
                  <a:pt x="84" y="249"/>
                </a:lnTo>
                <a:lnTo>
                  <a:pt x="99" y="242"/>
                </a:lnTo>
                <a:lnTo>
                  <a:pt x="116" y="236"/>
                </a:lnTo>
                <a:lnTo>
                  <a:pt x="133" y="232"/>
                </a:lnTo>
                <a:lnTo>
                  <a:pt x="150" y="229"/>
                </a:lnTo>
                <a:lnTo>
                  <a:pt x="166" y="223"/>
                </a:lnTo>
                <a:lnTo>
                  <a:pt x="179" y="215"/>
                </a:lnTo>
                <a:lnTo>
                  <a:pt x="192" y="204"/>
                </a:lnTo>
                <a:lnTo>
                  <a:pt x="206" y="192"/>
                </a:lnTo>
                <a:lnTo>
                  <a:pt x="215" y="179"/>
                </a:lnTo>
                <a:lnTo>
                  <a:pt x="225" y="164"/>
                </a:lnTo>
                <a:lnTo>
                  <a:pt x="234" y="147"/>
                </a:lnTo>
                <a:lnTo>
                  <a:pt x="240" y="126"/>
                </a:lnTo>
                <a:lnTo>
                  <a:pt x="246" y="105"/>
                </a:lnTo>
                <a:lnTo>
                  <a:pt x="251" y="82"/>
                </a:lnTo>
                <a:lnTo>
                  <a:pt x="253" y="55"/>
                </a:lnTo>
                <a:lnTo>
                  <a:pt x="255" y="29"/>
                </a:lnTo>
                <a:lnTo>
                  <a:pt x="257" y="0"/>
                </a:lnTo>
              </a:path>
            </a:pathLst>
          </a:custGeom>
          <a:noFill/>
          <a:ln w="12700" cap="rnd">
            <a:solidFill>
              <a:srgbClr val="FF0033"/>
            </a:solidFill>
            <a:round/>
            <a:headEnd type="none" w="sm" len="sm"/>
            <a:tailEnd type="stealth" w="med" len="med"/>
          </a:ln>
        </p:spPr>
        <p:txBody>
          <a:bodyPr/>
          <a:lstStyle/>
          <a:p>
            <a:pPr algn="ctr" eaLnBrk="0" hangingPunct="0"/>
            <a:endParaRPr lang="en-US"/>
          </a:p>
        </p:txBody>
      </p:sp>
      <p:sp>
        <p:nvSpPr>
          <p:cNvPr id="204964" name="Freeform 164"/>
          <p:cNvSpPr>
            <a:spLocks/>
          </p:cNvSpPr>
          <p:nvPr/>
        </p:nvSpPr>
        <p:spPr bwMode="auto">
          <a:xfrm>
            <a:off x="3881438" y="3735388"/>
            <a:ext cx="942975" cy="354012"/>
          </a:xfrm>
          <a:custGeom>
            <a:avLst/>
            <a:gdLst>
              <a:gd name="T0" fmla="*/ 2147483647 w 594"/>
              <a:gd name="T1" fmla="*/ 2147483647 h 223"/>
              <a:gd name="T2" fmla="*/ 2147483647 w 594"/>
              <a:gd name="T3" fmla="*/ 2147483647 h 223"/>
              <a:gd name="T4" fmla="*/ 0 w 594"/>
              <a:gd name="T5" fmla="*/ 0 h 223"/>
              <a:gd name="T6" fmla="*/ 2147483647 w 594"/>
              <a:gd name="T7" fmla="*/ 2147483647 h 223"/>
              <a:gd name="T8" fmla="*/ 0 60000 65536"/>
              <a:gd name="T9" fmla="*/ 0 60000 65536"/>
              <a:gd name="T10" fmla="*/ 0 60000 65536"/>
              <a:gd name="T11" fmla="*/ 0 60000 65536"/>
              <a:gd name="T12" fmla="*/ 0 w 594"/>
              <a:gd name="T13" fmla="*/ 0 h 223"/>
              <a:gd name="T14" fmla="*/ 594 w 594"/>
              <a:gd name="T15" fmla="*/ 223 h 223"/>
            </a:gdLst>
            <a:ahLst/>
            <a:cxnLst>
              <a:cxn ang="T8">
                <a:pos x="T0" y="T1"/>
              </a:cxn>
              <a:cxn ang="T9">
                <a:pos x="T2" y="T3"/>
              </a:cxn>
              <a:cxn ang="T10">
                <a:pos x="T4" y="T5"/>
              </a:cxn>
              <a:cxn ang="T11">
                <a:pos x="T6" y="T7"/>
              </a:cxn>
            </a:cxnLst>
            <a:rect l="T12" t="T13" r="T14" b="T15"/>
            <a:pathLst>
              <a:path w="594" h="223">
                <a:moveTo>
                  <a:pt x="590" y="78"/>
                </a:moveTo>
                <a:lnTo>
                  <a:pt x="593" y="222"/>
                </a:lnTo>
                <a:lnTo>
                  <a:pt x="0" y="0"/>
                </a:lnTo>
                <a:lnTo>
                  <a:pt x="590" y="78"/>
                </a:lnTo>
              </a:path>
            </a:pathLst>
          </a:custGeom>
          <a:solidFill>
            <a:srgbClr val="FFFFCC"/>
          </a:solidFill>
          <a:ln w="12700" cap="rnd">
            <a:solidFill>
              <a:schemeClr val="tx1"/>
            </a:solidFill>
            <a:round/>
            <a:headEnd/>
            <a:tailEnd/>
          </a:ln>
        </p:spPr>
        <p:txBody>
          <a:bodyPr/>
          <a:lstStyle/>
          <a:p>
            <a:pPr algn="ctr" eaLnBrk="0" hangingPunct="0"/>
            <a:endParaRPr lang="en-US"/>
          </a:p>
        </p:txBody>
      </p:sp>
      <p:sp>
        <p:nvSpPr>
          <p:cNvPr id="204965" name="AutoShape 165"/>
          <p:cNvSpPr>
            <a:spLocks noChangeArrowheads="1"/>
          </p:cNvSpPr>
          <p:nvPr/>
        </p:nvSpPr>
        <p:spPr bwMode="auto">
          <a:xfrm>
            <a:off x="4806950" y="3132138"/>
            <a:ext cx="4254500" cy="3340100"/>
          </a:xfrm>
          <a:prstGeom prst="roundRect">
            <a:avLst>
              <a:gd name="adj" fmla="val 12495"/>
            </a:avLst>
          </a:prstGeom>
          <a:solidFill>
            <a:srgbClr val="FFFFCC"/>
          </a:solidFill>
          <a:ln w="12700">
            <a:solidFill>
              <a:schemeClr val="tx1"/>
            </a:solidFill>
            <a:round/>
            <a:headEnd/>
            <a:tailEnd/>
          </a:ln>
        </p:spPr>
        <p:txBody>
          <a:bodyPr wrap="none" anchor="ctr"/>
          <a:lstStyle/>
          <a:p>
            <a:pPr algn="ctr" eaLnBrk="0" hangingPunct="0"/>
            <a:endParaRPr lang="en-US"/>
          </a:p>
        </p:txBody>
      </p:sp>
      <p:sp>
        <p:nvSpPr>
          <p:cNvPr id="204966" name="Rectangle 166"/>
          <p:cNvSpPr>
            <a:spLocks noChangeArrowheads="1"/>
          </p:cNvSpPr>
          <p:nvPr/>
        </p:nvSpPr>
        <p:spPr bwMode="auto">
          <a:xfrm>
            <a:off x="5140325" y="3216275"/>
            <a:ext cx="1717675" cy="915988"/>
          </a:xfrm>
          <a:prstGeom prst="rect">
            <a:avLst/>
          </a:prstGeom>
          <a:solidFill>
            <a:srgbClr val="FFFFCC"/>
          </a:solidFill>
          <a:ln w="9525">
            <a:noFill/>
            <a:miter lim="800000"/>
            <a:headEnd/>
            <a:tailEnd/>
          </a:ln>
        </p:spPr>
        <p:txBody>
          <a:bodyPr lIns="92075" tIns="46038" rIns="92075" bIns="46038">
            <a:spAutoFit/>
          </a:bodyPr>
          <a:lstStyle/>
          <a:p>
            <a:pPr eaLnBrk="0" hangingPunct="0"/>
            <a:r>
              <a:rPr lang="ru-RU" sz="1800" b="1">
                <a:solidFill>
                  <a:srgbClr val="000000"/>
                </a:solidFill>
              </a:rPr>
              <a:t>Raw potato density </a:t>
            </a:r>
          </a:p>
          <a:p>
            <a:pPr eaLnBrk="0" hangingPunct="0"/>
            <a:r>
              <a:rPr lang="ru-RU" sz="1800" b="1">
                <a:solidFill>
                  <a:srgbClr val="000000"/>
                </a:solidFill>
              </a:rPr>
              <a:t>1120 kg/m</a:t>
            </a:r>
            <a:r>
              <a:rPr lang="ru-RU" sz="1800" b="1" baseline="30000">
                <a:solidFill>
                  <a:srgbClr val="000000"/>
                </a:solidFill>
              </a:rPr>
              <a:t>3</a:t>
            </a:r>
            <a:endParaRPr lang="ru-RU" sz="1800" b="1" baseline="30000">
              <a:solidFill>
                <a:srgbClr val="000000"/>
              </a:solidFill>
              <a:latin typeface="Times New Roman Cyr"/>
            </a:endParaRPr>
          </a:p>
        </p:txBody>
      </p:sp>
      <p:grpSp>
        <p:nvGrpSpPr>
          <p:cNvPr id="102446" name="Group 225"/>
          <p:cNvGrpSpPr>
            <a:grpSpLocks/>
          </p:cNvGrpSpPr>
          <p:nvPr/>
        </p:nvGrpSpPr>
        <p:grpSpPr bwMode="auto">
          <a:xfrm>
            <a:off x="5103813" y="5105400"/>
            <a:ext cx="1735137" cy="812800"/>
            <a:chOff x="3215" y="3216"/>
            <a:chExt cx="1093" cy="512"/>
          </a:xfrm>
        </p:grpSpPr>
        <p:grpSp>
          <p:nvGrpSpPr>
            <p:cNvPr id="102585" name="Group 187"/>
            <p:cNvGrpSpPr>
              <a:grpSpLocks/>
            </p:cNvGrpSpPr>
            <p:nvPr/>
          </p:nvGrpSpPr>
          <p:grpSpPr bwMode="auto">
            <a:xfrm>
              <a:off x="3787" y="3216"/>
              <a:ext cx="521" cy="512"/>
              <a:chOff x="3787" y="3216"/>
              <a:chExt cx="521" cy="512"/>
            </a:xfrm>
          </p:grpSpPr>
          <p:sp>
            <p:nvSpPr>
              <p:cNvPr id="102623" name="Rectangle 167"/>
              <p:cNvSpPr>
                <a:spLocks noChangeArrowheads="1"/>
              </p:cNvSpPr>
              <p:nvPr/>
            </p:nvSpPr>
            <p:spPr bwMode="auto">
              <a:xfrm>
                <a:off x="3791" y="3362"/>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624" name="Group 176"/>
              <p:cNvGrpSpPr>
                <a:grpSpLocks/>
              </p:cNvGrpSpPr>
              <p:nvPr/>
            </p:nvGrpSpPr>
            <p:grpSpPr bwMode="auto">
              <a:xfrm>
                <a:off x="3804" y="3382"/>
                <a:ext cx="488" cy="34"/>
                <a:chOff x="3804" y="3382"/>
                <a:chExt cx="488" cy="34"/>
              </a:xfrm>
            </p:grpSpPr>
            <p:sp>
              <p:nvSpPr>
                <p:cNvPr id="102635" name="Oval 168"/>
                <p:cNvSpPr>
                  <a:spLocks noChangeArrowheads="1"/>
                </p:cNvSpPr>
                <p:nvPr/>
              </p:nvSpPr>
              <p:spPr bwMode="auto">
                <a:xfrm>
                  <a:off x="3804"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6" name="Oval 169"/>
                <p:cNvSpPr>
                  <a:spLocks noChangeArrowheads="1"/>
                </p:cNvSpPr>
                <p:nvPr/>
              </p:nvSpPr>
              <p:spPr bwMode="auto">
                <a:xfrm>
                  <a:off x="3866"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7" name="Oval 170"/>
                <p:cNvSpPr>
                  <a:spLocks noChangeArrowheads="1"/>
                </p:cNvSpPr>
                <p:nvPr/>
              </p:nvSpPr>
              <p:spPr bwMode="auto">
                <a:xfrm>
                  <a:off x="3928" y="3382"/>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8" name="Oval 171"/>
                <p:cNvSpPr>
                  <a:spLocks noChangeArrowheads="1"/>
                </p:cNvSpPr>
                <p:nvPr/>
              </p:nvSpPr>
              <p:spPr bwMode="auto">
                <a:xfrm>
                  <a:off x="3989"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9" name="Oval 172"/>
                <p:cNvSpPr>
                  <a:spLocks noChangeArrowheads="1"/>
                </p:cNvSpPr>
                <p:nvPr/>
              </p:nvSpPr>
              <p:spPr bwMode="auto">
                <a:xfrm>
                  <a:off x="4051" y="3382"/>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40" name="Oval 173"/>
                <p:cNvSpPr>
                  <a:spLocks noChangeArrowheads="1"/>
                </p:cNvSpPr>
                <p:nvPr/>
              </p:nvSpPr>
              <p:spPr bwMode="auto">
                <a:xfrm>
                  <a:off x="4114"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41" name="Oval 174"/>
                <p:cNvSpPr>
                  <a:spLocks noChangeArrowheads="1"/>
                </p:cNvSpPr>
                <p:nvPr/>
              </p:nvSpPr>
              <p:spPr bwMode="auto">
                <a:xfrm>
                  <a:off x="4176"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42" name="Oval 175"/>
                <p:cNvSpPr>
                  <a:spLocks noChangeArrowheads="1"/>
                </p:cNvSpPr>
                <p:nvPr/>
              </p:nvSpPr>
              <p:spPr bwMode="auto">
                <a:xfrm>
                  <a:off x="4238"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4977" name="AutoShape 177"/>
              <p:cNvSpPr>
                <a:spLocks noChangeArrowheads="1"/>
              </p:cNvSpPr>
              <p:nvPr/>
            </p:nvSpPr>
            <p:spPr bwMode="auto">
              <a:xfrm>
                <a:off x="3803" y="3374"/>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626" name="Rectangle 178"/>
              <p:cNvSpPr>
                <a:spLocks noChangeArrowheads="1"/>
              </p:cNvSpPr>
              <p:nvPr/>
            </p:nvSpPr>
            <p:spPr bwMode="auto">
              <a:xfrm>
                <a:off x="3791" y="3352"/>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627" name="Group 185"/>
              <p:cNvGrpSpPr>
                <a:grpSpLocks/>
              </p:cNvGrpSpPr>
              <p:nvPr/>
            </p:nvGrpSpPr>
            <p:grpSpPr bwMode="auto">
              <a:xfrm>
                <a:off x="3804" y="3373"/>
                <a:ext cx="488" cy="63"/>
                <a:chOff x="3804" y="3373"/>
                <a:chExt cx="488" cy="63"/>
              </a:xfrm>
            </p:grpSpPr>
            <p:sp>
              <p:nvSpPr>
                <p:cNvPr id="102629" name="Oval 179"/>
                <p:cNvSpPr>
                  <a:spLocks noChangeArrowheads="1"/>
                </p:cNvSpPr>
                <p:nvPr/>
              </p:nvSpPr>
              <p:spPr bwMode="auto">
                <a:xfrm>
                  <a:off x="3804" y="3373"/>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0" name="Oval 180"/>
                <p:cNvSpPr>
                  <a:spLocks noChangeArrowheads="1"/>
                </p:cNvSpPr>
                <p:nvPr/>
              </p:nvSpPr>
              <p:spPr bwMode="auto">
                <a:xfrm>
                  <a:off x="3886" y="3373"/>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1" name="Oval 181"/>
                <p:cNvSpPr>
                  <a:spLocks noChangeArrowheads="1"/>
                </p:cNvSpPr>
                <p:nvPr/>
              </p:nvSpPr>
              <p:spPr bwMode="auto">
                <a:xfrm>
                  <a:off x="3969" y="3373"/>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2" name="Oval 182"/>
                <p:cNvSpPr>
                  <a:spLocks noChangeArrowheads="1"/>
                </p:cNvSpPr>
                <p:nvPr/>
              </p:nvSpPr>
              <p:spPr bwMode="auto">
                <a:xfrm>
                  <a:off x="4052" y="3373"/>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3" name="Oval 183"/>
                <p:cNvSpPr>
                  <a:spLocks noChangeArrowheads="1"/>
                </p:cNvSpPr>
                <p:nvPr/>
              </p:nvSpPr>
              <p:spPr bwMode="auto">
                <a:xfrm>
                  <a:off x="4136" y="3373"/>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34" name="Oval 184"/>
                <p:cNvSpPr>
                  <a:spLocks noChangeArrowheads="1"/>
                </p:cNvSpPr>
                <p:nvPr/>
              </p:nvSpPr>
              <p:spPr bwMode="auto">
                <a:xfrm>
                  <a:off x="4218" y="3373"/>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628" name="Rectangle 186"/>
              <p:cNvSpPr>
                <a:spLocks noChangeArrowheads="1"/>
              </p:cNvSpPr>
              <p:nvPr/>
            </p:nvSpPr>
            <p:spPr bwMode="auto">
              <a:xfrm>
                <a:off x="3787" y="3216"/>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grpSp>
        <p:grpSp>
          <p:nvGrpSpPr>
            <p:cNvPr id="102586" name="Group 209"/>
            <p:cNvGrpSpPr>
              <a:grpSpLocks/>
            </p:cNvGrpSpPr>
            <p:nvPr/>
          </p:nvGrpSpPr>
          <p:grpSpPr bwMode="auto">
            <a:xfrm>
              <a:off x="3215" y="3216"/>
              <a:ext cx="521" cy="512"/>
              <a:chOff x="3215" y="3216"/>
              <a:chExt cx="521" cy="512"/>
            </a:xfrm>
          </p:grpSpPr>
          <p:sp>
            <p:nvSpPr>
              <p:cNvPr id="102602" name="Rectangle 188"/>
              <p:cNvSpPr>
                <a:spLocks noChangeArrowheads="1"/>
              </p:cNvSpPr>
              <p:nvPr/>
            </p:nvSpPr>
            <p:spPr bwMode="auto">
              <a:xfrm>
                <a:off x="3219" y="3362"/>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603" name="Group 197"/>
              <p:cNvGrpSpPr>
                <a:grpSpLocks/>
              </p:cNvGrpSpPr>
              <p:nvPr/>
            </p:nvGrpSpPr>
            <p:grpSpPr bwMode="auto">
              <a:xfrm>
                <a:off x="3232" y="3382"/>
                <a:ext cx="488" cy="34"/>
                <a:chOff x="3232" y="3382"/>
                <a:chExt cx="488" cy="34"/>
              </a:xfrm>
            </p:grpSpPr>
            <p:sp>
              <p:nvSpPr>
                <p:cNvPr id="102615" name="Oval 189"/>
                <p:cNvSpPr>
                  <a:spLocks noChangeArrowheads="1"/>
                </p:cNvSpPr>
                <p:nvPr/>
              </p:nvSpPr>
              <p:spPr bwMode="auto">
                <a:xfrm>
                  <a:off x="3232"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6" name="Oval 190"/>
                <p:cNvSpPr>
                  <a:spLocks noChangeArrowheads="1"/>
                </p:cNvSpPr>
                <p:nvPr/>
              </p:nvSpPr>
              <p:spPr bwMode="auto">
                <a:xfrm>
                  <a:off x="3294"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7" name="Oval 191"/>
                <p:cNvSpPr>
                  <a:spLocks noChangeArrowheads="1"/>
                </p:cNvSpPr>
                <p:nvPr/>
              </p:nvSpPr>
              <p:spPr bwMode="auto">
                <a:xfrm>
                  <a:off x="3356" y="3382"/>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8" name="Oval 192"/>
                <p:cNvSpPr>
                  <a:spLocks noChangeArrowheads="1"/>
                </p:cNvSpPr>
                <p:nvPr/>
              </p:nvSpPr>
              <p:spPr bwMode="auto">
                <a:xfrm>
                  <a:off x="3417" y="3382"/>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9" name="Oval 193"/>
                <p:cNvSpPr>
                  <a:spLocks noChangeArrowheads="1"/>
                </p:cNvSpPr>
                <p:nvPr/>
              </p:nvSpPr>
              <p:spPr bwMode="auto">
                <a:xfrm>
                  <a:off x="3478" y="3382"/>
                  <a:ext cx="56"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20" name="Oval 194"/>
                <p:cNvSpPr>
                  <a:spLocks noChangeArrowheads="1"/>
                </p:cNvSpPr>
                <p:nvPr/>
              </p:nvSpPr>
              <p:spPr bwMode="auto">
                <a:xfrm>
                  <a:off x="3542" y="3382"/>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21" name="Oval 195"/>
                <p:cNvSpPr>
                  <a:spLocks noChangeArrowheads="1"/>
                </p:cNvSpPr>
                <p:nvPr/>
              </p:nvSpPr>
              <p:spPr bwMode="auto">
                <a:xfrm>
                  <a:off x="3604" y="3382"/>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22" name="Oval 196"/>
                <p:cNvSpPr>
                  <a:spLocks noChangeArrowheads="1"/>
                </p:cNvSpPr>
                <p:nvPr/>
              </p:nvSpPr>
              <p:spPr bwMode="auto">
                <a:xfrm>
                  <a:off x="3665" y="3382"/>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4998" name="AutoShape 198"/>
              <p:cNvSpPr>
                <a:spLocks noChangeArrowheads="1"/>
              </p:cNvSpPr>
              <p:nvPr/>
            </p:nvSpPr>
            <p:spPr bwMode="auto">
              <a:xfrm>
                <a:off x="3231" y="3374"/>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605" name="Rectangle 199"/>
              <p:cNvSpPr>
                <a:spLocks noChangeArrowheads="1"/>
              </p:cNvSpPr>
              <p:nvPr/>
            </p:nvSpPr>
            <p:spPr bwMode="auto">
              <a:xfrm>
                <a:off x="3219" y="3352"/>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606" name="Group 206"/>
              <p:cNvGrpSpPr>
                <a:grpSpLocks/>
              </p:cNvGrpSpPr>
              <p:nvPr/>
            </p:nvGrpSpPr>
            <p:grpSpPr bwMode="auto">
              <a:xfrm>
                <a:off x="3232" y="3373"/>
                <a:ext cx="488" cy="63"/>
                <a:chOff x="3232" y="3373"/>
                <a:chExt cx="488" cy="63"/>
              </a:xfrm>
            </p:grpSpPr>
            <p:sp>
              <p:nvSpPr>
                <p:cNvPr id="102609" name="Oval 200"/>
                <p:cNvSpPr>
                  <a:spLocks noChangeArrowheads="1"/>
                </p:cNvSpPr>
                <p:nvPr/>
              </p:nvSpPr>
              <p:spPr bwMode="auto">
                <a:xfrm>
                  <a:off x="3232" y="3373"/>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0" name="Oval 201"/>
                <p:cNvSpPr>
                  <a:spLocks noChangeArrowheads="1"/>
                </p:cNvSpPr>
                <p:nvPr/>
              </p:nvSpPr>
              <p:spPr bwMode="auto">
                <a:xfrm>
                  <a:off x="3313" y="3373"/>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1" name="Oval 202"/>
                <p:cNvSpPr>
                  <a:spLocks noChangeArrowheads="1"/>
                </p:cNvSpPr>
                <p:nvPr/>
              </p:nvSpPr>
              <p:spPr bwMode="auto">
                <a:xfrm>
                  <a:off x="3397" y="3373"/>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2" name="Oval 203"/>
                <p:cNvSpPr>
                  <a:spLocks noChangeArrowheads="1"/>
                </p:cNvSpPr>
                <p:nvPr/>
              </p:nvSpPr>
              <p:spPr bwMode="auto">
                <a:xfrm>
                  <a:off x="3479" y="3373"/>
                  <a:ext cx="77"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3" name="Oval 204"/>
                <p:cNvSpPr>
                  <a:spLocks noChangeArrowheads="1"/>
                </p:cNvSpPr>
                <p:nvPr/>
              </p:nvSpPr>
              <p:spPr bwMode="auto">
                <a:xfrm>
                  <a:off x="3564" y="3373"/>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614" name="Oval 205"/>
                <p:cNvSpPr>
                  <a:spLocks noChangeArrowheads="1"/>
                </p:cNvSpPr>
                <p:nvPr/>
              </p:nvSpPr>
              <p:spPr bwMode="auto">
                <a:xfrm>
                  <a:off x="3645" y="3373"/>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607" name="Rectangle 207"/>
              <p:cNvSpPr>
                <a:spLocks noChangeArrowheads="1"/>
              </p:cNvSpPr>
              <p:nvPr/>
            </p:nvSpPr>
            <p:spPr bwMode="auto">
              <a:xfrm>
                <a:off x="3215" y="3216"/>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sp>
            <p:nvSpPr>
              <p:cNvPr id="102608" name="Line 208"/>
              <p:cNvSpPr>
                <a:spLocks noChangeShapeType="1"/>
              </p:cNvSpPr>
              <p:nvPr/>
            </p:nvSpPr>
            <p:spPr bwMode="auto">
              <a:xfrm flipV="1">
                <a:off x="3463" y="3334"/>
                <a:ext cx="0" cy="31"/>
              </a:xfrm>
              <a:prstGeom prst="line">
                <a:avLst/>
              </a:prstGeom>
              <a:noFill/>
              <a:ln w="12700">
                <a:solidFill>
                  <a:srgbClr val="000000"/>
                </a:solidFill>
                <a:round/>
                <a:headEnd type="none" w="sm" len="sm"/>
                <a:tailEnd type="none" w="sm" len="sm"/>
              </a:ln>
            </p:spPr>
            <p:txBody>
              <a:bodyPr/>
              <a:lstStyle/>
              <a:p>
                <a:endParaRPr lang="en-US"/>
              </a:p>
            </p:txBody>
          </p:sp>
        </p:grpSp>
        <p:grpSp>
          <p:nvGrpSpPr>
            <p:cNvPr id="102587" name="Group 224"/>
            <p:cNvGrpSpPr>
              <a:grpSpLocks/>
            </p:cNvGrpSpPr>
            <p:nvPr/>
          </p:nvGrpSpPr>
          <p:grpSpPr bwMode="auto">
            <a:xfrm>
              <a:off x="3272" y="3269"/>
              <a:ext cx="982" cy="417"/>
              <a:chOff x="3272" y="3269"/>
              <a:chExt cx="982" cy="417"/>
            </a:xfrm>
          </p:grpSpPr>
          <p:grpSp>
            <p:nvGrpSpPr>
              <p:cNvPr id="102588" name="Group 212"/>
              <p:cNvGrpSpPr>
                <a:grpSpLocks/>
              </p:cNvGrpSpPr>
              <p:nvPr/>
            </p:nvGrpSpPr>
            <p:grpSpPr bwMode="auto">
              <a:xfrm>
                <a:off x="3443" y="3269"/>
                <a:ext cx="624" cy="68"/>
                <a:chOff x="3443" y="3269"/>
                <a:chExt cx="624" cy="68"/>
              </a:xfrm>
            </p:grpSpPr>
            <p:sp>
              <p:nvSpPr>
                <p:cNvPr id="102600" name="Freeform 210"/>
                <p:cNvSpPr>
                  <a:spLocks/>
                </p:cNvSpPr>
                <p:nvPr/>
              </p:nvSpPr>
              <p:spPr bwMode="auto">
                <a:xfrm>
                  <a:off x="3443" y="3269"/>
                  <a:ext cx="624" cy="68"/>
                </a:xfrm>
                <a:custGeom>
                  <a:avLst/>
                  <a:gdLst>
                    <a:gd name="T0" fmla="*/ 0 w 624"/>
                    <a:gd name="T1" fmla="*/ 63 h 68"/>
                    <a:gd name="T2" fmla="*/ 622 w 624"/>
                    <a:gd name="T3" fmla="*/ 67 h 68"/>
                    <a:gd name="T4" fmla="*/ 623 w 624"/>
                    <a:gd name="T5" fmla="*/ 35 h 68"/>
                    <a:gd name="T6" fmla="*/ 311 w 624"/>
                    <a:gd name="T7" fmla="*/ 0 h 68"/>
                    <a:gd name="T8" fmla="*/ 0 w 624"/>
                    <a:gd name="T9" fmla="*/ 31 h 68"/>
                    <a:gd name="T10" fmla="*/ 0 w 624"/>
                    <a:gd name="T11" fmla="*/ 63 h 68"/>
                    <a:gd name="T12" fmla="*/ 0 60000 65536"/>
                    <a:gd name="T13" fmla="*/ 0 60000 65536"/>
                    <a:gd name="T14" fmla="*/ 0 60000 65536"/>
                    <a:gd name="T15" fmla="*/ 0 60000 65536"/>
                    <a:gd name="T16" fmla="*/ 0 60000 65536"/>
                    <a:gd name="T17" fmla="*/ 0 60000 65536"/>
                    <a:gd name="T18" fmla="*/ 0 w 624"/>
                    <a:gd name="T19" fmla="*/ 0 h 68"/>
                    <a:gd name="T20" fmla="*/ 624 w 62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24" h="68">
                      <a:moveTo>
                        <a:pt x="0" y="63"/>
                      </a:moveTo>
                      <a:lnTo>
                        <a:pt x="622" y="67"/>
                      </a:lnTo>
                      <a:lnTo>
                        <a:pt x="623" y="35"/>
                      </a:lnTo>
                      <a:lnTo>
                        <a:pt x="311" y="0"/>
                      </a:lnTo>
                      <a:lnTo>
                        <a:pt x="0" y="31"/>
                      </a:lnTo>
                      <a:lnTo>
                        <a:pt x="0" y="6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102601" name="Oval 211"/>
                <p:cNvSpPr>
                  <a:spLocks noChangeArrowheads="1"/>
                </p:cNvSpPr>
                <p:nvPr/>
              </p:nvSpPr>
              <p:spPr bwMode="auto">
                <a:xfrm>
                  <a:off x="3741" y="3284"/>
                  <a:ext cx="27" cy="27"/>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nvGrpSpPr>
              <p:cNvPr id="102589" name="Group 215"/>
              <p:cNvGrpSpPr>
                <a:grpSpLocks/>
              </p:cNvGrpSpPr>
              <p:nvPr/>
            </p:nvGrpSpPr>
            <p:grpSpPr bwMode="auto">
              <a:xfrm>
                <a:off x="3272" y="3622"/>
                <a:ext cx="393" cy="64"/>
                <a:chOff x="3272" y="3622"/>
                <a:chExt cx="393" cy="64"/>
              </a:xfrm>
            </p:grpSpPr>
            <p:sp>
              <p:nvSpPr>
                <p:cNvPr id="102598" name="Arc 213"/>
                <p:cNvSpPr>
                  <a:spLocks/>
                </p:cNvSpPr>
                <p:nvPr/>
              </p:nvSpPr>
              <p:spPr bwMode="auto">
                <a:xfrm>
                  <a:off x="3272" y="3622"/>
                  <a:ext cx="198"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91" y="21599"/>
                      </a:moveTo>
                      <a:cubicBezTo>
                        <a:pt x="9604" y="21539"/>
                        <a:pt x="0" y="11886"/>
                        <a:pt x="0" y="0"/>
                      </a:cubicBezTo>
                    </a:path>
                    <a:path w="21600" h="21600" stroke="0" extrusionOk="0">
                      <a:moveTo>
                        <a:pt x="21491" y="21599"/>
                      </a:moveTo>
                      <a:cubicBezTo>
                        <a:pt x="9604" y="21539"/>
                        <a:pt x="0" y="11886"/>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599" name="Arc 214"/>
                <p:cNvSpPr>
                  <a:spLocks/>
                </p:cNvSpPr>
                <p:nvPr/>
              </p:nvSpPr>
              <p:spPr bwMode="auto">
                <a:xfrm>
                  <a:off x="3466" y="3622"/>
                  <a:ext cx="199" cy="64"/>
                </a:xfrm>
                <a:custGeom>
                  <a:avLst/>
                  <a:gdLst>
                    <a:gd name="T0" fmla="*/ 0 w 21710"/>
                    <a:gd name="T1" fmla="*/ 0 h 21946"/>
                    <a:gd name="T2" fmla="*/ 0 w 21710"/>
                    <a:gd name="T3" fmla="*/ 0 h 21946"/>
                    <a:gd name="T4" fmla="*/ 0 w 21710"/>
                    <a:gd name="T5" fmla="*/ 0 h 21946"/>
                    <a:gd name="T6" fmla="*/ 0 60000 65536"/>
                    <a:gd name="T7" fmla="*/ 0 60000 65536"/>
                    <a:gd name="T8" fmla="*/ 0 60000 65536"/>
                    <a:gd name="T9" fmla="*/ 0 w 21710"/>
                    <a:gd name="T10" fmla="*/ 0 h 21946"/>
                    <a:gd name="T11" fmla="*/ 21710 w 21710"/>
                    <a:gd name="T12" fmla="*/ 21946 h 21946"/>
                  </a:gdLst>
                  <a:ahLst/>
                  <a:cxnLst>
                    <a:cxn ang="T6">
                      <a:pos x="T0" y="T1"/>
                    </a:cxn>
                    <a:cxn ang="T7">
                      <a:pos x="T2" y="T3"/>
                    </a:cxn>
                    <a:cxn ang="T8">
                      <a:pos x="T4" y="T5"/>
                    </a:cxn>
                  </a:cxnLst>
                  <a:rect l="T9" t="T10" r="T11" b="T12"/>
                  <a:pathLst>
                    <a:path w="21710" h="21946" fill="none" extrusionOk="0">
                      <a:moveTo>
                        <a:pt x="21707" y="-1"/>
                      </a:moveTo>
                      <a:cubicBezTo>
                        <a:pt x="21709" y="115"/>
                        <a:pt x="21710" y="230"/>
                        <a:pt x="21710" y="346"/>
                      </a:cubicBezTo>
                      <a:cubicBezTo>
                        <a:pt x="21710" y="12275"/>
                        <a:pt x="12039" y="21946"/>
                        <a:pt x="110" y="21946"/>
                      </a:cubicBezTo>
                      <a:cubicBezTo>
                        <a:pt x="73" y="21946"/>
                        <a:pt x="36" y="21945"/>
                        <a:pt x="0" y="21945"/>
                      </a:cubicBezTo>
                    </a:path>
                    <a:path w="21710" h="21946" stroke="0" extrusionOk="0">
                      <a:moveTo>
                        <a:pt x="21707" y="-1"/>
                      </a:moveTo>
                      <a:cubicBezTo>
                        <a:pt x="21709" y="115"/>
                        <a:pt x="21710" y="230"/>
                        <a:pt x="21710" y="346"/>
                      </a:cubicBezTo>
                      <a:cubicBezTo>
                        <a:pt x="21710" y="12275"/>
                        <a:pt x="12039" y="21946"/>
                        <a:pt x="110" y="21946"/>
                      </a:cubicBezTo>
                      <a:cubicBezTo>
                        <a:pt x="73" y="21946"/>
                        <a:pt x="36" y="21945"/>
                        <a:pt x="0" y="21945"/>
                      </a:cubicBezTo>
                      <a:lnTo>
                        <a:pt x="11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590" name="Freeform 216"/>
              <p:cNvSpPr>
                <a:spLocks/>
              </p:cNvSpPr>
              <p:nvPr/>
            </p:nvSpPr>
            <p:spPr bwMode="auto">
              <a:xfrm>
                <a:off x="3275" y="3365"/>
                <a:ext cx="390" cy="255"/>
              </a:xfrm>
              <a:custGeom>
                <a:avLst/>
                <a:gdLst>
                  <a:gd name="T0" fmla="*/ 0 w 390"/>
                  <a:gd name="T1" fmla="*/ 254 h 255"/>
                  <a:gd name="T2" fmla="*/ 186 w 390"/>
                  <a:gd name="T3" fmla="*/ 0 h 255"/>
                  <a:gd name="T4" fmla="*/ 389 w 390"/>
                  <a:gd name="T5" fmla="*/ 254 h 255"/>
                  <a:gd name="T6" fmla="*/ 0 60000 65536"/>
                  <a:gd name="T7" fmla="*/ 0 60000 65536"/>
                  <a:gd name="T8" fmla="*/ 0 60000 65536"/>
                  <a:gd name="T9" fmla="*/ 0 w 390"/>
                  <a:gd name="T10" fmla="*/ 0 h 255"/>
                  <a:gd name="T11" fmla="*/ 390 w 390"/>
                  <a:gd name="T12" fmla="*/ 255 h 255"/>
                </a:gdLst>
                <a:ahLst/>
                <a:cxnLst>
                  <a:cxn ang="T6">
                    <a:pos x="T0" y="T1"/>
                  </a:cxn>
                  <a:cxn ang="T7">
                    <a:pos x="T2" y="T3"/>
                  </a:cxn>
                  <a:cxn ang="T8">
                    <a:pos x="T4" y="T5"/>
                  </a:cxn>
                </a:cxnLst>
                <a:rect l="T9" t="T10" r="T11" b="T12"/>
                <a:pathLst>
                  <a:path w="390" h="255">
                    <a:moveTo>
                      <a:pt x="0" y="254"/>
                    </a:moveTo>
                    <a:lnTo>
                      <a:pt x="186" y="0"/>
                    </a:lnTo>
                    <a:lnTo>
                      <a:pt x="389"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205017" name="Oval 217"/>
              <p:cNvSpPr>
                <a:spLocks noChangeArrowheads="1"/>
              </p:cNvSpPr>
              <p:nvPr/>
            </p:nvSpPr>
            <p:spPr bwMode="auto">
              <a:xfrm>
                <a:off x="3346" y="3572"/>
                <a:ext cx="220"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nvGrpSpPr>
              <p:cNvPr id="102592" name="Group 220"/>
              <p:cNvGrpSpPr>
                <a:grpSpLocks/>
              </p:cNvGrpSpPr>
              <p:nvPr/>
            </p:nvGrpSpPr>
            <p:grpSpPr bwMode="auto">
              <a:xfrm>
                <a:off x="3861" y="3621"/>
                <a:ext cx="393" cy="64"/>
                <a:chOff x="3861" y="3621"/>
                <a:chExt cx="393" cy="64"/>
              </a:xfrm>
            </p:grpSpPr>
            <p:sp>
              <p:nvSpPr>
                <p:cNvPr id="102596" name="Arc 218"/>
                <p:cNvSpPr>
                  <a:spLocks/>
                </p:cNvSpPr>
                <p:nvPr/>
              </p:nvSpPr>
              <p:spPr bwMode="auto">
                <a:xfrm>
                  <a:off x="3861" y="3621"/>
                  <a:ext cx="198"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91" y="21599"/>
                      </a:moveTo>
                      <a:cubicBezTo>
                        <a:pt x="9604" y="21539"/>
                        <a:pt x="0" y="11886"/>
                        <a:pt x="0" y="0"/>
                      </a:cubicBezTo>
                    </a:path>
                    <a:path w="21600" h="21600" stroke="0" extrusionOk="0">
                      <a:moveTo>
                        <a:pt x="21491" y="21599"/>
                      </a:moveTo>
                      <a:cubicBezTo>
                        <a:pt x="9604" y="21539"/>
                        <a:pt x="0" y="11886"/>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597" name="Arc 219"/>
                <p:cNvSpPr>
                  <a:spLocks/>
                </p:cNvSpPr>
                <p:nvPr/>
              </p:nvSpPr>
              <p:spPr bwMode="auto">
                <a:xfrm>
                  <a:off x="4055" y="3621"/>
                  <a:ext cx="199" cy="64"/>
                </a:xfrm>
                <a:custGeom>
                  <a:avLst/>
                  <a:gdLst>
                    <a:gd name="T0" fmla="*/ 0 w 21710"/>
                    <a:gd name="T1" fmla="*/ 0 h 21946"/>
                    <a:gd name="T2" fmla="*/ 0 w 21710"/>
                    <a:gd name="T3" fmla="*/ 0 h 21946"/>
                    <a:gd name="T4" fmla="*/ 0 w 21710"/>
                    <a:gd name="T5" fmla="*/ 0 h 21946"/>
                    <a:gd name="T6" fmla="*/ 0 60000 65536"/>
                    <a:gd name="T7" fmla="*/ 0 60000 65536"/>
                    <a:gd name="T8" fmla="*/ 0 60000 65536"/>
                    <a:gd name="T9" fmla="*/ 0 w 21710"/>
                    <a:gd name="T10" fmla="*/ 0 h 21946"/>
                    <a:gd name="T11" fmla="*/ 21710 w 21710"/>
                    <a:gd name="T12" fmla="*/ 21946 h 21946"/>
                  </a:gdLst>
                  <a:ahLst/>
                  <a:cxnLst>
                    <a:cxn ang="T6">
                      <a:pos x="T0" y="T1"/>
                    </a:cxn>
                    <a:cxn ang="T7">
                      <a:pos x="T2" y="T3"/>
                    </a:cxn>
                    <a:cxn ang="T8">
                      <a:pos x="T4" y="T5"/>
                    </a:cxn>
                  </a:cxnLst>
                  <a:rect l="T9" t="T10" r="T11" b="T12"/>
                  <a:pathLst>
                    <a:path w="21710" h="21946" fill="none" extrusionOk="0">
                      <a:moveTo>
                        <a:pt x="21707" y="-1"/>
                      </a:moveTo>
                      <a:cubicBezTo>
                        <a:pt x="21709" y="115"/>
                        <a:pt x="21710" y="230"/>
                        <a:pt x="21710" y="346"/>
                      </a:cubicBezTo>
                      <a:cubicBezTo>
                        <a:pt x="21710" y="12275"/>
                        <a:pt x="12039" y="21946"/>
                        <a:pt x="110" y="21946"/>
                      </a:cubicBezTo>
                      <a:cubicBezTo>
                        <a:pt x="73" y="21946"/>
                        <a:pt x="36" y="21945"/>
                        <a:pt x="0" y="21945"/>
                      </a:cubicBezTo>
                    </a:path>
                    <a:path w="21710" h="21946" stroke="0" extrusionOk="0">
                      <a:moveTo>
                        <a:pt x="21707" y="-1"/>
                      </a:moveTo>
                      <a:cubicBezTo>
                        <a:pt x="21709" y="115"/>
                        <a:pt x="21710" y="230"/>
                        <a:pt x="21710" y="346"/>
                      </a:cubicBezTo>
                      <a:cubicBezTo>
                        <a:pt x="21710" y="12275"/>
                        <a:pt x="12039" y="21946"/>
                        <a:pt x="110" y="21946"/>
                      </a:cubicBezTo>
                      <a:cubicBezTo>
                        <a:pt x="73" y="21946"/>
                        <a:pt x="36" y="21945"/>
                        <a:pt x="0" y="21945"/>
                      </a:cubicBezTo>
                      <a:lnTo>
                        <a:pt x="11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593" name="Freeform 221"/>
              <p:cNvSpPr>
                <a:spLocks/>
              </p:cNvSpPr>
              <p:nvPr/>
            </p:nvSpPr>
            <p:spPr bwMode="auto">
              <a:xfrm>
                <a:off x="3864" y="3364"/>
                <a:ext cx="390" cy="255"/>
              </a:xfrm>
              <a:custGeom>
                <a:avLst/>
                <a:gdLst>
                  <a:gd name="T0" fmla="*/ 0 w 390"/>
                  <a:gd name="T1" fmla="*/ 254 h 255"/>
                  <a:gd name="T2" fmla="*/ 186 w 390"/>
                  <a:gd name="T3" fmla="*/ 0 h 255"/>
                  <a:gd name="T4" fmla="*/ 389 w 390"/>
                  <a:gd name="T5" fmla="*/ 254 h 255"/>
                  <a:gd name="T6" fmla="*/ 0 60000 65536"/>
                  <a:gd name="T7" fmla="*/ 0 60000 65536"/>
                  <a:gd name="T8" fmla="*/ 0 60000 65536"/>
                  <a:gd name="T9" fmla="*/ 0 w 390"/>
                  <a:gd name="T10" fmla="*/ 0 h 255"/>
                  <a:gd name="T11" fmla="*/ 390 w 390"/>
                  <a:gd name="T12" fmla="*/ 255 h 255"/>
                </a:gdLst>
                <a:ahLst/>
                <a:cxnLst>
                  <a:cxn ang="T6">
                    <a:pos x="T0" y="T1"/>
                  </a:cxn>
                  <a:cxn ang="T7">
                    <a:pos x="T2" y="T3"/>
                  </a:cxn>
                  <a:cxn ang="T8">
                    <a:pos x="T4" y="T5"/>
                  </a:cxn>
                </a:cxnLst>
                <a:rect l="T9" t="T10" r="T11" b="T12"/>
                <a:pathLst>
                  <a:path w="390" h="255">
                    <a:moveTo>
                      <a:pt x="0" y="254"/>
                    </a:moveTo>
                    <a:lnTo>
                      <a:pt x="186" y="0"/>
                    </a:lnTo>
                    <a:lnTo>
                      <a:pt x="389"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594" name="Line 222"/>
              <p:cNvSpPr>
                <a:spLocks noChangeShapeType="1"/>
              </p:cNvSpPr>
              <p:nvPr/>
            </p:nvSpPr>
            <p:spPr bwMode="auto">
              <a:xfrm flipV="1">
                <a:off x="4053" y="3333"/>
                <a:ext cx="0" cy="31"/>
              </a:xfrm>
              <a:prstGeom prst="line">
                <a:avLst/>
              </a:prstGeom>
              <a:noFill/>
              <a:ln w="12700">
                <a:solidFill>
                  <a:srgbClr val="000000"/>
                </a:solidFill>
                <a:round/>
                <a:headEnd type="none" w="sm" len="sm"/>
                <a:tailEnd type="none" w="sm" len="sm"/>
              </a:ln>
            </p:spPr>
            <p:txBody>
              <a:bodyPr/>
              <a:lstStyle/>
              <a:p>
                <a:endParaRPr lang="en-US"/>
              </a:p>
            </p:txBody>
          </p:sp>
          <p:sp>
            <p:nvSpPr>
              <p:cNvPr id="205023" name="Oval 223"/>
              <p:cNvSpPr>
                <a:spLocks noChangeArrowheads="1"/>
              </p:cNvSpPr>
              <p:nvPr/>
            </p:nvSpPr>
            <p:spPr bwMode="auto">
              <a:xfrm>
                <a:off x="3950" y="3564"/>
                <a:ext cx="222"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grpSp>
      <p:grpSp>
        <p:nvGrpSpPr>
          <p:cNvPr id="102487" name="Group 230"/>
          <p:cNvGrpSpPr>
            <a:grpSpLocks/>
          </p:cNvGrpSpPr>
          <p:nvPr/>
        </p:nvGrpSpPr>
        <p:grpSpPr bwMode="auto">
          <a:xfrm>
            <a:off x="6088063" y="5999163"/>
            <a:ext cx="682625" cy="328612"/>
            <a:chOff x="3835" y="3779"/>
            <a:chExt cx="430" cy="207"/>
          </a:xfrm>
        </p:grpSpPr>
        <p:sp>
          <p:nvSpPr>
            <p:cNvPr id="102581" name="Freeform 226"/>
            <p:cNvSpPr>
              <a:spLocks/>
            </p:cNvSpPr>
            <p:nvPr/>
          </p:nvSpPr>
          <p:spPr bwMode="auto">
            <a:xfrm>
              <a:off x="3835" y="3779"/>
              <a:ext cx="430" cy="207"/>
            </a:xfrm>
            <a:custGeom>
              <a:avLst/>
              <a:gdLst>
                <a:gd name="T0" fmla="*/ 62 w 430"/>
                <a:gd name="T1" fmla="*/ 206 h 207"/>
                <a:gd name="T2" fmla="*/ 20 w 430"/>
                <a:gd name="T3" fmla="*/ 202 h 207"/>
                <a:gd name="T4" fmla="*/ 10 w 430"/>
                <a:gd name="T5" fmla="*/ 185 h 207"/>
                <a:gd name="T6" fmla="*/ 10 w 430"/>
                <a:gd name="T7" fmla="*/ 168 h 207"/>
                <a:gd name="T8" fmla="*/ 16 w 430"/>
                <a:gd name="T9" fmla="*/ 149 h 207"/>
                <a:gd name="T10" fmla="*/ 20 w 430"/>
                <a:gd name="T11" fmla="*/ 130 h 207"/>
                <a:gd name="T12" fmla="*/ 18 w 430"/>
                <a:gd name="T13" fmla="*/ 92 h 207"/>
                <a:gd name="T14" fmla="*/ 8 w 430"/>
                <a:gd name="T15" fmla="*/ 65 h 207"/>
                <a:gd name="T16" fmla="*/ 2 w 430"/>
                <a:gd name="T17" fmla="*/ 49 h 207"/>
                <a:gd name="T18" fmla="*/ 16 w 430"/>
                <a:gd name="T19" fmla="*/ 54 h 207"/>
                <a:gd name="T20" fmla="*/ 53 w 430"/>
                <a:gd name="T21" fmla="*/ 63 h 207"/>
                <a:gd name="T22" fmla="*/ 97 w 430"/>
                <a:gd name="T23" fmla="*/ 78 h 207"/>
                <a:gd name="T24" fmla="*/ 109 w 430"/>
                <a:gd name="T25" fmla="*/ 99 h 207"/>
                <a:gd name="T26" fmla="*/ 120 w 430"/>
                <a:gd name="T27" fmla="*/ 118 h 207"/>
                <a:gd name="T28" fmla="*/ 136 w 430"/>
                <a:gd name="T29" fmla="*/ 127 h 207"/>
                <a:gd name="T30" fmla="*/ 147 w 430"/>
                <a:gd name="T31" fmla="*/ 115 h 207"/>
                <a:gd name="T32" fmla="*/ 167 w 430"/>
                <a:gd name="T33" fmla="*/ 106 h 207"/>
                <a:gd name="T34" fmla="*/ 188 w 430"/>
                <a:gd name="T35" fmla="*/ 89 h 207"/>
                <a:gd name="T36" fmla="*/ 198 w 430"/>
                <a:gd name="T37" fmla="*/ 72 h 207"/>
                <a:gd name="T38" fmla="*/ 205 w 430"/>
                <a:gd name="T39" fmla="*/ 37 h 207"/>
                <a:gd name="T40" fmla="*/ 217 w 430"/>
                <a:gd name="T41" fmla="*/ 25 h 207"/>
                <a:gd name="T42" fmla="*/ 232 w 430"/>
                <a:gd name="T43" fmla="*/ 18 h 207"/>
                <a:gd name="T44" fmla="*/ 236 w 430"/>
                <a:gd name="T45" fmla="*/ 15 h 207"/>
                <a:gd name="T46" fmla="*/ 244 w 430"/>
                <a:gd name="T47" fmla="*/ 41 h 207"/>
                <a:gd name="T48" fmla="*/ 265 w 430"/>
                <a:gd name="T49" fmla="*/ 61 h 207"/>
                <a:gd name="T50" fmla="*/ 273 w 430"/>
                <a:gd name="T51" fmla="*/ 85 h 207"/>
                <a:gd name="T52" fmla="*/ 279 w 430"/>
                <a:gd name="T53" fmla="*/ 103 h 207"/>
                <a:gd name="T54" fmla="*/ 283 w 430"/>
                <a:gd name="T55" fmla="*/ 120 h 207"/>
                <a:gd name="T56" fmla="*/ 290 w 430"/>
                <a:gd name="T57" fmla="*/ 132 h 207"/>
                <a:gd name="T58" fmla="*/ 312 w 430"/>
                <a:gd name="T59" fmla="*/ 125 h 207"/>
                <a:gd name="T60" fmla="*/ 331 w 430"/>
                <a:gd name="T61" fmla="*/ 125 h 207"/>
                <a:gd name="T62" fmla="*/ 350 w 430"/>
                <a:gd name="T63" fmla="*/ 115 h 207"/>
                <a:gd name="T64" fmla="*/ 358 w 430"/>
                <a:gd name="T65" fmla="*/ 90 h 207"/>
                <a:gd name="T66" fmla="*/ 358 w 430"/>
                <a:gd name="T67" fmla="*/ 56 h 207"/>
                <a:gd name="T68" fmla="*/ 352 w 430"/>
                <a:gd name="T69" fmla="*/ 27 h 207"/>
                <a:gd name="T70" fmla="*/ 364 w 430"/>
                <a:gd name="T71" fmla="*/ 18 h 207"/>
                <a:gd name="T72" fmla="*/ 385 w 430"/>
                <a:gd name="T73" fmla="*/ 15 h 207"/>
                <a:gd name="T74" fmla="*/ 393 w 430"/>
                <a:gd name="T75" fmla="*/ 0 h 207"/>
                <a:gd name="T76" fmla="*/ 389 w 430"/>
                <a:gd name="T77" fmla="*/ 20 h 207"/>
                <a:gd name="T78" fmla="*/ 395 w 430"/>
                <a:gd name="T79" fmla="*/ 41 h 207"/>
                <a:gd name="T80" fmla="*/ 412 w 430"/>
                <a:gd name="T81" fmla="*/ 60 h 207"/>
                <a:gd name="T82" fmla="*/ 420 w 430"/>
                <a:gd name="T83" fmla="*/ 101 h 207"/>
                <a:gd name="T84" fmla="*/ 429 w 430"/>
                <a:gd name="T85" fmla="*/ 127 h 207"/>
                <a:gd name="T86" fmla="*/ 424 w 430"/>
                <a:gd name="T87" fmla="*/ 142 h 207"/>
                <a:gd name="T88" fmla="*/ 410 w 430"/>
                <a:gd name="T89" fmla="*/ 171 h 207"/>
                <a:gd name="T90" fmla="*/ 385 w 430"/>
                <a:gd name="T91" fmla="*/ 176 h 207"/>
                <a:gd name="T92" fmla="*/ 339 w 430"/>
                <a:gd name="T93" fmla="*/ 176 h 207"/>
                <a:gd name="T94" fmla="*/ 298 w 430"/>
                <a:gd name="T95" fmla="*/ 175 h 207"/>
                <a:gd name="T96" fmla="*/ 256 w 430"/>
                <a:gd name="T97" fmla="*/ 176 h 207"/>
                <a:gd name="T98" fmla="*/ 238 w 430"/>
                <a:gd name="T99" fmla="*/ 190 h 207"/>
                <a:gd name="T100" fmla="*/ 219 w 430"/>
                <a:gd name="T101" fmla="*/ 200 h 207"/>
                <a:gd name="T102" fmla="*/ 201 w 430"/>
                <a:gd name="T103" fmla="*/ 202 h 207"/>
                <a:gd name="T104" fmla="*/ 178 w 430"/>
                <a:gd name="T105" fmla="*/ 195 h 207"/>
                <a:gd name="T106" fmla="*/ 157 w 430"/>
                <a:gd name="T107" fmla="*/ 190 h 207"/>
                <a:gd name="T108" fmla="*/ 136 w 430"/>
                <a:gd name="T109" fmla="*/ 183 h 207"/>
                <a:gd name="T110" fmla="*/ 118 w 430"/>
                <a:gd name="T111" fmla="*/ 183 h 207"/>
                <a:gd name="T112" fmla="*/ 99 w 430"/>
                <a:gd name="T113" fmla="*/ 185 h 207"/>
                <a:gd name="T114" fmla="*/ 91 w 430"/>
                <a:gd name="T115" fmla="*/ 199 h 2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0"/>
                <a:gd name="T175" fmla="*/ 0 h 207"/>
                <a:gd name="T176" fmla="*/ 430 w 430"/>
                <a:gd name="T177" fmla="*/ 207 h 2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0" h="207">
                  <a:moveTo>
                    <a:pt x="91" y="199"/>
                  </a:moveTo>
                  <a:lnTo>
                    <a:pt x="74" y="206"/>
                  </a:lnTo>
                  <a:lnTo>
                    <a:pt x="62" y="206"/>
                  </a:lnTo>
                  <a:lnTo>
                    <a:pt x="49" y="206"/>
                  </a:lnTo>
                  <a:lnTo>
                    <a:pt x="35" y="206"/>
                  </a:lnTo>
                  <a:lnTo>
                    <a:pt x="20" y="202"/>
                  </a:lnTo>
                  <a:lnTo>
                    <a:pt x="14" y="195"/>
                  </a:lnTo>
                  <a:lnTo>
                    <a:pt x="12" y="190"/>
                  </a:lnTo>
                  <a:lnTo>
                    <a:pt x="10" y="185"/>
                  </a:lnTo>
                  <a:lnTo>
                    <a:pt x="10" y="178"/>
                  </a:lnTo>
                  <a:lnTo>
                    <a:pt x="10" y="173"/>
                  </a:lnTo>
                  <a:lnTo>
                    <a:pt x="10" y="168"/>
                  </a:lnTo>
                  <a:lnTo>
                    <a:pt x="12" y="163"/>
                  </a:lnTo>
                  <a:lnTo>
                    <a:pt x="14" y="156"/>
                  </a:lnTo>
                  <a:lnTo>
                    <a:pt x="16" y="149"/>
                  </a:lnTo>
                  <a:lnTo>
                    <a:pt x="18" y="142"/>
                  </a:lnTo>
                  <a:lnTo>
                    <a:pt x="20" y="137"/>
                  </a:lnTo>
                  <a:lnTo>
                    <a:pt x="20" y="130"/>
                  </a:lnTo>
                  <a:lnTo>
                    <a:pt x="20" y="116"/>
                  </a:lnTo>
                  <a:lnTo>
                    <a:pt x="20" y="103"/>
                  </a:lnTo>
                  <a:lnTo>
                    <a:pt x="18" y="92"/>
                  </a:lnTo>
                  <a:lnTo>
                    <a:pt x="14" y="82"/>
                  </a:lnTo>
                  <a:lnTo>
                    <a:pt x="12" y="72"/>
                  </a:lnTo>
                  <a:lnTo>
                    <a:pt x="8" y="65"/>
                  </a:lnTo>
                  <a:lnTo>
                    <a:pt x="4" y="60"/>
                  </a:lnTo>
                  <a:lnTo>
                    <a:pt x="2" y="54"/>
                  </a:lnTo>
                  <a:lnTo>
                    <a:pt x="2" y="49"/>
                  </a:lnTo>
                  <a:lnTo>
                    <a:pt x="0" y="44"/>
                  </a:lnTo>
                  <a:lnTo>
                    <a:pt x="8" y="51"/>
                  </a:lnTo>
                  <a:lnTo>
                    <a:pt x="16" y="54"/>
                  </a:lnTo>
                  <a:lnTo>
                    <a:pt x="31" y="58"/>
                  </a:lnTo>
                  <a:lnTo>
                    <a:pt x="37" y="60"/>
                  </a:lnTo>
                  <a:lnTo>
                    <a:pt x="53" y="63"/>
                  </a:lnTo>
                  <a:lnTo>
                    <a:pt x="70" y="68"/>
                  </a:lnTo>
                  <a:lnTo>
                    <a:pt x="82" y="72"/>
                  </a:lnTo>
                  <a:lnTo>
                    <a:pt x="97" y="78"/>
                  </a:lnTo>
                  <a:lnTo>
                    <a:pt x="101" y="84"/>
                  </a:lnTo>
                  <a:lnTo>
                    <a:pt x="105" y="94"/>
                  </a:lnTo>
                  <a:lnTo>
                    <a:pt x="109" y="99"/>
                  </a:lnTo>
                  <a:lnTo>
                    <a:pt x="113" y="106"/>
                  </a:lnTo>
                  <a:lnTo>
                    <a:pt x="116" y="113"/>
                  </a:lnTo>
                  <a:lnTo>
                    <a:pt x="120" y="118"/>
                  </a:lnTo>
                  <a:lnTo>
                    <a:pt x="124" y="123"/>
                  </a:lnTo>
                  <a:lnTo>
                    <a:pt x="130" y="127"/>
                  </a:lnTo>
                  <a:lnTo>
                    <a:pt x="136" y="127"/>
                  </a:lnTo>
                  <a:lnTo>
                    <a:pt x="138" y="121"/>
                  </a:lnTo>
                  <a:lnTo>
                    <a:pt x="140" y="116"/>
                  </a:lnTo>
                  <a:lnTo>
                    <a:pt x="147" y="115"/>
                  </a:lnTo>
                  <a:lnTo>
                    <a:pt x="153" y="111"/>
                  </a:lnTo>
                  <a:lnTo>
                    <a:pt x="159" y="109"/>
                  </a:lnTo>
                  <a:lnTo>
                    <a:pt x="167" y="106"/>
                  </a:lnTo>
                  <a:lnTo>
                    <a:pt x="176" y="101"/>
                  </a:lnTo>
                  <a:lnTo>
                    <a:pt x="182" y="96"/>
                  </a:lnTo>
                  <a:lnTo>
                    <a:pt x="188" y="89"/>
                  </a:lnTo>
                  <a:lnTo>
                    <a:pt x="194" y="82"/>
                  </a:lnTo>
                  <a:lnTo>
                    <a:pt x="198" y="77"/>
                  </a:lnTo>
                  <a:lnTo>
                    <a:pt x="198" y="72"/>
                  </a:lnTo>
                  <a:lnTo>
                    <a:pt x="203" y="65"/>
                  </a:lnTo>
                  <a:lnTo>
                    <a:pt x="205" y="51"/>
                  </a:lnTo>
                  <a:lnTo>
                    <a:pt x="205" y="37"/>
                  </a:lnTo>
                  <a:lnTo>
                    <a:pt x="205" y="32"/>
                  </a:lnTo>
                  <a:lnTo>
                    <a:pt x="211" y="27"/>
                  </a:lnTo>
                  <a:lnTo>
                    <a:pt x="217" y="25"/>
                  </a:lnTo>
                  <a:lnTo>
                    <a:pt x="223" y="25"/>
                  </a:lnTo>
                  <a:lnTo>
                    <a:pt x="230" y="24"/>
                  </a:lnTo>
                  <a:lnTo>
                    <a:pt x="232" y="18"/>
                  </a:lnTo>
                  <a:lnTo>
                    <a:pt x="234" y="13"/>
                  </a:lnTo>
                  <a:lnTo>
                    <a:pt x="236" y="8"/>
                  </a:lnTo>
                  <a:lnTo>
                    <a:pt x="236" y="15"/>
                  </a:lnTo>
                  <a:lnTo>
                    <a:pt x="236" y="29"/>
                  </a:lnTo>
                  <a:lnTo>
                    <a:pt x="240" y="36"/>
                  </a:lnTo>
                  <a:lnTo>
                    <a:pt x="244" y="41"/>
                  </a:lnTo>
                  <a:lnTo>
                    <a:pt x="252" y="48"/>
                  </a:lnTo>
                  <a:lnTo>
                    <a:pt x="259" y="54"/>
                  </a:lnTo>
                  <a:lnTo>
                    <a:pt x="265" y="61"/>
                  </a:lnTo>
                  <a:lnTo>
                    <a:pt x="267" y="66"/>
                  </a:lnTo>
                  <a:lnTo>
                    <a:pt x="271" y="78"/>
                  </a:lnTo>
                  <a:lnTo>
                    <a:pt x="273" y="85"/>
                  </a:lnTo>
                  <a:lnTo>
                    <a:pt x="275" y="92"/>
                  </a:lnTo>
                  <a:lnTo>
                    <a:pt x="279" y="97"/>
                  </a:lnTo>
                  <a:lnTo>
                    <a:pt x="279" y="103"/>
                  </a:lnTo>
                  <a:lnTo>
                    <a:pt x="281" y="109"/>
                  </a:lnTo>
                  <a:lnTo>
                    <a:pt x="283" y="115"/>
                  </a:lnTo>
                  <a:lnTo>
                    <a:pt x="283" y="120"/>
                  </a:lnTo>
                  <a:lnTo>
                    <a:pt x="286" y="125"/>
                  </a:lnTo>
                  <a:lnTo>
                    <a:pt x="283" y="130"/>
                  </a:lnTo>
                  <a:lnTo>
                    <a:pt x="290" y="132"/>
                  </a:lnTo>
                  <a:lnTo>
                    <a:pt x="298" y="128"/>
                  </a:lnTo>
                  <a:lnTo>
                    <a:pt x="304" y="127"/>
                  </a:lnTo>
                  <a:lnTo>
                    <a:pt x="312" y="125"/>
                  </a:lnTo>
                  <a:lnTo>
                    <a:pt x="319" y="125"/>
                  </a:lnTo>
                  <a:lnTo>
                    <a:pt x="325" y="125"/>
                  </a:lnTo>
                  <a:lnTo>
                    <a:pt x="331" y="125"/>
                  </a:lnTo>
                  <a:lnTo>
                    <a:pt x="337" y="125"/>
                  </a:lnTo>
                  <a:lnTo>
                    <a:pt x="346" y="120"/>
                  </a:lnTo>
                  <a:lnTo>
                    <a:pt x="350" y="115"/>
                  </a:lnTo>
                  <a:lnTo>
                    <a:pt x="354" y="108"/>
                  </a:lnTo>
                  <a:lnTo>
                    <a:pt x="356" y="97"/>
                  </a:lnTo>
                  <a:lnTo>
                    <a:pt x="358" y="90"/>
                  </a:lnTo>
                  <a:lnTo>
                    <a:pt x="358" y="77"/>
                  </a:lnTo>
                  <a:lnTo>
                    <a:pt x="358" y="66"/>
                  </a:lnTo>
                  <a:lnTo>
                    <a:pt x="358" y="56"/>
                  </a:lnTo>
                  <a:lnTo>
                    <a:pt x="356" y="42"/>
                  </a:lnTo>
                  <a:lnTo>
                    <a:pt x="354" y="32"/>
                  </a:lnTo>
                  <a:lnTo>
                    <a:pt x="352" y="27"/>
                  </a:lnTo>
                  <a:lnTo>
                    <a:pt x="352" y="22"/>
                  </a:lnTo>
                  <a:lnTo>
                    <a:pt x="358" y="20"/>
                  </a:lnTo>
                  <a:lnTo>
                    <a:pt x="364" y="18"/>
                  </a:lnTo>
                  <a:lnTo>
                    <a:pt x="370" y="18"/>
                  </a:lnTo>
                  <a:lnTo>
                    <a:pt x="379" y="17"/>
                  </a:lnTo>
                  <a:lnTo>
                    <a:pt x="385" y="15"/>
                  </a:lnTo>
                  <a:lnTo>
                    <a:pt x="391" y="10"/>
                  </a:lnTo>
                  <a:lnTo>
                    <a:pt x="391" y="5"/>
                  </a:lnTo>
                  <a:lnTo>
                    <a:pt x="393" y="0"/>
                  </a:lnTo>
                  <a:lnTo>
                    <a:pt x="391" y="5"/>
                  </a:lnTo>
                  <a:lnTo>
                    <a:pt x="389" y="10"/>
                  </a:lnTo>
                  <a:lnTo>
                    <a:pt x="389" y="20"/>
                  </a:lnTo>
                  <a:lnTo>
                    <a:pt x="389" y="27"/>
                  </a:lnTo>
                  <a:lnTo>
                    <a:pt x="391" y="34"/>
                  </a:lnTo>
                  <a:lnTo>
                    <a:pt x="395" y="41"/>
                  </a:lnTo>
                  <a:lnTo>
                    <a:pt x="404" y="48"/>
                  </a:lnTo>
                  <a:lnTo>
                    <a:pt x="408" y="54"/>
                  </a:lnTo>
                  <a:lnTo>
                    <a:pt x="412" y="60"/>
                  </a:lnTo>
                  <a:lnTo>
                    <a:pt x="416" y="73"/>
                  </a:lnTo>
                  <a:lnTo>
                    <a:pt x="418" y="84"/>
                  </a:lnTo>
                  <a:lnTo>
                    <a:pt x="420" y="101"/>
                  </a:lnTo>
                  <a:lnTo>
                    <a:pt x="422" y="111"/>
                  </a:lnTo>
                  <a:lnTo>
                    <a:pt x="424" y="121"/>
                  </a:lnTo>
                  <a:lnTo>
                    <a:pt x="429" y="127"/>
                  </a:lnTo>
                  <a:lnTo>
                    <a:pt x="429" y="132"/>
                  </a:lnTo>
                  <a:lnTo>
                    <a:pt x="429" y="137"/>
                  </a:lnTo>
                  <a:lnTo>
                    <a:pt x="424" y="142"/>
                  </a:lnTo>
                  <a:lnTo>
                    <a:pt x="420" y="156"/>
                  </a:lnTo>
                  <a:lnTo>
                    <a:pt x="416" y="166"/>
                  </a:lnTo>
                  <a:lnTo>
                    <a:pt x="410" y="171"/>
                  </a:lnTo>
                  <a:lnTo>
                    <a:pt x="402" y="176"/>
                  </a:lnTo>
                  <a:lnTo>
                    <a:pt x="393" y="176"/>
                  </a:lnTo>
                  <a:lnTo>
                    <a:pt x="385" y="176"/>
                  </a:lnTo>
                  <a:lnTo>
                    <a:pt x="364" y="176"/>
                  </a:lnTo>
                  <a:lnTo>
                    <a:pt x="352" y="176"/>
                  </a:lnTo>
                  <a:lnTo>
                    <a:pt x="339" y="176"/>
                  </a:lnTo>
                  <a:lnTo>
                    <a:pt x="331" y="175"/>
                  </a:lnTo>
                  <a:lnTo>
                    <a:pt x="310" y="175"/>
                  </a:lnTo>
                  <a:lnTo>
                    <a:pt x="298" y="175"/>
                  </a:lnTo>
                  <a:lnTo>
                    <a:pt x="281" y="175"/>
                  </a:lnTo>
                  <a:lnTo>
                    <a:pt x="265" y="175"/>
                  </a:lnTo>
                  <a:lnTo>
                    <a:pt x="256" y="176"/>
                  </a:lnTo>
                  <a:lnTo>
                    <a:pt x="250" y="180"/>
                  </a:lnTo>
                  <a:lnTo>
                    <a:pt x="244" y="185"/>
                  </a:lnTo>
                  <a:lnTo>
                    <a:pt x="238" y="190"/>
                  </a:lnTo>
                  <a:lnTo>
                    <a:pt x="232" y="195"/>
                  </a:lnTo>
                  <a:lnTo>
                    <a:pt x="225" y="199"/>
                  </a:lnTo>
                  <a:lnTo>
                    <a:pt x="219" y="200"/>
                  </a:lnTo>
                  <a:lnTo>
                    <a:pt x="213" y="202"/>
                  </a:lnTo>
                  <a:lnTo>
                    <a:pt x="207" y="202"/>
                  </a:lnTo>
                  <a:lnTo>
                    <a:pt x="201" y="202"/>
                  </a:lnTo>
                  <a:lnTo>
                    <a:pt x="192" y="200"/>
                  </a:lnTo>
                  <a:lnTo>
                    <a:pt x="184" y="197"/>
                  </a:lnTo>
                  <a:lnTo>
                    <a:pt x="178" y="195"/>
                  </a:lnTo>
                  <a:lnTo>
                    <a:pt x="172" y="193"/>
                  </a:lnTo>
                  <a:lnTo>
                    <a:pt x="165" y="192"/>
                  </a:lnTo>
                  <a:lnTo>
                    <a:pt x="157" y="190"/>
                  </a:lnTo>
                  <a:lnTo>
                    <a:pt x="149" y="187"/>
                  </a:lnTo>
                  <a:lnTo>
                    <a:pt x="143" y="185"/>
                  </a:lnTo>
                  <a:lnTo>
                    <a:pt x="136" y="183"/>
                  </a:lnTo>
                  <a:lnTo>
                    <a:pt x="130" y="183"/>
                  </a:lnTo>
                  <a:lnTo>
                    <a:pt x="124" y="183"/>
                  </a:lnTo>
                  <a:lnTo>
                    <a:pt x="118" y="183"/>
                  </a:lnTo>
                  <a:lnTo>
                    <a:pt x="111" y="183"/>
                  </a:lnTo>
                  <a:lnTo>
                    <a:pt x="105" y="183"/>
                  </a:lnTo>
                  <a:lnTo>
                    <a:pt x="99" y="185"/>
                  </a:lnTo>
                  <a:lnTo>
                    <a:pt x="93" y="187"/>
                  </a:lnTo>
                  <a:lnTo>
                    <a:pt x="87" y="190"/>
                  </a:lnTo>
                  <a:lnTo>
                    <a:pt x="91" y="199"/>
                  </a:lnTo>
                  <a:lnTo>
                    <a:pt x="82" y="195"/>
                  </a:lnTo>
                  <a:lnTo>
                    <a:pt x="91" y="199"/>
                  </a:lnTo>
                </a:path>
              </a:pathLst>
            </a:custGeom>
            <a:solidFill>
              <a:srgbClr val="FF0033"/>
            </a:solidFill>
            <a:ln w="12700" cap="rnd">
              <a:solidFill>
                <a:schemeClr val="tx1"/>
              </a:solidFill>
              <a:round/>
              <a:headEnd/>
              <a:tailEnd/>
            </a:ln>
          </p:spPr>
          <p:txBody>
            <a:bodyPr/>
            <a:lstStyle/>
            <a:p>
              <a:pPr algn="ctr" eaLnBrk="0" hangingPunct="0"/>
              <a:endParaRPr lang="en-US"/>
            </a:p>
          </p:txBody>
        </p:sp>
        <p:sp>
          <p:nvSpPr>
            <p:cNvPr id="102582" name="Freeform 227"/>
            <p:cNvSpPr>
              <a:spLocks/>
            </p:cNvSpPr>
            <p:nvPr/>
          </p:nvSpPr>
          <p:spPr bwMode="auto">
            <a:xfrm>
              <a:off x="3884" y="3888"/>
              <a:ext cx="49" cy="66"/>
            </a:xfrm>
            <a:custGeom>
              <a:avLst/>
              <a:gdLst>
                <a:gd name="T0" fmla="*/ 42 w 49"/>
                <a:gd name="T1" fmla="*/ 62 h 66"/>
                <a:gd name="T2" fmla="*/ 35 w 49"/>
                <a:gd name="T3" fmla="*/ 57 h 66"/>
                <a:gd name="T4" fmla="*/ 27 w 49"/>
                <a:gd name="T5" fmla="*/ 60 h 66"/>
                <a:gd name="T6" fmla="*/ 17 w 49"/>
                <a:gd name="T7" fmla="*/ 63 h 66"/>
                <a:gd name="T8" fmla="*/ 13 w 49"/>
                <a:gd name="T9" fmla="*/ 65 h 66"/>
                <a:gd name="T10" fmla="*/ 9 w 49"/>
                <a:gd name="T11" fmla="*/ 65 h 66"/>
                <a:gd name="T12" fmla="*/ 5 w 49"/>
                <a:gd name="T13" fmla="*/ 65 h 66"/>
                <a:gd name="T14" fmla="*/ 2 w 49"/>
                <a:gd name="T15" fmla="*/ 61 h 66"/>
                <a:gd name="T16" fmla="*/ 1 w 49"/>
                <a:gd name="T17" fmla="*/ 57 h 66"/>
                <a:gd name="T18" fmla="*/ 0 w 49"/>
                <a:gd name="T19" fmla="*/ 54 h 66"/>
                <a:gd name="T20" fmla="*/ 0 w 49"/>
                <a:gd name="T21" fmla="*/ 50 h 66"/>
                <a:gd name="T22" fmla="*/ 0 w 49"/>
                <a:gd name="T23" fmla="*/ 47 h 66"/>
                <a:gd name="T24" fmla="*/ 0 w 49"/>
                <a:gd name="T25" fmla="*/ 43 h 66"/>
                <a:gd name="T26" fmla="*/ 2 w 49"/>
                <a:gd name="T27" fmla="*/ 40 h 66"/>
                <a:gd name="T28" fmla="*/ 4 w 49"/>
                <a:gd name="T29" fmla="*/ 36 h 66"/>
                <a:gd name="T30" fmla="*/ 8 w 49"/>
                <a:gd name="T31" fmla="*/ 33 h 66"/>
                <a:gd name="T32" fmla="*/ 10 w 49"/>
                <a:gd name="T33" fmla="*/ 29 h 66"/>
                <a:gd name="T34" fmla="*/ 15 w 49"/>
                <a:gd name="T35" fmla="*/ 27 h 66"/>
                <a:gd name="T36" fmla="*/ 17 w 49"/>
                <a:gd name="T37" fmla="*/ 23 h 66"/>
                <a:gd name="T38" fmla="*/ 20 w 49"/>
                <a:gd name="T39" fmla="*/ 18 h 66"/>
                <a:gd name="T40" fmla="*/ 20 w 49"/>
                <a:gd name="T41" fmla="*/ 15 h 66"/>
                <a:gd name="T42" fmla="*/ 20 w 49"/>
                <a:gd name="T43" fmla="*/ 11 h 66"/>
                <a:gd name="T44" fmla="*/ 20 w 49"/>
                <a:gd name="T45" fmla="*/ 7 h 66"/>
                <a:gd name="T46" fmla="*/ 20 w 49"/>
                <a:gd name="T47" fmla="*/ 3 h 66"/>
                <a:gd name="T48" fmla="*/ 19 w 49"/>
                <a:gd name="T49" fmla="*/ 0 h 66"/>
                <a:gd name="T50" fmla="*/ 23 w 49"/>
                <a:gd name="T51" fmla="*/ 2 h 66"/>
                <a:gd name="T52" fmla="*/ 26 w 49"/>
                <a:gd name="T53" fmla="*/ 5 h 66"/>
                <a:gd name="T54" fmla="*/ 30 w 49"/>
                <a:gd name="T55" fmla="*/ 8 h 66"/>
                <a:gd name="T56" fmla="*/ 32 w 49"/>
                <a:gd name="T57" fmla="*/ 11 h 66"/>
                <a:gd name="T58" fmla="*/ 37 w 49"/>
                <a:gd name="T59" fmla="*/ 14 h 66"/>
                <a:gd name="T60" fmla="*/ 39 w 49"/>
                <a:gd name="T61" fmla="*/ 17 h 66"/>
                <a:gd name="T62" fmla="*/ 42 w 49"/>
                <a:gd name="T63" fmla="*/ 22 h 66"/>
                <a:gd name="T64" fmla="*/ 45 w 49"/>
                <a:gd name="T65" fmla="*/ 26 h 66"/>
                <a:gd name="T66" fmla="*/ 45 w 49"/>
                <a:gd name="T67" fmla="*/ 29 h 66"/>
                <a:gd name="T68" fmla="*/ 48 w 49"/>
                <a:gd name="T69" fmla="*/ 33 h 66"/>
                <a:gd name="T70" fmla="*/ 48 w 49"/>
                <a:gd name="T71" fmla="*/ 36 h 66"/>
                <a:gd name="T72" fmla="*/ 48 w 49"/>
                <a:gd name="T73" fmla="*/ 40 h 66"/>
                <a:gd name="T74" fmla="*/ 48 w 49"/>
                <a:gd name="T75" fmla="*/ 43 h 66"/>
                <a:gd name="T76" fmla="*/ 48 w 49"/>
                <a:gd name="T77" fmla="*/ 47 h 66"/>
                <a:gd name="T78" fmla="*/ 48 w 49"/>
                <a:gd name="T79" fmla="*/ 50 h 66"/>
                <a:gd name="T80" fmla="*/ 46 w 49"/>
                <a:gd name="T81" fmla="*/ 54 h 66"/>
                <a:gd name="T82" fmla="*/ 43 w 49"/>
                <a:gd name="T83" fmla="*/ 57 h 66"/>
                <a:gd name="T84" fmla="*/ 42 w 49"/>
                <a:gd name="T85" fmla="*/ 62 h 66"/>
                <a:gd name="T86" fmla="*/ 42 w 49"/>
                <a:gd name="T87" fmla="*/ 6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66"/>
                <a:gd name="T134" fmla="*/ 49 w 49"/>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66">
                  <a:moveTo>
                    <a:pt x="42" y="62"/>
                  </a:moveTo>
                  <a:lnTo>
                    <a:pt x="35" y="57"/>
                  </a:lnTo>
                  <a:lnTo>
                    <a:pt x="27" y="60"/>
                  </a:lnTo>
                  <a:lnTo>
                    <a:pt x="17" y="63"/>
                  </a:lnTo>
                  <a:lnTo>
                    <a:pt x="13" y="65"/>
                  </a:lnTo>
                  <a:lnTo>
                    <a:pt x="9" y="65"/>
                  </a:lnTo>
                  <a:lnTo>
                    <a:pt x="5" y="65"/>
                  </a:lnTo>
                  <a:lnTo>
                    <a:pt x="2" y="61"/>
                  </a:lnTo>
                  <a:lnTo>
                    <a:pt x="1" y="57"/>
                  </a:lnTo>
                  <a:lnTo>
                    <a:pt x="0" y="54"/>
                  </a:lnTo>
                  <a:lnTo>
                    <a:pt x="0" y="50"/>
                  </a:lnTo>
                  <a:lnTo>
                    <a:pt x="0" y="47"/>
                  </a:lnTo>
                  <a:lnTo>
                    <a:pt x="0" y="43"/>
                  </a:lnTo>
                  <a:lnTo>
                    <a:pt x="2" y="40"/>
                  </a:lnTo>
                  <a:lnTo>
                    <a:pt x="4" y="36"/>
                  </a:lnTo>
                  <a:lnTo>
                    <a:pt x="8" y="33"/>
                  </a:lnTo>
                  <a:lnTo>
                    <a:pt x="10" y="29"/>
                  </a:lnTo>
                  <a:lnTo>
                    <a:pt x="15" y="27"/>
                  </a:lnTo>
                  <a:lnTo>
                    <a:pt x="17" y="23"/>
                  </a:lnTo>
                  <a:lnTo>
                    <a:pt x="20" y="18"/>
                  </a:lnTo>
                  <a:lnTo>
                    <a:pt x="20" y="15"/>
                  </a:lnTo>
                  <a:lnTo>
                    <a:pt x="20" y="11"/>
                  </a:lnTo>
                  <a:lnTo>
                    <a:pt x="20" y="7"/>
                  </a:lnTo>
                  <a:lnTo>
                    <a:pt x="20" y="3"/>
                  </a:lnTo>
                  <a:lnTo>
                    <a:pt x="19" y="0"/>
                  </a:lnTo>
                  <a:lnTo>
                    <a:pt x="23" y="2"/>
                  </a:lnTo>
                  <a:lnTo>
                    <a:pt x="26" y="5"/>
                  </a:lnTo>
                  <a:lnTo>
                    <a:pt x="30" y="8"/>
                  </a:lnTo>
                  <a:lnTo>
                    <a:pt x="32" y="11"/>
                  </a:lnTo>
                  <a:lnTo>
                    <a:pt x="37" y="14"/>
                  </a:lnTo>
                  <a:lnTo>
                    <a:pt x="39" y="17"/>
                  </a:lnTo>
                  <a:lnTo>
                    <a:pt x="42" y="22"/>
                  </a:lnTo>
                  <a:lnTo>
                    <a:pt x="45" y="26"/>
                  </a:lnTo>
                  <a:lnTo>
                    <a:pt x="45" y="29"/>
                  </a:lnTo>
                  <a:lnTo>
                    <a:pt x="48" y="33"/>
                  </a:lnTo>
                  <a:lnTo>
                    <a:pt x="48" y="36"/>
                  </a:lnTo>
                  <a:lnTo>
                    <a:pt x="48" y="40"/>
                  </a:lnTo>
                  <a:lnTo>
                    <a:pt x="48" y="43"/>
                  </a:lnTo>
                  <a:lnTo>
                    <a:pt x="48" y="47"/>
                  </a:lnTo>
                  <a:lnTo>
                    <a:pt x="48" y="50"/>
                  </a:lnTo>
                  <a:lnTo>
                    <a:pt x="46" y="54"/>
                  </a:lnTo>
                  <a:lnTo>
                    <a:pt x="43" y="57"/>
                  </a:lnTo>
                  <a:lnTo>
                    <a:pt x="42" y="62"/>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583" name="Freeform 228"/>
            <p:cNvSpPr>
              <a:spLocks/>
            </p:cNvSpPr>
            <p:nvPr/>
          </p:nvSpPr>
          <p:spPr bwMode="auto">
            <a:xfrm>
              <a:off x="4000" y="3871"/>
              <a:ext cx="70" cy="81"/>
            </a:xfrm>
            <a:custGeom>
              <a:avLst/>
              <a:gdLst>
                <a:gd name="T0" fmla="*/ 26 w 70"/>
                <a:gd name="T1" fmla="*/ 80 h 81"/>
                <a:gd name="T2" fmla="*/ 20 w 70"/>
                <a:gd name="T3" fmla="*/ 76 h 81"/>
                <a:gd name="T4" fmla="*/ 12 w 70"/>
                <a:gd name="T5" fmla="*/ 74 h 81"/>
                <a:gd name="T6" fmla="*/ 8 w 70"/>
                <a:gd name="T7" fmla="*/ 73 h 81"/>
                <a:gd name="T8" fmla="*/ 6 w 70"/>
                <a:gd name="T9" fmla="*/ 69 h 81"/>
                <a:gd name="T10" fmla="*/ 2 w 70"/>
                <a:gd name="T11" fmla="*/ 67 h 81"/>
                <a:gd name="T12" fmla="*/ 1 w 70"/>
                <a:gd name="T13" fmla="*/ 63 h 81"/>
                <a:gd name="T14" fmla="*/ 0 w 70"/>
                <a:gd name="T15" fmla="*/ 60 h 81"/>
                <a:gd name="T16" fmla="*/ 0 w 70"/>
                <a:gd name="T17" fmla="*/ 56 h 81"/>
                <a:gd name="T18" fmla="*/ 2 w 70"/>
                <a:gd name="T19" fmla="*/ 53 h 81"/>
                <a:gd name="T20" fmla="*/ 5 w 70"/>
                <a:gd name="T21" fmla="*/ 49 h 81"/>
                <a:gd name="T22" fmla="*/ 11 w 70"/>
                <a:gd name="T23" fmla="*/ 47 h 81"/>
                <a:gd name="T24" fmla="*/ 20 w 70"/>
                <a:gd name="T25" fmla="*/ 45 h 81"/>
                <a:gd name="T26" fmla="*/ 24 w 70"/>
                <a:gd name="T27" fmla="*/ 42 h 81"/>
                <a:gd name="T28" fmla="*/ 28 w 70"/>
                <a:gd name="T29" fmla="*/ 40 h 81"/>
                <a:gd name="T30" fmla="*/ 33 w 70"/>
                <a:gd name="T31" fmla="*/ 39 h 81"/>
                <a:gd name="T32" fmla="*/ 38 w 70"/>
                <a:gd name="T33" fmla="*/ 35 h 81"/>
                <a:gd name="T34" fmla="*/ 44 w 70"/>
                <a:gd name="T35" fmla="*/ 33 h 81"/>
                <a:gd name="T36" fmla="*/ 48 w 70"/>
                <a:gd name="T37" fmla="*/ 28 h 81"/>
                <a:gd name="T38" fmla="*/ 52 w 70"/>
                <a:gd name="T39" fmla="*/ 24 h 81"/>
                <a:gd name="T40" fmla="*/ 55 w 70"/>
                <a:gd name="T41" fmla="*/ 15 h 81"/>
                <a:gd name="T42" fmla="*/ 57 w 70"/>
                <a:gd name="T43" fmla="*/ 8 h 81"/>
                <a:gd name="T44" fmla="*/ 59 w 70"/>
                <a:gd name="T45" fmla="*/ 3 h 81"/>
                <a:gd name="T46" fmla="*/ 60 w 70"/>
                <a:gd name="T47" fmla="*/ 0 h 81"/>
                <a:gd name="T48" fmla="*/ 64 w 70"/>
                <a:gd name="T49" fmla="*/ 4 h 81"/>
                <a:gd name="T50" fmla="*/ 66 w 70"/>
                <a:gd name="T51" fmla="*/ 9 h 81"/>
                <a:gd name="T52" fmla="*/ 66 w 70"/>
                <a:gd name="T53" fmla="*/ 12 h 81"/>
                <a:gd name="T54" fmla="*/ 67 w 70"/>
                <a:gd name="T55" fmla="*/ 17 h 81"/>
                <a:gd name="T56" fmla="*/ 67 w 70"/>
                <a:gd name="T57" fmla="*/ 25 h 81"/>
                <a:gd name="T58" fmla="*/ 69 w 70"/>
                <a:gd name="T59" fmla="*/ 30 h 81"/>
                <a:gd name="T60" fmla="*/ 69 w 70"/>
                <a:gd name="T61" fmla="*/ 33 h 81"/>
                <a:gd name="T62" fmla="*/ 69 w 70"/>
                <a:gd name="T63" fmla="*/ 42 h 81"/>
                <a:gd name="T64" fmla="*/ 67 w 70"/>
                <a:gd name="T65" fmla="*/ 46 h 81"/>
                <a:gd name="T66" fmla="*/ 66 w 70"/>
                <a:gd name="T67" fmla="*/ 49 h 81"/>
                <a:gd name="T68" fmla="*/ 66 w 70"/>
                <a:gd name="T69" fmla="*/ 56 h 81"/>
                <a:gd name="T70" fmla="*/ 62 w 70"/>
                <a:gd name="T71" fmla="*/ 60 h 81"/>
                <a:gd name="T72" fmla="*/ 60 w 70"/>
                <a:gd name="T73" fmla="*/ 63 h 81"/>
                <a:gd name="T74" fmla="*/ 55 w 70"/>
                <a:gd name="T75" fmla="*/ 66 h 81"/>
                <a:gd name="T76" fmla="*/ 51 w 70"/>
                <a:gd name="T77" fmla="*/ 69 h 81"/>
                <a:gd name="T78" fmla="*/ 46 w 70"/>
                <a:gd name="T79" fmla="*/ 70 h 81"/>
                <a:gd name="T80" fmla="*/ 42 w 70"/>
                <a:gd name="T81" fmla="*/ 71 h 81"/>
                <a:gd name="T82" fmla="*/ 38 w 70"/>
                <a:gd name="T83" fmla="*/ 71 h 81"/>
                <a:gd name="T84" fmla="*/ 34 w 70"/>
                <a:gd name="T85" fmla="*/ 74 h 81"/>
                <a:gd name="T86" fmla="*/ 28 w 70"/>
                <a:gd name="T87" fmla="*/ 75 h 81"/>
                <a:gd name="T88" fmla="*/ 26 w 70"/>
                <a:gd name="T89" fmla="*/ 80 h 81"/>
                <a:gd name="T90" fmla="*/ 26 w 70"/>
                <a:gd name="T91" fmla="*/ 80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81"/>
                <a:gd name="T140" fmla="*/ 70 w 70"/>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81">
                  <a:moveTo>
                    <a:pt x="26" y="80"/>
                  </a:moveTo>
                  <a:lnTo>
                    <a:pt x="20" y="76"/>
                  </a:lnTo>
                  <a:lnTo>
                    <a:pt x="12" y="74"/>
                  </a:lnTo>
                  <a:lnTo>
                    <a:pt x="8" y="73"/>
                  </a:lnTo>
                  <a:lnTo>
                    <a:pt x="6" y="69"/>
                  </a:lnTo>
                  <a:lnTo>
                    <a:pt x="2" y="67"/>
                  </a:lnTo>
                  <a:lnTo>
                    <a:pt x="1" y="63"/>
                  </a:lnTo>
                  <a:lnTo>
                    <a:pt x="0" y="60"/>
                  </a:lnTo>
                  <a:lnTo>
                    <a:pt x="0" y="56"/>
                  </a:lnTo>
                  <a:lnTo>
                    <a:pt x="2" y="53"/>
                  </a:lnTo>
                  <a:lnTo>
                    <a:pt x="5" y="49"/>
                  </a:lnTo>
                  <a:lnTo>
                    <a:pt x="11" y="47"/>
                  </a:lnTo>
                  <a:lnTo>
                    <a:pt x="20" y="45"/>
                  </a:lnTo>
                  <a:lnTo>
                    <a:pt x="24" y="42"/>
                  </a:lnTo>
                  <a:lnTo>
                    <a:pt x="28" y="40"/>
                  </a:lnTo>
                  <a:lnTo>
                    <a:pt x="33" y="39"/>
                  </a:lnTo>
                  <a:lnTo>
                    <a:pt x="38" y="35"/>
                  </a:lnTo>
                  <a:lnTo>
                    <a:pt x="44" y="33"/>
                  </a:lnTo>
                  <a:lnTo>
                    <a:pt x="48" y="28"/>
                  </a:lnTo>
                  <a:lnTo>
                    <a:pt x="52" y="24"/>
                  </a:lnTo>
                  <a:lnTo>
                    <a:pt x="55" y="15"/>
                  </a:lnTo>
                  <a:lnTo>
                    <a:pt x="57" y="8"/>
                  </a:lnTo>
                  <a:lnTo>
                    <a:pt x="59" y="3"/>
                  </a:lnTo>
                  <a:lnTo>
                    <a:pt x="60" y="0"/>
                  </a:lnTo>
                  <a:lnTo>
                    <a:pt x="64" y="4"/>
                  </a:lnTo>
                  <a:lnTo>
                    <a:pt x="66" y="9"/>
                  </a:lnTo>
                  <a:lnTo>
                    <a:pt x="66" y="12"/>
                  </a:lnTo>
                  <a:lnTo>
                    <a:pt x="67" y="17"/>
                  </a:lnTo>
                  <a:lnTo>
                    <a:pt x="67" y="25"/>
                  </a:lnTo>
                  <a:lnTo>
                    <a:pt x="69" y="30"/>
                  </a:lnTo>
                  <a:lnTo>
                    <a:pt x="69" y="33"/>
                  </a:lnTo>
                  <a:lnTo>
                    <a:pt x="69" y="42"/>
                  </a:lnTo>
                  <a:lnTo>
                    <a:pt x="67" y="46"/>
                  </a:lnTo>
                  <a:lnTo>
                    <a:pt x="66" y="49"/>
                  </a:lnTo>
                  <a:lnTo>
                    <a:pt x="66" y="56"/>
                  </a:lnTo>
                  <a:lnTo>
                    <a:pt x="62" y="60"/>
                  </a:lnTo>
                  <a:lnTo>
                    <a:pt x="60" y="63"/>
                  </a:lnTo>
                  <a:lnTo>
                    <a:pt x="55" y="66"/>
                  </a:lnTo>
                  <a:lnTo>
                    <a:pt x="51" y="69"/>
                  </a:lnTo>
                  <a:lnTo>
                    <a:pt x="46" y="70"/>
                  </a:lnTo>
                  <a:lnTo>
                    <a:pt x="42" y="71"/>
                  </a:lnTo>
                  <a:lnTo>
                    <a:pt x="38" y="71"/>
                  </a:lnTo>
                  <a:lnTo>
                    <a:pt x="34" y="74"/>
                  </a:lnTo>
                  <a:lnTo>
                    <a:pt x="28" y="75"/>
                  </a:lnTo>
                  <a:lnTo>
                    <a:pt x="26" y="80"/>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584" name="Freeform 229"/>
            <p:cNvSpPr>
              <a:spLocks/>
            </p:cNvSpPr>
            <p:nvPr/>
          </p:nvSpPr>
          <p:spPr bwMode="auto">
            <a:xfrm>
              <a:off x="4186" y="3880"/>
              <a:ext cx="40" cy="52"/>
            </a:xfrm>
            <a:custGeom>
              <a:avLst/>
              <a:gdLst>
                <a:gd name="T0" fmla="*/ 6 w 40"/>
                <a:gd name="T1" fmla="*/ 43 h 52"/>
                <a:gd name="T2" fmla="*/ 0 w 40"/>
                <a:gd name="T3" fmla="*/ 51 h 52"/>
                <a:gd name="T4" fmla="*/ 6 w 40"/>
                <a:gd name="T5" fmla="*/ 43 h 52"/>
                <a:gd name="T6" fmla="*/ 8 w 40"/>
                <a:gd name="T7" fmla="*/ 39 h 52"/>
                <a:gd name="T8" fmla="*/ 16 w 40"/>
                <a:gd name="T9" fmla="*/ 32 h 52"/>
                <a:gd name="T10" fmla="*/ 18 w 40"/>
                <a:gd name="T11" fmla="*/ 27 h 52"/>
                <a:gd name="T12" fmla="*/ 22 w 40"/>
                <a:gd name="T13" fmla="*/ 24 h 52"/>
                <a:gd name="T14" fmla="*/ 22 w 40"/>
                <a:gd name="T15" fmla="*/ 21 h 52"/>
                <a:gd name="T16" fmla="*/ 24 w 40"/>
                <a:gd name="T17" fmla="*/ 16 h 52"/>
                <a:gd name="T18" fmla="*/ 25 w 40"/>
                <a:gd name="T19" fmla="*/ 13 h 52"/>
                <a:gd name="T20" fmla="*/ 26 w 40"/>
                <a:gd name="T21" fmla="*/ 9 h 52"/>
                <a:gd name="T22" fmla="*/ 28 w 40"/>
                <a:gd name="T23" fmla="*/ 5 h 52"/>
                <a:gd name="T24" fmla="*/ 28 w 40"/>
                <a:gd name="T25" fmla="*/ 2 h 52"/>
                <a:gd name="T26" fmla="*/ 32 w 40"/>
                <a:gd name="T27" fmla="*/ 0 h 52"/>
                <a:gd name="T28" fmla="*/ 34 w 40"/>
                <a:gd name="T29" fmla="*/ 4 h 52"/>
                <a:gd name="T30" fmla="*/ 37 w 40"/>
                <a:gd name="T31" fmla="*/ 8 h 52"/>
                <a:gd name="T32" fmla="*/ 37 w 40"/>
                <a:gd name="T33" fmla="*/ 11 h 52"/>
                <a:gd name="T34" fmla="*/ 39 w 40"/>
                <a:gd name="T35" fmla="*/ 16 h 52"/>
                <a:gd name="T36" fmla="*/ 39 w 40"/>
                <a:gd name="T37" fmla="*/ 21 h 52"/>
                <a:gd name="T38" fmla="*/ 39 w 40"/>
                <a:gd name="T39" fmla="*/ 24 h 52"/>
                <a:gd name="T40" fmla="*/ 39 w 40"/>
                <a:gd name="T41" fmla="*/ 28 h 52"/>
                <a:gd name="T42" fmla="*/ 39 w 40"/>
                <a:gd name="T43" fmla="*/ 32 h 52"/>
                <a:gd name="T44" fmla="*/ 36 w 40"/>
                <a:gd name="T45" fmla="*/ 36 h 52"/>
                <a:gd name="T46" fmla="*/ 34 w 40"/>
                <a:gd name="T47" fmla="*/ 40 h 52"/>
                <a:gd name="T48" fmla="*/ 30 w 40"/>
                <a:gd name="T49" fmla="*/ 42 h 52"/>
                <a:gd name="T50" fmla="*/ 25 w 40"/>
                <a:gd name="T51" fmla="*/ 46 h 52"/>
                <a:gd name="T52" fmla="*/ 21 w 40"/>
                <a:gd name="T53" fmla="*/ 47 h 52"/>
                <a:gd name="T54" fmla="*/ 17 w 40"/>
                <a:gd name="T55" fmla="*/ 48 h 52"/>
                <a:gd name="T56" fmla="*/ 13 w 40"/>
                <a:gd name="T57" fmla="*/ 48 h 52"/>
                <a:gd name="T58" fmla="*/ 9 w 40"/>
                <a:gd name="T59" fmla="*/ 48 h 52"/>
                <a:gd name="T60" fmla="*/ 5 w 40"/>
                <a:gd name="T61" fmla="*/ 48 h 52"/>
                <a:gd name="T62" fmla="*/ 1 w 40"/>
                <a:gd name="T63" fmla="*/ 48 h 52"/>
                <a:gd name="T64" fmla="*/ 6 w 40"/>
                <a:gd name="T65" fmla="*/ 43 h 52"/>
                <a:gd name="T66" fmla="*/ 6 w 40"/>
                <a:gd name="T67" fmla="*/ 43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52"/>
                <a:gd name="T104" fmla="*/ 40 w 4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52">
                  <a:moveTo>
                    <a:pt x="6" y="43"/>
                  </a:moveTo>
                  <a:lnTo>
                    <a:pt x="0" y="51"/>
                  </a:lnTo>
                  <a:lnTo>
                    <a:pt x="6" y="43"/>
                  </a:lnTo>
                  <a:lnTo>
                    <a:pt x="8" y="39"/>
                  </a:lnTo>
                  <a:lnTo>
                    <a:pt x="16" y="32"/>
                  </a:lnTo>
                  <a:lnTo>
                    <a:pt x="18" y="27"/>
                  </a:lnTo>
                  <a:lnTo>
                    <a:pt x="22" y="24"/>
                  </a:lnTo>
                  <a:lnTo>
                    <a:pt x="22" y="21"/>
                  </a:lnTo>
                  <a:lnTo>
                    <a:pt x="24" y="16"/>
                  </a:lnTo>
                  <a:lnTo>
                    <a:pt x="25" y="13"/>
                  </a:lnTo>
                  <a:lnTo>
                    <a:pt x="26" y="9"/>
                  </a:lnTo>
                  <a:lnTo>
                    <a:pt x="28" y="5"/>
                  </a:lnTo>
                  <a:lnTo>
                    <a:pt x="28" y="2"/>
                  </a:lnTo>
                  <a:lnTo>
                    <a:pt x="32" y="0"/>
                  </a:lnTo>
                  <a:lnTo>
                    <a:pt x="34" y="4"/>
                  </a:lnTo>
                  <a:lnTo>
                    <a:pt x="37" y="8"/>
                  </a:lnTo>
                  <a:lnTo>
                    <a:pt x="37" y="11"/>
                  </a:lnTo>
                  <a:lnTo>
                    <a:pt x="39" y="16"/>
                  </a:lnTo>
                  <a:lnTo>
                    <a:pt x="39" y="21"/>
                  </a:lnTo>
                  <a:lnTo>
                    <a:pt x="39" y="24"/>
                  </a:lnTo>
                  <a:lnTo>
                    <a:pt x="39" y="28"/>
                  </a:lnTo>
                  <a:lnTo>
                    <a:pt x="39" y="32"/>
                  </a:lnTo>
                  <a:lnTo>
                    <a:pt x="36" y="36"/>
                  </a:lnTo>
                  <a:lnTo>
                    <a:pt x="34" y="40"/>
                  </a:lnTo>
                  <a:lnTo>
                    <a:pt x="30" y="42"/>
                  </a:lnTo>
                  <a:lnTo>
                    <a:pt x="25" y="46"/>
                  </a:lnTo>
                  <a:lnTo>
                    <a:pt x="21" y="47"/>
                  </a:lnTo>
                  <a:lnTo>
                    <a:pt x="17" y="48"/>
                  </a:lnTo>
                  <a:lnTo>
                    <a:pt x="13" y="48"/>
                  </a:lnTo>
                  <a:lnTo>
                    <a:pt x="9" y="48"/>
                  </a:lnTo>
                  <a:lnTo>
                    <a:pt x="5" y="48"/>
                  </a:lnTo>
                  <a:lnTo>
                    <a:pt x="1" y="48"/>
                  </a:lnTo>
                  <a:lnTo>
                    <a:pt x="6" y="43"/>
                  </a:lnTo>
                </a:path>
              </a:pathLst>
            </a:custGeom>
            <a:solidFill>
              <a:schemeClr val="accent1"/>
            </a:solidFill>
            <a:ln w="12700" cap="rnd">
              <a:solidFill>
                <a:schemeClr val="tx1"/>
              </a:solidFill>
              <a:round/>
              <a:headEnd/>
              <a:tailEnd/>
            </a:ln>
          </p:spPr>
          <p:txBody>
            <a:bodyPr/>
            <a:lstStyle/>
            <a:p>
              <a:pPr algn="ctr" eaLnBrk="0" hangingPunct="0"/>
              <a:endParaRPr lang="en-US"/>
            </a:p>
          </p:txBody>
        </p:sp>
      </p:grpSp>
      <p:grpSp>
        <p:nvGrpSpPr>
          <p:cNvPr id="204800" name="Group 238"/>
          <p:cNvGrpSpPr>
            <a:grpSpLocks/>
          </p:cNvGrpSpPr>
          <p:nvPr/>
        </p:nvGrpSpPr>
        <p:grpSpPr bwMode="auto">
          <a:xfrm>
            <a:off x="6157913" y="4449763"/>
            <a:ext cx="503237" cy="508000"/>
            <a:chOff x="3879" y="2803"/>
            <a:chExt cx="317" cy="320"/>
          </a:xfrm>
        </p:grpSpPr>
        <p:sp>
          <p:nvSpPr>
            <p:cNvPr id="102574" name="Oval 231"/>
            <p:cNvSpPr>
              <a:spLocks noChangeArrowheads="1"/>
            </p:cNvSpPr>
            <p:nvPr/>
          </p:nvSpPr>
          <p:spPr bwMode="auto">
            <a:xfrm>
              <a:off x="3879" y="2803"/>
              <a:ext cx="317" cy="320"/>
            </a:xfrm>
            <a:prstGeom prst="ellipse">
              <a:avLst/>
            </a:prstGeom>
            <a:solidFill>
              <a:schemeClr val="tx1"/>
            </a:solidFill>
            <a:ln w="25400">
              <a:solidFill>
                <a:srgbClr val="000000"/>
              </a:solidFill>
              <a:round/>
              <a:headEnd/>
              <a:tailEnd/>
            </a:ln>
          </p:spPr>
          <p:txBody>
            <a:bodyPr wrap="none" anchor="ctr"/>
            <a:lstStyle/>
            <a:p>
              <a:pPr algn="ctr" eaLnBrk="0" hangingPunct="0"/>
              <a:endParaRPr lang="en-US"/>
            </a:p>
          </p:txBody>
        </p:sp>
        <p:sp>
          <p:nvSpPr>
            <p:cNvPr id="102575" name="Line 232"/>
            <p:cNvSpPr>
              <a:spLocks noChangeShapeType="1"/>
            </p:cNvSpPr>
            <p:nvPr/>
          </p:nvSpPr>
          <p:spPr bwMode="auto">
            <a:xfrm>
              <a:off x="3879" y="2959"/>
              <a:ext cx="39" cy="0"/>
            </a:xfrm>
            <a:prstGeom prst="line">
              <a:avLst/>
            </a:prstGeom>
            <a:noFill/>
            <a:ln w="12700">
              <a:solidFill>
                <a:srgbClr val="000000"/>
              </a:solidFill>
              <a:round/>
              <a:headEnd type="none" w="sm" len="sm"/>
              <a:tailEnd type="none" w="sm" len="sm"/>
            </a:ln>
          </p:spPr>
          <p:txBody>
            <a:bodyPr/>
            <a:lstStyle/>
            <a:p>
              <a:endParaRPr lang="en-US"/>
            </a:p>
          </p:txBody>
        </p:sp>
        <p:sp>
          <p:nvSpPr>
            <p:cNvPr id="102576" name="Line 233"/>
            <p:cNvSpPr>
              <a:spLocks noChangeShapeType="1"/>
            </p:cNvSpPr>
            <p:nvPr/>
          </p:nvSpPr>
          <p:spPr bwMode="auto">
            <a:xfrm>
              <a:off x="4034" y="3075"/>
              <a:ext cx="0" cy="40"/>
            </a:xfrm>
            <a:prstGeom prst="line">
              <a:avLst/>
            </a:prstGeom>
            <a:noFill/>
            <a:ln w="12700">
              <a:solidFill>
                <a:srgbClr val="000000"/>
              </a:solidFill>
              <a:round/>
              <a:headEnd type="none" w="sm" len="sm"/>
              <a:tailEnd type="none" w="sm" len="sm"/>
            </a:ln>
          </p:spPr>
          <p:txBody>
            <a:bodyPr/>
            <a:lstStyle/>
            <a:p>
              <a:endParaRPr lang="en-US"/>
            </a:p>
          </p:txBody>
        </p:sp>
        <p:sp>
          <p:nvSpPr>
            <p:cNvPr id="102577" name="Line 234"/>
            <p:cNvSpPr>
              <a:spLocks noChangeShapeType="1"/>
            </p:cNvSpPr>
            <p:nvPr/>
          </p:nvSpPr>
          <p:spPr bwMode="auto">
            <a:xfrm>
              <a:off x="4153" y="2971"/>
              <a:ext cx="40" cy="0"/>
            </a:xfrm>
            <a:prstGeom prst="line">
              <a:avLst/>
            </a:prstGeom>
            <a:noFill/>
            <a:ln w="12700">
              <a:solidFill>
                <a:srgbClr val="000000"/>
              </a:solidFill>
              <a:round/>
              <a:headEnd type="none" w="sm" len="sm"/>
              <a:tailEnd type="none" w="sm" len="sm"/>
            </a:ln>
          </p:spPr>
          <p:txBody>
            <a:bodyPr/>
            <a:lstStyle/>
            <a:p>
              <a:endParaRPr lang="en-US"/>
            </a:p>
          </p:txBody>
        </p:sp>
        <p:sp>
          <p:nvSpPr>
            <p:cNvPr id="102578" name="Line 235"/>
            <p:cNvSpPr>
              <a:spLocks noChangeShapeType="1"/>
            </p:cNvSpPr>
            <p:nvPr/>
          </p:nvSpPr>
          <p:spPr bwMode="auto">
            <a:xfrm flipV="1">
              <a:off x="4038" y="2844"/>
              <a:ext cx="0" cy="116"/>
            </a:xfrm>
            <a:prstGeom prst="line">
              <a:avLst/>
            </a:prstGeom>
            <a:noFill/>
            <a:ln w="50800">
              <a:solidFill>
                <a:srgbClr val="969696"/>
              </a:solidFill>
              <a:round/>
              <a:headEnd type="none" w="sm" len="sm"/>
              <a:tailEnd type="none" w="sm" len="sm"/>
            </a:ln>
          </p:spPr>
          <p:txBody>
            <a:bodyPr/>
            <a:lstStyle/>
            <a:p>
              <a:endParaRPr lang="en-US"/>
            </a:p>
          </p:txBody>
        </p:sp>
        <p:sp>
          <p:nvSpPr>
            <p:cNvPr id="102579" name="Line 236"/>
            <p:cNvSpPr>
              <a:spLocks noChangeShapeType="1"/>
            </p:cNvSpPr>
            <p:nvPr/>
          </p:nvSpPr>
          <p:spPr bwMode="auto">
            <a:xfrm>
              <a:off x="4034" y="2809"/>
              <a:ext cx="0" cy="40"/>
            </a:xfrm>
            <a:prstGeom prst="line">
              <a:avLst/>
            </a:prstGeom>
            <a:noFill/>
            <a:ln w="12700">
              <a:solidFill>
                <a:srgbClr val="000000"/>
              </a:solidFill>
              <a:round/>
              <a:headEnd type="none" w="sm" len="sm"/>
              <a:tailEnd type="none" w="sm" len="sm"/>
            </a:ln>
          </p:spPr>
          <p:txBody>
            <a:bodyPr/>
            <a:lstStyle/>
            <a:p>
              <a:endParaRPr lang="en-US"/>
            </a:p>
          </p:txBody>
        </p:sp>
        <p:sp>
          <p:nvSpPr>
            <p:cNvPr id="102580" name="Line 237"/>
            <p:cNvSpPr>
              <a:spLocks noChangeShapeType="1"/>
            </p:cNvSpPr>
            <p:nvPr/>
          </p:nvSpPr>
          <p:spPr bwMode="auto">
            <a:xfrm flipV="1">
              <a:off x="4034" y="2837"/>
              <a:ext cx="68" cy="128"/>
            </a:xfrm>
            <a:prstGeom prst="line">
              <a:avLst/>
            </a:prstGeom>
            <a:noFill/>
            <a:ln w="12700">
              <a:solidFill>
                <a:srgbClr val="969696"/>
              </a:solidFill>
              <a:round/>
              <a:headEnd type="none" w="sm" len="sm"/>
              <a:tailEnd type="none" w="sm" len="sm"/>
            </a:ln>
          </p:spPr>
          <p:txBody>
            <a:bodyPr/>
            <a:lstStyle/>
            <a:p>
              <a:endParaRPr lang="en-US"/>
            </a:p>
          </p:txBody>
        </p:sp>
      </p:grpSp>
      <p:sp>
        <p:nvSpPr>
          <p:cNvPr id="205039" name="Freeform 239"/>
          <p:cNvSpPr>
            <a:spLocks/>
          </p:cNvSpPr>
          <p:nvPr/>
        </p:nvSpPr>
        <p:spPr bwMode="auto">
          <a:xfrm>
            <a:off x="6804025" y="4592638"/>
            <a:ext cx="1274763" cy="214312"/>
          </a:xfrm>
          <a:custGeom>
            <a:avLst/>
            <a:gdLst>
              <a:gd name="T0" fmla="*/ 0 w 803"/>
              <a:gd name="T1" fmla="*/ 2147483647 h 135"/>
              <a:gd name="T2" fmla="*/ 0 w 803"/>
              <a:gd name="T3" fmla="*/ 2147483647 h 135"/>
              <a:gd name="T4" fmla="*/ 2147483647 w 803"/>
              <a:gd name="T5" fmla="*/ 2147483647 h 135"/>
              <a:gd name="T6" fmla="*/ 2147483647 w 803"/>
              <a:gd name="T7" fmla="*/ 2147483647 h 135"/>
              <a:gd name="T8" fmla="*/ 2147483647 w 803"/>
              <a:gd name="T9" fmla="*/ 2147483647 h 135"/>
              <a:gd name="T10" fmla="*/ 2147483647 w 803"/>
              <a:gd name="T11" fmla="*/ 0 h 135"/>
              <a:gd name="T12" fmla="*/ 2147483647 w 803"/>
              <a:gd name="T13" fmla="*/ 2147483647 h 135"/>
              <a:gd name="T14" fmla="*/ 0 w 803"/>
              <a:gd name="T15" fmla="*/ 2147483647 h 135"/>
              <a:gd name="T16" fmla="*/ 0 60000 65536"/>
              <a:gd name="T17" fmla="*/ 0 60000 65536"/>
              <a:gd name="T18" fmla="*/ 0 60000 65536"/>
              <a:gd name="T19" fmla="*/ 0 60000 65536"/>
              <a:gd name="T20" fmla="*/ 0 60000 65536"/>
              <a:gd name="T21" fmla="*/ 0 60000 65536"/>
              <a:gd name="T22" fmla="*/ 0 60000 65536"/>
              <a:gd name="T23" fmla="*/ 0 60000 65536"/>
              <a:gd name="T24" fmla="*/ 0 w 803"/>
              <a:gd name="T25" fmla="*/ 0 h 135"/>
              <a:gd name="T26" fmla="*/ 803 w 803"/>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3" h="135">
                <a:moveTo>
                  <a:pt x="0" y="33"/>
                </a:moveTo>
                <a:lnTo>
                  <a:pt x="0" y="100"/>
                </a:lnTo>
                <a:lnTo>
                  <a:pt x="767" y="100"/>
                </a:lnTo>
                <a:lnTo>
                  <a:pt x="767" y="134"/>
                </a:lnTo>
                <a:lnTo>
                  <a:pt x="802" y="67"/>
                </a:lnTo>
                <a:lnTo>
                  <a:pt x="767" y="0"/>
                </a:lnTo>
                <a:lnTo>
                  <a:pt x="767" y="33"/>
                </a:lnTo>
                <a:lnTo>
                  <a:pt x="0" y="33"/>
                </a:lnTo>
              </a:path>
            </a:pathLst>
          </a:custGeom>
          <a:gradFill rotWithShape="0">
            <a:gsLst>
              <a:gs pos="0">
                <a:srgbClr val="CBCBCB"/>
              </a:gs>
              <a:gs pos="100000">
                <a:srgbClr val="B6B6B6"/>
              </a:gs>
            </a:gsLst>
            <a:lin ang="0" scaled="1"/>
          </a:gradFill>
          <a:ln w="12700" cap="rnd">
            <a:solidFill>
              <a:srgbClr val="000000"/>
            </a:solidFill>
            <a:round/>
            <a:headEnd/>
            <a:tailEnd/>
          </a:ln>
        </p:spPr>
        <p:txBody>
          <a:bodyPr/>
          <a:lstStyle/>
          <a:p>
            <a:pPr algn="ctr" eaLnBrk="0" hangingPunct="0"/>
            <a:endParaRPr lang="en-US"/>
          </a:p>
        </p:txBody>
      </p:sp>
      <p:grpSp>
        <p:nvGrpSpPr>
          <p:cNvPr id="204801" name="Group 304"/>
          <p:cNvGrpSpPr>
            <a:grpSpLocks/>
          </p:cNvGrpSpPr>
          <p:nvPr/>
        </p:nvGrpSpPr>
        <p:grpSpPr bwMode="auto">
          <a:xfrm>
            <a:off x="7173913" y="5111750"/>
            <a:ext cx="1735137" cy="1214438"/>
            <a:chOff x="4519" y="3220"/>
            <a:chExt cx="1093" cy="765"/>
          </a:xfrm>
        </p:grpSpPr>
        <p:grpSp>
          <p:nvGrpSpPr>
            <p:cNvPr id="102510" name="Group 244"/>
            <p:cNvGrpSpPr>
              <a:grpSpLocks/>
            </p:cNvGrpSpPr>
            <p:nvPr/>
          </p:nvGrpSpPr>
          <p:grpSpPr bwMode="auto">
            <a:xfrm>
              <a:off x="5136" y="3778"/>
              <a:ext cx="433" cy="207"/>
              <a:chOff x="5136" y="3778"/>
              <a:chExt cx="433" cy="207"/>
            </a:xfrm>
          </p:grpSpPr>
          <p:sp>
            <p:nvSpPr>
              <p:cNvPr id="102570" name="Freeform 240"/>
              <p:cNvSpPr>
                <a:spLocks/>
              </p:cNvSpPr>
              <p:nvPr/>
            </p:nvSpPr>
            <p:spPr bwMode="auto">
              <a:xfrm>
                <a:off x="5136" y="3778"/>
                <a:ext cx="433" cy="207"/>
              </a:xfrm>
              <a:custGeom>
                <a:avLst/>
                <a:gdLst>
                  <a:gd name="T0" fmla="*/ 62 w 433"/>
                  <a:gd name="T1" fmla="*/ 206 h 207"/>
                  <a:gd name="T2" fmla="*/ 20 w 433"/>
                  <a:gd name="T3" fmla="*/ 202 h 207"/>
                  <a:gd name="T4" fmla="*/ 10 w 433"/>
                  <a:gd name="T5" fmla="*/ 185 h 207"/>
                  <a:gd name="T6" fmla="*/ 10 w 433"/>
                  <a:gd name="T7" fmla="*/ 168 h 207"/>
                  <a:gd name="T8" fmla="*/ 16 w 433"/>
                  <a:gd name="T9" fmla="*/ 149 h 207"/>
                  <a:gd name="T10" fmla="*/ 20 w 433"/>
                  <a:gd name="T11" fmla="*/ 130 h 207"/>
                  <a:gd name="T12" fmla="*/ 18 w 433"/>
                  <a:gd name="T13" fmla="*/ 92 h 207"/>
                  <a:gd name="T14" fmla="*/ 8 w 433"/>
                  <a:gd name="T15" fmla="*/ 65 h 207"/>
                  <a:gd name="T16" fmla="*/ 2 w 433"/>
                  <a:gd name="T17" fmla="*/ 49 h 207"/>
                  <a:gd name="T18" fmla="*/ 16 w 433"/>
                  <a:gd name="T19" fmla="*/ 54 h 207"/>
                  <a:gd name="T20" fmla="*/ 54 w 433"/>
                  <a:gd name="T21" fmla="*/ 63 h 207"/>
                  <a:gd name="T22" fmla="*/ 98 w 433"/>
                  <a:gd name="T23" fmla="*/ 78 h 207"/>
                  <a:gd name="T24" fmla="*/ 110 w 433"/>
                  <a:gd name="T25" fmla="*/ 99 h 207"/>
                  <a:gd name="T26" fmla="*/ 121 w 433"/>
                  <a:gd name="T27" fmla="*/ 118 h 207"/>
                  <a:gd name="T28" fmla="*/ 137 w 433"/>
                  <a:gd name="T29" fmla="*/ 127 h 207"/>
                  <a:gd name="T30" fmla="*/ 148 w 433"/>
                  <a:gd name="T31" fmla="*/ 115 h 207"/>
                  <a:gd name="T32" fmla="*/ 169 w 433"/>
                  <a:gd name="T33" fmla="*/ 106 h 207"/>
                  <a:gd name="T34" fmla="*/ 189 w 433"/>
                  <a:gd name="T35" fmla="*/ 89 h 207"/>
                  <a:gd name="T36" fmla="*/ 200 w 433"/>
                  <a:gd name="T37" fmla="*/ 72 h 207"/>
                  <a:gd name="T38" fmla="*/ 206 w 433"/>
                  <a:gd name="T39" fmla="*/ 37 h 207"/>
                  <a:gd name="T40" fmla="*/ 219 w 433"/>
                  <a:gd name="T41" fmla="*/ 25 h 207"/>
                  <a:gd name="T42" fmla="*/ 233 w 433"/>
                  <a:gd name="T43" fmla="*/ 18 h 207"/>
                  <a:gd name="T44" fmla="*/ 237 w 433"/>
                  <a:gd name="T45" fmla="*/ 15 h 207"/>
                  <a:gd name="T46" fmla="*/ 246 w 433"/>
                  <a:gd name="T47" fmla="*/ 41 h 207"/>
                  <a:gd name="T48" fmla="*/ 267 w 433"/>
                  <a:gd name="T49" fmla="*/ 61 h 207"/>
                  <a:gd name="T50" fmla="*/ 275 w 433"/>
                  <a:gd name="T51" fmla="*/ 85 h 207"/>
                  <a:gd name="T52" fmla="*/ 281 w 433"/>
                  <a:gd name="T53" fmla="*/ 103 h 207"/>
                  <a:gd name="T54" fmla="*/ 285 w 433"/>
                  <a:gd name="T55" fmla="*/ 120 h 207"/>
                  <a:gd name="T56" fmla="*/ 292 w 433"/>
                  <a:gd name="T57" fmla="*/ 132 h 207"/>
                  <a:gd name="T58" fmla="*/ 315 w 433"/>
                  <a:gd name="T59" fmla="*/ 125 h 207"/>
                  <a:gd name="T60" fmla="*/ 333 w 433"/>
                  <a:gd name="T61" fmla="*/ 125 h 207"/>
                  <a:gd name="T62" fmla="*/ 352 w 433"/>
                  <a:gd name="T63" fmla="*/ 115 h 207"/>
                  <a:gd name="T64" fmla="*/ 361 w 433"/>
                  <a:gd name="T65" fmla="*/ 90 h 207"/>
                  <a:gd name="T66" fmla="*/ 361 w 433"/>
                  <a:gd name="T67" fmla="*/ 56 h 207"/>
                  <a:gd name="T68" fmla="*/ 354 w 433"/>
                  <a:gd name="T69" fmla="*/ 27 h 207"/>
                  <a:gd name="T70" fmla="*/ 367 w 433"/>
                  <a:gd name="T71" fmla="*/ 18 h 207"/>
                  <a:gd name="T72" fmla="*/ 388 w 433"/>
                  <a:gd name="T73" fmla="*/ 15 h 207"/>
                  <a:gd name="T74" fmla="*/ 396 w 433"/>
                  <a:gd name="T75" fmla="*/ 0 h 207"/>
                  <a:gd name="T76" fmla="*/ 392 w 433"/>
                  <a:gd name="T77" fmla="*/ 20 h 207"/>
                  <a:gd name="T78" fmla="*/ 398 w 433"/>
                  <a:gd name="T79" fmla="*/ 41 h 207"/>
                  <a:gd name="T80" fmla="*/ 415 w 433"/>
                  <a:gd name="T81" fmla="*/ 60 h 207"/>
                  <a:gd name="T82" fmla="*/ 423 w 433"/>
                  <a:gd name="T83" fmla="*/ 101 h 207"/>
                  <a:gd name="T84" fmla="*/ 432 w 433"/>
                  <a:gd name="T85" fmla="*/ 127 h 207"/>
                  <a:gd name="T86" fmla="*/ 427 w 433"/>
                  <a:gd name="T87" fmla="*/ 142 h 207"/>
                  <a:gd name="T88" fmla="*/ 413 w 433"/>
                  <a:gd name="T89" fmla="*/ 171 h 207"/>
                  <a:gd name="T90" fmla="*/ 388 w 433"/>
                  <a:gd name="T91" fmla="*/ 176 h 207"/>
                  <a:gd name="T92" fmla="*/ 342 w 433"/>
                  <a:gd name="T93" fmla="*/ 176 h 207"/>
                  <a:gd name="T94" fmla="*/ 300 w 433"/>
                  <a:gd name="T95" fmla="*/ 175 h 207"/>
                  <a:gd name="T96" fmla="*/ 258 w 433"/>
                  <a:gd name="T97" fmla="*/ 176 h 207"/>
                  <a:gd name="T98" fmla="*/ 240 w 433"/>
                  <a:gd name="T99" fmla="*/ 190 h 207"/>
                  <a:gd name="T100" fmla="*/ 221 w 433"/>
                  <a:gd name="T101" fmla="*/ 200 h 207"/>
                  <a:gd name="T102" fmla="*/ 202 w 433"/>
                  <a:gd name="T103" fmla="*/ 202 h 207"/>
                  <a:gd name="T104" fmla="*/ 179 w 433"/>
                  <a:gd name="T105" fmla="*/ 195 h 207"/>
                  <a:gd name="T106" fmla="*/ 158 w 433"/>
                  <a:gd name="T107" fmla="*/ 190 h 207"/>
                  <a:gd name="T108" fmla="*/ 137 w 433"/>
                  <a:gd name="T109" fmla="*/ 183 h 207"/>
                  <a:gd name="T110" fmla="*/ 118 w 433"/>
                  <a:gd name="T111" fmla="*/ 183 h 207"/>
                  <a:gd name="T112" fmla="*/ 100 w 433"/>
                  <a:gd name="T113" fmla="*/ 185 h 207"/>
                  <a:gd name="T114" fmla="*/ 91 w 433"/>
                  <a:gd name="T115" fmla="*/ 199 h 2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207"/>
                  <a:gd name="T176" fmla="*/ 433 w 433"/>
                  <a:gd name="T177" fmla="*/ 207 h 2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207">
                    <a:moveTo>
                      <a:pt x="91" y="199"/>
                    </a:moveTo>
                    <a:lnTo>
                      <a:pt x="75" y="206"/>
                    </a:lnTo>
                    <a:lnTo>
                      <a:pt x="62" y="206"/>
                    </a:lnTo>
                    <a:lnTo>
                      <a:pt x="50" y="206"/>
                    </a:lnTo>
                    <a:lnTo>
                      <a:pt x="35" y="206"/>
                    </a:lnTo>
                    <a:lnTo>
                      <a:pt x="20" y="202"/>
                    </a:lnTo>
                    <a:lnTo>
                      <a:pt x="14" y="195"/>
                    </a:lnTo>
                    <a:lnTo>
                      <a:pt x="12" y="190"/>
                    </a:lnTo>
                    <a:lnTo>
                      <a:pt x="10" y="185"/>
                    </a:lnTo>
                    <a:lnTo>
                      <a:pt x="10" y="178"/>
                    </a:lnTo>
                    <a:lnTo>
                      <a:pt x="10" y="173"/>
                    </a:lnTo>
                    <a:lnTo>
                      <a:pt x="10" y="168"/>
                    </a:lnTo>
                    <a:lnTo>
                      <a:pt x="12" y="163"/>
                    </a:lnTo>
                    <a:lnTo>
                      <a:pt x="14" y="156"/>
                    </a:lnTo>
                    <a:lnTo>
                      <a:pt x="16" y="149"/>
                    </a:lnTo>
                    <a:lnTo>
                      <a:pt x="18" y="142"/>
                    </a:lnTo>
                    <a:lnTo>
                      <a:pt x="20" y="137"/>
                    </a:lnTo>
                    <a:lnTo>
                      <a:pt x="20" y="130"/>
                    </a:lnTo>
                    <a:lnTo>
                      <a:pt x="20" y="116"/>
                    </a:lnTo>
                    <a:lnTo>
                      <a:pt x="20" y="103"/>
                    </a:lnTo>
                    <a:lnTo>
                      <a:pt x="18" y="92"/>
                    </a:lnTo>
                    <a:lnTo>
                      <a:pt x="14" y="82"/>
                    </a:lnTo>
                    <a:lnTo>
                      <a:pt x="12" y="72"/>
                    </a:lnTo>
                    <a:lnTo>
                      <a:pt x="8" y="65"/>
                    </a:lnTo>
                    <a:lnTo>
                      <a:pt x="4" y="60"/>
                    </a:lnTo>
                    <a:lnTo>
                      <a:pt x="2" y="54"/>
                    </a:lnTo>
                    <a:lnTo>
                      <a:pt x="2" y="49"/>
                    </a:lnTo>
                    <a:lnTo>
                      <a:pt x="0" y="44"/>
                    </a:lnTo>
                    <a:lnTo>
                      <a:pt x="8" y="51"/>
                    </a:lnTo>
                    <a:lnTo>
                      <a:pt x="16" y="54"/>
                    </a:lnTo>
                    <a:lnTo>
                      <a:pt x="31" y="58"/>
                    </a:lnTo>
                    <a:lnTo>
                      <a:pt x="37" y="60"/>
                    </a:lnTo>
                    <a:lnTo>
                      <a:pt x="54" y="63"/>
                    </a:lnTo>
                    <a:lnTo>
                      <a:pt x="70" y="68"/>
                    </a:lnTo>
                    <a:lnTo>
                      <a:pt x="83" y="72"/>
                    </a:lnTo>
                    <a:lnTo>
                      <a:pt x="98" y="78"/>
                    </a:lnTo>
                    <a:lnTo>
                      <a:pt x="102" y="84"/>
                    </a:lnTo>
                    <a:lnTo>
                      <a:pt x="106" y="94"/>
                    </a:lnTo>
                    <a:lnTo>
                      <a:pt x="110" y="99"/>
                    </a:lnTo>
                    <a:lnTo>
                      <a:pt x="114" y="106"/>
                    </a:lnTo>
                    <a:lnTo>
                      <a:pt x="116" y="113"/>
                    </a:lnTo>
                    <a:lnTo>
                      <a:pt x="121" y="118"/>
                    </a:lnTo>
                    <a:lnTo>
                      <a:pt x="125" y="123"/>
                    </a:lnTo>
                    <a:lnTo>
                      <a:pt x="131" y="127"/>
                    </a:lnTo>
                    <a:lnTo>
                      <a:pt x="137" y="127"/>
                    </a:lnTo>
                    <a:lnTo>
                      <a:pt x="139" y="121"/>
                    </a:lnTo>
                    <a:lnTo>
                      <a:pt x="141" y="116"/>
                    </a:lnTo>
                    <a:lnTo>
                      <a:pt x="148" y="115"/>
                    </a:lnTo>
                    <a:lnTo>
                      <a:pt x="154" y="111"/>
                    </a:lnTo>
                    <a:lnTo>
                      <a:pt x="160" y="109"/>
                    </a:lnTo>
                    <a:lnTo>
                      <a:pt x="169" y="106"/>
                    </a:lnTo>
                    <a:lnTo>
                      <a:pt x="177" y="101"/>
                    </a:lnTo>
                    <a:lnTo>
                      <a:pt x="183" y="96"/>
                    </a:lnTo>
                    <a:lnTo>
                      <a:pt x="189" y="89"/>
                    </a:lnTo>
                    <a:lnTo>
                      <a:pt x="196" y="82"/>
                    </a:lnTo>
                    <a:lnTo>
                      <a:pt x="200" y="77"/>
                    </a:lnTo>
                    <a:lnTo>
                      <a:pt x="200" y="72"/>
                    </a:lnTo>
                    <a:lnTo>
                      <a:pt x="204" y="65"/>
                    </a:lnTo>
                    <a:lnTo>
                      <a:pt x="206" y="51"/>
                    </a:lnTo>
                    <a:lnTo>
                      <a:pt x="206" y="37"/>
                    </a:lnTo>
                    <a:lnTo>
                      <a:pt x="206" y="32"/>
                    </a:lnTo>
                    <a:lnTo>
                      <a:pt x="212" y="27"/>
                    </a:lnTo>
                    <a:lnTo>
                      <a:pt x="219" y="25"/>
                    </a:lnTo>
                    <a:lnTo>
                      <a:pt x="225" y="25"/>
                    </a:lnTo>
                    <a:lnTo>
                      <a:pt x="231" y="24"/>
                    </a:lnTo>
                    <a:lnTo>
                      <a:pt x="233" y="18"/>
                    </a:lnTo>
                    <a:lnTo>
                      <a:pt x="235" y="13"/>
                    </a:lnTo>
                    <a:lnTo>
                      <a:pt x="237" y="8"/>
                    </a:lnTo>
                    <a:lnTo>
                      <a:pt x="237" y="15"/>
                    </a:lnTo>
                    <a:lnTo>
                      <a:pt x="237" y="29"/>
                    </a:lnTo>
                    <a:lnTo>
                      <a:pt x="242" y="36"/>
                    </a:lnTo>
                    <a:lnTo>
                      <a:pt x="246" y="41"/>
                    </a:lnTo>
                    <a:lnTo>
                      <a:pt x="254" y="48"/>
                    </a:lnTo>
                    <a:lnTo>
                      <a:pt x="260" y="54"/>
                    </a:lnTo>
                    <a:lnTo>
                      <a:pt x="267" y="61"/>
                    </a:lnTo>
                    <a:lnTo>
                      <a:pt x="269" y="66"/>
                    </a:lnTo>
                    <a:lnTo>
                      <a:pt x="273" y="78"/>
                    </a:lnTo>
                    <a:lnTo>
                      <a:pt x="275" y="85"/>
                    </a:lnTo>
                    <a:lnTo>
                      <a:pt x="277" y="92"/>
                    </a:lnTo>
                    <a:lnTo>
                      <a:pt x="281" y="97"/>
                    </a:lnTo>
                    <a:lnTo>
                      <a:pt x="281" y="103"/>
                    </a:lnTo>
                    <a:lnTo>
                      <a:pt x="283" y="109"/>
                    </a:lnTo>
                    <a:lnTo>
                      <a:pt x="285" y="115"/>
                    </a:lnTo>
                    <a:lnTo>
                      <a:pt x="285" y="120"/>
                    </a:lnTo>
                    <a:lnTo>
                      <a:pt x="288" y="125"/>
                    </a:lnTo>
                    <a:lnTo>
                      <a:pt x="285" y="130"/>
                    </a:lnTo>
                    <a:lnTo>
                      <a:pt x="292" y="132"/>
                    </a:lnTo>
                    <a:lnTo>
                      <a:pt x="300" y="128"/>
                    </a:lnTo>
                    <a:lnTo>
                      <a:pt x="306" y="127"/>
                    </a:lnTo>
                    <a:lnTo>
                      <a:pt x="315" y="125"/>
                    </a:lnTo>
                    <a:lnTo>
                      <a:pt x="321" y="125"/>
                    </a:lnTo>
                    <a:lnTo>
                      <a:pt x="327" y="125"/>
                    </a:lnTo>
                    <a:lnTo>
                      <a:pt x="333" y="125"/>
                    </a:lnTo>
                    <a:lnTo>
                      <a:pt x="340" y="125"/>
                    </a:lnTo>
                    <a:lnTo>
                      <a:pt x="348" y="120"/>
                    </a:lnTo>
                    <a:lnTo>
                      <a:pt x="352" y="115"/>
                    </a:lnTo>
                    <a:lnTo>
                      <a:pt x="356" y="108"/>
                    </a:lnTo>
                    <a:lnTo>
                      <a:pt x="358" y="97"/>
                    </a:lnTo>
                    <a:lnTo>
                      <a:pt x="361" y="90"/>
                    </a:lnTo>
                    <a:lnTo>
                      <a:pt x="361" y="77"/>
                    </a:lnTo>
                    <a:lnTo>
                      <a:pt x="361" y="66"/>
                    </a:lnTo>
                    <a:lnTo>
                      <a:pt x="361" y="56"/>
                    </a:lnTo>
                    <a:lnTo>
                      <a:pt x="358" y="42"/>
                    </a:lnTo>
                    <a:lnTo>
                      <a:pt x="356" y="32"/>
                    </a:lnTo>
                    <a:lnTo>
                      <a:pt x="354" y="27"/>
                    </a:lnTo>
                    <a:lnTo>
                      <a:pt x="354" y="22"/>
                    </a:lnTo>
                    <a:lnTo>
                      <a:pt x="361" y="20"/>
                    </a:lnTo>
                    <a:lnTo>
                      <a:pt x="367" y="18"/>
                    </a:lnTo>
                    <a:lnTo>
                      <a:pt x="373" y="18"/>
                    </a:lnTo>
                    <a:lnTo>
                      <a:pt x="381" y="17"/>
                    </a:lnTo>
                    <a:lnTo>
                      <a:pt x="388" y="15"/>
                    </a:lnTo>
                    <a:lnTo>
                      <a:pt x="394" y="10"/>
                    </a:lnTo>
                    <a:lnTo>
                      <a:pt x="394" y="5"/>
                    </a:lnTo>
                    <a:lnTo>
                      <a:pt x="396" y="0"/>
                    </a:lnTo>
                    <a:lnTo>
                      <a:pt x="394" y="5"/>
                    </a:lnTo>
                    <a:lnTo>
                      <a:pt x="392" y="10"/>
                    </a:lnTo>
                    <a:lnTo>
                      <a:pt x="392" y="20"/>
                    </a:lnTo>
                    <a:lnTo>
                      <a:pt x="392" y="27"/>
                    </a:lnTo>
                    <a:lnTo>
                      <a:pt x="394" y="34"/>
                    </a:lnTo>
                    <a:lnTo>
                      <a:pt x="398" y="41"/>
                    </a:lnTo>
                    <a:lnTo>
                      <a:pt x="406" y="48"/>
                    </a:lnTo>
                    <a:lnTo>
                      <a:pt x="411" y="54"/>
                    </a:lnTo>
                    <a:lnTo>
                      <a:pt x="415" y="60"/>
                    </a:lnTo>
                    <a:lnTo>
                      <a:pt x="419" y="73"/>
                    </a:lnTo>
                    <a:lnTo>
                      <a:pt x="421" y="84"/>
                    </a:lnTo>
                    <a:lnTo>
                      <a:pt x="423" y="101"/>
                    </a:lnTo>
                    <a:lnTo>
                      <a:pt x="425" y="111"/>
                    </a:lnTo>
                    <a:lnTo>
                      <a:pt x="427" y="121"/>
                    </a:lnTo>
                    <a:lnTo>
                      <a:pt x="432" y="127"/>
                    </a:lnTo>
                    <a:lnTo>
                      <a:pt x="432" y="132"/>
                    </a:lnTo>
                    <a:lnTo>
                      <a:pt x="432" y="137"/>
                    </a:lnTo>
                    <a:lnTo>
                      <a:pt x="427" y="142"/>
                    </a:lnTo>
                    <a:lnTo>
                      <a:pt x="423" y="156"/>
                    </a:lnTo>
                    <a:lnTo>
                      <a:pt x="419" y="166"/>
                    </a:lnTo>
                    <a:lnTo>
                      <a:pt x="413" y="171"/>
                    </a:lnTo>
                    <a:lnTo>
                      <a:pt x="404" y="176"/>
                    </a:lnTo>
                    <a:lnTo>
                      <a:pt x="396" y="176"/>
                    </a:lnTo>
                    <a:lnTo>
                      <a:pt x="388" y="176"/>
                    </a:lnTo>
                    <a:lnTo>
                      <a:pt x="367" y="176"/>
                    </a:lnTo>
                    <a:lnTo>
                      <a:pt x="354" y="176"/>
                    </a:lnTo>
                    <a:lnTo>
                      <a:pt x="342" y="176"/>
                    </a:lnTo>
                    <a:lnTo>
                      <a:pt x="333" y="175"/>
                    </a:lnTo>
                    <a:lnTo>
                      <a:pt x="313" y="175"/>
                    </a:lnTo>
                    <a:lnTo>
                      <a:pt x="300" y="175"/>
                    </a:lnTo>
                    <a:lnTo>
                      <a:pt x="283" y="175"/>
                    </a:lnTo>
                    <a:lnTo>
                      <a:pt x="267" y="175"/>
                    </a:lnTo>
                    <a:lnTo>
                      <a:pt x="258" y="176"/>
                    </a:lnTo>
                    <a:lnTo>
                      <a:pt x="252" y="180"/>
                    </a:lnTo>
                    <a:lnTo>
                      <a:pt x="246" y="185"/>
                    </a:lnTo>
                    <a:lnTo>
                      <a:pt x="240" y="190"/>
                    </a:lnTo>
                    <a:lnTo>
                      <a:pt x="233" y="195"/>
                    </a:lnTo>
                    <a:lnTo>
                      <a:pt x="227" y="199"/>
                    </a:lnTo>
                    <a:lnTo>
                      <a:pt x="221" y="200"/>
                    </a:lnTo>
                    <a:lnTo>
                      <a:pt x="214" y="202"/>
                    </a:lnTo>
                    <a:lnTo>
                      <a:pt x="208" y="202"/>
                    </a:lnTo>
                    <a:lnTo>
                      <a:pt x="202" y="202"/>
                    </a:lnTo>
                    <a:lnTo>
                      <a:pt x="194" y="200"/>
                    </a:lnTo>
                    <a:lnTo>
                      <a:pt x="185" y="197"/>
                    </a:lnTo>
                    <a:lnTo>
                      <a:pt x="179" y="195"/>
                    </a:lnTo>
                    <a:lnTo>
                      <a:pt x="173" y="193"/>
                    </a:lnTo>
                    <a:lnTo>
                      <a:pt x="166" y="192"/>
                    </a:lnTo>
                    <a:lnTo>
                      <a:pt x="158" y="190"/>
                    </a:lnTo>
                    <a:lnTo>
                      <a:pt x="150" y="187"/>
                    </a:lnTo>
                    <a:lnTo>
                      <a:pt x="144" y="185"/>
                    </a:lnTo>
                    <a:lnTo>
                      <a:pt x="137" y="183"/>
                    </a:lnTo>
                    <a:lnTo>
                      <a:pt x="131" y="183"/>
                    </a:lnTo>
                    <a:lnTo>
                      <a:pt x="125" y="183"/>
                    </a:lnTo>
                    <a:lnTo>
                      <a:pt x="118" y="183"/>
                    </a:lnTo>
                    <a:lnTo>
                      <a:pt x="112" y="183"/>
                    </a:lnTo>
                    <a:lnTo>
                      <a:pt x="106" y="183"/>
                    </a:lnTo>
                    <a:lnTo>
                      <a:pt x="100" y="185"/>
                    </a:lnTo>
                    <a:lnTo>
                      <a:pt x="93" y="187"/>
                    </a:lnTo>
                    <a:lnTo>
                      <a:pt x="87" y="190"/>
                    </a:lnTo>
                    <a:lnTo>
                      <a:pt x="91" y="199"/>
                    </a:lnTo>
                    <a:lnTo>
                      <a:pt x="83" y="195"/>
                    </a:lnTo>
                    <a:lnTo>
                      <a:pt x="91" y="199"/>
                    </a:lnTo>
                  </a:path>
                </a:pathLst>
              </a:custGeom>
              <a:solidFill>
                <a:srgbClr val="FF0033"/>
              </a:solidFill>
              <a:ln w="12700" cap="rnd">
                <a:solidFill>
                  <a:schemeClr val="tx1"/>
                </a:solidFill>
                <a:round/>
                <a:headEnd/>
                <a:tailEnd/>
              </a:ln>
            </p:spPr>
            <p:txBody>
              <a:bodyPr/>
              <a:lstStyle/>
              <a:p>
                <a:pPr algn="ctr" eaLnBrk="0" hangingPunct="0"/>
                <a:endParaRPr lang="en-US"/>
              </a:p>
            </p:txBody>
          </p:sp>
          <p:sp>
            <p:nvSpPr>
              <p:cNvPr id="102571" name="Freeform 241"/>
              <p:cNvSpPr>
                <a:spLocks/>
              </p:cNvSpPr>
              <p:nvPr/>
            </p:nvSpPr>
            <p:spPr bwMode="auto">
              <a:xfrm>
                <a:off x="5185" y="3887"/>
                <a:ext cx="50" cy="66"/>
              </a:xfrm>
              <a:custGeom>
                <a:avLst/>
                <a:gdLst>
                  <a:gd name="T0" fmla="*/ 43 w 50"/>
                  <a:gd name="T1" fmla="*/ 62 h 66"/>
                  <a:gd name="T2" fmla="*/ 36 w 50"/>
                  <a:gd name="T3" fmla="*/ 57 h 66"/>
                  <a:gd name="T4" fmla="*/ 28 w 50"/>
                  <a:gd name="T5" fmla="*/ 60 h 66"/>
                  <a:gd name="T6" fmla="*/ 18 w 50"/>
                  <a:gd name="T7" fmla="*/ 63 h 66"/>
                  <a:gd name="T8" fmla="*/ 14 w 50"/>
                  <a:gd name="T9" fmla="*/ 65 h 66"/>
                  <a:gd name="T10" fmla="*/ 9 w 50"/>
                  <a:gd name="T11" fmla="*/ 65 h 66"/>
                  <a:gd name="T12" fmla="*/ 5 w 50"/>
                  <a:gd name="T13" fmla="*/ 65 h 66"/>
                  <a:gd name="T14" fmla="*/ 2 w 50"/>
                  <a:gd name="T15" fmla="*/ 61 h 66"/>
                  <a:gd name="T16" fmla="*/ 1 w 50"/>
                  <a:gd name="T17" fmla="*/ 57 h 66"/>
                  <a:gd name="T18" fmla="*/ 0 w 50"/>
                  <a:gd name="T19" fmla="*/ 54 h 66"/>
                  <a:gd name="T20" fmla="*/ 0 w 50"/>
                  <a:gd name="T21" fmla="*/ 50 h 66"/>
                  <a:gd name="T22" fmla="*/ 0 w 50"/>
                  <a:gd name="T23" fmla="*/ 47 h 66"/>
                  <a:gd name="T24" fmla="*/ 0 w 50"/>
                  <a:gd name="T25" fmla="*/ 43 h 66"/>
                  <a:gd name="T26" fmla="*/ 2 w 50"/>
                  <a:gd name="T27" fmla="*/ 40 h 66"/>
                  <a:gd name="T28" fmla="*/ 4 w 50"/>
                  <a:gd name="T29" fmla="*/ 36 h 66"/>
                  <a:gd name="T30" fmla="*/ 8 w 50"/>
                  <a:gd name="T31" fmla="*/ 33 h 66"/>
                  <a:gd name="T32" fmla="*/ 11 w 50"/>
                  <a:gd name="T33" fmla="*/ 29 h 66"/>
                  <a:gd name="T34" fmla="*/ 15 w 50"/>
                  <a:gd name="T35" fmla="*/ 27 h 66"/>
                  <a:gd name="T36" fmla="*/ 18 w 50"/>
                  <a:gd name="T37" fmla="*/ 23 h 66"/>
                  <a:gd name="T38" fmla="*/ 21 w 50"/>
                  <a:gd name="T39" fmla="*/ 18 h 66"/>
                  <a:gd name="T40" fmla="*/ 21 w 50"/>
                  <a:gd name="T41" fmla="*/ 15 h 66"/>
                  <a:gd name="T42" fmla="*/ 21 w 50"/>
                  <a:gd name="T43" fmla="*/ 11 h 66"/>
                  <a:gd name="T44" fmla="*/ 21 w 50"/>
                  <a:gd name="T45" fmla="*/ 7 h 66"/>
                  <a:gd name="T46" fmla="*/ 21 w 50"/>
                  <a:gd name="T47" fmla="*/ 3 h 66"/>
                  <a:gd name="T48" fmla="*/ 19 w 50"/>
                  <a:gd name="T49" fmla="*/ 0 h 66"/>
                  <a:gd name="T50" fmla="*/ 23 w 50"/>
                  <a:gd name="T51" fmla="*/ 2 h 66"/>
                  <a:gd name="T52" fmla="*/ 26 w 50"/>
                  <a:gd name="T53" fmla="*/ 5 h 66"/>
                  <a:gd name="T54" fmla="*/ 30 w 50"/>
                  <a:gd name="T55" fmla="*/ 8 h 66"/>
                  <a:gd name="T56" fmla="*/ 33 w 50"/>
                  <a:gd name="T57" fmla="*/ 11 h 66"/>
                  <a:gd name="T58" fmla="*/ 37 w 50"/>
                  <a:gd name="T59" fmla="*/ 14 h 66"/>
                  <a:gd name="T60" fmla="*/ 40 w 50"/>
                  <a:gd name="T61" fmla="*/ 17 h 66"/>
                  <a:gd name="T62" fmla="*/ 43 w 50"/>
                  <a:gd name="T63" fmla="*/ 22 h 66"/>
                  <a:gd name="T64" fmla="*/ 46 w 50"/>
                  <a:gd name="T65" fmla="*/ 26 h 66"/>
                  <a:gd name="T66" fmla="*/ 46 w 50"/>
                  <a:gd name="T67" fmla="*/ 29 h 66"/>
                  <a:gd name="T68" fmla="*/ 49 w 50"/>
                  <a:gd name="T69" fmla="*/ 33 h 66"/>
                  <a:gd name="T70" fmla="*/ 49 w 50"/>
                  <a:gd name="T71" fmla="*/ 36 h 66"/>
                  <a:gd name="T72" fmla="*/ 49 w 50"/>
                  <a:gd name="T73" fmla="*/ 40 h 66"/>
                  <a:gd name="T74" fmla="*/ 49 w 50"/>
                  <a:gd name="T75" fmla="*/ 43 h 66"/>
                  <a:gd name="T76" fmla="*/ 49 w 50"/>
                  <a:gd name="T77" fmla="*/ 47 h 66"/>
                  <a:gd name="T78" fmla="*/ 49 w 50"/>
                  <a:gd name="T79" fmla="*/ 50 h 66"/>
                  <a:gd name="T80" fmla="*/ 47 w 50"/>
                  <a:gd name="T81" fmla="*/ 54 h 66"/>
                  <a:gd name="T82" fmla="*/ 44 w 50"/>
                  <a:gd name="T83" fmla="*/ 57 h 66"/>
                  <a:gd name="T84" fmla="*/ 43 w 50"/>
                  <a:gd name="T85" fmla="*/ 62 h 66"/>
                  <a:gd name="T86" fmla="*/ 43 w 50"/>
                  <a:gd name="T87" fmla="*/ 62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66"/>
                  <a:gd name="T134" fmla="*/ 50 w 50"/>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66">
                    <a:moveTo>
                      <a:pt x="43" y="62"/>
                    </a:moveTo>
                    <a:lnTo>
                      <a:pt x="36" y="57"/>
                    </a:lnTo>
                    <a:lnTo>
                      <a:pt x="28" y="60"/>
                    </a:lnTo>
                    <a:lnTo>
                      <a:pt x="18" y="63"/>
                    </a:lnTo>
                    <a:lnTo>
                      <a:pt x="14" y="65"/>
                    </a:lnTo>
                    <a:lnTo>
                      <a:pt x="9" y="65"/>
                    </a:lnTo>
                    <a:lnTo>
                      <a:pt x="5" y="65"/>
                    </a:lnTo>
                    <a:lnTo>
                      <a:pt x="2" y="61"/>
                    </a:lnTo>
                    <a:lnTo>
                      <a:pt x="1" y="57"/>
                    </a:lnTo>
                    <a:lnTo>
                      <a:pt x="0" y="54"/>
                    </a:lnTo>
                    <a:lnTo>
                      <a:pt x="0" y="50"/>
                    </a:lnTo>
                    <a:lnTo>
                      <a:pt x="0" y="47"/>
                    </a:lnTo>
                    <a:lnTo>
                      <a:pt x="0" y="43"/>
                    </a:lnTo>
                    <a:lnTo>
                      <a:pt x="2" y="40"/>
                    </a:lnTo>
                    <a:lnTo>
                      <a:pt x="4" y="36"/>
                    </a:lnTo>
                    <a:lnTo>
                      <a:pt x="8" y="33"/>
                    </a:lnTo>
                    <a:lnTo>
                      <a:pt x="11" y="29"/>
                    </a:lnTo>
                    <a:lnTo>
                      <a:pt x="15" y="27"/>
                    </a:lnTo>
                    <a:lnTo>
                      <a:pt x="18" y="23"/>
                    </a:lnTo>
                    <a:lnTo>
                      <a:pt x="21" y="18"/>
                    </a:lnTo>
                    <a:lnTo>
                      <a:pt x="21" y="15"/>
                    </a:lnTo>
                    <a:lnTo>
                      <a:pt x="21" y="11"/>
                    </a:lnTo>
                    <a:lnTo>
                      <a:pt x="21" y="7"/>
                    </a:lnTo>
                    <a:lnTo>
                      <a:pt x="21" y="3"/>
                    </a:lnTo>
                    <a:lnTo>
                      <a:pt x="19" y="0"/>
                    </a:lnTo>
                    <a:lnTo>
                      <a:pt x="23" y="2"/>
                    </a:lnTo>
                    <a:lnTo>
                      <a:pt x="26" y="5"/>
                    </a:lnTo>
                    <a:lnTo>
                      <a:pt x="30" y="8"/>
                    </a:lnTo>
                    <a:lnTo>
                      <a:pt x="33" y="11"/>
                    </a:lnTo>
                    <a:lnTo>
                      <a:pt x="37" y="14"/>
                    </a:lnTo>
                    <a:lnTo>
                      <a:pt x="40" y="17"/>
                    </a:lnTo>
                    <a:lnTo>
                      <a:pt x="43" y="22"/>
                    </a:lnTo>
                    <a:lnTo>
                      <a:pt x="46" y="26"/>
                    </a:lnTo>
                    <a:lnTo>
                      <a:pt x="46" y="29"/>
                    </a:lnTo>
                    <a:lnTo>
                      <a:pt x="49" y="33"/>
                    </a:lnTo>
                    <a:lnTo>
                      <a:pt x="49" y="36"/>
                    </a:lnTo>
                    <a:lnTo>
                      <a:pt x="49" y="40"/>
                    </a:lnTo>
                    <a:lnTo>
                      <a:pt x="49" y="43"/>
                    </a:lnTo>
                    <a:lnTo>
                      <a:pt x="49" y="47"/>
                    </a:lnTo>
                    <a:lnTo>
                      <a:pt x="49" y="50"/>
                    </a:lnTo>
                    <a:lnTo>
                      <a:pt x="47" y="54"/>
                    </a:lnTo>
                    <a:lnTo>
                      <a:pt x="44" y="57"/>
                    </a:lnTo>
                    <a:lnTo>
                      <a:pt x="43" y="62"/>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572" name="Freeform 242"/>
              <p:cNvSpPr>
                <a:spLocks/>
              </p:cNvSpPr>
              <p:nvPr/>
            </p:nvSpPr>
            <p:spPr bwMode="auto">
              <a:xfrm>
                <a:off x="5302" y="3870"/>
                <a:ext cx="70" cy="81"/>
              </a:xfrm>
              <a:custGeom>
                <a:avLst/>
                <a:gdLst>
                  <a:gd name="T0" fmla="*/ 26 w 70"/>
                  <a:gd name="T1" fmla="*/ 80 h 81"/>
                  <a:gd name="T2" fmla="*/ 20 w 70"/>
                  <a:gd name="T3" fmla="*/ 76 h 81"/>
                  <a:gd name="T4" fmla="*/ 12 w 70"/>
                  <a:gd name="T5" fmla="*/ 74 h 81"/>
                  <a:gd name="T6" fmla="*/ 8 w 70"/>
                  <a:gd name="T7" fmla="*/ 73 h 81"/>
                  <a:gd name="T8" fmla="*/ 6 w 70"/>
                  <a:gd name="T9" fmla="*/ 69 h 81"/>
                  <a:gd name="T10" fmla="*/ 2 w 70"/>
                  <a:gd name="T11" fmla="*/ 67 h 81"/>
                  <a:gd name="T12" fmla="*/ 1 w 70"/>
                  <a:gd name="T13" fmla="*/ 63 h 81"/>
                  <a:gd name="T14" fmla="*/ 0 w 70"/>
                  <a:gd name="T15" fmla="*/ 60 h 81"/>
                  <a:gd name="T16" fmla="*/ 0 w 70"/>
                  <a:gd name="T17" fmla="*/ 56 h 81"/>
                  <a:gd name="T18" fmla="*/ 2 w 70"/>
                  <a:gd name="T19" fmla="*/ 53 h 81"/>
                  <a:gd name="T20" fmla="*/ 5 w 70"/>
                  <a:gd name="T21" fmla="*/ 49 h 81"/>
                  <a:gd name="T22" fmla="*/ 11 w 70"/>
                  <a:gd name="T23" fmla="*/ 47 h 81"/>
                  <a:gd name="T24" fmla="*/ 20 w 70"/>
                  <a:gd name="T25" fmla="*/ 45 h 81"/>
                  <a:gd name="T26" fmla="*/ 24 w 70"/>
                  <a:gd name="T27" fmla="*/ 42 h 81"/>
                  <a:gd name="T28" fmla="*/ 28 w 70"/>
                  <a:gd name="T29" fmla="*/ 40 h 81"/>
                  <a:gd name="T30" fmla="*/ 33 w 70"/>
                  <a:gd name="T31" fmla="*/ 39 h 81"/>
                  <a:gd name="T32" fmla="*/ 38 w 70"/>
                  <a:gd name="T33" fmla="*/ 35 h 81"/>
                  <a:gd name="T34" fmla="*/ 44 w 70"/>
                  <a:gd name="T35" fmla="*/ 33 h 81"/>
                  <a:gd name="T36" fmla="*/ 48 w 70"/>
                  <a:gd name="T37" fmla="*/ 28 h 81"/>
                  <a:gd name="T38" fmla="*/ 52 w 70"/>
                  <a:gd name="T39" fmla="*/ 24 h 81"/>
                  <a:gd name="T40" fmla="*/ 55 w 70"/>
                  <a:gd name="T41" fmla="*/ 15 h 81"/>
                  <a:gd name="T42" fmla="*/ 57 w 70"/>
                  <a:gd name="T43" fmla="*/ 8 h 81"/>
                  <a:gd name="T44" fmla="*/ 59 w 70"/>
                  <a:gd name="T45" fmla="*/ 3 h 81"/>
                  <a:gd name="T46" fmla="*/ 60 w 70"/>
                  <a:gd name="T47" fmla="*/ 0 h 81"/>
                  <a:gd name="T48" fmla="*/ 64 w 70"/>
                  <a:gd name="T49" fmla="*/ 4 h 81"/>
                  <a:gd name="T50" fmla="*/ 66 w 70"/>
                  <a:gd name="T51" fmla="*/ 9 h 81"/>
                  <a:gd name="T52" fmla="*/ 66 w 70"/>
                  <a:gd name="T53" fmla="*/ 12 h 81"/>
                  <a:gd name="T54" fmla="*/ 67 w 70"/>
                  <a:gd name="T55" fmla="*/ 17 h 81"/>
                  <a:gd name="T56" fmla="*/ 67 w 70"/>
                  <a:gd name="T57" fmla="*/ 25 h 81"/>
                  <a:gd name="T58" fmla="*/ 69 w 70"/>
                  <a:gd name="T59" fmla="*/ 30 h 81"/>
                  <a:gd name="T60" fmla="*/ 69 w 70"/>
                  <a:gd name="T61" fmla="*/ 33 h 81"/>
                  <a:gd name="T62" fmla="*/ 69 w 70"/>
                  <a:gd name="T63" fmla="*/ 42 h 81"/>
                  <a:gd name="T64" fmla="*/ 67 w 70"/>
                  <a:gd name="T65" fmla="*/ 46 h 81"/>
                  <a:gd name="T66" fmla="*/ 66 w 70"/>
                  <a:gd name="T67" fmla="*/ 49 h 81"/>
                  <a:gd name="T68" fmla="*/ 66 w 70"/>
                  <a:gd name="T69" fmla="*/ 56 h 81"/>
                  <a:gd name="T70" fmla="*/ 62 w 70"/>
                  <a:gd name="T71" fmla="*/ 60 h 81"/>
                  <a:gd name="T72" fmla="*/ 60 w 70"/>
                  <a:gd name="T73" fmla="*/ 63 h 81"/>
                  <a:gd name="T74" fmla="*/ 55 w 70"/>
                  <a:gd name="T75" fmla="*/ 66 h 81"/>
                  <a:gd name="T76" fmla="*/ 51 w 70"/>
                  <a:gd name="T77" fmla="*/ 69 h 81"/>
                  <a:gd name="T78" fmla="*/ 46 w 70"/>
                  <a:gd name="T79" fmla="*/ 70 h 81"/>
                  <a:gd name="T80" fmla="*/ 42 w 70"/>
                  <a:gd name="T81" fmla="*/ 71 h 81"/>
                  <a:gd name="T82" fmla="*/ 38 w 70"/>
                  <a:gd name="T83" fmla="*/ 71 h 81"/>
                  <a:gd name="T84" fmla="*/ 34 w 70"/>
                  <a:gd name="T85" fmla="*/ 74 h 81"/>
                  <a:gd name="T86" fmla="*/ 28 w 70"/>
                  <a:gd name="T87" fmla="*/ 75 h 81"/>
                  <a:gd name="T88" fmla="*/ 26 w 70"/>
                  <a:gd name="T89" fmla="*/ 80 h 81"/>
                  <a:gd name="T90" fmla="*/ 26 w 70"/>
                  <a:gd name="T91" fmla="*/ 80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81"/>
                  <a:gd name="T140" fmla="*/ 70 w 70"/>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81">
                    <a:moveTo>
                      <a:pt x="26" y="80"/>
                    </a:moveTo>
                    <a:lnTo>
                      <a:pt x="20" y="76"/>
                    </a:lnTo>
                    <a:lnTo>
                      <a:pt x="12" y="74"/>
                    </a:lnTo>
                    <a:lnTo>
                      <a:pt x="8" y="73"/>
                    </a:lnTo>
                    <a:lnTo>
                      <a:pt x="6" y="69"/>
                    </a:lnTo>
                    <a:lnTo>
                      <a:pt x="2" y="67"/>
                    </a:lnTo>
                    <a:lnTo>
                      <a:pt x="1" y="63"/>
                    </a:lnTo>
                    <a:lnTo>
                      <a:pt x="0" y="60"/>
                    </a:lnTo>
                    <a:lnTo>
                      <a:pt x="0" y="56"/>
                    </a:lnTo>
                    <a:lnTo>
                      <a:pt x="2" y="53"/>
                    </a:lnTo>
                    <a:lnTo>
                      <a:pt x="5" y="49"/>
                    </a:lnTo>
                    <a:lnTo>
                      <a:pt x="11" y="47"/>
                    </a:lnTo>
                    <a:lnTo>
                      <a:pt x="20" y="45"/>
                    </a:lnTo>
                    <a:lnTo>
                      <a:pt x="24" y="42"/>
                    </a:lnTo>
                    <a:lnTo>
                      <a:pt x="28" y="40"/>
                    </a:lnTo>
                    <a:lnTo>
                      <a:pt x="33" y="39"/>
                    </a:lnTo>
                    <a:lnTo>
                      <a:pt x="38" y="35"/>
                    </a:lnTo>
                    <a:lnTo>
                      <a:pt x="44" y="33"/>
                    </a:lnTo>
                    <a:lnTo>
                      <a:pt x="48" y="28"/>
                    </a:lnTo>
                    <a:lnTo>
                      <a:pt x="52" y="24"/>
                    </a:lnTo>
                    <a:lnTo>
                      <a:pt x="55" y="15"/>
                    </a:lnTo>
                    <a:lnTo>
                      <a:pt x="57" y="8"/>
                    </a:lnTo>
                    <a:lnTo>
                      <a:pt x="59" y="3"/>
                    </a:lnTo>
                    <a:lnTo>
                      <a:pt x="60" y="0"/>
                    </a:lnTo>
                    <a:lnTo>
                      <a:pt x="64" y="4"/>
                    </a:lnTo>
                    <a:lnTo>
                      <a:pt x="66" y="9"/>
                    </a:lnTo>
                    <a:lnTo>
                      <a:pt x="66" y="12"/>
                    </a:lnTo>
                    <a:lnTo>
                      <a:pt x="67" y="17"/>
                    </a:lnTo>
                    <a:lnTo>
                      <a:pt x="67" y="25"/>
                    </a:lnTo>
                    <a:lnTo>
                      <a:pt x="69" y="30"/>
                    </a:lnTo>
                    <a:lnTo>
                      <a:pt x="69" y="33"/>
                    </a:lnTo>
                    <a:lnTo>
                      <a:pt x="69" y="42"/>
                    </a:lnTo>
                    <a:lnTo>
                      <a:pt x="67" y="46"/>
                    </a:lnTo>
                    <a:lnTo>
                      <a:pt x="66" y="49"/>
                    </a:lnTo>
                    <a:lnTo>
                      <a:pt x="66" y="56"/>
                    </a:lnTo>
                    <a:lnTo>
                      <a:pt x="62" y="60"/>
                    </a:lnTo>
                    <a:lnTo>
                      <a:pt x="60" y="63"/>
                    </a:lnTo>
                    <a:lnTo>
                      <a:pt x="55" y="66"/>
                    </a:lnTo>
                    <a:lnTo>
                      <a:pt x="51" y="69"/>
                    </a:lnTo>
                    <a:lnTo>
                      <a:pt x="46" y="70"/>
                    </a:lnTo>
                    <a:lnTo>
                      <a:pt x="42" y="71"/>
                    </a:lnTo>
                    <a:lnTo>
                      <a:pt x="38" y="71"/>
                    </a:lnTo>
                    <a:lnTo>
                      <a:pt x="34" y="74"/>
                    </a:lnTo>
                    <a:lnTo>
                      <a:pt x="28" y="75"/>
                    </a:lnTo>
                    <a:lnTo>
                      <a:pt x="26" y="80"/>
                    </a:lnTo>
                  </a:path>
                </a:pathLst>
              </a:custGeom>
              <a:solidFill>
                <a:schemeClr val="accent1"/>
              </a:solidFill>
              <a:ln w="12700" cap="rnd">
                <a:solidFill>
                  <a:schemeClr val="tx1"/>
                </a:solidFill>
                <a:round/>
                <a:headEnd/>
                <a:tailEnd/>
              </a:ln>
            </p:spPr>
            <p:txBody>
              <a:bodyPr/>
              <a:lstStyle/>
              <a:p>
                <a:pPr algn="ctr" eaLnBrk="0" hangingPunct="0"/>
                <a:endParaRPr lang="en-US"/>
              </a:p>
            </p:txBody>
          </p:sp>
          <p:sp>
            <p:nvSpPr>
              <p:cNvPr id="102573" name="Freeform 243"/>
              <p:cNvSpPr>
                <a:spLocks/>
              </p:cNvSpPr>
              <p:nvPr/>
            </p:nvSpPr>
            <p:spPr bwMode="auto">
              <a:xfrm>
                <a:off x="5489" y="3879"/>
                <a:ext cx="40" cy="52"/>
              </a:xfrm>
              <a:custGeom>
                <a:avLst/>
                <a:gdLst>
                  <a:gd name="T0" fmla="*/ 6 w 40"/>
                  <a:gd name="T1" fmla="*/ 43 h 52"/>
                  <a:gd name="T2" fmla="*/ 0 w 40"/>
                  <a:gd name="T3" fmla="*/ 51 h 52"/>
                  <a:gd name="T4" fmla="*/ 6 w 40"/>
                  <a:gd name="T5" fmla="*/ 43 h 52"/>
                  <a:gd name="T6" fmla="*/ 8 w 40"/>
                  <a:gd name="T7" fmla="*/ 39 h 52"/>
                  <a:gd name="T8" fmla="*/ 16 w 40"/>
                  <a:gd name="T9" fmla="*/ 32 h 52"/>
                  <a:gd name="T10" fmla="*/ 18 w 40"/>
                  <a:gd name="T11" fmla="*/ 27 h 52"/>
                  <a:gd name="T12" fmla="*/ 22 w 40"/>
                  <a:gd name="T13" fmla="*/ 24 h 52"/>
                  <a:gd name="T14" fmla="*/ 22 w 40"/>
                  <a:gd name="T15" fmla="*/ 21 h 52"/>
                  <a:gd name="T16" fmla="*/ 24 w 40"/>
                  <a:gd name="T17" fmla="*/ 16 h 52"/>
                  <a:gd name="T18" fmla="*/ 25 w 40"/>
                  <a:gd name="T19" fmla="*/ 13 h 52"/>
                  <a:gd name="T20" fmla="*/ 26 w 40"/>
                  <a:gd name="T21" fmla="*/ 9 h 52"/>
                  <a:gd name="T22" fmla="*/ 28 w 40"/>
                  <a:gd name="T23" fmla="*/ 5 h 52"/>
                  <a:gd name="T24" fmla="*/ 28 w 40"/>
                  <a:gd name="T25" fmla="*/ 2 h 52"/>
                  <a:gd name="T26" fmla="*/ 32 w 40"/>
                  <a:gd name="T27" fmla="*/ 0 h 52"/>
                  <a:gd name="T28" fmla="*/ 34 w 40"/>
                  <a:gd name="T29" fmla="*/ 4 h 52"/>
                  <a:gd name="T30" fmla="*/ 37 w 40"/>
                  <a:gd name="T31" fmla="*/ 8 h 52"/>
                  <a:gd name="T32" fmla="*/ 37 w 40"/>
                  <a:gd name="T33" fmla="*/ 11 h 52"/>
                  <a:gd name="T34" fmla="*/ 39 w 40"/>
                  <a:gd name="T35" fmla="*/ 16 h 52"/>
                  <a:gd name="T36" fmla="*/ 39 w 40"/>
                  <a:gd name="T37" fmla="*/ 21 h 52"/>
                  <a:gd name="T38" fmla="*/ 39 w 40"/>
                  <a:gd name="T39" fmla="*/ 24 h 52"/>
                  <a:gd name="T40" fmla="*/ 39 w 40"/>
                  <a:gd name="T41" fmla="*/ 28 h 52"/>
                  <a:gd name="T42" fmla="*/ 39 w 40"/>
                  <a:gd name="T43" fmla="*/ 32 h 52"/>
                  <a:gd name="T44" fmla="*/ 36 w 40"/>
                  <a:gd name="T45" fmla="*/ 36 h 52"/>
                  <a:gd name="T46" fmla="*/ 34 w 40"/>
                  <a:gd name="T47" fmla="*/ 40 h 52"/>
                  <a:gd name="T48" fmla="*/ 30 w 40"/>
                  <a:gd name="T49" fmla="*/ 42 h 52"/>
                  <a:gd name="T50" fmla="*/ 25 w 40"/>
                  <a:gd name="T51" fmla="*/ 46 h 52"/>
                  <a:gd name="T52" fmla="*/ 21 w 40"/>
                  <a:gd name="T53" fmla="*/ 47 h 52"/>
                  <a:gd name="T54" fmla="*/ 17 w 40"/>
                  <a:gd name="T55" fmla="*/ 48 h 52"/>
                  <a:gd name="T56" fmla="*/ 13 w 40"/>
                  <a:gd name="T57" fmla="*/ 48 h 52"/>
                  <a:gd name="T58" fmla="*/ 9 w 40"/>
                  <a:gd name="T59" fmla="*/ 48 h 52"/>
                  <a:gd name="T60" fmla="*/ 5 w 40"/>
                  <a:gd name="T61" fmla="*/ 48 h 52"/>
                  <a:gd name="T62" fmla="*/ 1 w 40"/>
                  <a:gd name="T63" fmla="*/ 48 h 52"/>
                  <a:gd name="T64" fmla="*/ 6 w 40"/>
                  <a:gd name="T65" fmla="*/ 43 h 52"/>
                  <a:gd name="T66" fmla="*/ 6 w 40"/>
                  <a:gd name="T67" fmla="*/ 43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52"/>
                  <a:gd name="T104" fmla="*/ 40 w 40"/>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52">
                    <a:moveTo>
                      <a:pt x="6" y="43"/>
                    </a:moveTo>
                    <a:lnTo>
                      <a:pt x="0" y="51"/>
                    </a:lnTo>
                    <a:lnTo>
                      <a:pt x="6" y="43"/>
                    </a:lnTo>
                    <a:lnTo>
                      <a:pt x="8" y="39"/>
                    </a:lnTo>
                    <a:lnTo>
                      <a:pt x="16" y="32"/>
                    </a:lnTo>
                    <a:lnTo>
                      <a:pt x="18" y="27"/>
                    </a:lnTo>
                    <a:lnTo>
                      <a:pt x="22" y="24"/>
                    </a:lnTo>
                    <a:lnTo>
                      <a:pt x="22" y="21"/>
                    </a:lnTo>
                    <a:lnTo>
                      <a:pt x="24" y="16"/>
                    </a:lnTo>
                    <a:lnTo>
                      <a:pt x="25" y="13"/>
                    </a:lnTo>
                    <a:lnTo>
                      <a:pt x="26" y="9"/>
                    </a:lnTo>
                    <a:lnTo>
                      <a:pt x="28" y="5"/>
                    </a:lnTo>
                    <a:lnTo>
                      <a:pt x="28" y="2"/>
                    </a:lnTo>
                    <a:lnTo>
                      <a:pt x="32" y="0"/>
                    </a:lnTo>
                    <a:lnTo>
                      <a:pt x="34" y="4"/>
                    </a:lnTo>
                    <a:lnTo>
                      <a:pt x="37" y="8"/>
                    </a:lnTo>
                    <a:lnTo>
                      <a:pt x="37" y="11"/>
                    </a:lnTo>
                    <a:lnTo>
                      <a:pt x="39" y="16"/>
                    </a:lnTo>
                    <a:lnTo>
                      <a:pt x="39" y="21"/>
                    </a:lnTo>
                    <a:lnTo>
                      <a:pt x="39" y="24"/>
                    </a:lnTo>
                    <a:lnTo>
                      <a:pt x="39" y="28"/>
                    </a:lnTo>
                    <a:lnTo>
                      <a:pt x="39" y="32"/>
                    </a:lnTo>
                    <a:lnTo>
                      <a:pt x="36" y="36"/>
                    </a:lnTo>
                    <a:lnTo>
                      <a:pt x="34" y="40"/>
                    </a:lnTo>
                    <a:lnTo>
                      <a:pt x="30" y="42"/>
                    </a:lnTo>
                    <a:lnTo>
                      <a:pt x="25" y="46"/>
                    </a:lnTo>
                    <a:lnTo>
                      <a:pt x="21" y="47"/>
                    </a:lnTo>
                    <a:lnTo>
                      <a:pt x="17" y="48"/>
                    </a:lnTo>
                    <a:lnTo>
                      <a:pt x="13" y="48"/>
                    </a:lnTo>
                    <a:lnTo>
                      <a:pt x="9" y="48"/>
                    </a:lnTo>
                    <a:lnTo>
                      <a:pt x="5" y="48"/>
                    </a:lnTo>
                    <a:lnTo>
                      <a:pt x="1" y="48"/>
                    </a:lnTo>
                    <a:lnTo>
                      <a:pt x="6" y="43"/>
                    </a:lnTo>
                  </a:path>
                </a:pathLst>
              </a:custGeom>
              <a:solidFill>
                <a:schemeClr val="accent1"/>
              </a:solidFill>
              <a:ln w="12700" cap="rnd">
                <a:solidFill>
                  <a:schemeClr val="tx1"/>
                </a:solidFill>
                <a:round/>
                <a:headEnd/>
                <a:tailEnd/>
              </a:ln>
            </p:spPr>
            <p:txBody>
              <a:bodyPr/>
              <a:lstStyle/>
              <a:p>
                <a:pPr algn="ctr" eaLnBrk="0" hangingPunct="0"/>
                <a:endParaRPr lang="en-US"/>
              </a:p>
            </p:txBody>
          </p:sp>
        </p:grpSp>
        <p:grpSp>
          <p:nvGrpSpPr>
            <p:cNvPr id="102511" name="Group 303"/>
            <p:cNvGrpSpPr>
              <a:grpSpLocks/>
            </p:cNvGrpSpPr>
            <p:nvPr/>
          </p:nvGrpSpPr>
          <p:grpSpPr bwMode="auto">
            <a:xfrm>
              <a:off x="4519" y="3220"/>
              <a:ext cx="1093" cy="512"/>
              <a:chOff x="4519" y="3220"/>
              <a:chExt cx="1093" cy="512"/>
            </a:xfrm>
          </p:grpSpPr>
          <p:grpSp>
            <p:nvGrpSpPr>
              <p:cNvPr id="102512" name="Group 265"/>
              <p:cNvGrpSpPr>
                <a:grpSpLocks/>
              </p:cNvGrpSpPr>
              <p:nvPr/>
            </p:nvGrpSpPr>
            <p:grpSpPr bwMode="auto">
              <a:xfrm>
                <a:off x="5091" y="3220"/>
                <a:ext cx="521" cy="512"/>
                <a:chOff x="5091" y="3220"/>
                <a:chExt cx="521" cy="512"/>
              </a:xfrm>
            </p:grpSpPr>
            <p:sp>
              <p:nvSpPr>
                <p:cNvPr id="102550" name="Rectangle 245"/>
                <p:cNvSpPr>
                  <a:spLocks noChangeArrowheads="1"/>
                </p:cNvSpPr>
                <p:nvPr/>
              </p:nvSpPr>
              <p:spPr bwMode="auto">
                <a:xfrm>
                  <a:off x="5095" y="3366"/>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551" name="Group 254"/>
                <p:cNvGrpSpPr>
                  <a:grpSpLocks/>
                </p:cNvGrpSpPr>
                <p:nvPr/>
              </p:nvGrpSpPr>
              <p:grpSpPr bwMode="auto">
                <a:xfrm>
                  <a:off x="5108" y="3386"/>
                  <a:ext cx="488" cy="34"/>
                  <a:chOff x="5108" y="3386"/>
                  <a:chExt cx="488" cy="34"/>
                </a:xfrm>
              </p:grpSpPr>
              <p:sp>
                <p:nvSpPr>
                  <p:cNvPr id="102562" name="Oval 246"/>
                  <p:cNvSpPr>
                    <a:spLocks noChangeArrowheads="1"/>
                  </p:cNvSpPr>
                  <p:nvPr/>
                </p:nvSpPr>
                <p:spPr bwMode="auto">
                  <a:xfrm>
                    <a:off x="510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3" name="Oval 247"/>
                  <p:cNvSpPr>
                    <a:spLocks noChangeArrowheads="1"/>
                  </p:cNvSpPr>
                  <p:nvPr/>
                </p:nvSpPr>
                <p:spPr bwMode="auto">
                  <a:xfrm>
                    <a:off x="5170"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4" name="Oval 248"/>
                  <p:cNvSpPr>
                    <a:spLocks noChangeArrowheads="1"/>
                  </p:cNvSpPr>
                  <p:nvPr/>
                </p:nvSpPr>
                <p:spPr bwMode="auto">
                  <a:xfrm>
                    <a:off x="5232"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5" name="Oval 249"/>
                  <p:cNvSpPr>
                    <a:spLocks noChangeArrowheads="1"/>
                  </p:cNvSpPr>
                  <p:nvPr/>
                </p:nvSpPr>
                <p:spPr bwMode="auto">
                  <a:xfrm>
                    <a:off x="5293"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6" name="Oval 250"/>
                  <p:cNvSpPr>
                    <a:spLocks noChangeArrowheads="1"/>
                  </p:cNvSpPr>
                  <p:nvPr/>
                </p:nvSpPr>
                <p:spPr bwMode="auto">
                  <a:xfrm>
                    <a:off x="5355" y="3386"/>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7" name="Oval 251"/>
                  <p:cNvSpPr>
                    <a:spLocks noChangeArrowheads="1"/>
                  </p:cNvSpPr>
                  <p:nvPr/>
                </p:nvSpPr>
                <p:spPr bwMode="auto">
                  <a:xfrm>
                    <a:off x="541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8" name="Oval 252"/>
                  <p:cNvSpPr>
                    <a:spLocks noChangeArrowheads="1"/>
                  </p:cNvSpPr>
                  <p:nvPr/>
                </p:nvSpPr>
                <p:spPr bwMode="auto">
                  <a:xfrm>
                    <a:off x="5480"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9" name="Oval 253"/>
                  <p:cNvSpPr>
                    <a:spLocks noChangeArrowheads="1"/>
                  </p:cNvSpPr>
                  <p:nvPr/>
                </p:nvSpPr>
                <p:spPr bwMode="auto">
                  <a:xfrm>
                    <a:off x="5542"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5055" name="AutoShape 255"/>
                <p:cNvSpPr>
                  <a:spLocks noChangeArrowheads="1"/>
                </p:cNvSpPr>
                <p:nvPr/>
              </p:nvSpPr>
              <p:spPr bwMode="auto">
                <a:xfrm>
                  <a:off x="5107" y="3378"/>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553" name="Rectangle 256"/>
                <p:cNvSpPr>
                  <a:spLocks noChangeArrowheads="1"/>
                </p:cNvSpPr>
                <p:nvPr/>
              </p:nvSpPr>
              <p:spPr bwMode="auto">
                <a:xfrm>
                  <a:off x="5095" y="3356"/>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554" name="Group 263"/>
                <p:cNvGrpSpPr>
                  <a:grpSpLocks/>
                </p:cNvGrpSpPr>
                <p:nvPr/>
              </p:nvGrpSpPr>
              <p:grpSpPr bwMode="auto">
                <a:xfrm>
                  <a:off x="5108" y="3377"/>
                  <a:ext cx="488" cy="63"/>
                  <a:chOff x="5108" y="3377"/>
                  <a:chExt cx="488" cy="63"/>
                </a:xfrm>
              </p:grpSpPr>
              <p:sp>
                <p:nvSpPr>
                  <p:cNvPr id="102556" name="Oval 257"/>
                  <p:cNvSpPr>
                    <a:spLocks noChangeArrowheads="1"/>
                  </p:cNvSpPr>
                  <p:nvPr/>
                </p:nvSpPr>
                <p:spPr bwMode="auto">
                  <a:xfrm>
                    <a:off x="5108"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57" name="Oval 258"/>
                  <p:cNvSpPr>
                    <a:spLocks noChangeArrowheads="1"/>
                  </p:cNvSpPr>
                  <p:nvPr/>
                </p:nvSpPr>
                <p:spPr bwMode="auto">
                  <a:xfrm>
                    <a:off x="5190"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58" name="Oval 259"/>
                  <p:cNvSpPr>
                    <a:spLocks noChangeArrowheads="1"/>
                  </p:cNvSpPr>
                  <p:nvPr/>
                </p:nvSpPr>
                <p:spPr bwMode="auto">
                  <a:xfrm>
                    <a:off x="5273"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59" name="Oval 260"/>
                  <p:cNvSpPr>
                    <a:spLocks noChangeArrowheads="1"/>
                  </p:cNvSpPr>
                  <p:nvPr/>
                </p:nvSpPr>
                <p:spPr bwMode="auto">
                  <a:xfrm>
                    <a:off x="5356" y="3377"/>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0" name="Oval 261"/>
                  <p:cNvSpPr>
                    <a:spLocks noChangeArrowheads="1"/>
                  </p:cNvSpPr>
                  <p:nvPr/>
                </p:nvSpPr>
                <p:spPr bwMode="auto">
                  <a:xfrm>
                    <a:off x="5440"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61" name="Oval 262"/>
                  <p:cNvSpPr>
                    <a:spLocks noChangeArrowheads="1"/>
                  </p:cNvSpPr>
                  <p:nvPr/>
                </p:nvSpPr>
                <p:spPr bwMode="auto">
                  <a:xfrm>
                    <a:off x="5522"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555" name="Rectangle 264"/>
                <p:cNvSpPr>
                  <a:spLocks noChangeArrowheads="1"/>
                </p:cNvSpPr>
                <p:nvPr/>
              </p:nvSpPr>
              <p:spPr bwMode="auto">
                <a:xfrm>
                  <a:off x="5091" y="3220"/>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grpSp>
          <p:grpSp>
            <p:nvGrpSpPr>
              <p:cNvPr id="102513" name="Group 287"/>
              <p:cNvGrpSpPr>
                <a:grpSpLocks/>
              </p:cNvGrpSpPr>
              <p:nvPr/>
            </p:nvGrpSpPr>
            <p:grpSpPr bwMode="auto">
              <a:xfrm>
                <a:off x="4519" y="3220"/>
                <a:ext cx="521" cy="512"/>
                <a:chOff x="4519" y="3220"/>
                <a:chExt cx="521" cy="512"/>
              </a:xfrm>
            </p:grpSpPr>
            <p:sp>
              <p:nvSpPr>
                <p:cNvPr id="102529" name="Rectangle 266"/>
                <p:cNvSpPr>
                  <a:spLocks noChangeArrowheads="1"/>
                </p:cNvSpPr>
                <p:nvPr/>
              </p:nvSpPr>
              <p:spPr bwMode="auto">
                <a:xfrm>
                  <a:off x="4523" y="3366"/>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530" name="Group 275"/>
                <p:cNvGrpSpPr>
                  <a:grpSpLocks/>
                </p:cNvGrpSpPr>
                <p:nvPr/>
              </p:nvGrpSpPr>
              <p:grpSpPr bwMode="auto">
                <a:xfrm>
                  <a:off x="4536" y="3386"/>
                  <a:ext cx="488" cy="34"/>
                  <a:chOff x="4536" y="3386"/>
                  <a:chExt cx="488" cy="34"/>
                </a:xfrm>
              </p:grpSpPr>
              <p:sp>
                <p:nvSpPr>
                  <p:cNvPr id="102542" name="Oval 267"/>
                  <p:cNvSpPr>
                    <a:spLocks noChangeArrowheads="1"/>
                  </p:cNvSpPr>
                  <p:nvPr/>
                </p:nvSpPr>
                <p:spPr bwMode="auto">
                  <a:xfrm>
                    <a:off x="4536"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3" name="Oval 268"/>
                  <p:cNvSpPr>
                    <a:spLocks noChangeArrowheads="1"/>
                  </p:cNvSpPr>
                  <p:nvPr/>
                </p:nvSpPr>
                <p:spPr bwMode="auto">
                  <a:xfrm>
                    <a:off x="459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4" name="Oval 269"/>
                  <p:cNvSpPr>
                    <a:spLocks noChangeArrowheads="1"/>
                  </p:cNvSpPr>
                  <p:nvPr/>
                </p:nvSpPr>
                <p:spPr bwMode="auto">
                  <a:xfrm>
                    <a:off x="4660"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5" name="Oval 270"/>
                  <p:cNvSpPr>
                    <a:spLocks noChangeArrowheads="1"/>
                  </p:cNvSpPr>
                  <p:nvPr/>
                </p:nvSpPr>
                <p:spPr bwMode="auto">
                  <a:xfrm>
                    <a:off x="4721"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6" name="Oval 271"/>
                  <p:cNvSpPr>
                    <a:spLocks noChangeArrowheads="1"/>
                  </p:cNvSpPr>
                  <p:nvPr/>
                </p:nvSpPr>
                <p:spPr bwMode="auto">
                  <a:xfrm>
                    <a:off x="4782" y="3386"/>
                    <a:ext cx="56"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7" name="Oval 272"/>
                  <p:cNvSpPr>
                    <a:spLocks noChangeArrowheads="1"/>
                  </p:cNvSpPr>
                  <p:nvPr/>
                </p:nvSpPr>
                <p:spPr bwMode="auto">
                  <a:xfrm>
                    <a:off x="4846"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8" name="Oval 273"/>
                  <p:cNvSpPr>
                    <a:spLocks noChangeArrowheads="1"/>
                  </p:cNvSpPr>
                  <p:nvPr/>
                </p:nvSpPr>
                <p:spPr bwMode="auto">
                  <a:xfrm>
                    <a:off x="4908"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9" name="Oval 274"/>
                  <p:cNvSpPr>
                    <a:spLocks noChangeArrowheads="1"/>
                  </p:cNvSpPr>
                  <p:nvPr/>
                </p:nvSpPr>
                <p:spPr bwMode="auto">
                  <a:xfrm>
                    <a:off x="4969" y="3386"/>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5076" name="AutoShape 276"/>
                <p:cNvSpPr>
                  <a:spLocks noChangeArrowheads="1"/>
                </p:cNvSpPr>
                <p:nvPr/>
              </p:nvSpPr>
              <p:spPr bwMode="auto">
                <a:xfrm>
                  <a:off x="4535" y="3378"/>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532" name="Rectangle 277"/>
                <p:cNvSpPr>
                  <a:spLocks noChangeArrowheads="1"/>
                </p:cNvSpPr>
                <p:nvPr/>
              </p:nvSpPr>
              <p:spPr bwMode="auto">
                <a:xfrm>
                  <a:off x="4523" y="3356"/>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533" name="Group 284"/>
                <p:cNvGrpSpPr>
                  <a:grpSpLocks/>
                </p:cNvGrpSpPr>
                <p:nvPr/>
              </p:nvGrpSpPr>
              <p:grpSpPr bwMode="auto">
                <a:xfrm>
                  <a:off x="4536" y="3377"/>
                  <a:ext cx="488" cy="63"/>
                  <a:chOff x="4536" y="3377"/>
                  <a:chExt cx="488" cy="63"/>
                </a:xfrm>
              </p:grpSpPr>
              <p:sp>
                <p:nvSpPr>
                  <p:cNvPr id="102536" name="Oval 278"/>
                  <p:cNvSpPr>
                    <a:spLocks noChangeArrowheads="1"/>
                  </p:cNvSpPr>
                  <p:nvPr/>
                </p:nvSpPr>
                <p:spPr bwMode="auto">
                  <a:xfrm>
                    <a:off x="4536" y="3377"/>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37" name="Oval 279"/>
                  <p:cNvSpPr>
                    <a:spLocks noChangeArrowheads="1"/>
                  </p:cNvSpPr>
                  <p:nvPr/>
                </p:nvSpPr>
                <p:spPr bwMode="auto">
                  <a:xfrm>
                    <a:off x="4617" y="3377"/>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38" name="Oval 280"/>
                  <p:cNvSpPr>
                    <a:spLocks noChangeArrowheads="1"/>
                  </p:cNvSpPr>
                  <p:nvPr/>
                </p:nvSpPr>
                <p:spPr bwMode="auto">
                  <a:xfrm>
                    <a:off x="4701"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39" name="Oval 281"/>
                  <p:cNvSpPr>
                    <a:spLocks noChangeArrowheads="1"/>
                  </p:cNvSpPr>
                  <p:nvPr/>
                </p:nvSpPr>
                <p:spPr bwMode="auto">
                  <a:xfrm>
                    <a:off x="4783" y="3377"/>
                    <a:ext cx="77"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0" name="Oval 282"/>
                  <p:cNvSpPr>
                    <a:spLocks noChangeArrowheads="1"/>
                  </p:cNvSpPr>
                  <p:nvPr/>
                </p:nvSpPr>
                <p:spPr bwMode="auto">
                  <a:xfrm>
                    <a:off x="4868" y="3377"/>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41" name="Oval 283"/>
                  <p:cNvSpPr>
                    <a:spLocks noChangeArrowheads="1"/>
                  </p:cNvSpPr>
                  <p:nvPr/>
                </p:nvSpPr>
                <p:spPr bwMode="auto">
                  <a:xfrm>
                    <a:off x="4949"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534" name="Rectangle 285"/>
                <p:cNvSpPr>
                  <a:spLocks noChangeArrowheads="1"/>
                </p:cNvSpPr>
                <p:nvPr/>
              </p:nvSpPr>
              <p:spPr bwMode="auto">
                <a:xfrm>
                  <a:off x="4519" y="3220"/>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sp>
              <p:nvSpPr>
                <p:cNvPr id="102535" name="Line 286"/>
                <p:cNvSpPr>
                  <a:spLocks noChangeShapeType="1"/>
                </p:cNvSpPr>
                <p:nvPr/>
              </p:nvSpPr>
              <p:spPr bwMode="auto">
                <a:xfrm flipV="1">
                  <a:off x="4767" y="3338"/>
                  <a:ext cx="0" cy="31"/>
                </a:xfrm>
                <a:prstGeom prst="line">
                  <a:avLst/>
                </a:prstGeom>
                <a:noFill/>
                <a:ln w="12700">
                  <a:solidFill>
                    <a:srgbClr val="000000"/>
                  </a:solidFill>
                  <a:round/>
                  <a:headEnd type="none" w="sm" len="sm"/>
                  <a:tailEnd type="none" w="sm" len="sm"/>
                </a:ln>
              </p:spPr>
              <p:txBody>
                <a:bodyPr/>
                <a:lstStyle/>
                <a:p>
                  <a:endParaRPr lang="en-US"/>
                </a:p>
              </p:txBody>
            </p:sp>
          </p:grpSp>
          <p:grpSp>
            <p:nvGrpSpPr>
              <p:cNvPr id="102514" name="Group 302"/>
              <p:cNvGrpSpPr>
                <a:grpSpLocks/>
              </p:cNvGrpSpPr>
              <p:nvPr/>
            </p:nvGrpSpPr>
            <p:grpSpPr bwMode="auto">
              <a:xfrm>
                <a:off x="4576" y="3273"/>
                <a:ext cx="982" cy="417"/>
                <a:chOff x="4576" y="3273"/>
                <a:chExt cx="982" cy="417"/>
              </a:xfrm>
            </p:grpSpPr>
            <p:grpSp>
              <p:nvGrpSpPr>
                <p:cNvPr id="102515" name="Group 290"/>
                <p:cNvGrpSpPr>
                  <a:grpSpLocks/>
                </p:cNvGrpSpPr>
                <p:nvPr/>
              </p:nvGrpSpPr>
              <p:grpSpPr bwMode="auto">
                <a:xfrm>
                  <a:off x="4747" y="3273"/>
                  <a:ext cx="624" cy="68"/>
                  <a:chOff x="4747" y="3273"/>
                  <a:chExt cx="624" cy="68"/>
                </a:xfrm>
              </p:grpSpPr>
              <p:sp>
                <p:nvSpPr>
                  <p:cNvPr id="102527" name="Freeform 288"/>
                  <p:cNvSpPr>
                    <a:spLocks/>
                  </p:cNvSpPr>
                  <p:nvPr/>
                </p:nvSpPr>
                <p:spPr bwMode="auto">
                  <a:xfrm>
                    <a:off x="4747" y="3273"/>
                    <a:ext cx="624" cy="68"/>
                  </a:xfrm>
                  <a:custGeom>
                    <a:avLst/>
                    <a:gdLst>
                      <a:gd name="T0" fmla="*/ 0 w 624"/>
                      <a:gd name="T1" fmla="*/ 63 h 68"/>
                      <a:gd name="T2" fmla="*/ 622 w 624"/>
                      <a:gd name="T3" fmla="*/ 67 h 68"/>
                      <a:gd name="T4" fmla="*/ 623 w 624"/>
                      <a:gd name="T5" fmla="*/ 35 h 68"/>
                      <a:gd name="T6" fmla="*/ 311 w 624"/>
                      <a:gd name="T7" fmla="*/ 0 h 68"/>
                      <a:gd name="T8" fmla="*/ 0 w 624"/>
                      <a:gd name="T9" fmla="*/ 31 h 68"/>
                      <a:gd name="T10" fmla="*/ 0 w 624"/>
                      <a:gd name="T11" fmla="*/ 63 h 68"/>
                      <a:gd name="T12" fmla="*/ 0 60000 65536"/>
                      <a:gd name="T13" fmla="*/ 0 60000 65536"/>
                      <a:gd name="T14" fmla="*/ 0 60000 65536"/>
                      <a:gd name="T15" fmla="*/ 0 60000 65536"/>
                      <a:gd name="T16" fmla="*/ 0 60000 65536"/>
                      <a:gd name="T17" fmla="*/ 0 60000 65536"/>
                      <a:gd name="T18" fmla="*/ 0 w 624"/>
                      <a:gd name="T19" fmla="*/ 0 h 68"/>
                      <a:gd name="T20" fmla="*/ 624 w 62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24" h="68">
                        <a:moveTo>
                          <a:pt x="0" y="63"/>
                        </a:moveTo>
                        <a:lnTo>
                          <a:pt x="622" y="67"/>
                        </a:lnTo>
                        <a:lnTo>
                          <a:pt x="623" y="35"/>
                        </a:lnTo>
                        <a:lnTo>
                          <a:pt x="311" y="0"/>
                        </a:lnTo>
                        <a:lnTo>
                          <a:pt x="0" y="31"/>
                        </a:lnTo>
                        <a:lnTo>
                          <a:pt x="0" y="63"/>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102528" name="Oval 289"/>
                  <p:cNvSpPr>
                    <a:spLocks noChangeArrowheads="1"/>
                  </p:cNvSpPr>
                  <p:nvPr/>
                </p:nvSpPr>
                <p:spPr bwMode="auto">
                  <a:xfrm>
                    <a:off x="5045" y="3288"/>
                    <a:ext cx="27" cy="27"/>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nvGrpSpPr>
                <p:cNvPr id="102516" name="Group 293"/>
                <p:cNvGrpSpPr>
                  <a:grpSpLocks/>
                </p:cNvGrpSpPr>
                <p:nvPr/>
              </p:nvGrpSpPr>
              <p:grpSpPr bwMode="auto">
                <a:xfrm>
                  <a:off x="4576" y="3626"/>
                  <a:ext cx="393" cy="64"/>
                  <a:chOff x="4576" y="3626"/>
                  <a:chExt cx="393" cy="64"/>
                </a:xfrm>
              </p:grpSpPr>
              <p:sp>
                <p:nvSpPr>
                  <p:cNvPr id="102525" name="Arc 291"/>
                  <p:cNvSpPr>
                    <a:spLocks/>
                  </p:cNvSpPr>
                  <p:nvPr/>
                </p:nvSpPr>
                <p:spPr bwMode="auto">
                  <a:xfrm>
                    <a:off x="4576" y="3626"/>
                    <a:ext cx="198"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91" y="21599"/>
                        </a:moveTo>
                        <a:cubicBezTo>
                          <a:pt x="9604" y="21539"/>
                          <a:pt x="0" y="11886"/>
                          <a:pt x="0" y="0"/>
                        </a:cubicBezTo>
                      </a:path>
                      <a:path w="21600" h="21600" stroke="0" extrusionOk="0">
                        <a:moveTo>
                          <a:pt x="21491" y="21599"/>
                        </a:moveTo>
                        <a:cubicBezTo>
                          <a:pt x="9604" y="21539"/>
                          <a:pt x="0" y="11886"/>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526" name="Arc 292"/>
                  <p:cNvSpPr>
                    <a:spLocks/>
                  </p:cNvSpPr>
                  <p:nvPr/>
                </p:nvSpPr>
                <p:spPr bwMode="auto">
                  <a:xfrm>
                    <a:off x="4770" y="3626"/>
                    <a:ext cx="199" cy="64"/>
                  </a:xfrm>
                  <a:custGeom>
                    <a:avLst/>
                    <a:gdLst>
                      <a:gd name="T0" fmla="*/ 0 w 21710"/>
                      <a:gd name="T1" fmla="*/ 0 h 21946"/>
                      <a:gd name="T2" fmla="*/ 0 w 21710"/>
                      <a:gd name="T3" fmla="*/ 0 h 21946"/>
                      <a:gd name="T4" fmla="*/ 0 w 21710"/>
                      <a:gd name="T5" fmla="*/ 0 h 21946"/>
                      <a:gd name="T6" fmla="*/ 0 60000 65536"/>
                      <a:gd name="T7" fmla="*/ 0 60000 65536"/>
                      <a:gd name="T8" fmla="*/ 0 60000 65536"/>
                      <a:gd name="T9" fmla="*/ 0 w 21710"/>
                      <a:gd name="T10" fmla="*/ 0 h 21946"/>
                      <a:gd name="T11" fmla="*/ 21710 w 21710"/>
                      <a:gd name="T12" fmla="*/ 21946 h 21946"/>
                    </a:gdLst>
                    <a:ahLst/>
                    <a:cxnLst>
                      <a:cxn ang="T6">
                        <a:pos x="T0" y="T1"/>
                      </a:cxn>
                      <a:cxn ang="T7">
                        <a:pos x="T2" y="T3"/>
                      </a:cxn>
                      <a:cxn ang="T8">
                        <a:pos x="T4" y="T5"/>
                      </a:cxn>
                    </a:cxnLst>
                    <a:rect l="T9" t="T10" r="T11" b="T12"/>
                    <a:pathLst>
                      <a:path w="21710" h="21946" fill="none" extrusionOk="0">
                        <a:moveTo>
                          <a:pt x="21707" y="-1"/>
                        </a:moveTo>
                        <a:cubicBezTo>
                          <a:pt x="21709" y="115"/>
                          <a:pt x="21710" y="230"/>
                          <a:pt x="21710" y="346"/>
                        </a:cubicBezTo>
                        <a:cubicBezTo>
                          <a:pt x="21710" y="12275"/>
                          <a:pt x="12039" y="21946"/>
                          <a:pt x="110" y="21946"/>
                        </a:cubicBezTo>
                        <a:cubicBezTo>
                          <a:pt x="73" y="21946"/>
                          <a:pt x="36" y="21945"/>
                          <a:pt x="0" y="21945"/>
                        </a:cubicBezTo>
                      </a:path>
                      <a:path w="21710" h="21946" stroke="0" extrusionOk="0">
                        <a:moveTo>
                          <a:pt x="21707" y="-1"/>
                        </a:moveTo>
                        <a:cubicBezTo>
                          <a:pt x="21709" y="115"/>
                          <a:pt x="21710" y="230"/>
                          <a:pt x="21710" y="346"/>
                        </a:cubicBezTo>
                        <a:cubicBezTo>
                          <a:pt x="21710" y="12275"/>
                          <a:pt x="12039" y="21946"/>
                          <a:pt x="110" y="21946"/>
                        </a:cubicBezTo>
                        <a:cubicBezTo>
                          <a:pt x="73" y="21946"/>
                          <a:pt x="36" y="21945"/>
                          <a:pt x="0" y="21945"/>
                        </a:cubicBezTo>
                        <a:lnTo>
                          <a:pt x="11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517" name="Freeform 294"/>
                <p:cNvSpPr>
                  <a:spLocks/>
                </p:cNvSpPr>
                <p:nvPr/>
              </p:nvSpPr>
              <p:spPr bwMode="auto">
                <a:xfrm>
                  <a:off x="4579" y="3369"/>
                  <a:ext cx="390" cy="255"/>
                </a:xfrm>
                <a:custGeom>
                  <a:avLst/>
                  <a:gdLst>
                    <a:gd name="T0" fmla="*/ 0 w 390"/>
                    <a:gd name="T1" fmla="*/ 254 h 255"/>
                    <a:gd name="T2" fmla="*/ 186 w 390"/>
                    <a:gd name="T3" fmla="*/ 0 h 255"/>
                    <a:gd name="T4" fmla="*/ 389 w 390"/>
                    <a:gd name="T5" fmla="*/ 254 h 255"/>
                    <a:gd name="T6" fmla="*/ 0 60000 65536"/>
                    <a:gd name="T7" fmla="*/ 0 60000 65536"/>
                    <a:gd name="T8" fmla="*/ 0 60000 65536"/>
                    <a:gd name="T9" fmla="*/ 0 w 390"/>
                    <a:gd name="T10" fmla="*/ 0 h 255"/>
                    <a:gd name="T11" fmla="*/ 390 w 390"/>
                    <a:gd name="T12" fmla="*/ 255 h 255"/>
                  </a:gdLst>
                  <a:ahLst/>
                  <a:cxnLst>
                    <a:cxn ang="T6">
                      <a:pos x="T0" y="T1"/>
                    </a:cxn>
                    <a:cxn ang="T7">
                      <a:pos x="T2" y="T3"/>
                    </a:cxn>
                    <a:cxn ang="T8">
                      <a:pos x="T4" y="T5"/>
                    </a:cxn>
                  </a:cxnLst>
                  <a:rect l="T9" t="T10" r="T11" b="T12"/>
                  <a:pathLst>
                    <a:path w="390" h="255">
                      <a:moveTo>
                        <a:pt x="0" y="254"/>
                      </a:moveTo>
                      <a:lnTo>
                        <a:pt x="186" y="0"/>
                      </a:lnTo>
                      <a:lnTo>
                        <a:pt x="389"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205095" name="Oval 295"/>
                <p:cNvSpPr>
                  <a:spLocks noChangeArrowheads="1"/>
                </p:cNvSpPr>
                <p:nvPr/>
              </p:nvSpPr>
              <p:spPr bwMode="auto">
                <a:xfrm>
                  <a:off x="4650" y="3576"/>
                  <a:ext cx="220"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nvGrpSpPr>
                <p:cNvPr id="102519" name="Group 298"/>
                <p:cNvGrpSpPr>
                  <a:grpSpLocks/>
                </p:cNvGrpSpPr>
                <p:nvPr/>
              </p:nvGrpSpPr>
              <p:grpSpPr bwMode="auto">
                <a:xfrm>
                  <a:off x="5165" y="3625"/>
                  <a:ext cx="393" cy="64"/>
                  <a:chOff x="5165" y="3625"/>
                  <a:chExt cx="393" cy="64"/>
                </a:xfrm>
              </p:grpSpPr>
              <p:sp>
                <p:nvSpPr>
                  <p:cNvPr id="102523" name="Arc 296"/>
                  <p:cNvSpPr>
                    <a:spLocks/>
                  </p:cNvSpPr>
                  <p:nvPr/>
                </p:nvSpPr>
                <p:spPr bwMode="auto">
                  <a:xfrm>
                    <a:off x="5165" y="3625"/>
                    <a:ext cx="198"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91" y="21599"/>
                        </a:moveTo>
                        <a:cubicBezTo>
                          <a:pt x="9604" y="21539"/>
                          <a:pt x="0" y="11886"/>
                          <a:pt x="0" y="0"/>
                        </a:cubicBezTo>
                      </a:path>
                      <a:path w="21600" h="21600" stroke="0" extrusionOk="0">
                        <a:moveTo>
                          <a:pt x="21491" y="21599"/>
                        </a:moveTo>
                        <a:cubicBezTo>
                          <a:pt x="9604" y="21539"/>
                          <a:pt x="0" y="11886"/>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524" name="Arc 297"/>
                  <p:cNvSpPr>
                    <a:spLocks/>
                  </p:cNvSpPr>
                  <p:nvPr/>
                </p:nvSpPr>
                <p:spPr bwMode="auto">
                  <a:xfrm>
                    <a:off x="5359" y="3625"/>
                    <a:ext cx="199" cy="64"/>
                  </a:xfrm>
                  <a:custGeom>
                    <a:avLst/>
                    <a:gdLst>
                      <a:gd name="T0" fmla="*/ 0 w 21710"/>
                      <a:gd name="T1" fmla="*/ 0 h 21946"/>
                      <a:gd name="T2" fmla="*/ 0 w 21710"/>
                      <a:gd name="T3" fmla="*/ 0 h 21946"/>
                      <a:gd name="T4" fmla="*/ 0 w 21710"/>
                      <a:gd name="T5" fmla="*/ 0 h 21946"/>
                      <a:gd name="T6" fmla="*/ 0 60000 65536"/>
                      <a:gd name="T7" fmla="*/ 0 60000 65536"/>
                      <a:gd name="T8" fmla="*/ 0 60000 65536"/>
                      <a:gd name="T9" fmla="*/ 0 w 21710"/>
                      <a:gd name="T10" fmla="*/ 0 h 21946"/>
                      <a:gd name="T11" fmla="*/ 21710 w 21710"/>
                      <a:gd name="T12" fmla="*/ 21946 h 21946"/>
                    </a:gdLst>
                    <a:ahLst/>
                    <a:cxnLst>
                      <a:cxn ang="T6">
                        <a:pos x="T0" y="T1"/>
                      </a:cxn>
                      <a:cxn ang="T7">
                        <a:pos x="T2" y="T3"/>
                      </a:cxn>
                      <a:cxn ang="T8">
                        <a:pos x="T4" y="T5"/>
                      </a:cxn>
                    </a:cxnLst>
                    <a:rect l="T9" t="T10" r="T11" b="T12"/>
                    <a:pathLst>
                      <a:path w="21710" h="21946" fill="none" extrusionOk="0">
                        <a:moveTo>
                          <a:pt x="21707" y="-1"/>
                        </a:moveTo>
                        <a:cubicBezTo>
                          <a:pt x="21709" y="115"/>
                          <a:pt x="21710" y="230"/>
                          <a:pt x="21710" y="346"/>
                        </a:cubicBezTo>
                        <a:cubicBezTo>
                          <a:pt x="21710" y="12275"/>
                          <a:pt x="12039" y="21946"/>
                          <a:pt x="110" y="21946"/>
                        </a:cubicBezTo>
                        <a:cubicBezTo>
                          <a:pt x="73" y="21946"/>
                          <a:pt x="36" y="21945"/>
                          <a:pt x="0" y="21945"/>
                        </a:cubicBezTo>
                      </a:path>
                      <a:path w="21710" h="21946" stroke="0" extrusionOk="0">
                        <a:moveTo>
                          <a:pt x="21707" y="-1"/>
                        </a:moveTo>
                        <a:cubicBezTo>
                          <a:pt x="21709" y="115"/>
                          <a:pt x="21710" y="230"/>
                          <a:pt x="21710" y="346"/>
                        </a:cubicBezTo>
                        <a:cubicBezTo>
                          <a:pt x="21710" y="12275"/>
                          <a:pt x="12039" y="21946"/>
                          <a:pt x="110" y="21946"/>
                        </a:cubicBezTo>
                        <a:cubicBezTo>
                          <a:pt x="73" y="21946"/>
                          <a:pt x="36" y="21945"/>
                          <a:pt x="0" y="21945"/>
                        </a:cubicBezTo>
                        <a:lnTo>
                          <a:pt x="11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520" name="Freeform 299"/>
                <p:cNvSpPr>
                  <a:spLocks/>
                </p:cNvSpPr>
                <p:nvPr/>
              </p:nvSpPr>
              <p:spPr bwMode="auto">
                <a:xfrm>
                  <a:off x="5168" y="3368"/>
                  <a:ext cx="390" cy="255"/>
                </a:xfrm>
                <a:custGeom>
                  <a:avLst/>
                  <a:gdLst>
                    <a:gd name="T0" fmla="*/ 0 w 390"/>
                    <a:gd name="T1" fmla="*/ 254 h 255"/>
                    <a:gd name="T2" fmla="*/ 186 w 390"/>
                    <a:gd name="T3" fmla="*/ 0 h 255"/>
                    <a:gd name="T4" fmla="*/ 389 w 390"/>
                    <a:gd name="T5" fmla="*/ 254 h 255"/>
                    <a:gd name="T6" fmla="*/ 0 60000 65536"/>
                    <a:gd name="T7" fmla="*/ 0 60000 65536"/>
                    <a:gd name="T8" fmla="*/ 0 60000 65536"/>
                    <a:gd name="T9" fmla="*/ 0 w 390"/>
                    <a:gd name="T10" fmla="*/ 0 h 255"/>
                    <a:gd name="T11" fmla="*/ 390 w 390"/>
                    <a:gd name="T12" fmla="*/ 255 h 255"/>
                  </a:gdLst>
                  <a:ahLst/>
                  <a:cxnLst>
                    <a:cxn ang="T6">
                      <a:pos x="T0" y="T1"/>
                    </a:cxn>
                    <a:cxn ang="T7">
                      <a:pos x="T2" y="T3"/>
                    </a:cxn>
                    <a:cxn ang="T8">
                      <a:pos x="T4" y="T5"/>
                    </a:cxn>
                  </a:cxnLst>
                  <a:rect l="T9" t="T10" r="T11" b="T12"/>
                  <a:pathLst>
                    <a:path w="390" h="255">
                      <a:moveTo>
                        <a:pt x="0" y="254"/>
                      </a:moveTo>
                      <a:lnTo>
                        <a:pt x="186" y="0"/>
                      </a:lnTo>
                      <a:lnTo>
                        <a:pt x="389"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521" name="Line 300"/>
                <p:cNvSpPr>
                  <a:spLocks noChangeShapeType="1"/>
                </p:cNvSpPr>
                <p:nvPr/>
              </p:nvSpPr>
              <p:spPr bwMode="auto">
                <a:xfrm flipV="1">
                  <a:off x="5357" y="3337"/>
                  <a:ext cx="0" cy="31"/>
                </a:xfrm>
                <a:prstGeom prst="line">
                  <a:avLst/>
                </a:prstGeom>
                <a:noFill/>
                <a:ln w="12700">
                  <a:solidFill>
                    <a:srgbClr val="000000"/>
                  </a:solidFill>
                  <a:round/>
                  <a:headEnd type="none" w="sm" len="sm"/>
                  <a:tailEnd type="none" w="sm" len="sm"/>
                </a:ln>
              </p:spPr>
              <p:txBody>
                <a:bodyPr/>
                <a:lstStyle/>
                <a:p>
                  <a:endParaRPr lang="en-US"/>
                </a:p>
              </p:txBody>
            </p:sp>
            <p:sp>
              <p:nvSpPr>
                <p:cNvPr id="205101" name="Oval 301"/>
                <p:cNvSpPr>
                  <a:spLocks noChangeArrowheads="1"/>
                </p:cNvSpPr>
                <p:nvPr/>
              </p:nvSpPr>
              <p:spPr bwMode="auto">
                <a:xfrm>
                  <a:off x="5254" y="3568"/>
                  <a:ext cx="222"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grpSp>
      </p:grpSp>
      <p:grpSp>
        <p:nvGrpSpPr>
          <p:cNvPr id="204815" name="Group 312"/>
          <p:cNvGrpSpPr>
            <a:grpSpLocks/>
          </p:cNvGrpSpPr>
          <p:nvPr/>
        </p:nvGrpSpPr>
        <p:grpSpPr bwMode="auto">
          <a:xfrm>
            <a:off x="8251825" y="4445000"/>
            <a:ext cx="503238" cy="508000"/>
            <a:chOff x="5198" y="2800"/>
            <a:chExt cx="317" cy="320"/>
          </a:xfrm>
        </p:grpSpPr>
        <p:sp>
          <p:nvSpPr>
            <p:cNvPr id="102503" name="Oval 305"/>
            <p:cNvSpPr>
              <a:spLocks noChangeArrowheads="1"/>
            </p:cNvSpPr>
            <p:nvPr/>
          </p:nvSpPr>
          <p:spPr bwMode="auto">
            <a:xfrm>
              <a:off x="5198" y="2800"/>
              <a:ext cx="317" cy="320"/>
            </a:xfrm>
            <a:prstGeom prst="ellipse">
              <a:avLst/>
            </a:prstGeom>
            <a:solidFill>
              <a:schemeClr val="tx1"/>
            </a:solidFill>
            <a:ln w="25400">
              <a:solidFill>
                <a:srgbClr val="000000"/>
              </a:solidFill>
              <a:round/>
              <a:headEnd/>
              <a:tailEnd/>
            </a:ln>
          </p:spPr>
          <p:txBody>
            <a:bodyPr wrap="none" anchor="ctr"/>
            <a:lstStyle/>
            <a:p>
              <a:pPr algn="ctr" eaLnBrk="0" hangingPunct="0"/>
              <a:endParaRPr lang="en-US"/>
            </a:p>
          </p:txBody>
        </p:sp>
        <p:sp>
          <p:nvSpPr>
            <p:cNvPr id="102504" name="Line 306"/>
            <p:cNvSpPr>
              <a:spLocks noChangeShapeType="1"/>
            </p:cNvSpPr>
            <p:nvPr/>
          </p:nvSpPr>
          <p:spPr bwMode="auto">
            <a:xfrm>
              <a:off x="5198" y="2956"/>
              <a:ext cx="39" cy="0"/>
            </a:xfrm>
            <a:prstGeom prst="line">
              <a:avLst/>
            </a:prstGeom>
            <a:noFill/>
            <a:ln w="12700">
              <a:solidFill>
                <a:srgbClr val="000000"/>
              </a:solidFill>
              <a:round/>
              <a:headEnd type="none" w="sm" len="sm"/>
              <a:tailEnd type="none" w="sm" len="sm"/>
            </a:ln>
          </p:spPr>
          <p:txBody>
            <a:bodyPr/>
            <a:lstStyle/>
            <a:p>
              <a:endParaRPr lang="en-US"/>
            </a:p>
          </p:txBody>
        </p:sp>
        <p:sp>
          <p:nvSpPr>
            <p:cNvPr id="102505" name="Line 307"/>
            <p:cNvSpPr>
              <a:spLocks noChangeShapeType="1"/>
            </p:cNvSpPr>
            <p:nvPr/>
          </p:nvSpPr>
          <p:spPr bwMode="auto">
            <a:xfrm>
              <a:off x="5353" y="3072"/>
              <a:ext cx="0" cy="40"/>
            </a:xfrm>
            <a:prstGeom prst="line">
              <a:avLst/>
            </a:prstGeom>
            <a:noFill/>
            <a:ln w="12700">
              <a:solidFill>
                <a:srgbClr val="000000"/>
              </a:solidFill>
              <a:round/>
              <a:headEnd type="none" w="sm" len="sm"/>
              <a:tailEnd type="none" w="sm" len="sm"/>
            </a:ln>
          </p:spPr>
          <p:txBody>
            <a:bodyPr/>
            <a:lstStyle/>
            <a:p>
              <a:endParaRPr lang="en-US"/>
            </a:p>
          </p:txBody>
        </p:sp>
        <p:sp>
          <p:nvSpPr>
            <p:cNvPr id="102506" name="Line 308"/>
            <p:cNvSpPr>
              <a:spLocks noChangeShapeType="1"/>
            </p:cNvSpPr>
            <p:nvPr/>
          </p:nvSpPr>
          <p:spPr bwMode="auto">
            <a:xfrm>
              <a:off x="5472" y="2968"/>
              <a:ext cx="40" cy="0"/>
            </a:xfrm>
            <a:prstGeom prst="line">
              <a:avLst/>
            </a:prstGeom>
            <a:noFill/>
            <a:ln w="12700">
              <a:solidFill>
                <a:srgbClr val="000000"/>
              </a:solidFill>
              <a:round/>
              <a:headEnd type="none" w="sm" len="sm"/>
              <a:tailEnd type="none" w="sm" len="sm"/>
            </a:ln>
          </p:spPr>
          <p:txBody>
            <a:bodyPr/>
            <a:lstStyle/>
            <a:p>
              <a:endParaRPr lang="en-US"/>
            </a:p>
          </p:txBody>
        </p:sp>
        <p:sp>
          <p:nvSpPr>
            <p:cNvPr id="102507" name="Line 309"/>
            <p:cNvSpPr>
              <a:spLocks noChangeShapeType="1"/>
            </p:cNvSpPr>
            <p:nvPr/>
          </p:nvSpPr>
          <p:spPr bwMode="auto">
            <a:xfrm flipV="1">
              <a:off x="5354" y="2844"/>
              <a:ext cx="0" cy="116"/>
            </a:xfrm>
            <a:prstGeom prst="line">
              <a:avLst/>
            </a:prstGeom>
            <a:noFill/>
            <a:ln w="50800">
              <a:solidFill>
                <a:srgbClr val="969696"/>
              </a:solidFill>
              <a:round/>
              <a:headEnd type="none" w="sm" len="sm"/>
              <a:tailEnd type="none" w="sm" len="sm"/>
            </a:ln>
          </p:spPr>
          <p:txBody>
            <a:bodyPr/>
            <a:lstStyle/>
            <a:p>
              <a:endParaRPr lang="en-US"/>
            </a:p>
          </p:txBody>
        </p:sp>
        <p:sp>
          <p:nvSpPr>
            <p:cNvPr id="102508" name="Line 310"/>
            <p:cNvSpPr>
              <a:spLocks noChangeShapeType="1"/>
            </p:cNvSpPr>
            <p:nvPr/>
          </p:nvSpPr>
          <p:spPr bwMode="auto">
            <a:xfrm>
              <a:off x="5353" y="2806"/>
              <a:ext cx="0" cy="40"/>
            </a:xfrm>
            <a:prstGeom prst="line">
              <a:avLst/>
            </a:prstGeom>
            <a:noFill/>
            <a:ln w="12700">
              <a:solidFill>
                <a:srgbClr val="000000"/>
              </a:solidFill>
              <a:round/>
              <a:headEnd type="none" w="sm" len="sm"/>
              <a:tailEnd type="none" w="sm" len="sm"/>
            </a:ln>
          </p:spPr>
          <p:txBody>
            <a:bodyPr/>
            <a:lstStyle/>
            <a:p>
              <a:endParaRPr lang="en-US"/>
            </a:p>
          </p:txBody>
        </p:sp>
        <p:sp>
          <p:nvSpPr>
            <p:cNvPr id="102509" name="Line 311"/>
            <p:cNvSpPr>
              <a:spLocks noChangeShapeType="1"/>
            </p:cNvSpPr>
            <p:nvPr/>
          </p:nvSpPr>
          <p:spPr bwMode="auto">
            <a:xfrm flipV="1">
              <a:off x="5290" y="2960"/>
              <a:ext cx="68" cy="128"/>
            </a:xfrm>
            <a:prstGeom prst="line">
              <a:avLst/>
            </a:prstGeom>
            <a:noFill/>
            <a:ln w="12700">
              <a:solidFill>
                <a:srgbClr val="969696"/>
              </a:solidFill>
              <a:round/>
              <a:headEnd type="none" w="sm" len="sm"/>
              <a:tailEnd type="none" w="sm" len="sm"/>
            </a:ln>
          </p:spPr>
          <p:txBody>
            <a:bodyPr/>
            <a:lstStyle/>
            <a:p>
              <a:endParaRPr lang="en-US"/>
            </a:p>
          </p:txBody>
        </p:sp>
      </p:grpSp>
      <p:grpSp>
        <p:nvGrpSpPr>
          <p:cNvPr id="204816" name="Group 372"/>
          <p:cNvGrpSpPr>
            <a:grpSpLocks/>
          </p:cNvGrpSpPr>
          <p:nvPr/>
        </p:nvGrpSpPr>
        <p:grpSpPr bwMode="auto">
          <a:xfrm>
            <a:off x="7173913" y="5111750"/>
            <a:ext cx="1735137" cy="812800"/>
            <a:chOff x="4519" y="3220"/>
            <a:chExt cx="1093" cy="512"/>
          </a:xfrm>
        </p:grpSpPr>
        <p:grpSp>
          <p:nvGrpSpPr>
            <p:cNvPr id="102444" name="Group 333"/>
            <p:cNvGrpSpPr>
              <a:grpSpLocks/>
            </p:cNvGrpSpPr>
            <p:nvPr/>
          </p:nvGrpSpPr>
          <p:grpSpPr bwMode="auto">
            <a:xfrm>
              <a:off x="5091" y="3220"/>
              <a:ext cx="521" cy="512"/>
              <a:chOff x="5091" y="3220"/>
              <a:chExt cx="521" cy="512"/>
            </a:xfrm>
          </p:grpSpPr>
          <p:sp>
            <p:nvSpPr>
              <p:cNvPr id="102483" name="Rectangle 313"/>
              <p:cNvSpPr>
                <a:spLocks noChangeArrowheads="1"/>
              </p:cNvSpPr>
              <p:nvPr/>
            </p:nvSpPr>
            <p:spPr bwMode="auto">
              <a:xfrm>
                <a:off x="5095" y="3366"/>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484" name="Group 322"/>
              <p:cNvGrpSpPr>
                <a:grpSpLocks/>
              </p:cNvGrpSpPr>
              <p:nvPr/>
            </p:nvGrpSpPr>
            <p:grpSpPr bwMode="auto">
              <a:xfrm>
                <a:off x="5108" y="3386"/>
                <a:ext cx="488" cy="34"/>
                <a:chOff x="5108" y="3386"/>
                <a:chExt cx="488" cy="34"/>
              </a:xfrm>
            </p:grpSpPr>
            <p:sp>
              <p:nvSpPr>
                <p:cNvPr id="102495" name="Oval 314"/>
                <p:cNvSpPr>
                  <a:spLocks noChangeArrowheads="1"/>
                </p:cNvSpPr>
                <p:nvPr/>
              </p:nvSpPr>
              <p:spPr bwMode="auto">
                <a:xfrm>
                  <a:off x="510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6" name="Oval 315"/>
                <p:cNvSpPr>
                  <a:spLocks noChangeArrowheads="1"/>
                </p:cNvSpPr>
                <p:nvPr/>
              </p:nvSpPr>
              <p:spPr bwMode="auto">
                <a:xfrm>
                  <a:off x="5170"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7" name="Oval 316"/>
                <p:cNvSpPr>
                  <a:spLocks noChangeArrowheads="1"/>
                </p:cNvSpPr>
                <p:nvPr/>
              </p:nvSpPr>
              <p:spPr bwMode="auto">
                <a:xfrm>
                  <a:off x="5232"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8" name="Oval 317"/>
                <p:cNvSpPr>
                  <a:spLocks noChangeArrowheads="1"/>
                </p:cNvSpPr>
                <p:nvPr/>
              </p:nvSpPr>
              <p:spPr bwMode="auto">
                <a:xfrm>
                  <a:off x="5293"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9" name="Oval 318"/>
                <p:cNvSpPr>
                  <a:spLocks noChangeArrowheads="1"/>
                </p:cNvSpPr>
                <p:nvPr/>
              </p:nvSpPr>
              <p:spPr bwMode="auto">
                <a:xfrm>
                  <a:off x="5355" y="3386"/>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00" name="Oval 319"/>
                <p:cNvSpPr>
                  <a:spLocks noChangeArrowheads="1"/>
                </p:cNvSpPr>
                <p:nvPr/>
              </p:nvSpPr>
              <p:spPr bwMode="auto">
                <a:xfrm>
                  <a:off x="541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01" name="Oval 320"/>
                <p:cNvSpPr>
                  <a:spLocks noChangeArrowheads="1"/>
                </p:cNvSpPr>
                <p:nvPr/>
              </p:nvSpPr>
              <p:spPr bwMode="auto">
                <a:xfrm>
                  <a:off x="5480"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502" name="Oval 321"/>
                <p:cNvSpPr>
                  <a:spLocks noChangeArrowheads="1"/>
                </p:cNvSpPr>
                <p:nvPr/>
              </p:nvSpPr>
              <p:spPr bwMode="auto">
                <a:xfrm>
                  <a:off x="5542"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5123" name="AutoShape 323"/>
              <p:cNvSpPr>
                <a:spLocks noChangeArrowheads="1"/>
              </p:cNvSpPr>
              <p:nvPr/>
            </p:nvSpPr>
            <p:spPr bwMode="auto">
              <a:xfrm>
                <a:off x="5107" y="3378"/>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486" name="Rectangle 324"/>
              <p:cNvSpPr>
                <a:spLocks noChangeArrowheads="1"/>
              </p:cNvSpPr>
              <p:nvPr/>
            </p:nvSpPr>
            <p:spPr bwMode="auto">
              <a:xfrm>
                <a:off x="5095" y="3356"/>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3" name="Group 331"/>
              <p:cNvGrpSpPr>
                <a:grpSpLocks/>
              </p:cNvGrpSpPr>
              <p:nvPr/>
            </p:nvGrpSpPr>
            <p:grpSpPr bwMode="auto">
              <a:xfrm>
                <a:off x="5108" y="3377"/>
                <a:ext cx="488" cy="63"/>
                <a:chOff x="5108" y="3377"/>
                <a:chExt cx="488" cy="63"/>
              </a:xfrm>
            </p:grpSpPr>
            <p:sp>
              <p:nvSpPr>
                <p:cNvPr id="102489" name="Oval 325"/>
                <p:cNvSpPr>
                  <a:spLocks noChangeArrowheads="1"/>
                </p:cNvSpPr>
                <p:nvPr/>
              </p:nvSpPr>
              <p:spPr bwMode="auto">
                <a:xfrm>
                  <a:off x="5108"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0" name="Oval 326"/>
                <p:cNvSpPr>
                  <a:spLocks noChangeArrowheads="1"/>
                </p:cNvSpPr>
                <p:nvPr/>
              </p:nvSpPr>
              <p:spPr bwMode="auto">
                <a:xfrm>
                  <a:off x="5190"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1" name="Oval 327"/>
                <p:cNvSpPr>
                  <a:spLocks noChangeArrowheads="1"/>
                </p:cNvSpPr>
                <p:nvPr/>
              </p:nvSpPr>
              <p:spPr bwMode="auto">
                <a:xfrm>
                  <a:off x="5273"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2" name="Oval 328"/>
                <p:cNvSpPr>
                  <a:spLocks noChangeArrowheads="1"/>
                </p:cNvSpPr>
                <p:nvPr/>
              </p:nvSpPr>
              <p:spPr bwMode="auto">
                <a:xfrm>
                  <a:off x="5356" y="3377"/>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3" name="Oval 329"/>
                <p:cNvSpPr>
                  <a:spLocks noChangeArrowheads="1"/>
                </p:cNvSpPr>
                <p:nvPr/>
              </p:nvSpPr>
              <p:spPr bwMode="auto">
                <a:xfrm>
                  <a:off x="5440"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94" name="Oval 330"/>
                <p:cNvSpPr>
                  <a:spLocks noChangeArrowheads="1"/>
                </p:cNvSpPr>
                <p:nvPr/>
              </p:nvSpPr>
              <p:spPr bwMode="auto">
                <a:xfrm>
                  <a:off x="5522"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488" name="Rectangle 332"/>
              <p:cNvSpPr>
                <a:spLocks noChangeArrowheads="1"/>
              </p:cNvSpPr>
              <p:nvPr/>
            </p:nvSpPr>
            <p:spPr bwMode="auto">
              <a:xfrm>
                <a:off x="5091" y="3220"/>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grpSp>
        <p:grpSp>
          <p:nvGrpSpPr>
            <p:cNvPr id="102445" name="Group 355"/>
            <p:cNvGrpSpPr>
              <a:grpSpLocks/>
            </p:cNvGrpSpPr>
            <p:nvPr/>
          </p:nvGrpSpPr>
          <p:grpSpPr bwMode="auto">
            <a:xfrm>
              <a:off x="4519" y="3220"/>
              <a:ext cx="521" cy="512"/>
              <a:chOff x="4519" y="3220"/>
              <a:chExt cx="521" cy="512"/>
            </a:xfrm>
          </p:grpSpPr>
          <p:sp>
            <p:nvSpPr>
              <p:cNvPr id="102462" name="Rectangle 334"/>
              <p:cNvSpPr>
                <a:spLocks noChangeArrowheads="1"/>
              </p:cNvSpPr>
              <p:nvPr/>
            </p:nvSpPr>
            <p:spPr bwMode="auto">
              <a:xfrm>
                <a:off x="4523" y="3366"/>
                <a:ext cx="512" cy="32"/>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463" name="Group 343"/>
              <p:cNvGrpSpPr>
                <a:grpSpLocks/>
              </p:cNvGrpSpPr>
              <p:nvPr/>
            </p:nvGrpSpPr>
            <p:grpSpPr bwMode="auto">
              <a:xfrm>
                <a:off x="4536" y="3386"/>
                <a:ext cx="488" cy="34"/>
                <a:chOff x="4536" y="3386"/>
                <a:chExt cx="488" cy="34"/>
              </a:xfrm>
            </p:grpSpPr>
            <p:sp>
              <p:nvSpPr>
                <p:cNvPr id="102475" name="Oval 335"/>
                <p:cNvSpPr>
                  <a:spLocks noChangeArrowheads="1"/>
                </p:cNvSpPr>
                <p:nvPr/>
              </p:nvSpPr>
              <p:spPr bwMode="auto">
                <a:xfrm>
                  <a:off x="4536"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6" name="Oval 336"/>
                <p:cNvSpPr>
                  <a:spLocks noChangeArrowheads="1"/>
                </p:cNvSpPr>
                <p:nvPr/>
              </p:nvSpPr>
              <p:spPr bwMode="auto">
                <a:xfrm>
                  <a:off x="4598"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7" name="Oval 337"/>
                <p:cNvSpPr>
                  <a:spLocks noChangeArrowheads="1"/>
                </p:cNvSpPr>
                <p:nvPr/>
              </p:nvSpPr>
              <p:spPr bwMode="auto">
                <a:xfrm>
                  <a:off x="4660"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8" name="Oval 338"/>
                <p:cNvSpPr>
                  <a:spLocks noChangeArrowheads="1"/>
                </p:cNvSpPr>
                <p:nvPr/>
              </p:nvSpPr>
              <p:spPr bwMode="auto">
                <a:xfrm>
                  <a:off x="4721"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9" name="Oval 339"/>
                <p:cNvSpPr>
                  <a:spLocks noChangeArrowheads="1"/>
                </p:cNvSpPr>
                <p:nvPr/>
              </p:nvSpPr>
              <p:spPr bwMode="auto">
                <a:xfrm>
                  <a:off x="4782" y="3386"/>
                  <a:ext cx="56"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80" name="Oval 340"/>
                <p:cNvSpPr>
                  <a:spLocks noChangeArrowheads="1"/>
                </p:cNvSpPr>
                <p:nvPr/>
              </p:nvSpPr>
              <p:spPr bwMode="auto">
                <a:xfrm>
                  <a:off x="4846" y="3386"/>
                  <a:ext cx="54"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81" name="Oval 341"/>
                <p:cNvSpPr>
                  <a:spLocks noChangeArrowheads="1"/>
                </p:cNvSpPr>
                <p:nvPr/>
              </p:nvSpPr>
              <p:spPr bwMode="auto">
                <a:xfrm>
                  <a:off x="4908" y="3386"/>
                  <a:ext cx="53"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82" name="Oval 342"/>
                <p:cNvSpPr>
                  <a:spLocks noChangeArrowheads="1"/>
                </p:cNvSpPr>
                <p:nvPr/>
              </p:nvSpPr>
              <p:spPr bwMode="auto">
                <a:xfrm>
                  <a:off x="4969" y="3386"/>
                  <a:ext cx="55" cy="34"/>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205144" name="AutoShape 344"/>
              <p:cNvSpPr>
                <a:spLocks noChangeArrowheads="1"/>
              </p:cNvSpPr>
              <p:nvPr/>
            </p:nvSpPr>
            <p:spPr bwMode="auto">
              <a:xfrm>
                <a:off x="4535" y="3378"/>
                <a:ext cx="488" cy="354"/>
              </a:xfrm>
              <a:prstGeom prst="roundRect">
                <a:avLst>
                  <a:gd name="adj" fmla="val 12495"/>
                </a:avLst>
              </a:prstGeom>
              <a:gradFill rotWithShape="0">
                <a:gsLst>
                  <a:gs pos="0">
                    <a:schemeClr val="bg1"/>
                  </a:gs>
                  <a:gs pos="50000">
                    <a:srgbClr val="66FFFF"/>
                  </a:gs>
                  <a:gs pos="100000">
                    <a:schemeClr val="bg1"/>
                  </a:gs>
                </a:gsLst>
                <a:lin ang="0" scaled="1"/>
              </a:gradFill>
              <a:ln w="50800">
                <a:solidFill>
                  <a:srgbClr val="000000"/>
                </a:solidFill>
                <a:round/>
                <a:headEnd/>
                <a:tailEnd/>
              </a:ln>
              <a:effectLst/>
            </p:spPr>
            <p:txBody>
              <a:bodyPr wrap="none" anchor="ctr"/>
              <a:lstStyle/>
              <a:p>
                <a:pPr algn="ctr" eaLnBrk="0" hangingPunct="0">
                  <a:defRPr/>
                </a:pPr>
                <a:endParaRPr lang="en-US">
                  <a:cs typeface="+mn-cs"/>
                </a:endParaRPr>
              </a:p>
            </p:txBody>
          </p:sp>
          <p:sp>
            <p:nvSpPr>
              <p:cNvPr id="102465" name="Rectangle 345"/>
              <p:cNvSpPr>
                <a:spLocks noChangeArrowheads="1"/>
              </p:cNvSpPr>
              <p:nvPr/>
            </p:nvSpPr>
            <p:spPr bwMode="auto">
              <a:xfrm>
                <a:off x="4523" y="3356"/>
                <a:ext cx="517" cy="44"/>
              </a:xfrm>
              <a:prstGeom prst="rect">
                <a:avLst/>
              </a:prstGeom>
              <a:solidFill>
                <a:srgbClr val="FFFFCC"/>
              </a:solidFill>
              <a:ln w="12700">
                <a:solidFill>
                  <a:schemeClr val="bg1"/>
                </a:solidFill>
                <a:miter lim="800000"/>
                <a:headEnd/>
                <a:tailEnd/>
              </a:ln>
            </p:spPr>
            <p:txBody>
              <a:bodyPr wrap="none" anchor="ctr"/>
              <a:lstStyle/>
              <a:p>
                <a:pPr algn="ctr" eaLnBrk="0" hangingPunct="0"/>
                <a:endParaRPr lang="en-US"/>
              </a:p>
            </p:txBody>
          </p:sp>
          <p:grpSp>
            <p:nvGrpSpPr>
              <p:cNvPr id="102466" name="Group 352"/>
              <p:cNvGrpSpPr>
                <a:grpSpLocks/>
              </p:cNvGrpSpPr>
              <p:nvPr/>
            </p:nvGrpSpPr>
            <p:grpSpPr bwMode="auto">
              <a:xfrm>
                <a:off x="4536" y="3377"/>
                <a:ext cx="488" cy="63"/>
                <a:chOff x="4536" y="3377"/>
                <a:chExt cx="488" cy="63"/>
              </a:xfrm>
            </p:grpSpPr>
            <p:sp>
              <p:nvSpPr>
                <p:cNvPr id="102469" name="Oval 346"/>
                <p:cNvSpPr>
                  <a:spLocks noChangeArrowheads="1"/>
                </p:cNvSpPr>
                <p:nvPr/>
              </p:nvSpPr>
              <p:spPr bwMode="auto">
                <a:xfrm>
                  <a:off x="4536" y="3377"/>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0" name="Oval 347"/>
                <p:cNvSpPr>
                  <a:spLocks noChangeArrowheads="1"/>
                </p:cNvSpPr>
                <p:nvPr/>
              </p:nvSpPr>
              <p:spPr bwMode="auto">
                <a:xfrm>
                  <a:off x="4617" y="3377"/>
                  <a:ext cx="76"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1" name="Oval 348"/>
                <p:cNvSpPr>
                  <a:spLocks noChangeArrowheads="1"/>
                </p:cNvSpPr>
                <p:nvPr/>
              </p:nvSpPr>
              <p:spPr bwMode="auto">
                <a:xfrm>
                  <a:off x="4701" y="3377"/>
                  <a:ext cx="74"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2" name="Oval 349"/>
                <p:cNvSpPr>
                  <a:spLocks noChangeArrowheads="1"/>
                </p:cNvSpPr>
                <p:nvPr/>
              </p:nvSpPr>
              <p:spPr bwMode="auto">
                <a:xfrm>
                  <a:off x="4783" y="3377"/>
                  <a:ext cx="77"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3" name="Oval 350"/>
                <p:cNvSpPr>
                  <a:spLocks noChangeArrowheads="1"/>
                </p:cNvSpPr>
                <p:nvPr/>
              </p:nvSpPr>
              <p:spPr bwMode="auto">
                <a:xfrm>
                  <a:off x="4868" y="3377"/>
                  <a:ext cx="73"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sp>
              <p:nvSpPr>
                <p:cNvPr id="102474" name="Oval 351"/>
                <p:cNvSpPr>
                  <a:spLocks noChangeArrowheads="1"/>
                </p:cNvSpPr>
                <p:nvPr/>
              </p:nvSpPr>
              <p:spPr bwMode="auto">
                <a:xfrm>
                  <a:off x="4949" y="3377"/>
                  <a:ext cx="75" cy="63"/>
                </a:xfrm>
                <a:prstGeom prst="ellipse">
                  <a:avLst/>
                </a:prstGeom>
                <a:solidFill>
                  <a:srgbClr val="FFFFCC"/>
                </a:solidFill>
                <a:ln w="12700">
                  <a:solidFill>
                    <a:schemeClr val="bg1"/>
                  </a:solidFill>
                  <a:round/>
                  <a:headEnd/>
                  <a:tailEnd/>
                </a:ln>
              </p:spPr>
              <p:txBody>
                <a:bodyPr wrap="none" anchor="ctr"/>
                <a:lstStyle/>
                <a:p>
                  <a:pPr algn="ctr" eaLnBrk="0" hangingPunct="0"/>
                  <a:endParaRPr lang="en-US"/>
                </a:p>
              </p:txBody>
            </p:sp>
          </p:grpSp>
          <p:sp>
            <p:nvSpPr>
              <p:cNvPr id="102467" name="Rectangle 353"/>
              <p:cNvSpPr>
                <a:spLocks noChangeArrowheads="1"/>
              </p:cNvSpPr>
              <p:nvPr/>
            </p:nvSpPr>
            <p:spPr bwMode="auto">
              <a:xfrm>
                <a:off x="4519" y="3220"/>
                <a:ext cx="520" cy="204"/>
              </a:xfrm>
              <a:prstGeom prst="rect">
                <a:avLst/>
              </a:prstGeom>
              <a:solidFill>
                <a:srgbClr val="FFFFCC"/>
              </a:solidFill>
              <a:ln w="9525">
                <a:noFill/>
                <a:miter lim="800000"/>
                <a:headEnd/>
                <a:tailEnd/>
              </a:ln>
            </p:spPr>
            <p:txBody>
              <a:bodyPr wrap="none" anchor="ctr"/>
              <a:lstStyle/>
              <a:p>
                <a:pPr algn="ctr" eaLnBrk="0" hangingPunct="0"/>
                <a:endParaRPr lang="en-US"/>
              </a:p>
            </p:txBody>
          </p:sp>
          <p:sp>
            <p:nvSpPr>
              <p:cNvPr id="102468" name="Line 354"/>
              <p:cNvSpPr>
                <a:spLocks noChangeShapeType="1"/>
              </p:cNvSpPr>
              <p:nvPr/>
            </p:nvSpPr>
            <p:spPr bwMode="auto">
              <a:xfrm flipV="1">
                <a:off x="4767" y="3338"/>
                <a:ext cx="0" cy="31"/>
              </a:xfrm>
              <a:prstGeom prst="line">
                <a:avLst/>
              </a:prstGeom>
              <a:noFill/>
              <a:ln w="12700">
                <a:solidFill>
                  <a:srgbClr val="000000"/>
                </a:solidFill>
                <a:round/>
                <a:headEnd type="none" w="sm" len="sm"/>
                <a:tailEnd type="none" w="sm" len="sm"/>
              </a:ln>
            </p:spPr>
            <p:txBody>
              <a:bodyPr/>
              <a:lstStyle/>
              <a:p>
                <a:endParaRPr lang="en-US"/>
              </a:p>
            </p:txBody>
          </p:sp>
        </p:grpSp>
        <p:grpSp>
          <p:nvGrpSpPr>
            <p:cNvPr id="4" name="Group 371"/>
            <p:cNvGrpSpPr>
              <a:grpSpLocks/>
            </p:cNvGrpSpPr>
            <p:nvPr/>
          </p:nvGrpSpPr>
          <p:grpSpPr bwMode="auto">
            <a:xfrm>
              <a:off x="4579" y="3251"/>
              <a:ext cx="1005" cy="470"/>
              <a:chOff x="4579" y="3251"/>
              <a:chExt cx="1005" cy="470"/>
            </a:xfrm>
          </p:grpSpPr>
          <p:grpSp>
            <p:nvGrpSpPr>
              <p:cNvPr id="102447" name="Group 358"/>
              <p:cNvGrpSpPr>
                <a:grpSpLocks/>
              </p:cNvGrpSpPr>
              <p:nvPr/>
            </p:nvGrpSpPr>
            <p:grpSpPr bwMode="auto">
              <a:xfrm>
                <a:off x="5188" y="3573"/>
                <a:ext cx="395" cy="64"/>
                <a:chOff x="5188" y="3573"/>
                <a:chExt cx="395" cy="64"/>
              </a:xfrm>
            </p:grpSpPr>
            <p:sp>
              <p:nvSpPr>
                <p:cNvPr id="102460" name="Arc 356"/>
                <p:cNvSpPr>
                  <a:spLocks/>
                </p:cNvSpPr>
                <p:nvPr/>
              </p:nvSpPr>
              <p:spPr bwMode="auto">
                <a:xfrm>
                  <a:off x="5188" y="3573"/>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461" name="Arc 357"/>
                <p:cNvSpPr>
                  <a:spLocks/>
                </p:cNvSpPr>
                <p:nvPr/>
              </p:nvSpPr>
              <p:spPr bwMode="auto">
                <a:xfrm>
                  <a:off x="5384" y="3573"/>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448" name="Freeform 359"/>
              <p:cNvSpPr>
                <a:spLocks/>
              </p:cNvSpPr>
              <p:nvPr/>
            </p:nvSpPr>
            <p:spPr bwMode="auto">
              <a:xfrm>
                <a:off x="5191" y="3316"/>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449" name="Line 360"/>
              <p:cNvSpPr>
                <a:spLocks noChangeShapeType="1"/>
              </p:cNvSpPr>
              <p:nvPr/>
            </p:nvSpPr>
            <p:spPr bwMode="auto">
              <a:xfrm flipV="1">
                <a:off x="5381" y="3285"/>
                <a:ext cx="0" cy="31"/>
              </a:xfrm>
              <a:prstGeom prst="line">
                <a:avLst/>
              </a:prstGeom>
              <a:noFill/>
              <a:ln w="12700">
                <a:solidFill>
                  <a:srgbClr val="000000"/>
                </a:solidFill>
                <a:round/>
                <a:headEnd type="none" w="sm" len="sm"/>
                <a:tailEnd type="none" w="sm" len="sm"/>
              </a:ln>
            </p:spPr>
            <p:txBody>
              <a:bodyPr/>
              <a:lstStyle/>
              <a:p>
                <a:endParaRPr lang="en-US"/>
              </a:p>
            </p:txBody>
          </p:sp>
          <p:sp>
            <p:nvSpPr>
              <p:cNvPr id="205161" name="Oval 361"/>
              <p:cNvSpPr>
                <a:spLocks noChangeArrowheads="1"/>
              </p:cNvSpPr>
              <p:nvPr/>
            </p:nvSpPr>
            <p:spPr bwMode="auto">
              <a:xfrm>
                <a:off x="5278" y="3516"/>
                <a:ext cx="223"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nvGrpSpPr>
              <p:cNvPr id="102451" name="Group 364"/>
              <p:cNvGrpSpPr>
                <a:grpSpLocks/>
              </p:cNvGrpSpPr>
              <p:nvPr/>
            </p:nvGrpSpPr>
            <p:grpSpPr bwMode="auto">
              <a:xfrm>
                <a:off x="4579" y="3657"/>
                <a:ext cx="395" cy="64"/>
                <a:chOff x="4579" y="3657"/>
                <a:chExt cx="395" cy="64"/>
              </a:xfrm>
            </p:grpSpPr>
            <p:sp>
              <p:nvSpPr>
                <p:cNvPr id="102458" name="Arc 362"/>
                <p:cNvSpPr>
                  <a:spLocks/>
                </p:cNvSpPr>
                <p:nvPr/>
              </p:nvSpPr>
              <p:spPr bwMode="auto">
                <a:xfrm>
                  <a:off x="4579" y="3657"/>
                  <a:ext cx="199" cy="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969696"/>
                </a:solidFill>
                <a:ln w="12700" cap="rnd">
                  <a:solidFill>
                    <a:srgbClr val="000000"/>
                  </a:solidFill>
                  <a:round/>
                  <a:headEnd/>
                  <a:tailEnd/>
                </a:ln>
              </p:spPr>
              <p:txBody>
                <a:bodyPr/>
                <a:lstStyle/>
                <a:p>
                  <a:pPr algn="ctr" eaLnBrk="0" hangingPunct="0"/>
                  <a:endParaRPr lang="en-US"/>
                </a:p>
              </p:txBody>
            </p:sp>
            <p:sp>
              <p:nvSpPr>
                <p:cNvPr id="102459" name="Arc 363"/>
                <p:cNvSpPr>
                  <a:spLocks/>
                </p:cNvSpPr>
                <p:nvPr/>
              </p:nvSpPr>
              <p:spPr bwMode="auto">
                <a:xfrm>
                  <a:off x="4775" y="3657"/>
                  <a:ext cx="199"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597" y="-1"/>
                      </a:moveTo>
                      <a:cubicBezTo>
                        <a:pt x="21599" y="115"/>
                        <a:pt x="21600" y="230"/>
                        <a:pt x="21600" y="346"/>
                      </a:cubicBezTo>
                      <a:cubicBezTo>
                        <a:pt x="21600" y="12275"/>
                        <a:pt x="11929" y="21945"/>
                        <a:pt x="0" y="21946"/>
                      </a:cubicBezTo>
                    </a:path>
                    <a:path w="21600" h="21946" stroke="0" extrusionOk="0">
                      <a:moveTo>
                        <a:pt x="21597" y="-1"/>
                      </a:moveTo>
                      <a:cubicBezTo>
                        <a:pt x="21599" y="115"/>
                        <a:pt x="21600" y="230"/>
                        <a:pt x="21600" y="346"/>
                      </a:cubicBezTo>
                      <a:cubicBezTo>
                        <a:pt x="21600" y="12275"/>
                        <a:pt x="11929" y="21945"/>
                        <a:pt x="0" y="21946"/>
                      </a:cubicBezTo>
                      <a:lnTo>
                        <a:pt x="0" y="346"/>
                      </a:lnTo>
                      <a:close/>
                    </a:path>
                  </a:pathLst>
                </a:custGeom>
                <a:solidFill>
                  <a:srgbClr val="969696"/>
                </a:solidFill>
                <a:ln w="12700" cap="rnd">
                  <a:solidFill>
                    <a:srgbClr val="000000"/>
                  </a:solidFill>
                  <a:round/>
                  <a:headEnd/>
                  <a:tailEnd/>
                </a:ln>
              </p:spPr>
              <p:txBody>
                <a:bodyPr/>
                <a:lstStyle/>
                <a:p>
                  <a:pPr algn="ctr" eaLnBrk="0" hangingPunct="0"/>
                  <a:endParaRPr lang="en-US"/>
                </a:p>
              </p:txBody>
            </p:sp>
          </p:grpSp>
          <p:sp>
            <p:nvSpPr>
              <p:cNvPr id="102452" name="Freeform 365"/>
              <p:cNvSpPr>
                <a:spLocks/>
              </p:cNvSpPr>
              <p:nvPr/>
            </p:nvSpPr>
            <p:spPr bwMode="auto">
              <a:xfrm>
                <a:off x="4582" y="3400"/>
                <a:ext cx="393" cy="255"/>
              </a:xfrm>
              <a:custGeom>
                <a:avLst/>
                <a:gdLst>
                  <a:gd name="T0" fmla="*/ 0 w 393"/>
                  <a:gd name="T1" fmla="*/ 254 h 255"/>
                  <a:gd name="T2" fmla="*/ 188 w 393"/>
                  <a:gd name="T3" fmla="*/ 0 h 255"/>
                  <a:gd name="T4" fmla="*/ 392 w 393"/>
                  <a:gd name="T5" fmla="*/ 254 h 255"/>
                  <a:gd name="T6" fmla="*/ 0 60000 65536"/>
                  <a:gd name="T7" fmla="*/ 0 60000 65536"/>
                  <a:gd name="T8" fmla="*/ 0 60000 65536"/>
                  <a:gd name="T9" fmla="*/ 0 w 393"/>
                  <a:gd name="T10" fmla="*/ 0 h 255"/>
                  <a:gd name="T11" fmla="*/ 393 w 393"/>
                  <a:gd name="T12" fmla="*/ 255 h 255"/>
                </a:gdLst>
                <a:ahLst/>
                <a:cxnLst>
                  <a:cxn ang="T6">
                    <a:pos x="T0" y="T1"/>
                  </a:cxn>
                  <a:cxn ang="T7">
                    <a:pos x="T2" y="T3"/>
                  </a:cxn>
                  <a:cxn ang="T8">
                    <a:pos x="T4" y="T5"/>
                  </a:cxn>
                </a:cxnLst>
                <a:rect l="T9" t="T10" r="T11" b="T12"/>
                <a:pathLst>
                  <a:path w="393" h="255">
                    <a:moveTo>
                      <a:pt x="0" y="254"/>
                    </a:moveTo>
                    <a:lnTo>
                      <a:pt x="188" y="0"/>
                    </a:lnTo>
                    <a:lnTo>
                      <a:pt x="392" y="254"/>
                    </a:lnTo>
                  </a:path>
                </a:pathLst>
              </a:custGeom>
              <a:noFill/>
              <a:ln w="12700" cap="rnd">
                <a:solidFill>
                  <a:srgbClr val="000000"/>
                </a:solidFill>
                <a:round/>
                <a:headEnd type="none" w="sm" len="sm"/>
                <a:tailEnd type="none" w="sm" len="sm"/>
              </a:ln>
            </p:spPr>
            <p:txBody>
              <a:bodyPr/>
              <a:lstStyle/>
              <a:p>
                <a:pPr algn="ctr" eaLnBrk="0" hangingPunct="0"/>
                <a:endParaRPr lang="en-US"/>
              </a:p>
            </p:txBody>
          </p:sp>
          <p:sp>
            <p:nvSpPr>
              <p:cNvPr id="102453" name="Line 366"/>
              <p:cNvSpPr>
                <a:spLocks noChangeShapeType="1"/>
              </p:cNvSpPr>
              <p:nvPr/>
            </p:nvSpPr>
            <p:spPr bwMode="auto">
              <a:xfrm flipV="1">
                <a:off x="4772" y="3369"/>
                <a:ext cx="0" cy="31"/>
              </a:xfrm>
              <a:prstGeom prst="line">
                <a:avLst/>
              </a:prstGeom>
              <a:noFill/>
              <a:ln w="12700">
                <a:solidFill>
                  <a:srgbClr val="000000"/>
                </a:solidFill>
                <a:round/>
                <a:headEnd type="none" w="sm" len="sm"/>
                <a:tailEnd type="none" w="sm" len="sm"/>
              </a:ln>
            </p:spPr>
            <p:txBody>
              <a:bodyPr/>
              <a:lstStyle/>
              <a:p>
                <a:endParaRPr lang="en-US"/>
              </a:p>
            </p:txBody>
          </p:sp>
          <p:sp>
            <p:nvSpPr>
              <p:cNvPr id="205167" name="Oval 367"/>
              <p:cNvSpPr>
                <a:spLocks noChangeArrowheads="1"/>
              </p:cNvSpPr>
              <p:nvPr/>
            </p:nvSpPr>
            <p:spPr bwMode="auto">
              <a:xfrm>
                <a:off x="4654" y="3607"/>
                <a:ext cx="221" cy="107"/>
              </a:xfrm>
              <a:prstGeom prst="ellipse">
                <a:avLst/>
              </a:prstGeom>
              <a:gradFill rotWithShape="0">
                <a:gsLst>
                  <a:gs pos="0">
                    <a:schemeClr val="tx2"/>
                  </a:gs>
                  <a:gs pos="100000">
                    <a:schemeClr val="tx2">
                      <a:gamma/>
                      <a:shade val="89804"/>
                      <a:invGamma/>
                    </a:schemeClr>
                  </a:gs>
                </a:gsLst>
                <a:lin ang="5400000" scaled="1"/>
              </a:gradFill>
              <a:ln w="12700">
                <a:solidFill>
                  <a:schemeClr val="tx2"/>
                </a:solidFill>
                <a:round/>
                <a:headEnd/>
                <a:tailEnd/>
              </a:ln>
              <a:effectLst/>
            </p:spPr>
            <p:txBody>
              <a:bodyPr wrap="none" anchor="ctr"/>
              <a:lstStyle/>
              <a:p>
                <a:pPr algn="ctr" eaLnBrk="0" hangingPunct="0">
                  <a:defRPr/>
                </a:pPr>
                <a:endParaRPr lang="en-US">
                  <a:cs typeface="+mn-cs"/>
                </a:endParaRPr>
              </a:p>
            </p:txBody>
          </p:sp>
          <p:grpSp>
            <p:nvGrpSpPr>
              <p:cNvPr id="102455" name="Group 370"/>
              <p:cNvGrpSpPr>
                <a:grpSpLocks/>
              </p:cNvGrpSpPr>
              <p:nvPr/>
            </p:nvGrpSpPr>
            <p:grpSpPr bwMode="auto">
              <a:xfrm>
                <a:off x="4762" y="3251"/>
                <a:ext cx="625" cy="126"/>
                <a:chOff x="4762" y="3251"/>
                <a:chExt cx="625" cy="126"/>
              </a:xfrm>
            </p:grpSpPr>
            <p:sp>
              <p:nvSpPr>
                <p:cNvPr id="102456" name="Freeform 368"/>
                <p:cNvSpPr>
                  <a:spLocks/>
                </p:cNvSpPr>
                <p:nvPr/>
              </p:nvSpPr>
              <p:spPr bwMode="auto">
                <a:xfrm>
                  <a:off x="4762" y="3251"/>
                  <a:ext cx="625" cy="126"/>
                </a:xfrm>
                <a:custGeom>
                  <a:avLst/>
                  <a:gdLst>
                    <a:gd name="T0" fmla="*/ 5 w 625"/>
                    <a:gd name="T1" fmla="*/ 125 h 126"/>
                    <a:gd name="T2" fmla="*/ 624 w 625"/>
                    <a:gd name="T3" fmla="*/ 32 h 126"/>
                    <a:gd name="T4" fmla="*/ 618 w 625"/>
                    <a:gd name="T5" fmla="*/ 0 h 126"/>
                    <a:gd name="T6" fmla="*/ 304 w 625"/>
                    <a:gd name="T7" fmla="*/ 13 h 126"/>
                    <a:gd name="T8" fmla="*/ 0 w 625"/>
                    <a:gd name="T9" fmla="*/ 92 h 126"/>
                    <a:gd name="T10" fmla="*/ 5 w 625"/>
                    <a:gd name="T11" fmla="*/ 125 h 126"/>
                    <a:gd name="T12" fmla="*/ 0 60000 65536"/>
                    <a:gd name="T13" fmla="*/ 0 60000 65536"/>
                    <a:gd name="T14" fmla="*/ 0 60000 65536"/>
                    <a:gd name="T15" fmla="*/ 0 60000 65536"/>
                    <a:gd name="T16" fmla="*/ 0 60000 65536"/>
                    <a:gd name="T17" fmla="*/ 0 60000 65536"/>
                    <a:gd name="T18" fmla="*/ 0 w 625"/>
                    <a:gd name="T19" fmla="*/ 0 h 126"/>
                    <a:gd name="T20" fmla="*/ 625 w 625"/>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625" h="126">
                      <a:moveTo>
                        <a:pt x="5" y="125"/>
                      </a:moveTo>
                      <a:lnTo>
                        <a:pt x="624" y="32"/>
                      </a:lnTo>
                      <a:lnTo>
                        <a:pt x="618" y="0"/>
                      </a:lnTo>
                      <a:lnTo>
                        <a:pt x="304" y="13"/>
                      </a:lnTo>
                      <a:lnTo>
                        <a:pt x="0" y="92"/>
                      </a:lnTo>
                      <a:lnTo>
                        <a:pt x="5" y="125"/>
                      </a:lnTo>
                    </a:path>
                  </a:pathLst>
                </a:custGeom>
                <a:solidFill>
                  <a:schemeClr val="tx1"/>
                </a:solidFill>
                <a:ln w="12700" cap="rnd">
                  <a:solidFill>
                    <a:srgbClr val="000000"/>
                  </a:solidFill>
                  <a:round/>
                  <a:headEnd/>
                  <a:tailEnd/>
                </a:ln>
              </p:spPr>
              <p:txBody>
                <a:bodyPr/>
                <a:lstStyle/>
                <a:p>
                  <a:pPr algn="ctr" eaLnBrk="0" hangingPunct="0"/>
                  <a:endParaRPr lang="en-US"/>
                </a:p>
              </p:txBody>
            </p:sp>
            <p:sp>
              <p:nvSpPr>
                <p:cNvPr id="102457" name="Oval 369"/>
                <p:cNvSpPr>
                  <a:spLocks noChangeArrowheads="1"/>
                </p:cNvSpPr>
                <p:nvPr/>
              </p:nvSpPr>
              <p:spPr bwMode="auto">
                <a:xfrm rot="-540000">
                  <a:off x="5057" y="3280"/>
                  <a:ext cx="28" cy="26"/>
                </a:xfrm>
                <a:prstGeom prst="ellipse">
                  <a:avLst/>
                </a:prstGeom>
                <a:solidFill>
                  <a:srgbClr val="000000"/>
                </a:solidFill>
                <a:ln w="12700">
                  <a:solidFill>
                    <a:schemeClr val="tx1"/>
                  </a:solidFill>
                  <a:round/>
                  <a:headEnd/>
                  <a:tailEnd/>
                </a:ln>
              </p:spPr>
              <p:txBody>
                <a:bodyPr wrap="none" anchor="ctr"/>
                <a:lstStyle/>
                <a:p>
                  <a:pPr algn="ctr" eaLnBrk="0" hangingPunct="0"/>
                  <a:endParaRPr lang="en-US"/>
                </a:p>
              </p:txBody>
            </p:sp>
          </p:grpSp>
        </p:grpSp>
      </p:grpSp>
      <p:sp>
        <p:nvSpPr>
          <p:cNvPr id="205173" name="Rectangle 373"/>
          <p:cNvSpPr>
            <a:spLocks noChangeArrowheads="1"/>
          </p:cNvSpPr>
          <p:nvPr/>
        </p:nvSpPr>
        <p:spPr bwMode="auto">
          <a:xfrm>
            <a:off x="6946900" y="3178175"/>
            <a:ext cx="1663700" cy="915988"/>
          </a:xfrm>
          <a:prstGeom prst="rect">
            <a:avLst/>
          </a:prstGeom>
          <a:solidFill>
            <a:srgbClr val="FFFFCC"/>
          </a:solidFill>
          <a:ln w="9525">
            <a:noFill/>
            <a:miter lim="800000"/>
            <a:headEnd/>
            <a:tailEnd/>
          </a:ln>
        </p:spPr>
        <p:txBody>
          <a:bodyPr lIns="92075" tIns="46038" rIns="92075" bIns="46038">
            <a:spAutoFit/>
          </a:bodyPr>
          <a:lstStyle/>
          <a:p>
            <a:pPr eaLnBrk="0" hangingPunct="0"/>
            <a:r>
              <a:rPr lang="ru-RU" sz="1800" b="1">
                <a:solidFill>
                  <a:srgbClr val="000000"/>
                </a:solidFill>
              </a:rPr>
              <a:t>Cooked potato density</a:t>
            </a:r>
          </a:p>
          <a:p>
            <a:pPr eaLnBrk="0" hangingPunct="0"/>
            <a:r>
              <a:rPr lang="ru-RU" sz="1800" b="1">
                <a:solidFill>
                  <a:srgbClr val="000000"/>
                </a:solidFill>
              </a:rPr>
              <a:t>1090 kg/m</a:t>
            </a:r>
            <a:r>
              <a:rPr lang="ru-RU" sz="1800" b="1" baseline="30000">
                <a:solidFill>
                  <a:srgbClr val="000000"/>
                </a:solidFill>
              </a:rPr>
              <a:t>3</a:t>
            </a:r>
            <a:r>
              <a:rPr lang="ru-RU" sz="1800" b="1">
                <a:solidFill>
                  <a:srgbClr val="000000"/>
                </a:solidFill>
              </a:rPr>
              <a:t> </a:t>
            </a:r>
            <a:endParaRPr lang="ru-RU" sz="1800" b="1">
              <a:solidFill>
                <a:srgbClr val="000000"/>
              </a:solidFill>
              <a:latin typeface="Times New Roman Cyr"/>
            </a:endParaRPr>
          </a:p>
        </p:txBody>
      </p:sp>
      <p:grpSp>
        <p:nvGrpSpPr>
          <p:cNvPr id="204827" name="Group 376"/>
          <p:cNvGrpSpPr>
            <a:grpSpLocks/>
          </p:cNvGrpSpPr>
          <p:nvPr/>
        </p:nvGrpSpPr>
        <p:grpSpPr bwMode="auto">
          <a:xfrm>
            <a:off x="533400" y="2668588"/>
            <a:ext cx="2819400" cy="838200"/>
            <a:chOff x="336" y="1681"/>
            <a:chExt cx="1776" cy="528"/>
          </a:xfrm>
        </p:grpSpPr>
        <p:sp>
          <p:nvSpPr>
            <p:cNvPr id="102442" name="Arc 374"/>
            <p:cNvSpPr>
              <a:spLocks/>
            </p:cNvSpPr>
            <p:nvPr/>
          </p:nvSpPr>
          <p:spPr bwMode="auto">
            <a:xfrm>
              <a:off x="336" y="1681"/>
              <a:ext cx="1272" cy="2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sp>
          <p:nvSpPr>
            <p:cNvPr id="102443" name="Arc 375"/>
            <p:cNvSpPr>
              <a:spLocks/>
            </p:cNvSpPr>
            <p:nvPr/>
          </p:nvSpPr>
          <p:spPr bwMode="auto">
            <a:xfrm>
              <a:off x="1344" y="1681"/>
              <a:ext cx="768"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tx2"/>
              </a:solidFill>
              <a:round/>
              <a:headEnd type="stealth" w="med" len="med"/>
              <a:tailEnd type="none" w="sm" len="sm"/>
            </a:ln>
          </p:spPr>
          <p:txBody>
            <a:bodyPr/>
            <a:lstStyle/>
            <a:p>
              <a:pPr algn="ctr" eaLnBrk="0" hangingPunct="0"/>
              <a:endParaRPr lang="en-US"/>
            </a:p>
          </p:txBody>
        </p:sp>
      </p:grpSp>
      <p:grpSp>
        <p:nvGrpSpPr>
          <p:cNvPr id="204828" name="Group 380"/>
          <p:cNvGrpSpPr>
            <a:grpSpLocks/>
          </p:cNvGrpSpPr>
          <p:nvPr/>
        </p:nvGrpSpPr>
        <p:grpSpPr bwMode="auto">
          <a:xfrm>
            <a:off x="234950" y="1379538"/>
            <a:ext cx="2578100" cy="1347787"/>
            <a:chOff x="148" y="869"/>
            <a:chExt cx="1624" cy="849"/>
          </a:xfrm>
        </p:grpSpPr>
        <p:sp>
          <p:nvSpPr>
            <p:cNvPr id="102439" name="AutoShape 377"/>
            <p:cNvSpPr>
              <a:spLocks noChangeArrowheads="1"/>
            </p:cNvSpPr>
            <p:nvPr/>
          </p:nvSpPr>
          <p:spPr bwMode="auto">
            <a:xfrm>
              <a:off x="148" y="869"/>
              <a:ext cx="1624" cy="520"/>
            </a:xfrm>
            <a:prstGeom prst="roundRect">
              <a:avLst>
                <a:gd name="adj" fmla="val 12495"/>
              </a:avLst>
            </a:prstGeom>
            <a:solidFill>
              <a:srgbClr val="FFFFCC"/>
            </a:solidFill>
            <a:ln w="12700">
              <a:solidFill>
                <a:schemeClr val="tx1"/>
              </a:solidFill>
              <a:round/>
              <a:headEnd/>
              <a:tailEnd/>
            </a:ln>
          </p:spPr>
          <p:txBody>
            <a:bodyPr wrap="none" anchor="ctr"/>
            <a:lstStyle/>
            <a:p>
              <a:pPr algn="ctr" eaLnBrk="0" hangingPunct="0"/>
              <a:endParaRPr lang="en-US"/>
            </a:p>
          </p:txBody>
        </p:sp>
        <p:sp>
          <p:nvSpPr>
            <p:cNvPr id="102440" name="Rectangle 378"/>
            <p:cNvSpPr>
              <a:spLocks noChangeArrowheads="1"/>
            </p:cNvSpPr>
            <p:nvPr/>
          </p:nvSpPr>
          <p:spPr bwMode="auto">
            <a:xfrm>
              <a:off x="182" y="975"/>
              <a:ext cx="1581" cy="326"/>
            </a:xfrm>
            <a:prstGeom prst="rect">
              <a:avLst/>
            </a:prstGeom>
            <a:solidFill>
              <a:srgbClr val="FFFFCC"/>
            </a:solidFill>
            <a:ln w="9525">
              <a:noFill/>
              <a:miter lim="800000"/>
              <a:headEnd/>
              <a:tailEnd/>
            </a:ln>
          </p:spPr>
          <p:txBody>
            <a:bodyPr wrap="none" lIns="92075" tIns="46038" rIns="92075" bIns="46038">
              <a:spAutoFit/>
            </a:bodyPr>
            <a:lstStyle/>
            <a:p>
              <a:pPr eaLnBrk="0" hangingPunct="0"/>
              <a:r>
                <a:rPr lang="ru-RU" sz="1400" b="1">
                  <a:solidFill>
                    <a:srgbClr val="000000"/>
                  </a:solidFill>
                </a:rPr>
                <a:t>Light cooked potato is carried </a:t>
              </a:r>
            </a:p>
            <a:p>
              <a:pPr eaLnBrk="0" hangingPunct="0"/>
              <a:r>
                <a:rPr lang="ru-RU" sz="1400" b="1">
                  <a:solidFill>
                    <a:srgbClr val="000000"/>
                  </a:solidFill>
                </a:rPr>
                <a:t>away by water flow</a:t>
              </a:r>
              <a:endParaRPr lang="ru-RU" sz="1400" b="1">
                <a:solidFill>
                  <a:srgbClr val="000000"/>
                </a:solidFill>
                <a:latin typeface="Times New Roman Cyr"/>
              </a:endParaRPr>
            </a:p>
          </p:txBody>
        </p:sp>
        <p:sp>
          <p:nvSpPr>
            <p:cNvPr id="102441" name="Freeform 379"/>
            <p:cNvSpPr>
              <a:spLocks/>
            </p:cNvSpPr>
            <p:nvPr/>
          </p:nvSpPr>
          <p:spPr bwMode="auto">
            <a:xfrm>
              <a:off x="972" y="1393"/>
              <a:ext cx="109" cy="325"/>
            </a:xfrm>
            <a:custGeom>
              <a:avLst/>
              <a:gdLst>
                <a:gd name="T0" fmla="*/ 27 w 109"/>
                <a:gd name="T1" fmla="*/ 0 h 325"/>
                <a:gd name="T2" fmla="*/ 108 w 109"/>
                <a:gd name="T3" fmla="*/ 0 h 325"/>
                <a:gd name="T4" fmla="*/ 0 w 109"/>
                <a:gd name="T5" fmla="*/ 324 h 325"/>
                <a:gd name="T6" fmla="*/ 27 w 109"/>
                <a:gd name="T7" fmla="*/ 0 h 325"/>
                <a:gd name="T8" fmla="*/ 0 60000 65536"/>
                <a:gd name="T9" fmla="*/ 0 60000 65536"/>
                <a:gd name="T10" fmla="*/ 0 60000 65536"/>
                <a:gd name="T11" fmla="*/ 0 60000 65536"/>
                <a:gd name="T12" fmla="*/ 0 w 109"/>
                <a:gd name="T13" fmla="*/ 0 h 325"/>
                <a:gd name="T14" fmla="*/ 109 w 109"/>
                <a:gd name="T15" fmla="*/ 325 h 325"/>
              </a:gdLst>
              <a:ahLst/>
              <a:cxnLst>
                <a:cxn ang="T8">
                  <a:pos x="T0" y="T1"/>
                </a:cxn>
                <a:cxn ang="T9">
                  <a:pos x="T2" y="T3"/>
                </a:cxn>
                <a:cxn ang="T10">
                  <a:pos x="T4" y="T5"/>
                </a:cxn>
                <a:cxn ang="T11">
                  <a:pos x="T6" y="T7"/>
                </a:cxn>
              </a:cxnLst>
              <a:rect l="T12" t="T13" r="T14" b="T15"/>
              <a:pathLst>
                <a:path w="109" h="325">
                  <a:moveTo>
                    <a:pt x="27" y="0"/>
                  </a:moveTo>
                  <a:lnTo>
                    <a:pt x="108" y="0"/>
                  </a:lnTo>
                  <a:lnTo>
                    <a:pt x="0" y="324"/>
                  </a:lnTo>
                  <a:lnTo>
                    <a:pt x="27" y="0"/>
                  </a:lnTo>
                </a:path>
              </a:pathLst>
            </a:custGeom>
            <a:solidFill>
              <a:srgbClr val="FFFFCC"/>
            </a:solidFill>
            <a:ln w="12700" cap="rnd">
              <a:solidFill>
                <a:schemeClr val="tx1"/>
              </a:solidFill>
              <a:round/>
              <a:headEnd/>
              <a:tailEnd/>
            </a:ln>
          </p:spPr>
          <p:txBody>
            <a:bodyPr/>
            <a:lstStyle/>
            <a:p>
              <a:pPr algn="ctr" eaLnBrk="0" hangingPunct="0"/>
              <a:endParaRPr lang="en-US"/>
            </a:p>
          </p:txBody>
        </p:sp>
      </p:grpSp>
      <p:sp>
        <p:nvSpPr>
          <p:cNvPr id="102438" name="Rectangle 380"/>
          <p:cNvSpPr>
            <a:spLocks noChangeArrowheads="1"/>
          </p:cNvSpPr>
          <p:nvPr/>
        </p:nvSpPr>
        <p:spPr bwMode="auto">
          <a:xfrm>
            <a:off x="8143875" y="0"/>
            <a:ext cx="1000125" cy="1000125"/>
          </a:xfrm>
          <a:prstGeom prst="rect">
            <a:avLst/>
          </a:prstGeom>
          <a:solidFill>
            <a:schemeClr val="accent2"/>
          </a:solidFill>
          <a:ln w="12700" algn="ctr">
            <a:solidFill>
              <a:schemeClr val="tx1"/>
            </a:solidFill>
            <a:round/>
            <a:headEnd type="none" w="sm" len="sm"/>
            <a:tailEnd type="none" w="sm" len="sm"/>
          </a:ln>
        </p:spPr>
        <p:txBody>
          <a:bodyPr/>
          <a:lstStyle/>
          <a:p>
            <a:pPr algn="ctr" eaLnBrk="0" hangingPunct="0"/>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04848"/>
                                        </p:tgtEl>
                                        <p:attrNameLst>
                                          <p:attrName>style.visibility</p:attrName>
                                        </p:attrNameLst>
                                      </p:cBhvr>
                                      <p:to>
                                        <p:strVal val="visible"/>
                                      </p:to>
                                    </p:set>
                                    <p:animEffect transition="in" filter="wipe(up)">
                                      <p:cBhvr>
                                        <p:cTn id="25" dur="500"/>
                                        <p:tgtEl>
                                          <p:spTgt spid="20484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04849"/>
                                        </p:tgtEl>
                                        <p:attrNameLst>
                                          <p:attrName>style.visibility</p:attrName>
                                        </p:attrNameLst>
                                      </p:cBhvr>
                                      <p:to>
                                        <p:strVal val="visible"/>
                                      </p:to>
                                    </p:set>
                                    <p:animEffect transition="in" filter="wipe(left)">
                                      <p:cBhvr>
                                        <p:cTn id="29" dur="500"/>
                                        <p:tgtEl>
                                          <p:spTgt spid="20484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04850"/>
                                        </p:tgtEl>
                                        <p:attrNameLst>
                                          <p:attrName>style.visibility</p:attrName>
                                        </p:attrNameLst>
                                      </p:cBhvr>
                                      <p:to>
                                        <p:strVal val="visible"/>
                                      </p:to>
                                    </p:set>
                                    <p:animEffect transition="in" filter="wipe(left)">
                                      <p:cBhvr>
                                        <p:cTn id="33" dur="500"/>
                                        <p:tgtEl>
                                          <p:spTgt spid="204850"/>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204858"/>
                                        </p:tgtEl>
                                        <p:attrNameLst>
                                          <p:attrName>style.visibility</p:attrName>
                                        </p:attrNameLst>
                                      </p:cBhvr>
                                      <p:to>
                                        <p:strVal val="visible"/>
                                      </p:to>
                                    </p:set>
                                    <p:animEffect transition="in" filter="wipe(right)">
                                      <p:cBhvr>
                                        <p:cTn id="41" dur="500"/>
                                        <p:tgtEl>
                                          <p:spTgt spid="204858"/>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4878"/>
                                        </p:tgtEl>
                                        <p:attrNameLst>
                                          <p:attrName>style.visibility</p:attrName>
                                        </p:attrNameLst>
                                      </p:cBhvr>
                                      <p:to>
                                        <p:strVal val="visible"/>
                                      </p:to>
                                    </p:set>
                                    <p:animEffect transition="in" filter="wipe(left)">
                                      <p:cBhvr>
                                        <p:cTn id="55" dur="500"/>
                                        <p:tgtEl>
                                          <p:spTgt spid="204878"/>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04879"/>
                                        </p:tgtEl>
                                        <p:attrNameLst>
                                          <p:attrName>style.visibility</p:attrName>
                                        </p:attrNameLst>
                                      </p:cBhvr>
                                      <p:to>
                                        <p:strVal val="visible"/>
                                      </p:to>
                                    </p:set>
                                    <p:animEffect transition="in" filter="wipe(left)">
                                      <p:cBhvr>
                                        <p:cTn id="59" dur="500"/>
                                        <p:tgtEl>
                                          <p:spTgt spid="204879"/>
                                        </p:tgtEl>
                                      </p:cBhvr>
                                    </p:animEffect>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2000"/>
                            </p:stCondLst>
                            <p:childTnLst>
                              <p:par>
                                <p:cTn id="65" presetID="22" presetClass="entr" presetSubtype="2" fill="hold" grpId="0" nodeType="afterEffect">
                                  <p:stCondLst>
                                    <p:cond delay="0"/>
                                  </p:stCondLst>
                                  <p:childTnLst>
                                    <p:set>
                                      <p:cBhvr>
                                        <p:cTn id="66" dur="1" fill="hold">
                                          <p:stCondLst>
                                            <p:cond delay="0"/>
                                          </p:stCondLst>
                                        </p:cTn>
                                        <p:tgtEl>
                                          <p:spTgt spid="204887"/>
                                        </p:tgtEl>
                                        <p:attrNameLst>
                                          <p:attrName>style.visibility</p:attrName>
                                        </p:attrNameLst>
                                      </p:cBhvr>
                                      <p:to>
                                        <p:strVal val="visible"/>
                                      </p:to>
                                    </p:set>
                                    <p:animEffect transition="in" filter="wipe(right)">
                                      <p:cBhvr>
                                        <p:cTn id="67" dur="500"/>
                                        <p:tgtEl>
                                          <p:spTgt spid="204887"/>
                                        </p:tgtEl>
                                      </p:cBhvr>
                                    </p:animEffect>
                                  </p:childTnLst>
                                </p:cTn>
                              </p:par>
                            </p:childTnLst>
                          </p:cTn>
                        </p:par>
                        <p:par>
                          <p:cTn id="68" fill="hold">
                            <p:stCondLst>
                              <p:cond delay="2500"/>
                            </p:stCondLst>
                            <p:childTnLst>
                              <p:par>
                                <p:cTn id="69" presetID="22" presetClass="entr" presetSubtype="1" fill="hold" grpId="0" nodeType="afterEffect">
                                  <p:stCondLst>
                                    <p:cond delay="0"/>
                                  </p:stCondLst>
                                  <p:childTnLst>
                                    <p:set>
                                      <p:cBhvr>
                                        <p:cTn id="70" dur="1" fill="hold">
                                          <p:stCondLst>
                                            <p:cond delay="0"/>
                                          </p:stCondLst>
                                        </p:cTn>
                                        <p:tgtEl>
                                          <p:spTgt spid="204888"/>
                                        </p:tgtEl>
                                        <p:attrNameLst>
                                          <p:attrName>style.visibility</p:attrName>
                                        </p:attrNameLst>
                                      </p:cBhvr>
                                      <p:to>
                                        <p:strVal val="visible"/>
                                      </p:to>
                                    </p:set>
                                    <p:animEffect transition="in" filter="wipe(up)">
                                      <p:cBhvr>
                                        <p:cTn id="71" dur="500"/>
                                        <p:tgtEl>
                                          <p:spTgt spid="204888"/>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35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4000"/>
                            </p:stCondLst>
                            <p:childTnLst>
                              <p:par>
                                <p:cTn id="81" presetID="1" presetClass="entr" presetSubtype="0" fill="hold" nodeType="afterEffect">
                                  <p:stCondLst>
                                    <p:cond delay="0"/>
                                  </p:stCondLst>
                                  <p:childTnLst>
                                    <p:set>
                                      <p:cBhvr>
                                        <p:cTn id="82" dur="1" fill="hold">
                                          <p:stCondLst>
                                            <p:cond delay="499"/>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204962"/>
                                        </p:tgtEl>
                                        <p:attrNameLst>
                                          <p:attrName>style.visibility</p:attrName>
                                        </p:attrNameLst>
                                      </p:cBhvr>
                                      <p:to>
                                        <p:strVal val="visible"/>
                                      </p:to>
                                    </p:set>
                                    <p:animEffect transition="in" filter="wipe(down)">
                                      <p:cBhvr>
                                        <p:cTn id="92" dur="500"/>
                                        <p:tgtEl>
                                          <p:spTgt spid="204962"/>
                                        </p:tgtEl>
                                      </p:cBhvr>
                                    </p:animEffect>
                                  </p:childTnLst>
                                </p:cTn>
                              </p:par>
                            </p:childTnLst>
                          </p:cTn>
                        </p:par>
                        <p:par>
                          <p:cTn id="93" fill="hold">
                            <p:stCondLst>
                              <p:cond delay="1000"/>
                            </p:stCondLst>
                            <p:childTnLst>
                              <p:par>
                                <p:cTn id="94" presetID="22" presetClass="entr" presetSubtype="4" fill="hold" grpId="0" nodeType="afterEffect">
                                  <p:stCondLst>
                                    <p:cond delay="0"/>
                                  </p:stCondLst>
                                  <p:childTnLst>
                                    <p:set>
                                      <p:cBhvr>
                                        <p:cTn id="95" dur="1" fill="hold">
                                          <p:stCondLst>
                                            <p:cond delay="0"/>
                                          </p:stCondLst>
                                        </p:cTn>
                                        <p:tgtEl>
                                          <p:spTgt spid="204963"/>
                                        </p:tgtEl>
                                        <p:attrNameLst>
                                          <p:attrName>style.visibility</p:attrName>
                                        </p:attrNameLst>
                                      </p:cBhvr>
                                      <p:to>
                                        <p:strVal val="visible"/>
                                      </p:to>
                                    </p:set>
                                    <p:animEffect transition="in" filter="wipe(down)">
                                      <p:cBhvr>
                                        <p:cTn id="96" dur="500"/>
                                        <p:tgtEl>
                                          <p:spTgt spid="204963"/>
                                        </p:tgtEl>
                                      </p:cBhvr>
                                    </p:animEffect>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04964"/>
                                        </p:tgtEl>
                                        <p:attrNameLst>
                                          <p:attrName>style.visibility</p:attrName>
                                        </p:attrNameLst>
                                      </p:cBhvr>
                                      <p:to>
                                        <p:strVal val="visible"/>
                                      </p:to>
                                    </p:set>
                                    <p:animEffect transition="in" filter="wipe(left)">
                                      <p:cBhvr>
                                        <p:cTn id="100" dur="500"/>
                                        <p:tgtEl>
                                          <p:spTgt spid="204964"/>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204965"/>
                                        </p:tgtEl>
                                        <p:attrNameLst>
                                          <p:attrName>style.visibility</p:attrName>
                                        </p:attrNameLst>
                                      </p:cBhvr>
                                      <p:to>
                                        <p:strVal val="visible"/>
                                      </p:to>
                                    </p:set>
                                    <p:animEffect transition="in" filter="wipe(left)">
                                      <p:cBhvr>
                                        <p:cTn id="104" dur="500"/>
                                        <p:tgtEl>
                                          <p:spTgt spid="204965"/>
                                        </p:tgtEl>
                                      </p:cBhvr>
                                    </p:animEffect>
                                  </p:childTnLst>
                                </p:cTn>
                              </p:par>
                            </p:childTnLst>
                          </p:cTn>
                        </p:par>
                        <p:par>
                          <p:cTn id="105" fill="hold">
                            <p:stCondLst>
                              <p:cond delay="2500"/>
                            </p:stCondLst>
                            <p:childTnLst>
                              <p:par>
                                <p:cTn id="106" presetID="4" presetClass="entr" presetSubtype="32" fill="hold" grpId="0" nodeType="afterEffect">
                                  <p:stCondLst>
                                    <p:cond delay="0"/>
                                  </p:stCondLst>
                                  <p:childTnLst>
                                    <p:set>
                                      <p:cBhvr>
                                        <p:cTn id="107" dur="1" fill="hold">
                                          <p:stCondLst>
                                            <p:cond delay="0"/>
                                          </p:stCondLst>
                                        </p:cTn>
                                        <p:tgtEl>
                                          <p:spTgt spid="204966"/>
                                        </p:tgtEl>
                                        <p:attrNameLst>
                                          <p:attrName>style.visibility</p:attrName>
                                        </p:attrNameLst>
                                      </p:cBhvr>
                                      <p:to>
                                        <p:strVal val="visible"/>
                                      </p:to>
                                    </p:set>
                                    <p:animEffect transition="in" filter="box(out)">
                                      <p:cBhvr>
                                        <p:cTn id="108" dur="500"/>
                                        <p:tgtEl>
                                          <p:spTgt spid="204966"/>
                                        </p:tgtEl>
                                      </p:cBhvr>
                                    </p:animEffect>
                                  </p:childTnLst>
                                </p:cTn>
                              </p:par>
                            </p:childTnLst>
                          </p:cTn>
                        </p:par>
                        <p:par>
                          <p:cTn id="109" fill="hold">
                            <p:stCondLst>
                              <p:cond delay="3000"/>
                            </p:stCondLst>
                            <p:childTnLst>
                              <p:par>
                                <p:cTn id="110" presetID="2" presetClass="entr" presetSubtype="4" fill="hold" nodeType="afterEffect">
                                  <p:stCondLst>
                                    <p:cond delay="0"/>
                                  </p:stCondLst>
                                  <p:childTnLst>
                                    <p:set>
                                      <p:cBhvr>
                                        <p:cTn id="111" dur="1" fill="hold">
                                          <p:stCondLst>
                                            <p:cond delay="0"/>
                                          </p:stCondLst>
                                        </p:cTn>
                                        <p:tgtEl>
                                          <p:spTgt spid="102446"/>
                                        </p:tgtEl>
                                        <p:attrNameLst>
                                          <p:attrName>style.visibility</p:attrName>
                                        </p:attrNameLst>
                                      </p:cBhvr>
                                      <p:to>
                                        <p:strVal val="visible"/>
                                      </p:to>
                                    </p:set>
                                    <p:anim calcmode="lin" valueType="num">
                                      <p:cBhvr additive="base">
                                        <p:cTn id="112" dur="500" fill="hold"/>
                                        <p:tgtEl>
                                          <p:spTgt spid="102446"/>
                                        </p:tgtEl>
                                        <p:attrNameLst>
                                          <p:attrName>ppt_x</p:attrName>
                                        </p:attrNameLst>
                                      </p:cBhvr>
                                      <p:tavLst>
                                        <p:tav tm="0">
                                          <p:val>
                                            <p:strVal val="#ppt_x"/>
                                          </p:val>
                                        </p:tav>
                                        <p:tav tm="100000">
                                          <p:val>
                                            <p:strVal val="#ppt_x"/>
                                          </p:val>
                                        </p:tav>
                                      </p:tavLst>
                                    </p:anim>
                                    <p:anim calcmode="lin" valueType="num">
                                      <p:cBhvr additive="base">
                                        <p:cTn id="113" dur="500" fill="hold"/>
                                        <p:tgtEl>
                                          <p:spTgt spid="102446"/>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499"/>
                                          </p:stCondLst>
                                        </p:cTn>
                                        <p:tgtEl>
                                          <p:spTgt spid="102487"/>
                                        </p:tgtEl>
                                        <p:attrNameLst>
                                          <p:attrName>style.visibility</p:attrName>
                                        </p:attrNameLst>
                                      </p:cBhvr>
                                      <p:to>
                                        <p:strVal val="visible"/>
                                      </p:to>
                                    </p:set>
                                  </p:childTnLst>
                                </p:cTn>
                              </p:par>
                            </p:childTnLst>
                          </p:cTn>
                        </p:par>
                        <p:par>
                          <p:cTn id="118" fill="hold">
                            <p:stCondLst>
                              <p:cond delay="500"/>
                            </p:stCondLst>
                            <p:childTnLst>
                              <p:par>
                                <p:cTn id="119" presetID="4" presetClass="entr" presetSubtype="32" fill="hold" nodeType="afterEffect">
                                  <p:stCondLst>
                                    <p:cond delay="0"/>
                                  </p:stCondLst>
                                  <p:childTnLst>
                                    <p:set>
                                      <p:cBhvr>
                                        <p:cTn id="120" dur="1" fill="hold">
                                          <p:stCondLst>
                                            <p:cond delay="0"/>
                                          </p:stCondLst>
                                        </p:cTn>
                                        <p:tgtEl>
                                          <p:spTgt spid="204800"/>
                                        </p:tgtEl>
                                        <p:attrNameLst>
                                          <p:attrName>style.visibility</p:attrName>
                                        </p:attrNameLst>
                                      </p:cBhvr>
                                      <p:to>
                                        <p:strVal val="visible"/>
                                      </p:to>
                                    </p:set>
                                    <p:animEffect transition="in" filter="box(out)">
                                      <p:cBhvr>
                                        <p:cTn id="121" dur="500"/>
                                        <p:tgtEl>
                                          <p:spTgt spid="204800"/>
                                        </p:tgtEl>
                                      </p:cBhvr>
                                    </p:animEffect>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205039"/>
                                        </p:tgtEl>
                                        <p:attrNameLst>
                                          <p:attrName>style.visibility</p:attrName>
                                        </p:attrNameLst>
                                      </p:cBhvr>
                                      <p:to>
                                        <p:strVal val="visible"/>
                                      </p:to>
                                    </p:set>
                                    <p:animEffect transition="in" filter="wipe(left)">
                                      <p:cBhvr>
                                        <p:cTn id="125" dur="500"/>
                                        <p:tgtEl>
                                          <p:spTgt spid="205039"/>
                                        </p:tgtEl>
                                      </p:cBhvr>
                                    </p:animEffect>
                                  </p:childTnLst>
                                </p:cTn>
                              </p:par>
                            </p:childTnLst>
                          </p:cTn>
                        </p:par>
                        <p:par>
                          <p:cTn id="126" fill="hold">
                            <p:stCondLst>
                              <p:cond delay="1500"/>
                            </p:stCondLst>
                            <p:childTnLst>
                              <p:par>
                                <p:cTn id="127" presetID="22" presetClass="entr" presetSubtype="1" fill="hold" nodeType="afterEffect">
                                  <p:stCondLst>
                                    <p:cond delay="0"/>
                                  </p:stCondLst>
                                  <p:childTnLst>
                                    <p:set>
                                      <p:cBhvr>
                                        <p:cTn id="128" dur="1" fill="hold">
                                          <p:stCondLst>
                                            <p:cond delay="0"/>
                                          </p:stCondLst>
                                        </p:cTn>
                                        <p:tgtEl>
                                          <p:spTgt spid="204801"/>
                                        </p:tgtEl>
                                        <p:attrNameLst>
                                          <p:attrName>style.visibility</p:attrName>
                                        </p:attrNameLst>
                                      </p:cBhvr>
                                      <p:to>
                                        <p:strVal val="visible"/>
                                      </p:to>
                                    </p:set>
                                    <p:animEffect transition="in" filter="wipe(up)">
                                      <p:cBhvr>
                                        <p:cTn id="129" dur="500"/>
                                        <p:tgtEl>
                                          <p:spTgt spid="204801"/>
                                        </p:tgtEl>
                                      </p:cBhvr>
                                    </p:animEffect>
                                  </p:childTnLst>
                                </p:cTn>
                              </p:par>
                            </p:childTnLst>
                          </p:cTn>
                        </p:par>
                        <p:par>
                          <p:cTn id="130" fill="hold">
                            <p:stCondLst>
                              <p:cond delay="2000"/>
                            </p:stCondLst>
                            <p:childTnLst>
                              <p:par>
                                <p:cTn id="131" presetID="4" presetClass="entr" presetSubtype="32" fill="hold" nodeType="afterEffect">
                                  <p:stCondLst>
                                    <p:cond delay="0"/>
                                  </p:stCondLst>
                                  <p:childTnLst>
                                    <p:set>
                                      <p:cBhvr>
                                        <p:cTn id="132" dur="1" fill="hold">
                                          <p:stCondLst>
                                            <p:cond delay="0"/>
                                          </p:stCondLst>
                                        </p:cTn>
                                        <p:tgtEl>
                                          <p:spTgt spid="204815"/>
                                        </p:tgtEl>
                                        <p:attrNameLst>
                                          <p:attrName>style.visibility</p:attrName>
                                        </p:attrNameLst>
                                      </p:cBhvr>
                                      <p:to>
                                        <p:strVal val="visible"/>
                                      </p:to>
                                    </p:set>
                                    <p:animEffect transition="in" filter="box(out)">
                                      <p:cBhvr>
                                        <p:cTn id="133" dur="500"/>
                                        <p:tgtEl>
                                          <p:spTgt spid="204815"/>
                                        </p:tgtEl>
                                      </p:cBhvr>
                                    </p:animEffect>
                                  </p:childTnLst>
                                </p:cTn>
                              </p:par>
                            </p:childTnLst>
                          </p:cTn>
                        </p:par>
                        <p:par>
                          <p:cTn id="134" fill="hold">
                            <p:stCondLst>
                              <p:cond delay="2500"/>
                            </p:stCondLst>
                            <p:childTnLst>
                              <p:par>
                                <p:cTn id="135" presetID="1" presetClass="entr" presetSubtype="0" fill="hold" nodeType="afterEffect">
                                  <p:stCondLst>
                                    <p:cond delay="0"/>
                                  </p:stCondLst>
                                  <p:childTnLst>
                                    <p:set>
                                      <p:cBhvr>
                                        <p:cTn id="136" dur="1" fill="hold">
                                          <p:stCondLst>
                                            <p:cond delay="499"/>
                                          </p:stCondLst>
                                        </p:cTn>
                                        <p:tgtEl>
                                          <p:spTgt spid="204816"/>
                                        </p:tgtEl>
                                        <p:attrNameLst>
                                          <p:attrName>style.visibility</p:attrName>
                                        </p:attrNameLst>
                                      </p:cBhvr>
                                      <p:to>
                                        <p:strVal val="visible"/>
                                      </p:to>
                                    </p:set>
                                  </p:childTnLst>
                                </p:cTn>
                              </p:par>
                            </p:childTnLst>
                          </p:cTn>
                        </p:par>
                        <p:par>
                          <p:cTn id="137" fill="hold">
                            <p:stCondLst>
                              <p:cond delay="3000"/>
                            </p:stCondLst>
                            <p:childTnLst>
                              <p:par>
                                <p:cTn id="138" presetID="4" presetClass="entr" presetSubtype="32" fill="hold" grpId="0" nodeType="afterEffect">
                                  <p:stCondLst>
                                    <p:cond delay="0"/>
                                  </p:stCondLst>
                                  <p:childTnLst>
                                    <p:set>
                                      <p:cBhvr>
                                        <p:cTn id="139" dur="1" fill="hold">
                                          <p:stCondLst>
                                            <p:cond delay="0"/>
                                          </p:stCondLst>
                                        </p:cTn>
                                        <p:tgtEl>
                                          <p:spTgt spid="205173"/>
                                        </p:tgtEl>
                                        <p:attrNameLst>
                                          <p:attrName>style.visibility</p:attrName>
                                        </p:attrNameLst>
                                      </p:cBhvr>
                                      <p:to>
                                        <p:strVal val="visible"/>
                                      </p:to>
                                    </p:set>
                                    <p:animEffect transition="in" filter="box(out)">
                                      <p:cBhvr>
                                        <p:cTn id="140" dur="500"/>
                                        <p:tgtEl>
                                          <p:spTgt spid="205173"/>
                                        </p:tgtEl>
                                      </p:cBhvr>
                                    </p:animEffect>
                                  </p:childTnLst>
                                </p:cTn>
                              </p:par>
                            </p:childTnLst>
                          </p:cTn>
                        </p:par>
                        <p:par>
                          <p:cTn id="141" fill="hold">
                            <p:stCondLst>
                              <p:cond delay="3500"/>
                            </p:stCondLst>
                            <p:childTnLst>
                              <p:par>
                                <p:cTn id="142" presetID="22" presetClass="entr" presetSubtype="2" fill="hold" nodeType="afterEffect">
                                  <p:stCondLst>
                                    <p:cond delay="0"/>
                                  </p:stCondLst>
                                  <p:childTnLst>
                                    <p:set>
                                      <p:cBhvr>
                                        <p:cTn id="143" dur="1" fill="hold">
                                          <p:stCondLst>
                                            <p:cond delay="0"/>
                                          </p:stCondLst>
                                        </p:cTn>
                                        <p:tgtEl>
                                          <p:spTgt spid="204827"/>
                                        </p:tgtEl>
                                        <p:attrNameLst>
                                          <p:attrName>style.visibility</p:attrName>
                                        </p:attrNameLst>
                                      </p:cBhvr>
                                      <p:to>
                                        <p:strVal val="visible"/>
                                      </p:to>
                                    </p:set>
                                    <p:animEffect transition="in" filter="wipe(right)">
                                      <p:cBhvr>
                                        <p:cTn id="144" dur="500"/>
                                        <p:tgtEl>
                                          <p:spTgt spid="204827"/>
                                        </p:tgtEl>
                                      </p:cBhvr>
                                    </p:animEffect>
                                  </p:childTnLst>
                                </p:cTn>
                              </p:par>
                            </p:childTnLst>
                          </p:cTn>
                        </p:par>
                        <p:par>
                          <p:cTn id="145" fill="hold">
                            <p:stCondLst>
                              <p:cond delay="4000"/>
                            </p:stCondLst>
                            <p:childTnLst>
                              <p:par>
                                <p:cTn id="146" presetID="22" presetClass="entr" presetSubtype="4" fill="hold" nodeType="afterEffect">
                                  <p:stCondLst>
                                    <p:cond delay="0"/>
                                  </p:stCondLst>
                                  <p:childTnLst>
                                    <p:set>
                                      <p:cBhvr>
                                        <p:cTn id="147" dur="1" fill="hold">
                                          <p:stCondLst>
                                            <p:cond delay="0"/>
                                          </p:stCondLst>
                                        </p:cTn>
                                        <p:tgtEl>
                                          <p:spTgt spid="204828"/>
                                        </p:tgtEl>
                                        <p:attrNameLst>
                                          <p:attrName>style.visibility</p:attrName>
                                        </p:attrNameLst>
                                      </p:cBhvr>
                                      <p:to>
                                        <p:strVal val="visible"/>
                                      </p:to>
                                    </p:set>
                                    <p:animEffect transition="in" filter="wipe(down)">
                                      <p:cBhvr>
                                        <p:cTn id="148" dur="500"/>
                                        <p:tgtEl>
                                          <p:spTgt spid="20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8" grpId="0" animBg="1"/>
      <p:bldP spid="204849" grpId="0" animBg="1"/>
      <p:bldP spid="204850" grpId="0" animBg="1"/>
      <p:bldP spid="204858" grpId="0" animBg="1"/>
      <p:bldP spid="204878" grpId="0" animBg="1"/>
      <p:bldP spid="204879" grpId="0" animBg="1"/>
      <p:bldP spid="204887" grpId="0" animBg="1"/>
      <p:bldP spid="204888" grpId="0" animBg="1"/>
      <p:bldP spid="204962" grpId="0" animBg="1"/>
      <p:bldP spid="204963" grpId="0" animBg="1"/>
      <p:bldP spid="204964" grpId="0" animBg="1"/>
      <p:bldP spid="204965" grpId="0" animBg="1"/>
      <p:bldP spid="204966" grpId="0" animBg="1" autoUpdateAnimBg="0"/>
      <p:bldP spid="205039" grpId="0" animBg="1"/>
      <p:bldP spid="205173" grpId="0" animBg="1" autoUpdateAnimBg="0"/>
    </p:bldLst>
  </p:timing>
</p:sld>
</file>

<file path=ppt/theme/theme1.xml><?xml version="1.0" encoding="utf-8"?>
<a:theme xmlns:a="http://schemas.openxmlformats.org/drawingml/2006/main" name="imc">
  <a:themeElements>
    <a:clrScheme name="">
      <a:dk1>
        <a:srgbClr val="2A004E"/>
      </a:dk1>
      <a:lt1>
        <a:srgbClr val="FFFFFF"/>
      </a:lt1>
      <a:dk2>
        <a:srgbClr val="3333FF"/>
      </a:dk2>
      <a:lt2>
        <a:srgbClr val="FFFF00"/>
      </a:lt2>
      <a:accent1>
        <a:srgbClr val="D60093"/>
      </a:accent1>
      <a:accent2>
        <a:srgbClr val="0000FF"/>
      </a:accent2>
      <a:accent3>
        <a:srgbClr val="ADADFF"/>
      </a:accent3>
      <a:accent4>
        <a:srgbClr val="DADADA"/>
      </a:accent4>
      <a:accent5>
        <a:srgbClr val="E8AAC8"/>
      </a:accent5>
      <a:accent6>
        <a:srgbClr val="0000E7"/>
      </a:accent6>
      <a:hlink>
        <a:srgbClr val="FFFF00"/>
      </a:hlink>
      <a:folHlink>
        <a:srgbClr val="7500D7"/>
      </a:folHlink>
    </a:clrScheme>
    <a:fontScheme name="im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m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m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m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Designs\imc.pot</Template>
  <TotalTime>95</TotalTime>
  <Pages>176</Pages>
  <Words>5786</Words>
  <Application>Microsoft PowerPoint 4.0</Application>
  <PresentationFormat>On-screen Show (4:3)</PresentationFormat>
  <Paragraphs>1339</Paragraphs>
  <Slides>100</Slides>
  <Notes>99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100</vt:i4>
      </vt:variant>
    </vt:vector>
  </HeadingPairs>
  <TitlesOfParts>
    <vt:vector size="104" baseType="lpstr">
      <vt:lpstr>imc</vt:lpstr>
      <vt:lpstr>ClipArt</vt:lpstr>
      <vt:lpstr>Document</vt:lpstr>
      <vt:lpstr>Chart</vt:lpstr>
      <vt:lpstr>    Function-Cost-Analysis Innovative Design at its peak ! </vt:lpstr>
      <vt:lpstr>Object of Analysis</vt:lpstr>
      <vt:lpstr>Object of Analysis</vt:lpstr>
      <vt:lpstr>Main Function</vt:lpstr>
      <vt:lpstr>Project Goal</vt:lpstr>
      <vt:lpstr>Restrictions</vt:lpstr>
      <vt:lpstr>Innovative Technology of DesignTM</vt:lpstr>
      <vt:lpstr>ITDTM: Information Stage</vt:lpstr>
      <vt:lpstr>Information Search Methodology</vt:lpstr>
      <vt:lpstr>Engineering Branches Researched (preliminary)</vt:lpstr>
      <vt:lpstr>Table of Information Search  (fragment)</vt:lpstr>
      <vt:lpstr>ITDTM: Analytical Stage</vt:lpstr>
      <vt:lpstr> Analytical Stage Structure  of the Project </vt:lpstr>
      <vt:lpstr>Analytical Stage</vt:lpstr>
      <vt:lpstr>Analytical Stage</vt:lpstr>
      <vt:lpstr>Genetic Analysis</vt:lpstr>
      <vt:lpstr>Genetic Analysis : PEELING</vt:lpstr>
      <vt:lpstr>Genetic Analysis</vt:lpstr>
      <vt:lpstr>Genetic Analysis</vt:lpstr>
      <vt:lpstr>Genetic Analysis  Conclusions</vt:lpstr>
      <vt:lpstr>Analytical Stage</vt:lpstr>
      <vt:lpstr>Analytical Stage</vt:lpstr>
      <vt:lpstr>Structural Component Analysis </vt:lpstr>
      <vt:lpstr>Analytical Stage</vt:lpstr>
      <vt:lpstr>Analytical Stage</vt:lpstr>
      <vt:lpstr>Function Modeling </vt:lpstr>
      <vt:lpstr>Function Model (fragment)</vt:lpstr>
      <vt:lpstr>Function Analysis Functions Table (sample)</vt:lpstr>
      <vt:lpstr>Function Analysis Conclusions</vt:lpstr>
      <vt:lpstr>Analytical Stage</vt:lpstr>
      <vt:lpstr>Analytical Stage</vt:lpstr>
      <vt:lpstr>Diagnostic Diagram</vt:lpstr>
      <vt:lpstr>Diagnostic Analysis Conclusions</vt:lpstr>
      <vt:lpstr>Analytical Stage</vt:lpstr>
      <vt:lpstr>Analytical Stage</vt:lpstr>
      <vt:lpstr>Trimming (conditions)</vt:lpstr>
      <vt:lpstr>Trimming (sequence)</vt:lpstr>
      <vt:lpstr>Slide 38</vt:lpstr>
      <vt:lpstr>Trimming   List of Trimmed Operations</vt:lpstr>
      <vt:lpstr>Trimming</vt:lpstr>
      <vt:lpstr>Slide 41</vt:lpstr>
      <vt:lpstr>Slide 42</vt:lpstr>
      <vt:lpstr>Slide 43</vt:lpstr>
      <vt:lpstr>Slide 44</vt:lpstr>
      <vt:lpstr>Slide 45</vt:lpstr>
      <vt:lpstr>Slide 46</vt:lpstr>
      <vt:lpstr>Slide 47</vt:lpstr>
      <vt:lpstr>Slide 48</vt:lpstr>
      <vt:lpstr>Slide 49</vt:lpstr>
      <vt:lpstr>Ideal Functional Model</vt:lpstr>
      <vt:lpstr>Trimming Problems </vt:lpstr>
      <vt:lpstr>Analytical Stage</vt:lpstr>
      <vt:lpstr>Analytical Stage</vt:lpstr>
      <vt:lpstr>Slide 54</vt:lpstr>
      <vt:lpstr>Flow Model  Potato Losses </vt:lpstr>
      <vt:lpstr>Flow Model  Potato Losses</vt:lpstr>
      <vt:lpstr> Energy and Substance Flow Analysis Results</vt:lpstr>
      <vt:lpstr> Energy and Substance Flow Analysis Results</vt:lpstr>
      <vt:lpstr>Energy and Substance Flow Analysis .Conclusions</vt:lpstr>
      <vt:lpstr>Analytical Stage</vt:lpstr>
      <vt:lpstr>Analytical Stage</vt:lpstr>
      <vt:lpstr>Alternative Systems  Analysis</vt:lpstr>
      <vt:lpstr>Alternative Systems  Analysis</vt:lpstr>
      <vt:lpstr>Alternative Systems  Analysis</vt:lpstr>
      <vt:lpstr>Alternative Systems  Analysis</vt:lpstr>
      <vt:lpstr>Alternative Systems  Analysis</vt:lpstr>
      <vt:lpstr>Alternative Systems  Analysis</vt:lpstr>
      <vt:lpstr>Alternative Systems Analysis.  Conclusion.</vt:lpstr>
      <vt:lpstr>Analytical Stage</vt:lpstr>
      <vt:lpstr>Analytical Stage</vt:lpstr>
      <vt:lpstr>Cause-and-Effect Analysis of Disadvantages</vt:lpstr>
      <vt:lpstr>Cause-and-Effect Analysis of Disadvantages</vt:lpstr>
      <vt:lpstr>Classes of Key Problems</vt:lpstr>
      <vt:lpstr>List of Key Problems.  Direction 1.1 Drying and Other Technological Operations </vt:lpstr>
      <vt:lpstr>List of Key Problems.  Direction 1.2 Reduction of Potato Losses During  Processing</vt:lpstr>
      <vt:lpstr>List of Key Problems.  Direction 2.1 Reduction of the Number of Technological Operations</vt:lpstr>
      <vt:lpstr>List of Key Problems.  Direction 2.2 Reduction of Energy Consumption </vt:lpstr>
      <vt:lpstr>List of Key Problems.  Direction 3.1  Quantity of Destroyed Cells Reduction</vt:lpstr>
      <vt:lpstr>Slide 79</vt:lpstr>
      <vt:lpstr>Conceptual Direction 1.1 Intensification of Drying Process</vt:lpstr>
      <vt:lpstr>Slide 81</vt:lpstr>
      <vt:lpstr>Slide 82</vt:lpstr>
      <vt:lpstr>Conceptual Direction 1.2  Steam Peeling</vt:lpstr>
      <vt:lpstr>Conceptual Direction 1.2   Steam Peeling</vt:lpstr>
      <vt:lpstr>Conceptual Direction 1.2  Steam Processing</vt:lpstr>
      <vt:lpstr>Conceptual Direction 1.2   Steam Processing</vt:lpstr>
      <vt:lpstr>Conceptual Direction 1.2   Hydrosorting</vt:lpstr>
      <vt:lpstr>Conceptual Direction 1.2   Hydrosorting</vt:lpstr>
      <vt:lpstr>Conceptual Direction 2.1   Maceration</vt:lpstr>
      <vt:lpstr>Conceptual Direction 2.1   Maceration</vt:lpstr>
      <vt:lpstr>Conceptual Direction 2.1   Maceration</vt:lpstr>
      <vt:lpstr>Conceptual Direction 2.1   Maceration</vt:lpstr>
      <vt:lpstr>Conceptual Direction 2.1   Maceration</vt:lpstr>
      <vt:lpstr>Conceptual Direction 2.1   Maceration</vt:lpstr>
      <vt:lpstr>Conceptual Direction 2.2   Water Diffusion Acceleration </vt:lpstr>
      <vt:lpstr>Slide 96</vt:lpstr>
      <vt:lpstr>Conceptual Direction 3.1  Uniform Cooking</vt:lpstr>
      <vt:lpstr>Conceptual Direction 3.1  Uniform Cooking </vt:lpstr>
      <vt:lpstr>Conceptual Direction 3.1  Uniform Cooking</vt:lpstr>
      <vt:lpstr>Depending on customer requirements, each startup/industry can adopt a conceptual solution or a set of solutions. 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Function-Cost-Analysis Innovative Design at its peak !</dc:title>
  <dc:creator>Saurabh</dc:creator>
  <cp:lastModifiedBy>Saurabh</cp:lastModifiedBy>
  <cp:revision>351</cp:revision>
  <cp:lastPrinted>1997-05-22T18:12:58Z</cp:lastPrinted>
  <dcterms:created xsi:type="dcterms:W3CDTF">1996-04-09T19:38:26Z</dcterms:created>
  <dcterms:modified xsi:type="dcterms:W3CDTF">2020-10-04T18:21:17Z</dcterms:modified>
</cp:coreProperties>
</file>